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8"/>
  </p:notesMasterIdLst>
  <p:handoutMasterIdLst>
    <p:handoutMasterId r:id="rId59"/>
  </p:handoutMasterIdLst>
  <p:sldIdLst>
    <p:sldId id="359" r:id="rId4"/>
    <p:sldId id="271" r:id="rId5"/>
    <p:sldId id="360" r:id="rId6"/>
    <p:sldId id="361" r:id="rId7"/>
    <p:sldId id="296" r:id="rId8"/>
    <p:sldId id="301" r:id="rId9"/>
    <p:sldId id="273" r:id="rId10"/>
    <p:sldId id="278" r:id="rId11"/>
    <p:sldId id="277" r:id="rId12"/>
    <p:sldId id="264" r:id="rId13"/>
    <p:sldId id="316" r:id="rId14"/>
    <p:sldId id="362" r:id="rId15"/>
    <p:sldId id="281" r:id="rId16"/>
    <p:sldId id="280" r:id="rId17"/>
    <p:sldId id="285" r:id="rId18"/>
    <p:sldId id="317" r:id="rId19"/>
    <p:sldId id="294" r:id="rId20"/>
    <p:sldId id="286" r:id="rId21"/>
    <p:sldId id="288" r:id="rId22"/>
    <p:sldId id="337" r:id="rId23"/>
    <p:sldId id="289" r:id="rId24"/>
    <p:sldId id="291" r:id="rId25"/>
    <p:sldId id="290" r:id="rId26"/>
    <p:sldId id="293" r:id="rId27"/>
    <p:sldId id="338" r:id="rId28"/>
    <p:sldId id="297" r:id="rId29"/>
    <p:sldId id="364" r:id="rId30"/>
    <p:sldId id="295" r:id="rId31"/>
    <p:sldId id="292" r:id="rId32"/>
    <p:sldId id="298" r:id="rId33"/>
    <p:sldId id="299" r:id="rId34"/>
    <p:sldId id="310" r:id="rId35"/>
    <p:sldId id="303" r:id="rId36"/>
    <p:sldId id="339" r:id="rId37"/>
    <p:sldId id="302" r:id="rId38"/>
    <p:sldId id="305" r:id="rId39"/>
    <p:sldId id="358" r:id="rId40"/>
    <p:sldId id="313" r:id="rId41"/>
    <p:sldId id="300" r:id="rId42"/>
    <p:sldId id="270" r:id="rId43"/>
    <p:sldId id="282" r:id="rId44"/>
    <p:sldId id="314" r:id="rId45"/>
    <p:sldId id="363" r:id="rId46"/>
    <p:sldId id="306" r:id="rId47"/>
    <p:sldId id="275" r:id="rId48"/>
    <p:sldId id="276" r:id="rId49"/>
    <p:sldId id="311" r:id="rId50"/>
    <p:sldId id="257" r:id="rId51"/>
    <p:sldId id="258" r:id="rId52"/>
    <p:sldId id="259" r:id="rId53"/>
    <p:sldId id="369" r:id="rId54"/>
    <p:sldId id="365" r:id="rId55"/>
    <p:sldId id="368" r:id="rId56"/>
    <p:sldId id="367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C89"/>
    <a:srgbClr val="79CAE0"/>
    <a:srgbClr val="00B0F0"/>
    <a:srgbClr val="38B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2" autoAdjust="0"/>
    <p:restoredTop sz="96196" autoAdjust="0"/>
  </p:normalViewPr>
  <p:slideViewPr>
    <p:cSldViewPr snapToGrid="0" showGuides="1">
      <p:cViewPr varScale="1">
        <p:scale>
          <a:sx n="114" d="100"/>
          <a:sy n="114" d="100"/>
        </p:scale>
        <p:origin x="50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CF5C2C-04CF-4049-9CAB-24DF01FF70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E153A-E233-4E98-A643-6CC8F8977D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05374-AB5E-4E21-8A4B-CE55966C7BB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9D8DB4-BD42-458A-A29D-FBA986753D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71118-AEA9-462D-A93F-C6120FABF5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B57ED-7740-4ABC-B4ED-3BE39287CF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21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ED2C6-10E0-4A7C-AB22-C231623A6E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BA002-EE9D-4AAD-95D8-611292D92FD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6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608FE-96D5-4444-B454-783068FA643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79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27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B32FE9E-0110-435E-BEDF-9C8B53840C20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custGeom>
            <a:avLst/>
            <a:gdLst>
              <a:gd name="connsiteX0" fmla="*/ 12192001 w 12192001"/>
              <a:gd name="connsiteY0" fmla="*/ 0 h 6858000"/>
              <a:gd name="connsiteX1" fmla="*/ 3518686 w 12192001"/>
              <a:gd name="connsiteY1" fmla="*/ 0 h 6858000"/>
              <a:gd name="connsiteX2" fmla="*/ 0 w 12192001"/>
              <a:gd name="connsiteY2" fmla="*/ 3092154 h 6858000"/>
              <a:gd name="connsiteX3" fmla="*/ 0 w 12192001"/>
              <a:gd name="connsiteY3" fmla="*/ 6858000 h 6858000"/>
              <a:gd name="connsiteX4" fmla="*/ 5603032 w 12192001"/>
              <a:gd name="connsiteY4" fmla="*/ 6858000 h 6858000"/>
              <a:gd name="connsiteX5" fmla="*/ 12192001 w 12192001"/>
              <a:gd name="connsiteY5" fmla="*/ 10677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1" h="6858000">
                <a:moveTo>
                  <a:pt x="12192001" y="0"/>
                </a:moveTo>
                <a:lnTo>
                  <a:pt x="3518686" y="0"/>
                </a:lnTo>
                <a:lnTo>
                  <a:pt x="0" y="3092154"/>
                </a:lnTo>
                <a:lnTo>
                  <a:pt x="0" y="6858000"/>
                </a:lnTo>
                <a:lnTo>
                  <a:pt x="5603032" y="6858000"/>
                </a:lnTo>
                <a:lnTo>
                  <a:pt x="12192001" y="106774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8494" y="5245015"/>
            <a:ext cx="1923506" cy="16129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2531250" cy="15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 userDrawn="1"/>
        </p:nvGrpSpPr>
        <p:grpSpPr>
          <a:xfrm rot="10800000">
            <a:off x="0" y="-1"/>
            <a:ext cx="12192000" cy="1052945"/>
            <a:chOff x="0" y="5751513"/>
            <a:chExt cx="9932988" cy="1109662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75840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 userDrawn="1"/>
        </p:nvGrpSpPr>
        <p:grpSpPr>
          <a:xfrm>
            <a:off x="0" y="1997710"/>
            <a:ext cx="12192000" cy="3280872"/>
            <a:chOff x="893763" y="2540001"/>
            <a:chExt cx="9539287" cy="2227261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893763" y="3613150"/>
              <a:ext cx="9539287" cy="1154112"/>
            </a:xfrm>
            <a:custGeom>
              <a:avLst/>
              <a:gdLst>
                <a:gd name="T0" fmla="*/ 3843 w 3843"/>
                <a:gd name="T1" fmla="*/ 335 h 464"/>
                <a:gd name="T2" fmla="*/ 3495 w 3843"/>
                <a:gd name="T3" fmla="*/ 383 h 464"/>
                <a:gd name="T4" fmla="*/ 2856 w 3843"/>
                <a:gd name="T5" fmla="*/ 371 h 464"/>
                <a:gd name="T6" fmla="*/ 2413 w 3843"/>
                <a:gd name="T7" fmla="*/ 320 h 464"/>
                <a:gd name="T8" fmla="*/ 2103 w 3843"/>
                <a:gd name="T9" fmla="*/ 385 h 464"/>
                <a:gd name="T10" fmla="*/ 1791 w 3843"/>
                <a:gd name="T11" fmla="*/ 439 h 464"/>
                <a:gd name="T12" fmla="*/ 1494 w 3843"/>
                <a:gd name="T13" fmla="*/ 389 h 464"/>
                <a:gd name="T14" fmla="*/ 1030 w 3843"/>
                <a:gd name="T15" fmla="*/ 362 h 464"/>
                <a:gd name="T16" fmla="*/ 597 w 3843"/>
                <a:gd name="T17" fmla="*/ 437 h 464"/>
                <a:gd name="T18" fmla="*/ 34 w 3843"/>
                <a:gd name="T19" fmla="*/ 397 h 464"/>
                <a:gd name="T20" fmla="*/ 0 w 3843"/>
                <a:gd name="T21" fmla="*/ 380 h 464"/>
                <a:gd name="T22" fmla="*/ 0 w 3843"/>
                <a:gd name="T23" fmla="*/ 77 h 464"/>
                <a:gd name="T24" fmla="*/ 115 w 3843"/>
                <a:gd name="T25" fmla="*/ 41 h 464"/>
                <a:gd name="T26" fmla="*/ 500 w 3843"/>
                <a:gd name="T27" fmla="*/ 28 h 464"/>
                <a:gd name="T28" fmla="*/ 641 w 3843"/>
                <a:gd name="T29" fmla="*/ 76 h 464"/>
                <a:gd name="T30" fmla="*/ 801 w 3843"/>
                <a:gd name="T31" fmla="*/ 112 h 464"/>
                <a:gd name="T32" fmla="*/ 1152 w 3843"/>
                <a:gd name="T33" fmla="*/ 81 h 464"/>
                <a:gd name="T34" fmla="*/ 1567 w 3843"/>
                <a:gd name="T35" fmla="*/ 105 h 464"/>
                <a:gd name="T36" fmla="*/ 2147 w 3843"/>
                <a:gd name="T37" fmla="*/ 120 h 464"/>
                <a:gd name="T38" fmla="*/ 2475 w 3843"/>
                <a:gd name="T39" fmla="*/ 57 h 464"/>
                <a:gd name="T40" fmla="*/ 2829 w 3843"/>
                <a:gd name="T41" fmla="*/ 88 h 464"/>
                <a:gd name="T42" fmla="*/ 3571 w 3843"/>
                <a:gd name="T43" fmla="*/ 131 h 464"/>
                <a:gd name="T44" fmla="*/ 3799 w 3843"/>
                <a:gd name="T45" fmla="*/ 83 h 464"/>
                <a:gd name="T46" fmla="*/ 3843 w 3843"/>
                <a:gd name="T47" fmla="*/ 85 h 464"/>
                <a:gd name="T48" fmla="*/ 3843 w 3843"/>
                <a:gd name="T49" fmla="*/ 335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843" h="464">
                  <a:moveTo>
                    <a:pt x="3843" y="335"/>
                  </a:moveTo>
                  <a:cubicBezTo>
                    <a:pt x="3725" y="332"/>
                    <a:pt x="3609" y="356"/>
                    <a:pt x="3495" y="383"/>
                  </a:cubicBezTo>
                  <a:cubicBezTo>
                    <a:pt x="3280" y="432"/>
                    <a:pt x="3068" y="432"/>
                    <a:pt x="2856" y="371"/>
                  </a:cubicBezTo>
                  <a:cubicBezTo>
                    <a:pt x="2711" y="329"/>
                    <a:pt x="2563" y="309"/>
                    <a:pt x="2413" y="320"/>
                  </a:cubicBezTo>
                  <a:cubicBezTo>
                    <a:pt x="2306" y="328"/>
                    <a:pt x="2204" y="355"/>
                    <a:pt x="2103" y="385"/>
                  </a:cubicBezTo>
                  <a:cubicBezTo>
                    <a:pt x="2001" y="414"/>
                    <a:pt x="1898" y="439"/>
                    <a:pt x="1791" y="439"/>
                  </a:cubicBezTo>
                  <a:cubicBezTo>
                    <a:pt x="1689" y="439"/>
                    <a:pt x="1592" y="412"/>
                    <a:pt x="1494" y="389"/>
                  </a:cubicBezTo>
                  <a:cubicBezTo>
                    <a:pt x="1341" y="354"/>
                    <a:pt x="1187" y="345"/>
                    <a:pt x="1030" y="362"/>
                  </a:cubicBezTo>
                  <a:cubicBezTo>
                    <a:pt x="884" y="377"/>
                    <a:pt x="742" y="418"/>
                    <a:pt x="597" y="437"/>
                  </a:cubicBezTo>
                  <a:cubicBezTo>
                    <a:pt x="407" y="462"/>
                    <a:pt x="217" y="464"/>
                    <a:pt x="34" y="397"/>
                  </a:cubicBezTo>
                  <a:cubicBezTo>
                    <a:pt x="22" y="393"/>
                    <a:pt x="11" y="386"/>
                    <a:pt x="0" y="380"/>
                  </a:cubicBezTo>
                  <a:cubicBezTo>
                    <a:pt x="0" y="279"/>
                    <a:pt x="0" y="178"/>
                    <a:pt x="0" y="77"/>
                  </a:cubicBezTo>
                  <a:cubicBezTo>
                    <a:pt x="33" y="50"/>
                    <a:pt x="76" y="48"/>
                    <a:pt x="115" y="41"/>
                  </a:cubicBezTo>
                  <a:cubicBezTo>
                    <a:pt x="243" y="18"/>
                    <a:pt x="371" y="0"/>
                    <a:pt x="500" y="28"/>
                  </a:cubicBezTo>
                  <a:cubicBezTo>
                    <a:pt x="550" y="38"/>
                    <a:pt x="596" y="55"/>
                    <a:pt x="641" y="76"/>
                  </a:cubicBezTo>
                  <a:cubicBezTo>
                    <a:pt x="692" y="99"/>
                    <a:pt x="745" y="110"/>
                    <a:pt x="801" y="112"/>
                  </a:cubicBezTo>
                  <a:cubicBezTo>
                    <a:pt x="919" y="117"/>
                    <a:pt x="1035" y="94"/>
                    <a:pt x="1152" y="81"/>
                  </a:cubicBezTo>
                  <a:cubicBezTo>
                    <a:pt x="1291" y="66"/>
                    <a:pt x="1430" y="65"/>
                    <a:pt x="1567" y="105"/>
                  </a:cubicBezTo>
                  <a:cubicBezTo>
                    <a:pt x="1759" y="160"/>
                    <a:pt x="1952" y="165"/>
                    <a:pt x="2147" y="120"/>
                  </a:cubicBezTo>
                  <a:cubicBezTo>
                    <a:pt x="2256" y="96"/>
                    <a:pt x="2364" y="71"/>
                    <a:pt x="2475" y="57"/>
                  </a:cubicBezTo>
                  <a:cubicBezTo>
                    <a:pt x="2596" y="42"/>
                    <a:pt x="2713" y="59"/>
                    <a:pt x="2829" y="88"/>
                  </a:cubicBezTo>
                  <a:cubicBezTo>
                    <a:pt x="3073" y="149"/>
                    <a:pt x="3320" y="167"/>
                    <a:pt x="3571" y="131"/>
                  </a:cubicBezTo>
                  <a:cubicBezTo>
                    <a:pt x="3648" y="120"/>
                    <a:pt x="3725" y="106"/>
                    <a:pt x="3799" y="83"/>
                  </a:cubicBezTo>
                  <a:cubicBezTo>
                    <a:pt x="3814" y="78"/>
                    <a:pt x="3829" y="74"/>
                    <a:pt x="3843" y="85"/>
                  </a:cubicBezTo>
                  <a:cubicBezTo>
                    <a:pt x="3843" y="168"/>
                    <a:pt x="3843" y="251"/>
                    <a:pt x="3843" y="33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893763" y="3035300"/>
              <a:ext cx="9539287" cy="998537"/>
            </a:xfrm>
            <a:custGeom>
              <a:avLst/>
              <a:gdLst>
                <a:gd name="T0" fmla="*/ 3843 w 3843"/>
                <a:gd name="T1" fmla="*/ 317 h 401"/>
                <a:gd name="T2" fmla="*/ 3684 w 3843"/>
                <a:gd name="T3" fmla="*/ 355 h 401"/>
                <a:gd name="T4" fmla="*/ 3217 w 3843"/>
                <a:gd name="T5" fmla="*/ 392 h 401"/>
                <a:gd name="T6" fmla="*/ 2785 w 3843"/>
                <a:gd name="T7" fmla="*/ 322 h 401"/>
                <a:gd name="T8" fmla="*/ 2347 w 3843"/>
                <a:gd name="T9" fmla="*/ 320 h 401"/>
                <a:gd name="T10" fmla="*/ 1989 w 3843"/>
                <a:gd name="T11" fmla="*/ 390 h 401"/>
                <a:gd name="T12" fmla="*/ 1676 w 3843"/>
                <a:gd name="T13" fmla="*/ 374 h 401"/>
                <a:gd name="T14" fmla="*/ 1453 w 3843"/>
                <a:gd name="T15" fmla="*/ 325 h 401"/>
                <a:gd name="T16" fmla="*/ 1126 w 3843"/>
                <a:gd name="T17" fmla="*/ 328 h 401"/>
                <a:gd name="T18" fmla="*/ 760 w 3843"/>
                <a:gd name="T19" fmla="*/ 354 h 401"/>
                <a:gd name="T20" fmla="*/ 570 w 3843"/>
                <a:gd name="T21" fmla="*/ 291 h 401"/>
                <a:gd name="T22" fmla="*/ 284 w 3843"/>
                <a:gd name="T23" fmla="*/ 261 h 401"/>
                <a:gd name="T24" fmla="*/ 66 w 3843"/>
                <a:gd name="T25" fmla="*/ 294 h 401"/>
                <a:gd name="T26" fmla="*/ 0 w 3843"/>
                <a:gd name="T27" fmla="*/ 309 h 401"/>
                <a:gd name="T28" fmla="*/ 0 w 3843"/>
                <a:gd name="T29" fmla="*/ 105 h 401"/>
                <a:gd name="T30" fmla="*/ 36 w 3843"/>
                <a:gd name="T31" fmla="*/ 80 h 401"/>
                <a:gd name="T32" fmla="*/ 540 w 3843"/>
                <a:gd name="T33" fmla="*/ 71 h 401"/>
                <a:gd name="T34" fmla="*/ 830 w 3843"/>
                <a:gd name="T35" fmla="*/ 133 h 401"/>
                <a:gd name="T36" fmla="*/ 1007 w 3843"/>
                <a:gd name="T37" fmla="*/ 98 h 401"/>
                <a:gd name="T38" fmla="*/ 1337 w 3843"/>
                <a:gd name="T39" fmla="*/ 132 h 401"/>
                <a:gd name="T40" fmla="*/ 1782 w 3843"/>
                <a:gd name="T41" fmla="*/ 154 h 401"/>
                <a:gd name="T42" fmla="*/ 2075 w 3843"/>
                <a:gd name="T43" fmla="*/ 65 h 401"/>
                <a:gd name="T44" fmla="*/ 2539 w 3843"/>
                <a:gd name="T45" fmla="*/ 94 h 401"/>
                <a:gd name="T46" fmla="*/ 2901 w 3843"/>
                <a:gd name="T47" fmla="*/ 155 h 401"/>
                <a:gd name="T48" fmla="*/ 3136 w 3843"/>
                <a:gd name="T49" fmla="*/ 105 h 401"/>
                <a:gd name="T50" fmla="*/ 3291 w 3843"/>
                <a:gd name="T51" fmla="*/ 52 h 401"/>
                <a:gd name="T52" fmla="*/ 3805 w 3843"/>
                <a:gd name="T53" fmla="*/ 123 h 401"/>
                <a:gd name="T54" fmla="*/ 3843 w 3843"/>
                <a:gd name="T55" fmla="*/ 158 h 401"/>
                <a:gd name="T56" fmla="*/ 3843 w 3843"/>
                <a:gd name="T57" fmla="*/ 317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3" h="401">
                  <a:moveTo>
                    <a:pt x="3843" y="317"/>
                  </a:moveTo>
                  <a:cubicBezTo>
                    <a:pt x="3790" y="330"/>
                    <a:pt x="3738" y="344"/>
                    <a:pt x="3684" y="355"/>
                  </a:cubicBezTo>
                  <a:cubicBezTo>
                    <a:pt x="3530" y="388"/>
                    <a:pt x="3374" y="401"/>
                    <a:pt x="3217" y="392"/>
                  </a:cubicBezTo>
                  <a:cubicBezTo>
                    <a:pt x="3071" y="383"/>
                    <a:pt x="2927" y="360"/>
                    <a:pt x="2785" y="322"/>
                  </a:cubicBezTo>
                  <a:cubicBezTo>
                    <a:pt x="2639" y="282"/>
                    <a:pt x="2493" y="290"/>
                    <a:pt x="2347" y="320"/>
                  </a:cubicBezTo>
                  <a:cubicBezTo>
                    <a:pt x="2228" y="344"/>
                    <a:pt x="2110" y="379"/>
                    <a:pt x="1989" y="390"/>
                  </a:cubicBezTo>
                  <a:cubicBezTo>
                    <a:pt x="1884" y="400"/>
                    <a:pt x="1779" y="396"/>
                    <a:pt x="1676" y="374"/>
                  </a:cubicBezTo>
                  <a:cubicBezTo>
                    <a:pt x="1602" y="358"/>
                    <a:pt x="1528" y="335"/>
                    <a:pt x="1453" y="325"/>
                  </a:cubicBezTo>
                  <a:cubicBezTo>
                    <a:pt x="1345" y="309"/>
                    <a:pt x="1234" y="310"/>
                    <a:pt x="1126" y="328"/>
                  </a:cubicBezTo>
                  <a:cubicBezTo>
                    <a:pt x="1004" y="347"/>
                    <a:pt x="883" y="361"/>
                    <a:pt x="760" y="354"/>
                  </a:cubicBezTo>
                  <a:cubicBezTo>
                    <a:pt x="692" y="351"/>
                    <a:pt x="633" y="312"/>
                    <a:pt x="570" y="291"/>
                  </a:cubicBezTo>
                  <a:cubicBezTo>
                    <a:pt x="477" y="260"/>
                    <a:pt x="383" y="251"/>
                    <a:pt x="284" y="261"/>
                  </a:cubicBezTo>
                  <a:cubicBezTo>
                    <a:pt x="211" y="269"/>
                    <a:pt x="138" y="280"/>
                    <a:pt x="66" y="294"/>
                  </a:cubicBezTo>
                  <a:cubicBezTo>
                    <a:pt x="43" y="298"/>
                    <a:pt x="24" y="315"/>
                    <a:pt x="0" y="309"/>
                  </a:cubicBezTo>
                  <a:cubicBezTo>
                    <a:pt x="0" y="241"/>
                    <a:pt x="0" y="173"/>
                    <a:pt x="0" y="105"/>
                  </a:cubicBezTo>
                  <a:cubicBezTo>
                    <a:pt x="7" y="91"/>
                    <a:pt x="22" y="85"/>
                    <a:pt x="36" y="80"/>
                  </a:cubicBezTo>
                  <a:cubicBezTo>
                    <a:pt x="203" y="12"/>
                    <a:pt x="370" y="0"/>
                    <a:pt x="540" y="71"/>
                  </a:cubicBezTo>
                  <a:cubicBezTo>
                    <a:pt x="632" y="110"/>
                    <a:pt x="727" y="138"/>
                    <a:pt x="830" y="133"/>
                  </a:cubicBezTo>
                  <a:cubicBezTo>
                    <a:pt x="891" y="130"/>
                    <a:pt x="949" y="114"/>
                    <a:pt x="1007" y="98"/>
                  </a:cubicBezTo>
                  <a:cubicBezTo>
                    <a:pt x="1122" y="67"/>
                    <a:pt x="1232" y="75"/>
                    <a:pt x="1337" y="132"/>
                  </a:cubicBezTo>
                  <a:cubicBezTo>
                    <a:pt x="1482" y="211"/>
                    <a:pt x="1631" y="210"/>
                    <a:pt x="1782" y="154"/>
                  </a:cubicBezTo>
                  <a:cubicBezTo>
                    <a:pt x="1878" y="119"/>
                    <a:pt x="1974" y="84"/>
                    <a:pt x="2075" y="65"/>
                  </a:cubicBezTo>
                  <a:cubicBezTo>
                    <a:pt x="2232" y="36"/>
                    <a:pt x="2386" y="55"/>
                    <a:pt x="2539" y="94"/>
                  </a:cubicBezTo>
                  <a:cubicBezTo>
                    <a:pt x="2658" y="124"/>
                    <a:pt x="2777" y="154"/>
                    <a:pt x="2901" y="155"/>
                  </a:cubicBezTo>
                  <a:cubicBezTo>
                    <a:pt x="2983" y="156"/>
                    <a:pt x="3061" y="136"/>
                    <a:pt x="3136" y="105"/>
                  </a:cubicBezTo>
                  <a:cubicBezTo>
                    <a:pt x="3186" y="84"/>
                    <a:pt x="3237" y="65"/>
                    <a:pt x="3291" y="52"/>
                  </a:cubicBezTo>
                  <a:cubicBezTo>
                    <a:pt x="3472" y="8"/>
                    <a:pt x="3641" y="44"/>
                    <a:pt x="3805" y="123"/>
                  </a:cubicBezTo>
                  <a:cubicBezTo>
                    <a:pt x="3821" y="131"/>
                    <a:pt x="3834" y="142"/>
                    <a:pt x="3843" y="158"/>
                  </a:cubicBezTo>
                  <a:cubicBezTo>
                    <a:pt x="3843" y="211"/>
                    <a:pt x="3843" y="264"/>
                    <a:pt x="3843" y="317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893763" y="2540001"/>
              <a:ext cx="9539287" cy="1052512"/>
            </a:xfrm>
            <a:custGeom>
              <a:avLst/>
              <a:gdLst>
                <a:gd name="T0" fmla="*/ 3843 w 3843"/>
                <a:gd name="T1" fmla="*/ 357 h 423"/>
                <a:gd name="T2" fmla="*/ 3530 w 3843"/>
                <a:gd name="T3" fmla="*/ 247 h 423"/>
                <a:gd name="T4" fmla="*/ 3343 w 3843"/>
                <a:gd name="T5" fmla="*/ 250 h 423"/>
                <a:gd name="T6" fmla="*/ 3122 w 3843"/>
                <a:gd name="T7" fmla="*/ 321 h 423"/>
                <a:gd name="T8" fmla="*/ 2819 w 3843"/>
                <a:gd name="T9" fmla="*/ 359 h 423"/>
                <a:gd name="T10" fmla="*/ 2461 w 3843"/>
                <a:gd name="T11" fmla="*/ 285 h 423"/>
                <a:gd name="T12" fmla="*/ 2004 w 3843"/>
                <a:gd name="T13" fmla="*/ 291 h 423"/>
                <a:gd name="T14" fmla="*/ 1791 w 3843"/>
                <a:gd name="T15" fmla="*/ 361 h 423"/>
                <a:gd name="T16" fmla="*/ 1397 w 3843"/>
                <a:gd name="T17" fmla="*/ 369 h 423"/>
                <a:gd name="T18" fmla="*/ 1202 w 3843"/>
                <a:gd name="T19" fmla="*/ 294 h 423"/>
                <a:gd name="T20" fmla="*/ 1021 w 3843"/>
                <a:gd name="T21" fmla="*/ 306 h 423"/>
                <a:gd name="T22" fmla="*/ 656 w 3843"/>
                <a:gd name="T23" fmla="*/ 323 h 423"/>
                <a:gd name="T24" fmla="*/ 403 w 3843"/>
                <a:gd name="T25" fmla="*/ 241 h 423"/>
                <a:gd name="T26" fmla="*/ 136 w 3843"/>
                <a:gd name="T27" fmla="*/ 257 h 423"/>
                <a:gd name="T28" fmla="*/ 0 w 3843"/>
                <a:gd name="T29" fmla="*/ 304 h 423"/>
                <a:gd name="T30" fmla="*/ 0 w 3843"/>
                <a:gd name="T31" fmla="*/ 70 h 423"/>
                <a:gd name="T32" fmla="*/ 339 w 3843"/>
                <a:gd name="T33" fmla="*/ 2 h 423"/>
                <a:gd name="T34" fmla="*/ 660 w 3843"/>
                <a:gd name="T35" fmla="*/ 67 h 423"/>
                <a:gd name="T36" fmla="*/ 984 w 3843"/>
                <a:gd name="T37" fmla="*/ 129 h 423"/>
                <a:gd name="T38" fmla="*/ 1228 w 3843"/>
                <a:gd name="T39" fmla="*/ 83 h 423"/>
                <a:gd name="T40" fmla="*/ 1966 w 3843"/>
                <a:gd name="T41" fmla="*/ 126 h 423"/>
                <a:gd name="T42" fmla="*/ 2349 w 3843"/>
                <a:gd name="T43" fmla="*/ 176 h 423"/>
                <a:gd name="T44" fmla="*/ 2509 w 3843"/>
                <a:gd name="T45" fmla="*/ 114 h 423"/>
                <a:gd name="T46" fmla="*/ 2860 w 3843"/>
                <a:gd name="T47" fmla="*/ 86 h 423"/>
                <a:gd name="T48" fmla="*/ 3257 w 3843"/>
                <a:gd name="T49" fmla="*/ 80 h 423"/>
                <a:gd name="T50" fmla="*/ 3822 w 3843"/>
                <a:gd name="T51" fmla="*/ 130 h 423"/>
                <a:gd name="T52" fmla="*/ 3843 w 3843"/>
                <a:gd name="T53" fmla="*/ 138 h 423"/>
                <a:gd name="T54" fmla="*/ 3843 w 3843"/>
                <a:gd name="T55" fmla="*/ 35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843" h="423">
                  <a:moveTo>
                    <a:pt x="3843" y="357"/>
                  </a:moveTo>
                  <a:cubicBezTo>
                    <a:pt x="3748" y="295"/>
                    <a:pt x="3641" y="262"/>
                    <a:pt x="3530" y="247"/>
                  </a:cubicBezTo>
                  <a:cubicBezTo>
                    <a:pt x="3468" y="239"/>
                    <a:pt x="3405" y="238"/>
                    <a:pt x="3343" y="250"/>
                  </a:cubicBezTo>
                  <a:cubicBezTo>
                    <a:pt x="3266" y="265"/>
                    <a:pt x="3194" y="292"/>
                    <a:pt x="3122" y="321"/>
                  </a:cubicBezTo>
                  <a:cubicBezTo>
                    <a:pt x="3025" y="360"/>
                    <a:pt x="2925" y="374"/>
                    <a:pt x="2819" y="359"/>
                  </a:cubicBezTo>
                  <a:cubicBezTo>
                    <a:pt x="2697" y="343"/>
                    <a:pt x="2580" y="310"/>
                    <a:pt x="2461" y="285"/>
                  </a:cubicBezTo>
                  <a:cubicBezTo>
                    <a:pt x="2309" y="252"/>
                    <a:pt x="2156" y="249"/>
                    <a:pt x="2004" y="291"/>
                  </a:cubicBezTo>
                  <a:cubicBezTo>
                    <a:pt x="1931" y="310"/>
                    <a:pt x="1861" y="335"/>
                    <a:pt x="1791" y="361"/>
                  </a:cubicBezTo>
                  <a:cubicBezTo>
                    <a:pt x="1660" y="409"/>
                    <a:pt x="1530" y="423"/>
                    <a:pt x="1397" y="369"/>
                  </a:cubicBezTo>
                  <a:cubicBezTo>
                    <a:pt x="1333" y="343"/>
                    <a:pt x="1272" y="306"/>
                    <a:pt x="1202" y="294"/>
                  </a:cubicBezTo>
                  <a:cubicBezTo>
                    <a:pt x="1140" y="283"/>
                    <a:pt x="1079" y="289"/>
                    <a:pt x="1021" y="306"/>
                  </a:cubicBezTo>
                  <a:cubicBezTo>
                    <a:pt x="900" y="342"/>
                    <a:pt x="779" y="359"/>
                    <a:pt x="656" y="323"/>
                  </a:cubicBezTo>
                  <a:cubicBezTo>
                    <a:pt x="571" y="299"/>
                    <a:pt x="491" y="260"/>
                    <a:pt x="403" y="241"/>
                  </a:cubicBezTo>
                  <a:cubicBezTo>
                    <a:pt x="312" y="221"/>
                    <a:pt x="224" y="234"/>
                    <a:pt x="136" y="257"/>
                  </a:cubicBezTo>
                  <a:cubicBezTo>
                    <a:pt x="89" y="269"/>
                    <a:pt x="44" y="285"/>
                    <a:pt x="0" y="304"/>
                  </a:cubicBezTo>
                  <a:cubicBezTo>
                    <a:pt x="0" y="226"/>
                    <a:pt x="0" y="148"/>
                    <a:pt x="0" y="70"/>
                  </a:cubicBezTo>
                  <a:cubicBezTo>
                    <a:pt x="108" y="24"/>
                    <a:pt x="221" y="0"/>
                    <a:pt x="339" y="2"/>
                  </a:cubicBezTo>
                  <a:cubicBezTo>
                    <a:pt x="450" y="4"/>
                    <a:pt x="557" y="26"/>
                    <a:pt x="660" y="67"/>
                  </a:cubicBezTo>
                  <a:cubicBezTo>
                    <a:pt x="764" y="109"/>
                    <a:pt x="871" y="136"/>
                    <a:pt x="984" y="129"/>
                  </a:cubicBezTo>
                  <a:cubicBezTo>
                    <a:pt x="1067" y="125"/>
                    <a:pt x="1149" y="107"/>
                    <a:pt x="1228" y="83"/>
                  </a:cubicBezTo>
                  <a:cubicBezTo>
                    <a:pt x="1480" y="8"/>
                    <a:pt x="1724" y="29"/>
                    <a:pt x="1966" y="126"/>
                  </a:cubicBezTo>
                  <a:cubicBezTo>
                    <a:pt x="2088" y="174"/>
                    <a:pt x="2216" y="199"/>
                    <a:pt x="2349" y="176"/>
                  </a:cubicBezTo>
                  <a:cubicBezTo>
                    <a:pt x="2407" y="166"/>
                    <a:pt x="2459" y="142"/>
                    <a:pt x="2509" y="114"/>
                  </a:cubicBezTo>
                  <a:cubicBezTo>
                    <a:pt x="2622" y="50"/>
                    <a:pt x="2740" y="43"/>
                    <a:pt x="2860" y="86"/>
                  </a:cubicBezTo>
                  <a:cubicBezTo>
                    <a:pt x="2994" y="133"/>
                    <a:pt x="3127" y="131"/>
                    <a:pt x="3257" y="80"/>
                  </a:cubicBezTo>
                  <a:cubicBezTo>
                    <a:pt x="3456" y="2"/>
                    <a:pt x="3642" y="23"/>
                    <a:pt x="3822" y="130"/>
                  </a:cubicBezTo>
                  <a:cubicBezTo>
                    <a:pt x="3828" y="133"/>
                    <a:pt x="3836" y="135"/>
                    <a:pt x="3843" y="138"/>
                  </a:cubicBezTo>
                  <a:cubicBezTo>
                    <a:pt x="3843" y="211"/>
                    <a:pt x="3843" y="284"/>
                    <a:pt x="3843" y="357"/>
                  </a:cubicBezTo>
                  <a:close/>
                </a:path>
              </a:pathLst>
            </a:custGeom>
            <a:solidFill>
              <a:srgbClr val="05A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04262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06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04FEC5A-FE9A-463C-92F8-C2BB350D4D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53520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6770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196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 userDrawn="1"/>
        </p:nvGrpSpPr>
        <p:grpSpPr>
          <a:xfrm>
            <a:off x="0" y="5846618"/>
            <a:ext cx="12192000" cy="1014557"/>
            <a:chOff x="0" y="5751513"/>
            <a:chExt cx="9932988" cy="1109662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30837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2531250" cy="15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00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>
          <a:xfrm>
            <a:off x="0" y="5846618"/>
            <a:ext cx="12192000" cy="1014557"/>
            <a:chOff x="0" y="5751513"/>
            <a:chExt cx="9932988" cy="1109662"/>
          </a:xfrm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44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2531250" cy="1552500"/>
          </a:xfrm>
          <a:prstGeom prst="rect">
            <a:avLst/>
          </a:prstGeom>
        </p:spPr>
      </p:pic>
      <p:sp>
        <p:nvSpPr>
          <p:cNvPr id="9" name="Rectangle 14">
            <a:extLst>
              <a:ext uri="{FF2B5EF4-FFF2-40B4-BE49-F238E27FC236}">
                <a16:creationId xmlns:a16="http://schemas.microsoft.com/office/drawing/2014/main" id="{BDD51FB4-1B36-409D-899E-5B0AB0DF70DE}"/>
              </a:ext>
            </a:extLst>
          </p:cNvPr>
          <p:cNvSpPr/>
          <p:nvPr userDrawn="1"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4497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150125" y="458751"/>
            <a:ext cx="2531250" cy="1552500"/>
          </a:xfrm>
          <a:prstGeom prst="rect">
            <a:avLst/>
          </a:prstGeom>
        </p:spPr>
      </p:pic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8494" y="5245015"/>
            <a:ext cx="1923506" cy="161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69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7442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rgbClr val="38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rgbClr val="38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155261" y="5089755"/>
            <a:ext cx="1923506" cy="161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54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Freeform 5"/>
          <p:cNvSpPr>
            <a:spLocks/>
          </p:cNvSpPr>
          <p:nvPr userDrawn="1"/>
        </p:nvSpPr>
        <p:spPr bwMode="auto">
          <a:xfrm>
            <a:off x="11039908" y="5883622"/>
            <a:ext cx="817563" cy="757238"/>
          </a:xfrm>
          <a:custGeom>
            <a:avLst/>
            <a:gdLst>
              <a:gd name="T0" fmla="*/ 144 w 283"/>
              <a:gd name="T1" fmla="*/ 14 h 262"/>
              <a:gd name="T2" fmla="*/ 122 w 283"/>
              <a:gd name="T3" fmla="*/ 5 h 262"/>
              <a:gd name="T4" fmla="*/ 111 w 283"/>
              <a:gd name="T5" fmla="*/ 3 h 262"/>
              <a:gd name="T6" fmla="*/ 100 w 283"/>
              <a:gd name="T7" fmla="*/ 22 h 262"/>
              <a:gd name="T8" fmla="*/ 108 w 283"/>
              <a:gd name="T9" fmla="*/ 42 h 262"/>
              <a:gd name="T10" fmla="*/ 88 w 283"/>
              <a:gd name="T11" fmla="*/ 44 h 262"/>
              <a:gd name="T12" fmla="*/ 68 w 283"/>
              <a:gd name="T13" fmla="*/ 45 h 262"/>
              <a:gd name="T14" fmla="*/ 39 w 283"/>
              <a:gd name="T15" fmla="*/ 78 h 262"/>
              <a:gd name="T16" fmla="*/ 31 w 283"/>
              <a:gd name="T17" fmla="*/ 91 h 262"/>
              <a:gd name="T18" fmla="*/ 10 w 283"/>
              <a:gd name="T19" fmla="*/ 129 h 262"/>
              <a:gd name="T20" fmla="*/ 16 w 283"/>
              <a:gd name="T21" fmla="*/ 140 h 262"/>
              <a:gd name="T22" fmla="*/ 23 w 283"/>
              <a:gd name="T23" fmla="*/ 172 h 262"/>
              <a:gd name="T24" fmla="*/ 49 w 283"/>
              <a:gd name="T25" fmla="*/ 157 h 262"/>
              <a:gd name="T26" fmla="*/ 61 w 283"/>
              <a:gd name="T27" fmla="*/ 183 h 262"/>
              <a:gd name="T28" fmla="*/ 129 w 283"/>
              <a:gd name="T29" fmla="*/ 153 h 262"/>
              <a:gd name="T30" fmla="*/ 156 w 283"/>
              <a:gd name="T31" fmla="*/ 171 h 262"/>
              <a:gd name="T32" fmla="*/ 162 w 283"/>
              <a:gd name="T33" fmla="*/ 196 h 262"/>
              <a:gd name="T34" fmla="*/ 185 w 283"/>
              <a:gd name="T35" fmla="*/ 224 h 262"/>
              <a:gd name="T36" fmla="*/ 175 w 283"/>
              <a:gd name="T37" fmla="*/ 194 h 262"/>
              <a:gd name="T38" fmla="*/ 228 w 283"/>
              <a:gd name="T39" fmla="*/ 192 h 262"/>
              <a:gd name="T40" fmla="*/ 202 w 283"/>
              <a:gd name="T41" fmla="*/ 228 h 262"/>
              <a:gd name="T42" fmla="*/ 205 w 283"/>
              <a:gd name="T43" fmla="*/ 254 h 262"/>
              <a:gd name="T44" fmla="*/ 274 w 283"/>
              <a:gd name="T45" fmla="*/ 246 h 262"/>
              <a:gd name="T46" fmla="*/ 265 w 283"/>
              <a:gd name="T47" fmla="*/ 219 h 262"/>
              <a:gd name="T48" fmla="*/ 259 w 283"/>
              <a:gd name="T49" fmla="*/ 204 h 262"/>
              <a:gd name="T50" fmla="*/ 270 w 283"/>
              <a:gd name="T51" fmla="*/ 194 h 262"/>
              <a:gd name="T52" fmla="*/ 270 w 283"/>
              <a:gd name="T53" fmla="*/ 172 h 262"/>
              <a:gd name="T54" fmla="*/ 283 w 283"/>
              <a:gd name="T55" fmla="*/ 144 h 262"/>
              <a:gd name="T56" fmla="*/ 266 w 283"/>
              <a:gd name="T57" fmla="*/ 132 h 262"/>
              <a:gd name="T58" fmla="*/ 231 w 283"/>
              <a:gd name="T59" fmla="*/ 102 h 262"/>
              <a:gd name="T60" fmla="*/ 185 w 283"/>
              <a:gd name="T61" fmla="*/ 47 h 262"/>
              <a:gd name="T62" fmla="*/ 167 w 283"/>
              <a:gd name="T63" fmla="*/ 62 h 262"/>
              <a:gd name="T64" fmla="*/ 150 w 283"/>
              <a:gd name="T65" fmla="*/ 18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3" h="262">
                <a:moveTo>
                  <a:pt x="150" y="18"/>
                </a:moveTo>
                <a:cubicBezTo>
                  <a:pt x="147" y="18"/>
                  <a:pt x="146" y="16"/>
                  <a:pt x="144" y="14"/>
                </a:cubicBezTo>
                <a:cubicBezTo>
                  <a:pt x="140" y="9"/>
                  <a:pt x="136" y="4"/>
                  <a:pt x="128" y="7"/>
                </a:cubicBezTo>
                <a:cubicBezTo>
                  <a:pt x="126" y="8"/>
                  <a:pt x="124" y="6"/>
                  <a:pt x="122" y="5"/>
                </a:cubicBezTo>
                <a:cubicBezTo>
                  <a:pt x="121" y="3"/>
                  <a:pt x="119" y="2"/>
                  <a:pt x="117" y="0"/>
                </a:cubicBezTo>
                <a:cubicBezTo>
                  <a:pt x="116" y="3"/>
                  <a:pt x="115" y="5"/>
                  <a:pt x="111" y="3"/>
                </a:cubicBezTo>
                <a:cubicBezTo>
                  <a:pt x="104" y="1"/>
                  <a:pt x="96" y="7"/>
                  <a:pt x="98" y="15"/>
                </a:cubicBezTo>
                <a:cubicBezTo>
                  <a:pt x="98" y="17"/>
                  <a:pt x="98" y="20"/>
                  <a:pt x="100" y="22"/>
                </a:cubicBezTo>
                <a:cubicBezTo>
                  <a:pt x="103" y="24"/>
                  <a:pt x="106" y="24"/>
                  <a:pt x="108" y="28"/>
                </a:cubicBezTo>
                <a:cubicBezTo>
                  <a:pt x="111" y="33"/>
                  <a:pt x="111" y="38"/>
                  <a:pt x="108" y="42"/>
                </a:cubicBezTo>
                <a:cubicBezTo>
                  <a:pt x="105" y="47"/>
                  <a:pt x="99" y="48"/>
                  <a:pt x="94" y="46"/>
                </a:cubicBezTo>
                <a:cubicBezTo>
                  <a:pt x="92" y="46"/>
                  <a:pt x="90" y="44"/>
                  <a:pt x="88" y="44"/>
                </a:cubicBezTo>
                <a:cubicBezTo>
                  <a:pt x="82" y="47"/>
                  <a:pt x="84" y="54"/>
                  <a:pt x="82" y="59"/>
                </a:cubicBezTo>
                <a:cubicBezTo>
                  <a:pt x="77" y="54"/>
                  <a:pt x="74" y="49"/>
                  <a:pt x="68" y="45"/>
                </a:cubicBezTo>
                <a:cubicBezTo>
                  <a:pt x="61" y="39"/>
                  <a:pt x="51" y="38"/>
                  <a:pt x="44" y="42"/>
                </a:cubicBezTo>
                <a:cubicBezTo>
                  <a:pt x="38" y="53"/>
                  <a:pt x="34" y="65"/>
                  <a:pt x="39" y="78"/>
                </a:cubicBezTo>
                <a:cubicBezTo>
                  <a:pt x="39" y="78"/>
                  <a:pt x="40" y="79"/>
                  <a:pt x="40" y="79"/>
                </a:cubicBezTo>
                <a:cubicBezTo>
                  <a:pt x="44" y="92"/>
                  <a:pt x="44" y="92"/>
                  <a:pt x="31" y="91"/>
                </a:cubicBezTo>
                <a:cubicBezTo>
                  <a:pt x="21" y="91"/>
                  <a:pt x="13" y="95"/>
                  <a:pt x="8" y="103"/>
                </a:cubicBezTo>
                <a:cubicBezTo>
                  <a:pt x="3" y="111"/>
                  <a:pt x="5" y="122"/>
                  <a:pt x="10" y="129"/>
                </a:cubicBezTo>
                <a:cubicBezTo>
                  <a:pt x="13" y="132"/>
                  <a:pt x="17" y="133"/>
                  <a:pt x="21" y="135"/>
                </a:cubicBezTo>
                <a:cubicBezTo>
                  <a:pt x="21" y="138"/>
                  <a:pt x="18" y="139"/>
                  <a:pt x="16" y="140"/>
                </a:cubicBezTo>
                <a:cubicBezTo>
                  <a:pt x="11" y="144"/>
                  <a:pt x="5" y="147"/>
                  <a:pt x="3" y="153"/>
                </a:cubicBezTo>
                <a:cubicBezTo>
                  <a:pt x="0" y="164"/>
                  <a:pt x="10" y="174"/>
                  <a:pt x="23" y="172"/>
                </a:cubicBezTo>
                <a:cubicBezTo>
                  <a:pt x="30" y="170"/>
                  <a:pt x="37" y="167"/>
                  <a:pt x="43" y="162"/>
                </a:cubicBezTo>
                <a:cubicBezTo>
                  <a:pt x="44" y="160"/>
                  <a:pt x="46" y="158"/>
                  <a:pt x="49" y="157"/>
                </a:cubicBezTo>
                <a:cubicBezTo>
                  <a:pt x="50" y="160"/>
                  <a:pt x="49" y="163"/>
                  <a:pt x="49" y="166"/>
                </a:cubicBezTo>
                <a:cubicBezTo>
                  <a:pt x="50" y="174"/>
                  <a:pt x="54" y="180"/>
                  <a:pt x="61" y="183"/>
                </a:cubicBezTo>
                <a:cubicBezTo>
                  <a:pt x="78" y="191"/>
                  <a:pt x="94" y="187"/>
                  <a:pt x="110" y="176"/>
                </a:cubicBezTo>
                <a:cubicBezTo>
                  <a:pt x="118" y="170"/>
                  <a:pt x="123" y="161"/>
                  <a:pt x="129" y="153"/>
                </a:cubicBezTo>
                <a:cubicBezTo>
                  <a:pt x="131" y="154"/>
                  <a:pt x="131" y="157"/>
                  <a:pt x="131" y="158"/>
                </a:cubicBezTo>
                <a:cubicBezTo>
                  <a:pt x="135" y="170"/>
                  <a:pt x="144" y="174"/>
                  <a:pt x="156" y="171"/>
                </a:cubicBezTo>
                <a:cubicBezTo>
                  <a:pt x="160" y="169"/>
                  <a:pt x="165" y="167"/>
                  <a:pt x="171" y="165"/>
                </a:cubicBezTo>
                <a:cubicBezTo>
                  <a:pt x="163" y="174"/>
                  <a:pt x="162" y="185"/>
                  <a:pt x="162" y="196"/>
                </a:cubicBezTo>
                <a:cubicBezTo>
                  <a:pt x="162" y="209"/>
                  <a:pt x="169" y="218"/>
                  <a:pt x="179" y="225"/>
                </a:cubicBezTo>
                <a:cubicBezTo>
                  <a:pt x="181" y="226"/>
                  <a:pt x="184" y="227"/>
                  <a:pt x="185" y="224"/>
                </a:cubicBezTo>
                <a:cubicBezTo>
                  <a:pt x="181" y="218"/>
                  <a:pt x="176" y="213"/>
                  <a:pt x="175" y="206"/>
                </a:cubicBezTo>
                <a:cubicBezTo>
                  <a:pt x="174" y="202"/>
                  <a:pt x="174" y="198"/>
                  <a:pt x="175" y="194"/>
                </a:cubicBezTo>
                <a:cubicBezTo>
                  <a:pt x="181" y="179"/>
                  <a:pt x="190" y="173"/>
                  <a:pt x="204" y="173"/>
                </a:cubicBezTo>
                <a:cubicBezTo>
                  <a:pt x="215" y="174"/>
                  <a:pt x="225" y="182"/>
                  <a:pt x="228" y="192"/>
                </a:cubicBezTo>
                <a:cubicBezTo>
                  <a:pt x="232" y="204"/>
                  <a:pt x="228" y="216"/>
                  <a:pt x="218" y="223"/>
                </a:cubicBezTo>
                <a:cubicBezTo>
                  <a:pt x="213" y="226"/>
                  <a:pt x="208" y="228"/>
                  <a:pt x="202" y="228"/>
                </a:cubicBezTo>
                <a:cubicBezTo>
                  <a:pt x="200" y="228"/>
                  <a:pt x="198" y="228"/>
                  <a:pt x="196" y="229"/>
                </a:cubicBezTo>
                <a:cubicBezTo>
                  <a:pt x="188" y="241"/>
                  <a:pt x="191" y="250"/>
                  <a:pt x="205" y="254"/>
                </a:cubicBezTo>
                <a:cubicBezTo>
                  <a:pt x="221" y="259"/>
                  <a:pt x="237" y="262"/>
                  <a:pt x="254" y="257"/>
                </a:cubicBezTo>
                <a:cubicBezTo>
                  <a:pt x="262" y="255"/>
                  <a:pt x="269" y="252"/>
                  <a:pt x="274" y="246"/>
                </a:cubicBezTo>
                <a:cubicBezTo>
                  <a:pt x="279" y="240"/>
                  <a:pt x="280" y="233"/>
                  <a:pt x="275" y="227"/>
                </a:cubicBezTo>
                <a:cubicBezTo>
                  <a:pt x="272" y="224"/>
                  <a:pt x="269" y="221"/>
                  <a:pt x="265" y="219"/>
                </a:cubicBezTo>
                <a:cubicBezTo>
                  <a:pt x="264" y="218"/>
                  <a:pt x="263" y="218"/>
                  <a:pt x="262" y="218"/>
                </a:cubicBezTo>
                <a:cubicBezTo>
                  <a:pt x="251" y="213"/>
                  <a:pt x="251" y="215"/>
                  <a:pt x="259" y="204"/>
                </a:cubicBezTo>
                <a:cubicBezTo>
                  <a:pt x="261" y="202"/>
                  <a:pt x="264" y="200"/>
                  <a:pt x="267" y="199"/>
                </a:cubicBezTo>
                <a:cubicBezTo>
                  <a:pt x="268" y="198"/>
                  <a:pt x="271" y="197"/>
                  <a:pt x="270" y="194"/>
                </a:cubicBezTo>
                <a:cubicBezTo>
                  <a:pt x="267" y="195"/>
                  <a:pt x="265" y="195"/>
                  <a:pt x="265" y="191"/>
                </a:cubicBezTo>
                <a:cubicBezTo>
                  <a:pt x="266" y="184"/>
                  <a:pt x="265" y="177"/>
                  <a:pt x="270" y="172"/>
                </a:cubicBezTo>
                <a:cubicBezTo>
                  <a:pt x="272" y="170"/>
                  <a:pt x="272" y="166"/>
                  <a:pt x="271" y="164"/>
                </a:cubicBezTo>
                <a:cubicBezTo>
                  <a:pt x="270" y="154"/>
                  <a:pt x="274" y="148"/>
                  <a:pt x="283" y="144"/>
                </a:cubicBezTo>
                <a:cubicBezTo>
                  <a:pt x="282" y="144"/>
                  <a:pt x="282" y="143"/>
                  <a:pt x="281" y="143"/>
                </a:cubicBezTo>
                <a:cubicBezTo>
                  <a:pt x="273" y="144"/>
                  <a:pt x="270" y="138"/>
                  <a:pt x="266" y="132"/>
                </a:cubicBezTo>
                <a:cubicBezTo>
                  <a:pt x="260" y="120"/>
                  <a:pt x="250" y="115"/>
                  <a:pt x="237" y="112"/>
                </a:cubicBezTo>
                <a:cubicBezTo>
                  <a:pt x="229" y="110"/>
                  <a:pt x="230" y="111"/>
                  <a:pt x="231" y="102"/>
                </a:cubicBezTo>
                <a:cubicBezTo>
                  <a:pt x="235" y="86"/>
                  <a:pt x="235" y="69"/>
                  <a:pt x="225" y="54"/>
                </a:cubicBezTo>
                <a:cubicBezTo>
                  <a:pt x="216" y="42"/>
                  <a:pt x="198" y="38"/>
                  <a:pt x="185" y="47"/>
                </a:cubicBezTo>
                <a:cubicBezTo>
                  <a:pt x="180" y="50"/>
                  <a:pt x="174" y="54"/>
                  <a:pt x="171" y="59"/>
                </a:cubicBezTo>
                <a:cubicBezTo>
                  <a:pt x="170" y="60"/>
                  <a:pt x="169" y="62"/>
                  <a:pt x="167" y="62"/>
                </a:cubicBezTo>
                <a:cubicBezTo>
                  <a:pt x="167" y="52"/>
                  <a:pt x="163" y="43"/>
                  <a:pt x="160" y="34"/>
                </a:cubicBezTo>
                <a:cubicBezTo>
                  <a:pt x="158" y="28"/>
                  <a:pt x="154" y="22"/>
                  <a:pt x="150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 userDrawn="1"/>
        </p:nvSpPr>
        <p:spPr bwMode="auto">
          <a:xfrm>
            <a:off x="11433608" y="5329585"/>
            <a:ext cx="560388" cy="973138"/>
          </a:xfrm>
          <a:custGeom>
            <a:avLst/>
            <a:gdLst>
              <a:gd name="T0" fmla="*/ 23 w 194"/>
              <a:gd name="T1" fmla="*/ 226 h 337"/>
              <a:gd name="T2" fmla="*/ 28 w 194"/>
              <a:gd name="T3" fmla="*/ 245 h 337"/>
              <a:gd name="T4" fmla="*/ 29 w 194"/>
              <a:gd name="T5" fmla="*/ 254 h 337"/>
              <a:gd name="T6" fmla="*/ 30 w 194"/>
              <a:gd name="T7" fmla="*/ 258 h 337"/>
              <a:gd name="T8" fmla="*/ 33 w 194"/>
              <a:gd name="T9" fmla="*/ 256 h 337"/>
              <a:gd name="T10" fmla="*/ 48 w 194"/>
              <a:gd name="T11" fmla="*/ 241 h 337"/>
              <a:gd name="T12" fmla="*/ 90 w 194"/>
              <a:gd name="T13" fmla="*/ 251 h 337"/>
              <a:gd name="T14" fmla="*/ 92 w 194"/>
              <a:gd name="T15" fmla="*/ 300 h 337"/>
              <a:gd name="T16" fmla="*/ 95 w 194"/>
              <a:gd name="T17" fmla="*/ 305 h 337"/>
              <a:gd name="T18" fmla="*/ 131 w 194"/>
              <a:gd name="T19" fmla="*/ 329 h 337"/>
              <a:gd name="T20" fmla="*/ 147 w 194"/>
              <a:gd name="T21" fmla="*/ 336 h 337"/>
              <a:gd name="T22" fmla="*/ 164 w 194"/>
              <a:gd name="T23" fmla="*/ 315 h 337"/>
              <a:gd name="T24" fmla="*/ 161 w 194"/>
              <a:gd name="T25" fmla="*/ 299 h 337"/>
              <a:gd name="T26" fmla="*/ 159 w 194"/>
              <a:gd name="T27" fmla="*/ 294 h 337"/>
              <a:gd name="T28" fmla="*/ 165 w 194"/>
              <a:gd name="T29" fmla="*/ 292 h 337"/>
              <a:gd name="T30" fmla="*/ 177 w 194"/>
              <a:gd name="T31" fmla="*/ 292 h 337"/>
              <a:gd name="T32" fmla="*/ 185 w 194"/>
              <a:gd name="T33" fmla="*/ 260 h 337"/>
              <a:gd name="T34" fmla="*/ 156 w 194"/>
              <a:gd name="T35" fmla="*/ 243 h 337"/>
              <a:gd name="T36" fmla="*/ 144 w 194"/>
              <a:gd name="T37" fmla="*/ 241 h 337"/>
              <a:gd name="T38" fmla="*/ 144 w 194"/>
              <a:gd name="T39" fmla="*/ 236 h 337"/>
              <a:gd name="T40" fmla="*/ 149 w 194"/>
              <a:gd name="T41" fmla="*/ 223 h 337"/>
              <a:gd name="T42" fmla="*/ 132 w 194"/>
              <a:gd name="T43" fmla="*/ 212 h 337"/>
              <a:gd name="T44" fmla="*/ 127 w 194"/>
              <a:gd name="T45" fmla="*/ 212 h 337"/>
              <a:gd name="T46" fmla="*/ 127 w 194"/>
              <a:gd name="T47" fmla="*/ 208 h 337"/>
              <a:gd name="T48" fmla="*/ 111 w 194"/>
              <a:gd name="T49" fmla="*/ 180 h 337"/>
              <a:gd name="T50" fmla="*/ 109 w 194"/>
              <a:gd name="T51" fmla="*/ 173 h 337"/>
              <a:gd name="T52" fmla="*/ 122 w 194"/>
              <a:gd name="T53" fmla="*/ 147 h 337"/>
              <a:gd name="T54" fmla="*/ 122 w 194"/>
              <a:gd name="T55" fmla="*/ 142 h 337"/>
              <a:gd name="T56" fmla="*/ 106 w 194"/>
              <a:gd name="T57" fmla="*/ 115 h 337"/>
              <a:gd name="T58" fmla="*/ 104 w 194"/>
              <a:gd name="T59" fmla="*/ 111 h 337"/>
              <a:gd name="T60" fmla="*/ 108 w 194"/>
              <a:gd name="T61" fmla="*/ 109 h 337"/>
              <a:gd name="T62" fmla="*/ 117 w 194"/>
              <a:gd name="T63" fmla="*/ 83 h 337"/>
              <a:gd name="T64" fmla="*/ 120 w 194"/>
              <a:gd name="T65" fmla="*/ 77 h 337"/>
              <a:gd name="T66" fmla="*/ 141 w 194"/>
              <a:gd name="T67" fmla="*/ 72 h 337"/>
              <a:gd name="T68" fmla="*/ 156 w 194"/>
              <a:gd name="T69" fmla="*/ 37 h 337"/>
              <a:gd name="T70" fmla="*/ 116 w 194"/>
              <a:gd name="T71" fmla="*/ 2 h 337"/>
              <a:gd name="T72" fmla="*/ 67 w 194"/>
              <a:gd name="T73" fmla="*/ 14 h 337"/>
              <a:gd name="T74" fmla="*/ 64 w 194"/>
              <a:gd name="T75" fmla="*/ 17 h 337"/>
              <a:gd name="T76" fmla="*/ 64 w 194"/>
              <a:gd name="T77" fmla="*/ 19 h 337"/>
              <a:gd name="T78" fmla="*/ 58 w 194"/>
              <a:gd name="T79" fmla="*/ 51 h 337"/>
              <a:gd name="T80" fmla="*/ 58 w 194"/>
              <a:gd name="T81" fmla="*/ 54 h 337"/>
              <a:gd name="T82" fmla="*/ 48 w 194"/>
              <a:gd name="T83" fmla="*/ 57 h 337"/>
              <a:gd name="T84" fmla="*/ 46 w 194"/>
              <a:gd name="T85" fmla="*/ 68 h 337"/>
              <a:gd name="T86" fmla="*/ 43 w 194"/>
              <a:gd name="T87" fmla="*/ 71 h 337"/>
              <a:gd name="T88" fmla="*/ 34 w 194"/>
              <a:gd name="T89" fmla="*/ 71 h 337"/>
              <a:gd name="T90" fmla="*/ 27 w 194"/>
              <a:gd name="T91" fmla="*/ 85 h 337"/>
              <a:gd name="T92" fmla="*/ 39 w 194"/>
              <a:gd name="T93" fmla="*/ 97 h 337"/>
              <a:gd name="T94" fmla="*/ 46 w 194"/>
              <a:gd name="T95" fmla="*/ 102 h 337"/>
              <a:gd name="T96" fmla="*/ 38 w 194"/>
              <a:gd name="T97" fmla="*/ 106 h 337"/>
              <a:gd name="T98" fmla="*/ 17 w 194"/>
              <a:gd name="T99" fmla="*/ 127 h 337"/>
              <a:gd name="T100" fmla="*/ 9 w 194"/>
              <a:gd name="T101" fmla="*/ 133 h 337"/>
              <a:gd name="T102" fmla="*/ 0 w 194"/>
              <a:gd name="T103" fmla="*/ 144 h 337"/>
              <a:gd name="T104" fmla="*/ 7 w 194"/>
              <a:gd name="T105" fmla="*/ 155 h 337"/>
              <a:gd name="T106" fmla="*/ 13 w 194"/>
              <a:gd name="T107" fmla="*/ 161 h 337"/>
              <a:gd name="T108" fmla="*/ 37 w 194"/>
              <a:gd name="T109" fmla="*/ 196 h 337"/>
              <a:gd name="T110" fmla="*/ 48 w 194"/>
              <a:gd name="T111" fmla="*/ 205 h 337"/>
              <a:gd name="T112" fmla="*/ 37 w 194"/>
              <a:gd name="T113" fmla="*/ 212 h 337"/>
              <a:gd name="T114" fmla="*/ 23 w 194"/>
              <a:gd name="T115" fmla="*/ 226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" h="337">
                <a:moveTo>
                  <a:pt x="23" y="226"/>
                </a:moveTo>
                <a:cubicBezTo>
                  <a:pt x="23" y="233"/>
                  <a:pt x="27" y="238"/>
                  <a:pt x="28" y="245"/>
                </a:cubicBezTo>
                <a:cubicBezTo>
                  <a:pt x="29" y="248"/>
                  <a:pt x="29" y="251"/>
                  <a:pt x="29" y="254"/>
                </a:cubicBezTo>
                <a:cubicBezTo>
                  <a:pt x="29" y="256"/>
                  <a:pt x="28" y="257"/>
                  <a:pt x="30" y="258"/>
                </a:cubicBezTo>
                <a:cubicBezTo>
                  <a:pt x="31" y="258"/>
                  <a:pt x="33" y="257"/>
                  <a:pt x="33" y="256"/>
                </a:cubicBezTo>
                <a:cubicBezTo>
                  <a:pt x="37" y="250"/>
                  <a:pt x="42" y="246"/>
                  <a:pt x="48" y="241"/>
                </a:cubicBezTo>
                <a:cubicBezTo>
                  <a:pt x="60" y="232"/>
                  <a:pt x="81" y="234"/>
                  <a:pt x="90" y="251"/>
                </a:cubicBezTo>
                <a:cubicBezTo>
                  <a:pt x="98" y="267"/>
                  <a:pt x="98" y="283"/>
                  <a:pt x="92" y="300"/>
                </a:cubicBezTo>
                <a:cubicBezTo>
                  <a:pt x="90" y="303"/>
                  <a:pt x="90" y="304"/>
                  <a:pt x="95" y="305"/>
                </a:cubicBezTo>
                <a:cubicBezTo>
                  <a:pt x="111" y="306"/>
                  <a:pt x="125" y="313"/>
                  <a:pt x="131" y="329"/>
                </a:cubicBezTo>
                <a:cubicBezTo>
                  <a:pt x="134" y="337"/>
                  <a:pt x="140" y="336"/>
                  <a:pt x="147" y="336"/>
                </a:cubicBezTo>
                <a:cubicBezTo>
                  <a:pt x="156" y="332"/>
                  <a:pt x="162" y="326"/>
                  <a:pt x="164" y="315"/>
                </a:cubicBezTo>
                <a:cubicBezTo>
                  <a:pt x="165" y="309"/>
                  <a:pt x="163" y="304"/>
                  <a:pt x="161" y="299"/>
                </a:cubicBezTo>
                <a:cubicBezTo>
                  <a:pt x="160" y="297"/>
                  <a:pt x="158" y="296"/>
                  <a:pt x="159" y="294"/>
                </a:cubicBezTo>
                <a:cubicBezTo>
                  <a:pt x="160" y="291"/>
                  <a:pt x="163" y="292"/>
                  <a:pt x="165" y="292"/>
                </a:cubicBezTo>
                <a:cubicBezTo>
                  <a:pt x="169" y="292"/>
                  <a:pt x="173" y="293"/>
                  <a:pt x="177" y="292"/>
                </a:cubicBezTo>
                <a:cubicBezTo>
                  <a:pt x="190" y="287"/>
                  <a:pt x="194" y="270"/>
                  <a:pt x="185" y="260"/>
                </a:cubicBezTo>
                <a:cubicBezTo>
                  <a:pt x="177" y="251"/>
                  <a:pt x="167" y="246"/>
                  <a:pt x="156" y="243"/>
                </a:cubicBezTo>
                <a:cubicBezTo>
                  <a:pt x="152" y="243"/>
                  <a:pt x="148" y="241"/>
                  <a:pt x="144" y="241"/>
                </a:cubicBezTo>
                <a:cubicBezTo>
                  <a:pt x="140" y="240"/>
                  <a:pt x="142" y="237"/>
                  <a:pt x="144" y="236"/>
                </a:cubicBezTo>
                <a:cubicBezTo>
                  <a:pt x="147" y="233"/>
                  <a:pt x="150" y="229"/>
                  <a:pt x="149" y="223"/>
                </a:cubicBezTo>
                <a:cubicBezTo>
                  <a:pt x="149" y="214"/>
                  <a:pt x="142" y="208"/>
                  <a:pt x="132" y="212"/>
                </a:cubicBezTo>
                <a:cubicBezTo>
                  <a:pt x="131" y="212"/>
                  <a:pt x="129" y="214"/>
                  <a:pt x="127" y="212"/>
                </a:cubicBezTo>
                <a:cubicBezTo>
                  <a:pt x="126" y="211"/>
                  <a:pt x="127" y="209"/>
                  <a:pt x="127" y="208"/>
                </a:cubicBezTo>
                <a:cubicBezTo>
                  <a:pt x="130" y="197"/>
                  <a:pt x="122" y="184"/>
                  <a:pt x="111" y="180"/>
                </a:cubicBezTo>
                <a:cubicBezTo>
                  <a:pt x="106" y="179"/>
                  <a:pt x="104" y="177"/>
                  <a:pt x="109" y="173"/>
                </a:cubicBezTo>
                <a:cubicBezTo>
                  <a:pt x="116" y="166"/>
                  <a:pt x="119" y="156"/>
                  <a:pt x="122" y="147"/>
                </a:cubicBezTo>
                <a:cubicBezTo>
                  <a:pt x="123" y="146"/>
                  <a:pt x="123" y="144"/>
                  <a:pt x="122" y="142"/>
                </a:cubicBezTo>
                <a:cubicBezTo>
                  <a:pt x="119" y="132"/>
                  <a:pt x="116" y="122"/>
                  <a:pt x="106" y="115"/>
                </a:cubicBezTo>
                <a:cubicBezTo>
                  <a:pt x="105" y="114"/>
                  <a:pt x="103" y="113"/>
                  <a:pt x="104" y="111"/>
                </a:cubicBezTo>
                <a:cubicBezTo>
                  <a:pt x="104" y="109"/>
                  <a:pt x="106" y="110"/>
                  <a:pt x="108" y="109"/>
                </a:cubicBezTo>
                <a:cubicBezTo>
                  <a:pt x="121" y="105"/>
                  <a:pt x="125" y="94"/>
                  <a:pt x="117" y="83"/>
                </a:cubicBezTo>
                <a:cubicBezTo>
                  <a:pt x="114" y="79"/>
                  <a:pt x="115" y="77"/>
                  <a:pt x="120" y="77"/>
                </a:cubicBezTo>
                <a:cubicBezTo>
                  <a:pt x="128" y="77"/>
                  <a:pt x="134" y="76"/>
                  <a:pt x="141" y="72"/>
                </a:cubicBezTo>
                <a:cubicBezTo>
                  <a:pt x="152" y="65"/>
                  <a:pt x="157" y="50"/>
                  <a:pt x="156" y="37"/>
                </a:cubicBezTo>
                <a:cubicBezTo>
                  <a:pt x="154" y="16"/>
                  <a:pt x="133" y="3"/>
                  <a:pt x="116" y="2"/>
                </a:cubicBezTo>
                <a:cubicBezTo>
                  <a:pt x="98" y="0"/>
                  <a:pt x="82" y="3"/>
                  <a:pt x="67" y="14"/>
                </a:cubicBezTo>
                <a:cubicBezTo>
                  <a:pt x="66" y="15"/>
                  <a:pt x="65" y="15"/>
                  <a:pt x="64" y="17"/>
                </a:cubicBezTo>
                <a:cubicBezTo>
                  <a:pt x="64" y="18"/>
                  <a:pt x="64" y="18"/>
                  <a:pt x="64" y="19"/>
                </a:cubicBezTo>
                <a:cubicBezTo>
                  <a:pt x="55" y="28"/>
                  <a:pt x="54" y="39"/>
                  <a:pt x="58" y="51"/>
                </a:cubicBezTo>
                <a:cubicBezTo>
                  <a:pt x="58" y="52"/>
                  <a:pt x="58" y="52"/>
                  <a:pt x="58" y="54"/>
                </a:cubicBezTo>
                <a:cubicBezTo>
                  <a:pt x="54" y="54"/>
                  <a:pt x="50" y="54"/>
                  <a:pt x="48" y="57"/>
                </a:cubicBezTo>
                <a:cubicBezTo>
                  <a:pt x="45" y="60"/>
                  <a:pt x="45" y="64"/>
                  <a:pt x="46" y="68"/>
                </a:cubicBezTo>
                <a:cubicBezTo>
                  <a:pt x="46" y="70"/>
                  <a:pt x="45" y="71"/>
                  <a:pt x="43" y="71"/>
                </a:cubicBezTo>
                <a:cubicBezTo>
                  <a:pt x="40" y="71"/>
                  <a:pt x="37" y="71"/>
                  <a:pt x="34" y="71"/>
                </a:cubicBezTo>
                <a:cubicBezTo>
                  <a:pt x="26" y="72"/>
                  <a:pt x="23" y="78"/>
                  <a:pt x="27" y="85"/>
                </a:cubicBezTo>
                <a:cubicBezTo>
                  <a:pt x="29" y="91"/>
                  <a:pt x="35" y="93"/>
                  <a:pt x="39" y="97"/>
                </a:cubicBezTo>
                <a:cubicBezTo>
                  <a:pt x="42" y="99"/>
                  <a:pt x="47" y="99"/>
                  <a:pt x="46" y="102"/>
                </a:cubicBezTo>
                <a:cubicBezTo>
                  <a:pt x="46" y="106"/>
                  <a:pt x="41" y="105"/>
                  <a:pt x="38" y="106"/>
                </a:cubicBezTo>
                <a:cubicBezTo>
                  <a:pt x="28" y="110"/>
                  <a:pt x="21" y="117"/>
                  <a:pt x="17" y="127"/>
                </a:cubicBezTo>
                <a:cubicBezTo>
                  <a:pt x="15" y="131"/>
                  <a:pt x="13" y="133"/>
                  <a:pt x="9" y="133"/>
                </a:cubicBezTo>
                <a:cubicBezTo>
                  <a:pt x="2" y="135"/>
                  <a:pt x="0" y="138"/>
                  <a:pt x="0" y="144"/>
                </a:cubicBezTo>
                <a:cubicBezTo>
                  <a:pt x="0" y="150"/>
                  <a:pt x="1" y="154"/>
                  <a:pt x="7" y="155"/>
                </a:cubicBezTo>
                <a:cubicBezTo>
                  <a:pt x="10" y="156"/>
                  <a:pt x="13" y="158"/>
                  <a:pt x="13" y="161"/>
                </a:cubicBezTo>
                <a:cubicBezTo>
                  <a:pt x="15" y="176"/>
                  <a:pt x="25" y="187"/>
                  <a:pt x="37" y="196"/>
                </a:cubicBezTo>
                <a:cubicBezTo>
                  <a:pt x="41" y="198"/>
                  <a:pt x="48" y="201"/>
                  <a:pt x="48" y="205"/>
                </a:cubicBezTo>
                <a:cubicBezTo>
                  <a:pt x="48" y="209"/>
                  <a:pt x="40" y="209"/>
                  <a:pt x="37" y="212"/>
                </a:cubicBezTo>
                <a:cubicBezTo>
                  <a:pt x="31" y="216"/>
                  <a:pt x="26" y="219"/>
                  <a:pt x="23" y="2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 userDrawn="1"/>
        </p:nvSpPr>
        <p:spPr bwMode="auto">
          <a:xfrm>
            <a:off x="10416020" y="6282085"/>
            <a:ext cx="693738" cy="446088"/>
          </a:xfrm>
          <a:custGeom>
            <a:avLst/>
            <a:gdLst>
              <a:gd name="T0" fmla="*/ 58 w 240"/>
              <a:gd name="T1" fmla="*/ 54 h 154"/>
              <a:gd name="T2" fmla="*/ 47 w 240"/>
              <a:gd name="T3" fmla="*/ 66 h 154"/>
              <a:gd name="T4" fmla="*/ 20 w 240"/>
              <a:gd name="T5" fmla="*/ 76 h 154"/>
              <a:gd name="T6" fmla="*/ 24 w 240"/>
              <a:gd name="T7" fmla="*/ 127 h 154"/>
              <a:gd name="T8" fmla="*/ 68 w 240"/>
              <a:gd name="T9" fmla="*/ 130 h 154"/>
              <a:gd name="T10" fmla="*/ 82 w 240"/>
              <a:gd name="T11" fmla="*/ 125 h 154"/>
              <a:gd name="T12" fmla="*/ 91 w 240"/>
              <a:gd name="T13" fmla="*/ 127 h 154"/>
              <a:gd name="T14" fmla="*/ 147 w 240"/>
              <a:gd name="T15" fmla="*/ 151 h 154"/>
              <a:gd name="T16" fmla="*/ 184 w 240"/>
              <a:gd name="T17" fmla="*/ 114 h 154"/>
              <a:gd name="T18" fmla="*/ 188 w 240"/>
              <a:gd name="T19" fmla="*/ 109 h 154"/>
              <a:gd name="T20" fmla="*/ 211 w 240"/>
              <a:gd name="T21" fmla="*/ 108 h 154"/>
              <a:gd name="T22" fmla="*/ 216 w 240"/>
              <a:gd name="T23" fmla="*/ 105 h 154"/>
              <a:gd name="T24" fmla="*/ 225 w 240"/>
              <a:gd name="T25" fmla="*/ 55 h 154"/>
              <a:gd name="T26" fmla="*/ 221 w 240"/>
              <a:gd name="T27" fmla="*/ 47 h 154"/>
              <a:gd name="T28" fmla="*/ 231 w 240"/>
              <a:gd name="T29" fmla="*/ 45 h 154"/>
              <a:gd name="T30" fmla="*/ 240 w 240"/>
              <a:gd name="T31" fmla="*/ 40 h 154"/>
              <a:gd name="T32" fmla="*/ 231 w 240"/>
              <a:gd name="T33" fmla="*/ 36 h 154"/>
              <a:gd name="T34" fmla="*/ 221 w 240"/>
              <a:gd name="T35" fmla="*/ 29 h 154"/>
              <a:gd name="T36" fmla="*/ 220 w 240"/>
              <a:gd name="T37" fmla="*/ 26 h 154"/>
              <a:gd name="T38" fmla="*/ 211 w 240"/>
              <a:gd name="T39" fmla="*/ 12 h 154"/>
              <a:gd name="T40" fmla="*/ 207 w 240"/>
              <a:gd name="T41" fmla="*/ 18 h 154"/>
              <a:gd name="T42" fmla="*/ 189 w 240"/>
              <a:gd name="T43" fmla="*/ 14 h 154"/>
              <a:gd name="T44" fmla="*/ 184 w 240"/>
              <a:gd name="T45" fmla="*/ 17 h 154"/>
              <a:gd name="T46" fmla="*/ 159 w 240"/>
              <a:gd name="T47" fmla="*/ 40 h 154"/>
              <a:gd name="T48" fmla="*/ 148 w 240"/>
              <a:gd name="T49" fmla="*/ 22 h 154"/>
              <a:gd name="T50" fmla="*/ 88 w 240"/>
              <a:gd name="T51" fmla="*/ 6 h 154"/>
              <a:gd name="T52" fmla="*/ 73 w 240"/>
              <a:gd name="T53" fmla="*/ 10 h 154"/>
              <a:gd name="T54" fmla="*/ 75 w 240"/>
              <a:gd name="T55" fmla="*/ 14 h 154"/>
              <a:gd name="T56" fmla="*/ 74 w 240"/>
              <a:gd name="T57" fmla="*/ 42 h 154"/>
              <a:gd name="T58" fmla="*/ 61 w 240"/>
              <a:gd name="T59" fmla="*/ 53 h 154"/>
              <a:gd name="T60" fmla="*/ 58 w 240"/>
              <a:gd name="T61" fmla="*/ 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0" h="154">
                <a:moveTo>
                  <a:pt x="58" y="54"/>
                </a:moveTo>
                <a:cubicBezTo>
                  <a:pt x="60" y="65"/>
                  <a:pt x="60" y="65"/>
                  <a:pt x="47" y="66"/>
                </a:cubicBezTo>
                <a:cubicBezTo>
                  <a:pt x="37" y="67"/>
                  <a:pt x="28" y="70"/>
                  <a:pt x="20" y="76"/>
                </a:cubicBezTo>
                <a:cubicBezTo>
                  <a:pt x="0" y="91"/>
                  <a:pt x="3" y="115"/>
                  <a:pt x="24" y="127"/>
                </a:cubicBezTo>
                <a:cubicBezTo>
                  <a:pt x="38" y="136"/>
                  <a:pt x="53" y="135"/>
                  <a:pt x="68" y="130"/>
                </a:cubicBezTo>
                <a:cubicBezTo>
                  <a:pt x="72" y="129"/>
                  <a:pt x="77" y="128"/>
                  <a:pt x="82" y="125"/>
                </a:cubicBezTo>
                <a:cubicBezTo>
                  <a:pt x="86" y="123"/>
                  <a:pt x="89" y="124"/>
                  <a:pt x="91" y="127"/>
                </a:cubicBezTo>
                <a:cubicBezTo>
                  <a:pt x="106" y="145"/>
                  <a:pt x="124" y="154"/>
                  <a:pt x="147" y="151"/>
                </a:cubicBezTo>
                <a:cubicBezTo>
                  <a:pt x="167" y="149"/>
                  <a:pt x="183" y="136"/>
                  <a:pt x="184" y="114"/>
                </a:cubicBezTo>
                <a:cubicBezTo>
                  <a:pt x="184" y="111"/>
                  <a:pt x="185" y="109"/>
                  <a:pt x="188" y="109"/>
                </a:cubicBezTo>
                <a:cubicBezTo>
                  <a:pt x="196" y="109"/>
                  <a:pt x="203" y="109"/>
                  <a:pt x="211" y="108"/>
                </a:cubicBezTo>
                <a:cubicBezTo>
                  <a:pt x="212" y="106"/>
                  <a:pt x="214" y="106"/>
                  <a:pt x="216" y="105"/>
                </a:cubicBezTo>
                <a:cubicBezTo>
                  <a:pt x="237" y="96"/>
                  <a:pt x="238" y="68"/>
                  <a:pt x="225" y="55"/>
                </a:cubicBezTo>
                <a:cubicBezTo>
                  <a:pt x="223" y="53"/>
                  <a:pt x="219" y="52"/>
                  <a:pt x="221" y="47"/>
                </a:cubicBezTo>
                <a:cubicBezTo>
                  <a:pt x="224" y="45"/>
                  <a:pt x="228" y="46"/>
                  <a:pt x="231" y="45"/>
                </a:cubicBezTo>
                <a:cubicBezTo>
                  <a:pt x="234" y="44"/>
                  <a:pt x="240" y="45"/>
                  <a:pt x="240" y="40"/>
                </a:cubicBezTo>
                <a:cubicBezTo>
                  <a:pt x="240" y="35"/>
                  <a:pt x="234" y="36"/>
                  <a:pt x="231" y="36"/>
                </a:cubicBezTo>
                <a:cubicBezTo>
                  <a:pt x="226" y="36"/>
                  <a:pt x="221" y="35"/>
                  <a:pt x="221" y="29"/>
                </a:cubicBezTo>
                <a:cubicBezTo>
                  <a:pt x="221" y="28"/>
                  <a:pt x="221" y="26"/>
                  <a:pt x="220" y="26"/>
                </a:cubicBezTo>
                <a:cubicBezTo>
                  <a:pt x="215" y="23"/>
                  <a:pt x="215" y="16"/>
                  <a:pt x="211" y="12"/>
                </a:cubicBezTo>
                <a:cubicBezTo>
                  <a:pt x="207" y="12"/>
                  <a:pt x="209" y="17"/>
                  <a:pt x="207" y="18"/>
                </a:cubicBezTo>
                <a:cubicBezTo>
                  <a:pt x="201" y="18"/>
                  <a:pt x="195" y="15"/>
                  <a:pt x="189" y="14"/>
                </a:cubicBezTo>
                <a:cubicBezTo>
                  <a:pt x="188" y="16"/>
                  <a:pt x="187" y="17"/>
                  <a:pt x="184" y="17"/>
                </a:cubicBezTo>
                <a:cubicBezTo>
                  <a:pt x="171" y="19"/>
                  <a:pt x="164" y="27"/>
                  <a:pt x="159" y="40"/>
                </a:cubicBezTo>
                <a:cubicBezTo>
                  <a:pt x="156" y="33"/>
                  <a:pt x="153" y="27"/>
                  <a:pt x="148" y="22"/>
                </a:cubicBezTo>
                <a:cubicBezTo>
                  <a:pt x="131" y="4"/>
                  <a:pt x="111" y="0"/>
                  <a:pt x="88" y="6"/>
                </a:cubicBezTo>
                <a:cubicBezTo>
                  <a:pt x="83" y="7"/>
                  <a:pt x="78" y="10"/>
                  <a:pt x="73" y="10"/>
                </a:cubicBezTo>
                <a:cubicBezTo>
                  <a:pt x="72" y="12"/>
                  <a:pt x="74" y="13"/>
                  <a:pt x="75" y="14"/>
                </a:cubicBezTo>
                <a:cubicBezTo>
                  <a:pt x="84" y="22"/>
                  <a:pt x="83" y="35"/>
                  <a:pt x="74" y="42"/>
                </a:cubicBezTo>
                <a:cubicBezTo>
                  <a:pt x="69" y="45"/>
                  <a:pt x="64" y="47"/>
                  <a:pt x="61" y="53"/>
                </a:cubicBezTo>
                <a:cubicBezTo>
                  <a:pt x="61" y="54"/>
                  <a:pt x="59" y="53"/>
                  <a:pt x="58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/>
          <p:cNvSpPr>
            <a:spLocks/>
          </p:cNvSpPr>
          <p:nvPr userDrawn="1"/>
        </p:nvSpPr>
        <p:spPr bwMode="auto">
          <a:xfrm>
            <a:off x="11025620" y="6410672"/>
            <a:ext cx="506413" cy="285750"/>
          </a:xfrm>
          <a:custGeom>
            <a:avLst/>
            <a:gdLst>
              <a:gd name="T0" fmla="*/ 8 w 175"/>
              <a:gd name="T1" fmla="*/ 3 h 99"/>
              <a:gd name="T2" fmla="*/ 8 w 175"/>
              <a:gd name="T3" fmla="*/ 7 h 99"/>
              <a:gd name="T4" fmla="*/ 20 w 175"/>
              <a:gd name="T5" fmla="*/ 25 h 99"/>
              <a:gd name="T6" fmla="*/ 4 w 175"/>
              <a:gd name="T7" fmla="*/ 59 h 99"/>
              <a:gd name="T8" fmla="*/ 0 w 175"/>
              <a:gd name="T9" fmla="*/ 64 h 99"/>
              <a:gd name="T10" fmla="*/ 20 w 175"/>
              <a:gd name="T11" fmla="*/ 66 h 99"/>
              <a:gd name="T12" fmla="*/ 26 w 175"/>
              <a:gd name="T13" fmla="*/ 71 h 99"/>
              <a:gd name="T14" fmla="*/ 32 w 175"/>
              <a:gd name="T15" fmla="*/ 87 h 99"/>
              <a:gd name="T16" fmla="*/ 61 w 175"/>
              <a:gd name="T17" fmla="*/ 95 h 99"/>
              <a:gd name="T18" fmla="*/ 92 w 175"/>
              <a:gd name="T19" fmla="*/ 67 h 99"/>
              <a:gd name="T20" fmla="*/ 109 w 175"/>
              <a:gd name="T21" fmla="*/ 82 h 99"/>
              <a:gd name="T22" fmla="*/ 126 w 175"/>
              <a:gd name="T23" fmla="*/ 55 h 99"/>
              <a:gd name="T24" fmla="*/ 135 w 175"/>
              <a:gd name="T25" fmla="*/ 71 h 99"/>
              <a:gd name="T26" fmla="*/ 166 w 175"/>
              <a:gd name="T27" fmla="*/ 73 h 99"/>
              <a:gd name="T28" fmla="*/ 173 w 175"/>
              <a:gd name="T29" fmla="*/ 62 h 99"/>
              <a:gd name="T30" fmla="*/ 172 w 175"/>
              <a:gd name="T31" fmla="*/ 55 h 99"/>
              <a:gd name="T32" fmla="*/ 153 w 175"/>
              <a:gd name="T33" fmla="*/ 13 h 99"/>
              <a:gd name="T34" fmla="*/ 143 w 175"/>
              <a:gd name="T35" fmla="*/ 2 h 99"/>
              <a:gd name="T36" fmla="*/ 121 w 175"/>
              <a:gd name="T37" fmla="*/ 6 h 99"/>
              <a:gd name="T38" fmla="*/ 86 w 175"/>
              <a:gd name="T39" fmla="*/ 19 h 99"/>
              <a:gd name="T40" fmla="*/ 67 w 175"/>
              <a:gd name="T41" fmla="*/ 19 h 99"/>
              <a:gd name="T42" fmla="*/ 64 w 175"/>
              <a:gd name="T43" fmla="*/ 18 h 99"/>
              <a:gd name="T44" fmla="*/ 53 w 175"/>
              <a:gd name="T45" fmla="*/ 15 h 99"/>
              <a:gd name="T46" fmla="*/ 45 w 175"/>
              <a:gd name="T47" fmla="*/ 8 h 99"/>
              <a:gd name="T48" fmla="*/ 34 w 175"/>
              <a:gd name="T49" fmla="*/ 4 h 99"/>
              <a:gd name="T50" fmla="*/ 11 w 175"/>
              <a:gd name="T51" fmla="*/ 4 h 99"/>
              <a:gd name="T52" fmla="*/ 8 w 175"/>
              <a:gd name="T53" fmla="*/ 3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5" h="99">
                <a:moveTo>
                  <a:pt x="8" y="3"/>
                </a:moveTo>
                <a:cubicBezTo>
                  <a:pt x="4" y="5"/>
                  <a:pt x="7" y="6"/>
                  <a:pt x="8" y="7"/>
                </a:cubicBezTo>
                <a:cubicBezTo>
                  <a:pt x="13" y="13"/>
                  <a:pt x="18" y="18"/>
                  <a:pt x="20" y="25"/>
                </a:cubicBezTo>
                <a:cubicBezTo>
                  <a:pt x="23" y="40"/>
                  <a:pt x="18" y="52"/>
                  <a:pt x="4" y="59"/>
                </a:cubicBezTo>
                <a:cubicBezTo>
                  <a:pt x="2" y="60"/>
                  <a:pt x="0" y="60"/>
                  <a:pt x="0" y="64"/>
                </a:cubicBezTo>
                <a:cubicBezTo>
                  <a:pt x="6" y="65"/>
                  <a:pt x="13" y="67"/>
                  <a:pt x="20" y="66"/>
                </a:cubicBezTo>
                <a:cubicBezTo>
                  <a:pt x="24" y="66"/>
                  <a:pt x="25" y="67"/>
                  <a:pt x="26" y="71"/>
                </a:cubicBezTo>
                <a:cubicBezTo>
                  <a:pt x="27" y="76"/>
                  <a:pt x="29" y="82"/>
                  <a:pt x="32" y="87"/>
                </a:cubicBezTo>
                <a:cubicBezTo>
                  <a:pt x="39" y="96"/>
                  <a:pt x="50" y="99"/>
                  <a:pt x="61" y="95"/>
                </a:cubicBezTo>
                <a:cubicBezTo>
                  <a:pt x="74" y="91"/>
                  <a:pt x="85" y="82"/>
                  <a:pt x="92" y="67"/>
                </a:cubicBezTo>
                <a:cubicBezTo>
                  <a:pt x="95" y="79"/>
                  <a:pt x="100" y="83"/>
                  <a:pt x="109" y="82"/>
                </a:cubicBezTo>
                <a:cubicBezTo>
                  <a:pt x="119" y="81"/>
                  <a:pt x="126" y="71"/>
                  <a:pt x="126" y="55"/>
                </a:cubicBezTo>
                <a:cubicBezTo>
                  <a:pt x="129" y="60"/>
                  <a:pt x="132" y="65"/>
                  <a:pt x="135" y="71"/>
                </a:cubicBezTo>
                <a:cubicBezTo>
                  <a:pt x="142" y="84"/>
                  <a:pt x="157" y="85"/>
                  <a:pt x="166" y="73"/>
                </a:cubicBezTo>
                <a:cubicBezTo>
                  <a:pt x="168" y="70"/>
                  <a:pt x="170" y="66"/>
                  <a:pt x="173" y="62"/>
                </a:cubicBezTo>
                <a:cubicBezTo>
                  <a:pt x="175" y="59"/>
                  <a:pt x="175" y="57"/>
                  <a:pt x="172" y="55"/>
                </a:cubicBezTo>
                <a:cubicBezTo>
                  <a:pt x="157" y="45"/>
                  <a:pt x="152" y="30"/>
                  <a:pt x="153" y="13"/>
                </a:cubicBezTo>
                <a:cubicBezTo>
                  <a:pt x="153" y="4"/>
                  <a:pt x="152" y="3"/>
                  <a:pt x="143" y="2"/>
                </a:cubicBezTo>
                <a:cubicBezTo>
                  <a:pt x="135" y="0"/>
                  <a:pt x="128" y="1"/>
                  <a:pt x="121" y="6"/>
                </a:cubicBezTo>
                <a:cubicBezTo>
                  <a:pt x="111" y="13"/>
                  <a:pt x="98" y="17"/>
                  <a:pt x="86" y="19"/>
                </a:cubicBezTo>
                <a:cubicBezTo>
                  <a:pt x="79" y="20"/>
                  <a:pt x="73" y="19"/>
                  <a:pt x="67" y="19"/>
                </a:cubicBezTo>
                <a:cubicBezTo>
                  <a:pt x="66" y="18"/>
                  <a:pt x="65" y="18"/>
                  <a:pt x="64" y="18"/>
                </a:cubicBezTo>
                <a:cubicBezTo>
                  <a:pt x="60" y="18"/>
                  <a:pt x="57" y="17"/>
                  <a:pt x="53" y="15"/>
                </a:cubicBezTo>
                <a:cubicBezTo>
                  <a:pt x="51" y="13"/>
                  <a:pt x="48" y="10"/>
                  <a:pt x="45" y="8"/>
                </a:cubicBezTo>
                <a:cubicBezTo>
                  <a:pt x="43" y="3"/>
                  <a:pt x="39" y="2"/>
                  <a:pt x="34" y="4"/>
                </a:cubicBezTo>
                <a:cubicBezTo>
                  <a:pt x="27" y="6"/>
                  <a:pt x="19" y="8"/>
                  <a:pt x="11" y="4"/>
                </a:cubicBezTo>
                <a:cubicBezTo>
                  <a:pt x="10" y="3"/>
                  <a:pt x="9" y="3"/>
                  <a:pt x="8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9"/>
          <p:cNvSpPr>
            <a:spLocks/>
          </p:cNvSpPr>
          <p:nvPr userDrawn="1"/>
        </p:nvSpPr>
        <p:spPr bwMode="auto">
          <a:xfrm>
            <a:off x="11020858" y="6005860"/>
            <a:ext cx="839788" cy="649288"/>
          </a:xfrm>
          <a:custGeom>
            <a:avLst/>
            <a:gdLst>
              <a:gd name="T0" fmla="*/ 54 w 291"/>
              <a:gd name="T1" fmla="*/ 156 h 225"/>
              <a:gd name="T2" fmla="*/ 68 w 291"/>
              <a:gd name="T3" fmla="*/ 160 h 225"/>
              <a:gd name="T4" fmla="*/ 130 w 291"/>
              <a:gd name="T5" fmla="*/ 144 h 225"/>
              <a:gd name="T6" fmla="*/ 149 w 291"/>
              <a:gd name="T7" fmla="*/ 144 h 225"/>
              <a:gd name="T8" fmla="*/ 154 w 291"/>
              <a:gd name="T9" fmla="*/ 168 h 225"/>
              <a:gd name="T10" fmla="*/ 175 w 291"/>
              <a:gd name="T11" fmla="*/ 202 h 225"/>
              <a:gd name="T12" fmla="*/ 214 w 291"/>
              <a:gd name="T13" fmla="*/ 221 h 225"/>
              <a:gd name="T14" fmla="*/ 255 w 291"/>
              <a:gd name="T15" fmla="*/ 222 h 225"/>
              <a:gd name="T16" fmla="*/ 289 w 291"/>
              <a:gd name="T17" fmla="*/ 194 h 225"/>
              <a:gd name="T18" fmla="*/ 279 w 291"/>
              <a:gd name="T19" fmla="*/ 185 h 225"/>
              <a:gd name="T20" fmla="*/ 234 w 291"/>
              <a:gd name="T21" fmla="*/ 215 h 225"/>
              <a:gd name="T22" fmla="*/ 202 w 291"/>
              <a:gd name="T23" fmla="*/ 191 h 225"/>
              <a:gd name="T24" fmla="*/ 191 w 291"/>
              <a:gd name="T25" fmla="*/ 181 h 225"/>
              <a:gd name="T26" fmla="*/ 171 w 291"/>
              <a:gd name="T27" fmla="*/ 142 h 225"/>
              <a:gd name="T28" fmla="*/ 168 w 291"/>
              <a:gd name="T29" fmla="*/ 125 h 225"/>
              <a:gd name="T30" fmla="*/ 137 w 291"/>
              <a:gd name="T31" fmla="*/ 105 h 225"/>
              <a:gd name="T32" fmla="*/ 94 w 291"/>
              <a:gd name="T33" fmla="*/ 142 h 225"/>
              <a:gd name="T34" fmla="*/ 58 w 291"/>
              <a:gd name="T35" fmla="*/ 122 h 225"/>
              <a:gd name="T36" fmla="*/ 49 w 291"/>
              <a:gd name="T37" fmla="*/ 118 h 225"/>
              <a:gd name="T38" fmla="*/ 16 w 291"/>
              <a:gd name="T39" fmla="*/ 106 h 225"/>
              <a:gd name="T40" fmla="*/ 32 w 291"/>
              <a:gd name="T41" fmla="*/ 92 h 225"/>
              <a:gd name="T42" fmla="*/ 14 w 291"/>
              <a:gd name="T43" fmla="*/ 66 h 225"/>
              <a:gd name="T44" fmla="*/ 49 w 291"/>
              <a:gd name="T45" fmla="*/ 40 h 225"/>
              <a:gd name="T46" fmla="*/ 52 w 291"/>
              <a:gd name="T47" fmla="*/ 1 h 225"/>
              <a:gd name="T48" fmla="*/ 42 w 291"/>
              <a:gd name="T49" fmla="*/ 8 h 225"/>
              <a:gd name="T50" fmla="*/ 38 w 291"/>
              <a:gd name="T51" fmla="*/ 16 h 225"/>
              <a:gd name="T52" fmla="*/ 42 w 291"/>
              <a:gd name="T53" fmla="*/ 39 h 225"/>
              <a:gd name="T54" fmla="*/ 32 w 291"/>
              <a:gd name="T55" fmla="*/ 44 h 225"/>
              <a:gd name="T56" fmla="*/ 1 w 291"/>
              <a:gd name="T57" fmla="*/ 67 h 225"/>
              <a:gd name="T58" fmla="*/ 4 w 291"/>
              <a:gd name="T59" fmla="*/ 87 h 225"/>
              <a:gd name="T60" fmla="*/ 13 w 291"/>
              <a:gd name="T61" fmla="*/ 94 h 225"/>
              <a:gd name="T62" fmla="*/ 2 w 291"/>
              <a:gd name="T63" fmla="*/ 108 h 225"/>
              <a:gd name="T64" fmla="*/ 11 w 291"/>
              <a:gd name="T65" fmla="*/ 127 h 225"/>
              <a:gd name="T66" fmla="*/ 27 w 291"/>
              <a:gd name="T67" fmla="*/ 134 h 225"/>
              <a:gd name="T68" fmla="*/ 28 w 291"/>
              <a:gd name="T69" fmla="*/ 138 h 225"/>
              <a:gd name="T70" fmla="*/ 10 w 291"/>
              <a:gd name="T71" fmla="*/ 143 h 225"/>
              <a:gd name="T72" fmla="*/ 39 w 291"/>
              <a:gd name="T73" fmla="*/ 142 h 225"/>
              <a:gd name="T74" fmla="*/ 47 w 291"/>
              <a:gd name="T75" fmla="*/ 15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91" h="225">
                <a:moveTo>
                  <a:pt x="47" y="150"/>
                </a:moveTo>
                <a:cubicBezTo>
                  <a:pt x="49" y="152"/>
                  <a:pt x="52" y="154"/>
                  <a:pt x="54" y="156"/>
                </a:cubicBezTo>
                <a:cubicBezTo>
                  <a:pt x="58" y="157"/>
                  <a:pt x="62" y="156"/>
                  <a:pt x="65" y="160"/>
                </a:cubicBezTo>
                <a:cubicBezTo>
                  <a:pt x="66" y="160"/>
                  <a:pt x="67" y="160"/>
                  <a:pt x="68" y="160"/>
                </a:cubicBezTo>
                <a:cubicBezTo>
                  <a:pt x="75" y="159"/>
                  <a:pt x="81" y="160"/>
                  <a:pt x="88" y="160"/>
                </a:cubicBezTo>
                <a:cubicBezTo>
                  <a:pt x="104" y="159"/>
                  <a:pt x="117" y="153"/>
                  <a:pt x="130" y="144"/>
                </a:cubicBezTo>
                <a:cubicBezTo>
                  <a:pt x="132" y="142"/>
                  <a:pt x="134" y="141"/>
                  <a:pt x="137" y="142"/>
                </a:cubicBezTo>
                <a:cubicBezTo>
                  <a:pt x="141" y="144"/>
                  <a:pt x="145" y="143"/>
                  <a:pt x="149" y="144"/>
                </a:cubicBezTo>
                <a:cubicBezTo>
                  <a:pt x="152" y="145"/>
                  <a:pt x="153" y="146"/>
                  <a:pt x="153" y="150"/>
                </a:cubicBezTo>
                <a:cubicBezTo>
                  <a:pt x="153" y="156"/>
                  <a:pt x="153" y="162"/>
                  <a:pt x="154" y="168"/>
                </a:cubicBezTo>
                <a:cubicBezTo>
                  <a:pt x="156" y="179"/>
                  <a:pt x="162" y="189"/>
                  <a:pt x="172" y="195"/>
                </a:cubicBezTo>
                <a:cubicBezTo>
                  <a:pt x="175" y="197"/>
                  <a:pt x="176" y="199"/>
                  <a:pt x="175" y="202"/>
                </a:cubicBezTo>
                <a:cubicBezTo>
                  <a:pt x="184" y="199"/>
                  <a:pt x="184" y="200"/>
                  <a:pt x="190" y="208"/>
                </a:cubicBezTo>
                <a:cubicBezTo>
                  <a:pt x="196" y="216"/>
                  <a:pt x="205" y="219"/>
                  <a:pt x="214" y="221"/>
                </a:cubicBezTo>
                <a:cubicBezTo>
                  <a:pt x="226" y="224"/>
                  <a:pt x="237" y="225"/>
                  <a:pt x="249" y="221"/>
                </a:cubicBezTo>
                <a:cubicBezTo>
                  <a:pt x="251" y="221"/>
                  <a:pt x="253" y="221"/>
                  <a:pt x="255" y="222"/>
                </a:cubicBezTo>
                <a:cubicBezTo>
                  <a:pt x="261" y="217"/>
                  <a:pt x="270" y="216"/>
                  <a:pt x="277" y="212"/>
                </a:cubicBezTo>
                <a:cubicBezTo>
                  <a:pt x="285" y="207"/>
                  <a:pt x="287" y="201"/>
                  <a:pt x="289" y="194"/>
                </a:cubicBezTo>
                <a:cubicBezTo>
                  <a:pt x="291" y="187"/>
                  <a:pt x="278" y="176"/>
                  <a:pt x="271" y="177"/>
                </a:cubicBezTo>
                <a:cubicBezTo>
                  <a:pt x="274" y="180"/>
                  <a:pt x="277" y="182"/>
                  <a:pt x="279" y="185"/>
                </a:cubicBezTo>
                <a:cubicBezTo>
                  <a:pt x="285" y="191"/>
                  <a:pt x="285" y="198"/>
                  <a:pt x="279" y="203"/>
                </a:cubicBezTo>
                <a:cubicBezTo>
                  <a:pt x="266" y="215"/>
                  <a:pt x="250" y="218"/>
                  <a:pt x="234" y="215"/>
                </a:cubicBezTo>
                <a:cubicBezTo>
                  <a:pt x="226" y="214"/>
                  <a:pt x="219" y="213"/>
                  <a:pt x="211" y="210"/>
                </a:cubicBezTo>
                <a:cubicBezTo>
                  <a:pt x="200" y="206"/>
                  <a:pt x="197" y="202"/>
                  <a:pt x="202" y="191"/>
                </a:cubicBezTo>
                <a:cubicBezTo>
                  <a:pt x="203" y="190"/>
                  <a:pt x="203" y="189"/>
                  <a:pt x="203" y="187"/>
                </a:cubicBezTo>
                <a:cubicBezTo>
                  <a:pt x="200" y="184"/>
                  <a:pt x="196" y="181"/>
                  <a:pt x="191" y="181"/>
                </a:cubicBezTo>
                <a:cubicBezTo>
                  <a:pt x="190" y="184"/>
                  <a:pt x="188" y="182"/>
                  <a:pt x="187" y="182"/>
                </a:cubicBezTo>
                <a:cubicBezTo>
                  <a:pt x="174" y="173"/>
                  <a:pt x="168" y="158"/>
                  <a:pt x="171" y="142"/>
                </a:cubicBezTo>
                <a:cubicBezTo>
                  <a:pt x="173" y="134"/>
                  <a:pt x="177" y="127"/>
                  <a:pt x="183" y="120"/>
                </a:cubicBezTo>
                <a:cubicBezTo>
                  <a:pt x="176" y="120"/>
                  <a:pt x="172" y="123"/>
                  <a:pt x="168" y="125"/>
                </a:cubicBezTo>
                <a:cubicBezTo>
                  <a:pt x="150" y="132"/>
                  <a:pt x="144" y="129"/>
                  <a:pt x="139" y="111"/>
                </a:cubicBezTo>
                <a:cubicBezTo>
                  <a:pt x="138" y="109"/>
                  <a:pt x="138" y="108"/>
                  <a:pt x="137" y="105"/>
                </a:cubicBezTo>
                <a:cubicBezTo>
                  <a:pt x="133" y="112"/>
                  <a:pt x="130" y="118"/>
                  <a:pt x="126" y="123"/>
                </a:cubicBezTo>
                <a:cubicBezTo>
                  <a:pt x="117" y="134"/>
                  <a:pt x="107" y="139"/>
                  <a:pt x="94" y="142"/>
                </a:cubicBezTo>
                <a:cubicBezTo>
                  <a:pt x="84" y="145"/>
                  <a:pt x="76" y="143"/>
                  <a:pt x="68" y="139"/>
                </a:cubicBezTo>
                <a:cubicBezTo>
                  <a:pt x="61" y="136"/>
                  <a:pt x="57" y="130"/>
                  <a:pt x="58" y="122"/>
                </a:cubicBezTo>
                <a:cubicBezTo>
                  <a:pt x="58" y="119"/>
                  <a:pt x="60" y="113"/>
                  <a:pt x="57" y="112"/>
                </a:cubicBezTo>
                <a:cubicBezTo>
                  <a:pt x="54" y="111"/>
                  <a:pt x="51" y="116"/>
                  <a:pt x="49" y="118"/>
                </a:cubicBezTo>
                <a:cubicBezTo>
                  <a:pt x="39" y="127"/>
                  <a:pt x="27" y="131"/>
                  <a:pt x="19" y="127"/>
                </a:cubicBezTo>
                <a:cubicBezTo>
                  <a:pt x="10" y="122"/>
                  <a:pt x="9" y="114"/>
                  <a:pt x="16" y="106"/>
                </a:cubicBezTo>
                <a:cubicBezTo>
                  <a:pt x="20" y="101"/>
                  <a:pt x="25" y="99"/>
                  <a:pt x="30" y="96"/>
                </a:cubicBezTo>
                <a:cubicBezTo>
                  <a:pt x="31" y="95"/>
                  <a:pt x="33" y="94"/>
                  <a:pt x="32" y="92"/>
                </a:cubicBezTo>
                <a:cubicBezTo>
                  <a:pt x="31" y="91"/>
                  <a:pt x="30" y="91"/>
                  <a:pt x="29" y="91"/>
                </a:cubicBezTo>
                <a:cubicBezTo>
                  <a:pt x="17" y="87"/>
                  <a:pt x="11" y="78"/>
                  <a:pt x="14" y="66"/>
                </a:cubicBezTo>
                <a:cubicBezTo>
                  <a:pt x="17" y="57"/>
                  <a:pt x="30" y="49"/>
                  <a:pt x="39" y="51"/>
                </a:cubicBezTo>
                <a:cubicBezTo>
                  <a:pt x="56" y="54"/>
                  <a:pt x="53" y="51"/>
                  <a:pt x="49" y="40"/>
                </a:cubicBezTo>
                <a:cubicBezTo>
                  <a:pt x="44" y="29"/>
                  <a:pt x="46" y="18"/>
                  <a:pt x="48" y="8"/>
                </a:cubicBezTo>
                <a:cubicBezTo>
                  <a:pt x="48" y="5"/>
                  <a:pt x="52" y="4"/>
                  <a:pt x="52" y="1"/>
                </a:cubicBezTo>
                <a:cubicBezTo>
                  <a:pt x="51" y="0"/>
                  <a:pt x="50" y="0"/>
                  <a:pt x="48" y="0"/>
                </a:cubicBezTo>
                <a:cubicBezTo>
                  <a:pt x="45" y="2"/>
                  <a:pt x="44" y="5"/>
                  <a:pt x="42" y="8"/>
                </a:cubicBezTo>
                <a:cubicBezTo>
                  <a:pt x="40" y="11"/>
                  <a:pt x="39" y="13"/>
                  <a:pt x="38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41" y="21"/>
                  <a:pt x="37" y="25"/>
                  <a:pt x="38" y="30"/>
                </a:cubicBezTo>
                <a:cubicBezTo>
                  <a:pt x="39" y="33"/>
                  <a:pt x="41" y="36"/>
                  <a:pt x="42" y="39"/>
                </a:cubicBezTo>
                <a:cubicBezTo>
                  <a:pt x="43" y="41"/>
                  <a:pt x="43" y="43"/>
                  <a:pt x="41" y="44"/>
                </a:cubicBezTo>
                <a:cubicBezTo>
                  <a:pt x="38" y="44"/>
                  <a:pt x="35" y="44"/>
                  <a:pt x="32" y="44"/>
                </a:cubicBezTo>
                <a:cubicBezTo>
                  <a:pt x="27" y="43"/>
                  <a:pt x="23" y="44"/>
                  <a:pt x="20" y="47"/>
                </a:cubicBezTo>
                <a:cubicBezTo>
                  <a:pt x="13" y="54"/>
                  <a:pt x="5" y="59"/>
                  <a:pt x="1" y="67"/>
                </a:cubicBezTo>
                <a:cubicBezTo>
                  <a:pt x="0" y="70"/>
                  <a:pt x="0" y="73"/>
                  <a:pt x="0" y="76"/>
                </a:cubicBezTo>
                <a:cubicBezTo>
                  <a:pt x="2" y="80"/>
                  <a:pt x="4" y="83"/>
                  <a:pt x="4" y="87"/>
                </a:cubicBezTo>
                <a:cubicBezTo>
                  <a:pt x="5" y="89"/>
                  <a:pt x="7" y="91"/>
                  <a:pt x="9" y="93"/>
                </a:cubicBezTo>
                <a:cubicBezTo>
                  <a:pt x="10" y="93"/>
                  <a:pt x="12" y="93"/>
                  <a:pt x="13" y="94"/>
                </a:cubicBezTo>
                <a:cubicBezTo>
                  <a:pt x="10" y="99"/>
                  <a:pt x="5" y="102"/>
                  <a:pt x="1" y="106"/>
                </a:cubicBezTo>
                <a:cubicBezTo>
                  <a:pt x="1" y="107"/>
                  <a:pt x="1" y="108"/>
                  <a:pt x="2" y="108"/>
                </a:cubicBezTo>
                <a:cubicBezTo>
                  <a:pt x="4" y="114"/>
                  <a:pt x="4" y="120"/>
                  <a:pt x="10" y="123"/>
                </a:cubicBezTo>
                <a:cubicBezTo>
                  <a:pt x="11" y="123"/>
                  <a:pt x="12" y="126"/>
                  <a:pt x="11" y="127"/>
                </a:cubicBezTo>
                <a:cubicBezTo>
                  <a:pt x="9" y="135"/>
                  <a:pt x="15" y="133"/>
                  <a:pt x="19" y="133"/>
                </a:cubicBezTo>
                <a:cubicBezTo>
                  <a:pt x="22" y="133"/>
                  <a:pt x="25" y="133"/>
                  <a:pt x="27" y="134"/>
                </a:cubicBezTo>
                <a:cubicBezTo>
                  <a:pt x="29" y="134"/>
                  <a:pt x="30" y="134"/>
                  <a:pt x="30" y="136"/>
                </a:cubicBezTo>
                <a:cubicBezTo>
                  <a:pt x="30" y="137"/>
                  <a:pt x="29" y="138"/>
                  <a:pt x="28" y="138"/>
                </a:cubicBezTo>
                <a:cubicBezTo>
                  <a:pt x="24" y="139"/>
                  <a:pt x="20" y="140"/>
                  <a:pt x="16" y="140"/>
                </a:cubicBezTo>
                <a:cubicBezTo>
                  <a:pt x="13" y="139"/>
                  <a:pt x="11" y="140"/>
                  <a:pt x="10" y="143"/>
                </a:cubicBezTo>
                <a:cubicBezTo>
                  <a:pt x="11" y="144"/>
                  <a:pt x="11" y="144"/>
                  <a:pt x="12" y="145"/>
                </a:cubicBezTo>
                <a:cubicBezTo>
                  <a:pt x="21" y="145"/>
                  <a:pt x="31" y="147"/>
                  <a:pt x="39" y="142"/>
                </a:cubicBezTo>
                <a:cubicBezTo>
                  <a:pt x="43" y="140"/>
                  <a:pt x="44" y="141"/>
                  <a:pt x="45" y="144"/>
                </a:cubicBezTo>
                <a:cubicBezTo>
                  <a:pt x="46" y="146"/>
                  <a:pt x="46" y="148"/>
                  <a:pt x="47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10"/>
          <p:cNvSpPr>
            <a:spLocks/>
          </p:cNvSpPr>
          <p:nvPr userDrawn="1"/>
        </p:nvSpPr>
        <p:spPr bwMode="auto">
          <a:xfrm>
            <a:off x="11757458" y="6426547"/>
            <a:ext cx="293688" cy="312738"/>
          </a:xfrm>
          <a:custGeom>
            <a:avLst/>
            <a:gdLst>
              <a:gd name="T0" fmla="*/ 16 w 102"/>
              <a:gd name="T1" fmla="*/ 31 h 108"/>
              <a:gd name="T2" fmla="*/ 33 w 102"/>
              <a:gd name="T3" fmla="*/ 45 h 108"/>
              <a:gd name="T4" fmla="*/ 33 w 102"/>
              <a:gd name="T5" fmla="*/ 48 h 108"/>
              <a:gd name="T6" fmla="*/ 26 w 102"/>
              <a:gd name="T7" fmla="*/ 61 h 108"/>
              <a:gd name="T8" fmla="*/ 7 w 102"/>
              <a:gd name="T9" fmla="*/ 70 h 108"/>
              <a:gd name="T10" fmla="*/ 0 w 102"/>
              <a:gd name="T11" fmla="*/ 76 h 108"/>
              <a:gd name="T12" fmla="*/ 64 w 102"/>
              <a:gd name="T13" fmla="*/ 97 h 108"/>
              <a:gd name="T14" fmla="*/ 79 w 102"/>
              <a:gd name="T15" fmla="*/ 17 h 108"/>
              <a:gd name="T16" fmla="*/ 36 w 102"/>
              <a:gd name="T17" fmla="*/ 3 h 108"/>
              <a:gd name="T18" fmla="*/ 22 w 102"/>
              <a:gd name="T19" fmla="*/ 6 h 108"/>
              <a:gd name="T20" fmla="*/ 13 w 102"/>
              <a:gd name="T21" fmla="*/ 12 h 108"/>
              <a:gd name="T22" fmla="*/ 3 w 102"/>
              <a:gd name="T23" fmla="*/ 24 h 108"/>
              <a:gd name="T24" fmla="*/ 4 w 102"/>
              <a:gd name="T25" fmla="*/ 27 h 108"/>
              <a:gd name="T26" fmla="*/ 16 w 102"/>
              <a:gd name="T27" fmla="*/ 31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" h="108">
                <a:moveTo>
                  <a:pt x="16" y="31"/>
                </a:moveTo>
                <a:cubicBezTo>
                  <a:pt x="25" y="32"/>
                  <a:pt x="28" y="40"/>
                  <a:pt x="33" y="45"/>
                </a:cubicBezTo>
                <a:cubicBezTo>
                  <a:pt x="33" y="46"/>
                  <a:pt x="34" y="48"/>
                  <a:pt x="33" y="48"/>
                </a:cubicBezTo>
                <a:cubicBezTo>
                  <a:pt x="31" y="53"/>
                  <a:pt x="30" y="59"/>
                  <a:pt x="26" y="61"/>
                </a:cubicBezTo>
                <a:cubicBezTo>
                  <a:pt x="20" y="65"/>
                  <a:pt x="15" y="70"/>
                  <a:pt x="7" y="70"/>
                </a:cubicBezTo>
                <a:cubicBezTo>
                  <a:pt x="4" y="70"/>
                  <a:pt x="0" y="72"/>
                  <a:pt x="0" y="76"/>
                </a:cubicBezTo>
                <a:cubicBezTo>
                  <a:pt x="12" y="100"/>
                  <a:pt x="41" y="108"/>
                  <a:pt x="64" y="97"/>
                </a:cubicBezTo>
                <a:cubicBezTo>
                  <a:pt x="96" y="82"/>
                  <a:pt x="102" y="43"/>
                  <a:pt x="79" y="17"/>
                </a:cubicBezTo>
                <a:cubicBezTo>
                  <a:pt x="68" y="5"/>
                  <a:pt x="53" y="0"/>
                  <a:pt x="36" y="3"/>
                </a:cubicBezTo>
                <a:cubicBezTo>
                  <a:pt x="31" y="4"/>
                  <a:pt x="27" y="4"/>
                  <a:pt x="22" y="6"/>
                </a:cubicBezTo>
                <a:cubicBezTo>
                  <a:pt x="20" y="9"/>
                  <a:pt x="16" y="10"/>
                  <a:pt x="13" y="12"/>
                </a:cubicBezTo>
                <a:cubicBezTo>
                  <a:pt x="9" y="16"/>
                  <a:pt x="7" y="21"/>
                  <a:pt x="3" y="24"/>
                </a:cubicBezTo>
                <a:cubicBezTo>
                  <a:pt x="2" y="25"/>
                  <a:pt x="2" y="27"/>
                  <a:pt x="4" y="27"/>
                </a:cubicBezTo>
                <a:cubicBezTo>
                  <a:pt x="8" y="28"/>
                  <a:pt x="11" y="32"/>
                  <a:pt x="16" y="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1"/>
          <p:cNvSpPr>
            <a:spLocks/>
          </p:cNvSpPr>
          <p:nvPr userDrawn="1"/>
        </p:nvSpPr>
        <p:spPr bwMode="auto">
          <a:xfrm>
            <a:off x="10849408" y="6024910"/>
            <a:ext cx="303213" cy="319088"/>
          </a:xfrm>
          <a:custGeom>
            <a:avLst/>
            <a:gdLst>
              <a:gd name="T0" fmla="*/ 61 w 105"/>
              <a:gd name="T1" fmla="*/ 101 h 110"/>
              <a:gd name="T2" fmla="*/ 61 w 105"/>
              <a:gd name="T3" fmla="*/ 99 h 110"/>
              <a:gd name="T4" fmla="*/ 69 w 105"/>
              <a:gd name="T5" fmla="*/ 90 h 110"/>
              <a:gd name="T6" fmla="*/ 68 w 105"/>
              <a:gd name="T7" fmla="*/ 85 h 110"/>
              <a:gd name="T8" fmla="*/ 64 w 105"/>
              <a:gd name="T9" fmla="*/ 80 h 110"/>
              <a:gd name="T10" fmla="*/ 61 w 105"/>
              <a:gd name="T11" fmla="*/ 70 h 110"/>
              <a:gd name="T12" fmla="*/ 61 w 105"/>
              <a:gd name="T13" fmla="*/ 60 h 110"/>
              <a:gd name="T14" fmla="*/ 84 w 105"/>
              <a:gd name="T15" fmla="*/ 37 h 110"/>
              <a:gd name="T16" fmla="*/ 101 w 105"/>
              <a:gd name="T17" fmla="*/ 37 h 110"/>
              <a:gd name="T18" fmla="*/ 103 w 105"/>
              <a:gd name="T19" fmla="*/ 34 h 110"/>
              <a:gd name="T20" fmla="*/ 98 w 105"/>
              <a:gd name="T21" fmla="*/ 22 h 110"/>
              <a:gd name="T22" fmla="*/ 97 w 105"/>
              <a:gd name="T23" fmla="*/ 9 h 110"/>
              <a:gd name="T24" fmla="*/ 97 w 105"/>
              <a:gd name="T25" fmla="*/ 9 h 110"/>
              <a:gd name="T26" fmla="*/ 76 w 105"/>
              <a:gd name="T27" fmla="*/ 22 h 110"/>
              <a:gd name="T28" fmla="*/ 71 w 105"/>
              <a:gd name="T29" fmla="*/ 22 h 110"/>
              <a:gd name="T30" fmla="*/ 20 w 105"/>
              <a:gd name="T31" fmla="*/ 8 h 110"/>
              <a:gd name="T32" fmla="*/ 13 w 105"/>
              <a:gd name="T33" fmla="*/ 15 h 110"/>
              <a:gd name="T34" fmla="*/ 44 w 105"/>
              <a:gd name="T35" fmla="*/ 66 h 110"/>
              <a:gd name="T36" fmla="*/ 50 w 105"/>
              <a:gd name="T37" fmla="*/ 74 h 110"/>
              <a:gd name="T38" fmla="*/ 54 w 105"/>
              <a:gd name="T39" fmla="*/ 98 h 110"/>
              <a:gd name="T40" fmla="*/ 58 w 105"/>
              <a:gd name="T41" fmla="*/ 110 h 110"/>
              <a:gd name="T42" fmla="*/ 61 w 105"/>
              <a:gd name="T43" fmla="*/ 10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5" h="110">
                <a:moveTo>
                  <a:pt x="61" y="101"/>
                </a:moveTo>
                <a:cubicBezTo>
                  <a:pt x="61" y="101"/>
                  <a:pt x="61" y="100"/>
                  <a:pt x="61" y="99"/>
                </a:cubicBezTo>
                <a:cubicBezTo>
                  <a:pt x="63" y="96"/>
                  <a:pt x="66" y="93"/>
                  <a:pt x="69" y="90"/>
                </a:cubicBezTo>
                <a:cubicBezTo>
                  <a:pt x="73" y="88"/>
                  <a:pt x="71" y="86"/>
                  <a:pt x="68" y="85"/>
                </a:cubicBezTo>
                <a:cubicBezTo>
                  <a:pt x="67" y="83"/>
                  <a:pt x="66" y="82"/>
                  <a:pt x="64" y="80"/>
                </a:cubicBezTo>
                <a:cubicBezTo>
                  <a:pt x="63" y="77"/>
                  <a:pt x="63" y="73"/>
                  <a:pt x="61" y="70"/>
                </a:cubicBezTo>
                <a:cubicBezTo>
                  <a:pt x="61" y="67"/>
                  <a:pt x="61" y="63"/>
                  <a:pt x="61" y="60"/>
                </a:cubicBezTo>
                <a:cubicBezTo>
                  <a:pt x="66" y="50"/>
                  <a:pt x="72" y="41"/>
                  <a:pt x="84" y="37"/>
                </a:cubicBezTo>
                <a:cubicBezTo>
                  <a:pt x="90" y="35"/>
                  <a:pt x="95" y="38"/>
                  <a:pt x="101" y="37"/>
                </a:cubicBezTo>
                <a:cubicBezTo>
                  <a:pt x="103" y="37"/>
                  <a:pt x="105" y="37"/>
                  <a:pt x="103" y="34"/>
                </a:cubicBezTo>
                <a:cubicBezTo>
                  <a:pt x="102" y="30"/>
                  <a:pt x="100" y="26"/>
                  <a:pt x="98" y="22"/>
                </a:cubicBezTo>
                <a:cubicBezTo>
                  <a:pt x="96" y="18"/>
                  <a:pt x="100" y="13"/>
                  <a:pt x="97" y="9"/>
                </a:cubicBezTo>
                <a:cubicBezTo>
                  <a:pt x="97" y="9"/>
                  <a:pt x="97" y="9"/>
                  <a:pt x="97" y="9"/>
                </a:cubicBezTo>
                <a:cubicBezTo>
                  <a:pt x="88" y="10"/>
                  <a:pt x="81" y="15"/>
                  <a:pt x="76" y="22"/>
                </a:cubicBezTo>
                <a:cubicBezTo>
                  <a:pt x="74" y="25"/>
                  <a:pt x="73" y="25"/>
                  <a:pt x="71" y="22"/>
                </a:cubicBezTo>
                <a:cubicBezTo>
                  <a:pt x="59" y="2"/>
                  <a:pt x="39" y="0"/>
                  <a:pt x="20" y="8"/>
                </a:cubicBezTo>
                <a:cubicBezTo>
                  <a:pt x="17" y="10"/>
                  <a:pt x="15" y="12"/>
                  <a:pt x="13" y="15"/>
                </a:cubicBezTo>
                <a:cubicBezTo>
                  <a:pt x="0" y="40"/>
                  <a:pt x="24" y="66"/>
                  <a:pt x="44" y="66"/>
                </a:cubicBezTo>
                <a:cubicBezTo>
                  <a:pt x="51" y="65"/>
                  <a:pt x="52" y="67"/>
                  <a:pt x="50" y="74"/>
                </a:cubicBezTo>
                <a:cubicBezTo>
                  <a:pt x="48" y="82"/>
                  <a:pt x="48" y="91"/>
                  <a:pt x="54" y="98"/>
                </a:cubicBezTo>
                <a:cubicBezTo>
                  <a:pt x="56" y="102"/>
                  <a:pt x="55" y="106"/>
                  <a:pt x="58" y="110"/>
                </a:cubicBezTo>
                <a:cubicBezTo>
                  <a:pt x="61" y="108"/>
                  <a:pt x="58" y="104"/>
                  <a:pt x="61" y="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2"/>
          <p:cNvSpPr>
            <a:spLocks/>
          </p:cNvSpPr>
          <p:nvPr userDrawn="1"/>
        </p:nvSpPr>
        <p:spPr bwMode="auto">
          <a:xfrm>
            <a:off x="11133570" y="5809010"/>
            <a:ext cx="254000" cy="260350"/>
          </a:xfrm>
          <a:custGeom>
            <a:avLst/>
            <a:gdLst>
              <a:gd name="T0" fmla="*/ 9 w 88"/>
              <a:gd name="T1" fmla="*/ 69 h 90"/>
              <a:gd name="T2" fmla="*/ 13 w 88"/>
              <a:gd name="T3" fmla="*/ 69 h 90"/>
              <a:gd name="T4" fmla="*/ 43 w 88"/>
              <a:gd name="T5" fmla="*/ 80 h 90"/>
              <a:gd name="T6" fmla="*/ 50 w 88"/>
              <a:gd name="T7" fmla="*/ 90 h 90"/>
              <a:gd name="T8" fmla="*/ 57 w 88"/>
              <a:gd name="T9" fmla="*/ 71 h 90"/>
              <a:gd name="T10" fmla="*/ 56 w 88"/>
              <a:gd name="T11" fmla="*/ 66 h 90"/>
              <a:gd name="T12" fmla="*/ 65 w 88"/>
              <a:gd name="T13" fmla="*/ 49 h 90"/>
              <a:gd name="T14" fmla="*/ 68 w 88"/>
              <a:gd name="T15" fmla="*/ 47 h 90"/>
              <a:gd name="T16" fmla="*/ 68 w 88"/>
              <a:gd name="T17" fmla="*/ 42 h 90"/>
              <a:gd name="T18" fmla="*/ 73 w 88"/>
              <a:gd name="T19" fmla="*/ 30 h 90"/>
              <a:gd name="T20" fmla="*/ 79 w 88"/>
              <a:gd name="T21" fmla="*/ 31 h 90"/>
              <a:gd name="T22" fmla="*/ 85 w 88"/>
              <a:gd name="T23" fmla="*/ 32 h 90"/>
              <a:gd name="T24" fmla="*/ 85 w 88"/>
              <a:gd name="T25" fmla="*/ 26 h 90"/>
              <a:gd name="T26" fmla="*/ 30 w 88"/>
              <a:gd name="T27" fmla="*/ 9 h 90"/>
              <a:gd name="T28" fmla="*/ 5 w 88"/>
              <a:gd name="T29" fmla="*/ 59 h 90"/>
              <a:gd name="T30" fmla="*/ 9 w 88"/>
              <a:gd name="T31" fmla="*/ 6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8" h="90">
                <a:moveTo>
                  <a:pt x="9" y="69"/>
                </a:moveTo>
                <a:cubicBezTo>
                  <a:pt x="10" y="69"/>
                  <a:pt x="11" y="69"/>
                  <a:pt x="13" y="69"/>
                </a:cubicBezTo>
                <a:cubicBezTo>
                  <a:pt x="24" y="65"/>
                  <a:pt x="36" y="69"/>
                  <a:pt x="43" y="80"/>
                </a:cubicBezTo>
                <a:cubicBezTo>
                  <a:pt x="45" y="83"/>
                  <a:pt x="48" y="86"/>
                  <a:pt x="50" y="90"/>
                </a:cubicBezTo>
                <a:cubicBezTo>
                  <a:pt x="54" y="84"/>
                  <a:pt x="51" y="76"/>
                  <a:pt x="57" y="71"/>
                </a:cubicBezTo>
                <a:cubicBezTo>
                  <a:pt x="57" y="69"/>
                  <a:pt x="56" y="68"/>
                  <a:pt x="56" y="66"/>
                </a:cubicBezTo>
                <a:cubicBezTo>
                  <a:pt x="53" y="57"/>
                  <a:pt x="56" y="52"/>
                  <a:pt x="65" y="49"/>
                </a:cubicBezTo>
                <a:cubicBezTo>
                  <a:pt x="66" y="49"/>
                  <a:pt x="67" y="48"/>
                  <a:pt x="68" y="47"/>
                </a:cubicBezTo>
                <a:cubicBezTo>
                  <a:pt x="68" y="45"/>
                  <a:pt x="68" y="44"/>
                  <a:pt x="68" y="42"/>
                </a:cubicBezTo>
                <a:cubicBezTo>
                  <a:pt x="66" y="38"/>
                  <a:pt x="69" y="31"/>
                  <a:pt x="73" y="30"/>
                </a:cubicBezTo>
                <a:cubicBezTo>
                  <a:pt x="75" y="29"/>
                  <a:pt x="77" y="30"/>
                  <a:pt x="79" y="31"/>
                </a:cubicBezTo>
                <a:cubicBezTo>
                  <a:pt x="81" y="33"/>
                  <a:pt x="83" y="33"/>
                  <a:pt x="85" y="32"/>
                </a:cubicBezTo>
                <a:cubicBezTo>
                  <a:pt x="88" y="30"/>
                  <a:pt x="85" y="28"/>
                  <a:pt x="85" y="26"/>
                </a:cubicBezTo>
                <a:cubicBezTo>
                  <a:pt x="72" y="7"/>
                  <a:pt x="51" y="0"/>
                  <a:pt x="30" y="9"/>
                </a:cubicBezTo>
                <a:cubicBezTo>
                  <a:pt x="12" y="16"/>
                  <a:pt x="0" y="36"/>
                  <a:pt x="5" y="59"/>
                </a:cubicBezTo>
                <a:cubicBezTo>
                  <a:pt x="7" y="62"/>
                  <a:pt x="4" y="67"/>
                  <a:pt x="9" y="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11405033" y="5377210"/>
            <a:ext cx="215900" cy="604838"/>
          </a:xfrm>
          <a:custGeom>
            <a:avLst/>
            <a:gdLst>
              <a:gd name="T0" fmla="*/ 33 w 75"/>
              <a:gd name="T1" fmla="*/ 209 h 209"/>
              <a:gd name="T2" fmla="*/ 60 w 75"/>
              <a:gd name="T3" fmla="*/ 190 h 209"/>
              <a:gd name="T4" fmla="*/ 60 w 75"/>
              <a:gd name="T5" fmla="*/ 186 h 209"/>
              <a:gd name="T6" fmla="*/ 31 w 75"/>
              <a:gd name="T7" fmla="*/ 160 h 209"/>
              <a:gd name="T8" fmla="*/ 25 w 75"/>
              <a:gd name="T9" fmla="*/ 146 h 209"/>
              <a:gd name="T10" fmla="*/ 18 w 75"/>
              <a:gd name="T11" fmla="*/ 137 h 209"/>
              <a:gd name="T12" fmla="*/ 11 w 75"/>
              <a:gd name="T13" fmla="*/ 127 h 209"/>
              <a:gd name="T14" fmla="*/ 20 w 75"/>
              <a:gd name="T15" fmla="*/ 118 h 209"/>
              <a:gd name="T16" fmla="*/ 27 w 75"/>
              <a:gd name="T17" fmla="*/ 112 h 209"/>
              <a:gd name="T18" fmla="*/ 55 w 75"/>
              <a:gd name="T19" fmla="*/ 89 h 209"/>
              <a:gd name="T20" fmla="*/ 60 w 75"/>
              <a:gd name="T21" fmla="*/ 86 h 209"/>
              <a:gd name="T22" fmla="*/ 56 w 75"/>
              <a:gd name="T23" fmla="*/ 82 h 209"/>
              <a:gd name="T24" fmla="*/ 41 w 75"/>
              <a:gd name="T25" fmla="*/ 71 h 209"/>
              <a:gd name="T26" fmla="*/ 37 w 75"/>
              <a:gd name="T27" fmla="*/ 61 h 209"/>
              <a:gd name="T28" fmla="*/ 46 w 75"/>
              <a:gd name="T29" fmla="*/ 56 h 209"/>
              <a:gd name="T30" fmla="*/ 56 w 75"/>
              <a:gd name="T31" fmla="*/ 56 h 209"/>
              <a:gd name="T32" fmla="*/ 58 w 75"/>
              <a:gd name="T33" fmla="*/ 52 h 209"/>
              <a:gd name="T34" fmla="*/ 68 w 75"/>
              <a:gd name="T35" fmla="*/ 39 h 209"/>
              <a:gd name="T36" fmla="*/ 70 w 75"/>
              <a:gd name="T37" fmla="*/ 37 h 209"/>
              <a:gd name="T38" fmla="*/ 75 w 75"/>
              <a:gd name="T39" fmla="*/ 2 h 209"/>
              <a:gd name="T40" fmla="*/ 74 w 75"/>
              <a:gd name="T41" fmla="*/ 0 h 209"/>
              <a:gd name="T42" fmla="*/ 63 w 75"/>
              <a:gd name="T43" fmla="*/ 22 h 209"/>
              <a:gd name="T44" fmla="*/ 54 w 75"/>
              <a:gd name="T45" fmla="*/ 36 h 209"/>
              <a:gd name="T46" fmla="*/ 51 w 75"/>
              <a:gd name="T47" fmla="*/ 40 h 209"/>
              <a:gd name="T48" fmla="*/ 51 w 75"/>
              <a:gd name="T49" fmla="*/ 46 h 209"/>
              <a:gd name="T50" fmla="*/ 49 w 75"/>
              <a:gd name="T51" fmla="*/ 49 h 209"/>
              <a:gd name="T52" fmla="*/ 32 w 75"/>
              <a:gd name="T53" fmla="*/ 47 h 209"/>
              <a:gd name="T54" fmla="*/ 22 w 75"/>
              <a:gd name="T55" fmla="*/ 56 h 209"/>
              <a:gd name="T56" fmla="*/ 24 w 75"/>
              <a:gd name="T57" fmla="*/ 67 h 209"/>
              <a:gd name="T58" fmla="*/ 35 w 75"/>
              <a:gd name="T59" fmla="*/ 76 h 209"/>
              <a:gd name="T60" fmla="*/ 41 w 75"/>
              <a:gd name="T61" fmla="*/ 81 h 209"/>
              <a:gd name="T62" fmla="*/ 34 w 75"/>
              <a:gd name="T63" fmla="*/ 85 h 209"/>
              <a:gd name="T64" fmla="*/ 12 w 75"/>
              <a:gd name="T65" fmla="*/ 101 h 209"/>
              <a:gd name="T66" fmla="*/ 1 w 75"/>
              <a:gd name="T67" fmla="*/ 142 h 209"/>
              <a:gd name="T68" fmla="*/ 39 w 75"/>
              <a:gd name="T69" fmla="*/ 185 h 209"/>
              <a:gd name="T70" fmla="*/ 24 w 75"/>
              <a:gd name="T71" fmla="*/ 193 h 209"/>
              <a:gd name="T72" fmla="*/ 24 w 75"/>
              <a:gd name="T73" fmla="*/ 193 h 209"/>
              <a:gd name="T74" fmla="*/ 33 w 75"/>
              <a:gd name="T75" fmla="*/ 209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5" h="209">
                <a:moveTo>
                  <a:pt x="33" y="209"/>
                </a:moveTo>
                <a:cubicBezTo>
                  <a:pt x="41" y="201"/>
                  <a:pt x="49" y="194"/>
                  <a:pt x="60" y="190"/>
                </a:cubicBezTo>
                <a:cubicBezTo>
                  <a:pt x="62" y="189"/>
                  <a:pt x="63" y="188"/>
                  <a:pt x="60" y="186"/>
                </a:cubicBezTo>
                <a:cubicBezTo>
                  <a:pt x="50" y="179"/>
                  <a:pt x="38" y="172"/>
                  <a:pt x="31" y="160"/>
                </a:cubicBezTo>
                <a:cubicBezTo>
                  <a:pt x="28" y="156"/>
                  <a:pt x="26" y="151"/>
                  <a:pt x="25" y="146"/>
                </a:cubicBezTo>
                <a:cubicBezTo>
                  <a:pt x="24" y="141"/>
                  <a:pt x="24" y="137"/>
                  <a:pt x="18" y="137"/>
                </a:cubicBezTo>
                <a:cubicBezTo>
                  <a:pt x="12" y="136"/>
                  <a:pt x="11" y="132"/>
                  <a:pt x="11" y="127"/>
                </a:cubicBezTo>
                <a:cubicBezTo>
                  <a:pt x="12" y="121"/>
                  <a:pt x="14" y="118"/>
                  <a:pt x="20" y="118"/>
                </a:cubicBezTo>
                <a:cubicBezTo>
                  <a:pt x="24" y="118"/>
                  <a:pt x="26" y="116"/>
                  <a:pt x="27" y="112"/>
                </a:cubicBezTo>
                <a:cubicBezTo>
                  <a:pt x="32" y="99"/>
                  <a:pt x="42" y="92"/>
                  <a:pt x="55" y="89"/>
                </a:cubicBezTo>
                <a:cubicBezTo>
                  <a:pt x="57" y="88"/>
                  <a:pt x="59" y="89"/>
                  <a:pt x="60" y="86"/>
                </a:cubicBezTo>
                <a:cubicBezTo>
                  <a:pt x="60" y="84"/>
                  <a:pt x="57" y="83"/>
                  <a:pt x="56" y="82"/>
                </a:cubicBezTo>
                <a:cubicBezTo>
                  <a:pt x="51" y="78"/>
                  <a:pt x="46" y="75"/>
                  <a:pt x="41" y="71"/>
                </a:cubicBezTo>
                <a:cubicBezTo>
                  <a:pt x="38" y="69"/>
                  <a:pt x="35" y="65"/>
                  <a:pt x="37" y="61"/>
                </a:cubicBezTo>
                <a:cubicBezTo>
                  <a:pt x="38" y="56"/>
                  <a:pt x="42" y="56"/>
                  <a:pt x="46" y="56"/>
                </a:cubicBezTo>
                <a:cubicBezTo>
                  <a:pt x="49" y="56"/>
                  <a:pt x="52" y="54"/>
                  <a:pt x="56" y="56"/>
                </a:cubicBezTo>
                <a:cubicBezTo>
                  <a:pt x="58" y="56"/>
                  <a:pt x="59" y="55"/>
                  <a:pt x="58" y="52"/>
                </a:cubicBezTo>
                <a:cubicBezTo>
                  <a:pt x="56" y="41"/>
                  <a:pt x="58" y="39"/>
                  <a:pt x="68" y="39"/>
                </a:cubicBezTo>
                <a:cubicBezTo>
                  <a:pt x="70" y="39"/>
                  <a:pt x="71" y="39"/>
                  <a:pt x="70" y="37"/>
                </a:cubicBezTo>
                <a:cubicBezTo>
                  <a:pt x="65" y="24"/>
                  <a:pt x="66" y="12"/>
                  <a:pt x="75" y="2"/>
                </a:cubicBezTo>
                <a:cubicBezTo>
                  <a:pt x="75" y="1"/>
                  <a:pt x="75" y="0"/>
                  <a:pt x="74" y="0"/>
                </a:cubicBezTo>
                <a:cubicBezTo>
                  <a:pt x="67" y="6"/>
                  <a:pt x="63" y="13"/>
                  <a:pt x="63" y="22"/>
                </a:cubicBezTo>
                <a:cubicBezTo>
                  <a:pt x="64" y="30"/>
                  <a:pt x="62" y="35"/>
                  <a:pt x="54" y="36"/>
                </a:cubicBezTo>
                <a:cubicBezTo>
                  <a:pt x="53" y="36"/>
                  <a:pt x="52" y="39"/>
                  <a:pt x="51" y="40"/>
                </a:cubicBezTo>
                <a:cubicBezTo>
                  <a:pt x="50" y="42"/>
                  <a:pt x="51" y="44"/>
                  <a:pt x="51" y="46"/>
                </a:cubicBezTo>
                <a:cubicBezTo>
                  <a:pt x="52" y="48"/>
                  <a:pt x="51" y="49"/>
                  <a:pt x="49" y="49"/>
                </a:cubicBezTo>
                <a:cubicBezTo>
                  <a:pt x="43" y="46"/>
                  <a:pt x="37" y="47"/>
                  <a:pt x="32" y="47"/>
                </a:cubicBezTo>
                <a:cubicBezTo>
                  <a:pt x="27" y="48"/>
                  <a:pt x="24" y="52"/>
                  <a:pt x="22" y="56"/>
                </a:cubicBezTo>
                <a:cubicBezTo>
                  <a:pt x="20" y="59"/>
                  <a:pt x="21" y="63"/>
                  <a:pt x="24" y="67"/>
                </a:cubicBezTo>
                <a:cubicBezTo>
                  <a:pt x="27" y="70"/>
                  <a:pt x="31" y="74"/>
                  <a:pt x="35" y="76"/>
                </a:cubicBezTo>
                <a:cubicBezTo>
                  <a:pt x="37" y="77"/>
                  <a:pt x="41" y="78"/>
                  <a:pt x="41" y="81"/>
                </a:cubicBezTo>
                <a:cubicBezTo>
                  <a:pt x="40" y="84"/>
                  <a:pt x="37" y="84"/>
                  <a:pt x="34" y="85"/>
                </a:cubicBezTo>
                <a:cubicBezTo>
                  <a:pt x="25" y="88"/>
                  <a:pt x="18" y="94"/>
                  <a:pt x="12" y="101"/>
                </a:cubicBezTo>
                <a:cubicBezTo>
                  <a:pt x="3" y="113"/>
                  <a:pt x="0" y="127"/>
                  <a:pt x="1" y="142"/>
                </a:cubicBezTo>
                <a:cubicBezTo>
                  <a:pt x="4" y="166"/>
                  <a:pt x="21" y="176"/>
                  <a:pt x="39" y="185"/>
                </a:cubicBezTo>
                <a:cubicBezTo>
                  <a:pt x="34" y="187"/>
                  <a:pt x="27" y="186"/>
                  <a:pt x="24" y="193"/>
                </a:cubicBezTo>
                <a:cubicBezTo>
                  <a:pt x="24" y="193"/>
                  <a:pt x="24" y="193"/>
                  <a:pt x="24" y="193"/>
                </a:cubicBezTo>
                <a:cubicBezTo>
                  <a:pt x="25" y="199"/>
                  <a:pt x="30" y="203"/>
                  <a:pt x="33" y="2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4"/>
          <p:cNvSpPr>
            <a:spLocks/>
          </p:cNvSpPr>
          <p:nvPr userDrawn="1"/>
        </p:nvSpPr>
        <p:spPr bwMode="auto">
          <a:xfrm>
            <a:off x="11878108" y="5605810"/>
            <a:ext cx="147638" cy="150813"/>
          </a:xfrm>
          <a:custGeom>
            <a:avLst/>
            <a:gdLst>
              <a:gd name="T0" fmla="*/ 0 w 51"/>
              <a:gd name="T1" fmla="*/ 26 h 52"/>
              <a:gd name="T2" fmla="*/ 28 w 51"/>
              <a:gd name="T3" fmla="*/ 51 h 52"/>
              <a:gd name="T4" fmla="*/ 50 w 51"/>
              <a:gd name="T5" fmla="*/ 28 h 52"/>
              <a:gd name="T6" fmla="*/ 27 w 51"/>
              <a:gd name="T7" fmla="*/ 1 h 52"/>
              <a:gd name="T8" fmla="*/ 0 w 51"/>
              <a:gd name="T9" fmla="*/ 2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2">
                <a:moveTo>
                  <a:pt x="0" y="26"/>
                </a:moveTo>
                <a:cubicBezTo>
                  <a:pt x="0" y="42"/>
                  <a:pt x="11" y="51"/>
                  <a:pt x="28" y="51"/>
                </a:cubicBezTo>
                <a:cubicBezTo>
                  <a:pt x="38" y="52"/>
                  <a:pt x="51" y="38"/>
                  <a:pt x="50" y="28"/>
                </a:cubicBezTo>
                <a:cubicBezTo>
                  <a:pt x="50" y="14"/>
                  <a:pt x="39" y="0"/>
                  <a:pt x="27" y="1"/>
                </a:cubicBezTo>
                <a:cubicBezTo>
                  <a:pt x="11" y="2"/>
                  <a:pt x="0" y="12"/>
                  <a:pt x="0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5"/>
          <p:cNvSpPr>
            <a:spLocks/>
          </p:cNvSpPr>
          <p:nvPr userDrawn="1"/>
        </p:nvSpPr>
        <p:spPr bwMode="auto">
          <a:xfrm>
            <a:off x="10252508" y="6528147"/>
            <a:ext cx="149225" cy="144463"/>
          </a:xfrm>
          <a:custGeom>
            <a:avLst/>
            <a:gdLst>
              <a:gd name="T0" fmla="*/ 2 w 52"/>
              <a:gd name="T1" fmla="*/ 26 h 50"/>
              <a:gd name="T2" fmla="*/ 27 w 52"/>
              <a:gd name="T3" fmla="*/ 50 h 50"/>
              <a:gd name="T4" fmla="*/ 52 w 52"/>
              <a:gd name="T5" fmla="*/ 29 h 50"/>
              <a:gd name="T6" fmla="*/ 27 w 52"/>
              <a:gd name="T7" fmla="*/ 0 h 50"/>
              <a:gd name="T8" fmla="*/ 2 w 52"/>
              <a:gd name="T9" fmla="*/ 26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50">
                <a:moveTo>
                  <a:pt x="2" y="26"/>
                </a:moveTo>
                <a:cubicBezTo>
                  <a:pt x="2" y="40"/>
                  <a:pt x="13" y="50"/>
                  <a:pt x="27" y="50"/>
                </a:cubicBezTo>
                <a:cubicBezTo>
                  <a:pt x="39" y="50"/>
                  <a:pt x="52" y="39"/>
                  <a:pt x="52" y="29"/>
                </a:cubicBezTo>
                <a:cubicBezTo>
                  <a:pt x="51" y="9"/>
                  <a:pt x="42" y="1"/>
                  <a:pt x="27" y="0"/>
                </a:cubicBezTo>
                <a:cubicBezTo>
                  <a:pt x="15" y="0"/>
                  <a:pt x="0" y="11"/>
                  <a:pt x="2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6"/>
          <p:cNvSpPr>
            <a:spLocks/>
          </p:cNvSpPr>
          <p:nvPr userDrawn="1"/>
        </p:nvSpPr>
        <p:spPr bwMode="auto">
          <a:xfrm>
            <a:off x="10535083" y="6297960"/>
            <a:ext cx="138113" cy="149225"/>
          </a:xfrm>
          <a:custGeom>
            <a:avLst/>
            <a:gdLst>
              <a:gd name="T0" fmla="*/ 17 w 48"/>
              <a:gd name="T1" fmla="*/ 49 h 52"/>
              <a:gd name="T2" fmla="*/ 23 w 48"/>
              <a:gd name="T3" fmla="*/ 47 h 52"/>
              <a:gd name="T4" fmla="*/ 28 w 48"/>
              <a:gd name="T5" fmla="*/ 41 h 52"/>
              <a:gd name="T6" fmla="*/ 32 w 48"/>
              <a:gd name="T7" fmla="*/ 5 h 52"/>
              <a:gd name="T8" fmla="*/ 3 w 48"/>
              <a:gd name="T9" fmla="*/ 16 h 52"/>
              <a:gd name="T10" fmla="*/ 9 w 48"/>
              <a:gd name="T11" fmla="*/ 38 h 52"/>
              <a:gd name="T12" fmla="*/ 17 w 48"/>
              <a:gd name="T13" fmla="*/ 49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" h="52">
                <a:moveTo>
                  <a:pt x="17" y="49"/>
                </a:moveTo>
                <a:cubicBezTo>
                  <a:pt x="20" y="52"/>
                  <a:pt x="22" y="50"/>
                  <a:pt x="23" y="47"/>
                </a:cubicBezTo>
                <a:cubicBezTo>
                  <a:pt x="24" y="44"/>
                  <a:pt x="26" y="42"/>
                  <a:pt x="28" y="41"/>
                </a:cubicBezTo>
                <a:cubicBezTo>
                  <a:pt x="43" y="36"/>
                  <a:pt x="48" y="16"/>
                  <a:pt x="32" y="5"/>
                </a:cubicBezTo>
                <a:cubicBezTo>
                  <a:pt x="19" y="0"/>
                  <a:pt x="8" y="4"/>
                  <a:pt x="3" y="16"/>
                </a:cubicBezTo>
                <a:cubicBezTo>
                  <a:pt x="0" y="23"/>
                  <a:pt x="3" y="33"/>
                  <a:pt x="9" y="38"/>
                </a:cubicBezTo>
                <a:cubicBezTo>
                  <a:pt x="14" y="41"/>
                  <a:pt x="16" y="44"/>
                  <a:pt x="17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7"/>
          <p:cNvSpPr>
            <a:spLocks/>
          </p:cNvSpPr>
          <p:nvPr userDrawn="1"/>
        </p:nvSpPr>
        <p:spPr bwMode="auto">
          <a:xfrm>
            <a:off x="11733645" y="5112097"/>
            <a:ext cx="122238" cy="119063"/>
          </a:xfrm>
          <a:custGeom>
            <a:avLst/>
            <a:gdLst>
              <a:gd name="T0" fmla="*/ 22 w 42"/>
              <a:gd name="T1" fmla="*/ 40 h 41"/>
              <a:gd name="T2" fmla="*/ 42 w 42"/>
              <a:gd name="T3" fmla="*/ 21 h 41"/>
              <a:gd name="T4" fmla="*/ 22 w 42"/>
              <a:gd name="T5" fmla="*/ 0 h 41"/>
              <a:gd name="T6" fmla="*/ 1 w 42"/>
              <a:gd name="T7" fmla="*/ 21 h 41"/>
              <a:gd name="T8" fmla="*/ 22 w 42"/>
              <a:gd name="T9" fmla="*/ 4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41">
                <a:moveTo>
                  <a:pt x="22" y="40"/>
                </a:moveTo>
                <a:cubicBezTo>
                  <a:pt x="33" y="41"/>
                  <a:pt x="42" y="31"/>
                  <a:pt x="42" y="21"/>
                </a:cubicBezTo>
                <a:cubicBezTo>
                  <a:pt x="41" y="11"/>
                  <a:pt x="32" y="0"/>
                  <a:pt x="22" y="0"/>
                </a:cubicBezTo>
                <a:cubicBezTo>
                  <a:pt x="11" y="1"/>
                  <a:pt x="0" y="8"/>
                  <a:pt x="1" y="21"/>
                </a:cubicBezTo>
                <a:cubicBezTo>
                  <a:pt x="2" y="33"/>
                  <a:pt x="9" y="40"/>
                  <a:pt x="22" y="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8"/>
          <p:cNvSpPr>
            <a:spLocks/>
          </p:cNvSpPr>
          <p:nvPr userDrawn="1"/>
        </p:nvSpPr>
        <p:spPr bwMode="auto">
          <a:xfrm>
            <a:off x="10841470" y="6069360"/>
            <a:ext cx="176213" cy="274638"/>
          </a:xfrm>
          <a:custGeom>
            <a:avLst/>
            <a:gdLst>
              <a:gd name="T0" fmla="*/ 61 w 61"/>
              <a:gd name="T1" fmla="*/ 95 h 95"/>
              <a:gd name="T2" fmla="*/ 59 w 61"/>
              <a:gd name="T3" fmla="*/ 83 h 95"/>
              <a:gd name="T4" fmla="*/ 55 w 61"/>
              <a:gd name="T5" fmla="*/ 58 h 95"/>
              <a:gd name="T6" fmla="*/ 49 w 61"/>
              <a:gd name="T7" fmla="*/ 49 h 95"/>
              <a:gd name="T8" fmla="*/ 14 w 61"/>
              <a:gd name="T9" fmla="*/ 17 h 95"/>
              <a:gd name="T10" fmla="*/ 17 w 61"/>
              <a:gd name="T11" fmla="*/ 1 h 95"/>
              <a:gd name="T12" fmla="*/ 16 w 61"/>
              <a:gd name="T13" fmla="*/ 0 h 95"/>
              <a:gd name="T14" fmla="*/ 25 w 61"/>
              <a:gd name="T15" fmla="*/ 51 h 95"/>
              <a:gd name="T16" fmla="*/ 37 w 61"/>
              <a:gd name="T17" fmla="*/ 57 h 95"/>
              <a:gd name="T18" fmla="*/ 41 w 61"/>
              <a:gd name="T19" fmla="*/ 64 h 95"/>
              <a:gd name="T20" fmla="*/ 42 w 61"/>
              <a:gd name="T21" fmla="*/ 88 h 95"/>
              <a:gd name="T22" fmla="*/ 61 w 61"/>
              <a:gd name="T23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1" h="95">
                <a:moveTo>
                  <a:pt x="61" y="95"/>
                </a:moveTo>
                <a:cubicBezTo>
                  <a:pt x="61" y="91"/>
                  <a:pt x="61" y="87"/>
                  <a:pt x="59" y="83"/>
                </a:cubicBezTo>
                <a:cubicBezTo>
                  <a:pt x="53" y="75"/>
                  <a:pt x="53" y="67"/>
                  <a:pt x="55" y="58"/>
                </a:cubicBezTo>
                <a:cubicBezTo>
                  <a:pt x="58" y="50"/>
                  <a:pt x="56" y="48"/>
                  <a:pt x="49" y="49"/>
                </a:cubicBezTo>
                <a:cubicBezTo>
                  <a:pt x="34" y="50"/>
                  <a:pt x="14" y="34"/>
                  <a:pt x="14" y="17"/>
                </a:cubicBezTo>
                <a:cubicBezTo>
                  <a:pt x="14" y="11"/>
                  <a:pt x="13" y="6"/>
                  <a:pt x="17" y="1"/>
                </a:cubicBezTo>
                <a:cubicBezTo>
                  <a:pt x="17" y="1"/>
                  <a:pt x="16" y="0"/>
                  <a:pt x="16" y="0"/>
                </a:cubicBezTo>
                <a:cubicBezTo>
                  <a:pt x="0" y="16"/>
                  <a:pt x="6" y="39"/>
                  <a:pt x="25" y="51"/>
                </a:cubicBezTo>
                <a:cubicBezTo>
                  <a:pt x="28" y="54"/>
                  <a:pt x="32" y="57"/>
                  <a:pt x="37" y="57"/>
                </a:cubicBezTo>
                <a:cubicBezTo>
                  <a:pt x="43" y="58"/>
                  <a:pt x="42" y="61"/>
                  <a:pt x="41" y="64"/>
                </a:cubicBezTo>
                <a:cubicBezTo>
                  <a:pt x="38" y="72"/>
                  <a:pt x="38" y="80"/>
                  <a:pt x="42" y="88"/>
                </a:cubicBezTo>
                <a:cubicBezTo>
                  <a:pt x="47" y="93"/>
                  <a:pt x="55" y="92"/>
                  <a:pt x="61" y="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9"/>
          <p:cNvSpPr>
            <a:spLocks/>
          </p:cNvSpPr>
          <p:nvPr userDrawn="1"/>
        </p:nvSpPr>
        <p:spPr bwMode="auto">
          <a:xfrm>
            <a:off x="11913033" y="6207472"/>
            <a:ext cx="115888" cy="133350"/>
          </a:xfrm>
          <a:custGeom>
            <a:avLst/>
            <a:gdLst>
              <a:gd name="T0" fmla="*/ 19 w 40"/>
              <a:gd name="T1" fmla="*/ 46 h 46"/>
              <a:gd name="T2" fmla="*/ 35 w 40"/>
              <a:gd name="T3" fmla="*/ 24 h 46"/>
              <a:gd name="T4" fmla="*/ 37 w 40"/>
              <a:gd name="T5" fmla="*/ 15 h 46"/>
              <a:gd name="T6" fmla="*/ 34 w 40"/>
              <a:gd name="T7" fmla="*/ 3 h 46"/>
              <a:gd name="T8" fmla="*/ 21 w 40"/>
              <a:gd name="T9" fmla="*/ 7 h 46"/>
              <a:gd name="T10" fmla="*/ 16 w 40"/>
              <a:gd name="T11" fmla="*/ 11 h 46"/>
              <a:gd name="T12" fmla="*/ 1 w 40"/>
              <a:gd name="T13" fmla="*/ 29 h 46"/>
              <a:gd name="T14" fmla="*/ 19 w 40"/>
              <a:gd name="T15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46">
                <a:moveTo>
                  <a:pt x="19" y="46"/>
                </a:moveTo>
                <a:cubicBezTo>
                  <a:pt x="30" y="46"/>
                  <a:pt x="38" y="35"/>
                  <a:pt x="35" y="24"/>
                </a:cubicBezTo>
                <a:cubicBezTo>
                  <a:pt x="35" y="21"/>
                  <a:pt x="34" y="18"/>
                  <a:pt x="37" y="15"/>
                </a:cubicBezTo>
                <a:cubicBezTo>
                  <a:pt x="40" y="11"/>
                  <a:pt x="38" y="5"/>
                  <a:pt x="34" y="3"/>
                </a:cubicBezTo>
                <a:cubicBezTo>
                  <a:pt x="30" y="0"/>
                  <a:pt x="23" y="2"/>
                  <a:pt x="21" y="7"/>
                </a:cubicBezTo>
                <a:cubicBezTo>
                  <a:pt x="20" y="9"/>
                  <a:pt x="19" y="11"/>
                  <a:pt x="16" y="11"/>
                </a:cubicBezTo>
                <a:cubicBezTo>
                  <a:pt x="7" y="12"/>
                  <a:pt x="0" y="20"/>
                  <a:pt x="1" y="29"/>
                </a:cubicBezTo>
                <a:cubicBezTo>
                  <a:pt x="1" y="38"/>
                  <a:pt x="9" y="46"/>
                  <a:pt x="19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0"/>
          <p:cNvSpPr>
            <a:spLocks/>
          </p:cNvSpPr>
          <p:nvPr userDrawn="1"/>
        </p:nvSpPr>
        <p:spPr bwMode="auto">
          <a:xfrm>
            <a:off x="10098520" y="6636097"/>
            <a:ext cx="87313" cy="82550"/>
          </a:xfrm>
          <a:custGeom>
            <a:avLst/>
            <a:gdLst>
              <a:gd name="T0" fmla="*/ 1 w 30"/>
              <a:gd name="T1" fmla="*/ 16 h 29"/>
              <a:gd name="T2" fmla="*/ 15 w 30"/>
              <a:gd name="T3" fmla="*/ 29 h 29"/>
              <a:gd name="T4" fmla="*/ 30 w 30"/>
              <a:gd name="T5" fmla="*/ 16 h 29"/>
              <a:gd name="T6" fmla="*/ 15 w 30"/>
              <a:gd name="T7" fmla="*/ 1 h 29"/>
              <a:gd name="T8" fmla="*/ 1 w 30"/>
              <a:gd name="T9" fmla="*/ 16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9">
                <a:moveTo>
                  <a:pt x="1" y="16"/>
                </a:moveTo>
                <a:cubicBezTo>
                  <a:pt x="1" y="24"/>
                  <a:pt x="7" y="29"/>
                  <a:pt x="15" y="29"/>
                </a:cubicBezTo>
                <a:cubicBezTo>
                  <a:pt x="24" y="29"/>
                  <a:pt x="30" y="24"/>
                  <a:pt x="30" y="16"/>
                </a:cubicBezTo>
                <a:cubicBezTo>
                  <a:pt x="30" y="7"/>
                  <a:pt x="24" y="0"/>
                  <a:pt x="15" y="1"/>
                </a:cubicBezTo>
                <a:cubicBezTo>
                  <a:pt x="6" y="1"/>
                  <a:pt x="0" y="9"/>
                  <a:pt x="1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1"/>
          <p:cNvSpPr>
            <a:spLocks/>
          </p:cNvSpPr>
          <p:nvPr userDrawn="1"/>
        </p:nvSpPr>
        <p:spPr bwMode="auto">
          <a:xfrm>
            <a:off x="11838420" y="5774085"/>
            <a:ext cx="82550" cy="84138"/>
          </a:xfrm>
          <a:custGeom>
            <a:avLst/>
            <a:gdLst>
              <a:gd name="T0" fmla="*/ 14 w 29"/>
              <a:gd name="T1" fmla="*/ 29 h 29"/>
              <a:gd name="T2" fmla="*/ 29 w 29"/>
              <a:gd name="T3" fmla="*/ 15 h 29"/>
              <a:gd name="T4" fmla="*/ 16 w 29"/>
              <a:gd name="T5" fmla="*/ 0 h 29"/>
              <a:gd name="T6" fmla="*/ 0 w 29"/>
              <a:gd name="T7" fmla="*/ 14 h 29"/>
              <a:gd name="T8" fmla="*/ 14 w 29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29"/>
                </a:moveTo>
                <a:cubicBezTo>
                  <a:pt x="22" y="29"/>
                  <a:pt x="29" y="22"/>
                  <a:pt x="29" y="15"/>
                </a:cubicBezTo>
                <a:cubicBezTo>
                  <a:pt x="29" y="7"/>
                  <a:pt x="23" y="0"/>
                  <a:pt x="16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23"/>
                  <a:pt x="6" y="29"/>
                  <a:pt x="14" y="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2"/>
          <p:cNvSpPr>
            <a:spLocks/>
          </p:cNvSpPr>
          <p:nvPr userDrawn="1"/>
        </p:nvSpPr>
        <p:spPr bwMode="auto">
          <a:xfrm>
            <a:off x="11944783" y="5267672"/>
            <a:ext cx="77788" cy="80963"/>
          </a:xfrm>
          <a:custGeom>
            <a:avLst/>
            <a:gdLst>
              <a:gd name="T0" fmla="*/ 0 w 27"/>
              <a:gd name="T1" fmla="*/ 14 h 28"/>
              <a:gd name="T2" fmla="*/ 14 w 27"/>
              <a:gd name="T3" fmla="*/ 28 h 28"/>
              <a:gd name="T4" fmla="*/ 27 w 27"/>
              <a:gd name="T5" fmla="*/ 14 h 28"/>
              <a:gd name="T6" fmla="*/ 14 w 27"/>
              <a:gd name="T7" fmla="*/ 0 h 28"/>
              <a:gd name="T8" fmla="*/ 0 w 27"/>
              <a:gd name="T9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8">
                <a:moveTo>
                  <a:pt x="0" y="14"/>
                </a:moveTo>
                <a:cubicBezTo>
                  <a:pt x="0" y="23"/>
                  <a:pt x="5" y="28"/>
                  <a:pt x="14" y="28"/>
                </a:cubicBezTo>
                <a:cubicBezTo>
                  <a:pt x="22" y="28"/>
                  <a:pt x="27" y="22"/>
                  <a:pt x="27" y="14"/>
                </a:cubicBezTo>
                <a:cubicBezTo>
                  <a:pt x="27" y="6"/>
                  <a:pt x="22" y="0"/>
                  <a:pt x="14" y="0"/>
                </a:cubicBezTo>
                <a:cubicBezTo>
                  <a:pt x="4" y="0"/>
                  <a:pt x="0" y="5"/>
                  <a:pt x="0" y="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3"/>
          <p:cNvSpPr>
            <a:spLocks/>
          </p:cNvSpPr>
          <p:nvPr userDrawn="1"/>
        </p:nvSpPr>
        <p:spPr bwMode="auto">
          <a:xfrm>
            <a:off x="10373158" y="6383685"/>
            <a:ext cx="69850" cy="69850"/>
          </a:xfrm>
          <a:custGeom>
            <a:avLst/>
            <a:gdLst>
              <a:gd name="T0" fmla="*/ 0 w 24"/>
              <a:gd name="T1" fmla="*/ 13 h 24"/>
              <a:gd name="T2" fmla="*/ 11 w 24"/>
              <a:gd name="T3" fmla="*/ 24 h 24"/>
              <a:gd name="T4" fmla="*/ 24 w 24"/>
              <a:gd name="T5" fmla="*/ 11 h 24"/>
              <a:gd name="T6" fmla="*/ 10 w 24"/>
              <a:gd name="T7" fmla="*/ 0 h 24"/>
              <a:gd name="T8" fmla="*/ 0 w 24"/>
              <a:gd name="T9" fmla="*/ 1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4">
                <a:moveTo>
                  <a:pt x="0" y="13"/>
                </a:moveTo>
                <a:cubicBezTo>
                  <a:pt x="0" y="20"/>
                  <a:pt x="4" y="24"/>
                  <a:pt x="11" y="24"/>
                </a:cubicBezTo>
                <a:cubicBezTo>
                  <a:pt x="18" y="24"/>
                  <a:pt x="24" y="18"/>
                  <a:pt x="24" y="11"/>
                </a:cubicBezTo>
                <a:cubicBezTo>
                  <a:pt x="24" y="7"/>
                  <a:pt x="15" y="0"/>
                  <a:pt x="10" y="0"/>
                </a:cubicBezTo>
                <a:cubicBezTo>
                  <a:pt x="4" y="0"/>
                  <a:pt x="0" y="5"/>
                  <a:pt x="0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4"/>
          <p:cNvSpPr>
            <a:spLocks/>
          </p:cNvSpPr>
          <p:nvPr userDrawn="1"/>
        </p:nvSpPr>
        <p:spPr bwMode="auto">
          <a:xfrm>
            <a:off x="11968595" y="5813772"/>
            <a:ext cx="53975" cy="52388"/>
          </a:xfrm>
          <a:custGeom>
            <a:avLst/>
            <a:gdLst>
              <a:gd name="T0" fmla="*/ 1 w 19"/>
              <a:gd name="T1" fmla="*/ 9 h 18"/>
              <a:gd name="T2" fmla="*/ 10 w 19"/>
              <a:gd name="T3" fmla="*/ 18 h 18"/>
              <a:gd name="T4" fmla="*/ 19 w 19"/>
              <a:gd name="T5" fmla="*/ 9 h 18"/>
              <a:gd name="T6" fmla="*/ 10 w 19"/>
              <a:gd name="T7" fmla="*/ 0 h 18"/>
              <a:gd name="T8" fmla="*/ 1 w 19"/>
              <a:gd name="T9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8">
                <a:moveTo>
                  <a:pt x="1" y="9"/>
                </a:moveTo>
                <a:cubicBezTo>
                  <a:pt x="0" y="14"/>
                  <a:pt x="5" y="18"/>
                  <a:pt x="10" y="18"/>
                </a:cubicBezTo>
                <a:cubicBezTo>
                  <a:pt x="16" y="18"/>
                  <a:pt x="19" y="15"/>
                  <a:pt x="19" y="9"/>
                </a:cubicBezTo>
                <a:cubicBezTo>
                  <a:pt x="19" y="4"/>
                  <a:pt x="16" y="0"/>
                  <a:pt x="10" y="0"/>
                </a:cubicBezTo>
                <a:cubicBezTo>
                  <a:pt x="4" y="0"/>
                  <a:pt x="1" y="3"/>
                  <a:pt x="1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5"/>
          <p:cNvSpPr>
            <a:spLocks/>
          </p:cNvSpPr>
          <p:nvPr userDrawn="1"/>
        </p:nvSpPr>
        <p:spPr bwMode="auto">
          <a:xfrm>
            <a:off x="10419195" y="6669435"/>
            <a:ext cx="55563" cy="49213"/>
          </a:xfrm>
          <a:custGeom>
            <a:avLst/>
            <a:gdLst>
              <a:gd name="T0" fmla="*/ 0 w 19"/>
              <a:gd name="T1" fmla="*/ 9 h 17"/>
              <a:gd name="T2" fmla="*/ 9 w 19"/>
              <a:gd name="T3" fmla="*/ 17 h 17"/>
              <a:gd name="T4" fmla="*/ 19 w 19"/>
              <a:gd name="T5" fmla="*/ 8 h 17"/>
              <a:gd name="T6" fmla="*/ 8 w 19"/>
              <a:gd name="T7" fmla="*/ 0 h 17"/>
              <a:gd name="T8" fmla="*/ 0 w 19"/>
              <a:gd name="T9" fmla="*/ 9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7">
                <a:moveTo>
                  <a:pt x="0" y="9"/>
                </a:moveTo>
                <a:cubicBezTo>
                  <a:pt x="0" y="14"/>
                  <a:pt x="4" y="17"/>
                  <a:pt x="9" y="17"/>
                </a:cubicBezTo>
                <a:cubicBezTo>
                  <a:pt x="14" y="17"/>
                  <a:pt x="19" y="13"/>
                  <a:pt x="19" y="8"/>
                </a:cubicBezTo>
                <a:cubicBezTo>
                  <a:pt x="19" y="3"/>
                  <a:pt x="14" y="0"/>
                  <a:pt x="8" y="0"/>
                </a:cubicBezTo>
                <a:cubicBezTo>
                  <a:pt x="2" y="0"/>
                  <a:pt x="0" y="2"/>
                  <a:pt x="0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6"/>
          <p:cNvSpPr>
            <a:spLocks/>
          </p:cNvSpPr>
          <p:nvPr userDrawn="1"/>
        </p:nvSpPr>
        <p:spPr bwMode="auto">
          <a:xfrm>
            <a:off x="11517745" y="6669435"/>
            <a:ext cx="50800" cy="49213"/>
          </a:xfrm>
          <a:custGeom>
            <a:avLst/>
            <a:gdLst>
              <a:gd name="T0" fmla="*/ 8 w 18"/>
              <a:gd name="T1" fmla="*/ 0 h 17"/>
              <a:gd name="T2" fmla="*/ 0 w 18"/>
              <a:gd name="T3" fmla="*/ 8 h 17"/>
              <a:gd name="T4" fmla="*/ 8 w 18"/>
              <a:gd name="T5" fmla="*/ 17 h 17"/>
              <a:gd name="T6" fmla="*/ 18 w 18"/>
              <a:gd name="T7" fmla="*/ 9 h 17"/>
              <a:gd name="T8" fmla="*/ 8 w 18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7">
                <a:moveTo>
                  <a:pt x="8" y="0"/>
                </a:moveTo>
                <a:cubicBezTo>
                  <a:pt x="1" y="0"/>
                  <a:pt x="0" y="1"/>
                  <a:pt x="0" y="8"/>
                </a:cubicBezTo>
                <a:cubicBezTo>
                  <a:pt x="0" y="14"/>
                  <a:pt x="2" y="17"/>
                  <a:pt x="8" y="17"/>
                </a:cubicBezTo>
                <a:cubicBezTo>
                  <a:pt x="14" y="17"/>
                  <a:pt x="18" y="14"/>
                  <a:pt x="18" y="9"/>
                </a:cubicBezTo>
                <a:cubicBezTo>
                  <a:pt x="18" y="3"/>
                  <a:pt x="15" y="0"/>
                  <a:pt x="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7"/>
          <p:cNvSpPr>
            <a:spLocks/>
          </p:cNvSpPr>
          <p:nvPr userDrawn="1"/>
        </p:nvSpPr>
        <p:spPr bwMode="auto">
          <a:xfrm>
            <a:off x="11408208" y="5788372"/>
            <a:ext cx="117475" cy="147638"/>
          </a:xfrm>
          <a:custGeom>
            <a:avLst/>
            <a:gdLst>
              <a:gd name="T0" fmla="*/ 23 w 41"/>
              <a:gd name="T1" fmla="*/ 51 h 51"/>
              <a:gd name="T2" fmla="*/ 41 w 41"/>
              <a:gd name="T3" fmla="*/ 43 h 51"/>
              <a:gd name="T4" fmla="*/ 0 w 41"/>
              <a:gd name="T5" fmla="*/ 0 h 51"/>
              <a:gd name="T6" fmla="*/ 23 w 41"/>
              <a:gd name="T7" fmla="*/ 37 h 51"/>
              <a:gd name="T8" fmla="*/ 25 w 41"/>
              <a:gd name="T9" fmla="*/ 46 h 51"/>
              <a:gd name="T10" fmla="*/ 23 w 41"/>
              <a:gd name="T11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" h="51">
                <a:moveTo>
                  <a:pt x="23" y="51"/>
                </a:moveTo>
                <a:cubicBezTo>
                  <a:pt x="28" y="46"/>
                  <a:pt x="35" y="47"/>
                  <a:pt x="41" y="43"/>
                </a:cubicBezTo>
                <a:cubicBezTo>
                  <a:pt x="21" y="35"/>
                  <a:pt x="6" y="22"/>
                  <a:pt x="0" y="0"/>
                </a:cubicBezTo>
                <a:cubicBezTo>
                  <a:pt x="0" y="18"/>
                  <a:pt x="10" y="28"/>
                  <a:pt x="23" y="37"/>
                </a:cubicBezTo>
                <a:cubicBezTo>
                  <a:pt x="29" y="40"/>
                  <a:pt x="30" y="41"/>
                  <a:pt x="25" y="46"/>
                </a:cubicBezTo>
                <a:cubicBezTo>
                  <a:pt x="23" y="47"/>
                  <a:pt x="23" y="49"/>
                  <a:pt x="23" y="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8"/>
          <p:cNvSpPr>
            <a:spLocks/>
          </p:cNvSpPr>
          <p:nvPr userDrawn="1"/>
        </p:nvSpPr>
        <p:spPr bwMode="auto">
          <a:xfrm>
            <a:off x="11546320" y="5493097"/>
            <a:ext cx="14288" cy="30163"/>
          </a:xfrm>
          <a:custGeom>
            <a:avLst/>
            <a:gdLst>
              <a:gd name="T0" fmla="*/ 0 w 5"/>
              <a:gd name="T1" fmla="*/ 9 h 10"/>
              <a:gd name="T2" fmla="*/ 4 w 5"/>
              <a:gd name="T3" fmla="*/ 9 h 10"/>
              <a:gd name="T4" fmla="*/ 3 w 5"/>
              <a:gd name="T5" fmla="*/ 6 h 10"/>
              <a:gd name="T6" fmla="*/ 2 w 5"/>
              <a:gd name="T7" fmla="*/ 0 h 10"/>
              <a:gd name="T8" fmla="*/ 0 w 5"/>
              <a:gd name="T9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0">
                <a:moveTo>
                  <a:pt x="0" y="9"/>
                </a:moveTo>
                <a:cubicBezTo>
                  <a:pt x="1" y="10"/>
                  <a:pt x="3" y="10"/>
                  <a:pt x="4" y="9"/>
                </a:cubicBezTo>
                <a:cubicBezTo>
                  <a:pt x="5" y="8"/>
                  <a:pt x="4" y="7"/>
                  <a:pt x="3" y="6"/>
                </a:cubicBezTo>
                <a:cubicBezTo>
                  <a:pt x="2" y="4"/>
                  <a:pt x="3" y="2"/>
                  <a:pt x="2" y="0"/>
                </a:cubicBezTo>
                <a:cubicBezTo>
                  <a:pt x="0" y="2"/>
                  <a:pt x="3" y="6"/>
                  <a:pt x="0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9"/>
          <p:cNvSpPr>
            <a:spLocks/>
          </p:cNvSpPr>
          <p:nvPr userDrawn="1"/>
        </p:nvSpPr>
        <p:spPr bwMode="auto">
          <a:xfrm>
            <a:off x="11539970" y="6372572"/>
            <a:ext cx="176213" cy="176213"/>
          </a:xfrm>
          <a:custGeom>
            <a:avLst/>
            <a:gdLst>
              <a:gd name="T0" fmla="*/ 11 w 61"/>
              <a:gd name="T1" fmla="*/ 54 h 61"/>
              <a:gd name="T2" fmla="*/ 23 w 61"/>
              <a:gd name="T3" fmla="*/ 60 h 61"/>
              <a:gd name="T4" fmla="*/ 53 w 61"/>
              <a:gd name="T5" fmla="*/ 48 h 61"/>
              <a:gd name="T6" fmla="*/ 50 w 61"/>
              <a:gd name="T7" fmla="*/ 11 h 61"/>
              <a:gd name="T8" fmla="*/ 14 w 61"/>
              <a:gd name="T9" fmla="*/ 7 h 61"/>
              <a:gd name="T10" fmla="*/ 1 w 61"/>
              <a:gd name="T11" fmla="*/ 25 h 61"/>
              <a:gd name="T12" fmla="*/ 1 w 61"/>
              <a:gd name="T13" fmla="*/ 38 h 61"/>
              <a:gd name="T14" fmla="*/ 11 w 61"/>
              <a:gd name="T15" fmla="*/ 54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61">
                <a:moveTo>
                  <a:pt x="11" y="54"/>
                </a:moveTo>
                <a:cubicBezTo>
                  <a:pt x="15" y="57"/>
                  <a:pt x="19" y="59"/>
                  <a:pt x="23" y="60"/>
                </a:cubicBezTo>
                <a:cubicBezTo>
                  <a:pt x="35" y="61"/>
                  <a:pt x="46" y="58"/>
                  <a:pt x="53" y="48"/>
                </a:cubicBezTo>
                <a:cubicBezTo>
                  <a:pt x="61" y="36"/>
                  <a:pt x="60" y="22"/>
                  <a:pt x="50" y="11"/>
                </a:cubicBezTo>
                <a:cubicBezTo>
                  <a:pt x="40" y="1"/>
                  <a:pt x="26" y="0"/>
                  <a:pt x="14" y="7"/>
                </a:cubicBezTo>
                <a:cubicBezTo>
                  <a:pt x="7" y="11"/>
                  <a:pt x="3" y="17"/>
                  <a:pt x="1" y="25"/>
                </a:cubicBezTo>
                <a:cubicBezTo>
                  <a:pt x="0" y="29"/>
                  <a:pt x="0" y="34"/>
                  <a:pt x="1" y="38"/>
                </a:cubicBezTo>
                <a:cubicBezTo>
                  <a:pt x="2" y="44"/>
                  <a:pt x="5" y="50"/>
                  <a:pt x="11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0"/>
          <p:cNvSpPr>
            <a:spLocks/>
          </p:cNvSpPr>
          <p:nvPr userDrawn="1"/>
        </p:nvSpPr>
        <p:spPr bwMode="auto">
          <a:xfrm>
            <a:off x="11279620" y="5943947"/>
            <a:ext cx="90488" cy="87313"/>
          </a:xfrm>
          <a:custGeom>
            <a:avLst/>
            <a:gdLst>
              <a:gd name="T0" fmla="*/ 17 w 31"/>
              <a:gd name="T1" fmla="*/ 0 h 30"/>
              <a:gd name="T2" fmla="*/ 3 w 31"/>
              <a:gd name="T3" fmla="*/ 8 h 30"/>
              <a:gd name="T4" fmla="*/ 6 w 31"/>
              <a:gd name="T5" fmla="*/ 24 h 30"/>
              <a:gd name="T6" fmla="*/ 27 w 31"/>
              <a:gd name="T7" fmla="*/ 23 h 30"/>
              <a:gd name="T8" fmla="*/ 25 w 31"/>
              <a:gd name="T9" fmla="*/ 3 h 30"/>
              <a:gd name="T10" fmla="*/ 17 w 31"/>
              <a:gd name="T11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0">
                <a:moveTo>
                  <a:pt x="17" y="0"/>
                </a:moveTo>
                <a:cubicBezTo>
                  <a:pt x="10" y="0"/>
                  <a:pt x="6" y="3"/>
                  <a:pt x="3" y="8"/>
                </a:cubicBezTo>
                <a:cubicBezTo>
                  <a:pt x="0" y="14"/>
                  <a:pt x="2" y="19"/>
                  <a:pt x="6" y="24"/>
                </a:cubicBezTo>
                <a:cubicBezTo>
                  <a:pt x="13" y="30"/>
                  <a:pt x="21" y="29"/>
                  <a:pt x="27" y="23"/>
                </a:cubicBezTo>
                <a:cubicBezTo>
                  <a:pt x="31" y="17"/>
                  <a:pt x="30" y="9"/>
                  <a:pt x="25" y="3"/>
                </a:cubicBezTo>
                <a:cubicBezTo>
                  <a:pt x="22" y="1"/>
                  <a:pt x="20" y="1"/>
                  <a:pt x="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1"/>
          <p:cNvSpPr>
            <a:spLocks/>
          </p:cNvSpPr>
          <p:nvPr userDrawn="1"/>
        </p:nvSpPr>
        <p:spPr bwMode="auto">
          <a:xfrm>
            <a:off x="11303433" y="6074122"/>
            <a:ext cx="55563" cy="52388"/>
          </a:xfrm>
          <a:custGeom>
            <a:avLst/>
            <a:gdLst>
              <a:gd name="T0" fmla="*/ 0 w 19"/>
              <a:gd name="T1" fmla="*/ 9 h 18"/>
              <a:gd name="T2" fmla="*/ 10 w 19"/>
              <a:gd name="T3" fmla="*/ 18 h 18"/>
              <a:gd name="T4" fmla="*/ 19 w 19"/>
              <a:gd name="T5" fmla="*/ 9 h 18"/>
              <a:gd name="T6" fmla="*/ 10 w 19"/>
              <a:gd name="T7" fmla="*/ 0 h 18"/>
              <a:gd name="T8" fmla="*/ 0 w 19"/>
              <a:gd name="T9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8">
                <a:moveTo>
                  <a:pt x="0" y="9"/>
                </a:moveTo>
                <a:cubicBezTo>
                  <a:pt x="0" y="14"/>
                  <a:pt x="5" y="18"/>
                  <a:pt x="10" y="18"/>
                </a:cubicBezTo>
                <a:cubicBezTo>
                  <a:pt x="15" y="18"/>
                  <a:pt x="19" y="14"/>
                  <a:pt x="19" y="9"/>
                </a:cubicBezTo>
                <a:cubicBezTo>
                  <a:pt x="19" y="4"/>
                  <a:pt x="16" y="0"/>
                  <a:pt x="10" y="0"/>
                </a:cubicBezTo>
                <a:cubicBezTo>
                  <a:pt x="3" y="0"/>
                  <a:pt x="0" y="3"/>
                  <a:pt x="0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2"/>
          <p:cNvSpPr>
            <a:spLocks/>
          </p:cNvSpPr>
          <p:nvPr userDrawn="1"/>
        </p:nvSpPr>
        <p:spPr bwMode="auto">
          <a:xfrm>
            <a:off x="11536795" y="6444010"/>
            <a:ext cx="6350" cy="38100"/>
          </a:xfrm>
          <a:custGeom>
            <a:avLst/>
            <a:gdLst>
              <a:gd name="T0" fmla="*/ 2 w 2"/>
              <a:gd name="T1" fmla="*/ 13 h 13"/>
              <a:gd name="T2" fmla="*/ 2 w 2"/>
              <a:gd name="T3" fmla="*/ 0 h 13"/>
              <a:gd name="T4" fmla="*/ 2 w 2"/>
              <a:gd name="T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3">
                <a:moveTo>
                  <a:pt x="2" y="13"/>
                </a:moveTo>
                <a:cubicBezTo>
                  <a:pt x="2" y="9"/>
                  <a:pt x="2" y="4"/>
                  <a:pt x="2" y="0"/>
                </a:cubicBezTo>
                <a:cubicBezTo>
                  <a:pt x="0" y="4"/>
                  <a:pt x="0" y="9"/>
                  <a:pt x="2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35907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F3E96B-F41C-466A-9F7A-C597C8A73509}"/>
              </a:ext>
            </a:extLst>
          </p:cNvPr>
          <p:cNvSpPr/>
          <p:nvPr userDrawn="1"/>
        </p:nvSpPr>
        <p:spPr>
          <a:xfrm>
            <a:off x="0" y="0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09BFC-FB6E-4A07-AC20-5CA1F5A01095}"/>
              </a:ext>
            </a:extLst>
          </p:cNvPr>
          <p:cNvSpPr/>
          <p:nvPr userDrawn="1"/>
        </p:nvSpPr>
        <p:spPr>
          <a:xfrm>
            <a:off x="0" y="5170396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0" y="5518484"/>
            <a:ext cx="12192000" cy="1342691"/>
            <a:chOff x="0" y="5751513"/>
            <a:chExt cx="9932988" cy="1109662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" name="Grupo 7"/>
          <p:cNvGrpSpPr/>
          <p:nvPr userDrawn="1"/>
        </p:nvGrpSpPr>
        <p:grpSpPr>
          <a:xfrm rot="10800000">
            <a:off x="0" y="0"/>
            <a:ext cx="12192000" cy="1342691"/>
            <a:chOff x="0" y="5751513"/>
            <a:chExt cx="9932988" cy="1109662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0142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6095918" cy="6118167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0" y="5846618"/>
            <a:ext cx="12192000" cy="1014557"/>
            <a:chOff x="0" y="5751513"/>
            <a:chExt cx="9932988" cy="1109662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9327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0" y="5846618"/>
            <a:ext cx="12192000" cy="1014557"/>
            <a:chOff x="0" y="5751513"/>
            <a:chExt cx="9932988" cy="1109662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837417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0" y="5818909"/>
            <a:ext cx="12192000" cy="1042266"/>
            <a:chOff x="0" y="5751513"/>
            <a:chExt cx="9932988" cy="1109662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2531250" cy="15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2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0" y="5818909"/>
            <a:ext cx="12192000" cy="1042266"/>
            <a:chOff x="0" y="5751513"/>
            <a:chExt cx="9932988" cy="1109662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9660750" y="0"/>
            <a:ext cx="2531250" cy="15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2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4" r:id="rId3"/>
    <p:sldLayoutId id="2147483675" r:id="rId4"/>
    <p:sldLayoutId id="2147483680" r:id="rId5"/>
    <p:sldLayoutId id="2147483678" r:id="rId6"/>
    <p:sldLayoutId id="2147483681" r:id="rId7"/>
    <p:sldLayoutId id="2147483679" r:id="rId8"/>
    <p:sldLayoutId id="2147483676" r:id="rId9"/>
    <p:sldLayoutId id="2147483677" r:id="rId10"/>
    <p:sldLayoutId id="2147483663" r:id="rId11"/>
    <p:sldLayoutId id="2147483662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60" r:id="rId23"/>
    <p:sldLayoutId id="214748365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9EA42F33-EEC5-4AE1-9F85-264882282CAB}"/>
              </a:ext>
            </a:extLst>
          </p:cNvPr>
          <p:cNvSpPr txBox="1"/>
          <p:nvPr/>
        </p:nvSpPr>
        <p:spPr>
          <a:xfrm>
            <a:off x="674157" y="3681376"/>
            <a:ext cx="482048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 smtClean="0">
                <a:solidFill>
                  <a:srgbClr val="0070C0"/>
                </a:solidFill>
                <a:cs typeface="Arial" pitchFamily="34" charset="0"/>
              </a:rPr>
              <a:t>Free Template</a:t>
            </a:r>
            <a:endParaRPr lang="ko-KR" altLang="en-US" sz="4000" b="1" dirty="0">
              <a:solidFill>
                <a:srgbClr val="0070C0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888" y="937109"/>
            <a:ext cx="4171469" cy="58362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348" y="367163"/>
            <a:ext cx="6882521" cy="6180948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73926F20-DE46-48FA-9510-FF7D1ABD2A85}"/>
              </a:ext>
            </a:extLst>
          </p:cNvPr>
          <p:cNvSpPr txBox="1"/>
          <p:nvPr/>
        </p:nvSpPr>
        <p:spPr>
          <a:xfrm>
            <a:off x="674157" y="1483576"/>
            <a:ext cx="612206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 smtClean="0">
                <a:solidFill>
                  <a:srgbClr val="00B0F0"/>
                </a:solidFill>
                <a:cs typeface="Arial" pitchFamily="34" charset="0"/>
              </a:rPr>
              <a:t>Personal </a:t>
            </a:r>
          </a:p>
          <a:p>
            <a:r>
              <a:rPr lang="en-US" altLang="ko-KR" sz="6600" b="1" dirty="0" smtClean="0">
                <a:solidFill>
                  <a:srgbClr val="00B0F0"/>
                </a:solidFill>
                <a:cs typeface="Arial" pitchFamily="34" charset="0"/>
              </a:rPr>
              <a:t>Hygiene</a:t>
            </a:r>
            <a:endParaRPr lang="ko-KR" altLang="en-US" sz="66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8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674157" y="4492814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41667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185" y="733213"/>
            <a:ext cx="7288197" cy="4997105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385516" y="2657864"/>
            <a:ext cx="5654521" cy="1497298"/>
            <a:chOff x="4572000" y="2000094"/>
            <a:chExt cx="2887342" cy="1497298"/>
          </a:xfrm>
        </p:grpSpPr>
        <p:sp>
          <p:nvSpPr>
            <p:cNvPr id="40" name="TextBox 39"/>
            <p:cNvSpPr txBox="1"/>
            <p:nvPr/>
          </p:nvSpPr>
          <p:spPr>
            <a:xfrm>
              <a:off x="4577084" y="2297063"/>
              <a:ext cx="19198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40632" y="4452633"/>
            <a:ext cx="3587905" cy="682224"/>
            <a:chOff x="6516215" y="1781402"/>
            <a:chExt cx="3376305" cy="682224"/>
          </a:xfrm>
        </p:grpSpPr>
        <p:sp>
          <p:nvSpPr>
            <p:cNvPr id="93" name="TextBox 92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440632" y="1327167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1AE8CA-F76B-45F2-A7CB-A9ED037FC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F30BD-4E36-41BE-B367-FA041B032EEC}"/>
              </a:ext>
            </a:extLst>
          </p:cNvPr>
          <p:cNvSpPr/>
          <p:nvPr/>
        </p:nvSpPr>
        <p:spPr>
          <a:xfrm>
            <a:off x="11007634" y="0"/>
            <a:ext cx="1184366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D4233-FE4B-4951-89A3-1217F73BF114}"/>
              </a:ext>
            </a:extLst>
          </p:cNvPr>
          <p:cNvSpPr txBox="1"/>
          <p:nvPr/>
        </p:nvSpPr>
        <p:spPr>
          <a:xfrm rot="16200000">
            <a:off x="8695425" y="3182779"/>
            <a:ext cx="5808784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3200" spc="600" dirty="0">
                <a:solidFill>
                  <a:schemeClr val="bg1"/>
                </a:solidFill>
              </a:rPr>
              <a:t>ONLINE DIAGNOSIS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E3094-AECC-4047-9D75-E1F11EAF6452}"/>
              </a:ext>
            </a:extLst>
          </p:cNvPr>
          <p:cNvSpPr txBox="1"/>
          <p:nvPr/>
        </p:nvSpPr>
        <p:spPr>
          <a:xfrm>
            <a:off x="0" y="6148727"/>
            <a:ext cx="213326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A0707D1-7117-47CE-81A4-E47CE5386087}"/>
              </a:ext>
            </a:extLst>
          </p:cNvPr>
          <p:cNvSpPr txBox="1">
            <a:spLocks/>
          </p:cNvSpPr>
          <p:nvPr/>
        </p:nvSpPr>
        <p:spPr>
          <a:xfrm>
            <a:off x="6203138" y="-993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79CAE0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DCA85-774B-4BDF-A4C7-C297DCF6667D}"/>
              </a:ext>
            </a:extLst>
          </p:cNvPr>
          <p:cNvSpPr txBox="1"/>
          <p:nvPr/>
        </p:nvSpPr>
        <p:spPr>
          <a:xfrm>
            <a:off x="726705" y="482750"/>
            <a:ext cx="2496123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rgbClr val="00B0F0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rgbClr val="00B0F0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rgbClr val="00B0F0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rgbClr val="00B0F0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rgbClr val="00B0F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40" name="TextBox 39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/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93" name="TextBox 92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/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112" name="TextBox 111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6" name="Oval 125"/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128" name="TextBox 127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5857584" y="397576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99" y="1099355"/>
            <a:ext cx="5152501" cy="451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486" y="3448077"/>
            <a:ext cx="300136" cy="3803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486" y="4273249"/>
            <a:ext cx="277783" cy="34616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5936" y="5083954"/>
            <a:ext cx="417235" cy="26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Freeform: Shape 292">
            <a:extLst>
              <a:ext uri="{FF2B5EF4-FFF2-40B4-BE49-F238E27FC236}">
                <a16:creationId xmlns:a16="http://schemas.microsoft.com/office/drawing/2014/main" id="{1D2C8F7C-AFA8-43DC-BD69-A1664707A7FD}"/>
              </a:ext>
            </a:extLst>
          </p:cNvPr>
          <p:cNvSpPr/>
          <p:nvPr/>
        </p:nvSpPr>
        <p:spPr>
          <a:xfrm>
            <a:off x="6782533" y="895367"/>
            <a:ext cx="4173281" cy="5477157"/>
          </a:xfrm>
          <a:custGeom>
            <a:avLst/>
            <a:gdLst>
              <a:gd name="connsiteX0" fmla="*/ 3136599 w 4173281"/>
              <a:gd name="connsiteY0" fmla="*/ 5293155 h 5477157"/>
              <a:gd name="connsiteX1" fmla="*/ 3136599 w 4173281"/>
              <a:gd name="connsiteY1" fmla="*/ 5295752 h 5477157"/>
              <a:gd name="connsiteX2" fmla="*/ 3141790 w 4173281"/>
              <a:gd name="connsiteY2" fmla="*/ 5295752 h 5477157"/>
              <a:gd name="connsiteX3" fmla="*/ 3136599 w 4173281"/>
              <a:gd name="connsiteY3" fmla="*/ 5293155 h 5477157"/>
              <a:gd name="connsiteX4" fmla="*/ 1437907 w 4173281"/>
              <a:gd name="connsiteY4" fmla="*/ 5188401 h 5477157"/>
              <a:gd name="connsiteX5" fmla="*/ 1437907 w 4173281"/>
              <a:gd name="connsiteY5" fmla="*/ 5190998 h 5477157"/>
              <a:gd name="connsiteX6" fmla="*/ 1443098 w 4173281"/>
              <a:gd name="connsiteY6" fmla="*/ 5190998 h 5477157"/>
              <a:gd name="connsiteX7" fmla="*/ 1437907 w 4173281"/>
              <a:gd name="connsiteY7" fmla="*/ 5188401 h 5477157"/>
              <a:gd name="connsiteX8" fmla="*/ 3850353 w 4173281"/>
              <a:gd name="connsiteY8" fmla="*/ 5181928 h 5477157"/>
              <a:gd name="connsiteX9" fmla="*/ 3849443 w 4173281"/>
              <a:gd name="connsiteY9" fmla="*/ 5185050 h 5477157"/>
              <a:gd name="connsiteX10" fmla="*/ 3825822 w 4173281"/>
              <a:gd name="connsiteY10" fmla="*/ 5206445 h 5477157"/>
              <a:gd name="connsiteX11" fmla="*/ 3822806 w 4173281"/>
              <a:gd name="connsiteY11" fmla="*/ 5206257 h 5477157"/>
              <a:gd name="connsiteX12" fmla="*/ 3840912 w 4173281"/>
              <a:gd name="connsiteY12" fmla="*/ 5225158 h 5477157"/>
              <a:gd name="connsiteX13" fmla="*/ 3841062 w 4173281"/>
              <a:gd name="connsiteY13" fmla="*/ 5224845 h 5477157"/>
              <a:gd name="connsiteX14" fmla="*/ 3858209 w 4173281"/>
              <a:gd name="connsiteY14" fmla="*/ 5207176 h 5477157"/>
              <a:gd name="connsiteX15" fmla="*/ 3856910 w 4173281"/>
              <a:gd name="connsiteY15" fmla="*/ 5197907 h 5477157"/>
              <a:gd name="connsiteX16" fmla="*/ 3646336 w 4173281"/>
              <a:gd name="connsiteY16" fmla="*/ 5137614 h 5477157"/>
              <a:gd name="connsiteX17" fmla="*/ 3642006 w 4173281"/>
              <a:gd name="connsiteY17" fmla="*/ 5141478 h 5477157"/>
              <a:gd name="connsiteX18" fmla="*/ 3649242 w 4173281"/>
              <a:gd name="connsiteY18" fmla="*/ 5144355 h 5477157"/>
              <a:gd name="connsiteX19" fmla="*/ 2856995 w 4173281"/>
              <a:gd name="connsiteY19" fmla="*/ 5117460 h 5477157"/>
              <a:gd name="connsiteX20" fmla="*/ 2856746 w 4173281"/>
              <a:gd name="connsiteY20" fmla="*/ 5117609 h 5477157"/>
              <a:gd name="connsiteX21" fmla="*/ 2856950 w 4173281"/>
              <a:gd name="connsiteY21" fmla="*/ 5118879 h 5477157"/>
              <a:gd name="connsiteX22" fmla="*/ 2856927 w 4173281"/>
              <a:gd name="connsiteY22" fmla="*/ 5118256 h 5477157"/>
              <a:gd name="connsiteX23" fmla="*/ 2857187 w 4173281"/>
              <a:gd name="connsiteY23" fmla="*/ 5117558 h 5477157"/>
              <a:gd name="connsiteX24" fmla="*/ 2541443 w 4173281"/>
              <a:gd name="connsiteY24" fmla="*/ 5115197 h 5477157"/>
              <a:gd name="connsiteX25" fmla="*/ 2525669 w 4173281"/>
              <a:gd name="connsiteY25" fmla="*/ 5120092 h 5477157"/>
              <a:gd name="connsiteX26" fmla="*/ 2531774 w 4173281"/>
              <a:gd name="connsiteY26" fmla="*/ 5152765 h 5477157"/>
              <a:gd name="connsiteX27" fmla="*/ 2541668 w 4173281"/>
              <a:gd name="connsiteY27" fmla="*/ 5137309 h 5477157"/>
              <a:gd name="connsiteX28" fmla="*/ 2562979 w 4173281"/>
              <a:gd name="connsiteY28" fmla="*/ 5125628 h 5477157"/>
              <a:gd name="connsiteX29" fmla="*/ 2562844 w 4173281"/>
              <a:gd name="connsiteY29" fmla="*/ 5125389 h 5477157"/>
              <a:gd name="connsiteX30" fmla="*/ 2557773 w 4173281"/>
              <a:gd name="connsiteY30" fmla="*/ 5124277 h 5477157"/>
              <a:gd name="connsiteX31" fmla="*/ 3747508 w 4173281"/>
              <a:gd name="connsiteY31" fmla="*/ 5102039 h 5477157"/>
              <a:gd name="connsiteX32" fmla="*/ 3742917 w 4173281"/>
              <a:gd name="connsiteY32" fmla="*/ 5105590 h 5477157"/>
              <a:gd name="connsiteX33" fmla="*/ 3749934 w 4173281"/>
              <a:gd name="connsiteY33" fmla="*/ 5108967 h 5477157"/>
              <a:gd name="connsiteX34" fmla="*/ 3023300 w 4173281"/>
              <a:gd name="connsiteY34" fmla="*/ 5030912 h 5477157"/>
              <a:gd name="connsiteX35" fmla="*/ 3003613 w 4173281"/>
              <a:gd name="connsiteY35" fmla="*/ 5061097 h 5477157"/>
              <a:gd name="connsiteX36" fmla="*/ 2972353 w 4173281"/>
              <a:gd name="connsiteY36" fmla="*/ 5077627 h 5477157"/>
              <a:gd name="connsiteX37" fmla="*/ 2962499 w 4173281"/>
              <a:gd name="connsiteY37" fmla="*/ 5099966 h 5477157"/>
              <a:gd name="connsiteX38" fmla="*/ 2967741 w 4173281"/>
              <a:gd name="connsiteY38" fmla="*/ 5111591 h 5477157"/>
              <a:gd name="connsiteX39" fmla="*/ 2986060 w 4173281"/>
              <a:gd name="connsiteY39" fmla="*/ 5103685 h 5477157"/>
              <a:gd name="connsiteX40" fmla="*/ 3030182 w 4173281"/>
              <a:gd name="connsiteY40" fmla="*/ 5147807 h 5477157"/>
              <a:gd name="connsiteX41" fmla="*/ 3009418 w 4173281"/>
              <a:gd name="connsiteY41" fmla="*/ 5186741 h 5477157"/>
              <a:gd name="connsiteX42" fmla="*/ 3012015 w 4173281"/>
              <a:gd name="connsiteY42" fmla="*/ 5189335 h 5477157"/>
              <a:gd name="connsiteX43" fmla="*/ 3022397 w 4173281"/>
              <a:gd name="connsiteY43" fmla="*/ 5191932 h 5477157"/>
              <a:gd name="connsiteX44" fmla="*/ 3039591 w 4173281"/>
              <a:gd name="connsiteY44" fmla="*/ 5161110 h 5477157"/>
              <a:gd name="connsiteX45" fmla="*/ 3048346 w 4173281"/>
              <a:gd name="connsiteY45" fmla="*/ 5154254 h 5477157"/>
              <a:gd name="connsiteX46" fmla="*/ 3042186 w 4173281"/>
              <a:gd name="connsiteY46" fmla="*/ 5141186 h 5477157"/>
              <a:gd name="connsiteX47" fmla="*/ 3042669 w 4173281"/>
              <a:gd name="connsiteY47" fmla="*/ 5111680 h 5477157"/>
              <a:gd name="connsiteX48" fmla="*/ 3051986 w 4173281"/>
              <a:gd name="connsiteY48" fmla="*/ 5096615 h 5477157"/>
              <a:gd name="connsiteX49" fmla="*/ 3054191 w 4173281"/>
              <a:gd name="connsiteY49" fmla="*/ 5091356 h 5477157"/>
              <a:gd name="connsiteX50" fmla="*/ 3055604 w 4173281"/>
              <a:gd name="connsiteY50" fmla="*/ 5090763 h 5477157"/>
              <a:gd name="connsiteX51" fmla="*/ 3058236 w 4173281"/>
              <a:gd name="connsiteY51" fmla="*/ 5086508 h 5477157"/>
              <a:gd name="connsiteX52" fmla="*/ 3023853 w 4173281"/>
              <a:gd name="connsiteY52" fmla="*/ 5044137 h 5477157"/>
              <a:gd name="connsiteX53" fmla="*/ 3023300 w 4173281"/>
              <a:gd name="connsiteY53" fmla="*/ 5030912 h 5477157"/>
              <a:gd name="connsiteX54" fmla="*/ 4036252 w 4173281"/>
              <a:gd name="connsiteY54" fmla="*/ 5024364 h 5477157"/>
              <a:gd name="connsiteX55" fmla="*/ 4000482 w 4173281"/>
              <a:gd name="connsiteY55" fmla="*/ 5038833 h 5477157"/>
              <a:gd name="connsiteX56" fmla="*/ 4003519 w 4173281"/>
              <a:gd name="connsiteY56" fmla="*/ 5086384 h 5477157"/>
              <a:gd name="connsiteX57" fmla="*/ 4010534 w 4173281"/>
              <a:gd name="connsiteY57" fmla="*/ 5089761 h 5477157"/>
              <a:gd name="connsiteX58" fmla="*/ 4017550 w 4173281"/>
              <a:gd name="connsiteY58" fmla="*/ 5093138 h 5477157"/>
              <a:gd name="connsiteX59" fmla="*/ 4022140 w 4173281"/>
              <a:gd name="connsiteY59" fmla="*/ 5089586 h 5477157"/>
              <a:gd name="connsiteX60" fmla="*/ 4023267 w 4173281"/>
              <a:gd name="connsiteY60" fmla="*/ 5087246 h 5477157"/>
              <a:gd name="connsiteX61" fmla="*/ 4040414 w 4173281"/>
              <a:gd name="connsiteY61" fmla="*/ 5069577 h 5477157"/>
              <a:gd name="connsiteX62" fmla="*/ 4039115 w 4173281"/>
              <a:gd name="connsiteY62" fmla="*/ 5060308 h 5477157"/>
              <a:gd name="connsiteX63" fmla="*/ 4036252 w 4173281"/>
              <a:gd name="connsiteY63" fmla="*/ 5024364 h 5477157"/>
              <a:gd name="connsiteX64" fmla="*/ 4054353 w 4173281"/>
              <a:gd name="connsiteY64" fmla="*/ 4992749 h 5477157"/>
              <a:gd name="connsiteX65" fmla="*/ 4049849 w 4173281"/>
              <a:gd name="connsiteY65" fmla="*/ 5002104 h 5477157"/>
              <a:gd name="connsiteX66" fmla="*/ 4046472 w 4173281"/>
              <a:gd name="connsiteY66" fmla="*/ 5009121 h 5477157"/>
              <a:gd name="connsiteX67" fmla="*/ 4062667 w 4173281"/>
              <a:gd name="connsiteY67" fmla="*/ 5005394 h 5477157"/>
              <a:gd name="connsiteX68" fmla="*/ 4054353 w 4173281"/>
              <a:gd name="connsiteY68" fmla="*/ 4992749 h 5477157"/>
              <a:gd name="connsiteX69" fmla="*/ 1375615 w 4173281"/>
              <a:gd name="connsiteY69" fmla="*/ 4978167 h 5477157"/>
              <a:gd name="connsiteX70" fmla="*/ 1404164 w 4173281"/>
              <a:gd name="connsiteY70" fmla="*/ 5006716 h 5477157"/>
              <a:gd name="connsiteX71" fmla="*/ 1396379 w 4173281"/>
              <a:gd name="connsiteY71" fmla="*/ 5027480 h 5477157"/>
              <a:gd name="connsiteX72" fmla="*/ 1401570 w 4173281"/>
              <a:gd name="connsiteY72" fmla="*/ 5027480 h 5477157"/>
              <a:gd name="connsiteX73" fmla="*/ 1440501 w 4173281"/>
              <a:gd name="connsiteY73" fmla="*/ 5037862 h 5477157"/>
              <a:gd name="connsiteX74" fmla="*/ 1476838 w 4173281"/>
              <a:gd name="connsiteY74" fmla="*/ 5030077 h 5477157"/>
              <a:gd name="connsiteX75" fmla="*/ 1559894 w 4173281"/>
              <a:gd name="connsiteY75" fmla="*/ 5113133 h 5477157"/>
              <a:gd name="connsiteX76" fmla="*/ 1479435 w 4173281"/>
              <a:gd name="connsiteY76" fmla="*/ 5196189 h 5477157"/>
              <a:gd name="connsiteX77" fmla="*/ 1505390 w 4173281"/>
              <a:gd name="connsiteY77" fmla="*/ 5240311 h 5477157"/>
              <a:gd name="connsiteX78" fmla="*/ 1450883 w 4173281"/>
              <a:gd name="connsiteY78" fmla="*/ 5294818 h 5477157"/>
              <a:gd name="connsiteX79" fmla="*/ 1398973 w 4173281"/>
              <a:gd name="connsiteY79" fmla="*/ 5255884 h 5477157"/>
              <a:gd name="connsiteX80" fmla="*/ 1396379 w 4173281"/>
              <a:gd name="connsiteY80" fmla="*/ 5242908 h 5477157"/>
              <a:gd name="connsiteX81" fmla="*/ 1398973 w 4173281"/>
              <a:gd name="connsiteY81" fmla="*/ 5232526 h 5477157"/>
              <a:gd name="connsiteX82" fmla="*/ 1404164 w 4173281"/>
              <a:gd name="connsiteY82" fmla="*/ 5216953 h 5477157"/>
              <a:gd name="connsiteX83" fmla="*/ 1401570 w 4173281"/>
              <a:gd name="connsiteY83" fmla="*/ 5216953 h 5477157"/>
              <a:gd name="connsiteX84" fmla="*/ 1339278 w 4173281"/>
              <a:gd name="connsiteY84" fmla="*/ 5268863 h 5477157"/>
              <a:gd name="connsiteX85" fmla="*/ 1274389 w 4173281"/>
              <a:gd name="connsiteY85" fmla="*/ 5203974 h 5477157"/>
              <a:gd name="connsiteX86" fmla="*/ 1274389 w 4173281"/>
              <a:gd name="connsiteY86" fmla="*/ 5196189 h 5477157"/>
              <a:gd name="connsiteX87" fmla="*/ 1248434 w 4173281"/>
              <a:gd name="connsiteY87" fmla="*/ 5167637 h 5477157"/>
              <a:gd name="connsiteX88" fmla="*/ 1199121 w 4173281"/>
              <a:gd name="connsiteY88" fmla="*/ 5110536 h 5477157"/>
              <a:gd name="connsiteX89" fmla="*/ 1243243 w 4173281"/>
              <a:gd name="connsiteY89" fmla="*/ 5053435 h 5477157"/>
              <a:gd name="connsiteX90" fmla="*/ 1243243 w 4173281"/>
              <a:gd name="connsiteY90" fmla="*/ 5043053 h 5477157"/>
              <a:gd name="connsiteX91" fmla="*/ 1287368 w 4173281"/>
              <a:gd name="connsiteY91" fmla="*/ 4998931 h 5477157"/>
              <a:gd name="connsiteX92" fmla="*/ 1331490 w 4173281"/>
              <a:gd name="connsiteY92" fmla="*/ 5043053 h 5477157"/>
              <a:gd name="connsiteX93" fmla="*/ 1310726 w 4173281"/>
              <a:gd name="connsiteY93" fmla="*/ 5081987 h 5477157"/>
              <a:gd name="connsiteX94" fmla="*/ 1313323 w 4173281"/>
              <a:gd name="connsiteY94" fmla="*/ 5084581 h 5477157"/>
              <a:gd name="connsiteX95" fmla="*/ 1323705 w 4173281"/>
              <a:gd name="connsiteY95" fmla="*/ 5087178 h 5477157"/>
              <a:gd name="connsiteX96" fmla="*/ 1367827 w 4173281"/>
              <a:gd name="connsiteY96" fmla="*/ 5035268 h 5477157"/>
              <a:gd name="connsiteX97" fmla="*/ 1347063 w 4173281"/>
              <a:gd name="connsiteY97" fmla="*/ 5006716 h 5477157"/>
              <a:gd name="connsiteX98" fmla="*/ 1375615 w 4173281"/>
              <a:gd name="connsiteY98" fmla="*/ 4978167 h 5477157"/>
              <a:gd name="connsiteX99" fmla="*/ 2352924 w 4173281"/>
              <a:gd name="connsiteY99" fmla="*/ 4974643 h 5477157"/>
              <a:gd name="connsiteX100" fmla="*/ 2345603 w 4173281"/>
              <a:gd name="connsiteY100" fmla="*/ 4975185 h 5477157"/>
              <a:gd name="connsiteX101" fmla="*/ 2351502 w 4173281"/>
              <a:gd name="connsiteY101" fmla="*/ 4980269 h 5477157"/>
              <a:gd name="connsiteX102" fmla="*/ 2352924 w 4173281"/>
              <a:gd name="connsiteY102" fmla="*/ 4974643 h 5477157"/>
              <a:gd name="connsiteX103" fmla="*/ 2555483 w 4173281"/>
              <a:gd name="connsiteY103" fmla="*/ 4966417 h 5477157"/>
              <a:gd name="connsiteX104" fmla="*/ 2551995 w 4173281"/>
              <a:gd name="connsiteY104" fmla="*/ 4968892 h 5477157"/>
              <a:gd name="connsiteX105" fmla="*/ 2565916 w 4173281"/>
              <a:gd name="connsiteY105" fmla="*/ 5014461 h 5477157"/>
              <a:gd name="connsiteX106" fmla="*/ 2573521 w 4173281"/>
              <a:gd name="connsiteY106" fmla="*/ 5016129 h 5477157"/>
              <a:gd name="connsiteX107" fmla="*/ 2581127 w 4173281"/>
              <a:gd name="connsiteY107" fmla="*/ 5017797 h 5477157"/>
              <a:gd name="connsiteX108" fmla="*/ 2581328 w 4173281"/>
              <a:gd name="connsiteY108" fmla="*/ 5017549 h 5477157"/>
              <a:gd name="connsiteX109" fmla="*/ 2569977 w 4173281"/>
              <a:gd name="connsiteY109" fmla="*/ 5001094 h 5477157"/>
              <a:gd name="connsiteX110" fmla="*/ 2568016 w 4173281"/>
              <a:gd name="connsiteY110" fmla="*/ 4971562 h 5477157"/>
              <a:gd name="connsiteX111" fmla="*/ 3929713 w 4173281"/>
              <a:gd name="connsiteY111" fmla="*/ 4964440 h 5477157"/>
              <a:gd name="connsiteX112" fmla="*/ 3925122 w 4173281"/>
              <a:gd name="connsiteY112" fmla="*/ 4967991 h 5477157"/>
              <a:gd name="connsiteX113" fmla="*/ 3932139 w 4173281"/>
              <a:gd name="connsiteY113" fmla="*/ 4971368 h 5477157"/>
              <a:gd name="connsiteX114" fmla="*/ 3797194 w 4173281"/>
              <a:gd name="connsiteY114" fmla="*/ 4952500 h 5477157"/>
              <a:gd name="connsiteX115" fmla="*/ 3793817 w 4173281"/>
              <a:gd name="connsiteY115" fmla="*/ 4959515 h 5477157"/>
              <a:gd name="connsiteX116" fmla="*/ 3768983 w 4173281"/>
              <a:gd name="connsiteY116" fmla="*/ 4987169 h 5477157"/>
              <a:gd name="connsiteX117" fmla="*/ 3758614 w 4173281"/>
              <a:gd name="connsiteY117" fmla="*/ 4990352 h 5477157"/>
              <a:gd name="connsiteX118" fmla="*/ 3798119 w 4173281"/>
              <a:gd name="connsiteY118" fmla="*/ 5037853 h 5477157"/>
              <a:gd name="connsiteX119" fmla="*/ 3786132 w 4173281"/>
              <a:gd name="connsiteY119" fmla="*/ 5045737 h 5477157"/>
              <a:gd name="connsiteX120" fmla="*/ 3779552 w 4173281"/>
              <a:gd name="connsiteY120" fmla="*/ 5071375 h 5477157"/>
              <a:gd name="connsiteX121" fmla="*/ 3804700 w 4173281"/>
              <a:gd name="connsiteY121" fmla="*/ 5059880 h 5477157"/>
              <a:gd name="connsiteX122" fmla="*/ 3811147 w 4173281"/>
              <a:gd name="connsiteY122" fmla="*/ 5031229 h 5477157"/>
              <a:gd name="connsiteX123" fmla="*/ 3848818 w 4173281"/>
              <a:gd name="connsiteY123" fmla="*/ 4988873 h 5477157"/>
              <a:gd name="connsiteX124" fmla="*/ 3833661 w 4173281"/>
              <a:gd name="connsiteY124" fmla="*/ 4984456 h 5477157"/>
              <a:gd name="connsiteX125" fmla="*/ 3797194 w 4173281"/>
              <a:gd name="connsiteY125" fmla="*/ 4952500 h 5477157"/>
              <a:gd name="connsiteX126" fmla="*/ 3385249 w 4173281"/>
              <a:gd name="connsiteY126" fmla="*/ 4947114 h 5477157"/>
              <a:gd name="connsiteX127" fmla="*/ 3382319 w 4173281"/>
              <a:gd name="connsiteY127" fmla="*/ 4951624 h 5477157"/>
              <a:gd name="connsiteX128" fmla="*/ 3383776 w 4173281"/>
              <a:gd name="connsiteY128" fmla="*/ 4952851 h 5477157"/>
              <a:gd name="connsiteX129" fmla="*/ 1245840 w 4173281"/>
              <a:gd name="connsiteY129" fmla="*/ 4947021 h 5477157"/>
              <a:gd name="connsiteX130" fmla="*/ 1264010 w 4173281"/>
              <a:gd name="connsiteY130" fmla="*/ 4965188 h 5477157"/>
              <a:gd name="connsiteX131" fmla="*/ 1245840 w 4173281"/>
              <a:gd name="connsiteY131" fmla="*/ 4983358 h 5477157"/>
              <a:gd name="connsiteX132" fmla="*/ 1227673 w 4173281"/>
              <a:gd name="connsiteY132" fmla="*/ 4965188 h 5477157"/>
              <a:gd name="connsiteX133" fmla="*/ 1245840 w 4173281"/>
              <a:gd name="connsiteY133" fmla="*/ 4947021 h 5477157"/>
              <a:gd name="connsiteX134" fmla="*/ 2583464 w 4173281"/>
              <a:gd name="connsiteY134" fmla="*/ 4946564 h 5477157"/>
              <a:gd name="connsiteX135" fmla="*/ 2571635 w 4173281"/>
              <a:gd name="connsiteY135" fmla="*/ 4954957 h 5477157"/>
              <a:gd name="connsiteX136" fmla="*/ 2584001 w 4173281"/>
              <a:gd name="connsiteY136" fmla="*/ 4958552 h 5477157"/>
              <a:gd name="connsiteX137" fmla="*/ 2203192 w 4173281"/>
              <a:gd name="connsiteY137" fmla="*/ 4937387 h 5477157"/>
              <a:gd name="connsiteX138" fmla="*/ 2202973 w 4173281"/>
              <a:gd name="connsiteY138" fmla="*/ 4937920 h 5477157"/>
              <a:gd name="connsiteX139" fmla="*/ 2201278 w 4173281"/>
              <a:gd name="connsiteY139" fmla="*/ 4939887 h 5477157"/>
              <a:gd name="connsiteX140" fmla="*/ 2199854 w 4173281"/>
              <a:gd name="connsiteY140" fmla="*/ 4945514 h 5477157"/>
              <a:gd name="connsiteX141" fmla="*/ 2205753 w 4173281"/>
              <a:gd name="connsiteY141" fmla="*/ 4950598 h 5477157"/>
              <a:gd name="connsiteX142" fmla="*/ 2208055 w 4173281"/>
              <a:gd name="connsiteY142" fmla="*/ 4952581 h 5477157"/>
              <a:gd name="connsiteX143" fmla="*/ 2203293 w 4173281"/>
              <a:gd name="connsiteY143" fmla="*/ 4942896 h 5477157"/>
              <a:gd name="connsiteX144" fmla="*/ 1557299 w 4173281"/>
              <a:gd name="connsiteY144" fmla="*/ 4931448 h 5477157"/>
              <a:gd name="connsiteX145" fmla="*/ 1552107 w 4173281"/>
              <a:gd name="connsiteY145" fmla="*/ 4947022 h 5477157"/>
              <a:gd name="connsiteX146" fmla="*/ 1570277 w 4173281"/>
              <a:gd name="connsiteY146" fmla="*/ 4934042 h 5477157"/>
              <a:gd name="connsiteX147" fmla="*/ 1567681 w 4173281"/>
              <a:gd name="connsiteY147" fmla="*/ 4931448 h 5477157"/>
              <a:gd name="connsiteX148" fmla="*/ 3259953 w 4173281"/>
              <a:gd name="connsiteY148" fmla="*/ 4927761 h 5477157"/>
              <a:gd name="connsiteX149" fmla="*/ 3258661 w 4173281"/>
              <a:gd name="connsiteY149" fmla="*/ 4933418 h 5477157"/>
              <a:gd name="connsiteX150" fmla="*/ 3266227 w 4173281"/>
              <a:gd name="connsiteY150" fmla="*/ 4931573 h 5477157"/>
              <a:gd name="connsiteX151" fmla="*/ 3389492 w 4173281"/>
              <a:gd name="connsiteY151" fmla="*/ 4923220 h 5477157"/>
              <a:gd name="connsiteX152" fmla="*/ 3389507 w 4173281"/>
              <a:gd name="connsiteY152" fmla="*/ 4930523 h 5477157"/>
              <a:gd name="connsiteX153" fmla="*/ 3389692 w 4173281"/>
              <a:gd name="connsiteY153" fmla="*/ 4929800 h 5477157"/>
              <a:gd name="connsiteX154" fmla="*/ 3392928 w 4173281"/>
              <a:gd name="connsiteY154" fmla="*/ 4925684 h 5477157"/>
              <a:gd name="connsiteX155" fmla="*/ 3389968 w 4173281"/>
              <a:gd name="connsiteY155" fmla="*/ 4924092 h 5477157"/>
              <a:gd name="connsiteX156" fmla="*/ 2593786 w 4173281"/>
              <a:gd name="connsiteY156" fmla="*/ 4911627 h 5477157"/>
              <a:gd name="connsiteX157" fmla="*/ 2591561 w 4173281"/>
              <a:gd name="connsiteY157" fmla="*/ 4921768 h 5477157"/>
              <a:gd name="connsiteX158" fmla="*/ 2589893 w 4173281"/>
              <a:gd name="connsiteY158" fmla="*/ 4929375 h 5477157"/>
              <a:gd name="connsiteX159" fmla="*/ 2594176 w 4173281"/>
              <a:gd name="connsiteY159" fmla="*/ 4927259 h 5477157"/>
              <a:gd name="connsiteX160" fmla="*/ 2594050 w 4173281"/>
              <a:gd name="connsiteY160" fmla="*/ 4916214 h 5477157"/>
              <a:gd name="connsiteX161" fmla="*/ 2595599 w 4173281"/>
              <a:gd name="connsiteY161" fmla="*/ 4913338 h 5477157"/>
              <a:gd name="connsiteX162" fmla="*/ 3589695 w 4173281"/>
              <a:gd name="connsiteY162" fmla="*/ 4894284 h 5477157"/>
              <a:gd name="connsiteX163" fmla="*/ 3586635 w 4173281"/>
              <a:gd name="connsiteY163" fmla="*/ 4923157 h 5477157"/>
              <a:gd name="connsiteX164" fmla="*/ 3578576 w 4173281"/>
              <a:gd name="connsiteY164" fmla="*/ 4933721 h 5477157"/>
              <a:gd name="connsiteX165" fmla="*/ 3595558 w 4173281"/>
              <a:gd name="connsiteY165" fmla="*/ 4954043 h 5477157"/>
              <a:gd name="connsiteX166" fmla="*/ 3607134 w 4173281"/>
              <a:gd name="connsiteY166" fmla="*/ 4981984 h 5477157"/>
              <a:gd name="connsiteX167" fmla="*/ 3607198 w 4173281"/>
              <a:gd name="connsiteY167" fmla="*/ 4982478 h 5477157"/>
              <a:gd name="connsiteX168" fmla="*/ 3615583 w 4173281"/>
              <a:gd name="connsiteY168" fmla="*/ 4975163 h 5477157"/>
              <a:gd name="connsiteX169" fmla="*/ 3653739 w 4173281"/>
              <a:gd name="connsiteY169" fmla="*/ 4947756 h 5477157"/>
              <a:gd name="connsiteX170" fmla="*/ 3670006 w 4173281"/>
              <a:gd name="connsiteY170" fmla="*/ 4945536 h 5477157"/>
              <a:gd name="connsiteX171" fmla="*/ 3667174 w 4173281"/>
              <a:gd name="connsiteY171" fmla="*/ 4933121 h 5477157"/>
              <a:gd name="connsiteX172" fmla="*/ 3671998 w 4173281"/>
              <a:gd name="connsiteY172" fmla="*/ 4910962 h 5477157"/>
              <a:gd name="connsiteX173" fmla="*/ 3664428 w 4173281"/>
              <a:gd name="connsiteY173" fmla="*/ 4903615 h 5477157"/>
              <a:gd name="connsiteX174" fmla="*/ 3607608 w 4173281"/>
              <a:gd name="connsiteY174" fmla="*/ 4907952 h 5477157"/>
              <a:gd name="connsiteX175" fmla="*/ 3589699 w 4173281"/>
              <a:gd name="connsiteY175" fmla="*/ 4894291 h 5477157"/>
              <a:gd name="connsiteX176" fmla="*/ 3681388 w 4173281"/>
              <a:gd name="connsiteY176" fmla="*/ 4893873 h 5477157"/>
              <a:gd name="connsiteX177" fmla="*/ 3679002 w 4173281"/>
              <a:gd name="connsiteY177" fmla="*/ 4894624 h 5477157"/>
              <a:gd name="connsiteX178" fmla="*/ 3679956 w 4173281"/>
              <a:gd name="connsiteY178" fmla="*/ 4895771 h 5477157"/>
              <a:gd name="connsiteX179" fmla="*/ 2938690 w 4173281"/>
              <a:gd name="connsiteY179" fmla="*/ 4874091 h 5477157"/>
              <a:gd name="connsiteX180" fmla="*/ 2912037 w 4173281"/>
              <a:gd name="connsiteY180" fmla="*/ 4887675 h 5477157"/>
              <a:gd name="connsiteX181" fmla="*/ 2919025 w 4173281"/>
              <a:gd name="connsiteY181" fmla="*/ 4892925 h 5477157"/>
              <a:gd name="connsiteX182" fmla="*/ 2920214 w 4173281"/>
              <a:gd name="connsiteY182" fmla="*/ 4893094 h 5477157"/>
              <a:gd name="connsiteX183" fmla="*/ 2921329 w 4173281"/>
              <a:gd name="connsiteY183" fmla="*/ 4894656 h 5477157"/>
              <a:gd name="connsiteX184" fmla="*/ 2945283 w 4173281"/>
              <a:gd name="connsiteY184" fmla="*/ 4912653 h 5477157"/>
              <a:gd name="connsiteX185" fmla="*/ 2939756 w 4173281"/>
              <a:gd name="connsiteY185" fmla="*/ 4914981 h 5477157"/>
              <a:gd name="connsiteX186" fmla="*/ 2939200 w 4173281"/>
              <a:gd name="connsiteY186" fmla="*/ 4917514 h 5477157"/>
              <a:gd name="connsiteX187" fmla="*/ 2940622 w 4173281"/>
              <a:gd name="connsiteY187" fmla="*/ 4923141 h 5477157"/>
              <a:gd name="connsiteX188" fmla="*/ 2948453 w 4173281"/>
              <a:gd name="connsiteY188" fmla="*/ 4930012 h 5477157"/>
              <a:gd name="connsiteX189" fmla="*/ 2963757 w 4173281"/>
              <a:gd name="connsiteY189" fmla="*/ 4931269 h 5477157"/>
              <a:gd name="connsiteX190" fmla="*/ 3017885 w 4173281"/>
              <a:gd name="connsiteY190" fmla="*/ 4986818 h 5477157"/>
              <a:gd name="connsiteX191" fmla="*/ 3019668 w 4173281"/>
              <a:gd name="connsiteY191" fmla="*/ 5005082 h 5477157"/>
              <a:gd name="connsiteX192" fmla="*/ 3039963 w 4173281"/>
              <a:gd name="connsiteY192" fmla="*/ 4978758 h 5477157"/>
              <a:gd name="connsiteX193" fmla="*/ 3022435 w 4173281"/>
              <a:gd name="connsiteY193" fmla="*/ 4961662 h 5477157"/>
              <a:gd name="connsiteX194" fmla="*/ 3022862 w 4173281"/>
              <a:gd name="connsiteY194" fmla="*/ 4958214 h 5477157"/>
              <a:gd name="connsiteX195" fmla="*/ 3009252 w 4173281"/>
              <a:gd name="connsiteY195" fmla="*/ 4940055 h 5477157"/>
              <a:gd name="connsiteX196" fmla="*/ 2967445 w 4173281"/>
              <a:gd name="connsiteY196" fmla="*/ 4888371 h 5477157"/>
              <a:gd name="connsiteX197" fmla="*/ 2962374 w 4173281"/>
              <a:gd name="connsiteY197" fmla="*/ 4887259 h 5477157"/>
              <a:gd name="connsiteX198" fmla="*/ 2938690 w 4173281"/>
              <a:gd name="connsiteY198" fmla="*/ 4874091 h 5477157"/>
              <a:gd name="connsiteX199" fmla="*/ 3374220 w 4173281"/>
              <a:gd name="connsiteY199" fmla="*/ 4870494 h 5477157"/>
              <a:gd name="connsiteX200" fmla="*/ 3376681 w 4173281"/>
              <a:gd name="connsiteY200" fmla="*/ 4880580 h 5477157"/>
              <a:gd name="connsiteX201" fmla="*/ 3378527 w 4173281"/>
              <a:gd name="connsiteY201" fmla="*/ 4888146 h 5477157"/>
              <a:gd name="connsiteX202" fmla="*/ 3388673 w 4173281"/>
              <a:gd name="connsiteY202" fmla="*/ 4874984 h 5477157"/>
              <a:gd name="connsiteX203" fmla="*/ 3374220 w 4173281"/>
              <a:gd name="connsiteY203" fmla="*/ 4870494 h 5477157"/>
              <a:gd name="connsiteX204" fmla="*/ 2037467 w 4173281"/>
              <a:gd name="connsiteY204" fmla="*/ 4848392 h 5477157"/>
              <a:gd name="connsiteX205" fmla="*/ 2036271 w 4173281"/>
              <a:gd name="connsiteY205" fmla="*/ 4854353 h 5477157"/>
              <a:gd name="connsiteX206" fmla="*/ 2045844 w 4173281"/>
              <a:gd name="connsiteY206" fmla="*/ 4848392 h 5477157"/>
              <a:gd name="connsiteX207" fmla="*/ 2562317 w 4173281"/>
              <a:gd name="connsiteY207" fmla="*/ 4842825 h 5477157"/>
              <a:gd name="connsiteX208" fmla="*/ 2560649 w 4173281"/>
              <a:gd name="connsiteY208" fmla="*/ 4850430 h 5477157"/>
              <a:gd name="connsiteX209" fmla="*/ 2547689 w 4173281"/>
              <a:gd name="connsiteY209" fmla="*/ 4874210 h 5477157"/>
              <a:gd name="connsiteX210" fmla="*/ 2596801 w 4173281"/>
              <a:gd name="connsiteY210" fmla="*/ 4911108 h 5477157"/>
              <a:gd name="connsiteX211" fmla="*/ 2620938 w 4173281"/>
              <a:gd name="connsiteY211" fmla="*/ 4866312 h 5477157"/>
              <a:gd name="connsiteX212" fmla="*/ 2605171 w 4173281"/>
              <a:gd name="connsiteY212" fmla="*/ 4865509 h 5477157"/>
              <a:gd name="connsiteX213" fmla="*/ 2562317 w 4173281"/>
              <a:gd name="connsiteY213" fmla="*/ 4842825 h 5477157"/>
              <a:gd name="connsiteX214" fmla="*/ 2694017 w 4173281"/>
              <a:gd name="connsiteY214" fmla="*/ 4823882 h 5477157"/>
              <a:gd name="connsiteX215" fmla="*/ 2690369 w 4173281"/>
              <a:gd name="connsiteY215" fmla="*/ 4828396 h 5477157"/>
              <a:gd name="connsiteX216" fmla="*/ 2697976 w 4173281"/>
              <a:gd name="connsiteY216" fmla="*/ 4830064 h 5477157"/>
              <a:gd name="connsiteX217" fmla="*/ 2217542 w 4173281"/>
              <a:gd name="connsiteY217" fmla="*/ 4813814 h 5477157"/>
              <a:gd name="connsiteX218" fmla="*/ 2223565 w 4173281"/>
              <a:gd name="connsiteY218" fmla="*/ 4831547 h 5477157"/>
              <a:gd name="connsiteX219" fmla="*/ 2222799 w 4173281"/>
              <a:gd name="connsiteY219" fmla="*/ 4853550 h 5477157"/>
              <a:gd name="connsiteX220" fmla="*/ 2238861 w 4173281"/>
              <a:gd name="connsiteY220" fmla="*/ 4858220 h 5477157"/>
              <a:gd name="connsiteX221" fmla="*/ 2238955 w 4173281"/>
              <a:gd name="connsiteY221" fmla="*/ 4850958 h 5477157"/>
              <a:gd name="connsiteX222" fmla="*/ 2238794 w 4173281"/>
              <a:gd name="connsiteY222" fmla="*/ 4850705 h 5477157"/>
              <a:gd name="connsiteX223" fmla="*/ 2237740 w 4173281"/>
              <a:gd name="connsiteY223" fmla="*/ 4838849 h 5477157"/>
              <a:gd name="connsiteX224" fmla="*/ 2241392 w 4173281"/>
              <a:gd name="connsiteY224" fmla="*/ 4833257 h 5477157"/>
              <a:gd name="connsiteX225" fmla="*/ 2242507 w 4173281"/>
              <a:gd name="connsiteY225" fmla="*/ 4830754 h 5477157"/>
              <a:gd name="connsiteX226" fmla="*/ 1759748 w 4173281"/>
              <a:gd name="connsiteY226" fmla="*/ 4806865 h 5477157"/>
              <a:gd name="connsiteX227" fmla="*/ 1741581 w 4173281"/>
              <a:gd name="connsiteY227" fmla="*/ 4812055 h 5477157"/>
              <a:gd name="connsiteX228" fmla="*/ 1726008 w 4173281"/>
              <a:gd name="connsiteY228" fmla="*/ 4809459 h 5477157"/>
              <a:gd name="connsiteX229" fmla="*/ 1720817 w 4173281"/>
              <a:gd name="connsiteY229" fmla="*/ 4825031 h 5477157"/>
              <a:gd name="connsiteX230" fmla="*/ 1733793 w 4173281"/>
              <a:gd name="connsiteY230" fmla="*/ 4835414 h 5477157"/>
              <a:gd name="connsiteX231" fmla="*/ 1741581 w 4173281"/>
              <a:gd name="connsiteY231" fmla="*/ 4840605 h 5477157"/>
              <a:gd name="connsiteX232" fmla="*/ 1746772 w 4173281"/>
              <a:gd name="connsiteY232" fmla="*/ 4840605 h 5477157"/>
              <a:gd name="connsiteX233" fmla="*/ 1759748 w 4173281"/>
              <a:gd name="connsiteY233" fmla="*/ 4806865 h 5477157"/>
              <a:gd name="connsiteX234" fmla="*/ 3314999 w 4173281"/>
              <a:gd name="connsiteY234" fmla="*/ 4790782 h 5477157"/>
              <a:gd name="connsiteX235" fmla="*/ 3312614 w 4173281"/>
              <a:gd name="connsiteY235" fmla="*/ 4803801 h 5477157"/>
              <a:gd name="connsiteX236" fmla="*/ 3294336 w 4173281"/>
              <a:gd name="connsiteY236" fmla="*/ 4821670 h 5477157"/>
              <a:gd name="connsiteX237" fmla="*/ 3290995 w 4173281"/>
              <a:gd name="connsiteY237" fmla="*/ 4837100 h 5477157"/>
              <a:gd name="connsiteX238" fmla="*/ 3268930 w 4173281"/>
              <a:gd name="connsiteY238" fmla="*/ 4860099 h 5477157"/>
              <a:gd name="connsiteX239" fmla="*/ 3254265 w 4173281"/>
              <a:gd name="connsiteY239" fmla="*/ 4860212 h 5477157"/>
              <a:gd name="connsiteX240" fmla="*/ 3265240 w 4173281"/>
              <a:gd name="connsiteY240" fmla="*/ 4883725 h 5477157"/>
              <a:gd name="connsiteX241" fmla="*/ 3279490 w 4173281"/>
              <a:gd name="connsiteY241" fmla="*/ 4854534 h 5477157"/>
              <a:gd name="connsiteX242" fmla="*/ 3284412 w 4173281"/>
              <a:gd name="connsiteY242" fmla="*/ 4851037 h 5477157"/>
              <a:gd name="connsiteX243" fmla="*/ 3438429 w 4173281"/>
              <a:gd name="connsiteY243" fmla="*/ 4880518 h 5477157"/>
              <a:gd name="connsiteX244" fmla="*/ 3435712 w 4173281"/>
              <a:gd name="connsiteY244" fmla="*/ 4873095 h 5477157"/>
              <a:gd name="connsiteX245" fmla="*/ 3437322 w 4173281"/>
              <a:gd name="connsiteY245" fmla="*/ 4866093 h 5477157"/>
              <a:gd name="connsiteX246" fmla="*/ 3420189 w 4173281"/>
              <a:gd name="connsiteY246" fmla="*/ 4849370 h 5477157"/>
              <a:gd name="connsiteX247" fmla="*/ 3411034 w 4173281"/>
              <a:gd name="connsiteY247" fmla="*/ 4851315 h 5477157"/>
              <a:gd name="connsiteX248" fmla="*/ 3360936 w 4173281"/>
              <a:gd name="connsiteY248" fmla="*/ 4864912 h 5477157"/>
              <a:gd name="connsiteX249" fmla="*/ 3336732 w 4173281"/>
              <a:gd name="connsiteY249" fmla="*/ 4813392 h 5477157"/>
              <a:gd name="connsiteX250" fmla="*/ 3331388 w 4173281"/>
              <a:gd name="connsiteY250" fmla="*/ 4791712 h 5477157"/>
              <a:gd name="connsiteX251" fmla="*/ 3314999 w 4173281"/>
              <a:gd name="connsiteY251" fmla="*/ 4790782 h 5477157"/>
              <a:gd name="connsiteX252" fmla="*/ 1302940 w 4173281"/>
              <a:gd name="connsiteY252" fmla="*/ 4760145 h 5477157"/>
              <a:gd name="connsiteX253" fmla="*/ 1362635 w 4173281"/>
              <a:gd name="connsiteY253" fmla="*/ 4819840 h 5477157"/>
              <a:gd name="connsiteX254" fmla="*/ 1302940 w 4173281"/>
              <a:gd name="connsiteY254" fmla="*/ 4879538 h 5477157"/>
              <a:gd name="connsiteX255" fmla="*/ 1256221 w 4173281"/>
              <a:gd name="connsiteY255" fmla="*/ 4853583 h 5477157"/>
              <a:gd name="connsiteX256" fmla="*/ 1248433 w 4173281"/>
              <a:gd name="connsiteY256" fmla="*/ 4856177 h 5477157"/>
              <a:gd name="connsiteX257" fmla="*/ 1214693 w 4173281"/>
              <a:gd name="connsiteY257" fmla="*/ 4822437 h 5477157"/>
              <a:gd name="connsiteX258" fmla="*/ 1248433 w 4173281"/>
              <a:gd name="connsiteY258" fmla="*/ 4788694 h 5477157"/>
              <a:gd name="connsiteX259" fmla="*/ 1251030 w 4173281"/>
              <a:gd name="connsiteY259" fmla="*/ 4788694 h 5477157"/>
              <a:gd name="connsiteX260" fmla="*/ 1302940 w 4173281"/>
              <a:gd name="connsiteY260" fmla="*/ 4760145 h 5477157"/>
              <a:gd name="connsiteX261" fmla="*/ 2190601 w 4173281"/>
              <a:gd name="connsiteY261" fmla="*/ 4749764 h 5477157"/>
              <a:gd name="connsiteX262" fmla="*/ 2179863 w 4173281"/>
              <a:gd name="connsiteY262" fmla="*/ 4755132 h 5477157"/>
              <a:gd name="connsiteX263" fmla="*/ 2180655 w 4173281"/>
              <a:gd name="connsiteY263" fmla="*/ 4759900 h 5477157"/>
              <a:gd name="connsiteX264" fmla="*/ 2175338 w 4173281"/>
              <a:gd name="connsiteY264" fmla="*/ 4772019 h 5477157"/>
              <a:gd name="connsiteX265" fmla="*/ 2197348 w 4173281"/>
              <a:gd name="connsiteY265" fmla="*/ 4785127 h 5477157"/>
              <a:gd name="connsiteX266" fmla="*/ 2190601 w 4173281"/>
              <a:gd name="connsiteY266" fmla="*/ 4752358 h 5477157"/>
              <a:gd name="connsiteX267" fmla="*/ 3441296 w 4173281"/>
              <a:gd name="connsiteY267" fmla="*/ 4732836 h 5477157"/>
              <a:gd name="connsiteX268" fmla="*/ 3438004 w 4173281"/>
              <a:gd name="connsiteY268" fmla="*/ 4745656 h 5477157"/>
              <a:gd name="connsiteX269" fmla="*/ 3418519 w 4173281"/>
              <a:gd name="connsiteY269" fmla="*/ 4762200 h 5477157"/>
              <a:gd name="connsiteX270" fmla="*/ 3414104 w 4173281"/>
              <a:gd name="connsiteY270" fmla="*/ 4777357 h 5477157"/>
              <a:gd name="connsiteX271" fmla="*/ 3412959 w 4173281"/>
              <a:gd name="connsiteY271" fmla="*/ 4778394 h 5477157"/>
              <a:gd name="connsiteX272" fmla="*/ 3469746 w 4173281"/>
              <a:gd name="connsiteY272" fmla="*/ 4837677 h 5477157"/>
              <a:gd name="connsiteX273" fmla="*/ 3488164 w 4173281"/>
              <a:gd name="connsiteY273" fmla="*/ 4838934 h 5477157"/>
              <a:gd name="connsiteX274" fmla="*/ 3501406 w 4173281"/>
              <a:gd name="connsiteY274" fmla="*/ 4853388 h 5477157"/>
              <a:gd name="connsiteX275" fmla="*/ 3516384 w 4173281"/>
              <a:gd name="connsiteY275" fmla="*/ 4844692 h 5477157"/>
              <a:gd name="connsiteX276" fmla="*/ 3559951 w 4173281"/>
              <a:gd name="connsiteY276" fmla="*/ 4846940 h 5477157"/>
              <a:gd name="connsiteX277" fmla="*/ 3569306 w 4173281"/>
              <a:gd name="connsiteY277" fmla="*/ 4851443 h 5477157"/>
              <a:gd name="connsiteX278" fmla="*/ 3564961 w 4173281"/>
              <a:gd name="connsiteY278" fmla="*/ 4823985 h 5477157"/>
              <a:gd name="connsiteX279" fmla="*/ 3564555 w 4173281"/>
              <a:gd name="connsiteY279" fmla="*/ 4823856 h 5477157"/>
              <a:gd name="connsiteX280" fmla="*/ 3542120 w 4173281"/>
              <a:gd name="connsiteY280" fmla="*/ 4798653 h 5477157"/>
              <a:gd name="connsiteX281" fmla="*/ 3532851 w 4173281"/>
              <a:gd name="connsiteY281" fmla="*/ 4799951 h 5477157"/>
              <a:gd name="connsiteX282" fmla="*/ 3481924 w 4173281"/>
              <a:gd name="connsiteY282" fmla="*/ 4810004 h 5477157"/>
              <a:gd name="connsiteX283" fmla="*/ 3461390 w 4173281"/>
              <a:gd name="connsiteY283" fmla="*/ 4756914 h 5477157"/>
              <a:gd name="connsiteX284" fmla="*/ 3457579 w 4173281"/>
              <a:gd name="connsiteY284" fmla="*/ 4734913 h 5477157"/>
              <a:gd name="connsiteX285" fmla="*/ 3441296 w 4173281"/>
              <a:gd name="connsiteY285" fmla="*/ 4732836 h 5477157"/>
              <a:gd name="connsiteX286" fmla="*/ 1147210 w 4173281"/>
              <a:gd name="connsiteY286" fmla="*/ 4721214 h 5477157"/>
              <a:gd name="connsiteX287" fmla="*/ 1214693 w 4173281"/>
              <a:gd name="connsiteY287" fmla="*/ 4788697 h 5477157"/>
              <a:gd name="connsiteX288" fmla="*/ 1147210 w 4173281"/>
              <a:gd name="connsiteY288" fmla="*/ 4856180 h 5477157"/>
              <a:gd name="connsiteX289" fmla="*/ 1079727 w 4173281"/>
              <a:gd name="connsiteY289" fmla="*/ 4788697 h 5477157"/>
              <a:gd name="connsiteX290" fmla="*/ 1147210 w 4173281"/>
              <a:gd name="connsiteY290" fmla="*/ 4721214 h 5477157"/>
              <a:gd name="connsiteX291" fmla="*/ 2988065 w 4173281"/>
              <a:gd name="connsiteY291" fmla="*/ 4709546 h 5477157"/>
              <a:gd name="connsiteX292" fmla="*/ 2956596 w 4173281"/>
              <a:gd name="connsiteY292" fmla="*/ 4731874 h 5477157"/>
              <a:gd name="connsiteX293" fmla="*/ 2970517 w 4173281"/>
              <a:gd name="connsiteY293" fmla="*/ 4777443 h 5477157"/>
              <a:gd name="connsiteX294" fmla="*/ 2978122 w 4173281"/>
              <a:gd name="connsiteY294" fmla="*/ 4779111 h 5477157"/>
              <a:gd name="connsiteX295" fmla="*/ 2985728 w 4173281"/>
              <a:gd name="connsiteY295" fmla="*/ 4780779 h 5477157"/>
              <a:gd name="connsiteX296" fmla="*/ 2989375 w 4173281"/>
              <a:gd name="connsiteY296" fmla="*/ 4776264 h 5477157"/>
              <a:gd name="connsiteX297" fmla="*/ 2989932 w 4173281"/>
              <a:gd name="connsiteY297" fmla="*/ 4773727 h 5477157"/>
              <a:gd name="connsiteX298" fmla="*/ 3002542 w 4173281"/>
              <a:gd name="connsiteY298" fmla="*/ 4752580 h 5477157"/>
              <a:gd name="connsiteX299" fmla="*/ 2999140 w 4173281"/>
              <a:gd name="connsiteY299" fmla="*/ 4743861 h 5477157"/>
              <a:gd name="connsiteX300" fmla="*/ 2988065 w 4173281"/>
              <a:gd name="connsiteY300" fmla="*/ 4709546 h 5477157"/>
              <a:gd name="connsiteX301" fmla="*/ 2738878 w 4173281"/>
              <a:gd name="connsiteY301" fmla="*/ 4694750 h 5477157"/>
              <a:gd name="connsiteX302" fmla="*/ 2737210 w 4173281"/>
              <a:gd name="connsiteY302" fmla="*/ 4702355 h 5477157"/>
              <a:gd name="connsiteX303" fmla="*/ 2719423 w 4173281"/>
              <a:gd name="connsiteY303" fmla="*/ 4734991 h 5477157"/>
              <a:gd name="connsiteX304" fmla="*/ 2713464 w 4173281"/>
              <a:gd name="connsiteY304" fmla="*/ 4738486 h 5477157"/>
              <a:gd name="connsiteX305" fmla="*/ 2728462 w 4173281"/>
              <a:gd name="connsiteY305" fmla="*/ 4749754 h 5477157"/>
              <a:gd name="connsiteX306" fmla="*/ 2718616 w 4173281"/>
              <a:gd name="connsiteY306" fmla="*/ 4760190 h 5477157"/>
              <a:gd name="connsiteX307" fmla="*/ 2718126 w 4173281"/>
              <a:gd name="connsiteY307" fmla="*/ 4786654 h 5477157"/>
              <a:gd name="connsiteX308" fmla="*/ 2743759 w 4173281"/>
              <a:gd name="connsiteY308" fmla="*/ 4766701 h 5477157"/>
              <a:gd name="connsiteX309" fmla="*/ 2748442 w 4173281"/>
              <a:gd name="connsiteY309" fmla="*/ 4765933 h 5477157"/>
              <a:gd name="connsiteX310" fmla="*/ 2763621 w 4173281"/>
              <a:gd name="connsiteY310" fmla="*/ 4754971 h 5477157"/>
              <a:gd name="connsiteX311" fmla="*/ 2776401 w 4173281"/>
              <a:gd name="connsiteY311" fmla="*/ 4757393 h 5477157"/>
              <a:gd name="connsiteX312" fmla="*/ 2797499 w 4173281"/>
              <a:gd name="connsiteY312" fmla="*/ 4718237 h 5477157"/>
              <a:gd name="connsiteX313" fmla="*/ 2781732 w 4173281"/>
              <a:gd name="connsiteY313" fmla="*/ 4717434 h 5477157"/>
              <a:gd name="connsiteX314" fmla="*/ 2738878 w 4173281"/>
              <a:gd name="connsiteY314" fmla="*/ 4694750 h 5477157"/>
              <a:gd name="connsiteX315" fmla="*/ 2870578 w 4173281"/>
              <a:gd name="connsiteY315" fmla="*/ 4675807 h 5477157"/>
              <a:gd name="connsiteX316" fmla="*/ 2866930 w 4173281"/>
              <a:gd name="connsiteY316" fmla="*/ 4680321 h 5477157"/>
              <a:gd name="connsiteX317" fmla="*/ 2874537 w 4173281"/>
              <a:gd name="connsiteY317" fmla="*/ 4681989 h 5477157"/>
              <a:gd name="connsiteX318" fmla="*/ 2595256 w 4173281"/>
              <a:gd name="connsiteY318" fmla="*/ 4674796 h 5477157"/>
              <a:gd name="connsiteX319" fmla="*/ 2581720 w 4173281"/>
              <a:gd name="connsiteY319" fmla="*/ 4682866 h 5477157"/>
              <a:gd name="connsiteX320" fmla="*/ 2544598 w 4173281"/>
              <a:gd name="connsiteY320" fmla="*/ 4684025 h 5477157"/>
              <a:gd name="connsiteX321" fmla="*/ 2543332 w 4173281"/>
              <a:gd name="connsiteY321" fmla="*/ 4683596 h 5477157"/>
              <a:gd name="connsiteX322" fmla="*/ 2534189 w 4173281"/>
              <a:gd name="connsiteY322" fmla="*/ 4733928 h 5477157"/>
              <a:gd name="connsiteX323" fmla="*/ 2536389 w 4173281"/>
              <a:gd name="connsiteY323" fmla="*/ 4730851 h 5477157"/>
              <a:gd name="connsiteX324" fmla="*/ 2567196 w 4173281"/>
              <a:gd name="connsiteY324" fmla="*/ 4695383 h 5477157"/>
              <a:gd name="connsiteX325" fmla="*/ 2600286 w 4173281"/>
              <a:gd name="connsiteY325" fmla="*/ 4682612 h 5477157"/>
              <a:gd name="connsiteX326" fmla="*/ 2998387 w 4173281"/>
              <a:gd name="connsiteY326" fmla="*/ 4674609 h 5477157"/>
              <a:gd name="connsiteX327" fmla="*/ 2996162 w 4173281"/>
              <a:gd name="connsiteY327" fmla="*/ 4684750 h 5477157"/>
              <a:gd name="connsiteX328" fmla="*/ 2994494 w 4173281"/>
              <a:gd name="connsiteY328" fmla="*/ 4692357 h 5477157"/>
              <a:gd name="connsiteX329" fmla="*/ 3009393 w 4173281"/>
              <a:gd name="connsiteY329" fmla="*/ 4684996 h 5477157"/>
              <a:gd name="connsiteX330" fmla="*/ 2998387 w 4173281"/>
              <a:gd name="connsiteY330" fmla="*/ 4674609 h 5477157"/>
              <a:gd name="connsiteX331" fmla="*/ 1217287 w 4173281"/>
              <a:gd name="connsiteY331" fmla="*/ 4671898 h 5477157"/>
              <a:gd name="connsiteX332" fmla="*/ 1240648 w 4173281"/>
              <a:gd name="connsiteY332" fmla="*/ 4695256 h 5477157"/>
              <a:gd name="connsiteX333" fmla="*/ 1217287 w 4173281"/>
              <a:gd name="connsiteY333" fmla="*/ 4718617 h 5477157"/>
              <a:gd name="connsiteX334" fmla="*/ 1193929 w 4173281"/>
              <a:gd name="connsiteY334" fmla="*/ 4695256 h 5477157"/>
              <a:gd name="connsiteX335" fmla="*/ 1217287 w 4173281"/>
              <a:gd name="connsiteY335" fmla="*/ 4671898 h 5477157"/>
              <a:gd name="connsiteX336" fmla="*/ 1572872 w 4173281"/>
              <a:gd name="connsiteY336" fmla="*/ 4645943 h 5477157"/>
              <a:gd name="connsiteX337" fmla="*/ 1593636 w 4173281"/>
              <a:gd name="connsiteY337" fmla="*/ 4669301 h 5477157"/>
              <a:gd name="connsiteX338" fmla="*/ 1572872 w 4173281"/>
              <a:gd name="connsiteY338" fmla="*/ 4690065 h 5477157"/>
              <a:gd name="connsiteX339" fmla="*/ 1557299 w 4173281"/>
              <a:gd name="connsiteY339" fmla="*/ 4682280 h 5477157"/>
              <a:gd name="connsiteX340" fmla="*/ 1536535 w 4173281"/>
              <a:gd name="connsiteY340" fmla="*/ 4703044 h 5477157"/>
              <a:gd name="connsiteX341" fmla="*/ 1515771 w 4173281"/>
              <a:gd name="connsiteY341" fmla="*/ 4682280 h 5477157"/>
              <a:gd name="connsiteX342" fmla="*/ 1536535 w 4173281"/>
              <a:gd name="connsiteY342" fmla="*/ 4658919 h 5477157"/>
              <a:gd name="connsiteX343" fmla="*/ 1552108 w 4173281"/>
              <a:gd name="connsiteY343" fmla="*/ 4666707 h 5477157"/>
              <a:gd name="connsiteX344" fmla="*/ 1572872 w 4173281"/>
              <a:gd name="connsiteY344" fmla="*/ 4645943 h 5477157"/>
              <a:gd name="connsiteX345" fmla="*/ 1689671 w 4173281"/>
              <a:gd name="connsiteY345" fmla="*/ 4643349 h 5477157"/>
              <a:gd name="connsiteX346" fmla="*/ 1723411 w 4173281"/>
              <a:gd name="connsiteY346" fmla="*/ 4677089 h 5477157"/>
              <a:gd name="connsiteX347" fmla="*/ 1689671 w 4173281"/>
              <a:gd name="connsiteY347" fmla="*/ 4710832 h 5477157"/>
              <a:gd name="connsiteX348" fmla="*/ 1658525 w 4173281"/>
              <a:gd name="connsiteY348" fmla="*/ 4690068 h 5477157"/>
              <a:gd name="connsiteX349" fmla="*/ 1640355 w 4173281"/>
              <a:gd name="connsiteY349" fmla="*/ 4703044 h 5477157"/>
              <a:gd name="connsiteX350" fmla="*/ 1622188 w 4173281"/>
              <a:gd name="connsiteY350" fmla="*/ 4684877 h 5477157"/>
              <a:gd name="connsiteX351" fmla="*/ 1640355 w 4173281"/>
              <a:gd name="connsiteY351" fmla="*/ 4666707 h 5477157"/>
              <a:gd name="connsiteX352" fmla="*/ 1655928 w 4173281"/>
              <a:gd name="connsiteY352" fmla="*/ 4674495 h 5477157"/>
              <a:gd name="connsiteX353" fmla="*/ 1689671 w 4173281"/>
              <a:gd name="connsiteY353" fmla="*/ 4643349 h 5477157"/>
              <a:gd name="connsiteX354" fmla="*/ 1744176 w 4173281"/>
              <a:gd name="connsiteY354" fmla="*/ 4635562 h 5477157"/>
              <a:gd name="connsiteX355" fmla="*/ 1764940 w 4173281"/>
              <a:gd name="connsiteY355" fmla="*/ 4656326 h 5477157"/>
              <a:gd name="connsiteX356" fmla="*/ 1744176 w 4173281"/>
              <a:gd name="connsiteY356" fmla="*/ 4677090 h 5477157"/>
              <a:gd name="connsiteX357" fmla="*/ 1723412 w 4173281"/>
              <a:gd name="connsiteY357" fmla="*/ 4656326 h 5477157"/>
              <a:gd name="connsiteX358" fmla="*/ 1744176 w 4173281"/>
              <a:gd name="connsiteY358" fmla="*/ 4635562 h 5477157"/>
              <a:gd name="connsiteX359" fmla="*/ 1611806 w 4173281"/>
              <a:gd name="connsiteY359" fmla="*/ 4596630 h 5477157"/>
              <a:gd name="connsiteX360" fmla="*/ 1637761 w 4173281"/>
              <a:gd name="connsiteY360" fmla="*/ 4622585 h 5477157"/>
              <a:gd name="connsiteX361" fmla="*/ 1611806 w 4173281"/>
              <a:gd name="connsiteY361" fmla="*/ 4648540 h 5477157"/>
              <a:gd name="connsiteX362" fmla="*/ 1585851 w 4173281"/>
              <a:gd name="connsiteY362" fmla="*/ 4622585 h 5477157"/>
              <a:gd name="connsiteX363" fmla="*/ 1611806 w 4173281"/>
              <a:gd name="connsiteY363" fmla="*/ 4596630 h 5477157"/>
              <a:gd name="connsiteX364" fmla="*/ 2628097 w 4173281"/>
              <a:gd name="connsiteY364" fmla="*/ 4596487 h 5477157"/>
              <a:gd name="connsiteX365" fmla="*/ 2628030 w 4173281"/>
              <a:gd name="connsiteY365" fmla="*/ 4598438 h 5477157"/>
              <a:gd name="connsiteX366" fmla="*/ 2631997 w 4173281"/>
              <a:gd name="connsiteY366" fmla="*/ 4598438 h 5477157"/>
              <a:gd name="connsiteX367" fmla="*/ 2707900 w 4173281"/>
              <a:gd name="connsiteY367" fmla="*/ 4589837 h 5477157"/>
              <a:gd name="connsiteX368" fmla="*/ 2699520 w 4173281"/>
              <a:gd name="connsiteY368" fmla="*/ 4595761 h 5477157"/>
              <a:gd name="connsiteX369" fmla="*/ 2690565 w 4173281"/>
              <a:gd name="connsiteY369" fmla="*/ 4598020 h 5477157"/>
              <a:gd name="connsiteX370" fmla="*/ 2693046 w 4173281"/>
              <a:gd name="connsiteY370" fmla="*/ 4612952 h 5477157"/>
              <a:gd name="connsiteX371" fmla="*/ 2687347 w 4173281"/>
              <a:gd name="connsiteY371" fmla="*/ 4622509 h 5477157"/>
              <a:gd name="connsiteX372" fmla="*/ 2689050 w 4173281"/>
              <a:gd name="connsiteY372" fmla="*/ 4628701 h 5477157"/>
              <a:gd name="connsiteX373" fmla="*/ 2701828 w 4173281"/>
              <a:gd name="connsiteY373" fmla="*/ 4633480 h 5477157"/>
              <a:gd name="connsiteX374" fmla="*/ 2703187 w 4173281"/>
              <a:gd name="connsiteY374" fmla="*/ 4615177 h 5477157"/>
              <a:gd name="connsiteX375" fmla="*/ 2701453 w 4173281"/>
              <a:gd name="connsiteY375" fmla="*/ 4598853 h 5477157"/>
              <a:gd name="connsiteX376" fmla="*/ 1728602 w 4173281"/>
              <a:gd name="connsiteY376" fmla="*/ 4555102 h 5477157"/>
              <a:gd name="connsiteX377" fmla="*/ 1757154 w 4173281"/>
              <a:gd name="connsiteY377" fmla="*/ 4583651 h 5477157"/>
              <a:gd name="connsiteX378" fmla="*/ 1728602 w 4173281"/>
              <a:gd name="connsiteY378" fmla="*/ 4612203 h 5477157"/>
              <a:gd name="connsiteX379" fmla="*/ 1700053 w 4173281"/>
              <a:gd name="connsiteY379" fmla="*/ 4583651 h 5477157"/>
              <a:gd name="connsiteX380" fmla="*/ 1728602 w 4173281"/>
              <a:gd name="connsiteY380" fmla="*/ 4555102 h 5477157"/>
              <a:gd name="connsiteX381" fmla="*/ 1663713 w 4173281"/>
              <a:gd name="connsiteY381" fmla="*/ 4542123 h 5477157"/>
              <a:gd name="connsiteX382" fmla="*/ 1676692 w 4173281"/>
              <a:gd name="connsiteY382" fmla="*/ 4555099 h 5477157"/>
              <a:gd name="connsiteX383" fmla="*/ 1663713 w 4173281"/>
              <a:gd name="connsiteY383" fmla="*/ 4568078 h 5477157"/>
              <a:gd name="connsiteX384" fmla="*/ 1650737 w 4173281"/>
              <a:gd name="connsiteY384" fmla="*/ 4555099 h 5477157"/>
              <a:gd name="connsiteX385" fmla="*/ 1663713 w 4173281"/>
              <a:gd name="connsiteY385" fmla="*/ 4542123 h 5477157"/>
              <a:gd name="connsiteX386" fmla="*/ 1362638 w 4173281"/>
              <a:gd name="connsiteY386" fmla="*/ 4534338 h 5477157"/>
              <a:gd name="connsiteX387" fmla="*/ 1411951 w 4173281"/>
              <a:gd name="connsiteY387" fmla="*/ 4575866 h 5477157"/>
              <a:gd name="connsiteX388" fmla="*/ 1437906 w 4173281"/>
              <a:gd name="connsiteY388" fmla="*/ 4604415 h 5477157"/>
              <a:gd name="connsiteX389" fmla="*/ 1409357 w 4173281"/>
              <a:gd name="connsiteY389" fmla="*/ 4632967 h 5477157"/>
              <a:gd name="connsiteX390" fmla="*/ 1388593 w 4173281"/>
              <a:gd name="connsiteY390" fmla="*/ 4619988 h 5477157"/>
              <a:gd name="connsiteX391" fmla="*/ 1360041 w 4173281"/>
              <a:gd name="connsiteY391" fmla="*/ 4630370 h 5477157"/>
              <a:gd name="connsiteX392" fmla="*/ 1326301 w 4173281"/>
              <a:gd name="connsiteY392" fmla="*/ 4617394 h 5477157"/>
              <a:gd name="connsiteX393" fmla="*/ 1315919 w 4173281"/>
              <a:gd name="connsiteY393" fmla="*/ 4622585 h 5477157"/>
              <a:gd name="connsiteX394" fmla="*/ 1300346 w 4173281"/>
              <a:gd name="connsiteY394" fmla="*/ 4607012 h 5477157"/>
              <a:gd name="connsiteX395" fmla="*/ 1313322 w 4173281"/>
              <a:gd name="connsiteY395" fmla="*/ 4591439 h 5477157"/>
              <a:gd name="connsiteX396" fmla="*/ 1313322 w 4173281"/>
              <a:gd name="connsiteY396" fmla="*/ 4583651 h 5477157"/>
              <a:gd name="connsiteX397" fmla="*/ 1362638 w 4173281"/>
              <a:gd name="connsiteY397" fmla="*/ 4534338 h 5477157"/>
              <a:gd name="connsiteX398" fmla="*/ 3624164 w 4173281"/>
              <a:gd name="connsiteY398" fmla="*/ 4513822 h 5477157"/>
              <a:gd name="connsiteX399" fmla="*/ 3655972 w 4173281"/>
              <a:gd name="connsiteY399" fmla="*/ 4515811 h 5477157"/>
              <a:gd name="connsiteX400" fmla="*/ 3676069 w 4173281"/>
              <a:gd name="connsiteY400" fmla="*/ 4539886 h 5477157"/>
              <a:gd name="connsiteX401" fmla="*/ 3679981 w 4173281"/>
              <a:gd name="connsiteY401" fmla="*/ 4539115 h 5477157"/>
              <a:gd name="connsiteX402" fmla="*/ 3879079 w 4173281"/>
              <a:gd name="connsiteY402" fmla="*/ 4778514 h 5477157"/>
              <a:gd name="connsiteX403" fmla="*/ 3858413 w 4173281"/>
              <a:gd name="connsiteY403" fmla="*/ 4777448 h 5477157"/>
              <a:gd name="connsiteX404" fmla="*/ 3846633 w 4173281"/>
              <a:gd name="connsiteY404" fmla="*/ 4766016 h 5477157"/>
              <a:gd name="connsiteX405" fmla="*/ 3789813 w 4173281"/>
              <a:gd name="connsiteY405" fmla="*/ 4770353 h 5477157"/>
              <a:gd name="connsiteX406" fmla="*/ 3763129 w 4173281"/>
              <a:gd name="connsiteY406" fmla="*/ 4694136 h 5477157"/>
              <a:gd name="connsiteX407" fmla="*/ 3764255 w 4173281"/>
              <a:gd name="connsiteY407" fmla="*/ 4691796 h 5477157"/>
              <a:gd name="connsiteX408" fmla="*/ 3746760 w 4173281"/>
              <a:gd name="connsiteY408" fmla="*/ 4686257 h 5477157"/>
              <a:gd name="connsiteX409" fmla="*/ 3724325 w 4173281"/>
              <a:gd name="connsiteY409" fmla="*/ 4661054 h 5477157"/>
              <a:gd name="connsiteX410" fmla="*/ 3715056 w 4173281"/>
              <a:gd name="connsiteY410" fmla="*/ 4662352 h 5477157"/>
              <a:gd name="connsiteX411" fmla="*/ 3664129 w 4173281"/>
              <a:gd name="connsiteY411" fmla="*/ 4672405 h 5477157"/>
              <a:gd name="connsiteX412" fmla="*/ 3643595 w 4173281"/>
              <a:gd name="connsiteY412" fmla="*/ 4619315 h 5477157"/>
              <a:gd name="connsiteX413" fmla="*/ 3639784 w 4173281"/>
              <a:gd name="connsiteY413" fmla="*/ 4597314 h 5477157"/>
              <a:gd name="connsiteX414" fmla="*/ 3623501 w 4173281"/>
              <a:gd name="connsiteY414" fmla="*/ 4595237 h 5477157"/>
              <a:gd name="connsiteX415" fmla="*/ 3620209 w 4173281"/>
              <a:gd name="connsiteY415" fmla="*/ 4608057 h 5477157"/>
              <a:gd name="connsiteX416" fmla="*/ 3600724 w 4173281"/>
              <a:gd name="connsiteY416" fmla="*/ 4624601 h 5477157"/>
              <a:gd name="connsiteX417" fmla="*/ 3596309 w 4173281"/>
              <a:gd name="connsiteY417" fmla="*/ 4639758 h 5477157"/>
              <a:gd name="connsiteX418" fmla="*/ 3540879 w 4173281"/>
              <a:gd name="connsiteY418" fmla="*/ 4659166 h 5477157"/>
              <a:gd name="connsiteX419" fmla="*/ 3521472 w 4173281"/>
              <a:gd name="connsiteY419" fmla="*/ 4603735 h 5477157"/>
              <a:gd name="connsiteX420" fmla="*/ 3561743 w 4173281"/>
              <a:gd name="connsiteY420" fmla="*/ 4579914 h 5477157"/>
              <a:gd name="connsiteX421" fmla="*/ 3597426 w 4173281"/>
              <a:gd name="connsiteY421" fmla="*/ 4559641 h 5477157"/>
              <a:gd name="connsiteX422" fmla="*/ 3600542 w 4173281"/>
              <a:gd name="connsiteY422" fmla="*/ 4535218 h 5477157"/>
              <a:gd name="connsiteX423" fmla="*/ 3624164 w 4173281"/>
              <a:gd name="connsiteY423" fmla="*/ 4513822 h 5477157"/>
              <a:gd name="connsiteX424" fmla="*/ 1567681 w 4173281"/>
              <a:gd name="connsiteY424" fmla="*/ 4500596 h 5477157"/>
              <a:gd name="connsiteX425" fmla="*/ 1583254 w 4173281"/>
              <a:gd name="connsiteY425" fmla="*/ 4516169 h 5477157"/>
              <a:gd name="connsiteX426" fmla="*/ 1567681 w 4173281"/>
              <a:gd name="connsiteY426" fmla="*/ 4531742 h 5477157"/>
              <a:gd name="connsiteX427" fmla="*/ 1552108 w 4173281"/>
              <a:gd name="connsiteY427" fmla="*/ 4516169 h 5477157"/>
              <a:gd name="connsiteX428" fmla="*/ 1567681 w 4173281"/>
              <a:gd name="connsiteY428" fmla="*/ 4500596 h 5477157"/>
              <a:gd name="connsiteX429" fmla="*/ 1689671 w 4173281"/>
              <a:gd name="connsiteY429" fmla="*/ 4474641 h 5477157"/>
              <a:gd name="connsiteX430" fmla="*/ 1687073 w 4173281"/>
              <a:gd name="connsiteY430" fmla="*/ 4482426 h 5477157"/>
              <a:gd name="connsiteX431" fmla="*/ 1692265 w 4173281"/>
              <a:gd name="connsiteY431" fmla="*/ 4477235 h 5477157"/>
              <a:gd name="connsiteX432" fmla="*/ 2600760 w 4173281"/>
              <a:gd name="connsiteY432" fmla="*/ 4427965 h 5477157"/>
              <a:gd name="connsiteX433" fmla="*/ 2592041 w 4173281"/>
              <a:gd name="connsiteY433" fmla="*/ 4431366 h 5477157"/>
              <a:gd name="connsiteX434" fmla="*/ 2588539 w 4173281"/>
              <a:gd name="connsiteY434" fmla="*/ 4434741 h 5477157"/>
              <a:gd name="connsiteX435" fmla="*/ 2588506 w 4173281"/>
              <a:gd name="connsiteY435" fmla="*/ 4434920 h 5477157"/>
              <a:gd name="connsiteX436" fmla="*/ 2590469 w 4173281"/>
              <a:gd name="connsiteY436" fmla="*/ 4434920 h 5477157"/>
              <a:gd name="connsiteX437" fmla="*/ 2623144 w 4173281"/>
              <a:gd name="connsiteY437" fmla="*/ 4443634 h 5477157"/>
              <a:gd name="connsiteX438" fmla="*/ 1326302 w 4173281"/>
              <a:gd name="connsiteY438" fmla="*/ 4399372 h 5477157"/>
              <a:gd name="connsiteX439" fmla="*/ 1354851 w 4173281"/>
              <a:gd name="connsiteY439" fmla="*/ 4427921 h 5477157"/>
              <a:gd name="connsiteX440" fmla="*/ 1334087 w 4173281"/>
              <a:gd name="connsiteY440" fmla="*/ 4453876 h 5477157"/>
              <a:gd name="connsiteX441" fmla="*/ 1334087 w 4173281"/>
              <a:gd name="connsiteY441" fmla="*/ 4461664 h 5477157"/>
              <a:gd name="connsiteX442" fmla="*/ 1289965 w 4173281"/>
              <a:gd name="connsiteY442" fmla="*/ 4505786 h 5477157"/>
              <a:gd name="connsiteX443" fmla="*/ 1287368 w 4173281"/>
              <a:gd name="connsiteY443" fmla="*/ 4505786 h 5477157"/>
              <a:gd name="connsiteX444" fmla="*/ 1305538 w 4173281"/>
              <a:gd name="connsiteY444" fmla="*/ 4565484 h 5477157"/>
              <a:gd name="connsiteX445" fmla="*/ 1199121 w 4173281"/>
              <a:gd name="connsiteY445" fmla="*/ 4671898 h 5477157"/>
              <a:gd name="connsiteX446" fmla="*/ 1092707 w 4173281"/>
              <a:gd name="connsiteY446" fmla="*/ 4565484 h 5477157"/>
              <a:gd name="connsiteX447" fmla="*/ 1095301 w 4173281"/>
              <a:gd name="connsiteY447" fmla="*/ 4547314 h 5477157"/>
              <a:gd name="connsiteX448" fmla="*/ 1056370 w 4173281"/>
              <a:gd name="connsiteY448" fmla="*/ 4508383 h 5477157"/>
              <a:gd name="connsiteX449" fmla="*/ 1092707 w 4173281"/>
              <a:gd name="connsiteY449" fmla="*/ 4472046 h 5477157"/>
              <a:gd name="connsiteX450" fmla="*/ 1123853 w 4173281"/>
              <a:gd name="connsiteY450" fmla="*/ 4487619 h 5477157"/>
              <a:gd name="connsiteX451" fmla="*/ 1199121 w 4173281"/>
              <a:gd name="connsiteY451" fmla="*/ 4456473 h 5477157"/>
              <a:gd name="connsiteX452" fmla="*/ 1245840 w 4173281"/>
              <a:gd name="connsiteY452" fmla="*/ 4466855 h 5477157"/>
              <a:gd name="connsiteX453" fmla="*/ 1245840 w 4173281"/>
              <a:gd name="connsiteY453" fmla="*/ 4459067 h 5477157"/>
              <a:gd name="connsiteX454" fmla="*/ 1289965 w 4173281"/>
              <a:gd name="connsiteY454" fmla="*/ 4414945 h 5477157"/>
              <a:gd name="connsiteX455" fmla="*/ 1300347 w 4173281"/>
              <a:gd name="connsiteY455" fmla="*/ 4417539 h 5477157"/>
              <a:gd name="connsiteX456" fmla="*/ 1326302 w 4173281"/>
              <a:gd name="connsiteY456" fmla="*/ 4399372 h 5477157"/>
              <a:gd name="connsiteX457" fmla="*/ 2029680 w 4173281"/>
              <a:gd name="connsiteY457" fmla="*/ 4337078 h 5477157"/>
              <a:gd name="connsiteX458" fmla="*/ 2032276 w 4173281"/>
              <a:gd name="connsiteY458" fmla="*/ 4350056 h 5477157"/>
              <a:gd name="connsiteX459" fmla="*/ 2058231 w 4173281"/>
              <a:gd name="connsiteY459" fmla="*/ 4365630 h 5477157"/>
              <a:gd name="connsiteX460" fmla="*/ 2076399 w 4173281"/>
              <a:gd name="connsiteY460" fmla="*/ 4357842 h 5477157"/>
              <a:gd name="connsiteX461" fmla="*/ 2071207 w 4173281"/>
              <a:gd name="connsiteY461" fmla="*/ 4350056 h 5477157"/>
              <a:gd name="connsiteX462" fmla="*/ 2068613 w 4173281"/>
              <a:gd name="connsiteY462" fmla="*/ 4350056 h 5477157"/>
              <a:gd name="connsiteX463" fmla="*/ 2029680 w 4173281"/>
              <a:gd name="connsiteY463" fmla="*/ 4337078 h 5477157"/>
              <a:gd name="connsiteX464" fmla="*/ 1030412 w 4173281"/>
              <a:gd name="connsiteY464" fmla="*/ 4331889 h 5477157"/>
              <a:gd name="connsiteX465" fmla="*/ 1074537 w 4173281"/>
              <a:gd name="connsiteY465" fmla="*/ 4376011 h 5477157"/>
              <a:gd name="connsiteX466" fmla="*/ 1030412 w 4173281"/>
              <a:gd name="connsiteY466" fmla="*/ 4420136 h 5477157"/>
              <a:gd name="connsiteX467" fmla="*/ 986290 w 4173281"/>
              <a:gd name="connsiteY467" fmla="*/ 4376011 h 5477157"/>
              <a:gd name="connsiteX468" fmla="*/ 1030412 w 4173281"/>
              <a:gd name="connsiteY468" fmla="*/ 4331889 h 5477157"/>
              <a:gd name="connsiteX469" fmla="*/ 996672 w 4173281"/>
              <a:gd name="connsiteY469" fmla="*/ 4277383 h 5477157"/>
              <a:gd name="connsiteX470" fmla="*/ 1020033 w 4173281"/>
              <a:gd name="connsiteY470" fmla="*/ 4300741 h 5477157"/>
              <a:gd name="connsiteX471" fmla="*/ 996672 w 4173281"/>
              <a:gd name="connsiteY471" fmla="*/ 4324102 h 5477157"/>
              <a:gd name="connsiteX472" fmla="*/ 973314 w 4173281"/>
              <a:gd name="connsiteY472" fmla="*/ 4300741 h 5477157"/>
              <a:gd name="connsiteX473" fmla="*/ 996672 w 4173281"/>
              <a:gd name="connsiteY473" fmla="*/ 4277383 h 5477157"/>
              <a:gd name="connsiteX474" fmla="*/ 1993343 w 4173281"/>
              <a:gd name="connsiteY474" fmla="*/ 4272192 h 5477157"/>
              <a:gd name="connsiteX475" fmla="*/ 1993343 w 4173281"/>
              <a:gd name="connsiteY475" fmla="*/ 4277383 h 5477157"/>
              <a:gd name="connsiteX476" fmla="*/ 1988151 w 4173281"/>
              <a:gd name="connsiteY476" fmla="*/ 4305932 h 5477157"/>
              <a:gd name="connsiteX477" fmla="*/ 1990749 w 4173281"/>
              <a:gd name="connsiteY477" fmla="*/ 4305932 h 5477157"/>
              <a:gd name="connsiteX478" fmla="*/ 2006321 w 4173281"/>
              <a:gd name="connsiteY478" fmla="*/ 4318910 h 5477157"/>
              <a:gd name="connsiteX479" fmla="*/ 2016703 w 4173281"/>
              <a:gd name="connsiteY479" fmla="*/ 4321504 h 5477157"/>
              <a:gd name="connsiteX480" fmla="*/ 2006321 w 4173281"/>
              <a:gd name="connsiteY480" fmla="*/ 4287764 h 5477157"/>
              <a:gd name="connsiteX481" fmla="*/ 2006321 w 4173281"/>
              <a:gd name="connsiteY481" fmla="*/ 4279977 h 5477157"/>
              <a:gd name="connsiteX482" fmla="*/ 1995940 w 4173281"/>
              <a:gd name="connsiteY482" fmla="*/ 4272192 h 5477157"/>
              <a:gd name="connsiteX483" fmla="*/ 939571 w 4173281"/>
              <a:gd name="connsiteY483" fmla="*/ 4150204 h 5477157"/>
              <a:gd name="connsiteX484" fmla="*/ 955144 w 4173281"/>
              <a:gd name="connsiteY484" fmla="*/ 4165777 h 5477157"/>
              <a:gd name="connsiteX485" fmla="*/ 939571 w 4173281"/>
              <a:gd name="connsiteY485" fmla="*/ 4181350 h 5477157"/>
              <a:gd name="connsiteX486" fmla="*/ 923998 w 4173281"/>
              <a:gd name="connsiteY486" fmla="*/ 4165777 h 5477157"/>
              <a:gd name="connsiteX487" fmla="*/ 939571 w 4173281"/>
              <a:gd name="connsiteY487" fmla="*/ 4150204 h 5477157"/>
              <a:gd name="connsiteX488" fmla="*/ 2078996 w 4173281"/>
              <a:gd name="connsiteY488" fmla="*/ 4113865 h 5477157"/>
              <a:gd name="connsiteX489" fmla="*/ 2076399 w 4173281"/>
              <a:gd name="connsiteY489" fmla="*/ 4116462 h 5477157"/>
              <a:gd name="connsiteX490" fmla="*/ 2078996 w 4173281"/>
              <a:gd name="connsiteY490" fmla="*/ 4119056 h 5477157"/>
              <a:gd name="connsiteX491" fmla="*/ 2084186 w 4173281"/>
              <a:gd name="connsiteY491" fmla="*/ 4116462 h 5477157"/>
              <a:gd name="connsiteX492" fmla="*/ 2078996 w 4173281"/>
              <a:gd name="connsiteY492" fmla="*/ 4113865 h 5477157"/>
              <a:gd name="connsiteX493" fmla="*/ 781246 w 4173281"/>
              <a:gd name="connsiteY493" fmla="*/ 4059361 h 5477157"/>
              <a:gd name="connsiteX494" fmla="*/ 796819 w 4173281"/>
              <a:gd name="connsiteY494" fmla="*/ 4074934 h 5477157"/>
              <a:gd name="connsiteX495" fmla="*/ 781246 w 4173281"/>
              <a:gd name="connsiteY495" fmla="*/ 4090507 h 5477157"/>
              <a:gd name="connsiteX496" fmla="*/ 765673 w 4173281"/>
              <a:gd name="connsiteY496" fmla="*/ 4074934 h 5477157"/>
              <a:gd name="connsiteX497" fmla="*/ 781246 w 4173281"/>
              <a:gd name="connsiteY497" fmla="*/ 4059361 h 5477157"/>
              <a:gd name="connsiteX498" fmla="*/ 1858377 w 4173281"/>
              <a:gd name="connsiteY498" fmla="*/ 4054170 h 5477157"/>
              <a:gd name="connsiteX499" fmla="*/ 1879141 w 4173281"/>
              <a:gd name="connsiteY499" fmla="*/ 4074934 h 5477157"/>
              <a:gd name="connsiteX500" fmla="*/ 1858377 w 4173281"/>
              <a:gd name="connsiteY500" fmla="*/ 4095698 h 5477157"/>
              <a:gd name="connsiteX501" fmla="*/ 1837613 w 4173281"/>
              <a:gd name="connsiteY501" fmla="*/ 4074934 h 5477157"/>
              <a:gd name="connsiteX502" fmla="*/ 1858377 w 4173281"/>
              <a:gd name="connsiteY502" fmla="*/ 4054170 h 5477157"/>
              <a:gd name="connsiteX503" fmla="*/ 1995940 w 4173281"/>
              <a:gd name="connsiteY503" fmla="*/ 4025617 h 5477157"/>
              <a:gd name="connsiteX504" fmla="*/ 1995940 w 4173281"/>
              <a:gd name="connsiteY504" fmla="*/ 4030809 h 5477157"/>
              <a:gd name="connsiteX505" fmla="*/ 1985557 w 4173281"/>
              <a:gd name="connsiteY505" fmla="*/ 4054170 h 5477157"/>
              <a:gd name="connsiteX506" fmla="*/ 1988151 w 4173281"/>
              <a:gd name="connsiteY506" fmla="*/ 4067146 h 5477157"/>
              <a:gd name="connsiteX507" fmla="*/ 1972579 w 4173281"/>
              <a:gd name="connsiteY507" fmla="*/ 4090507 h 5477157"/>
              <a:gd name="connsiteX508" fmla="*/ 1980366 w 4173281"/>
              <a:gd name="connsiteY508" fmla="*/ 4111271 h 5477157"/>
              <a:gd name="connsiteX509" fmla="*/ 1977770 w 4173281"/>
              <a:gd name="connsiteY509" fmla="*/ 4121652 h 5477157"/>
              <a:gd name="connsiteX510" fmla="*/ 2003725 w 4173281"/>
              <a:gd name="connsiteY510" fmla="*/ 4116462 h 5477157"/>
              <a:gd name="connsiteX511" fmla="*/ 2021895 w 4173281"/>
              <a:gd name="connsiteY511" fmla="*/ 4119056 h 5477157"/>
              <a:gd name="connsiteX512" fmla="*/ 2029680 w 4173281"/>
              <a:gd name="connsiteY512" fmla="*/ 4111271 h 5477157"/>
              <a:gd name="connsiteX513" fmla="*/ 2016703 w 4173281"/>
              <a:gd name="connsiteY513" fmla="*/ 4082719 h 5477157"/>
              <a:gd name="connsiteX514" fmla="*/ 2034871 w 4173281"/>
              <a:gd name="connsiteY514" fmla="*/ 4048978 h 5477157"/>
              <a:gd name="connsiteX515" fmla="*/ 2032276 w 4173281"/>
              <a:gd name="connsiteY515" fmla="*/ 4041191 h 5477157"/>
              <a:gd name="connsiteX516" fmla="*/ 2021895 w 4173281"/>
              <a:gd name="connsiteY516" fmla="*/ 4043787 h 5477157"/>
              <a:gd name="connsiteX517" fmla="*/ 1995940 w 4173281"/>
              <a:gd name="connsiteY517" fmla="*/ 4025617 h 5477157"/>
              <a:gd name="connsiteX518" fmla="*/ 2050444 w 4173281"/>
              <a:gd name="connsiteY518" fmla="*/ 3932180 h 5477157"/>
              <a:gd name="connsiteX519" fmla="*/ 2037467 w 4173281"/>
              <a:gd name="connsiteY519" fmla="*/ 3945159 h 5477157"/>
              <a:gd name="connsiteX520" fmla="*/ 2055635 w 4173281"/>
              <a:gd name="connsiteY520" fmla="*/ 3973708 h 5477157"/>
              <a:gd name="connsiteX521" fmla="*/ 2073805 w 4173281"/>
              <a:gd name="connsiteY521" fmla="*/ 3955540 h 5477157"/>
              <a:gd name="connsiteX522" fmla="*/ 2050444 w 4173281"/>
              <a:gd name="connsiteY522" fmla="*/ 3932180 h 5477157"/>
              <a:gd name="connsiteX523" fmla="*/ 1681883 w 4173281"/>
              <a:gd name="connsiteY523" fmla="*/ 3911419 h 5477157"/>
              <a:gd name="connsiteX524" fmla="*/ 1718220 w 4173281"/>
              <a:gd name="connsiteY524" fmla="*/ 3947756 h 5477157"/>
              <a:gd name="connsiteX525" fmla="*/ 1681883 w 4173281"/>
              <a:gd name="connsiteY525" fmla="*/ 3984093 h 5477157"/>
              <a:gd name="connsiteX526" fmla="*/ 1648143 w 4173281"/>
              <a:gd name="connsiteY526" fmla="*/ 3960732 h 5477157"/>
              <a:gd name="connsiteX527" fmla="*/ 1642952 w 4173281"/>
              <a:gd name="connsiteY527" fmla="*/ 3960732 h 5477157"/>
              <a:gd name="connsiteX528" fmla="*/ 1622188 w 4173281"/>
              <a:gd name="connsiteY528" fmla="*/ 3939968 h 5477157"/>
              <a:gd name="connsiteX529" fmla="*/ 1642952 w 4173281"/>
              <a:gd name="connsiteY529" fmla="*/ 3921801 h 5477157"/>
              <a:gd name="connsiteX530" fmla="*/ 1653334 w 4173281"/>
              <a:gd name="connsiteY530" fmla="*/ 3924395 h 5477157"/>
              <a:gd name="connsiteX531" fmla="*/ 1681883 w 4173281"/>
              <a:gd name="connsiteY531" fmla="*/ 3911419 h 5477157"/>
              <a:gd name="connsiteX532" fmla="*/ 1186142 w 4173281"/>
              <a:gd name="connsiteY532" fmla="*/ 3885464 h 5477157"/>
              <a:gd name="connsiteX533" fmla="*/ 1258816 w 4173281"/>
              <a:gd name="connsiteY533" fmla="*/ 3932183 h 5477157"/>
              <a:gd name="connsiteX534" fmla="*/ 1300344 w 4173281"/>
              <a:gd name="connsiteY534" fmla="*/ 3906228 h 5477157"/>
              <a:gd name="connsiteX535" fmla="*/ 1339278 w 4173281"/>
              <a:gd name="connsiteY535" fmla="*/ 3926992 h 5477157"/>
              <a:gd name="connsiteX536" fmla="*/ 1380806 w 4173281"/>
              <a:gd name="connsiteY536" fmla="*/ 3945159 h 5477157"/>
              <a:gd name="connsiteX537" fmla="*/ 1385997 w 4173281"/>
              <a:gd name="connsiteY537" fmla="*/ 3942565 h 5477157"/>
              <a:gd name="connsiteX538" fmla="*/ 1383400 w 4173281"/>
              <a:gd name="connsiteY538" fmla="*/ 3932183 h 5477157"/>
              <a:gd name="connsiteX539" fmla="*/ 1401570 w 4173281"/>
              <a:gd name="connsiteY539" fmla="*/ 3914013 h 5477157"/>
              <a:gd name="connsiteX540" fmla="*/ 1419737 w 4173281"/>
              <a:gd name="connsiteY540" fmla="*/ 3932183 h 5477157"/>
              <a:gd name="connsiteX541" fmla="*/ 1417143 w 4173281"/>
              <a:gd name="connsiteY541" fmla="*/ 3939968 h 5477157"/>
              <a:gd name="connsiteX542" fmla="*/ 1458671 w 4173281"/>
              <a:gd name="connsiteY542" fmla="*/ 3965923 h 5477157"/>
              <a:gd name="connsiteX543" fmla="*/ 1487220 w 4173281"/>
              <a:gd name="connsiteY543" fmla="*/ 3997069 h 5477157"/>
              <a:gd name="connsiteX544" fmla="*/ 1469053 w 4173281"/>
              <a:gd name="connsiteY544" fmla="*/ 4025621 h 5477157"/>
              <a:gd name="connsiteX545" fmla="*/ 1484626 w 4173281"/>
              <a:gd name="connsiteY545" fmla="*/ 4048979 h 5477157"/>
              <a:gd name="connsiteX546" fmla="*/ 1456074 w 4173281"/>
              <a:gd name="connsiteY546" fmla="*/ 4077531 h 5477157"/>
              <a:gd name="connsiteX547" fmla="*/ 1432716 w 4173281"/>
              <a:gd name="connsiteY547" fmla="*/ 4064552 h 5477157"/>
              <a:gd name="connsiteX548" fmla="*/ 1422334 w 4173281"/>
              <a:gd name="connsiteY548" fmla="*/ 4067149 h 5477157"/>
              <a:gd name="connsiteX549" fmla="*/ 1323705 w 4173281"/>
              <a:gd name="connsiteY549" fmla="*/ 4134632 h 5477157"/>
              <a:gd name="connsiteX550" fmla="*/ 1219885 w 4173281"/>
              <a:gd name="connsiteY550" fmla="*/ 4043788 h 5477157"/>
              <a:gd name="connsiteX551" fmla="*/ 1209503 w 4173281"/>
              <a:gd name="connsiteY551" fmla="*/ 4046385 h 5477157"/>
              <a:gd name="connsiteX552" fmla="*/ 1222479 w 4173281"/>
              <a:gd name="connsiteY552" fmla="*/ 4090507 h 5477157"/>
              <a:gd name="connsiteX553" fmla="*/ 1131638 w 4173281"/>
              <a:gd name="connsiteY553" fmla="*/ 4181351 h 5477157"/>
              <a:gd name="connsiteX554" fmla="*/ 1077131 w 4173281"/>
              <a:gd name="connsiteY554" fmla="*/ 4163181 h 5477157"/>
              <a:gd name="connsiteX555" fmla="*/ 1061558 w 4173281"/>
              <a:gd name="connsiteY555" fmla="*/ 4165778 h 5477157"/>
              <a:gd name="connsiteX556" fmla="*/ 1017436 w 4173281"/>
              <a:gd name="connsiteY556" fmla="*/ 4121653 h 5477157"/>
              <a:gd name="connsiteX557" fmla="*/ 1040794 w 4173281"/>
              <a:gd name="connsiteY557" fmla="*/ 4082722 h 5477157"/>
              <a:gd name="connsiteX558" fmla="*/ 1110874 w 4173281"/>
              <a:gd name="connsiteY558" fmla="*/ 4004857 h 5477157"/>
              <a:gd name="connsiteX559" fmla="*/ 1103086 w 4173281"/>
              <a:gd name="connsiteY559" fmla="*/ 3968520 h 5477157"/>
              <a:gd name="connsiteX560" fmla="*/ 1186142 w 4173281"/>
              <a:gd name="connsiteY560" fmla="*/ 3885464 h 5477157"/>
              <a:gd name="connsiteX561" fmla="*/ 1388591 w 4173281"/>
              <a:gd name="connsiteY561" fmla="*/ 3843935 h 5477157"/>
              <a:gd name="connsiteX562" fmla="*/ 1406761 w 4173281"/>
              <a:gd name="connsiteY562" fmla="*/ 3862102 h 5477157"/>
              <a:gd name="connsiteX563" fmla="*/ 1388591 w 4173281"/>
              <a:gd name="connsiteY563" fmla="*/ 3880272 h 5477157"/>
              <a:gd name="connsiteX564" fmla="*/ 1370424 w 4173281"/>
              <a:gd name="connsiteY564" fmla="*/ 3862102 h 5477157"/>
              <a:gd name="connsiteX565" fmla="*/ 1388591 w 4173281"/>
              <a:gd name="connsiteY565" fmla="*/ 3843935 h 5477157"/>
              <a:gd name="connsiteX566" fmla="*/ 1668907 w 4173281"/>
              <a:gd name="connsiteY566" fmla="*/ 3825765 h 5477157"/>
              <a:gd name="connsiteX567" fmla="*/ 1705244 w 4173281"/>
              <a:gd name="connsiteY567" fmla="*/ 3862102 h 5477157"/>
              <a:gd name="connsiteX568" fmla="*/ 1668907 w 4173281"/>
              <a:gd name="connsiteY568" fmla="*/ 3898439 h 5477157"/>
              <a:gd name="connsiteX569" fmla="*/ 1632570 w 4173281"/>
              <a:gd name="connsiteY569" fmla="*/ 3862102 h 5477157"/>
              <a:gd name="connsiteX570" fmla="*/ 1668907 w 4173281"/>
              <a:gd name="connsiteY570" fmla="*/ 3825765 h 5477157"/>
              <a:gd name="connsiteX571" fmla="*/ 1554705 w 4173281"/>
              <a:gd name="connsiteY571" fmla="*/ 3781643 h 5477157"/>
              <a:gd name="connsiteX572" fmla="*/ 1598827 w 4173281"/>
              <a:gd name="connsiteY572" fmla="*/ 3825765 h 5477157"/>
              <a:gd name="connsiteX573" fmla="*/ 1554705 w 4173281"/>
              <a:gd name="connsiteY573" fmla="*/ 3869890 h 5477157"/>
              <a:gd name="connsiteX574" fmla="*/ 1536535 w 4173281"/>
              <a:gd name="connsiteY574" fmla="*/ 3867293 h 5477157"/>
              <a:gd name="connsiteX575" fmla="*/ 1495007 w 4173281"/>
              <a:gd name="connsiteY575" fmla="*/ 3898439 h 5477157"/>
              <a:gd name="connsiteX576" fmla="*/ 1450885 w 4173281"/>
              <a:gd name="connsiteY576" fmla="*/ 3854317 h 5477157"/>
              <a:gd name="connsiteX577" fmla="*/ 1495007 w 4173281"/>
              <a:gd name="connsiteY577" fmla="*/ 3810192 h 5477157"/>
              <a:gd name="connsiteX578" fmla="*/ 1513177 w 4173281"/>
              <a:gd name="connsiteY578" fmla="*/ 3815383 h 5477157"/>
              <a:gd name="connsiteX579" fmla="*/ 1554705 w 4173281"/>
              <a:gd name="connsiteY579" fmla="*/ 3781643 h 5477157"/>
              <a:gd name="connsiteX580" fmla="*/ 2252893 w 4173281"/>
              <a:gd name="connsiteY580" fmla="*/ 3716754 h 5477157"/>
              <a:gd name="connsiteX581" fmla="*/ 2252893 w 4173281"/>
              <a:gd name="connsiteY581" fmla="*/ 3721946 h 5477157"/>
              <a:gd name="connsiteX582" fmla="*/ 2258083 w 4173281"/>
              <a:gd name="connsiteY582" fmla="*/ 3716754 h 5477157"/>
              <a:gd name="connsiteX583" fmla="*/ 669638 w 4173281"/>
              <a:gd name="connsiteY583" fmla="*/ 3688206 h 5477157"/>
              <a:gd name="connsiteX584" fmla="*/ 700784 w 4173281"/>
              <a:gd name="connsiteY584" fmla="*/ 3719352 h 5477157"/>
              <a:gd name="connsiteX585" fmla="*/ 690402 w 4173281"/>
              <a:gd name="connsiteY585" fmla="*/ 3742710 h 5477157"/>
              <a:gd name="connsiteX586" fmla="*/ 721548 w 4173281"/>
              <a:gd name="connsiteY586" fmla="*/ 3807599 h 5477157"/>
              <a:gd name="connsiteX587" fmla="*/ 635895 w 4173281"/>
              <a:gd name="connsiteY587" fmla="*/ 3893249 h 5477157"/>
              <a:gd name="connsiteX588" fmla="*/ 550246 w 4173281"/>
              <a:gd name="connsiteY588" fmla="*/ 3807599 h 5477157"/>
              <a:gd name="connsiteX589" fmla="*/ 635895 w 4173281"/>
              <a:gd name="connsiteY589" fmla="*/ 3721946 h 5477157"/>
              <a:gd name="connsiteX590" fmla="*/ 638492 w 4173281"/>
              <a:gd name="connsiteY590" fmla="*/ 3721946 h 5477157"/>
              <a:gd name="connsiteX591" fmla="*/ 638492 w 4173281"/>
              <a:gd name="connsiteY591" fmla="*/ 3719352 h 5477157"/>
              <a:gd name="connsiteX592" fmla="*/ 669638 w 4173281"/>
              <a:gd name="connsiteY592" fmla="*/ 3688206 h 5477157"/>
              <a:gd name="connsiteX593" fmla="*/ 918807 w 4173281"/>
              <a:gd name="connsiteY593" fmla="*/ 3675227 h 5477157"/>
              <a:gd name="connsiteX594" fmla="*/ 942168 w 4173281"/>
              <a:gd name="connsiteY594" fmla="*/ 3698585 h 5477157"/>
              <a:gd name="connsiteX595" fmla="*/ 918807 w 4173281"/>
              <a:gd name="connsiteY595" fmla="*/ 3721946 h 5477157"/>
              <a:gd name="connsiteX596" fmla="*/ 895449 w 4173281"/>
              <a:gd name="connsiteY596" fmla="*/ 3698585 h 5477157"/>
              <a:gd name="connsiteX597" fmla="*/ 918807 w 4173281"/>
              <a:gd name="connsiteY597" fmla="*/ 3675227 h 5477157"/>
              <a:gd name="connsiteX598" fmla="*/ 674830 w 4173281"/>
              <a:gd name="connsiteY598" fmla="*/ 3605150 h 5477157"/>
              <a:gd name="connsiteX599" fmla="*/ 695594 w 4173281"/>
              <a:gd name="connsiteY599" fmla="*/ 3625914 h 5477157"/>
              <a:gd name="connsiteX600" fmla="*/ 674830 w 4173281"/>
              <a:gd name="connsiteY600" fmla="*/ 3646678 h 5477157"/>
              <a:gd name="connsiteX601" fmla="*/ 654066 w 4173281"/>
              <a:gd name="connsiteY601" fmla="*/ 3625914 h 5477157"/>
              <a:gd name="connsiteX602" fmla="*/ 674830 w 4173281"/>
              <a:gd name="connsiteY602" fmla="*/ 3605150 h 5477157"/>
              <a:gd name="connsiteX603" fmla="*/ 2037467 w 4173281"/>
              <a:gd name="connsiteY603" fmla="*/ 3535070 h 5477157"/>
              <a:gd name="connsiteX604" fmla="*/ 2058231 w 4173281"/>
              <a:gd name="connsiteY604" fmla="*/ 3555834 h 5477157"/>
              <a:gd name="connsiteX605" fmla="*/ 2037467 w 4173281"/>
              <a:gd name="connsiteY605" fmla="*/ 3576598 h 5477157"/>
              <a:gd name="connsiteX606" fmla="*/ 2016703 w 4173281"/>
              <a:gd name="connsiteY606" fmla="*/ 3555834 h 5477157"/>
              <a:gd name="connsiteX607" fmla="*/ 2037467 w 4173281"/>
              <a:gd name="connsiteY607" fmla="*/ 3535070 h 5477157"/>
              <a:gd name="connsiteX608" fmla="*/ 1738983 w 4173281"/>
              <a:gd name="connsiteY608" fmla="*/ 3529879 h 5477157"/>
              <a:gd name="connsiteX609" fmla="*/ 1728107 w 4173281"/>
              <a:gd name="connsiteY609" fmla="*/ 3545451 h 5477157"/>
              <a:gd name="connsiteX610" fmla="*/ 1728603 w 4173281"/>
              <a:gd name="connsiteY610" fmla="*/ 3545451 h 5477157"/>
              <a:gd name="connsiteX611" fmla="*/ 1749776 w 4173281"/>
              <a:gd name="connsiteY611" fmla="*/ 3539101 h 5477157"/>
              <a:gd name="connsiteX612" fmla="*/ 1591042 w 4173281"/>
              <a:gd name="connsiteY612" fmla="*/ 3527285 h 5477157"/>
              <a:gd name="connsiteX613" fmla="*/ 1622188 w 4173281"/>
              <a:gd name="connsiteY613" fmla="*/ 3558431 h 5477157"/>
              <a:gd name="connsiteX614" fmla="*/ 1591042 w 4173281"/>
              <a:gd name="connsiteY614" fmla="*/ 3592171 h 5477157"/>
              <a:gd name="connsiteX615" fmla="*/ 1559896 w 4173281"/>
              <a:gd name="connsiteY615" fmla="*/ 3558431 h 5477157"/>
              <a:gd name="connsiteX616" fmla="*/ 1591042 w 4173281"/>
              <a:gd name="connsiteY616" fmla="*/ 3527285 h 5477157"/>
              <a:gd name="connsiteX617" fmla="*/ 721549 w 4173281"/>
              <a:gd name="connsiteY617" fmla="*/ 3519496 h 5477157"/>
              <a:gd name="connsiteX618" fmla="*/ 765674 w 4173281"/>
              <a:gd name="connsiteY618" fmla="*/ 3563618 h 5477157"/>
              <a:gd name="connsiteX619" fmla="*/ 721549 w 4173281"/>
              <a:gd name="connsiteY619" fmla="*/ 3607743 h 5477157"/>
              <a:gd name="connsiteX620" fmla="*/ 677427 w 4173281"/>
              <a:gd name="connsiteY620" fmla="*/ 3563618 h 5477157"/>
              <a:gd name="connsiteX621" fmla="*/ 721549 w 4173281"/>
              <a:gd name="connsiteY621" fmla="*/ 3519496 h 5477157"/>
              <a:gd name="connsiteX622" fmla="*/ 1450884 w 4173281"/>
              <a:gd name="connsiteY622" fmla="*/ 3467586 h 5477157"/>
              <a:gd name="connsiteX623" fmla="*/ 1463860 w 4173281"/>
              <a:gd name="connsiteY623" fmla="*/ 3480562 h 5477157"/>
              <a:gd name="connsiteX624" fmla="*/ 1450884 w 4173281"/>
              <a:gd name="connsiteY624" fmla="*/ 3493541 h 5477157"/>
              <a:gd name="connsiteX625" fmla="*/ 1448287 w 4173281"/>
              <a:gd name="connsiteY625" fmla="*/ 3493541 h 5477157"/>
              <a:gd name="connsiteX626" fmla="*/ 1479433 w 4173281"/>
              <a:gd name="connsiteY626" fmla="*/ 3519496 h 5477157"/>
              <a:gd name="connsiteX627" fmla="*/ 1500197 w 4173281"/>
              <a:gd name="connsiteY627" fmla="*/ 3514305 h 5477157"/>
              <a:gd name="connsiteX628" fmla="*/ 1549513 w 4173281"/>
              <a:gd name="connsiteY628" fmla="*/ 3563618 h 5477157"/>
              <a:gd name="connsiteX629" fmla="*/ 1533940 w 4173281"/>
              <a:gd name="connsiteY629" fmla="*/ 3599955 h 5477157"/>
              <a:gd name="connsiteX630" fmla="*/ 1541725 w 4173281"/>
              <a:gd name="connsiteY630" fmla="*/ 3597360 h 5477157"/>
              <a:gd name="connsiteX631" fmla="*/ 1570277 w 4173281"/>
              <a:gd name="connsiteY631" fmla="*/ 3625909 h 5477157"/>
              <a:gd name="connsiteX632" fmla="*/ 1541725 w 4173281"/>
              <a:gd name="connsiteY632" fmla="*/ 3654461 h 5477157"/>
              <a:gd name="connsiteX633" fmla="*/ 1513176 w 4173281"/>
              <a:gd name="connsiteY633" fmla="*/ 3625909 h 5477157"/>
              <a:gd name="connsiteX634" fmla="*/ 1520961 w 4173281"/>
              <a:gd name="connsiteY634" fmla="*/ 3607742 h 5477157"/>
              <a:gd name="connsiteX635" fmla="*/ 1502794 w 4173281"/>
              <a:gd name="connsiteY635" fmla="*/ 3610337 h 5477157"/>
              <a:gd name="connsiteX636" fmla="*/ 1461266 w 4173281"/>
              <a:gd name="connsiteY636" fmla="*/ 3586979 h 5477157"/>
              <a:gd name="connsiteX637" fmla="*/ 1435311 w 4173281"/>
              <a:gd name="connsiteY637" fmla="*/ 3594764 h 5477157"/>
              <a:gd name="connsiteX638" fmla="*/ 1383402 w 4173281"/>
              <a:gd name="connsiteY638" fmla="*/ 3542854 h 5477157"/>
              <a:gd name="connsiteX639" fmla="*/ 1435311 w 4173281"/>
              <a:gd name="connsiteY639" fmla="*/ 3490944 h 5477157"/>
              <a:gd name="connsiteX640" fmla="*/ 1445693 w 4173281"/>
              <a:gd name="connsiteY640" fmla="*/ 3493541 h 5477157"/>
              <a:gd name="connsiteX641" fmla="*/ 1437905 w 4173281"/>
              <a:gd name="connsiteY641" fmla="*/ 3480562 h 5477157"/>
              <a:gd name="connsiteX642" fmla="*/ 1450884 w 4173281"/>
              <a:gd name="connsiteY642" fmla="*/ 3467586 h 5477157"/>
              <a:gd name="connsiteX643" fmla="*/ 334817 w 4173281"/>
              <a:gd name="connsiteY643" fmla="*/ 3418274 h 5477157"/>
              <a:gd name="connsiteX644" fmla="*/ 436043 w 4173281"/>
              <a:gd name="connsiteY644" fmla="*/ 3519497 h 5477157"/>
              <a:gd name="connsiteX645" fmla="*/ 334817 w 4173281"/>
              <a:gd name="connsiteY645" fmla="*/ 3620723 h 5477157"/>
              <a:gd name="connsiteX646" fmla="*/ 233595 w 4173281"/>
              <a:gd name="connsiteY646" fmla="*/ 3519497 h 5477157"/>
              <a:gd name="connsiteX647" fmla="*/ 334817 w 4173281"/>
              <a:gd name="connsiteY647" fmla="*/ 3418274 h 5477157"/>
              <a:gd name="connsiteX648" fmla="*/ 451617 w 4173281"/>
              <a:gd name="connsiteY648" fmla="*/ 3400104 h 5477157"/>
              <a:gd name="connsiteX649" fmla="*/ 474978 w 4173281"/>
              <a:gd name="connsiteY649" fmla="*/ 3423462 h 5477157"/>
              <a:gd name="connsiteX650" fmla="*/ 451617 w 4173281"/>
              <a:gd name="connsiteY650" fmla="*/ 3446823 h 5477157"/>
              <a:gd name="connsiteX651" fmla="*/ 428259 w 4173281"/>
              <a:gd name="connsiteY651" fmla="*/ 3423462 h 5477157"/>
              <a:gd name="connsiteX652" fmla="*/ 451617 w 4173281"/>
              <a:gd name="connsiteY652" fmla="*/ 3400104 h 5477157"/>
              <a:gd name="connsiteX653" fmla="*/ 1030415 w 4173281"/>
              <a:gd name="connsiteY653" fmla="*/ 3363767 h 5477157"/>
              <a:gd name="connsiteX654" fmla="*/ 1051179 w 4173281"/>
              <a:gd name="connsiteY654" fmla="*/ 3384531 h 5477157"/>
              <a:gd name="connsiteX655" fmla="*/ 1030415 w 4173281"/>
              <a:gd name="connsiteY655" fmla="*/ 3405295 h 5477157"/>
              <a:gd name="connsiteX656" fmla="*/ 1009651 w 4173281"/>
              <a:gd name="connsiteY656" fmla="*/ 3384531 h 5477157"/>
              <a:gd name="connsiteX657" fmla="*/ 1030415 w 4173281"/>
              <a:gd name="connsiteY657" fmla="*/ 3363767 h 5477157"/>
              <a:gd name="connsiteX658" fmla="*/ 2424195 w 4173281"/>
              <a:gd name="connsiteY658" fmla="*/ 3322239 h 5477157"/>
              <a:gd name="connsiteX659" fmla="*/ 2411219 w 4173281"/>
              <a:gd name="connsiteY659" fmla="*/ 3335215 h 5477157"/>
              <a:gd name="connsiteX660" fmla="*/ 2424195 w 4173281"/>
              <a:gd name="connsiteY660" fmla="*/ 3330023 h 5477157"/>
              <a:gd name="connsiteX661" fmla="*/ 142751 w 4173281"/>
              <a:gd name="connsiteY661" fmla="*/ 3319644 h 5477157"/>
              <a:gd name="connsiteX662" fmla="*/ 218022 w 4173281"/>
              <a:gd name="connsiteY662" fmla="*/ 3394912 h 5477157"/>
              <a:gd name="connsiteX663" fmla="*/ 142751 w 4173281"/>
              <a:gd name="connsiteY663" fmla="*/ 3470183 h 5477157"/>
              <a:gd name="connsiteX664" fmla="*/ 67483 w 4173281"/>
              <a:gd name="connsiteY664" fmla="*/ 3394912 h 5477157"/>
              <a:gd name="connsiteX665" fmla="*/ 142751 w 4173281"/>
              <a:gd name="connsiteY665" fmla="*/ 3319644 h 5477157"/>
              <a:gd name="connsiteX666" fmla="*/ 659257 w 4173281"/>
              <a:gd name="connsiteY666" fmla="*/ 3304072 h 5477157"/>
              <a:gd name="connsiteX667" fmla="*/ 700785 w 4173281"/>
              <a:gd name="connsiteY667" fmla="*/ 3345600 h 5477157"/>
              <a:gd name="connsiteX668" fmla="*/ 659257 w 4173281"/>
              <a:gd name="connsiteY668" fmla="*/ 3387128 h 5477157"/>
              <a:gd name="connsiteX669" fmla="*/ 617729 w 4173281"/>
              <a:gd name="connsiteY669" fmla="*/ 3345600 h 5477157"/>
              <a:gd name="connsiteX670" fmla="*/ 659257 w 4173281"/>
              <a:gd name="connsiteY670" fmla="*/ 3304072 h 5477157"/>
              <a:gd name="connsiteX671" fmla="*/ 578795 w 4173281"/>
              <a:gd name="connsiteY671" fmla="*/ 3285902 h 5477157"/>
              <a:gd name="connsiteX672" fmla="*/ 607347 w 4173281"/>
              <a:gd name="connsiteY672" fmla="*/ 3314451 h 5477157"/>
              <a:gd name="connsiteX673" fmla="*/ 578795 w 4173281"/>
              <a:gd name="connsiteY673" fmla="*/ 3343003 h 5477157"/>
              <a:gd name="connsiteX674" fmla="*/ 550246 w 4173281"/>
              <a:gd name="connsiteY674" fmla="*/ 3314451 h 5477157"/>
              <a:gd name="connsiteX675" fmla="*/ 578795 w 4173281"/>
              <a:gd name="connsiteY675" fmla="*/ 3285902 h 5477157"/>
              <a:gd name="connsiteX676" fmla="*/ 846133 w 4173281"/>
              <a:gd name="connsiteY676" fmla="*/ 3270328 h 5477157"/>
              <a:gd name="connsiteX677" fmla="*/ 869494 w 4173281"/>
              <a:gd name="connsiteY677" fmla="*/ 3293686 h 5477157"/>
              <a:gd name="connsiteX678" fmla="*/ 866897 w 4173281"/>
              <a:gd name="connsiteY678" fmla="*/ 3301474 h 5477157"/>
              <a:gd name="connsiteX679" fmla="*/ 905831 w 4173281"/>
              <a:gd name="connsiteY679" fmla="*/ 3280710 h 5477157"/>
              <a:gd name="connsiteX680" fmla="*/ 952550 w 4173281"/>
              <a:gd name="connsiteY680" fmla="*/ 3327429 h 5477157"/>
              <a:gd name="connsiteX681" fmla="*/ 918807 w 4173281"/>
              <a:gd name="connsiteY681" fmla="*/ 3371551 h 5477157"/>
              <a:gd name="connsiteX682" fmla="*/ 939571 w 4173281"/>
              <a:gd name="connsiteY682" fmla="*/ 3418270 h 5477157"/>
              <a:gd name="connsiteX683" fmla="*/ 874685 w 4173281"/>
              <a:gd name="connsiteY683" fmla="*/ 3480562 h 5477157"/>
              <a:gd name="connsiteX684" fmla="*/ 812393 w 4173281"/>
              <a:gd name="connsiteY684" fmla="*/ 3418270 h 5477157"/>
              <a:gd name="connsiteX685" fmla="*/ 869494 w 4173281"/>
              <a:gd name="connsiteY685" fmla="*/ 3355978 h 5477157"/>
              <a:gd name="connsiteX686" fmla="*/ 859112 w 4173281"/>
              <a:gd name="connsiteY686" fmla="*/ 3327429 h 5477157"/>
              <a:gd name="connsiteX687" fmla="*/ 861706 w 4173281"/>
              <a:gd name="connsiteY687" fmla="*/ 3309259 h 5477157"/>
              <a:gd name="connsiteX688" fmla="*/ 843539 w 4173281"/>
              <a:gd name="connsiteY688" fmla="*/ 3319641 h 5477157"/>
              <a:gd name="connsiteX689" fmla="*/ 820178 w 4173281"/>
              <a:gd name="connsiteY689" fmla="*/ 3296283 h 5477157"/>
              <a:gd name="connsiteX690" fmla="*/ 846133 w 4173281"/>
              <a:gd name="connsiteY690" fmla="*/ 3270328 h 5477157"/>
              <a:gd name="connsiteX691" fmla="*/ 1253627 w 4173281"/>
              <a:gd name="connsiteY691" fmla="*/ 3267732 h 5477157"/>
              <a:gd name="connsiteX692" fmla="*/ 1258818 w 4173281"/>
              <a:gd name="connsiteY692" fmla="*/ 3272923 h 5477157"/>
              <a:gd name="connsiteX693" fmla="*/ 1258818 w 4173281"/>
              <a:gd name="connsiteY693" fmla="*/ 3267732 h 5477157"/>
              <a:gd name="connsiteX694" fmla="*/ 1030411 w 4173281"/>
              <a:gd name="connsiteY694" fmla="*/ 3262543 h 5477157"/>
              <a:gd name="connsiteX695" fmla="*/ 1069345 w 4173281"/>
              <a:gd name="connsiteY695" fmla="*/ 3301474 h 5477157"/>
              <a:gd name="connsiteX696" fmla="*/ 1030411 w 4173281"/>
              <a:gd name="connsiteY696" fmla="*/ 3340408 h 5477157"/>
              <a:gd name="connsiteX697" fmla="*/ 991480 w 4173281"/>
              <a:gd name="connsiteY697" fmla="*/ 3301474 h 5477157"/>
              <a:gd name="connsiteX698" fmla="*/ 1030411 w 4173281"/>
              <a:gd name="connsiteY698" fmla="*/ 3262543 h 5477157"/>
              <a:gd name="connsiteX699" fmla="*/ 2213962 w 4173281"/>
              <a:gd name="connsiteY699" fmla="*/ 3244373 h 5477157"/>
              <a:gd name="connsiteX700" fmla="*/ 2219153 w 4173281"/>
              <a:gd name="connsiteY700" fmla="*/ 3259947 h 5477157"/>
              <a:gd name="connsiteX701" fmla="*/ 2200982 w 4173281"/>
              <a:gd name="connsiteY701" fmla="*/ 3288496 h 5477157"/>
              <a:gd name="connsiteX702" fmla="*/ 2216556 w 4173281"/>
              <a:gd name="connsiteY702" fmla="*/ 3306666 h 5477157"/>
              <a:gd name="connsiteX703" fmla="*/ 2219153 w 4173281"/>
              <a:gd name="connsiteY703" fmla="*/ 3306666 h 5477157"/>
              <a:gd name="connsiteX704" fmla="*/ 2273657 w 4173281"/>
              <a:gd name="connsiteY704" fmla="*/ 3332621 h 5477157"/>
              <a:gd name="connsiteX705" fmla="*/ 2278848 w 4173281"/>
              <a:gd name="connsiteY705" fmla="*/ 3332621 h 5477157"/>
              <a:gd name="connsiteX706" fmla="*/ 2286635 w 4173281"/>
              <a:gd name="connsiteY706" fmla="*/ 3324833 h 5477157"/>
              <a:gd name="connsiteX707" fmla="*/ 2239917 w 4173281"/>
              <a:gd name="connsiteY707" fmla="*/ 3244373 h 5477157"/>
              <a:gd name="connsiteX708" fmla="*/ 2226938 w 4173281"/>
              <a:gd name="connsiteY708" fmla="*/ 3246968 h 5477157"/>
              <a:gd name="connsiteX709" fmla="*/ 2213962 w 4173281"/>
              <a:gd name="connsiteY709" fmla="*/ 3244373 h 5477157"/>
              <a:gd name="connsiteX710" fmla="*/ 1178356 w 4173281"/>
              <a:gd name="connsiteY710" fmla="*/ 3239183 h 5477157"/>
              <a:gd name="connsiteX711" fmla="*/ 1129043 w 4173281"/>
              <a:gd name="connsiteY711" fmla="*/ 3278113 h 5477157"/>
              <a:gd name="connsiteX712" fmla="*/ 1105682 w 4173281"/>
              <a:gd name="connsiteY712" fmla="*/ 3298878 h 5477157"/>
              <a:gd name="connsiteX713" fmla="*/ 1142019 w 4173281"/>
              <a:gd name="connsiteY713" fmla="*/ 3319642 h 5477157"/>
              <a:gd name="connsiteX714" fmla="*/ 1196526 w 4173281"/>
              <a:gd name="connsiteY714" fmla="*/ 3254756 h 5477157"/>
              <a:gd name="connsiteX715" fmla="*/ 1178356 w 4173281"/>
              <a:gd name="connsiteY715" fmla="*/ 3239183 h 5477157"/>
              <a:gd name="connsiteX716" fmla="*/ 1998534 w 4173281"/>
              <a:gd name="connsiteY716" fmla="*/ 3200249 h 5477157"/>
              <a:gd name="connsiteX717" fmla="*/ 1993343 w 4173281"/>
              <a:gd name="connsiteY717" fmla="*/ 3218418 h 5477157"/>
              <a:gd name="connsiteX718" fmla="*/ 1998534 w 4173281"/>
              <a:gd name="connsiteY718" fmla="*/ 3215822 h 5477157"/>
              <a:gd name="connsiteX719" fmla="*/ 2016703 w 4173281"/>
              <a:gd name="connsiteY719" fmla="*/ 3210631 h 5477157"/>
              <a:gd name="connsiteX720" fmla="*/ 2006321 w 4173281"/>
              <a:gd name="connsiteY720" fmla="*/ 3202846 h 5477157"/>
              <a:gd name="connsiteX721" fmla="*/ 1998534 w 4173281"/>
              <a:gd name="connsiteY721" fmla="*/ 3200249 h 5477157"/>
              <a:gd name="connsiteX722" fmla="*/ 1847995 w 4173281"/>
              <a:gd name="connsiteY722" fmla="*/ 3195061 h 5477157"/>
              <a:gd name="connsiteX723" fmla="*/ 1873950 w 4173281"/>
              <a:gd name="connsiteY723" fmla="*/ 3221016 h 5477157"/>
              <a:gd name="connsiteX724" fmla="*/ 1847995 w 4173281"/>
              <a:gd name="connsiteY724" fmla="*/ 3246971 h 5477157"/>
              <a:gd name="connsiteX725" fmla="*/ 1822040 w 4173281"/>
              <a:gd name="connsiteY725" fmla="*/ 3221016 h 5477157"/>
              <a:gd name="connsiteX726" fmla="*/ 1847995 w 4173281"/>
              <a:gd name="connsiteY726" fmla="*/ 3195061 h 5477157"/>
              <a:gd name="connsiteX727" fmla="*/ 599561 w 4173281"/>
              <a:gd name="connsiteY727" fmla="*/ 3184678 h 5477157"/>
              <a:gd name="connsiteX728" fmla="*/ 620325 w 4173281"/>
              <a:gd name="connsiteY728" fmla="*/ 3205442 h 5477157"/>
              <a:gd name="connsiteX729" fmla="*/ 599561 w 4173281"/>
              <a:gd name="connsiteY729" fmla="*/ 3226206 h 5477157"/>
              <a:gd name="connsiteX730" fmla="*/ 578797 w 4173281"/>
              <a:gd name="connsiteY730" fmla="*/ 3205442 h 5477157"/>
              <a:gd name="connsiteX731" fmla="*/ 599561 w 4173281"/>
              <a:gd name="connsiteY731" fmla="*/ 3184678 h 5477157"/>
              <a:gd name="connsiteX732" fmla="*/ 2255489 w 4173281"/>
              <a:gd name="connsiteY732" fmla="*/ 3114599 h 5477157"/>
              <a:gd name="connsiteX733" fmla="*/ 2242511 w 4173281"/>
              <a:gd name="connsiteY733" fmla="*/ 3130171 h 5477157"/>
              <a:gd name="connsiteX734" fmla="*/ 2245108 w 4173281"/>
              <a:gd name="connsiteY734" fmla="*/ 3137956 h 5477157"/>
              <a:gd name="connsiteX735" fmla="*/ 2226938 w 4173281"/>
              <a:gd name="connsiteY735" fmla="*/ 3156127 h 5477157"/>
              <a:gd name="connsiteX736" fmla="*/ 2213962 w 4173281"/>
              <a:gd name="connsiteY736" fmla="*/ 3148339 h 5477157"/>
              <a:gd name="connsiteX737" fmla="*/ 2182815 w 4173281"/>
              <a:gd name="connsiteY737" fmla="*/ 3156127 h 5477157"/>
              <a:gd name="connsiteX738" fmla="*/ 2141287 w 4173281"/>
              <a:gd name="connsiteY738" fmla="*/ 3169103 h 5477157"/>
              <a:gd name="connsiteX739" fmla="*/ 2104951 w 4173281"/>
              <a:gd name="connsiteY739" fmla="*/ 3161317 h 5477157"/>
              <a:gd name="connsiteX740" fmla="*/ 2115332 w 4173281"/>
              <a:gd name="connsiteY740" fmla="*/ 3192463 h 5477157"/>
              <a:gd name="connsiteX741" fmla="*/ 2104951 w 4173281"/>
              <a:gd name="connsiteY741" fmla="*/ 3221012 h 5477157"/>
              <a:gd name="connsiteX742" fmla="*/ 2112736 w 4173281"/>
              <a:gd name="connsiteY742" fmla="*/ 3228801 h 5477157"/>
              <a:gd name="connsiteX743" fmla="*/ 2123117 w 4173281"/>
              <a:gd name="connsiteY743" fmla="*/ 3228801 h 5477157"/>
              <a:gd name="connsiteX744" fmla="*/ 2162052 w 4173281"/>
              <a:gd name="connsiteY744" fmla="*/ 3241777 h 5477157"/>
              <a:gd name="connsiteX745" fmla="*/ 2185409 w 4173281"/>
              <a:gd name="connsiteY745" fmla="*/ 3223610 h 5477157"/>
              <a:gd name="connsiteX746" fmla="*/ 2200982 w 4173281"/>
              <a:gd name="connsiteY746" fmla="*/ 3228801 h 5477157"/>
              <a:gd name="connsiteX747" fmla="*/ 2195792 w 4173281"/>
              <a:gd name="connsiteY747" fmla="*/ 3213227 h 5477157"/>
              <a:gd name="connsiteX748" fmla="*/ 2226938 w 4173281"/>
              <a:gd name="connsiteY748" fmla="*/ 3182082 h 5477157"/>
              <a:gd name="connsiteX749" fmla="*/ 2247702 w 4173281"/>
              <a:gd name="connsiteY749" fmla="*/ 3189867 h 5477157"/>
              <a:gd name="connsiteX750" fmla="*/ 2278848 w 4173281"/>
              <a:gd name="connsiteY750" fmla="*/ 3145745 h 5477157"/>
              <a:gd name="connsiteX751" fmla="*/ 2278848 w 4173281"/>
              <a:gd name="connsiteY751" fmla="*/ 3143148 h 5477157"/>
              <a:gd name="connsiteX752" fmla="*/ 2284038 w 4173281"/>
              <a:gd name="connsiteY752" fmla="*/ 3119790 h 5477157"/>
              <a:gd name="connsiteX753" fmla="*/ 2276253 w 4173281"/>
              <a:gd name="connsiteY753" fmla="*/ 3122384 h 5477157"/>
              <a:gd name="connsiteX754" fmla="*/ 2255489 w 4173281"/>
              <a:gd name="connsiteY754" fmla="*/ 3114599 h 5477157"/>
              <a:gd name="connsiteX755" fmla="*/ 1541726 w 4173281"/>
              <a:gd name="connsiteY755" fmla="*/ 3039330 h 5477157"/>
              <a:gd name="connsiteX756" fmla="*/ 1557299 w 4173281"/>
              <a:gd name="connsiteY756" fmla="*/ 3054903 h 5477157"/>
              <a:gd name="connsiteX757" fmla="*/ 1541726 w 4173281"/>
              <a:gd name="connsiteY757" fmla="*/ 3070476 h 5477157"/>
              <a:gd name="connsiteX758" fmla="*/ 1526153 w 4173281"/>
              <a:gd name="connsiteY758" fmla="*/ 3054903 h 5477157"/>
              <a:gd name="connsiteX759" fmla="*/ 1541726 w 4173281"/>
              <a:gd name="connsiteY759" fmla="*/ 3039330 h 5477157"/>
              <a:gd name="connsiteX760" fmla="*/ 376348 w 4173281"/>
              <a:gd name="connsiteY760" fmla="*/ 3021160 h 5477157"/>
              <a:gd name="connsiteX761" fmla="*/ 449022 w 4173281"/>
              <a:gd name="connsiteY761" fmla="*/ 3093834 h 5477157"/>
              <a:gd name="connsiteX762" fmla="*/ 376348 w 4173281"/>
              <a:gd name="connsiteY762" fmla="*/ 3166508 h 5477157"/>
              <a:gd name="connsiteX763" fmla="*/ 303674 w 4173281"/>
              <a:gd name="connsiteY763" fmla="*/ 3093834 h 5477157"/>
              <a:gd name="connsiteX764" fmla="*/ 376348 w 4173281"/>
              <a:gd name="connsiteY764" fmla="*/ 3021160 h 5477157"/>
              <a:gd name="connsiteX765" fmla="*/ 72675 w 4173281"/>
              <a:gd name="connsiteY765" fmla="*/ 2995205 h 5477157"/>
              <a:gd name="connsiteX766" fmla="*/ 116800 w 4173281"/>
              <a:gd name="connsiteY766" fmla="*/ 3039327 h 5477157"/>
              <a:gd name="connsiteX767" fmla="*/ 72675 w 4173281"/>
              <a:gd name="connsiteY767" fmla="*/ 3083452 h 5477157"/>
              <a:gd name="connsiteX768" fmla="*/ 28553 w 4173281"/>
              <a:gd name="connsiteY768" fmla="*/ 3039327 h 5477157"/>
              <a:gd name="connsiteX769" fmla="*/ 72675 w 4173281"/>
              <a:gd name="connsiteY769" fmla="*/ 2995205 h 5477157"/>
              <a:gd name="connsiteX770" fmla="*/ 1126447 w 4173281"/>
              <a:gd name="connsiteY770" fmla="*/ 2990014 h 5477157"/>
              <a:gd name="connsiteX771" fmla="*/ 1191336 w 4173281"/>
              <a:gd name="connsiteY771" fmla="*/ 3054900 h 5477157"/>
              <a:gd name="connsiteX772" fmla="*/ 1126447 w 4173281"/>
              <a:gd name="connsiteY772" fmla="*/ 3119789 h 5477157"/>
              <a:gd name="connsiteX773" fmla="*/ 1061561 w 4173281"/>
              <a:gd name="connsiteY773" fmla="*/ 3054900 h 5477157"/>
              <a:gd name="connsiteX774" fmla="*/ 1126447 w 4173281"/>
              <a:gd name="connsiteY774" fmla="*/ 2990014 h 5477157"/>
              <a:gd name="connsiteX775" fmla="*/ 602156 w 4173281"/>
              <a:gd name="connsiteY775" fmla="*/ 2966657 h 5477157"/>
              <a:gd name="connsiteX776" fmla="*/ 669639 w 4173281"/>
              <a:gd name="connsiteY776" fmla="*/ 3034140 h 5477157"/>
              <a:gd name="connsiteX777" fmla="*/ 602156 w 4173281"/>
              <a:gd name="connsiteY777" fmla="*/ 3101623 h 5477157"/>
              <a:gd name="connsiteX778" fmla="*/ 534673 w 4173281"/>
              <a:gd name="connsiteY778" fmla="*/ 3034140 h 5477157"/>
              <a:gd name="connsiteX779" fmla="*/ 602156 w 4173281"/>
              <a:gd name="connsiteY779" fmla="*/ 2966657 h 5477157"/>
              <a:gd name="connsiteX780" fmla="*/ 1565084 w 4173281"/>
              <a:gd name="connsiteY780" fmla="*/ 2940702 h 5477157"/>
              <a:gd name="connsiteX781" fmla="*/ 1593636 w 4173281"/>
              <a:gd name="connsiteY781" fmla="*/ 2969251 h 5477157"/>
              <a:gd name="connsiteX782" fmla="*/ 1565084 w 4173281"/>
              <a:gd name="connsiteY782" fmla="*/ 2997803 h 5477157"/>
              <a:gd name="connsiteX783" fmla="*/ 1536535 w 4173281"/>
              <a:gd name="connsiteY783" fmla="*/ 2969251 h 5477157"/>
              <a:gd name="connsiteX784" fmla="*/ 1565084 w 4173281"/>
              <a:gd name="connsiteY784" fmla="*/ 2940702 h 5477157"/>
              <a:gd name="connsiteX785" fmla="*/ 2115332 w 4173281"/>
              <a:gd name="connsiteY785" fmla="*/ 2906959 h 5477157"/>
              <a:gd name="connsiteX786" fmla="*/ 2084186 w 4173281"/>
              <a:gd name="connsiteY786" fmla="*/ 2935508 h 5477157"/>
              <a:gd name="connsiteX787" fmla="*/ 2091971 w 4173281"/>
              <a:gd name="connsiteY787" fmla="*/ 2951081 h 5477157"/>
              <a:gd name="connsiteX788" fmla="*/ 2071207 w 4173281"/>
              <a:gd name="connsiteY788" fmla="*/ 2971845 h 5477157"/>
              <a:gd name="connsiteX789" fmla="*/ 2050444 w 4173281"/>
              <a:gd name="connsiteY789" fmla="*/ 2951081 h 5477157"/>
              <a:gd name="connsiteX790" fmla="*/ 2053041 w 4173281"/>
              <a:gd name="connsiteY790" fmla="*/ 2940699 h 5477157"/>
              <a:gd name="connsiteX791" fmla="*/ 2027086 w 4173281"/>
              <a:gd name="connsiteY791" fmla="*/ 2932914 h 5477157"/>
              <a:gd name="connsiteX792" fmla="*/ 2029680 w 4173281"/>
              <a:gd name="connsiteY792" fmla="*/ 2951081 h 5477157"/>
              <a:gd name="connsiteX793" fmla="*/ 1964794 w 4173281"/>
              <a:gd name="connsiteY793" fmla="*/ 3015970 h 5477157"/>
              <a:gd name="connsiteX794" fmla="*/ 1907693 w 4173281"/>
              <a:gd name="connsiteY794" fmla="*/ 2979633 h 5477157"/>
              <a:gd name="connsiteX795" fmla="*/ 1902501 w 4173281"/>
              <a:gd name="connsiteY795" fmla="*/ 2982227 h 5477157"/>
              <a:gd name="connsiteX796" fmla="*/ 1876547 w 4173281"/>
              <a:gd name="connsiteY796" fmla="*/ 3002991 h 5477157"/>
              <a:gd name="connsiteX797" fmla="*/ 1894714 w 4173281"/>
              <a:gd name="connsiteY797" fmla="*/ 3039328 h 5477157"/>
              <a:gd name="connsiteX798" fmla="*/ 1889523 w 4173281"/>
              <a:gd name="connsiteY798" fmla="*/ 3057498 h 5477157"/>
              <a:gd name="connsiteX799" fmla="*/ 1892120 w 4173281"/>
              <a:gd name="connsiteY799" fmla="*/ 3070474 h 5477157"/>
              <a:gd name="connsiteX800" fmla="*/ 1897310 w 4173281"/>
              <a:gd name="connsiteY800" fmla="*/ 3067880 h 5477157"/>
              <a:gd name="connsiteX801" fmla="*/ 1910287 w 4173281"/>
              <a:gd name="connsiteY801" fmla="*/ 3080856 h 5477157"/>
              <a:gd name="connsiteX802" fmla="*/ 1897310 w 4173281"/>
              <a:gd name="connsiteY802" fmla="*/ 3093835 h 5477157"/>
              <a:gd name="connsiteX803" fmla="*/ 1886929 w 4173281"/>
              <a:gd name="connsiteY803" fmla="*/ 3088644 h 5477157"/>
              <a:gd name="connsiteX804" fmla="*/ 1842804 w 4173281"/>
              <a:gd name="connsiteY804" fmla="*/ 3117193 h 5477157"/>
              <a:gd name="connsiteX805" fmla="*/ 1809064 w 4173281"/>
              <a:gd name="connsiteY805" fmla="*/ 3104216 h 5477157"/>
              <a:gd name="connsiteX806" fmla="*/ 1785703 w 4173281"/>
              <a:gd name="connsiteY806" fmla="*/ 3124981 h 5477157"/>
              <a:gd name="connsiteX807" fmla="*/ 1788299 w 4173281"/>
              <a:gd name="connsiteY807" fmla="*/ 3135362 h 5477157"/>
              <a:gd name="connsiteX808" fmla="*/ 1759748 w 4173281"/>
              <a:gd name="connsiteY808" fmla="*/ 3163912 h 5477157"/>
              <a:gd name="connsiteX809" fmla="*/ 1744175 w 4173281"/>
              <a:gd name="connsiteY809" fmla="*/ 3158721 h 5477157"/>
              <a:gd name="connsiteX810" fmla="*/ 1738983 w 4173281"/>
              <a:gd name="connsiteY810" fmla="*/ 3158721 h 5477157"/>
              <a:gd name="connsiteX811" fmla="*/ 1723411 w 4173281"/>
              <a:gd name="connsiteY811" fmla="*/ 3143148 h 5477157"/>
              <a:gd name="connsiteX812" fmla="*/ 1726008 w 4173281"/>
              <a:gd name="connsiteY812" fmla="*/ 3135362 h 5477157"/>
              <a:gd name="connsiteX813" fmla="*/ 1718220 w 4173281"/>
              <a:gd name="connsiteY813" fmla="*/ 3132766 h 5477157"/>
              <a:gd name="connsiteX814" fmla="*/ 1707838 w 4173281"/>
              <a:gd name="connsiteY814" fmla="*/ 3143148 h 5477157"/>
              <a:gd name="connsiteX815" fmla="*/ 1707838 w 4173281"/>
              <a:gd name="connsiteY815" fmla="*/ 3145745 h 5477157"/>
              <a:gd name="connsiteX816" fmla="*/ 1749366 w 4173281"/>
              <a:gd name="connsiteY816" fmla="*/ 3213227 h 5477157"/>
              <a:gd name="connsiteX817" fmla="*/ 1692265 w 4173281"/>
              <a:gd name="connsiteY817" fmla="*/ 3288496 h 5477157"/>
              <a:gd name="connsiteX818" fmla="*/ 1705243 w 4173281"/>
              <a:gd name="connsiteY818" fmla="*/ 3330023 h 5477157"/>
              <a:gd name="connsiteX819" fmla="*/ 1705243 w 4173281"/>
              <a:gd name="connsiteY819" fmla="*/ 3335215 h 5477157"/>
              <a:gd name="connsiteX820" fmla="*/ 1707838 w 4173281"/>
              <a:gd name="connsiteY820" fmla="*/ 3343003 h 5477157"/>
              <a:gd name="connsiteX821" fmla="*/ 1770129 w 4173281"/>
              <a:gd name="connsiteY821" fmla="*/ 3296283 h 5477157"/>
              <a:gd name="connsiteX822" fmla="*/ 1780512 w 4173281"/>
              <a:gd name="connsiteY822" fmla="*/ 3283305 h 5477157"/>
              <a:gd name="connsiteX823" fmla="*/ 1832422 w 4173281"/>
              <a:gd name="connsiteY823" fmla="*/ 3249565 h 5477157"/>
              <a:gd name="connsiteX824" fmla="*/ 1876547 w 4173281"/>
              <a:gd name="connsiteY824" fmla="*/ 3270328 h 5477157"/>
              <a:gd name="connsiteX825" fmla="*/ 1902501 w 4173281"/>
              <a:gd name="connsiteY825" fmla="*/ 3298878 h 5477157"/>
              <a:gd name="connsiteX826" fmla="*/ 1925860 w 4173281"/>
              <a:gd name="connsiteY826" fmla="*/ 3332621 h 5477157"/>
              <a:gd name="connsiteX827" fmla="*/ 1907693 w 4173281"/>
              <a:gd name="connsiteY827" fmla="*/ 3363767 h 5477157"/>
              <a:gd name="connsiteX828" fmla="*/ 1902501 w 4173281"/>
              <a:gd name="connsiteY828" fmla="*/ 3374149 h 5477157"/>
              <a:gd name="connsiteX829" fmla="*/ 1907693 w 4173281"/>
              <a:gd name="connsiteY829" fmla="*/ 3389722 h 5477157"/>
              <a:gd name="connsiteX830" fmla="*/ 1915478 w 4173281"/>
              <a:gd name="connsiteY830" fmla="*/ 3387124 h 5477157"/>
              <a:gd name="connsiteX831" fmla="*/ 1959603 w 4173281"/>
              <a:gd name="connsiteY831" fmla="*/ 3335215 h 5477157"/>
              <a:gd name="connsiteX832" fmla="*/ 1933647 w 4173281"/>
              <a:gd name="connsiteY832" fmla="*/ 3309260 h 5477157"/>
              <a:gd name="connsiteX833" fmla="*/ 1905095 w 4173281"/>
              <a:gd name="connsiteY833" fmla="*/ 3267732 h 5477157"/>
              <a:gd name="connsiteX834" fmla="*/ 1920669 w 4173281"/>
              <a:gd name="connsiteY834" fmla="*/ 3233992 h 5477157"/>
              <a:gd name="connsiteX835" fmla="*/ 1899904 w 4173281"/>
              <a:gd name="connsiteY835" fmla="*/ 3195057 h 5477157"/>
              <a:gd name="connsiteX836" fmla="*/ 1944030 w 4173281"/>
              <a:gd name="connsiteY836" fmla="*/ 3148339 h 5477157"/>
              <a:gd name="connsiteX837" fmla="*/ 1936241 w 4173281"/>
              <a:gd name="connsiteY837" fmla="*/ 3112001 h 5477157"/>
              <a:gd name="connsiteX838" fmla="*/ 2027086 w 4173281"/>
              <a:gd name="connsiteY838" fmla="*/ 3021160 h 5477157"/>
              <a:gd name="connsiteX839" fmla="*/ 2053041 w 4173281"/>
              <a:gd name="connsiteY839" fmla="*/ 3026351 h 5477157"/>
              <a:gd name="connsiteX840" fmla="*/ 2086781 w 4173281"/>
              <a:gd name="connsiteY840" fmla="*/ 2995205 h 5477157"/>
              <a:gd name="connsiteX841" fmla="*/ 2169837 w 4173281"/>
              <a:gd name="connsiteY841" fmla="*/ 2943295 h 5477157"/>
              <a:gd name="connsiteX842" fmla="*/ 2258083 w 4173281"/>
              <a:gd name="connsiteY842" fmla="*/ 2990015 h 5477157"/>
              <a:gd name="connsiteX843" fmla="*/ 2312590 w 4173281"/>
              <a:gd name="connsiteY843" fmla="*/ 3031543 h 5477157"/>
              <a:gd name="connsiteX844" fmla="*/ 2322973 w 4173281"/>
              <a:gd name="connsiteY844" fmla="*/ 3028945 h 5477157"/>
              <a:gd name="connsiteX845" fmla="*/ 2335948 w 4173281"/>
              <a:gd name="connsiteY845" fmla="*/ 3034137 h 5477157"/>
              <a:gd name="connsiteX846" fmla="*/ 2364500 w 4173281"/>
              <a:gd name="connsiteY846" fmla="*/ 3028945 h 5477157"/>
              <a:gd name="connsiteX847" fmla="*/ 2369691 w 4173281"/>
              <a:gd name="connsiteY847" fmla="*/ 3028945 h 5477157"/>
              <a:gd name="connsiteX848" fmla="*/ 2380074 w 4173281"/>
              <a:gd name="connsiteY848" fmla="*/ 3015970 h 5477157"/>
              <a:gd name="connsiteX849" fmla="*/ 2354119 w 4173281"/>
              <a:gd name="connsiteY849" fmla="*/ 2995205 h 5477157"/>
              <a:gd name="connsiteX850" fmla="*/ 2341139 w 4173281"/>
              <a:gd name="connsiteY850" fmla="*/ 2987418 h 5477157"/>
              <a:gd name="connsiteX851" fmla="*/ 2312590 w 4173281"/>
              <a:gd name="connsiteY851" fmla="*/ 2997800 h 5477157"/>
              <a:gd name="connsiteX852" fmla="*/ 2265871 w 4173281"/>
              <a:gd name="connsiteY852" fmla="*/ 2951081 h 5477157"/>
              <a:gd name="connsiteX853" fmla="*/ 2265871 w 4173281"/>
              <a:gd name="connsiteY853" fmla="*/ 2943295 h 5477157"/>
              <a:gd name="connsiteX854" fmla="*/ 2258083 w 4173281"/>
              <a:gd name="connsiteY854" fmla="*/ 2932914 h 5477157"/>
              <a:gd name="connsiteX855" fmla="*/ 2250298 w 4173281"/>
              <a:gd name="connsiteY855" fmla="*/ 2935508 h 5477157"/>
              <a:gd name="connsiteX856" fmla="*/ 2221747 w 4173281"/>
              <a:gd name="connsiteY856" fmla="*/ 2917341 h 5477157"/>
              <a:gd name="connsiteX857" fmla="*/ 2208771 w 4173281"/>
              <a:gd name="connsiteY857" fmla="*/ 2919935 h 5477157"/>
              <a:gd name="connsiteX858" fmla="*/ 2182815 w 4173281"/>
              <a:gd name="connsiteY858" fmla="*/ 2938104 h 5477157"/>
              <a:gd name="connsiteX859" fmla="*/ 2154263 w 4173281"/>
              <a:gd name="connsiteY859" fmla="*/ 2912149 h 5477157"/>
              <a:gd name="connsiteX860" fmla="*/ 2151669 w 4173281"/>
              <a:gd name="connsiteY860" fmla="*/ 2909553 h 5477157"/>
              <a:gd name="connsiteX861" fmla="*/ 2136097 w 4173281"/>
              <a:gd name="connsiteY861" fmla="*/ 2914744 h 5477157"/>
              <a:gd name="connsiteX862" fmla="*/ 2115332 w 4173281"/>
              <a:gd name="connsiteY862" fmla="*/ 2906959 h 5477157"/>
              <a:gd name="connsiteX863" fmla="*/ 532076 w 4173281"/>
              <a:gd name="connsiteY863" fmla="*/ 2896577 h 5477157"/>
              <a:gd name="connsiteX864" fmla="*/ 571010 w 4173281"/>
              <a:gd name="connsiteY864" fmla="*/ 2935508 h 5477157"/>
              <a:gd name="connsiteX865" fmla="*/ 532076 w 4173281"/>
              <a:gd name="connsiteY865" fmla="*/ 2974442 h 5477157"/>
              <a:gd name="connsiteX866" fmla="*/ 493145 w 4173281"/>
              <a:gd name="connsiteY866" fmla="*/ 2935508 h 5477157"/>
              <a:gd name="connsiteX867" fmla="*/ 532076 w 4173281"/>
              <a:gd name="connsiteY867" fmla="*/ 2896577 h 5477157"/>
              <a:gd name="connsiteX868" fmla="*/ 241383 w 4173281"/>
              <a:gd name="connsiteY868" fmla="*/ 2808330 h 5477157"/>
              <a:gd name="connsiteX869" fmla="*/ 256956 w 4173281"/>
              <a:gd name="connsiteY869" fmla="*/ 2823903 h 5477157"/>
              <a:gd name="connsiteX870" fmla="*/ 241383 w 4173281"/>
              <a:gd name="connsiteY870" fmla="*/ 2839476 h 5477157"/>
              <a:gd name="connsiteX871" fmla="*/ 225810 w 4173281"/>
              <a:gd name="connsiteY871" fmla="*/ 2823903 h 5477157"/>
              <a:gd name="connsiteX872" fmla="*/ 241383 w 4173281"/>
              <a:gd name="connsiteY872" fmla="*/ 2808330 h 5477157"/>
              <a:gd name="connsiteX873" fmla="*/ 176494 w 4173281"/>
              <a:gd name="connsiteY873" fmla="*/ 2782375 h 5477157"/>
              <a:gd name="connsiteX874" fmla="*/ 220619 w 4173281"/>
              <a:gd name="connsiteY874" fmla="*/ 2826497 h 5477157"/>
              <a:gd name="connsiteX875" fmla="*/ 176494 w 4173281"/>
              <a:gd name="connsiteY875" fmla="*/ 2870622 h 5477157"/>
              <a:gd name="connsiteX876" fmla="*/ 132372 w 4173281"/>
              <a:gd name="connsiteY876" fmla="*/ 2826497 h 5477157"/>
              <a:gd name="connsiteX877" fmla="*/ 176494 w 4173281"/>
              <a:gd name="connsiteY877" fmla="*/ 2782375 h 5477157"/>
              <a:gd name="connsiteX878" fmla="*/ 2335948 w 4173281"/>
              <a:gd name="connsiteY878" fmla="*/ 2756420 h 5477157"/>
              <a:gd name="connsiteX879" fmla="*/ 2302208 w 4173281"/>
              <a:gd name="connsiteY879" fmla="*/ 2795351 h 5477157"/>
              <a:gd name="connsiteX880" fmla="*/ 2304803 w 4173281"/>
              <a:gd name="connsiteY880" fmla="*/ 2805733 h 5477157"/>
              <a:gd name="connsiteX881" fmla="*/ 2291827 w 4173281"/>
              <a:gd name="connsiteY881" fmla="*/ 2834286 h 5477157"/>
              <a:gd name="connsiteX882" fmla="*/ 2291827 w 4173281"/>
              <a:gd name="connsiteY882" fmla="*/ 2836879 h 5477157"/>
              <a:gd name="connsiteX883" fmla="*/ 2297018 w 4173281"/>
              <a:gd name="connsiteY883" fmla="*/ 2836879 h 5477157"/>
              <a:gd name="connsiteX884" fmla="*/ 2307399 w 4173281"/>
              <a:gd name="connsiteY884" fmla="*/ 2836879 h 5477157"/>
              <a:gd name="connsiteX885" fmla="*/ 2341139 w 4173281"/>
              <a:gd name="connsiteY885" fmla="*/ 2795351 h 5477157"/>
              <a:gd name="connsiteX886" fmla="*/ 2335948 w 4173281"/>
              <a:gd name="connsiteY886" fmla="*/ 2777183 h 5477157"/>
              <a:gd name="connsiteX887" fmla="*/ 2338545 w 4173281"/>
              <a:gd name="connsiteY887" fmla="*/ 2759014 h 5477157"/>
              <a:gd name="connsiteX888" fmla="*/ 1009648 w 4173281"/>
              <a:gd name="connsiteY888" fmla="*/ 2668173 h 5477157"/>
              <a:gd name="connsiteX889" fmla="*/ 1051176 w 4173281"/>
              <a:gd name="connsiteY889" fmla="*/ 2701913 h 5477157"/>
              <a:gd name="connsiteX890" fmla="*/ 1069346 w 4173281"/>
              <a:gd name="connsiteY890" fmla="*/ 2699319 h 5477157"/>
              <a:gd name="connsiteX891" fmla="*/ 1142020 w 4173281"/>
              <a:gd name="connsiteY891" fmla="*/ 2771993 h 5477157"/>
              <a:gd name="connsiteX892" fmla="*/ 1069346 w 4173281"/>
              <a:gd name="connsiteY892" fmla="*/ 2844667 h 5477157"/>
              <a:gd name="connsiteX893" fmla="*/ 1045985 w 4173281"/>
              <a:gd name="connsiteY893" fmla="*/ 2839476 h 5477157"/>
              <a:gd name="connsiteX894" fmla="*/ 962929 w 4173281"/>
              <a:gd name="connsiteY894" fmla="*/ 2906959 h 5477157"/>
              <a:gd name="connsiteX895" fmla="*/ 952547 w 4173281"/>
              <a:gd name="connsiteY895" fmla="*/ 2906959 h 5477157"/>
              <a:gd name="connsiteX896" fmla="*/ 955144 w 4173281"/>
              <a:gd name="connsiteY896" fmla="*/ 2927723 h 5477157"/>
              <a:gd name="connsiteX897" fmla="*/ 952547 w 4173281"/>
              <a:gd name="connsiteY897" fmla="*/ 2951081 h 5477157"/>
              <a:gd name="connsiteX898" fmla="*/ 973311 w 4173281"/>
              <a:gd name="connsiteY898" fmla="*/ 3008182 h 5477157"/>
              <a:gd name="connsiteX899" fmla="*/ 911019 w 4173281"/>
              <a:gd name="connsiteY899" fmla="*/ 3096429 h 5477157"/>
              <a:gd name="connsiteX900" fmla="*/ 918807 w 4173281"/>
              <a:gd name="connsiteY900" fmla="*/ 3119790 h 5477157"/>
              <a:gd name="connsiteX901" fmla="*/ 877279 w 4173281"/>
              <a:gd name="connsiteY901" fmla="*/ 3161318 h 5477157"/>
              <a:gd name="connsiteX902" fmla="*/ 835751 w 4173281"/>
              <a:gd name="connsiteY902" fmla="*/ 3119790 h 5477157"/>
              <a:gd name="connsiteX903" fmla="*/ 840942 w 4173281"/>
              <a:gd name="connsiteY903" fmla="*/ 3096429 h 5477157"/>
              <a:gd name="connsiteX904" fmla="*/ 783841 w 4173281"/>
              <a:gd name="connsiteY904" fmla="*/ 3031543 h 5477157"/>
              <a:gd name="connsiteX905" fmla="*/ 742313 w 4173281"/>
              <a:gd name="connsiteY905" fmla="*/ 2984824 h 5477157"/>
              <a:gd name="connsiteX906" fmla="*/ 721549 w 4173281"/>
              <a:gd name="connsiteY906" fmla="*/ 2992609 h 5477157"/>
              <a:gd name="connsiteX907" fmla="*/ 690403 w 4173281"/>
              <a:gd name="connsiteY907" fmla="*/ 2961463 h 5477157"/>
              <a:gd name="connsiteX908" fmla="*/ 721549 w 4173281"/>
              <a:gd name="connsiteY908" fmla="*/ 2930317 h 5477157"/>
              <a:gd name="connsiteX909" fmla="*/ 737122 w 4173281"/>
              <a:gd name="connsiteY909" fmla="*/ 2935508 h 5477157"/>
              <a:gd name="connsiteX910" fmla="*/ 737122 w 4173281"/>
              <a:gd name="connsiteY910" fmla="*/ 2925126 h 5477157"/>
              <a:gd name="connsiteX911" fmla="*/ 778650 w 4173281"/>
              <a:gd name="connsiteY911" fmla="*/ 2842070 h 5477157"/>
              <a:gd name="connsiteX912" fmla="*/ 757886 w 4173281"/>
              <a:gd name="connsiteY912" fmla="*/ 2787566 h 5477157"/>
              <a:gd name="connsiteX913" fmla="*/ 843536 w 4173281"/>
              <a:gd name="connsiteY913" fmla="*/ 2701913 h 5477157"/>
              <a:gd name="connsiteX914" fmla="*/ 918807 w 4173281"/>
              <a:gd name="connsiteY914" fmla="*/ 2748632 h 5477157"/>
              <a:gd name="connsiteX915" fmla="*/ 960335 w 4173281"/>
              <a:gd name="connsiteY915" fmla="*/ 2738250 h 5477157"/>
              <a:gd name="connsiteX916" fmla="*/ 975908 w 4173281"/>
              <a:gd name="connsiteY916" fmla="*/ 2740847 h 5477157"/>
              <a:gd name="connsiteX917" fmla="*/ 965526 w 4173281"/>
              <a:gd name="connsiteY917" fmla="*/ 2712295 h 5477157"/>
              <a:gd name="connsiteX918" fmla="*/ 1009648 w 4173281"/>
              <a:gd name="connsiteY918" fmla="*/ 2668173 h 5477157"/>
              <a:gd name="connsiteX919" fmla="*/ 1640355 w 4173281"/>
              <a:gd name="connsiteY919" fmla="*/ 2668173 h 5477157"/>
              <a:gd name="connsiteX920" fmla="*/ 1637761 w 4173281"/>
              <a:gd name="connsiteY920" fmla="*/ 2686340 h 5477157"/>
              <a:gd name="connsiteX921" fmla="*/ 1648142 w 4173281"/>
              <a:gd name="connsiteY921" fmla="*/ 2670766 h 5477157"/>
              <a:gd name="connsiteX922" fmla="*/ 1640355 w 4173281"/>
              <a:gd name="connsiteY922" fmla="*/ 2668173 h 5477157"/>
              <a:gd name="connsiteX923" fmla="*/ 555437 w 4173281"/>
              <a:gd name="connsiteY923" fmla="*/ 2662981 h 5477157"/>
              <a:gd name="connsiteX924" fmla="*/ 591773 w 4173281"/>
              <a:gd name="connsiteY924" fmla="*/ 2678554 h 5477157"/>
              <a:gd name="connsiteX925" fmla="*/ 594370 w 4173281"/>
              <a:gd name="connsiteY925" fmla="*/ 2678554 h 5477157"/>
              <a:gd name="connsiteX926" fmla="*/ 648874 w 4173281"/>
              <a:gd name="connsiteY926" fmla="*/ 2733058 h 5477157"/>
              <a:gd name="connsiteX927" fmla="*/ 646280 w 4173281"/>
              <a:gd name="connsiteY927" fmla="*/ 2751228 h 5477157"/>
              <a:gd name="connsiteX928" fmla="*/ 724145 w 4173281"/>
              <a:gd name="connsiteY928" fmla="*/ 2829093 h 5477157"/>
              <a:gd name="connsiteX929" fmla="*/ 646280 w 4173281"/>
              <a:gd name="connsiteY929" fmla="*/ 2906958 h 5477157"/>
              <a:gd name="connsiteX930" fmla="*/ 568415 w 4173281"/>
              <a:gd name="connsiteY930" fmla="*/ 2829093 h 5477157"/>
              <a:gd name="connsiteX931" fmla="*/ 581391 w 4173281"/>
              <a:gd name="connsiteY931" fmla="*/ 2787565 h 5477157"/>
              <a:gd name="connsiteX932" fmla="*/ 547651 w 4173281"/>
              <a:gd name="connsiteY932" fmla="*/ 2761610 h 5477157"/>
              <a:gd name="connsiteX933" fmla="*/ 506124 w 4173281"/>
              <a:gd name="connsiteY933" fmla="*/ 2712294 h 5477157"/>
              <a:gd name="connsiteX934" fmla="*/ 555437 w 4173281"/>
              <a:gd name="connsiteY934" fmla="*/ 2662981 h 5477157"/>
              <a:gd name="connsiteX935" fmla="*/ 786438 w 4173281"/>
              <a:gd name="connsiteY935" fmla="*/ 2637027 h 5477157"/>
              <a:gd name="connsiteX936" fmla="*/ 817584 w 4173281"/>
              <a:gd name="connsiteY936" fmla="*/ 2668173 h 5477157"/>
              <a:gd name="connsiteX937" fmla="*/ 786438 w 4173281"/>
              <a:gd name="connsiteY937" fmla="*/ 2699319 h 5477157"/>
              <a:gd name="connsiteX938" fmla="*/ 755292 w 4173281"/>
              <a:gd name="connsiteY938" fmla="*/ 2668173 h 5477157"/>
              <a:gd name="connsiteX939" fmla="*/ 786438 w 4173281"/>
              <a:gd name="connsiteY939" fmla="*/ 2637027 h 5477157"/>
              <a:gd name="connsiteX940" fmla="*/ 1897308 w 4173281"/>
              <a:gd name="connsiteY940" fmla="*/ 2582523 h 5477157"/>
              <a:gd name="connsiteX941" fmla="*/ 1910287 w 4173281"/>
              <a:gd name="connsiteY941" fmla="*/ 2595499 h 5477157"/>
              <a:gd name="connsiteX942" fmla="*/ 1897308 w 4173281"/>
              <a:gd name="connsiteY942" fmla="*/ 2608478 h 5477157"/>
              <a:gd name="connsiteX943" fmla="*/ 1884332 w 4173281"/>
              <a:gd name="connsiteY943" fmla="*/ 2595499 h 5477157"/>
              <a:gd name="connsiteX944" fmla="*/ 1897308 w 4173281"/>
              <a:gd name="connsiteY944" fmla="*/ 2582523 h 5477157"/>
              <a:gd name="connsiteX945" fmla="*/ 160921 w 4173281"/>
              <a:gd name="connsiteY945" fmla="*/ 2574734 h 5477157"/>
              <a:gd name="connsiteX946" fmla="*/ 202449 w 4173281"/>
              <a:gd name="connsiteY946" fmla="*/ 2616262 h 5477157"/>
              <a:gd name="connsiteX947" fmla="*/ 160921 w 4173281"/>
              <a:gd name="connsiteY947" fmla="*/ 2657790 h 5477157"/>
              <a:gd name="connsiteX948" fmla="*/ 119393 w 4173281"/>
              <a:gd name="connsiteY948" fmla="*/ 2616262 h 5477157"/>
              <a:gd name="connsiteX949" fmla="*/ 160921 w 4173281"/>
              <a:gd name="connsiteY949" fmla="*/ 2574734 h 5477157"/>
              <a:gd name="connsiteX950" fmla="*/ 2400837 w 4173281"/>
              <a:gd name="connsiteY950" fmla="*/ 2538398 h 5477157"/>
              <a:gd name="connsiteX951" fmla="*/ 2413814 w 4173281"/>
              <a:gd name="connsiteY951" fmla="*/ 2559162 h 5477157"/>
              <a:gd name="connsiteX952" fmla="*/ 2419004 w 4173281"/>
              <a:gd name="connsiteY952" fmla="*/ 2551374 h 5477157"/>
              <a:gd name="connsiteX953" fmla="*/ 2400837 w 4173281"/>
              <a:gd name="connsiteY953" fmla="*/ 2538398 h 5477157"/>
              <a:gd name="connsiteX954" fmla="*/ 2136097 w 4173281"/>
              <a:gd name="connsiteY954" fmla="*/ 2530611 h 5477157"/>
              <a:gd name="connsiteX955" fmla="*/ 2125715 w 4173281"/>
              <a:gd name="connsiteY955" fmla="*/ 2533207 h 5477157"/>
              <a:gd name="connsiteX956" fmla="*/ 2140219 w 4173281"/>
              <a:gd name="connsiteY956" fmla="*/ 2547986 h 5477157"/>
              <a:gd name="connsiteX957" fmla="*/ 2140638 w 4173281"/>
              <a:gd name="connsiteY957" fmla="*/ 2549752 h 5477157"/>
              <a:gd name="connsiteX958" fmla="*/ 2143171 w 4173281"/>
              <a:gd name="connsiteY958" fmla="*/ 2551221 h 5477157"/>
              <a:gd name="connsiteX959" fmla="*/ 2154263 w 4173281"/>
              <a:gd name="connsiteY959" fmla="*/ 2572138 h 5477157"/>
              <a:gd name="connsiteX960" fmla="*/ 2156861 w 4173281"/>
              <a:gd name="connsiteY960" fmla="*/ 2559162 h 5477157"/>
              <a:gd name="connsiteX961" fmla="*/ 2143171 w 4173281"/>
              <a:gd name="connsiteY961" fmla="*/ 2551221 h 5477157"/>
              <a:gd name="connsiteX962" fmla="*/ 2142908 w 4173281"/>
              <a:gd name="connsiteY962" fmla="*/ 2550726 h 5477157"/>
              <a:gd name="connsiteX963" fmla="*/ 2140219 w 4173281"/>
              <a:gd name="connsiteY963" fmla="*/ 2547986 h 5477157"/>
              <a:gd name="connsiteX964" fmla="*/ 1180949 w 4173281"/>
              <a:gd name="connsiteY964" fmla="*/ 2522824 h 5477157"/>
              <a:gd name="connsiteX965" fmla="*/ 1227668 w 4173281"/>
              <a:gd name="connsiteY965" fmla="*/ 2572137 h 5477157"/>
              <a:gd name="connsiteX966" fmla="*/ 1222477 w 4173281"/>
              <a:gd name="connsiteY966" fmla="*/ 2595498 h 5477157"/>
              <a:gd name="connsiteX967" fmla="*/ 1261411 w 4173281"/>
              <a:gd name="connsiteY967" fmla="*/ 2629238 h 5477157"/>
              <a:gd name="connsiteX968" fmla="*/ 1279578 w 4173281"/>
              <a:gd name="connsiteY968" fmla="*/ 2621453 h 5477157"/>
              <a:gd name="connsiteX969" fmla="*/ 1308130 w 4173281"/>
              <a:gd name="connsiteY969" fmla="*/ 2650002 h 5477157"/>
              <a:gd name="connsiteX970" fmla="*/ 1279578 w 4173281"/>
              <a:gd name="connsiteY970" fmla="*/ 2678554 h 5477157"/>
              <a:gd name="connsiteX971" fmla="*/ 1261411 w 4173281"/>
              <a:gd name="connsiteY971" fmla="*/ 2670766 h 5477157"/>
              <a:gd name="connsiteX972" fmla="*/ 1251029 w 4173281"/>
              <a:gd name="connsiteY972" fmla="*/ 2688936 h 5477157"/>
              <a:gd name="connsiteX973" fmla="*/ 1251029 w 4173281"/>
              <a:gd name="connsiteY973" fmla="*/ 2699318 h 5477157"/>
              <a:gd name="connsiteX974" fmla="*/ 1191331 w 4173281"/>
              <a:gd name="connsiteY974" fmla="*/ 2759013 h 5477157"/>
              <a:gd name="connsiteX975" fmla="*/ 1131637 w 4173281"/>
              <a:gd name="connsiteY975" fmla="*/ 2699318 h 5477157"/>
              <a:gd name="connsiteX976" fmla="*/ 1152400 w 4173281"/>
              <a:gd name="connsiteY976" fmla="*/ 2655193 h 5477157"/>
              <a:gd name="connsiteX977" fmla="*/ 1152400 w 4173281"/>
              <a:gd name="connsiteY977" fmla="*/ 2652599 h 5477157"/>
              <a:gd name="connsiteX978" fmla="*/ 1162782 w 4173281"/>
              <a:gd name="connsiteY978" fmla="*/ 2618856 h 5477157"/>
              <a:gd name="connsiteX979" fmla="*/ 1131637 w 4173281"/>
              <a:gd name="connsiteY979" fmla="*/ 2572137 h 5477157"/>
              <a:gd name="connsiteX980" fmla="*/ 1180949 w 4173281"/>
              <a:gd name="connsiteY980" fmla="*/ 2522824 h 5477157"/>
              <a:gd name="connsiteX981" fmla="*/ 903233 w 4173281"/>
              <a:gd name="connsiteY981" fmla="*/ 2517634 h 5477157"/>
              <a:gd name="connsiteX982" fmla="*/ 952549 w 4173281"/>
              <a:gd name="connsiteY982" fmla="*/ 2566947 h 5477157"/>
              <a:gd name="connsiteX983" fmla="*/ 903233 w 4173281"/>
              <a:gd name="connsiteY983" fmla="*/ 2616263 h 5477157"/>
              <a:gd name="connsiteX984" fmla="*/ 853920 w 4173281"/>
              <a:gd name="connsiteY984" fmla="*/ 2566947 h 5477157"/>
              <a:gd name="connsiteX985" fmla="*/ 903233 w 4173281"/>
              <a:gd name="connsiteY985" fmla="*/ 2517634 h 5477157"/>
              <a:gd name="connsiteX986" fmla="*/ 36337 w 4173281"/>
              <a:gd name="connsiteY986" fmla="*/ 2515039 h 5477157"/>
              <a:gd name="connsiteX987" fmla="*/ 49316 w 4173281"/>
              <a:gd name="connsiteY987" fmla="*/ 2528015 h 5477157"/>
              <a:gd name="connsiteX988" fmla="*/ 36337 w 4173281"/>
              <a:gd name="connsiteY988" fmla="*/ 2540994 h 5477157"/>
              <a:gd name="connsiteX989" fmla="*/ 23361 w 4173281"/>
              <a:gd name="connsiteY989" fmla="*/ 2528015 h 5477157"/>
              <a:gd name="connsiteX990" fmla="*/ 36337 w 4173281"/>
              <a:gd name="connsiteY990" fmla="*/ 2515039 h 5477157"/>
              <a:gd name="connsiteX991" fmla="*/ 903234 w 4173281"/>
              <a:gd name="connsiteY991" fmla="*/ 2434578 h 5477157"/>
              <a:gd name="connsiteX992" fmla="*/ 934380 w 4173281"/>
              <a:gd name="connsiteY992" fmla="*/ 2465724 h 5477157"/>
              <a:gd name="connsiteX993" fmla="*/ 903234 w 4173281"/>
              <a:gd name="connsiteY993" fmla="*/ 2496870 h 5477157"/>
              <a:gd name="connsiteX994" fmla="*/ 872088 w 4173281"/>
              <a:gd name="connsiteY994" fmla="*/ 2465724 h 5477157"/>
              <a:gd name="connsiteX995" fmla="*/ 903234 w 4173281"/>
              <a:gd name="connsiteY995" fmla="*/ 2434578 h 5477157"/>
              <a:gd name="connsiteX996" fmla="*/ 2188007 w 4173281"/>
              <a:gd name="connsiteY996" fmla="*/ 2416408 h 5477157"/>
              <a:gd name="connsiteX997" fmla="*/ 2169837 w 4173281"/>
              <a:gd name="connsiteY997" fmla="*/ 2437172 h 5477157"/>
              <a:gd name="connsiteX998" fmla="*/ 2175027 w 4173281"/>
              <a:gd name="connsiteY998" fmla="*/ 2450151 h 5477157"/>
              <a:gd name="connsiteX999" fmla="*/ 2167242 w 4173281"/>
              <a:gd name="connsiteY999" fmla="*/ 2468318 h 5477157"/>
              <a:gd name="connsiteX1000" fmla="*/ 2169837 w 4173281"/>
              <a:gd name="connsiteY1000" fmla="*/ 2481297 h 5477157"/>
              <a:gd name="connsiteX1001" fmla="*/ 2164646 w 4173281"/>
              <a:gd name="connsiteY1001" fmla="*/ 2502061 h 5477157"/>
              <a:gd name="connsiteX1002" fmla="*/ 2188007 w 4173281"/>
              <a:gd name="connsiteY1002" fmla="*/ 2522825 h 5477157"/>
              <a:gd name="connsiteX1003" fmla="*/ 2208771 w 4173281"/>
              <a:gd name="connsiteY1003" fmla="*/ 2517634 h 5477157"/>
              <a:gd name="connsiteX1004" fmla="*/ 2263274 w 4173281"/>
              <a:gd name="connsiteY1004" fmla="*/ 2572138 h 5477157"/>
              <a:gd name="connsiteX1005" fmla="*/ 2260680 w 4173281"/>
              <a:gd name="connsiteY1005" fmla="*/ 2582520 h 5477157"/>
              <a:gd name="connsiteX1006" fmla="*/ 2286635 w 4173281"/>
              <a:gd name="connsiteY1006" fmla="*/ 2566947 h 5477157"/>
              <a:gd name="connsiteX1007" fmla="*/ 2320375 w 4173281"/>
              <a:gd name="connsiteY1007" fmla="*/ 2600690 h 5477157"/>
              <a:gd name="connsiteX1008" fmla="*/ 2286635 w 4173281"/>
              <a:gd name="connsiteY1008" fmla="*/ 2634430 h 5477157"/>
              <a:gd name="connsiteX1009" fmla="*/ 2273657 w 4173281"/>
              <a:gd name="connsiteY1009" fmla="*/ 2631836 h 5477157"/>
              <a:gd name="connsiteX1010" fmla="*/ 2273657 w 4173281"/>
              <a:gd name="connsiteY1010" fmla="*/ 2634430 h 5477157"/>
              <a:gd name="connsiteX1011" fmla="*/ 2213962 w 4173281"/>
              <a:gd name="connsiteY1011" fmla="*/ 2694127 h 5477157"/>
              <a:gd name="connsiteX1012" fmla="*/ 2211364 w 4173281"/>
              <a:gd name="connsiteY1012" fmla="*/ 2694127 h 5477157"/>
              <a:gd name="connsiteX1013" fmla="*/ 2216556 w 4173281"/>
              <a:gd name="connsiteY1013" fmla="*/ 2707104 h 5477157"/>
              <a:gd name="connsiteX1014" fmla="*/ 2219153 w 4173281"/>
              <a:gd name="connsiteY1014" fmla="*/ 2707104 h 5477157"/>
              <a:gd name="connsiteX1015" fmla="*/ 2237319 w 4173281"/>
              <a:gd name="connsiteY1015" fmla="*/ 2717486 h 5477157"/>
              <a:gd name="connsiteX1016" fmla="*/ 2273657 w 4173281"/>
              <a:gd name="connsiteY1016" fmla="*/ 2688937 h 5477157"/>
              <a:gd name="connsiteX1017" fmla="*/ 2273657 w 4173281"/>
              <a:gd name="connsiteY1017" fmla="*/ 2683746 h 5477157"/>
              <a:gd name="connsiteX1018" fmla="*/ 2291827 w 4173281"/>
              <a:gd name="connsiteY1018" fmla="*/ 2665576 h 5477157"/>
              <a:gd name="connsiteX1019" fmla="*/ 2309993 w 4173281"/>
              <a:gd name="connsiteY1019" fmla="*/ 2683746 h 5477157"/>
              <a:gd name="connsiteX1020" fmla="*/ 2307399 w 4173281"/>
              <a:gd name="connsiteY1020" fmla="*/ 2691531 h 5477157"/>
              <a:gd name="connsiteX1021" fmla="*/ 2330758 w 4173281"/>
              <a:gd name="connsiteY1021" fmla="*/ 2709701 h 5477157"/>
              <a:gd name="connsiteX1022" fmla="*/ 2338545 w 4173281"/>
              <a:gd name="connsiteY1022" fmla="*/ 2696723 h 5477157"/>
              <a:gd name="connsiteX1023" fmla="*/ 2369691 w 4173281"/>
              <a:gd name="connsiteY1023" fmla="*/ 2675958 h 5477157"/>
              <a:gd name="connsiteX1024" fmla="*/ 2390455 w 4173281"/>
              <a:gd name="connsiteY1024" fmla="*/ 2683746 h 5477157"/>
              <a:gd name="connsiteX1025" fmla="*/ 2400837 w 4173281"/>
              <a:gd name="connsiteY1025" fmla="*/ 2681149 h 5477157"/>
              <a:gd name="connsiteX1026" fmla="*/ 2390455 w 4173281"/>
              <a:gd name="connsiteY1026" fmla="*/ 2652600 h 5477157"/>
              <a:gd name="connsiteX1027" fmla="*/ 2377476 w 4173281"/>
              <a:gd name="connsiteY1027" fmla="*/ 2634430 h 5477157"/>
              <a:gd name="connsiteX1028" fmla="*/ 2380074 w 4173281"/>
              <a:gd name="connsiteY1028" fmla="*/ 2626645 h 5477157"/>
              <a:gd name="connsiteX1029" fmla="*/ 2367094 w 4173281"/>
              <a:gd name="connsiteY1029" fmla="*/ 2629239 h 5477157"/>
              <a:gd name="connsiteX1030" fmla="*/ 2351521 w 4173281"/>
              <a:gd name="connsiteY1030" fmla="*/ 2639621 h 5477157"/>
              <a:gd name="connsiteX1031" fmla="*/ 2335948 w 4173281"/>
              <a:gd name="connsiteY1031" fmla="*/ 2624048 h 5477157"/>
              <a:gd name="connsiteX1032" fmla="*/ 2335948 w 4173281"/>
              <a:gd name="connsiteY1032" fmla="*/ 2618858 h 5477157"/>
              <a:gd name="connsiteX1033" fmla="*/ 2315184 w 4173281"/>
              <a:gd name="connsiteY1033" fmla="*/ 2574735 h 5477157"/>
              <a:gd name="connsiteX1034" fmla="*/ 2315184 w 4173281"/>
              <a:gd name="connsiteY1034" fmla="*/ 2564353 h 5477157"/>
              <a:gd name="connsiteX1035" fmla="*/ 2312590 w 4173281"/>
              <a:gd name="connsiteY1035" fmla="*/ 2561756 h 5477157"/>
              <a:gd name="connsiteX1036" fmla="*/ 2309993 w 4173281"/>
              <a:gd name="connsiteY1036" fmla="*/ 2561756 h 5477157"/>
              <a:gd name="connsiteX1037" fmla="*/ 2276253 w 4173281"/>
              <a:gd name="connsiteY1037" fmla="*/ 2546183 h 5477157"/>
              <a:gd name="connsiteX1038" fmla="*/ 2221747 w 4173281"/>
              <a:gd name="connsiteY1038" fmla="*/ 2452745 h 5477157"/>
              <a:gd name="connsiteX1039" fmla="*/ 2188007 w 4173281"/>
              <a:gd name="connsiteY1039" fmla="*/ 2416408 h 5477157"/>
              <a:gd name="connsiteX1040" fmla="*/ 763076 w 4173281"/>
              <a:gd name="connsiteY1040" fmla="*/ 2369692 h 5477157"/>
              <a:gd name="connsiteX1041" fmla="*/ 807201 w 4173281"/>
              <a:gd name="connsiteY1041" fmla="*/ 2413814 h 5477157"/>
              <a:gd name="connsiteX1042" fmla="*/ 763076 w 4173281"/>
              <a:gd name="connsiteY1042" fmla="*/ 2457939 h 5477157"/>
              <a:gd name="connsiteX1043" fmla="*/ 718954 w 4173281"/>
              <a:gd name="connsiteY1043" fmla="*/ 2413814 h 5477157"/>
              <a:gd name="connsiteX1044" fmla="*/ 763076 w 4173281"/>
              <a:gd name="connsiteY1044" fmla="*/ 2369692 h 5477157"/>
              <a:gd name="connsiteX1045" fmla="*/ 555437 w 4173281"/>
              <a:gd name="connsiteY1045" fmla="*/ 2364501 h 5477157"/>
              <a:gd name="connsiteX1046" fmla="*/ 630708 w 4173281"/>
              <a:gd name="connsiteY1046" fmla="*/ 2439769 h 5477157"/>
              <a:gd name="connsiteX1047" fmla="*/ 555437 w 4173281"/>
              <a:gd name="connsiteY1047" fmla="*/ 2515040 h 5477157"/>
              <a:gd name="connsiteX1048" fmla="*/ 480169 w 4173281"/>
              <a:gd name="connsiteY1048" fmla="*/ 2439769 h 5477157"/>
              <a:gd name="connsiteX1049" fmla="*/ 555437 w 4173281"/>
              <a:gd name="connsiteY1049" fmla="*/ 2364501 h 5477157"/>
              <a:gd name="connsiteX1050" fmla="*/ 295887 w 4173281"/>
              <a:gd name="connsiteY1050" fmla="*/ 2299611 h 5477157"/>
              <a:gd name="connsiteX1051" fmla="*/ 321842 w 4173281"/>
              <a:gd name="connsiteY1051" fmla="*/ 2325566 h 5477157"/>
              <a:gd name="connsiteX1052" fmla="*/ 295887 w 4173281"/>
              <a:gd name="connsiteY1052" fmla="*/ 2351521 h 5477157"/>
              <a:gd name="connsiteX1053" fmla="*/ 269932 w 4173281"/>
              <a:gd name="connsiteY1053" fmla="*/ 2325566 h 5477157"/>
              <a:gd name="connsiteX1054" fmla="*/ 295887 w 4173281"/>
              <a:gd name="connsiteY1054" fmla="*/ 2299611 h 5477157"/>
              <a:gd name="connsiteX1055" fmla="*/ 1642949 w 4173281"/>
              <a:gd name="connsiteY1055" fmla="*/ 2291826 h 5477157"/>
              <a:gd name="connsiteX1056" fmla="*/ 1663713 w 4173281"/>
              <a:gd name="connsiteY1056" fmla="*/ 2297017 h 5477157"/>
              <a:gd name="connsiteX1057" fmla="*/ 1679286 w 4173281"/>
              <a:gd name="connsiteY1057" fmla="*/ 2291826 h 5477157"/>
              <a:gd name="connsiteX1058" fmla="*/ 1707838 w 4173281"/>
              <a:gd name="connsiteY1058" fmla="*/ 2320376 h 5477157"/>
              <a:gd name="connsiteX1059" fmla="*/ 1681883 w 4173281"/>
              <a:gd name="connsiteY1059" fmla="*/ 2348927 h 5477157"/>
              <a:gd name="connsiteX1060" fmla="*/ 1642949 w 4173281"/>
              <a:gd name="connsiteY1060" fmla="*/ 2374882 h 5477157"/>
              <a:gd name="connsiteX1061" fmla="*/ 1598827 w 4173281"/>
              <a:gd name="connsiteY1061" fmla="*/ 2330758 h 5477157"/>
              <a:gd name="connsiteX1062" fmla="*/ 1642949 w 4173281"/>
              <a:gd name="connsiteY1062" fmla="*/ 2291826 h 5477157"/>
              <a:gd name="connsiteX1063" fmla="*/ 2522825 w 4173281"/>
              <a:gd name="connsiteY1063" fmla="*/ 2265869 h 5477157"/>
              <a:gd name="connsiteX1064" fmla="*/ 2504657 w 4173281"/>
              <a:gd name="connsiteY1064" fmla="*/ 2276251 h 5477157"/>
              <a:gd name="connsiteX1065" fmla="*/ 2507251 w 4173281"/>
              <a:gd name="connsiteY1065" fmla="*/ 2289230 h 5477157"/>
              <a:gd name="connsiteX1066" fmla="*/ 2507251 w 4173281"/>
              <a:gd name="connsiteY1066" fmla="*/ 2294421 h 5477157"/>
              <a:gd name="connsiteX1067" fmla="*/ 2535803 w 4173281"/>
              <a:gd name="connsiteY1067" fmla="*/ 2291824 h 5477157"/>
              <a:gd name="connsiteX1068" fmla="*/ 2551376 w 4173281"/>
              <a:gd name="connsiteY1068" fmla="*/ 2294421 h 5477157"/>
              <a:gd name="connsiteX1069" fmla="*/ 2553970 w 4173281"/>
              <a:gd name="connsiteY1069" fmla="*/ 2289230 h 5477157"/>
              <a:gd name="connsiteX1070" fmla="*/ 2553970 w 4173281"/>
              <a:gd name="connsiteY1070" fmla="*/ 2284039 h 5477157"/>
              <a:gd name="connsiteX1071" fmla="*/ 2522825 w 4173281"/>
              <a:gd name="connsiteY1071" fmla="*/ 2265869 h 5477157"/>
              <a:gd name="connsiteX1072" fmla="*/ 1020033 w 4173281"/>
              <a:gd name="connsiteY1072" fmla="*/ 2229535 h 5477157"/>
              <a:gd name="connsiteX1073" fmla="*/ 1071943 w 4173281"/>
              <a:gd name="connsiteY1073" fmla="*/ 2278848 h 5477157"/>
              <a:gd name="connsiteX1074" fmla="*/ 1082325 w 4173281"/>
              <a:gd name="connsiteY1074" fmla="*/ 2276254 h 5477157"/>
              <a:gd name="connsiteX1075" fmla="*/ 1108280 w 4173281"/>
              <a:gd name="connsiteY1075" fmla="*/ 2302209 h 5477157"/>
              <a:gd name="connsiteX1076" fmla="*/ 1082325 w 4173281"/>
              <a:gd name="connsiteY1076" fmla="*/ 2328164 h 5477157"/>
              <a:gd name="connsiteX1077" fmla="*/ 1056370 w 4173281"/>
              <a:gd name="connsiteY1077" fmla="*/ 2325567 h 5477157"/>
              <a:gd name="connsiteX1078" fmla="*/ 1053773 w 4173281"/>
              <a:gd name="connsiteY1078" fmla="*/ 2328164 h 5477157"/>
              <a:gd name="connsiteX1079" fmla="*/ 1061561 w 4173281"/>
              <a:gd name="connsiteY1079" fmla="*/ 2356713 h 5477157"/>
              <a:gd name="connsiteX1080" fmla="*/ 1048582 w 4173281"/>
              <a:gd name="connsiteY1080" fmla="*/ 2393050 h 5477157"/>
              <a:gd name="connsiteX1081" fmla="*/ 1077134 w 4173281"/>
              <a:gd name="connsiteY1081" fmla="*/ 2424196 h 5477157"/>
              <a:gd name="connsiteX1082" fmla="*/ 1077134 w 4173281"/>
              <a:gd name="connsiteY1082" fmla="*/ 2429387 h 5477157"/>
              <a:gd name="connsiteX1083" fmla="*/ 1084919 w 4173281"/>
              <a:gd name="connsiteY1083" fmla="*/ 2426793 h 5477157"/>
              <a:gd name="connsiteX1084" fmla="*/ 1118662 w 4173281"/>
              <a:gd name="connsiteY1084" fmla="*/ 2460533 h 5477157"/>
              <a:gd name="connsiteX1085" fmla="*/ 1087516 w 4173281"/>
              <a:gd name="connsiteY1085" fmla="*/ 2491679 h 5477157"/>
              <a:gd name="connsiteX1086" fmla="*/ 1090110 w 4173281"/>
              <a:gd name="connsiteY1086" fmla="*/ 2499467 h 5477157"/>
              <a:gd name="connsiteX1087" fmla="*/ 1069346 w 4173281"/>
              <a:gd name="connsiteY1087" fmla="*/ 2520231 h 5477157"/>
              <a:gd name="connsiteX1088" fmla="*/ 1048582 w 4173281"/>
              <a:gd name="connsiteY1088" fmla="*/ 2499467 h 5477157"/>
              <a:gd name="connsiteX1089" fmla="*/ 1061561 w 4173281"/>
              <a:gd name="connsiteY1089" fmla="*/ 2481297 h 5477157"/>
              <a:gd name="connsiteX1090" fmla="*/ 1053773 w 4173281"/>
              <a:gd name="connsiteY1090" fmla="*/ 2457939 h 5477157"/>
              <a:gd name="connsiteX1091" fmla="*/ 1053773 w 4173281"/>
              <a:gd name="connsiteY1091" fmla="*/ 2452748 h 5477157"/>
              <a:gd name="connsiteX1092" fmla="*/ 1045988 w 4173281"/>
              <a:gd name="connsiteY1092" fmla="*/ 2455342 h 5477157"/>
              <a:gd name="connsiteX1093" fmla="*/ 1012245 w 4173281"/>
              <a:gd name="connsiteY1093" fmla="*/ 2421602 h 5477157"/>
              <a:gd name="connsiteX1094" fmla="*/ 1014842 w 4173281"/>
              <a:gd name="connsiteY1094" fmla="*/ 2413814 h 5477157"/>
              <a:gd name="connsiteX1095" fmla="*/ 1001863 w 4173281"/>
              <a:gd name="connsiteY1095" fmla="*/ 2416411 h 5477157"/>
              <a:gd name="connsiteX1096" fmla="*/ 939571 w 4173281"/>
              <a:gd name="connsiteY1096" fmla="*/ 2364501 h 5477157"/>
              <a:gd name="connsiteX1097" fmla="*/ 887661 w 4173281"/>
              <a:gd name="connsiteY1097" fmla="*/ 2403432 h 5477157"/>
              <a:gd name="connsiteX1098" fmla="*/ 833157 w 4173281"/>
              <a:gd name="connsiteY1098" fmla="*/ 2348928 h 5477157"/>
              <a:gd name="connsiteX1099" fmla="*/ 887661 w 4173281"/>
              <a:gd name="connsiteY1099" fmla="*/ 2294421 h 5477157"/>
              <a:gd name="connsiteX1100" fmla="*/ 939571 w 4173281"/>
              <a:gd name="connsiteY1100" fmla="*/ 2335949 h 5477157"/>
              <a:gd name="connsiteX1101" fmla="*/ 970717 w 4173281"/>
              <a:gd name="connsiteY1101" fmla="*/ 2294421 h 5477157"/>
              <a:gd name="connsiteX1102" fmla="*/ 968123 w 4173281"/>
              <a:gd name="connsiteY1102" fmla="*/ 2281445 h 5477157"/>
              <a:gd name="connsiteX1103" fmla="*/ 1020033 w 4173281"/>
              <a:gd name="connsiteY1103" fmla="*/ 2229535 h 5477157"/>
              <a:gd name="connsiteX1104" fmla="*/ 1645547 w 4173281"/>
              <a:gd name="connsiteY1104" fmla="*/ 2221747 h 5477157"/>
              <a:gd name="connsiteX1105" fmla="*/ 1676693 w 4173281"/>
              <a:gd name="connsiteY1105" fmla="*/ 2252893 h 5477157"/>
              <a:gd name="connsiteX1106" fmla="*/ 1645547 w 4173281"/>
              <a:gd name="connsiteY1106" fmla="*/ 2284039 h 5477157"/>
              <a:gd name="connsiteX1107" fmla="*/ 1614401 w 4173281"/>
              <a:gd name="connsiteY1107" fmla="*/ 2252893 h 5477157"/>
              <a:gd name="connsiteX1108" fmla="*/ 1645547 w 4173281"/>
              <a:gd name="connsiteY1108" fmla="*/ 2221747 h 5477157"/>
              <a:gd name="connsiteX1109" fmla="*/ 2252893 w 4173281"/>
              <a:gd name="connsiteY1109" fmla="*/ 2213959 h 5477157"/>
              <a:gd name="connsiteX1110" fmla="*/ 2247702 w 4173281"/>
              <a:gd name="connsiteY1110" fmla="*/ 2216556 h 5477157"/>
              <a:gd name="connsiteX1111" fmla="*/ 2268465 w 4173281"/>
              <a:gd name="connsiteY1111" fmla="*/ 2265869 h 5477157"/>
              <a:gd name="connsiteX1112" fmla="*/ 2250298 w 4173281"/>
              <a:gd name="connsiteY1112" fmla="*/ 2309994 h 5477157"/>
              <a:gd name="connsiteX1113" fmla="*/ 2255489 w 4173281"/>
              <a:gd name="connsiteY1113" fmla="*/ 2309994 h 5477157"/>
              <a:gd name="connsiteX1114" fmla="*/ 2299612 w 4173281"/>
              <a:gd name="connsiteY1114" fmla="*/ 2276251 h 5477157"/>
              <a:gd name="connsiteX1115" fmla="*/ 2307399 w 4173281"/>
              <a:gd name="connsiteY1115" fmla="*/ 2276251 h 5477157"/>
              <a:gd name="connsiteX1116" fmla="*/ 2325567 w 4173281"/>
              <a:gd name="connsiteY1116" fmla="*/ 2247702 h 5477157"/>
              <a:gd name="connsiteX1117" fmla="*/ 2307399 w 4173281"/>
              <a:gd name="connsiteY1117" fmla="*/ 2250296 h 5477157"/>
              <a:gd name="connsiteX1118" fmla="*/ 2265871 w 4173281"/>
              <a:gd name="connsiteY1118" fmla="*/ 2221747 h 5477157"/>
              <a:gd name="connsiteX1119" fmla="*/ 2252893 w 4173281"/>
              <a:gd name="connsiteY1119" fmla="*/ 2213959 h 5477157"/>
              <a:gd name="connsiteX1120" fmla="*/ 1497605 w 4173281"/>
              <a:gd name="connsiteY1120" fmla="*/ 2190600 h 5477157"/>
              <a:gd name="connsiteX1121" fmla="*/ 1523560 w 4173281"/>
              <a:gd name="connsiteY1121" fmla="*/ 2216555 h 5477157"/>
              <a:gd name="connsiteX1122" fmla="*/ 1497605 w 4173281"/>
              <a:gd name="connsiteY1122" fmla="*/ 2242510 h 5477157"/>
              <a:gd name="connsiteX1123" fmla="*/ 1471650 w 4173281"/>
              <a:gd name="connsiteY1123" fmla="*/ 2216555 h 5477157"/>
              <a:gd name="connsiteX1124" fmla="*/ 1497605 w 4173281"/>
              <a:gd name="connsiteY1124" fmla="*/ 2190600 h 5477157"/>
              <a:gd name="connsiteX1125" fmla="*/ 628111 w 4173281"/>
              <a:gd name="connsiteY1125" fmla="*/ 2188006 h 5477157"/>
              <a:gd name="connsiteX1126" fmla="*/ 659257 w 4173281"/>
              <a:gd name="connsiteY1126" fmla="*/ 2219152 h 5477157"/>
              <a:gd name="connsiteX1127" fmla="*/ 628111 w 4173281"/>
              <a:gd name="connsiteY1127" fmla="*/ 2250298 h 5477157"/>
              <a:gd name="connsiteX1128" fmla="*/ 596965 w 4173281"/>
              <a:gd name="connsiteY1128" fmla="*/ 2219152 h 5477157"/>
              <a:gd name="connsiteX1129" fmla="*/ 628111 w 4173281"/>
              <a:gd name="connsiteY1129" fmla="*/ 2188006 h 5477157"/>
              <a:gd name="connsiteX1130" fmla="*/ 2232128 w 4173281"/>
              <a:gd name="connsiteY1130" fmla="*/ 2175028 h 5477157"/>
              <a:gd name="connsiteX1131" fmla="*/ 2226938 w 4173281"/>
              <a:gd name="connsiteY1131" fmla="*/ 2177622 h 5477157"/>
              <a:gd name="connsiteX1132" fmla="*/ 2200982 w 4173281"/>
              <a:gd name="connsiteY1132" fmla="*/ 2195793 h 5477157"/>
              <a:gd name="connsiteX1133" fmla="*/ 2224343 w 4173281"/>
              <a:gd name="connsiteY1133" fmla="*/ 2200983 h 5477157"/>
              <a:gd name="connsiteX1134" fmla="*/ 2224343 w 4173281"/>
              <a:gd name="connsiteY1134" fmla="*/ 2195793 h 5477157"/>
              <a:gd name="connsiteX1135" fmla="*/ 2232128 w 4173281"/>
              <a:gd name="connsiteY1135" fmla="*/ 2177622 h 5477157"/>
              <a:gd name="connsiteX1136" fmla="*/ 2369691 w 4173281"/>
              <a:gd name="connsiteY1136" fmla="*/ 2172432 h 5477157"/>
              <a:gd name="connsiteX1137" fmla="*/ 2354119 w 4173281"/>
              <a:gd name="connsiteY1137" fmla="*/ 2206174 h 5477157"/>
              <a:gd name="connsiteX1138" fmla="*/ 2343736 w 4173281"/>
              <a:gd name="connsiteY1138" fmla="*/ 2237320 h 5477157"/>
              <a:gd name="connsiteX1139" fmla="*/ 2380074 w 4173281"/>
              <a:gd name="connsiteY1139" fmla="*/ 2226938 h 5477157"/>
              <a:gd name="connsiteX1140" fmla="*/ 2380074 w 4173281"/>
              <a:gd name="connsiteY1140" fmla="*/ 2221747 h 5477157"/>
              <a:gd name="connsiteX1141" fmla="*/ 2393049 w 4173281"/>
              <a:gd name="connsiteY1141" fmla="*/ 2198387 h 5477157"/>
              <a:gd name="connsiteX1142" fmla="*/ 2395646 w 4173281"/>
              <a:gd name="connsiteY1142" fmla="*/ 2182813 h 5477157"/>
              <a:gd name="connsiteX1143" fmla="*/ 2374883 w 4173281"/>
              <a:gd name="connsiteY1143" fmla="*/ 2172432 h 5477157"/>
              <a:gd name="connsiteX1144" fmla="*/ 892851 w 4173281"/>
              <a:gd name="connsiteY1144" fmla="*/ 2167243 h 5477157"/>
              <a:gd name="connsiteX1145" fmla="*/ 923997 w 4173281"/>
              <a:gd name="connsiteY1145" fmla="*/ 2198389 h 5477157"/>
              <a:gd name="connsiteX1146" fmla="*/ 892851 w 4173281"/>
              <a:gd name="connsiteY1146" fmla="*/ 2229535 h 5477157"/>
              <a:gd name="connsiteX1147" fmla="*/ 861705 w 4173281"/>
              <a:gd name="connsiteY1147" fmla="*/ 2198389 h 5477157"/>
              <a:gd name="connsiteX1148" fmla="*/ 892851 w 4173281"/>
              <a:gd name="connsiteY1148" fmla="*/ 2167243 h 5477157"/>
              <a:gd name="connsiteX1149" fmla="*/ 1559895 w 4173281"/>
              <a:gd name="connsiteY1149" fmla="*/ 2149073 h 5477157"/>
              <a:gd name="connsiteX1150" fmla="*/ 1591041 w 4173281"/>
              <a:gd name="connsiteY1150" fmla="*/ 2180219 h 5477157"/>
              <a:gd name="connsiteX1151" fmla="*/ 1559895 w 4173281"/>
              <a:gd name="connsiteY1151" fmla="*/ 2211365 h 5477157"/>
              <a:gd name="connsiteX1152" fmla="*/ 1528749 w 4173281"/>
              <a:gd name="connsiteY1152" fmla="*/ 2180219 h 5477157"/>
              <a:gd name="connsiteX1153" fmla="*/ 1559895 w 4173281"/>
              <a:gd name="connsiteY1153" fmla="*/ 2149073 h 5477157"/>
              <a:gd name="connsiteX1154" fmla="*/ 1004460 w 4173281"/>
              <a:gd name="connsiteY1154" fmla="*/ 2141288 h 5477157"/>
              <a:gd name="connsiteX1155" fmla="*/ 1030415 w 4173281"/>
              <a:gd name="connsiteY1155" fmla="*/ 2167243 h 5477157"/>
              <a:gd name="connsiteX1156" fmla="*/ 1004460 w 4173281"/>
              <a:gd name="connsiteY1156" fmla="*/ 2193198 h 5477157"/>
              <a:gd name="connsiteX1157" fmla="*/ 978505 w 4173281"/>
              <a:gd name="connsiteY1157" fmla="*/ 2167243 h 5477157"/>
              <a:gd name="connsiteX1158" fmla="*/ 1004460 w 4173281"/>
              <a:gd name="connsiteY1158" fmla="*/ 2141288 h 5477157"/>
              <a:gd name="connsiteX1159" fmla="*/ 604750 w 4173281"/>
              <a:gd name="connsiteY1159" fmla="*/ 2107544 h 5477157"/>
              <a:gd name="connsiteX1160" fmla="*/ 633302 w 4173281"/>
              <a:gd name="connsiteY1160" fmla="*/ 2136093 h 5477157"/>
              <a:gd name="connsiteX1161" fmla="*/ 604750 w 4173281"/>
              <a:gd name="connsiteY1161" fmla="*/ 2164645 h 5477157"/>
              <a:gd name="connsiteX1162" fmla="*/ 576201 w 4173281"/>
              <a:gd name="connsiteY1162" fmla="*/ 2136093 h 5477157"/>
              <a:gd name="connsiteX1163" fmla="*/ 604750 w 4173281"/>
              <a:gd name="connsiteY1163" fmla="*/ 2107544 h 5477157"/>
              <a:gd name="connsiteX1164" fmla="*/ 1090109 w 4173281"/>
              <a:gd name="connsiteY1164" fmla="*/ 2097163 h 5477157"/>
              <a:gd name="connsiteX1165" fmla="*/ 1105682 w 4173281"/>
              <a:gd name="connsiteY1165" fmla="*/ 2112736 h 5477157"/>
              <a:gd name="connsiteX1166" fmla="*/ 1090109 w 4173281"/>
              <a:gd name="connsiteY1166" fmla="*/ 2128309 h 5477157"/>
              <a:gd name="connsiteX1167" fmla="*/ 1074536 w 4173281"/>
              <a:gd name="connsiteY1167" fmla="*/ 2112736 h 5477157"/>
              <a:gd name="connsiteX1168" fmla="*/ 1090109 w 4173281"/>
              <a:gd name="connsiteY1168" fmla="*/ 2097163 h 5477157"/>
              <a:gd name="connsiteX1169" fmla="*/ 443831 w 4173281"/>
              <a:gd name="connsiteY1169" fmla="*/ 2073804 h 5477157"/>
              <a:gd name="connsiteX1170" fmla="*/ 526887 w 4173281"/>
              <a:gd name="connsiteY1170" fmla="*/ 2156860 h 5477157"/>
              <a:gd name="connsiteX1171" fmla="*/ 443831 w 4173281"/>
              <a:gd name="connsiteY1171" fmla="*/ 2239916 h 5477157"/>
              <a:gd name="connsiteX1172" fmla="*/ 360775 w 4173281"/>
              <a:gd name="connsiteY1172" fmla="*/ 2156860 h 5477157"/>
              <a:gd name="connsiteX1173" fmla="*/ 443831 w 4173281"/>
              <a:gd name="connsiteY1173" fmla="*/ 2073804 h 5477157"/>
              <a:gd name="connsiteX1174" fmla="*/ 114201 w 4173281"/>
              <a:gd name="connsiteY1174" fmla="*/ 2071208 h 5477157"/>
              <a:gd name="connsiteX1175" fmla="*/ 228403 w 4173281"/>
              <a:gd name="connsiteY1175" fmla="*/ 2185410 h 5477157"/>
              <a:gd name="connsiteX1176" fmla="*/ 114201 w 4173281"/>
              <a:gd name="connsiteY1176" fmla="*/ 2299612 h 5477157"/>
              <a:gd name="connsiteX1177" fmla="*/ 0 w 4173281"/>
              <a:gd name="connsiteY1177" fmla="*/ 2185410 h 5477157"/>
              <a:gd name="connsiteX1178" fmla="*/ 114201 w 4173281"/>
              <a:gd name="connsiteY1178" fmla="*/ 2071208 h 5477157"/>
              <a:gd name="connsiteX1179" fmla="*/ 321841 w 4173281"/>
              <a:gd name="connsiteY1179" fmla="*/ 2055635 h 5477157"/>
              <a:gd name="connsiteX1180" fmla="*/ 340011 w 4173281"/>
              <a:gd name="connsiteY1180" fmla="*/ 2073802 h 5477157"/>
              <a:gd name="connsiteX1181" fmla="*/ 321841 w 4173281"/>
              <a:gd name="connsiteY1181" fmla="*/ 2091972 h 5477157"/>
              <a:gd name="connsiteX1182" fmla="*/ 303674 w 4173281"/>
              <a:gd name="connsiteY1182" fmla="*/ 2073802 h 5477157"/>
              <a:gd name="connsiteX1183" fmla="*/ 321841 w 4173281"/>
              <a:gd name="connsiteY1183" fmla="*/ 2055635 h 5477157"/>
              <a:gd name="connsiteX1184" fmla="*/ 921404 w 4173281"/>
              <a:gd name="connsiteY1184" fmla="*/ 2050444 h 5477157"/>
              <a:gd name="connsiteX1185" fmla="*/ 942168 w 4173281"/>
              <a:gd name="connsiteY1185" fmla="*/ 2071208 h 5477157"/>
              <a:gd name="connsiteX1186" fmla="*/ 921404 w 4173281"/>
              <a:gd name="connsiteY1186" fmla="*/ 2091972 h 5477157"/>
              <a:gd name="connsiteX1187" fmla="*/ 900640 w 4173281"/>
              <a:gd name="connsiteY1187" fmla="*/ 2071208 h 5477157"/>
              <a:gd name="connsiteX1188" fmla="*/ 921404 w 4173281"/>
              <a:gd name="connsiteY1188" fmla="*/ 2050444 h 5477157"/>
              <a:gd name="connsiteX1189" fmla="*/ 1671501 w 4173281"/>
              <a:gd name="connsiteY1189" fmla="*/ 2040062 h 5477157"/>
              <a:gd name="connsiteX1190" fmla="*/ 1689671 w 4173281"/>
              <a:gd name="connsiteY1190" fmla="*/ 2058229 h 5477157"/>
              <a:gd name="connsiteX1191" fmla="*/ 1671501 w 4173281"/>
              <a:gd name="connsiteY1191" fmla="*/ 2076399 h 5477157"/>
              <a:gd name="connsiteX1192" fmla="*/ 1653334 w 4173281"/>
              <a:gd name="connsiteY1192" fmla="*/ 2058229 h 5477157"/>
              <a:gd name="connsiteX1193" fmla="*/ 1671501 w 4173281"/>
              <a:gd name="connsiteY1193" fmla="*/ 2040062 h 5477157"/>
              <a:gd name="connsiteX1194" fmla="*/ 1775321 w 4173281"/>
              <a:gd name="connsiteY1194" fmla="*/ 2029681 h 5477157"/>
              <a:gd name="connsiteX1195" fmla="*/ 1780512 w 4173281"/>
              <a:gd name="connsiteY1195" fmla="*/ 2047847 h 5477157"/>
              <a:gd name="connsiteX1196" fmla="*/ 1788299 w 4173281"/>
              <a:gd name="connsiteY1196" fmla="*/ 2032275 h 5477157"/>
              <a:gd name="connsiteX1197" fmla="*/ 1775321 w 4173281"/>
              <a:gd name="connsiteY1197" fmla="*/ 2029681 h 5477157"/>
              <a:gd name="connsiteX1198" fmla="*/ 2247702 w 4173281"/>
              <a:gd name="connsiteY1198" fmla="*/ 2003726 h 5477157"/>
              <a:gd name="connsiteX1199" fmla="*/ 2203579 w 4173281"/>
              <a:gd name="connsiteY1199" fmla="*/ 2045253 h 5477157"/>
              <a:gd name="connsiteX1200" fmla="*/ 2159455 w 4173281"/>
              <a:gd name="connsiteY1200" fmla="*/ 2006320 h 5477157"/>
              <a:gd name="connsiteX1201" fmla="*/ 2099759 w 4173281"/>
              <a:gd name="connsiteY1201" fmla="*/ 2050444 h 5477157"/>
              <a:gd name="connsiteX1202" fmla="*/ 2089377 w 4173281"/>
              <a:gd name="connsiteY1202" fmla="*/ 2050444 h 5477157"/>
              <a:gd name="connsiteX1203" fmla="*/ 2001131 w 4173281"/>
              <a:gd name="connsiteY1203" fmla="*/ 2128309 h 5477157"/>
              <a:gd name="connsiteX1204" fmla="*/ 1980366 w 4173281"/>
              <a:gd name="connsiteY1204" fmla="*/ 2125712 h 5477157"/>
              <a:gd name="connsiteX1205" fmla="*/ 1931050 w 4173281"/>
              <a:gd name="connsiteY1205" fmla="*/ 2149073 h 5477157"/>
              <a:gd name="connsiteX1206" fmla="*/ 1920669 w 4173281"/>
              <a:gd name="connsiteY1206" fmla="*/ 2159455 h 5477157"/>
              <a:gd name="connsiteX1207" fmla="*/ 1928456 w 4173281"/>
              <a:gd name="connsiteY1207" fmla="*/ 2156858 h 5477157"/>
              <a:gd name="connsiteX1208" fmla="*/ 1962196 w 4173281"/>
              <a:gd name="connsiteY1208" fmla="*/ 2190601 h 5477157"/>
              <a:gd name="connsiteX1209" fmla="*/ 1928456 w 4173281"/>
              <a:gd name="connsiteY1209" fmla="*/ 2224341 h 5477157"/>
              <a:gd name="connsiteX1210" fmla="*/ 1894714 w 4173281"/>
              <a:gd name="connsiteY1210" fmla="*/ 2190601 h 5477157"/>
              <a:gd name="connsiteX1211" fmla="*/ 1902501 w 4173281"/>
              <a:gd name="connsiteY1211" fmla="*/ 2169837 h 5477157"/>
              <a:gd name="connsiteX1212" fmla="*/ 1860974 w 4173281"/>
              <a:gd name="connsiteY1212" fmla="*/ 2180219 h 5477157"/>
              <a:gd name="connsiteX1213" fmla="*/ 1853185 w 4173281"/>
              <a:gd name="connsiteY1213" fmla="*/ 2180219 h 5477157"/>
              <a:gd name="connsiteX1214" fmla="*/ 1819445 w 4173281"/>
              <a:gd name="connsiteY1214" fmla="*/ 2232129 h 5477157"/>
              <a:gd name="connsiteX1215" fmla="*/ 1835019 w 4173281"/>
              <a:gd name="connsiteY1215" fmla="*/ 2263275 h 5477157"/>
              <a:gd name="connsiteX1216" fmla="*/ 1847994 w 4173281"/>
              <a:gd name="connsiteY1216" fmla="*/ 2276251 h 5477157"/>
              <a:gd name="connsiteX1217" fmla="*/ 1897310 w 4173281"/>
              <a:gd name="connsiteY1217" fmla="*/ 2245105 h 5477157"/>
              <a:gd name="connsiteX1218" fmla="*/ 1920669 w 4173281"/>
              <a:gd name="connsiteY1218" fmla="*/ 2237320 h 5477157"/>
              <a:gd name="connsiteX1219" fmla="*/ 1946624 w 4173281"/>
              <a:gd name="connsiteY1219" fmla="*/ 2247702 h 5477157"/>
              <a:gd name="connsiteX1220" fmla="*/ 1998534 w 4173281"/>
              <a:gd name="connsiteY1220" fmla="*/ 2286633 h 5477157"/>
              <a:gd name="connsiteX1221" fmla="*/ 2003725 w 4173281"/>
              <a:gd name="connsiteY1221" fmla="*/ 2281443 h 5477157"/>
              <a:gd name="connsiteX1222" fmla="*/ 1988151 w 4173281"/>
              <a:gd name="connsiteY1222" fmla="*/ 2242511 h 5477157"/>
              <a:gd name="connsiteX1223" fmla="*/ 2040061 w 4173281"/>
              <a:gd name="connsiteY1223" fmla="*/ 2185410 h 5477157"/>
              <a:gd name="connsiteX1224" fmla="*/ 2071207 w 4173281"/>
              <a:gd name="connsiteY1224" fmla="*/ 2162049 h 5477157"/>
              <a:gd name="connsiteX1225" fmla="*/ 2053041 w 4173281"/>
              <a:gd name="connsiteY1225" fmla="*/ 2136094 h 5477157"/>
              <a:gd name="connsiteX1226" fmla="*/ 2081590 w 4173281"/>
              <a:gd name="connsiteY1226" fmla="*/ 2110139 h 5477157"/>
              <a:gd name="connsiteX1227" fmla="*/ 2104951 w 4173281"/>
              <a:gd name="connsiteY1227" fmla="*/ 2136094 h 5477157"/>
              <a:gd name="connsiteX1228" fmla="*/ 2091971 w 4173281"/>
              <a:gd name="connsiteY1228" fmla="*/ 2159455 h 5477157"/>
              <a:gd name="connsiteX1229" fmla="*/ 2094568 w 4173281"/>
              <a:gd name="connsiteY1229" fmla="*/ 2159455 h 5477157"/>
              <a:gd name="connsiteX1230" fmla="*/ 2128308 w 4173281"/>
              <a:gd name="connsiteY1230" fmla="*/ 2133500 h 5477157"/>
              <a:gd name="connsiteX1231" fmla="*/ 2112736 w 4173281"/>
              <a:gd name="connsiteY1231" fmla="*/ 2104948 h 5477157"/>
              <a:gd name="connsiteX1232" fmla="*/ 2146478 w 4173281"/>
              <a:gd name="connsiteY1232" fmla="*/ 2071208 h 5477157"/>
              <a:gd name="connsiteX1233" fmla="*/ 2180218 w 4173281"/>
              <a:gd name="connsiteY1233" fmla="*/ 2104948 h 5477157"/>
              <a:gd name="connsiteX1234" fmla="*/ 2180218 w 4173281"/>
              <a:gd name="connsiteY1234" fmla="*/ 2107545 h 5477157"/>
              <a:gd name="connsiteX1235" fmla="*/ 2185409 w 4173281"/>
              <a:gd name="connsiteY1235" fmla="*/ 2107545 h 5477157"/>
              <a:gd name="connsiteX1236" fmla="*/ 2211364 w 4173281"/>
              <a:gd name="connsiteY1236" fmla="*/ 2115331 h 5477157"/>
              <a:gd name="connsiteX1237" fmla="*/ 2234725 w 4173281"/>
              <a:gd name="connsiteY1237" fmla="*/ 2128309 h 5477157"/>
              <a:gd name="connsiteX1238" fmla="*/ 2247702 w 4173281"/>
              <a:gd name="connsiteY1238" fmla="*/ 2110139 h 5477157"/>
              <a:gd name="connsiteX1239" fmla="*/ 2232128 w 4173281"/>
              <a:gd name="connsiteY1239" fmla="*/ 2073802 h 5477157"/>
              <a:gd name="connsiteX1240" fmla="*/ 2245108 w 4173281"/>
              <a:gd name="connsiteY1240" fmla="*/ 2040062 h 5477157"/>
              <a:gd name="connsiteX1241" fmla="*/ 2245108 w 4173281"/>
              <a:gd name="connsiteY1241" fmla="*/ 2029681 h 5477157"/>
              <a:gd name="connsiteX1242" fmla="*/ 2250298 w 4173281"/>
              <a:gd name="connsiteY1242" fmla="*/ 2003726 h 5477157"/>
              <a:gd name="connsiteX1243" fmla="*/ 1466455 w 4173281"/>
              <a:gd name="connsiteY1243" fmla="*/ 1975176 h 5477157"/>
              <a:gd name="connsiteX1244" fmla="*/ 1500198 w 4173281"/>
              <a:gd name="connsiteY1244" fmla="*/ 2008916 h 5477157"/>
              <a:gd name="connsiteX1245" fmla="*/ 1466455 w 4173281"/>
              <a:gd name="connsiteY1245" fmla="*/ 2042659 h 5477157"/>
              <a:gd name="connsiteX1246" fmla="*/ 1432715 w 4173281"/>
              <a:gd name="connsiteY1246" fmla="*/ 2008916 h 5477157"/>
              <a:gd name="connsiteX1247" fmla="*/ 1466455 w 4173281"/>
              <a:gd name="connsiteY1247" fmla="*/ 1975176 h 5477157"/>
              <a:gd name="connsiteX1248" fmla="*/ 2172433 w 4173281"/>
              <a:gd name="connsiteY1248" fmla="*/ 1951815 h 5477157"/>
              <a:gd name="connsiteX1249" fmla="*/ 2169837 w 4173281"/>
              <a:gd name="connsiteY1249" fmla="*/ 1975173 h 5477157"/>
              <a:gd name="connsiteX1250" fmla="*/ 2180218 w 4173281"/>
              <a:gd name="connsiteY1250" fmla="*/ 1964791 h 5477157"/>
              <a:gd name="connsiteX1251" fmla="*/ 2172433 w 4173281"/>
              <a:gd name="connsiteY1251" fmla="*/ 1951815 h 5477157"/>
              <a:gd name="connsiteX1252" fmla="*/ 2387859 w 4173281"/>
              <a:gd name="connsiteY1252" fmla="*/ 1915478 h 5477157"/>
              <a:gd name="connsiteX1253" fmla="*/ 2351521 w 4173281"/>
              <a:gd name="connsiteY1253" fmla="*/ 1938836 h 5477157"/>
              <a:gd name="connsiteX1254" fmla="*/ 2351521 w 4173281"/>
              <a:gd name="connsiteY1254" fmla="*/ 1944027 h 5477157"/>
              <a:gd name="connsiteX1255" fmla="*/ 2385264 w 4173281"/>
              <a:gd name="connsiteY1255" fmla="*/ 1954410 h 5477157"/>
              <a:gd name="connsiteX1256" fmla="*/ 2390455 w 4173281"/>
              <a:gd name="connsiteY1256" fmla="*/ 1951815 h 5477157"/>
              <a:gd name="connsiteX1257" fmla="*/ 2390455 w 4173281"/>
              <a:gd name="connsiteY1257" fmla="*/ 1941433 h 5477157"/>
              <a:gd name="connsiteX1258" fmla="*/ 2393049 w 4173281"/>
              <a:gd name="connsiteY1258" fmla="*/ 1918072 h 5477157"/>
              <a:gd name="connsiteX1259" fmla="*/ 2387859 w 4173281"/>
              <a:gd name="connsiteY1259" fmla="*/ 1915478 h 5477157"/>
              <a:gd name="connsiteX1260" fmla="*/ 942168 w 4173281"/>
              <a:gd name="connsiteY1260" fmla="*/ 1915477 h 5477157"/>
              <a:gd name="connsiteX1261" fmla="*/ 968123 w 4173281"/>
              <a:gd name="connsiteY1261" fmla="*/ 1941432 h 5477157"/>
              <a:gd name="connsiteX1262" fmla="*/ 942168 w 4173281"/>
              <a:gd name="connsiteY1262" fmla="*/ 1967387 h 5477157"/>
              <a:gd name="connsiteX1263" fmla="*/ 916213 w 4173281"/>
              <a:gd name="connsiteY1263" fmla="*/ 1941432 h 5477157"/>
              <a:gd name="connsiteX1264" fmla="*/ 942168 w 4173281"/>
              <a:gd name="connsiteY1264" fmla="*/ 1915477 h 5477157"/>
              <a:gd name="connsiteX1265" fmla="*/ 617729 w 4173281"/>
              <a:gd name="connsiteY1265" fmla="*/ 1915477 h 5477157"/>
              <a:gd name="connsiteX1266" fmla="*/ 659257 w 4173281"/>
              <a:gd name="connsiteY1266" fmla="*/ 1957005 h 5477157"/>
              <a:gd name="connsiteX1267" fmla="*/ 617729 w 4173281"/>
              <a:gd name="connsiteY1267" fmla="*/ 1998533 h 5477157"/>
              <a:gd name="connsiteX1268" fmla="*/ 576201 w 4173281"/>
              <a:gd name="connsiteY1268" fmla="*/ 1957005 h 5477157"/>
              <a:gd name="connsiteX1269" fmla="*/ 617729 w 4173281"/>
              <a:gd name="connsiteY1269" fmla="*/ 1915477 h 5477157"/>
              <a:gd name="connsiteX1270" fmla="*/ 1539130 w 4173281"/>
              <a:gd name="connsiteY1270" fmla="*/ 1912884 h 5477157"/>
              <a:gd name="connsiteX1271" fmla="*/ 1578064 w 4173281"/>
              <a:gd name="connsiteY1271" fmla="*/ 1951815 h 5477157"/>
              <a:gd name="connsiteX1272" fmla="*/ 1539130 w 4173281"/>
              <a:gd name="connsiteY1272" fmla="*/ 1990749 h 5477157"/>
              <a:gd name="connsiteX1273" fmla="*/ 1500199 w 4173281"/>
              <a:gd name="connsiteY1273" fmla="*/ 1951815 h 5477157"/>
              <a:gd name="connsiteX1274" fmla="*/ 1539130 w 4173281"/>
              <a:gd name="connsiteY1274" fmla="*/ 1912884 h 5477157"/>
              <a:gd name="connsiteX1275" fmla="*/ 1889523 w 4173281"/>
              <a:gd name="connsiteY1275" fmla="*/ 1873950 h 5477157"/>
              <a:gd name="connsiteX1276" fmla="*/ 1881738 w 4173281"/>
              <a:gd name="connsiteY1276" fmla="*/ 1876544 h 5477157"/>
              <a:gd name="connsiteX1277" fmla="*/ 1832422 w 4173281"/>
              <a:gd name="connsiteY1277" fmla="*/ 1910287 h 5477157"/>
              <a:gd name="connsiteX1278" fmla="*/ 1827231 w 4173281"/>
              <a:gd name="connsiteY1278" fmla="*/ 1910287 h 5477157"/>
              <a:gd name="connsiteX1279" fmla="*/ 1858377 w 4173281"/>
              <a:gd name="connsiteY1279" fmla="*/ 1959600 h 5477157"/>
              <a:gd name="connsiteX1280" fmla="*/ 1915478 w 4173281"/>
              <a:gd name="connsiteY1280" fmla="*/ 1902499 h 5477157"/>
              <a:gd name="connsiteX1281" fmla="*/ 1889523 w 4173281"/>
              <a:gd name="connsiteY1281" fmla="*/ 1873950 h 5477157"/>
              <a:gd name="connsiteX1282" fmla="*/ 1383402 w 4173281"/>
              <a:gd name="connsiteY1282" fmla="*/ 1816849 h 5477157"/>
              <a:gd name="connsiteX1283" fmla="*/ 1437906 w 4173281"/>
              <a:gd name="connsiteY1283" fmla="*/ 1840207 h 5477157"/>
              <a:gd name="connsiteX1284" fmla="*/ 1487222 w 4173281"/>
              <a:gd name="connsiteY1284" fmla="*/ 1905096 h 5477157"/>
              <a:gd name="connsiteX1285" fmla="*/ 1419739 w 4173281"/>
              <a:gd name="connsiteY1285" fmla="*/ 1972579 h 5477157"/>
              <a:gd name="connsiteX1286" fmla="*/ 1396378 w 4173281"/>
              <a:gd name="connsiteY1286" fmla="*/ 1967388 h 5477157"/>
              <a:gd name="connsiteX1287" fmla="*/ 1385996 w 4173281"/>
              <a:gd name="connsiteY1287" fmla="*/ 1967388 h 5477157"/>
              <a:gd name="connsiteX1288" fmla="*/ 1388593 w 4173281"/>
              <a:gd name="connsiteY1288" fmla="*/ 1980364 h 5477157"/>
              <a:gd name="connsiteX1289" fmla="*/ 1347065 w 4173281"/>
              <a:gd name="connsiteY1289" fmla="*/ 2021892 h 5477157"/>
              <a:gd name="connsiteX1290" fmla="*/ 1305538 w 4173281"/>
              <a:gd name="connsiteY1290" fmla="*/ 1980364 h 5477157"/>
              <a:gd name="connsiteX1291" fmla="*/ 1328896 w 4173281"/>
              <a:gd name="connsiteY1291" fmla="*/ 1944027 h 5477157"/>
              <a:gd name="connsiteX1292" fmla="*/ 1308132 w 4173281"/>
              <a:gd name="connsiteY1292" fmla="*/ 1892117 h 5477157"/>
              <a:gd name="connsiteX1293" fmla="*/ 1383402 w 4173281"/>
              <a:gd name="connsiteY1293" fmla="*/ 1816849 h 5477157"/>
              <a:gd name="connsiteX1294" fmla="*/ 1121255 w 4173281"/>
              <a:gd name="connsiteY1294" fmla="*/ 1811658 h 5477157"/>
              <a:gd name="connsiteX1295" fmla="*/ 1196526 w 4173281"/>
              <a:gd name="connsiteY1295" fmla="*/ 1886926 h 5477157"/>
              <a:gd name="connsiteX1296" fmla="*/ 1121255 w 4173281"/>
              <a:gd name="connsiteY1296" fmla="*/ 1962196 h 5477157"/>
              <a:gd name="connsiteX1297" fmla="*/ 1110873 w 4173281"/>
              <a:gd name="connsiteY1297" fmla="*/ 1962196 h 5477157"/>
              <a:gd name="connsiteX1298" fmla="*/ 1113470 w 4173281"/>
              <a:gd name="connsiteY1298" fmla="*/ 1975172 h 5477157"/>
              <a:gd name="connsiteX1299" fmla="*/ 1084918 w 4173281"/>
              <a:gd name="connsiteY1299" fmla="*/ 2003724 h 5477157"/>
              <a:gd name="connsiteX1300" fmla="*/ 1056369 w 4173281"/>
              <a:gd name="connsiteY1300" fmla="*/ 1975172 h 5477157"/>
              <a:gd name="connsiteX1301" fmla="*/ 1077133 w 4173281"/>
              <a:gd name="connsiteY1301" fmla="*/ 1946623 h 5477157"/>
              <a:gd name="connsiteX1302" fmla="*/ 1045987 w 4173281"/>
              <a:gd name="connsiteY1302" fmla="*/ 1886926 h 5477157"/>
              <a:gd name="connsiteX1303" fmla="*/ 1121255 w 4173281"/>
              <a:gd name="connsiteY1303" fmla="*/ 1811658 h 5477157"/>
              <a:gd name="connsiteX1304" fmla="*/ 238786 w 4173281"/>
              <a:gd name="connsiteY1304" fmla="*/ 1806467 h 5477157"/>
              <a:gd name="connsiteX1305" fmla="*/ 269932 w 4173281"/>
              <a:gd name="connsiteY1305" fmla="*/ 1837613 h 5477157"/>
              <a:gd name="connsiteX1306" fmla="*/ 238786 w 4173281"/>
              <a:gd name="connsiteY1306" fmla="*/ 1868759 h 5477157"/>
              <a:gd name="connsiteX1307" fmla="*/ 207640 w 4173281"/>
              <a:gd name="connsiteY1307" fmla="*/ 1837613 h 5477157"/>
              <a:gd name="connsiteX1308" fmla="*/ 238786 w 4173281"/>
              <a:gd name="connsiteY1308" fmla="*/ 1806467 h 5477157"/>
              <a:gd name="connsiteX1309" fmla="*/ 2053041 w 4173281"/>
              <a:gd name="connsiteY1309" fmla="*/ 1790894 h 5477157"/>
              <a:gd name="connsiteX1310" fmla="*/ 2068614 w 4173281"/>
              <a:gd name="connsiteY1310" fmla="*/ 1803870 h 5477157"/>
              <a:gd name="connsiteX1311" fmla="*/ 2055635 w 4173281"/>
              <a:gd name="connsiteY1311" fmla="*/ 1816849 h 5477157"/>
              <a:gd name="connsiteX1312" fmla="*/ 2042659 w 4173281"/>
              <a:gd name="connsiteY1312" fmla="*/ 1803870 h 5477157"/>
              <a:gd name="connsiteX1313" fmla="*/ 2053041 w 4173281"/>
              <a:gd name="connsiteY1313" fmla="*/ 1790894 h 5477157"/>
              <a:gd name="connsiteX1314" fmla="*/ 1578063 w 4173281"/>
              <a:gd name="connsiteY1314" fmla="*/ 1720817 h 5477157"/>
              <a:gd name="connsiteX1315" fmla="*/ 1596233 w 4173281"/>
              <a:gd name="connsiteY1315" fmla="*/ 1738984 h 5477157"/>
              <a:gd name="connsiteX1316" fmla="*/ 1578063 w 4173281"/>
              <a:gd name="connsiteY1316" fmla="*/ 1757154 h 5477157"/>
              <a:gd name="connsiteX1317" fmla="*/ 1559896 w 4173281"/>
              <a:gd name="connsiteY1317" fmla="*/ 1738984 h 5477157"/>
              <a:gd name="connsiteX1318" fmla="*/ 1578063 w 4173281"/>
              <a:gd name="connsiteY1318" fmla="*/ 1720817 h 5477157"/>
              <a:gd name="connsiteX1319" fmla="*/ 1160186 w 4173281"/>
              <a:gd name="connsiteY1319" fmla="*/ 1645546 h 5477157"/>
              <a:gd name="connsiteX1320" fmla="*/ 1188738 w 4173281"/>
              <a:gd name="connsiteY1320" fmla="*/ 1674095 h 5477157"/>
              <a:gd name="connsiteX1321" fmla="*/ 1160186 w 4173281"/>
              <a:gd name="connsiteY1321" fmla="*/ 1702647 h 5477157"/>
              <a:gd name="connsiteX1322" fmla="*/ 1131637 w 4173281"/>
              <a:gd name="connsiteY1322" fmla="*/ 1674095 h 5477157"/>
              <a:gd name="connsiteX1323" fmla="*/ 1160186 w 4173281"/>
              <a:gd name="connsiteY1323" fmla="*/ 1645546 h 5477157"/>
              <a:gd name="connsiteX1324" fmla="*/ 892850 w 4173281"/>
              <a:gd name="connsiteY1324" fmla="*/ 1611806 h 5477157"/>
              <a:gd name="connsiteX1325" fmla="*/ 965524 w 4173281"/>
              <a:gd name="connsiteY1325" fmla="*/ 1684480 h 5477157"/>
              <a:gd name="connsiteX1326" fmla="*/ 962930 w 4173281"/>
              <a:gd name="connsiteY1326" fmla="*/ 1702647 h 5477157"/>
              <a:gd name="connsiteX1327" fmla="*/ 1040795 w 4173281"/>
              <a:gd name="connsiteY1327" fmla="*/ 1793491 h 5477157"/>
              <a:gd name="connsiteX1328" fmla="*/ 947357 w 4173281"/>
              <a:gd name="connsiteY1328" fmla="*/ 1886929 h 5477157"/>
              <a:gd name="connsiteX1329" fmla="*/ 864301 w 4173281"/>
              <a:gd name="connsiteY1329" fmla="*/ 1835019 h 5477157"/>
              <a:gd name="connsiteX1330" fmla="*/ 846132 w 4173281"/>
              <a:gd name="connsiteY1330" fmla="*/ 1840210 h 5477157"/>
              <a:gd name="connsiteX1331" fmla="*/ 809795 w 4173281"/>
              <a:gd name="connsiteY1331" fmla="*/ 1798682 h 5477157"/>
              <a:gd name="connsiteX1332" fmla="*/ 851322 w 4173281"/>
              <a:gd name="connsiteY1332" fmla="*/ 1757154 h 5477157"/>
              <a:gd name="connsiteX1333" fmla="*/ 864301 w 4173281"/>
              <a:gd name="connsiteY1333" fmla="*/ 1759748 h 5477157"/>
              <a:gd name="connsiteX1334" fmla="*/ 866895 w 4173281"/>
              <a:gd name="connsiteY1334" fmla="*/ 1751963 h 5477157"/>
              <a:gd name="connsiteX1335" fmla="*/ 820177 w 4173281"/>
              <a:gd name="connsiteY1335" fmla="*/ 1684480 h 5477157"/>
              <a:gd name="connsiteX1336" fmla="*/ 892850 w 4173281"/>
              <a:gd name="connsiteY1336" fmla="*/ 1611806 h 5477157"/>
              <a:gd name="connsiteX1337" fmla="*/ 1988152 w 4173281"/>
              <a:gd name="connsiteY1337" fmla="*/ 1601424 h 5477157"/>
              <a:gd name="connsiteX1338" fmla="*/ 2024489 w 4173281"/>
              <a:gd name="connsiteY1338" fmla="*/ 1637761 h 5477157"/>
              <a:gd name="connsiteX1339" fmla="*/ 1988152 w 4173281"/>
              <a:gd name="connsiteY1339" fmla="*/ 1674098 h 5477157"/>
              <a:gd name="connsiteX1340" fmla="*/ 1951815 w 4173281"/>
              <a:gd name="connsiteY1340" fmla="*/ 1637761 h 5477157"/>
              <a:gd name="connsiteX1341" fmla="*/ 1988152 w 4173281"/>
              <a:gd name="connsiteY1341" fmla="*/ 1601424 h 5477157"/>
              <a:gd name="connsiteX1342" fmla="*/ 2642217 w 4173281"/>
              <a:gd name="connsiteY1342" fmla="*/ 1541726 h 5477157"/>
              <a:gd name="connsiteX1343" fmla="*/ 2637026 w 4173281"/>
              <a:gd name="connsiteY1343" fmla="*/ 1546917 h 5477157"/>
              <a:gd name="connsiteX1344" fmla="*/ 2642217 w 4173281"/>
              <a:gd name="connsiteY1344" fmla="*/ 1549511 h 5477157"/>
              <a:gd name="connsiteX1345" fmla="*/ 1526153 w 4173281"/>
              <a:gd name="connsiteY1345" fmla="*/ 1518368 h 5477157"/>
              <a:gd name="connsiteX1346" fmla="*/ 1588445 w 4173281"/>
              <a:gd name="connsiteY1346" fmla="*/ 1580660 h 5477157"/>
              <a:gd name="connsiteX1347" fmla="*/ 1526153 w 4173281"/>
              <a:gd name="connsiteY1347" fmla="*/ 1642952 h 5477157"/>
              <a:gd name="connsiteX1348" fmla="*/ 1463861 w 4173281"/>
              <a:gd name="connsiteY1348" fmla="*/ 1580660 h 5477157"/>
              <a:gd name="connsiteX1349" fmla="*/ 1526153 w 4173281"/>
              <a:gd name="connsiteY1349" fmla="*/ 1518368 h 5477157"/>
              <a:gd name="connsiteX1350" fmla="*/ 1370423 w 4173281"/>
              <a:gd name="connsiteY1350" fmla="*/ 1497604 h 5477157"/>
              <a:gd name="connsiteX1351" fmla="*/ 1411951 w 4173281"/>
              <a:gd name="connsiteY1351" fmla="*/ 1539132 h 5477157"/>
              <a:gd name="connsiteX1352" fmla="*/ 1370423 w 4173281"/>
              <a:gd name="connsiteY1352" fmla="*/ 1580660 h 5477157"/>
              <a:gd name="connsiteX1353" fmla="*/ 1336680 w 4173281"/>
              <a:gd name="connsiteY1353" fmla="*/ 1562490 h 5477157"/>
              <a:gd name="connsiteX1354" fmla="*/ 1321107 w 4173281"/>
              <a:gd name="connsiteY1354" fmla="*/ 1567681 h 5477157"/>
              <a:gd name="connsiteX1355" fmla="*/ 1297749 w 4173281"/>
              <a:gd name="connsiteY1355" fmla="*/ 1544323 h 5477157"/>
              <a:gd name="connsiteX1356" fmla="*/ 1321107 w 4173281"/>
              <a:gd name="connsiteY1356" fmla="*/ 1520962 h 5477157"/>
              <a:gd name="connsiteX1357" fmla="*/ 1328895 w 4173281"/>
              <a:gd name="connsiteY1357" fmla="*/ 1526153 h 5477157"/>
              <a:gd name="connsiteX1358" fmla="*/ 1370423 w 4173281"/>
              <a:gd name="connsiteY1358" fmla="*/ 1497604 h 5477157"/>
              <a:gd name="connsiteX1359" fmla="*/ 1941433 w 4173281"/>
              <a:gd name="connsiteY1359" fmla="*/ 1497603 h 5477157"/>
              <a:gd name="connsiteX1360" fmla="*/ 1941433 w 4173281"/>
              <a:gd name="connsiteY1360" fmla="*/ 1505388 h 5477157"/>
              <a:gd name="connsiteX1361" fmla="*/ 1944030 w 4173281"/>
              <a:gd name="connsiteY1361" fmla="*/ 1497603 h 5477157"/>
              <a:gd name="connsiteX1362" fmla="*/ 1941433 w 4173281"/>
              <a:gd name="connsiteY1362" fmla="*/ 1497603 h 5477157"/>
              <a:gd name="connsiteX1363" fmla="*/ 1227670 w 4173281"/>
              <a:gd name="connsiteY1363" fmla="*/ 1489816 h 5477157"/>
              <a:gd name="connsiteX1364" fmla="*/ 1251031 w 4173281"/>
              <a:gd name="connsiteY1364" fmla="*/ 1513174 h 5477157"/>
              <a:gd name="connsiteX1365" fmla="*/ 1227670 w 4173281"/>
              <a:gd name="connsiteY1365" fmla="*/ 1536535 h 5477157"/>
              <a:gd name="connsiteX1366" fmla="*/ 1204312 w 4173281"/>
              <a:gd name="connsiteY1366" fmla="*/ 1513174 h 5477157"/>
              <a:gd name="connsiteX1367" fmla="*/ 1227670 w 4173281"/>
              <a:gd name="connsiteY1367" fmla="*/ 1489816 h 5477157"/>
              <a:gd name="connsiteX1368" fmla="*/ 1629973 w 4173281"/>
              <a:gd name="connsiteY1368" fmla="*/ 1432715 h 5477157"/>
              <a:gd name="connsiteX1369" fmla="*/ 1653334 w 4173281"/>
              <a:gd name="connsiteY1369" fmla="*/ 1456073 h 5477157"/>
              <a:gd name="connsiteX1370" fmla="*/ 1629973 w 4173281"/>
              <a:gd name="connsiteY1370" fmla="*/ 1479434 h 5477157"/>
              <a:gd name="connsiteX1371" fmla="*/ 1606615 w 4173281"/>
              <a:gd name="connsiteY1371" fmla="*/ 1456073 h 5477157"/>
              <a:gd name="connsiteX1372" fmla="*/ 1629973 w 4173281"/>
              <a:gd name="connsiteY1372" fmla="*/ 1432715 h 5477157"/>
              <a:gd name="connsiteX1373" fmla="*/ 1832422 w 4173281"/>
              <a:gd name="connsiteY1373" fmla="*/ 1383401 h 5477157"/>
              <a:gd name="connsiteX1374" fmla="*/ 1855783 w 4173281"/>
              <a:gd name="connsiteY1374" fmla="*/ 1406759 h 5477157"/>
              <a:gd name="connsiteX1375" fmla="*/ 1832422 w 4173281"/>
              <a:gd name="connsiteY1375" fmla="*/ 1430120 h 5477157"/>
              <a:gd name="connsiteX1376" fmla="*/ 1809064 w 4173281"/>
              <a:gd name="connsiteY1376" fmla="*/ 1406759 h 5477157"/>
              <a:gd name="connsiteX1377" fmla="*/ 1832422 w 4173281"/>
              <a:gd name="connsiteY1377" fmla="*/ 1383401 h 5477157"/>
              <a:gd name="connsiteX1378" fmla="*/ 2665578 w 4173281"/>
              <a:gd name="connsiteY1378" fmla="*/ 1367827 h 5477157"/>
              <a:gd name="connsiteX1379" fmla="*/ 2660387 w 4173281"/>
              <a:gd name="connsiteY1379" fmla="*/ 1375614 h 5477157"/>
              <a:gd name="connsiteX1380" fmla="*/ 2665578 w 4173281"/>
              <a:gd name="connsiteY1380" fmla="*/ 1375614 h 5477157"/>
              <a:gd name="connsiteX1381" fmla="*/ 2473511 w 4173281"/>
              <a:gd name="connsiteY1381" fmla="*/ 1352253 h 5477157"/>
              <a:gd name="connsiteX1382" fmla="*/ 2444959 w 4173281"/>
              <a:gd name="connsiteY1382" fmla="*/ 1365233 h 5477157"/>
              <a:gd name="connsiteX1383" fmla="*/ 2452747 w 4173281"/>
              <a:gd name="connsiteY1383" fmla="*/ 1370424 h 5477157"/>
              <a:gd name="connsiteX1384" fmla="*/ 2457939 w 4173281"/>
              <a:gd name="connsiteY1384" fmla="*/ 1370424 h 5477157"/>
              <a:gd name="connsiteX1385" fmla="*/ 2465724 w 4173281"/>
              <a:gd name="connsiteY1385" fmla="*/ 1373018 h 5477157"/>
              <a:gd name="connsiteX1386" fmla="*/ 2476105 w 4173281"/>
              <a:gd name="connsiteY1386" fmla="*/ 1357444 h 5477157"/>
              <a:gd name="connsiteX1387" fmla="*/ 2473511 w 4173281"/>
              <a:gd name="connsiteY1387" fmla="*/ 1352253 h 5477157"/>
              <a:gd name="connsiteX1388" fmla="*/ 955144 w 4173281"/>
              <a:gd name="connsiteY1388" fmla="*/ 1282176 h 5477157"/>
              <a:gd name="connsiteX1389" fmla="*/ 1033009 w 4173281"/>
              <a:gd name="connsiteY1389" fmla="*/ 1360041 h 5477157"/>
              <a:gd name="connsiteX1390" fmla="*/ 955144 w 4173281"/>
              <a:gd name="connsiteY1390" fmla="*/ 1437906 h 5477157"/>
              <a:gd name="connsiteX1391" fmla="*/ 877279 w 4173281"/>
              <a:gd name="connsiteY1391" fmla="*/ 1360041 h 5477157"/>
              <a:gd name="connsiteX1392" fmla="*/ 955144 w 4173281"/>
              <a:gd name="connsiteY1392" fmla="*/ 1282176 h 5477157"/>
              <a:gd name="connsiteX1393" fmla="*/ 1998534 w 4173281"/>
              <a:gd name="connsiteY1393" fmla="*/ 1274390 h 5477157"/>
              <a:gd name="connsiteX1394" fmla="*/ 2037468 w 4173281"/>
              <a:gd name="connsiteY1394" fmla="*/ 1313321 h 5477157"/>
              <a:gd name="connsiteX1395" fmla="*/ 2029680 w 4173281"/>
              <a:gd name="connsiteY1395" fmla="*/ 1336682 h 5477157"/>
              <a:gd name="connsiteX1396" fmla="*/ 2066017 w 4173281"/>
              <a:gd name="connsiteY1396" fmla="*/ 1414547 h 5477157"/>
              <a:gd name="connsiteX1397" fmla="*/ 2066017 w 4173281"/>
              <a:gd name="connsiteY1397" fmla="*/ 1417141 h 5477157"/>
              <a:gd name="connsiteX1398" fmla="*/ 2112736 w 4173281"/>
              <a:gd name="connsiteY1398" fmla="*/ 1445693 h 5477157"/>
              <a:gd name="connsiteX1399" fmla="*/ 2104951 w 4173281"/>
              <a:gd name="connsiteY1399" fmla="*/ 1414547 h 5477157"/>
              <a:gd name="connsiteX1400" fmla="*/ 2164646 w 4173281"/>
              <a:gd name="connsiteY1400" fmla="*/ 1354849 h 5477157"/>
              <a:gd name="connsiteX1401" fmla="*/ 2213962 w 4173281"/>
              <a:gd name="connsiteY1401" fmla="*/ 1380804 h 5477157"/>
              <a:gd name="connsiteX1402" fmla="*/ 2239917 w 4173281"/>
              <a:gd name="connsiteY1402" fmla="*/ 1365231 h 5477157"/>
              <a:gd name="connsiteX1403" fmla="*/ 2271063 w 4173281"/>
              <a:gd name="connsiteY1403" fmla="*/ 1396377 h 5477157"/>
              <a:gd name="connsiteX1404" fmla="*/ 2239917 w 4173281"/>
              <a:gd name="connsiteY1404" fmla="*/ 1427523 h 5477157"/>
              <a:gd name="connsiteX1405" fmla="*/ 2224344 w 4173281"/>
              <a:gd name="connsiteY1405" fmla="*/ 1422332 h 5477157"/>
              <a:gd name="connsiteX1406" fmla="*/ 2164646 w 4173281"/>
              <a:gd name="connsiteY1406" fmla="*/ 1474242 h 5477157"/>
              <a:gd name="connsiteX1407" fmla="*/ 2123118 w 4173281"/>
              <a:gd name="connsiteY1407" fmla="*/ 1456075 h 5477157"/>
              <a:gd name="connsiteX1408" fmla="*/ 2138691 w 4173281"/>
              <a:gd name="connsiteY1408" fmla="*/ 1510579 h 5477157"/>
              <a:gd name="connsiteX1409" fmla="*/ 2040062 w 4173281"/>
              <a:gd name="connsiteY1409" fmla="*/ 1609208 h 5477157"/>
              <a:gd name="connsiteX1410" fmla="*/ 1941433 w 4173281"/>
              <a:gd name="connsiteY1410" fmla="*/ 1510579 h 5477157"/>
              <a:gd name="connsiteX1411" fmla="*/ 1894714 w 4173281"/>
              <a:gd name="connsiteY1411" fmla="*/ 1552107 h 5477157"/>
              <a:gd name="connsiteX1412" fmla="*/ 1845401 w 4173281"/>
              <a:gd name="connsiteY1412" fmla="*/ 1502794 h 5477157"/>
              <a:gd name="connsiteX1413" fmla="*/ 1894714 w 4173281"/>
              <a:gd name="connsiteY1413" fmla="*/ 1453478 h 5477157"/>
              <a:gd name="connsiteX1414" fmla="*/ 1899905 w 4173281"/>
              <a:gd name="connsiteY1414" fmla="*/ 1453478 h 5477157"/>
              <a:gd name="connsiteX1415" fmla="*/ 1886929 w 4173281"/>
              <a:gd name="connsiteY1415" fmla="*/ 1409356 h 5477157"/>
              <a:gd name="connsiteX1416" fmla="*/ 1959603 w 4173281"/>
              <a:gd name="connsiteY1416" fmla="*/ 1321109 h 5477157"/>
              <a:gd name="connsiteX1417" fmla="*/ 1959603 w 4173281"/>
              <a:gd name="connsiteY1417" fmla="*/ 1313321 h 5477157"/>
              <a:gd name="connsiteX1418" fmla="*/ 1998534 w 4173281"/>
              <a:gd name="connsiteY1418" fmla="*/ 1274390 h 5477157"/>
              <a:gd name="connsiteX1419" fmla="*/ 1305537 w 4173281"/>
              <a:gd name="connsiteY1419" fmla="*/ 1232863 h 5477157"/>
              <a:gd name="connsiteX1420" fmla="*/ 1321110 w 4173281"/>
              <a:gd name="connsiteY1420" fmla="*/ 1248436 h 5477157"/>
              <a:gd name="connsiteX1421" fmla="*/ 1305537 w 4173281"/>
              <a:gd name="connsiteY1421" fmla="*/ 1264009 h 5477157"/>
              <a:gd name="connsiteX1422" fmla="*/ 1289964 w 4173281"/>
              <a:gd name="connsiteY1422" fmla="*/ 1248436 h 5477157"/>
              <a:gd name="connsiteX1423" fmla="*/ 1305537 w 4173281"/>
              <a:gd name="connsiteY1423" fmla="*/ 1232863 h 5477157"/>
              <a:gd name="connsiteX1424" fmla="*/ 1881735 w 4173281"/>
              <a:gd name="connsiteY1424" fmla="*/ 1212099 h 5477157"/>
              <a:gd name="connsiteX1425" fmla="*/ 1920669 w 4173281"/>
              <a:gd name="connsiteY1425" fmla="*/ 1251030 h 5477157"/>
              <a:gd name="connsiteX1426" fmla="*/ 1881735 w 4173281"/>
              <a:gd name="connsiteY1426" fmla="*/ 1289964 h 5477157"/>
              <a:gd name="connsiteX1427" fmla="*/ 1842804 w 4173281"/>
              <a:gd name="connsiteY1427" fmla="*/ 1251030 h 5477157"/>
              <a:gd name="connsiteX1428" fmla="*/ 1881735 w 4173281"/>
              <a:gd name="connsiteY1428" fmla="*/ 1212099 h 5477157"/>
              <a:gd name="connsiteX1429" fmla="*/ 1746768 w 4173281"/>
              <a:gd name="connsiteY1429" fmla="*/ 1206908 h 5477157"/>
              <a:gd name="connsiteX1430" fmla="*/ 1829824 w 4173281"/>
              <a:gd name="connsiteY1430" fmla="*/ 1289964 h 5477157"/>
              <a:gd name="connsiteX1431" fmla="*/ 1785702 w 4173281"/>
              <a:gd name="connsiteY1431" fmla="*/ 1362638 h 5477157"/>
              <a:gd name="connsiteX1432" fmla="*/ 1718219 w 4173281"/>
              <a:gd name="connsiteY1432" fmla="*/ 1417142 h 5477157"/>
              <a:gd name="connsiteX1433" fmla="*/ 1702647 w 4173281"/>
              <a:gd name="connsiteY1433" fmla="*/ 1422333 h 5477157"/>
              <a:gd name="connsiteX1434" fmla="*/ 1668904 w 4173281"/>
              <a:gd name="connsiteY1434" fmla="*/ 1398975 h 5477157"/>
              <a:gd name="connsiteX1435" fmla="*/ 1645546 w 4173281"/>
              <a:gd name="connsiteY1435" fmla="*/ 1344468 h 5477157"/>
              <a:gd name="connsiteX1436" fmla="*/ 1663713 w 4173281"/>
              <a:gd name="connsiteY1436" fmla="*/ 1297749 h 5477157"/>
              <a:gd name="connsiteX1437" fmla="*/ 1663713 w 4173281"/>
              <a:gd name="connsiteY1437" fmla="*/ 1289964 h 5477157"/>
              <a:gd name="connsiteX1438" fmla="*/ 1746768 w 4173281"/>
              <a:gd name="connsiteY1438" fmla="*/ 1206908 h 5477157"/>
              <a:gd name="connsiteX1439" fmla="*/ 2190601 w 4173281"/>
              <a:gd name="connsiteY1439" fmla="*/ 1196527 h 5477157"/>
              <a:gd name="connsiteX1440" fmla="*/ 2221747 w 4173281"/>
              <a:gd name="connsiteY1440" fmla="*/ 1209501 h 5477157"/>
              <a:gd name="connsiteX1441" fmla="*/ 2237320 w 4173281"/>
              <a:gd name="connsiteY1441" fmla="*/ 1206907 h 5477157"/>
              <a:gd name="connsiteX1442" fmla="*/ 2302206 w 4173281"/>
              <a:gd name="connsiteY1442" fmla="*/ 1271793 h 5477157"/>
              <a:gd name="connsiteX1443" fmla="*/ 2237320 w 4173281"/>
              <a:gd name="connsiteY1443" fmla="*/ 1336682 h 5477157"/>
              <a:gd name="connsiteX1444" fmla="*/ 2172431 w 4173281"/>
              <a:gd name="connsiteY1444" fmla="*/ 1274387 h 5477157"/>
              <a:gd name="connsiteX1445" fmla="*/ 2149073 w 4173281"/>
              <a:gd name="connsiteY1445" fmla="*/ 1235456 h 5477157"/>
              <a:gd name="connsiteX1446" fmla="*/ 2190601 w 4173281"/>
              <a:gd name="connsiteY1446" fmla="*/ 1196527 h 5477157"/>
              <a:gd name="connsiteX1447" fmla="*/ 2551376 w 4173281"/>
              <a:gd name="connsiteY1447" fmla="*/ 1180952 h 5477157"/>
              <a:gd name="connsiteX1448" fmla="*/ 2520230 w 4173281"/>
              <a:gd name="connsiteY1448" fmla="*/ 1199122 h 5477157"/>
              <a:gd name="connsiteX1449" fmla="*/ 2496870 w 4173281"/>
              <a:gd name="connsiteY1449" fmla="*/ 1191333 h 5477157"/>
              <a:gd name="connsiteX1450" fmla="*/ 2463130 w 4173281"/>
              <a:gd name="connsiteY1450" fmla="*/ 1232861 h 5477157"/>
              <a:gd name="connsiteX1451" fmla="*/ 2502060 w 4173281"/>
              <a:gd name="connsiteY1451" fmla="*/ 1297749 h 5477157"/>
              <a:gd name="connsiteX1452" fmla="*/ 2502060 w 4173281"/>
              <a:gd name="connsiteY1452" fmla="*/ 1302940 h 5477157"/>
              <a:gd name="connsiteX1453" fmla="*/ 2504657 w 4173281"/>
              <a:gd name="connsiteY1453" fmla="*/ 1300343 h 5477157"/>
              <a:gd name="connsiteX1454" fmla="*/ 2502060 w 4173281"/>
              <a:gd name="connsiteY1454" fmla="*/ 1287368 h 5477157"/>
              <a:gd name="connsiteX1455" fmla="*/ 2551376 w 4173281"/>
              <a:gd name="connsiteY1455" fmla="*/ 1238052 h 5477157"/>
              <a:gd name="connsiteX1456" fmla="*/ 2553970 w 4173281"/>
              <a:gd name="connsiteY1456" fmla="*/ 1238052 h 5477157"/>
              <a:gd name="connsiteX1457" fmla="*/ 2572141 w 4173281"/>
              <a:gd name="connsiteY1457" fmla="*/ 1199122 h 5477157"/>
              <a:gd name="connsiteX1458" fmla="*/ 2579926 w 4173281"/>
              <a:gd name="connsiteY1458" fmla="*/ 1191333 h 5477157"/>
              <a:gd name="connsiteX1459" fmla="*/ 2566949 w 4173281"/>
              <a:gd name="connsiteY1459" fmla="*/ 1180952 h 5477157"/>
              <a:gd name="connsiteX1460" fmla="*/ 2561758 w 4173281"/>
              <a:gd name="connsiteY1460" fmla="*/ 1180952 h 5477157"/>
              <a:gd name="connsiteX1461" fmla="*/ 498335 w 4173281"/>
              <a:gd name="connsiteY1461" fmla="*/ 1178366 h 5477157"/>
              <a:gd name="connsiteX1462" fmla="*/ 526887 w 4173281"/>
              <a:gd name="connsiteY1462" fmla="*/ 1206905 h 5477157"/>
              <a:gd name="connsiteX1463" fmla="*/ 498335 w 4173281"/>
              <a:gd name="connsiteY1463" fmla="*/ 1235457 h 5477157"/>
              <a:gd name="connsiteX1464" fmla="*/ 469786 w 4173281"/>
              <a:gd name="connsiteY1464" fmla="*/ 1206905 h 5477157"/>
              <a:gd name="connsiteX1465" fmla="*/ 498335 w 4173281"/>
              <a:gd name="connsiteY1465" fmla="*/ 1178366 h 5477157"/>
              <a:gd name="connsiteX1466" fmla="*/ 1801276 w 4173281"/>
              <a:gd name="connsiteY1466" fmla="*/ 1175771 h 5477157"/>
              <a:gd name="connsiteX1467" fmla="*/ 1816849 w 4173281"/>
              <a:gd name="connsiteY1467" fmla="*/ 1191345 h 5477157"/>
              <a:gd name="connsiteX1468" fmla="*/ 1801276 w 4173281"/>
              <a:gd name="connsiteY1468" fmla="*/ 1206908 h 5477157"/>
              <a:gd name="connsiteX1469" fmla="*/ 1785703 w 4173281"/>
              <a:gd name="connsiteY1469" fmla="*/ 1191345 h 5477157"/>
              <a:gd name="connsiteX1470" fmla="*/ 1801276 w 4173281"/>
              <a:gd name="connsiteY1470" fmla="*/ 1175771 h 5477157"/>
              <a:gd name="connsiteX1471" fmla="*/ 1648141 w 4173281"/>
              <a:gd name="connsiteY1471" fmla="*/ 1162795 h 5477157"/>
              <a:gd name="connsiteX1472" fmla="*/ 1681884 w 4173281"/>
              <a:gd name="connsiteY1472" fmla="*/ 1196534 h 5477157"/>
              <a:gd name="connsiteX1473" fmla="*/ 1648141 w 4173281"/>
              <a:gd name="connsiteY1473" fmla="*/ 1230266 h 5477157"/>
              <a:gd name="connsiteX1474" fmla="*/ 1614401 w 4173281"/>
              <a:gd name="connsiteY1474" fmla="*/ 1196534 h 5477157"/>
              <a:gd name="connsiteX1475" fmla="*/ 1648141 w 4173281"/>
              <a:gd name="connsiteY1475" fmla="*/ 1162795 h 5477157"/>
              <a:gd name="connsiteX1476" fmla="*/ 2504657 w 4173281"/>
              <a:gd name="connsiteY1476" fmla="*/ 1095302 h 5477157"/>
              <a:gd name="connsiteX1477" fmla="*/ 2457939 w 4173281"/>
              <a:gd name="connsiteY1477" fmla="*/ 1118660 h 5477157"/>
              <a:gd name="connsiteX1478" fmla="*/ 2455341 w 4173281"/>
              <a:gd name="connsiteY1478" fmla="*/ 1126447 h 5477157"/>
              <a:gd name="connsiteX1479" fmla="*/ 2476105 w 4173281"/>
              <a:gd name="connsiteY1479" fmla="*/ 1142021 h 5477157"/>
              <a:gd name="connsiteX1480" fmla="*/ 2496870 w 4173281"/>
              <a:gd name="connsiteY1480" fmla="*/ 1121257 h 5477157"/>
              <a:gd name="connsiteX1481" fmla="*/ 2504657 w 4173281"/>
              <a:gd name="connsiteY1481" fmla="*/ 1095302 h 5477157"/>
              <a:gd name="connsiteX1482" fmla="*/ 2120521 w 4173281"/>
              <a:gd name="connsiteY1482" fmla="*/ 1082333 h 5477157"/>
              <a:gd name="connsiteX1483" fmla="*/ 2164646 w 4173281"/>
              <a:gd name="connsiteY1483" fmla="*/ 1126456 h 5477157"/>
              <a:gd name="connsiteX1484" fmla="*/ 2120521 w 4173281"/>
              <a:gd name="connsiteY1484" fmla="*/ 1170579 h 5477157"/>
              <a:gd name="connsiteX1485" fmla="*/ 2076399 w 4173281"/>
              <a:gd name="connsiteY1485" fmla="*/ 1126456 h 5477157"/>
              <a:gd name="connsiteX1486" fmla="*/ 2120521 w 4173281"/>
              <a:gd name="connsiteY1486" fmla="*/ 1082333 h 5477157"/>
              <a:gd name="connsiteX1487" fmla="*/ 2356713 w 4173281"/>
              <a:gd name="connsiteY1487" fmla="*/ 1071941 h 5477157"/>
              <a:gd name="connsiteX1488" fmla="*/ 2359309 w 4173281"/>
              <a:gd name="connsiteY1488" fmla="*/ 1084920 h 5477157"/>
              <a:gd name="connsiteX1489" fmla="*/ 2359309 w 4173281"/>
              <a:gd name="connsiteY1489" fmla="*/ 1090111 h 5477157"/>
              <a:gd name="connsiteX1490" fmla="*/ 2364500 w 4173281"/>
              <a:gd name="connsiteY1490" fmla="*/ 1090111 h 5477157"/>
              <a:gd name="connsiteX1491" fmla="*/ 2369691 w 4173281"/>
              <a:gd name="connsiteY1491" fmla="*/ 1090111 h 5477157"/>
              <a:gd name="connsiteX1492" fmla="*/ 2356713 w 4173281"/>
              <a:gd name="connsiteY1492" fmla="*/ 1071941 h 5477157"/>
              <a:gd name="connsiteX1493" fmla="*/ 1448289 w 4173281"/>
              <a:gd name="connsiteY1493" fmla="*/ 1048590 h 5477157"/>
              <a:gd name="connsiteX1494" fmla="*/ 1507987 w 4173281"/>
              <a:gd name="connsiteY1494" fmla="*/ 1108285 h 5477157"/>
              <a:gd name="connsiteX1495" fmla="*/ 1448289 w 4173281"/>
              <a:gd name="connsiteY1495" fmla="*/ 1167984 h 5477157"/>
              <a:gd name="connsiteX1496" fmla="*/ 1388594 w 4173281"/>
              <a:gd name="connsiteY1496" fmla="*/ 1108285 h 5477157"/>
              <a:gd name="connsiteX1497" fmla="*/ 1448289 w 4173281"/>
              <a:gd name="connsiteY1497" fmla="*/ 1048590 h 5477157"/>
              <a:gd name="connsiteX1498" fmla="*/ 2143882 w 4173281"/>
              <a:gd name="connsiteY1498" fmla="*/ 1017444 h 5477157"/>
              <a:gd name="connsiteX1499" fmla="*/ 2175028 w 4173281"/>
              <a:gd name="connsiteY1499" fmla="*/ 1048590 h 5477157"/>
              <a:gd name="connsiteX1500" fmla="*/ 2143882 w 4173281"/>
              <a:gd name="connsiteY1500" fmla="*/ 1079736 h 5477157"/>
              <a:gd name="connsiteX1501" fmla="*/ 2112736 w 4173281"/>
              <a:gd name="connsiteY1501" fmla="*/ 1048590 h 5477157"/>
              <a:gd name="connsiteX1502" fmla="*/ 2143882 w 4173281"/>
              <a:gd name="connsiteY1502" fmla="*/ 1017444 h 5477157"/>
              <a:gd name="connsiteX1503" fmla="*/ 2564352 w 4173281"/>
              <a:gd name="connsiteY1503" fmla="*/ 999266 h 5477157"/>
              <a:gd name="connsiteX1504" fmla="*/ 2548780 w 4173281"/>
              <a:gd name="connsiteY1504" fmla="*/ 1004458 h 5477157"/>
              <a:gd name="connsiteX1505" fmla="*/ 2533206 w 4173281"/>
              <a:gd name="connsiteY1505" fmla="*/ 1001863 h 5477157"/>
              <a:gd name="connsiteX1506" fmla="*/ 2535803 w 4173281"/>
              <a:gd name="connsiteY1506" fmla="*/ 1022627 h 5477157"/>
              <a:gd name="connsiteX1507" fmla="*/ 2551376 w 4173281"/>
              <a:gd name="connsiteY1507" fmla="*/ 1038201 h 5477157"/>
              <a:gd name="connsiteX1508" fmla="*/ 2548780 w 4173281"/>
              <a:gd name="connsiteY1508" fmla="*/ 1045986 h 5477157"/>
              <a:gd name="connsiteX1509" fmla="*/ 2564352 w 4173281"/>
              <a:gd name="connsiteY1509" fmla="*/ 1069346 h 5477157"/>
              <a:gd name="connsiteX1510" fmla="*/ 2587713 w 4173281"/>
              <a:gd name="connsiteY1510" fmla="*/ 1077131 h 5477157"/>
              <a:gd name="connsiteX1511" fmla="*/ 2608477 w 4173281"/>
              <a:gd name="connsiteY1511" fmla="*/ 1056367 h 5477157"/>
              <a:gd name="connsiteX1512" fmla="*/ 2595498 w 4173281"/>
              <a:gd name="connsiteY1512" fmla="*/ 1017436 h 5477157"/>
              <a:gd name="connsiteX1513" fmla="*/ 2564352 w 4173281"/>
              <a:gd name="connsiteY1513" fmla="*/ 999266 h 5477157"/>
              <a:gd name="connsiteX1514" fmla="*/ 1876544 w 4173281"/>
              <a:gd name="connsiteY1514" fmla="*/ 983701 h 5477157"/>
              <a:gd name="connsiteX1515" fmla="*/ 1931050 w 4173281"/>
              <a:gd name="connsiteY1515" fmla="*/ 1033014 h 5477157"/>
              <a:gd name="connsiteX1516" fmla="*/ 1925859 w 4173281"/>
              <a:gd name="connsiteY1516" fmla="*/ 1058970 h 5477157"/>
              <a:gd name="connsiteX1517" fmla="*/ 1936241 w 4173281"/>
              <a:gd name="connsiteY1517" fmla="*/ 1077140 h 5477157"/>
              <a:gd name="connsiteX1518" fmla="*/ 1982960 w 4173281"/>
              <a:gd name="connsiteY1518" fmla="*/ 1058970 h 5477157"/>
              <a:gd name="connsiteX1519" fmla="*/ 2050443 w 4173281"/>
              <a:gd name="connsiteY1519" fmla="*/ 1126453 h 5477157"/>
              <a:gd name="connsiteX1520" fmla="*/ 1982960 w 4173281"/>
              <a:gd name="connsiteY1520" fmla="*/ 1193936 h 5477157"/>
              <a:gd name="connsiteX1521" fmla="*/ 1918072 w 4173281"/>
              <a:gd name="connsiteY1521" fmla="*/ 1136835 h 5477157"/>
              <a:gd name="connsiteX1522" fmla="*/ 1892117 w 4173281"/>
              <a:gd name="connsiteY1522" fmla="*/ 1144623 h 5477157"/>
              <a:gd name="connsiteX1523" fmla="*/ 1845398 w 4173281"/>
              <a:gd name="connsiteY1523" fmla="*/ 1097903 h 5477157"/>
              <a:gd name="connsiteX1524" fmla="*/ 1847995 w 4173281"/>
              <a:gd name="connsiteY1524" fmla="*/ 1084925 h 5477157"/>
              <a:gd name="connsiteX1525" fmla="*/ 1822040 w 4173281"/>
              <a:gd name="connsiteY1525" fmla="*/ 1038206 h 5477157"/>
              <a:gd name="connsiteX1526" fmla="*/ 1876544 w 4173281"/>
              <a:gd name="connsiteY1526" fmla="*/ 983701 h 5477157"/>
              <a:gd name="connsiteX1527" fmla="*/ 2146479 w 4173281"/>
              <a:gd name="connsiteY1527" fmla="*/ 869498 h 5477157"/>
              <a:gd name="connsiteX1528" fmla="*/ 2182816 w 4173281"/>
              <a:gd name="connsiteY1528" fmla="*/ 905835 h 5477157"/>
              <a:gd name="connsiteX1529" fmla="*/ 2146479 w 4173281"/>
              <a:gd name="connsiteY1529" fmla="*/ 942172 h 5477157"/>
              <a:gd name="connsiteX1530" fmla="*/ 2110142 w 4173281"/>
              <a:gd name="connsiteY1530" fmla="*/ 905835 h 5477157"/>
              <a:gd name="connsiteX1531" fmla="*/ 2146479 w 4173281"/>
              <a:gd name="connsiteY1531" fmla="*/ 869498 h 5477157"/>
              <a:gd name="connsiteX1532" fmla="*/ 1629973 w 4173281"/>
              <a:gd name="connsiteY1532" fmla="*/ 864308 h 5477157"/>
              <a:gd name="connsiteX1533" fmla="*/ 1689671 w 4173281"/>
              <a:gd name="connsiteY1533" fmla="*/ 924003 h 5477157"/>
              <a:gd name="connsiteX1534" fmla="*/ 1629973 w 4173281"/>
              <a:gd name="connsiteY1534" fmla="*/ 983701 h 5477157"/>
              <a:gd name="connsiteX1535" fmla="*/ 1570278 w 4173281"/>
              <a:gd name="connsiteY1535" fmla="*/ 924003 h 5477157"/>
              <a:gd name="connsiteX1536" fmla="*/ 1629973 w 4173281"/>
              <a:gd name="connsiteY1536" fmla="*/ 864308 h 5477157"/>
              <a:gd name="connsiteX1537" fmla="*/ 2297015 w 4173281"/>
              <a:gd name="connsiteY1537" fmla="*/ 853923 h 5477157"/>
              <a:gd name="connsiteX1538" fmla="*/ 2330758 w 4173281"/>
              <a:gd name="connsiteY1538" fmla="*/ 887664 h 5477157"/>
              <a:gd name="connsiteX1539" fmla="*/ 2297015 w 4173281"/>
              <a:gd name="connsiteY1539" fmla="*/ 921406 h 5477157"/>
              <a:gd name="connsiteX1540" fmla="*/ 2263275 w 4173281"/>
              <a:gd name="connsiteY1540" fmla="*/ 887664 h 5477157"/>
              <a:gd name="connsiteX1541" fmla="*/ 2297015 w 4173281"/>
              <a:gd name="connsiteY1541" fmla="*/ 853923 h 5477157"/>
              <a:gd name="connsiteX1542" fmla="*/ 2421598 w 4173281"/>
              <a:gd name="connsiteY1542" fmla="*/ 827975 h 5477157"/>
              <a:gd name="connsiteX1543" fmla="*/ 2455341 w 4173281"/>
              <a:gd name="connsiteY1543" fmla="*/ 861715 h 5477157"/>
              <a:gd name="connsiteX1544" fmla="*/ 2421598 w 4173281"/>
              <a:gd name="connsiteY1544" fmla="*/ 895459 h 5477157"/>
              <a:gd name="connsiteX1545" fmla="*/ 2387858 w 4173281"/>
              <a:gd name="connsiteY1545" fmla="*/ 861715 h 5477157"/>
              <a:gd name="connsiteX1546" fmla="*/ 2421598 w 4173281"/>
              <a:gd name="connsiteY1546" fmla="*/ 827975 h 5477157"/>
              <a:gd name="connsiteX1547" fmla="*/ 1954408 w 4173281"/>
              <a:gd name="connsiteY1547" fmla="*/ 814987 h 5477157"/>
              <a:gd name="connsiteX1548" fmla="*/ 2019297 w 4173281"/>
              <a:gd name="connsiteY1548" fmla="*/ 879876 h 5477157"/>
              <a:gd name="connsiteX1549" fmla="*/ 1954408 w 4173281"/>
              <a:gd name="connsiteY1549" fmla="*/ 944762 h 5477157"/>
              <a:gd name="connsiteX1550" fmla="*/ 1889522 w 4173281"/>
              <a:gd name="connsiteY1550" fmla="*/ 879876 h 5477157"/>
              <a:gd name="connsiteX1551" fmla="*/ 1954408 w 4173281"/>
              <a:gd name="connsiteY1551" fmla="*/ 814987 h 5477157"/>
              <a:gd name="connsiteX1552" fmla="*/ 2582522 w 4173281"/>
              <a:gd name="connsiteY1552" fmla="*/ 812390 h 5477157"/>
              <a:gd name="connsiteX1553" fmla="*/ 2579926 w 4173281"/>
              <a:gd name="connsiteY1553" fmla="*/ 814988 h 5477157"/>
              <a:gd name="connsiteX1554" fmla="*/ 2585116 w 4173281"/>
              <a:gd name="connsiteY1554" fmla="*/ 825370 h 5477157"/>
              <a:gd name="connsiteX1555" fmla="*/ 2592904 w 4173281"/>
              <a:gd name="connsiteY1555" fmla="*/ 822773 h 5477157"/>
              <a:gd name="connsiteX1556" fmla="*/ 2582522 w 4173281"/>
              <a:gd name="connsiteY1556" fmla="*/ 812390 h 5477157"/>
              <a:gd name="connsiteX1557" fmla="*/ 1321107 w 4173281"/>
              <a:gd name="connsiteY1557" fmla="*/ 716367 h 5477157"/>
              <a:gd name="connsiteX1558" fmla="*/ 1339277 w 4173281"/>
              <a:gd name="connsiteY1558" fmla="*/ 734536 h 5477157"/>
              <a:gd name="connsiteX1559" fmla="*/ 1321107 w 4173281"/>
              <a:gd name="connsiteY1559" fmla="*/ 752704 h 5477157"/>
              <a:gd name="connsiteX1560" fmla="*/ 1302940 w 4173281"/>
              <a:gd name="connsiteY1560" fmla="*/ 734536 h 5477157"/>
              <a:gd name="connsiteX1561" fmla="*/ 1321107 w 4173281"/>
              <a:gd name="connsiteY1561" fmla="*/ 716367 h 5477157"/>
              <a:gd name="connsiteX1562" fmla="*/ 2042658 w 4173281"/>
              <a:gd name="connsiteY1562" fmla="*/ 690413 h 5477157"/>
              <a:gd name="connsiteX1563" fmla="*/ 2063422 w 4173281"/>
              <a:gd name="connsiteY1563" fmla="*/ 711178 h 5477157"/>
              <a:gd name="connsiteX1564" fmla="*/ 2042658 w 4173281"/>
              <a:gd name="connsiteY1564" fmla="*/ 731942 h 5477157"/>
              <a:gd name="connsiteX1565" fmla="*/ 2021894 w 4173281"/>
              <a:gd name="connsiteY1565" fmla="*/ 711178 h 5477157"/>
              <a:gd name="connsiteX1566" fmla="*/ 2042658 w 4173281"/>
              <a:gd name="connsiteY1566" fmla="*/ 690413 h 5477157"/>
              <a:gd name="connsiteX1567" fmla="*/ 2486487 w 4173281"/>
              <a:gd name="connsiteY1567" fmla="*/ 648876 h 5477157"/>
              <a:gd name="connsiteX1568" fmla="*/ 2496870 w 4173281"/>
              <a:gd name="connsiteY1568" fmla="*/ 661852 h 5477157"/>
              <a:gd name="connsiteX1569" fmla="*/ 2504657 w 4173281"/>
              <a:gd name="connsiteY1569" fmla="*/ 648876 h 5477157"/>
              <a:gd name="connsiteX1570" fmla="*/ 2494275 w 4173281"/>
              <a:gd name="connsiteY1570" fmla="*/ 648876 h 5477157"/>
              <a:gd name="connsiteX1571" fmla="*/ 2439769 w 4173281"/>
              <a:gd name="connsiteY1571" fmla="*/ 620323 h 5477157"/>
              <a:gd name="connsiteX1572" fmla="*/ 2398240 w 4173281"/>
              <a:gd name="connsiteY1572" fmla="*/ 643684 h 5477157"/>
              <a:gd name="connsiteX1573" fmla="*/ 2398240 w 4173281"/>
              <a:gd name="connsiteY1573" fmla="*/ 651469 h 5477157"/>
              <a:gd name="connsiteX1574" fmla="*/ 2398240 w 4173281"/>
              <a:gd name="connsiteY1574" fmla="*/ 659257 h 5477157"/>
              <a:gd name="connsiteX1575" fmla="*/ 2403431 w 4173281"/>
              <a:gd name="connsiteY1575" fmla="*/ 661852 h 5477157"/>
              <a:gd name="connsiteX1576" fmla="*/ 2406029 w 4173281"/>
              <a:gd name="connsiteY1576" fmla="*/ 661852 h 5477157"/>
              <a:gd name="connsiteX1577" fmla="*/ 2429386 w 4173281"/>
              <a:gd name="connsiteY1577" fmla="*/ 669639 h 5477157"/>
              <a:gd name="connsiteX1578" fmla="*/ 2437175 w 4173281"/>
              <a:gd name="connsiteY1578" fmla="*/ 664448 h 5477157"/>
              <a:gd name="connsiteX1579" fmla="*/ 2468320 w 4173281"/>
              <a:gd name="connsiteY1579" fmla="*/ 646278 h 5477157"/>
              <a:gd name="connsiteX1580" fmla="*/ 2439769 w 4173281"/>
              <a:gd name="connsiteY1580" fmla="*/ 620323 h 5477157"/>
              <a:gd name="connsiteX1581" fmla="*/ 2470915 w 4173281"/>
              <a:gd name="connsiteY1581" fmla="*/ 521695 h 5477157"/>
              <a:gd name="connsiteX1582" fmla="*/ 2470915 w 4173281"/>
              <a:gd name="connsiteY1582" fmla="*/ 529482 h 5477157"/>
              <a:gd name="connsiteX1583" fmla="*/ 2476105 w 4173281"/>
              <a:gd name="connsiteY1583" fmla="*/ 524291 h 5477157"/>
              <a:gd name="connsiteX1584" fmla="*/ 2470915 w 4173281"/>
              <a:gd name="connsiteY1584" fmla="*/ 521695 h 5477157"/>
              <a:gd name="connsiteX1585" fmla="*/ 2138690 w 4173281"/>
              <a:gd name="connsiteY1585" fmla="*/ 480177 h 5477157"/>
              <a:gd name="connsiteX1586" fmla="*/ 2195791 w 4173281"/>
              <a:gd name="connsiteY1586" fmla="*/ 537278 h 5477157"/>
              <a:gd name="connsiteX1587" fmla="*/ 2138690 w 4173281"/>
              <a:gd name="connsiteY1587" fmla="*/ 594379 h 5477157"/>
              <a:gd name="connsiteX1588" fmla="*/ 2081589 w 4173281"/>
              <a:gd name="connsiteY1588" fmla="*/ 537278 h 5477157"/>
              <a:gd name="connsiteX1589" fmla="*/ 2138690 w 4173281"/>
              <a:gd name="connsiteY1589" fmla="*/ 480177 h 5477157"/>
              <a:gd name="connsiteX1590" fmla="*/ 1858377 w 4173281"/>
              <a:gd name="connsiteY1590" fmla="*/ 462004 h 5477157"/>
              <a:gd name="connsiteX1591" fmla="*/ 1954411 w 4173281"/>
              <a:gd name="connsiteY1591" fmla="*/ 558036 h 5477157"/>
              <a:gd name="connsiteX1592" fmla="*/ 1858377 w 4173281"/>
              <a:gd name="connsiteY1592" fmla="*/ 654070 h 5477157"/>
              <a:gd name="connsiteX1593" fmla="*/ 1762345 w 4173281"/>
              <a:gd name="connsiteY1593" fmla="*/ 558036 h 5477157"/>
              <a:gd name="connsiteX1594" fmla="*/ 1858377 w 4173281"/>
              <a:gd name="connsiteY1594" fmla="*/ 462004 h 5477157"/>
              <a:gd name="connsiteX1595" fmla="*/ 3410634 w 4173281"/>
              <a:gd name="connsiteY1595" fmla="*/ 304663 h 5477157"/>
              <a:gd name="connsiteX1596" fmla="*/ 3395471 w 4173281"/>
              <a:gd name="connsiteY1596" fmla="*/ 315002 h 5477157"/>
              <a:gd name="connsiteX1597" fmla="*/ 3398505 w 4173281"/>
              <a:gd name="connsiteY1597" fmla="*/ 317498 h 5477157"/>
              <a:gd name="connsiteX1598" fmla="*/ 3413055 w 4173281"/>
              <a:gd name="connsiteY1598" fmla="*/ 310104 h 5477157"/>
              <a:gd name="connsiteX1599" fmla="*/ 3437191 w 4173281"/>
              <a:gd name="connsiteY1599" fmla="*/ 245232 h 5477157"/>
              <a:gd name="connsiteX1600" fmla="*/ 3432039 w 4173281"/>
              <a:gd name="connsiteY1600" fmla="*/ 278068 h 5477157"/>
              <a:gd name="connsiteX1601" fmla="*/ 3455626 w 4173281"/>
              <a:gd name="connsiteY1601" fmla="*/ 284642 h 5477157"/>
              <a:gd name="connsiteX1602" fmla="*/ 3457544 w 4173281"/>
              <a:gd name="connsiteY1602" fmla="*/ 289474 h 5477157"/>
              <a:gd name="connsiteX1603" fmla="*/ 3483311 w 4173281"/>
              <a:gd name="connsiteY1603" fmla="*/ 278673 h 5477157"/>
              <a:gd name="connsiteX1604" fmla="*/ 3447530 w 4173281"/>
              <a:gd name="connsiteY1604" fmla="*/ 260393 h 5477157"/>
              <a:gd name="connsiteX1605" fmla="*/ 3437191 w 4173281"/>
              <a:gd name="connsiteY1605" fmla="*/ 245232 h 5477157"/>
              <a:gd name="connsiteX1606" fmla="*/ 2354116 w 4173281"/>
              <a:gd name="connsiteY1606" fmla="*/ 23367 h 5477157"/>
              <a:gd name="connsiteX1607" fmla="*/ 2372286 w 4173281"/>
              <a:gd name="connsiteY1607" fmla="*/ 41534 h 5477157"/>
              <a:gd name="connsiteX1608" fmla="*/ 2354116 w 4173281"/>
              <a:gd name="connsiteY1608" fmla="*/ 59705 h 5477157"/>
              <a:gd name="connsiteX1609" fmla="*/ 2335949 w 4173281"/>
              <a:gd name="connsiteY1609" fmla="*/ 41534 h 5477157"/>
              <a:gd name="connsiteX1610" fmla="*/ 2354116 w 4173281"/>
              <a:gd name="connsiteY1610" fmla="*/ 23367 h 5477157"/>
              <a:gd name="connsiteX1611" fmla="*/ 2465724 w 4173281"/>
              <a:gd name="connsiteY1611" fmla="*/ 12985 h 5477157"/>
              <a:gd name="connsiteX1612" fmla="*/ 2486488 w 4173281"/>
              <a:gd name="connsiteY1612" fmla="*/ 33750 h 5477157"/>
              <a:gd name="connsiteX1613" fmla="*/ 2465724 w 4173281"/>
              <a:gd name="connsiteY1613" fmla="*/ 54514 h 5477157"/>
              <a:gd name="connsiteX1614" fmla="*/ 2444960 w 4173281"/>
              <a:gd name="connsiteY1614" fmla="*/ 33750 h 5477157"/>
              <a:gd name="connsiteX1615" fmla="*/ 2465724 w 4173281"/>
              <a:gd name="connsiteY1615" fmla="*/ 12985 h 5477157"/>
              <a:gd name="connsiteX1616" fmla="*/ 2624051 w 4173281"/>
              <a:gd name="connsiteY1616" fmla="*/ 0 h 5477157"/>
              <a:gd name="connsiteX1617" fmla="*/ 2662981 w 4173281"/>
              <a:gd name="connsiteY1617" fmla="*/ 25955 h 5477157"/>
              <a:gd name="connsiteX1618" fmla="*/ 2696724 w 4173281"/>
              <a:gd name="connsiteY1618" fmla="*/ 49313 h 5477157"/>
              <a:gd name="connsiteX1619" fmla="*/ 2720082 w 4173281"/>
              <a:gd name="connsiteY1619" fmla="*/ 41529 h 5477157"/>
              <a:gd name="connsiteX1620" fmla="*/ 2761610 w 4173281"/>
              <a:gd name="connsiteY1620" fmla="*/ 83056 h 5477157"/>
              <a:gd name="connsiteX1621" fmla="*/ 2748634 w 4173281"/>
              <a:gd name="connsiteY1621" fmla="*/ 111606 h 5477157"/>
              <a:gd name="connsiteX1622" fmla="*/ 2764206 w 4173281"/>
              <a:gd name="connsiteY1622" fmla="*/ 132370 h 5477157"/>
              <a:gd name="connsiteX1623" fmla="*/ 2774589 w 4173281"/>
              <a:gd name="connsiteY1623" fmla="*/ 132370 h 5477157"/>
              <a:gd name="connsiteX1624" fmla="*/ 2805735 w 4173281"/>
              <a:gd name="connsiteY1624" fmla="*/ 140157 h 5477157"/>
              <a:gd name="connsiteX1625" fmla="*/ 2891385 w 4173281"/>
              <a:gd name="connsiteY1625" fmla="*/ 90841 h 5477157"/>
              <a:gd name="connsiteX1626" fmla="*/ 2982228 w 4173281"/>
              <a:gd name="connsiteY1626" fmla="*/ 153134 h 5477157"/>
              <a:gd name="connsiteX1627" fmla="*/ 3034139 w 4173281"/>
              <a:gd name="connsiteY1627" fmla="*/ 199852 h 5477157"/>
              <a:gd name="connsiteX1628" fmla="*/ 3083452 w 4173281"/>
              <a:gd name="connsiteY1628" fmla="*/ 262144 h 5477157"/>
              <a:gd name="connsiteX1629" fmla="*/ 3085039 w 4173281"/>
              <a:gd name="connsiteY1629" fmla="*/ 261711 h 5477157"/>
              <a:gd name="connsiteX1630" fmla="*/ 3077717 w 4173281"/>
              <a:gd name="connsiteY1630" fmla="*/ 241917 h 5477157"/>
              <a:gd name="connsiteX1631" fmla="*/ 3091413 w 4173281"/>
              <a:gd name="connsiteY1631" fmla="*/ 213137 h 5477157"/>
              <a:gd name="connsiteX1632" fmla="*/ 3150083 w 4173281"/>
              <a:gd name="connsiteY1632" fmla="*/ 215778 h 5477157"/>
              <a:gd name="connsiteX1633" fmla="*/ 3159280 w 4173281"/>
              <a:gd name="connsiteY1633" fmla="*/ 235941 h 5477157"/>
              <a:gd name="connsiteX1634" fmla="*/ 3158084 w 4173281"/>
              <a:gd name="connsiteY1634" fmla="*/ 249853 h 5477157"/>
              <a:gd name="connsiteX1635" fmla="*/ 3184758 w 4173281"/>
              <a:gd name="connsiteY1635" fmla="*/ 254845 h 5477157"/>
              <a:gd name="connsiteX1636" fmla="*/ 3201437 w 4173281"/>
              <a:gd name="connsiteY1636" fmla="*/ 265183 h 5477157"/>
              <a:gd name="connsiteX1637" fmla="*/ 3205472 w 4173281"/>
              <a:gd name="connsiteY1637" fmla="*/ 265807 h 5477157"/>
              <a:gd name="connsiteX1638" fmla="*/ 3245789 w 4173281"/>
              <a:gd name="connsiteY1638" fmla="*/ 293572 h 5477157"/>
              <a:gd name="connsiteX1639" fmla="*/ 3271062 w 4173281"/>
              <a:gd name="connsiteY1639" fmla="*/ 344310 h 5477157"/>
              <a:gd name="connsiteX1640" fmla="*/ 3280808 w 4173281"/>
              <a:gd name="connsiteY1640" fmla="*/ 331890 h 5477157"/>
              <a:gd name="connsiteX1641" fmla="*/ 3324048 w 4173281"/>
              <a:gd name="connsiteY1641" fmla="*/ 309952 h 5477157"/>
              <a:gd name="connsiteX1642" fmla="*/ 3318796 w 4173281"/>
              <a:gd name="connsiteY1642" fmla="*/ 304206 h 5477157"/>
              <a:gd name="connsiteX1643" fmla="*/ 3305347 w 4173281"/>
              <a:gd name="connsiteY1643" fmla="*/ 235625 h 5477157"/>
              <a:gd name="connsiteX1644" fmla="*/ 3263921 w 4173281"/>
              <a:gd name="connsiteY1644" fmla="*/ 217225 h 5477157"/>
              <a:gd name="connsiteX1645" fmla="*/ 3267716 w 4173281"/>
              <a:gd name="connsiteY1645" fmla="*/ 132889 h 5477157"/>
              <a:gd name="connsiteX1646" fmla="*/ 3352054 w 4173281"/>
              <a:gd name="connsiteY1646" fmla="*/ 136682 h 5477157"/>
              <a:gd name="connsiteX1647" fmla="*/ 3364247 w 4173281"/>
              <a:gd name="connsiteY1647" fmla="*/ 192347 h 5477157"/>
              <a:gd name="connsiteX1648" fmla="*/ 3414758 w 4173281"/>
              <a:gd name="connsiteY1648" fmla="*/ 212989 h 5477157"/>
              <a:gd name="connsiteX1649" fmla="*/ 3421597 w 4173281"/>
              <a:gd name="connsiteY1649" fmla="*/ 224322 h 5477157"/>
              <a:gd name="connsiteX1650" fmla="*/ 3444816 w 4173281"/>
              <a:gd name="connsiteY1650" fmla="*/ 157391 h 5477157"/>
              <a:gd name="connsiteX1651" fmla="*/ 3463813 w 4173281"/>
              <a:gd name="connsiteY1651" fmla="*/ 143549 h 5477157"/>
              <a:gd name="connsiteX1652" fmla="*/ 3429719 w 4173281"/>
              <a:gd name="connsiteY1652" fmla="*/ 125481 h 5477157"/>
              <a:gd name="connsiteX1653" fmla="*/ 3433349 w 4173281"/>
              <a:gd name="connsiteY1653" fmla="*/ 44809 h 5477157"/>
              <a:gd name="connsiteX1654" fmla="*/ 3514020 w 4173281"/>
              <a:gd name="connsiteY1654" fmla="*/ 48439 h 5477157"/>
              <a:gd name="connsiteX1655" fmla="*/ 3510390 w 4173281"/>
              <a:gd name="connsiteY1655" fmla="*/ 129111 h 5477157"/>
              <a:gd name="connsiteX1656" fmla="*/ 3502726 w 4173281"/>
              <a:gd name="connsiteY1656" fmla="*/ 136115 h 5477157"/>
              <a:gd name="connsiteX1657" fmla="*/ 3556739 w 4173281"/>
              <a:gd name="connsiteY1657" fmla="*/ 160589 h 5477157"/>
              <a:gd name="connsiteX1658" fmla="*/ 3575936 w 4173281"/>
              <a:gd name="connsiteY1658" fmla="*/ 223918 h 5477157"/>
              <a:gd name="connsiteX1659" fmla="*/ 3592218 w 4173281"/>
              <a:gd name="connsiteY1659" fmla="*/ 224420 h 5477157"/>
              <a:gd name="connsiteX1660" fmla="*/ 3605253 w 4173281"/>
              <a:gd name="connsiteY1660" fmla="*/ 233486 h 5477157"/>
              <a:gd name="connsiteX1661" fmla="*/ 3638818 w 4173281"/>
              <a:gd name="connsiteY1661" fmla="*/ 222467 h 5477157"/>
              <a:gd name="connsiteX1662" fmla="*/ 3679222 w 4173281"/>
              <a:gd name="connsiteY1662" fmla="*/ 213284 h 5477157"/>
              <a:gd name="connsiteX1663" fmla="*/ 3678059 w 4173281"/>
              <a:gd name="connsiteY1663" fmla="*/ 210140 h 5477157"/>
              <a:gd name="connsiteX1664" fmla="*/ 3691754 w 4173281"/>
              <a:gd name="connsiteY1664" fmla="*/ 181363 h 5477157"/>
              <a:gd name="connsiteX1665" fmla="*/ 3750425 w 4173281"/>
              <a:gd name="connsiteY1665" fmla="*/ 184003 h 5477157"/>
              <a:gd name="connsiteX1666" fmla="*/ 3757751 w 4173281"/>
              <a:gd name="connsiteY1666" fmla="*/ 198974 h 5477157"/>
              <a:gd name="connsiteX1667" fmla="*/ 3808565 w 4173281"/>
              <a:gd name="connsiteY1667" fmla="*/ 193717 h 5477157"/>
              <a:gd name="connsiteX1668" fmla="*/ 3955620 w 4173281"/>
              <a:gd name="connsiteY1668" fmla="*/ 247305 h 5477157"/>
              <a:gd name="connsiteX1669" fmla="*/ 3531793 w 4173281"/>
              <a:gd name="connsiteY1669" fmla="*/ 723370 h 5477157"/>
              <a:gd name="connsiteX1670" fmla="*/ 3318958 w 4173281"/>
              <a:gd name="connsiteY1670" fmla="*/ 822215 h 5477157"/>
              <a:gd name="connsiteX1671" fmla="*/ 3240086 w 4173281"/>
              <a:gd name="connsiteY1671" fmla="*/ 848106 h 5477157"/>
              <a:gd name="connsiteX1672" fmla="*/ 2599862 w 4173281"/>
              <a:gd name="connsiteY1672" fmla="*/ 4372410 h 5477157"/>
              <a:gd name="connsiteX1673" fmla="*/ 2694314 w 4173281"/>
              <a:gd name="connsiteY1673" fmla="*/ 4443373 h 5477157"/>
              <a:gd name="connsiteX1674" fmla="*/ 2698789 w 4173281"/>
              <a:gd name="connsiteY1674" fmla="*/ 4444290 h 5477157"/>
              <a:gd name="connsiteX1675" fmla="*/ 2725758 w 4173281"/>
              <a:gd name="connsiteY1675" fmla="*/ 4462498 h 5477157"/>
              <a:gd name="connsiteX1676" fmla="*/ 2731814 w 4173281"/>
              <a:gd name="connsiteY1676" fmla="*/ 4471546 h 5477157"/>
              <a:gd name="connsiteX1677" fmla="*/ 2778431 w 4173281"/>
              <a:gd name="connsiteY1677" fmla="*/ 4506570 h 5477157"/>
              <a:gd name="connsiteX1678" fmla="*/ 2758077 w 4173281"/>
              <a:gd name="connsiteY1678" fmla="*/ 4510299 h 5477157"/>
              <a:gd name="connsiteX1679" fmla="*/ 2745838 w 4173281"/>
              <a:gd name="connsiteY1679" fmla="*/ 4503002 h 5477157"/>
              <a:gd name="connsiteX1680" fmla="*/ 2748793 w 4173281"/>
              <a:gd name="connsiteY1680" fmla="*/ 4520573 h 5477157"/>
              <a:gd name="connsiteX1681" fmla="*/ 2743215 w 4173281"/>
              <a:gd name="connsiteY1681" fmla="*/ 4547932 h 5477157"/>
              <a:gd name="connsiteX1682" fmla="*/ 2743757 w 4173281"/>
              <a:gd name="connsiteY1682" fmla="*/ 4547308 h 5477157"/>
              <a:gd name="connsiteX1683" fmla="*/ 2787590 w 4173281"/>
              <a:gd name="connsiteY1683" fmla="*/ 4530391 h 5477157"/>
              <a:gd name="connsiteX1684" fmla="*/ 2811538 w 4173281"/>
              <a:gd name="connsiteY1684" fmla="*/ 4531444 h 5477157"/>
              <a:gd name="connsiteX1685" fmla="*/ 2905023 w 4173281"/>
              <a:gd name="connsiteY1685" fmla="*/ 4601679 h 5477157"/>
              <a:gd name="connsiteX1686" fmla="*/ 2895177 w 4173281"/>
              <a:gd name="connsiteY1686" fmla="*/ 4612115 h 5477157"/>
              <a:gd name="connsiteX1687" fmla="*/ 2894687 w 4173281"/>
              <a:gd name="connsiteY1687" fmla="*/ 4638579 h 5477157"/>
              <a:gd name="connsiteX1688" fmla="*/ 2920320 w 4173281"/>
              <a:gd name="connsiteY1688" fmla="*/ 4618626 h 5477157"/>
              <a:gd name="connsiteX1689" fmla="*/ 2926277 w 4173281"/>
              <a:gd name="connsiteY1689" fmla="*/ 4617649 h 5477157"/>
              <a:gd name="connsiteX1690" fmla="*/ 3121844 w 4173281"/>
              <a:gd name="connsiteY1690" fmla="*/ 4764578 h 5477157"/>
              <a:gd name="connsiteX1691" fmla="*/ 3116317 w 4173281"/>
              <a:gd name="connsiteY1691" fmla="*/ 4766906 h 5477157"/>
              <a:gd name="connsiteX1692" fmla="*/ 3115761 w 4173281"/>
              <a:gd name="connsiteY1692" fmla="*/ 4769439 h 5477157"/>
              <a:gd name="connsiteX1693" fmla="*/ 3117183 w 4173281"/>
              <a:gd name="connsiteY1693" fmla="*/ 4775066 h 5477157"/>
              <a:gd name="connsiteX1694" fmla="*/ 3153479 w 4173281"/>
              <a:gd name="connsiteY1694" fmla="*/ 4818568 h 5477157"/>
              <a:gd name="connsiteX1695" fmla="*/ 3155388 w 4173281"/>
              <a:gd name="connsiteY1695" fmla="*/ 4826339 h 5477157"/>
              <a:gd name="connsiteX1696" fmla="*/ 3214056 w 4173281"/>
              <a:gd name="connsiteY1696" fmla="*/ 4837569 h 5477157"/>
              <a:gd name="connsiteX1697" fmla="*/ 3213817 w 4173281"/>
              <a:gd name="connsiteY1697" fmla="*/ 4806410 h 5477157"/>
              <a:gd name="connsiteX1698" fmla="*/ 3252320 w 4173281"/>
              <a:gd name="connsiteY1698" fmla="*/ 4779826 h 5477157"/>
              <a:gd name="connsiteX1699" fmla="*/ 3286494 w 4173281"/>
              <a:gd name="connsiteY1699" fmla="*/ 4757101 h 5477157"/>
              <a:gd name="connsiteX1700" fmla="*/ 3287890 w 4173281"/>
              <a:gd name="connsiteY1700" fmla="*/ 4732520 h 5477157"/>
              <a:gd name="connsiteX1701" fmla="*/ 3341824 w 4173281"/>
              <a:gd name="connsiteY1701" fmla="*/ 4709275 h 5477157"/>
              <a:gd name="connsiteX1702" fmla="*/ 3355425 w 4173281"/>
              <a:gd name="connsiteY1702" fmla="*/ 4723422 h 5477157"/>
              <a:gd name="connsiteX1703" fmla="*/ 3356251 w 4173281"/>
              <a:gd name="connsiteY1703" fmla="*/ 4722506 h 5477157"/>
              <a:gd name="connsiteX1704" fmla="*/ 3379538 w 4173281"/>
              <a:gd name="connsiteY1704" fmla="*/ 4717513 h 5477157"/>
              <a:gd name="connsiteX1705" fmla="*/ 3415221 w 4173281"/>
              <a:gd name="connsiteY1705" fmla="*/ 4697240 h 5477157"/>
              <a:gd name="connsiteX1706" fmla="*/ 3418337 w 4173281"/>
              <a:gd name="connsiteY1706" fmla="*/ 4672817 h 5477157"/>
              <a:gd name="connsiteX1707" fmla="*/ 3473767 w 4173281"/>
              <a:gd name="connsiteY1707" fmla="*/ 4653410 h 5477157"/>
              <a:gd name="connsiteX1708" fmla="*/ 3493864 w 4173281"/>
              <a:gd name="connsiteY1708" fmla="*/ 4677485 h 5477157"/>
              <a:gd name="connsiteX1709" fmla="*/ 3497776 w 4173281"/>
              <a:gd name="connsiteY1709" fmla="*/ 4676714 h 5477157"/>
              <a:gd name="connsiteX1710" fmla="*/ 3582551 w 4173281"/>
              <a:gd name="connsiteY1710" fmla="*/ 4778649 h 5477157"/>
              <a:gd name="connsiteX1711" fmla="*/ 3593256 w 4173281"/>
              <a:gd name="connsiteY1711" fmla="*/ 4765034 h 5477157"/>
              <a:gd name="connsiteX1712" fmla="*/ 3623517 w 4173281"/>
              <a:gd name="connsiteY1712" fmla="*/ 4750794 h 5477157"/>
              <a:gd name="connsiteX1713" fmla="*/ 3621867 w 4173281"/>
              <a:gd name="connsiteY1713" fmla="*/ 4718315 h 5477157"/>
              <a:gd name="connsiteX1714" fmla="*/ 3670369 w 4173281"/>
              <a:gd name="connsiteY1714" fmla="*/ 4701335 h 5477157"/>
              <a:gd name="connsiteX1715" fmla="*/ 3687350 w 4173281"/>
              <a:gd name="connsiteY1715" fmla="*/ 4749837 h 5477157"/>
              <a:gd name="connsiteX1716" fmla="*/ 3679381 w 4173281"/>
              <a:gd name="connsiteY1716" fmla="*/ 4760402 h 5477157"/>
              <a:gd name="connsiteX1717" fmla="*/ 3705201 w 4173281"/>
              <a:gd name="connsiteY1717" fmla="*/ 4856369 h 5477157"/>
              <a:gd name="connsiteX1718" fmla="*/ 3694983 w 4173281"/>
              <a:gd name="connsiteY1718" fmla="*/ 4871611 h 5477157"/>
              <a:gd name="connsiteX1719" fmla="*/ 3727375 w 4173281"/>
              <a:gd name="connsiteY1719" fmla="*/ 4864160 h 5477157"/>
              <a:gd name="connsiteX1720" fmla="*/ 3724689 w 4173281"/>
              <a:gd name="connsiteY1720" fmla="*/ 4839823 h 5477157"/>
              <a:gd name="connsiteX1721" fmla="*/ 3759333 w 4173281"/>
              <a:gd name="connsiteY1721" fmla="*/ 4827693 h 5477157"/>
              <a:gd name="connsiteX1722" fmla="*/ 3771462 w 4173281"/>
              <a:gd name="connsiteY1722" fmla="*/ 4862337 h 5477157"/>
              <a:gd name="connsiteX1723" fmla="*/ 3760030 w 4173281"/>
              <a:gd name="connsiteY1723" fmla="*/ 4874117 h 5477157"/>
              <a:gd name="connsiteX1724" fmla="*/ 3775273 w 4173281"/>
              <a:gd name="connsiteY1724" fmla="*/ 4884337 h 5477157"/>
              <a:gd name="connsiteX1725" fmla="*/ 3780817 w 4173281"/>
              <a:gd name="connsiteY1725" fmla="*/ 4866841 h 5477157"/>
              <a:gd name="connsiteX1726" fmla="*/ 3782894 w 4173281"/>
              <a:gd name="connsiteY1726" fmla="*/ 4850556 h 5477157"/>
              <a:gd name="connsiteX1727" fmla="*/ 3797788 w 4173281"/>
              <a:gd name="connsiteY1727" fmla="*/ 4837564 h 5477157"/>
              <a:gd name="connsiteX1728" fmla="*/ 3882497 w 4173281"/>
              <a:gd name="connsiteY1728" fmla="*/ 4803805 h 5477157"/>
              <a:gd name="connsiteX1729" fmla="*/ 3905557 w 4173281"/>
              <a:gd name="connsiteY1729" fmla="*/ 4810352 h 5477157"/>
              <a:gd name="connsiteX1730" fmla="*/ 3980324 w 4173281"/>
              <a:gd name="connsiteY1730" fmla="*/ 4900254 h 5477157"/>
              <a:gd name="connsiteX1731" fmla="*/ 3968337 w 4173281"/>
              <a:gd name="connsiteY1731" fmla="*/ 4908138 h 5477157"/>
              <a:gd name="connsiteX1732" fmla="*/ 3961757 w 4173281"/>
              <a:gd name="connsiteY1732" fmla="*/ 4933776 h 5477157"/>
              <a:gd name="connsiteX1733" fmla="*/ 3991300 w 4173281"/>
              <a:gd name="connsiteY1733" fmla="*/ 4920272 h 5477157"/>
              <a:gd name="connsiteX1734" fmla="*/ 3997323 w 4173281"/>
              <a:gd name="connsiteY1734" fmla="*/ 4920695 h 5477157"/>
              <a:gd name="connsiteX1735" fmla="*/ 4153733 w 4173281"/>
              <a:gd name="connsiteY1735" fmla="*/ 5108764 h 5477157"/>
              <a:gd name="connsiteX1736" fmla="*/ 4147819 w 4173281"/>
              <a:gd name="connsiteY1736" fmla="*/ 5109755 h 5477157"/>
              <a:gd name="connsiteX1737" fmla="*/ 4146694 w 4173281"/>
              <a:gd name="connsiteY1737" fmla="*/ 5112092 h 5477157"/>
              <a:gd name="connsiteX1738" fmla="*/ 4146779 w 4173281"/>
              <a:gd name="connsiteY1738" fmla="*/ 5117895 h 5477157"/>
              <a:gd name="connsiteX1739" fmla="*/ 4163506 w 4173281"/>
              <a:gd name="connsiteY1739" fmla="*/ 5226768 h 5477157"/>
              <a:gd name="connsiteX1740" fmla="*/ 4151037 w 4173281"/>
              <a:gd name="connsiteY1740" fmla="*/ 5246689 h 5477157"/>
              <a:gd name="connsiteX1741" fmla="*/ 4144456 w 4173281"/>
              <a:gd name="connsiteY1741" fmla="*/ 5272327 h 5477157"/>
              <a:gd name="connsiteX1742" fmla="*/ 4043987 w 4173281"/>
              <a:gd name="connsiteY1742" fmla="*/ 5307502 h 5477157"/>
              <a:gd name="connsiteX1743" fmla="*/ 4003708 w 4173281"/>
              <a:gd name="connsiteY1743" fmla="*/ 5253546 h 5477157"/>
              <a:gd name="connsiteX1744" fmla="*/ 3974947 w 4173281"/>
              <a:gd name="connsiteY1744" fmla="*/ 5193613 h 5477157"/>
              <a:gd name="connsiteX1745" fmla="*/ 3970269 w 4173281"/>
              <a:gd name="connsiteY1745" fmla="*/ 5191362 h 5477157"/>
              <a:gd name="connsiteX1746" fmla="*/ 3950261 w 4173281"/>
              <a:gd name="connsiteY1746" fmla="*/ 5173087 h 5477157"/>
              <a:gd name="connsiteX1747" fmla="*/ 3917264 w 4173281"/>
              <a:gd name="connsiteY1747" fmla="*/ 5181115 h 5477157"/>
              <a:gd name="connsiteX1748" fmla="*/ 3971528 w 4173281"/>
              <a:gd name="connsiteY1748" fmla="*/ 5246363 h 5477157"/>
              <a:gd name="connsiteX1749" fmla="*/ 3965614 w 4173281"/>
              <a:gd name="connsiteY1749" fmla="*/ 5247354 h 5477157"/>
              <a:gd name="connsiteX1750" fmla="*/ 3964489 w 4173281"/>
              <a:gd name="connsiteY1750" fmla="*/ 5249691 h 5477157"/>
              <a:gd name="connsiteX1751" fmla="*/ 3964574 w 4173281"/>
              <a:gd name="connsiteY1751" fmla="*/ 5255494 h 5477157"/>
              <a:gd name="connsiteX1752" fmla="*/ 3981301 w 4173281"/>
              <a:gd name="connsiteY1752" fmla="*/ 5364367 h 5477157"/>
              <a:gd name="connsiteX1753" fmla="*/ 3968832 w 4173281"/>
              <a:gd name="connsiteY1753" fmla="*/ 5384288 h 5477157"/>
              <a:gd name="connsiteX1754" fmla="*/ 3962251 w 4173281"/>
              <a:gd name="connsiteY1754" fmla="*/ 5409926 h 5477157"/>
              <a:gd name="connsiteX1755" fmla="*/ 3890733 w 4173281"/>
              <a:gd name="connsiteY1755" fmla="*/ 5452466 h 5477157"/>
              <a:gd name="connsiteX1756" fmla="*/ 3870615 w 4173281"/>
              <a:gd name="connsiteY1756" fmla="*/ 5447348 h 5477157"/>
              <a:gd name="connsiteX1757" fmla="*/ 3865810 w 4173281"/>
              <a:gd name="connsiteY1757" fmla="*/ 5454712 h 5477157"/>
              <a:gd name="connsiteX1758" fmla="*/ 3784375 w 4173281"/>
              <a:gd name="connsiteY1758" fmla="*/ 5471822 h 5477157"/>
              <a:gd name="connsiteX1759" fmla="*/ 3740413 w 4173281"/>
              <a:gd name="connsiteY1759" fmla="*/ 5420823 h 5477157"/>
              <a:gd name="connsiteX1760" fmla="*/ 3707522 w 4173281"/>
              <a:gd name="connsiteY1760" fmla="*/ 5363053 h 5477157"/>
              <a:gd name="connsiteX1761" fmla="*/ 3702698 w 4173281"/>
              <a:gd name="connsiteY1761" fmla="*/ 5361135 h 5477157"/>
              <a:gd name="connsiteX1762" fmla="*/ 3681458 w 4173281"/>
              <a:gd name="connsiteY1762" fmla="*/ 5344307 h 5477157"/>
              <a:gd name="connsiteX1763" fmla="*/ 3592304 w 4173281"/>
              <a:gd name="connsiteY1763" fmla="*/ 5350755 h 5477157"/>
              <a:gd name="connsiteX1764" fmla="*/ 3585071 w 4173281"/>
              <a:gd name="connsiteY1764" fmla="*/ 5347879 h 5477157"/>
              <a:gd name="connsiteX1765" fmla="*/ 3581727 w 4173281"/>
              <a:gd name="connsiteY1765" fmla="*/ 5363308 h 5477157"/>
              <a:gd name="connsiteX1766" fmla="*/ 3527792 w 4173281"/>
              <a:gd name="connsiteY1766" fmla="*/ 5386552 h 5477157"/>
              <a:gd name="connsiteX1767" fmla="*/ 3504549 w 4173281"/>
              <a:gd name="connsiteY1767" fmla="*/ 5332618 h 5477157"/>
              <a:gd name="connsiteX1768" fmla="*/ 3539683 w 4173281"/>
              <a:gd name="connsiteY1768" fmla="*/ 5307484 h 5477157"/>
              <a:gd name="connsiteX1769" fmla="*/ 3532743 w 4173281"/>
              <a:gd name="connsiteY1769" fmla="*/ 5212549 h 5477157"/>
              <a:gd name="connsiteX1770" fmla="*/ 3567353 w 4173281"/>
              <a:gd name="connsiteY1770" fmla="*/ 5167657 h 5477157"/>
              <a:gd name="connsiteX1771" fmla="*/ 3554864 w 4173281"/>
              <a:gd name="connsiteY1771" fmla="*/ 5164950 h 5477157"/>
              <a:gd name="connsiteX1772" fmla="*/ 3551336 w 4173281"/>
              <a:gd name="connsiteY1772" fmla="*/ 5180442 h 5477157"/>
              <a:gd name="connsiteX1773" fmla="*/ 3471657 w 4173281"/>
              <a:gd name="connsiteY1773" fmla="*/ 5208338 h 5477157"/>
              <a:gd name="connsiteX1774" fmla="*/ 3457652 w 4173281"/>
              <a:gd name="connsiteY1774" fmla="*/ 5197568 h 5477157"/>
              <a:gd name="connsiteX1775" fmla="*/ 3459711 w 4173281"/>
              <a:gd name="connsiteY1775" fmla="*/ 5206553 h 5477157"/>
              <a:gd name="connsiteX1776" fmla="*/ 3456142 w 4173281"/>
              <a:gd name="connsiteY1776" fmla="*/ 5229574 h 5477157"/>
              <a:gd name="connsiteX1777" fmla="*/ 3378614 w 4173281"/>
              <a:gd name="connsiteY1777" fmla="*/ 5262987 h 5477157"/>
              <a:gd name="connsiteX1778" fmla="*/ 3345199 w 4173281"/>
              <a:gd name="connsiteY1778" fmla="*/ 5185457 h 5477157"/>
              <a:gd name="connsiteX1779" fmla="*/ 3389953 w 4173281"/>
              <a:gd name="connsiteY1779" fmla="*/ 5150182 h 5477157"/>
              <a:gd name="connsiteX1780" fmla="*/ 3382248 w 4173281"/>
              <a:gd name="connsiteY1780" fmla="*/ 5124774 h 5477157"/>
              <a:gd name="connsiteX1781" fmla="*/ 3384800 w 4173281"/>
              <a:gd name="connsiteY1781" fmla="*/ 5107200 h 5477157"/>
              <a:gd name="connsiteX1782" fmla="*/ 3381584 w 4173281"/>
              <a:gd name="connsiteY1782" fmla="*/ 5111482 h 5477157"/>
              <a:gd name="connsiteX1783" fmla="*/ 3339363 w 4173281"/>
              <a:gd name="connsiteY1783" fmla="*/ 5132804 h 5477157"/>
              <a:gd name="connsiteX1784" fmla="*/ 3331801 w 4173281"/>
              <a:gd name="connsiteY1784" fmla="*/ 5134649 h 5477157"/>
              <a:gd name="connsiteX1785" fmla="*/ 3338012 w 4173281"/>
              <a:gd name="connsiteY1785" fmla="*/ 5149163 h 5477157"/>
              <a:gd name="connsiteX1786" fmla="*/ 3307510 w 4173281"/>
              <a:gd name="connsiteY1786" fmla="*/ 5199351 h 5477157"/>
              <a:gd name="connsiteX1787" fmla="*/ 3257322 w 4173281"/>
              <a:gd name="connsiteY1787" fmla="*/ 5168848 h 5477157"/>
              <a:gd name="connsiteX1788" fmla="*/ 3258569 w 4173281"/>
              <a:gd name="connsiteY1788" fmla="*/ 5151854 h 5477157"/>
              <a:gd name="connsiteX1789" fmla="*/ 3227050 w 4173281"/>
              <a:gd name="connsiteY1789" fmla="*/ 5152440 h 5477157"/>
              <a:gd name="connsiteX1790" fmla="*/ 3195089 w 4173281"/>
              <a:gd name="connsiteY1790" fmla="*/ 5078281 h 5477157"/>
              <a:gd name="connsiteX1791" fmla="*/ 3207462 w 4173281"/>
              <a:gd name="connsiteY1791" fmla="*/ 5059459 h 5477157"/>
              <a:gd name="connsiteX1792" fmla="*/ 3211728 w 4173281"/>
              <a:gd name="connsiteY1792" fmla="*/ 5056565 h 5477157"/>
              <a:gd name="connsiteX1793" fmla="*/ 3210759 w 4173281"/>
              <a:gd name="connsiteY1793" fmla="*/ 5054641 h 5477157"/>
              <a:gd name="connsiteX1794" fmla="*/ 3212970 w 4173281"/>
              <a:gd name="connsiteY1794" fmla="*/ 4997999 h 5477157"/>
              <a:gd name="connsiteX1795" fmla="*/ 3198456 w 4173281"/>
              <a:gd name="connsiteY1795" fmla="*/ 5004210 h 5477157"/>
              <a:gd name="connsiteX1796" fmla="*/ 3149993 w 4173281"/>
              <a:gd name="connsiteY1796" fmla="*/ 5002677 h 5477157"/>
              <a:gd name="connsiteX1797" fmla="*/ 3151838 w 4173281"/>
              <a:gd name="connsiteY1797" fmla="*/ 5010240 h 5477157"/>
              <a:gd name="connsiteX1798" fmla="*/ 3130685 w 4173281"/>
              <a:gd name="connsiteY1798" fmla="*/ 5076849 h 5477157"/>
              <a:gd name="connsiteX1799" fmla="*/ 3158178 w 4173281"/>
              <a:gd name="connsiteY1799" fmla="*/ 5112888 h 5477157"/>
              <a:gd name="connsiteX1800" fmla="*/ 3159310 w 4173281"/>
              <a:gd name="connsiteY1800" fmla="*/ 5136864 h 5477157"/>
              <a:gd name="connsiteX1801" fmla="*/ 3158743 w 4173281"/>
              <a:gd name="connsiteY1801" fmla="*/ 5138428 h 5477157"/>
              <a:gd name="connsiteX1802" fmla="*/ 3175530 w 4173281"/>
              <a:gd name="connsiteY1802" fmla="*/ 5134831 h 5477157"/>
              <a:gd name="connsiteX1803" fmla="*/ 3258586 w 4173281"/>
              <a:gd name="connsiteY1803" fmla="*/ 5217887 h 5477157"/>
              <a:gd name="connsiteX1804" fmla="*/ 3178127 w 4173281"/>
              <a:gd name="connsiteY1804" fmla="*/ 5300943 h 5477157"/>
              <a:gd name="connsiteX1805" fmla="*/ 3204082 w 4173281"/>
              <a:gd name="connsiteY1805" fmla="*/ 5345065 h 5477157"/>
              <a:gd name="connsiteX1806" fmla="*/ 3149575 w 4173281"/>
              <a:gd name="connsiteY1806" fmla="*/ 5399572 h 5477157"/>
              <a:gd name="connsiteX1807" fmla="*/ 3097665 w 4173281"/>
              <a:gd name="connsiteY1807" fmla="*/ 5360638 h 5477157"/>
              <a:gd name="connsiteX1808" fmla="*/ 3095071 w 4173281"/>
              <a:gd name="connsiteY1808" fmla="*/ 5347662 h 5477157"/>
              <a:gd name="connsiteX1809" fmla="*/ 3097665 w 4173281"/>
              <a:gd name="connsiteY1809" fmla="*/ 5337280 h 5477157"/>
              <a:gd name="connsiteX1810" fmla="*/ 3102856 w 4173281"/>
              <a:gd name="connsiteY1810" fmla="*/ 5321707 h 5477157"/>
              <a:gd name="connsiteX1811" fmla="*/ 3100262 w 4173281"/>
              <a:gd name="connsiteY1811" fmla="*/ 5321707 h 5477157"/>
              <a:gd name="connsiteX1812" fmla="*/ 3037970 w 4173281"/>
              <a:gd name="connsiteY1812" fmla="*/ 5373617 h 5477157"/>
              <a:gd name="connsiteX1813" fmla="*/ 2973081 w 4173281"/>
              <a:gd name="connsiteY1813" fmla="*/ 5308728 h 5477157"/>
              <a:gd name="connsiteX1814" fmla="*/ 2973081 w 4173281"/>
              <a:gd name="connsiteY1814" fmla="*/ 5300943 h 5477157"/>
              <a:gd name="connsiteX1815" fmla="*/ 2947126 w 4173281"/>
              <a:gd name="connsiteY1815" fmla="*/ 5272391 h 5477157"/>
              <a:gd name="connsiteX1816" fmla="*/ 2897813 w 4173281"/>
              <a:gd name="connsiteY1816" fmla="*/ 5215290 h 5477157"/>
              <a:gd name="connsiteX1817" fmla="*/ 2908943 w 4173281"/>
              <a:gd name="connsiteY1817" fmla="*/ 5181607 h 5477157"/>
              <a:gd name="connsiteX1818" fmla="*/ 2893565 w 4173281"/>
              <a:gd name="connsiteY1818" fmla="*/ 5180658 h 5477157"/>
              <a:gd name="connsiteX1819" fmla="*/ 2867385 w 4173281"/>
              <a:gd name="connsiteY1819" fmla="*/ 5161122 h 5477157"/>
              <a:gd name="connsiteX1820" fmla="*/ 2858674 w 4173281"/>
              <a:gd name="connsiteY1820" fmla="*/ 5142730 h 5477157"/>
              <a:gd name="connsiteX1821" fmla="*/ 2852411 w 4173281"/>
              <a:gd name="connsiteY1821" fmla="*/ 5158419 h 5477157"/>
              <a:gd name="connsiteX1822" fmla="*/ 2846657 w 4173281"/>
              <a:gd name="connsiteY1822" fmla="*/ 5204852 h 5477157"/>
              <a:gd name="connsiteX1823" fmla="*/ 2788088 w 4173281"/>
              <a:gd name="connsiteY1823" fmla="*/ 5209199 h 5477157"/>
              <a:gd name="connsiteX1824" fmla="*/ 2783742 w 4173281"/>
              <a:gd name="connsiteY1824" fmla="*/ 5150630 h 5477157"/>
              <a:gd name="connsiteX1825" fmla="*/ 2795875 w 4173281"/>
              <a:gd name="connsiteY1825" fmla="*/ 5140529 h 5477157"/>
              <a:gd name="connsiteX1826" fmla="*/ 2803260 w 4173281"/>
              <a:gd name="connsiteY1826" fmla="*/ 5116058 h 5477157"/>
              <a:gd name="connsiteX1827" fmla="*/ 2813699 w 4173281"/>
              <a:gd name="connsiteY1827" fmla="*/ 5107920 h 5477157"/>
              <a:gd name="connsiteX1828" fmla="*/ 2805292 w 4173281"/>
              <a:gd name="connsiteY1828" fmla="*/ 5093821 h 5477157"/>
              <a:gd name="connsiteX1829" fmla="*/ 2783600 w 4173281"/>
              <a:gd name="connsiteY1829" fmla="*/ 5099114 h 5477157"/>
              <a:gd name="connsiteX1830" fmla="*/ 2755240 w 4173281"/>
              <a:gd name="connsiteY1830" fmla="*/ 5110648 h 5477157"/>
              <a:gd name="connsiteX1831" fmla="*/ 2754207 w 4173281"/>
              <a:gd name="connsiteY1831" fmla="*/ 5110316 h 5477157"/>
              <a:gd name="connsiteX1832" fmla="*/ 2753966 w 4173281"/>
              <a:gd name="connsiteY1832" fmla="*/ 5114164 h 5477157"/>
              <a:gd name="connsiteX1833" fmla="*/ 2746428 w 4173281"/>
              <a:gd name="connsiteY1833" fmla="*/ 5136424 h 5477157"/>
              <a:gd name="connsiteX1834" fmla="*/ 2745937 w 4173281"/>
              <a:gd name="connsiteY1834" fmla="*/ 5162888 h 5477157"/>
              <a:gd name="connsiteX1835" fmla="*/ 2686157 w 4173281"/>
              <a:gd name="connsiteY1835" fmla="*/ 5220775 h 5477157"/>
              <a:gd name="connsiteX1836" fmla="*/ 2661016 w 4173281"/>
              <a:gd name="connsiteY1836" fmla="*/ 5220363 h 5477157"/>
              <a:gd name="connsiteX1837" fmla="*/ 2653735 w 4173281"/>
              <a:gd name="connsiteY1837" fmla="*/ 5233893 h 5477157"/>
              <a:gd name="connsiteX1838" fmla="*/ 2600457 w 4173281"/>
              <a:gd name="connsiteY1838" fmla="*/ 5259929 h 5477157"/>
              <a:gd name="connsiteX1839" fmla="*/ 2608322 w 4173281"/>
              <a:gd name="connsiteY1839" fmla="*/ 5266707 h 5477157"/>
              <a:gd name="connsiteX1840" fmla="*/ 2614298 w 4173281"/>
              <a:gd name="connsiteY1840" fmla="*/ 5347239 h 5477157"/>
              <a:gd name="connsiteX1841" fmla="*/ 2533766 w 4173281"/>
              <a:gd name="connsiteY1841" fmla="*/ 5353215 h 5477157"/>
              <a:gd name="connsiteX1842" fmla="*/ 2527790 w 4173281"/>
              <a:gd name="connsiteY1842" fmla="*/ 5272683 h 5477157"/>
              <a:gd name="connsiteX1843" fmla="*/ 2561344 w 4173281"/>
              <a:gd name="connsiteY1843" fmla="*/ 5253630 h 5477157"/>
              <a:gd name="connsiteX1844" fmla="*/ 2541952 w 4173281"/>
              <a:gd name="connsiteY1844" fmla="*/ 5240347 h 5477157"/>
              <a:gd name="connsiteX1845" fmla="*/ 2516795 w 4173281"/>
              <a:gd name="connsiteY1845" fmla="*/ 5174119 h 5477157"/>
              <a:gd name="connsiteX1846" fmla="*/ 2510289 w 4173281"/>
              <a:gd name="connsiteY1846" fmla="*/ 5185647 h 5477157"/>
              <a:gd name="connsiteX1847" fmla="*/ 2460400 w 4173281"/>
              <a:gd name="connsiteY1847" fmla="*/ 5207750 h 5477157"/>
              <a:gd name="connsiteX1848" fmla="*/ 2449833 w 4173281"/>
              <a:gd name="connsiteY1848" fmla="*/ 5263747 h 5477157"/>
              <a:gd name="connsiteX1849" fmla="*/ 2365640 w 4173281"/>
              <a:gd name="connsiteY1849" fmla="*/ 5269992 h 5477157"/>
              <a:gd name="connsiteX1850" fmla="*/ 2359392 w 4173281"/>
              <a:gd name="connsiteY1850" fmla="*/ 5185802 h 5477157"/>
              <a:gd name="connsiteX1851" fmla="*/ 2378150 w 4173281"/>
              <a:gd name="connsiteY1851" fmla="*/ 5171987 h 5477157"/>
              <a:gd name="connsiteX1852" fmla="*/ 2380231 w 4173281"/>
              <a:gd name="connsiteY1852" fmla="*/ 5171443 h 5477157"/>
              <a:gd name="connsiteX1853" fmla="*/ 2363021 w 4173281"/>
              <a:gd name="connsiteY1853" fmla="*/ 5159616 h 5477157"/>
              <a:gd name="connsiteX1854" fmla="*/ 2357621 w 4173281"/>
              <a:gd name="connsiteY1854" fmla="*/ 5128206 h 5477157"/>
              <a:gd name="connsiteX1855" fmla="*/ 2388224 w 4173281"/>
              <a:gd name="connsiteY1855" fmla="*/ 5097717 h 5477157"/>
              <a:gd name="connsiteX1856" fmla="*/ 2375666 w 4173281"/>
              <a:gd name="connsiteY1856" fmla="*/ 5072429 h 5477157"/>
              <a:gd name="connsiteX1857" fmla="*/ 2372935 w 4173281"/>
              <a:gd name="connsiteY1857" fmla="*/ 5070695 h 5477157"/>
              <a:gd name="connsiteX1858" fmla="*/ 2362832 w 4173281"/>
              <a:gd name="connsiteY1858" fmla="*/ 5058563 h 5477157"/>
              <a:gd name="connsiteX1859" fmla="*/ 2339046 w 4173281"/>
              <a:gd name="connsiteY1859" fmla="*/ 5110016 h 5477157"/>
              <a:gd name="connsiteX1860" fmla="*/ 2251671 w 4173281"/>
              <a:gd name="connsiteY1860" fmla="*/ 5147786 h 5477157"/>
              <a:gd name="connsiteX1861" fmla="*/ 2245645 w 4173281"/>
              <a:gd name="connsiteY1861" fmla="*/ 5190562 h 5477157"/>
              <a:gd name="connsiteX1862" fmla="*/ 2187076 w 4173281"/>
              <a:gd name="connsiteY1862" fmla="*/ 5194909 h 5477157"/>
              <a:gd name="connsiteX1863" fmla="*/ 2182730 w 4173281"/>
              <a:gd name="connsiteY1863" fmla="*/ 5136340 h 5477157"/>
              <a:gd name="connsiteX1864" fmla="*/ 2194861 w 4173281"/>
              <a:gd name="connsiteY1864" fmla="*/ 5126237 h 5477157"/>
              <a:gd name="connsiteX1865" fmla="*/ 2188965 w 4173281"/>
              <a:gd name="connsiteY1865" fmla="*/ 5121155 h 5477157"/>
              <a:gd name="connsiteX1866" fmla="*/ 2153433 w 4173281"/>
              <a:gd name="connsiteY1866" fmla="*/ 5039134 h 5477157"/>
              <a:gd name="connsiteX1867" fmla="*/ 2128688 w 4173281"/>
              <a:gd name="connsiteY1867" fmla="*/ 5028089 h 5477157"/>
              <a:gd name="connsiteX1868" fmla="*/ 2124756 w 4173281"/>
              <a:gd name="connsiteY1868" fmla="*/ 5024700 h 5477157"/>
              <a:gd name="connsiteX1869" fmla="*/ 2058323 w 4173281"/>
              <a:gd name="connsiteY1869" fmla="*/ 5022268 h 5477157"/>
              <a:gd name="connsiteX1870" fmla="*/ 1992771 w 4173281"/>
              <a:gd name="connsiteY1870" fmla="*/ 5006890 h 5477157"/>
              <a:gd name="connsiteX1871" fmla="*/ 1966869 w 4173281"/>
              <a:gd name="connsiteY1871" fmla="*/ 4955441 h 5477157"/>
              <a:gd name="connsiteX1872" fmla="*/ 1968335 w 4173281"/>
              <a:gd name="connsiteY1872" fmla="*/ 4943061 h 5477157"/>
              <a:gd name="connsiteX1873" fmla="*/ 1936241 w 4173281"/>
              <a:gd name="connsiteY1873" fmla="*/ 4949616 h 5477157"/>
              <a:gd name="connsiteX1874" fmla="*/ 1881738 w 4173281"/>
              <a:gd name="connsiteY1874" fmla="*/ 4934042 h 5477157"/>
              <a:gd name="connsiteX1875" fmla="*/ 1847994 w 4173281"/>
              <a:gd name="connsiteY1875" fmla="*/ 4939234 h 5477157"/>
              <a:gd name="connsiteX1876" fmla="*/ 1816849 w 4173281"/>
              <a:gd name="connsiteY1876" fmla="*/ 4934042 h 5477157"/>
              <a:gd name="connsiteX1877" fmla="*/ 1764938 w 4173281"/>
              <a:gd name="connsiteY1877" fmla="*/ 4962595 h 5477157"/>
              <a:gd name="connsiteX1878" fmla="*/ 1757153 w 4173281"/>
              <a:gd name="connsiteY1878" fmla="*/ 4962595 h 5477157"/>
              <a:gd name="connsiteX1879" fmla="*/ 1741581 w 4173281"/>
              <a:gd name="connsiteY1879" fmla="*/ 4978167 h 5477157"/>
              <a:gd name="connsiteX1880" fmla="*/ 1689671 w 4173281"/>
              <a:gd name="connsiteY1880" fmla="*/ 5027481 h 5477157"/>
              <a:gd name="connsiteX1881" fmla="*/ 1663716 w 4173281"/>
              <a:gd name="connsiteY1881" fmla="*/ 5032672 h 5477157"/>
              <a:gd name="connsiteX1882" fmla="*/ 1629972 w 4173281"/>
              <a:gd name="connsiteY1882" fmla="*/ 5022290 h 5477157"/>
              <a:gd name="connsiteX1883" fmla="*/ 1606615 w 4173281"/>
              <a:gd name="connsiteY1883" fmla="*/ 5037863 h 5477157"/>
              <a:gd name="connsiteX1884" fmla="*/ 1583254 w 4173281"/>
              <a:gd name="connsiteY1884" fmla="*/ 5022290 h 5477157"/>
              <a:gd name="connsiteX1885" fmla="*/ 1572872 w 4173281"/>
              <a:gd name="connsiteY1885" fmla="*/ 5017098 h 5477157"/>
              <a:gd name="connsiteX1886" fmla="*/ 1562490 w 4173281"/>
              <a:gd name="connsiteY1886" fmla="*/ 5022290 h 5477157"/>
              <a:gd name="connsiteX1887" fmla="*/ 1546916 w 4173281"/>
              <a:gd name="connsiteY1887" fmla="*/ 5006717 h 5477157"/>
              <a:gd name="connsiteX1888" fmla="*/ 1557299 w 4173281"/>
              <a:gd name="connsiteY1888" fmla="*/ 4993741 h 5477157"/>
              <a:gd name="connsiteX1889" fmla="*/ 1554705 w 4173281"/>
              <a:gd name="connsiteY1889" fmla="*/ 4980762 h 5477157"/>
              <a:gd name="connsiteX1890" fmla="*/ 1554705 w 4173281"/>
              <a:gd name="connsiteY1890" fmla="*/ 4972977 h 5477157"/>
              <a:gd name="connsiteX1891" fmla="*/ 1471649 w 4173281"/>
              <a:gd name="connsiteY1891" fmla="*/ 5014504 h 5477157"/>
              <a:gd name="connsiteX1892" fmla="*/ 1378210 w 4173281"/>
              <a:gd name="connsiteY1892" fmla="*/ 4913279 h 5477157"/>
              <a:gd name="connsiteX1893" fmla="*/ 1411950 w 4173281"/>
              <a:gd name="connsiteY1893" fmla="*/ 4843201 h 5477157"/>
              <a:gd name="connsiteX1894" fmla="*/ 1409356 w 4173281"/>
              <a:gd name="connsiteY1894" fmla="*/ 4835414 h 5477157"/>
              <a:gd name="connsiteX1895" fmla="*/ 1430121 w 4173281"/>
              <a:gd name="connsiteY1895" fmla="*/ 4812055 h 5477157"/>
              <a:gd name="connsiteX1896" fmla="*/ 1424930 w 4173281"/>
              <a:gd name="connsiteY1896" fmla="*/ 4791291 h 5477157"/>
              <a:gd name="connsiteX1897" fmla="*/ 1424930 w 4173281"/>
              <a:gd name="connsiteY1897" fmla="*/ 4788695 h 5477157"/>
              <a:gd name="connsiteX1898" fmla="*/ 1422333 w 4173281"/>
              <a:gd name="connsiteY1898" fmla="*/ 4773122 h 5477157"/>
              <a:gd name="connsiteX1899" fmla="*/ 1495006 w 4173281"/>
              <a:gd name="connsiteY1899" fmla="*/ 4700448 h 5477157"/>
              <a:gd name="connsiteX1900" fmla="*/ 1567681 w 4173281"/>
              <a:gd name="connsiteY1900" fmla="*/ 4773122 h 5477157"/>
              <a:gd name="connsiteX1901" fmla="*/ 1562490 w 4173281"/>
              <a:gd name="connsiteY1901" fmla="*/ 4796483 h 5477157"/>
              <a:gd name="connsiteX1902" fmla="*/ 1575468 w 4173281"/>
              <a:gd name="connsiteY1902" fmla="*/ 4793885 h 5477157"/>
              <a:gd name="connsiteX1903" fmla="*/ 1658525 w 4173281"/>
              <a:gd name="connsiteY1903" fmla="*/ 4713427 h 5477157"/>
              <a:gd name="connsiteX1904" fmla="*/ 1728602 w 4173281"/>
              <a:gd name="connsiteY1904" fmla="*/ 4752358 h 5477157"/>
              <a:gd name="connsiteX1905" fmla="*/ 1754557 w 4173281"/>
              <a:gd name="connsiteY1905" fmla="*/ 4741975 h 5477157"/>
              <a:gd name="connsiteX1906" fmla="*/ 1793491 w 4173281"/>
              <a:gd name="connsiteY1906" fmla="*/ 4780910 h 5477157"/>
              <a:gd name="connsiteX1907" fmla="*/ 1790894 w 4173281"/>
              <a:gd name="connsiteY1907" fmla="*/ 4796483 h 5477157"/>
              <a:gd name="connsiteX1908" fmla="*/ 1793491 w 4173281"/>
              <a:gd name="connsiteY1908" fmla="*/ 4793885 h 5477157"/>
              <a:gd name="connsiteX1909" fmla="*/ 1845400 w 4173281"/>
              <a:gd name="connsiteY1909" fmla="*/ 4752358 h 5477157"/>
              <a:gd name="connsiteX1910" fmla="*/ 1881738 w 4173281"/>
              <a:gd name="connsiteY1910" fmla="*/ 4767930 h 5477157"/>
              <a:gd name="connsiteX1911" fmla="*/ 1920669 w 4173281"/>
              <a:gd name="connsiteY1911" fmla="*/ 4754955 h 5477157"/>
              <a:gd name="connsiteX1912" fmla="*/ 1915478 w 4173281"/>
              <a:gd name="connsiteY1912" fmla="*/ 4731594 h 5477157"/>
              <a:gd name="connsiteX1913" fmla="*/ 1938839 w 4173281"/>
              <a:gd name="connsiteY1913" fmla="*/ 4692663 h 5477157"/>
              <a:gd name="connsiteX1914" fmla="*/ 1936241 w 4173281"/>
              <a:gd name="connsiteY1914" fmla="*/ 4679684 h 5477157"/>
              <a:gd name="connsiteX1915" fmla="*/ 1936241 w 4173281"/>
              <a:gd name="connsiteY1915" fmla="*/ 4669302 h 5477157"/>
              <a:gd name="connsiteX1916" fmla="*/ 1933647 w 4173281"/>
              <a:gd name="connsiteY1916" fmla="*/ 4669302 h 5477157"/>
              <a:gd name="connsiteX1917" fmla="*/ 1912884 w 4173281"/>
              <a:gd name="connsiteY1917" fmla="*/ 4648538 h 5477157"/>
              <a:gd name="connsiteX1918" fmla="*/ 1933647 w 4173281"/>
              <a:gd name="connsiteY1918" fmla="*/ 4627773 h 5477157"/>
              <a:gd name="connsiteX1919" fmla="*/ 1954411 w 4173281"/>
              <a:gd name="connsiteY1919" fmla="*/ 4643347 h 5477157"/>
              <a:gd name="connsiteX1920" fmla="*/ 1959603 w 4173281"/>
              <a:gd name="connsiteY1920" fmla="*/ 4640753 h 5477157"/>
              <a:gd name="connsiteX1921" fmla="*/ 1959603 w 4173281"/>
              <a:gd name="connsiteY1921" fmla="*/ 4635562 h 5477157"/>
              <a:gd name="connsiteX1922" fmla="*/ 1975175 w 4173281"/>
              <a:gd name="connsiteY1922" fmla="*/ 4619988 h 5477157"/>
              <a:gd name="connsiteX1923" fmla="*/ 1977770 w 4173281"/>
              <a:gd name="connsiteY1923" fmla="*/ 4619988 h 5477157"/>
              <a:gd name="connsiteX1924" fmla="*/ 2034871 w 4173281"/>
              <a:gd name="connsiteY1924" fmla="*/ 4575863 h 5477157"/>
              <a:gd name="connsiteX1925" fmla="*/ 2027086 w 4173281"/>
              <a:gd name="connsiteY1925" fmla="*/ 4557697 h 5477157"/>
              <a:gd name="connsiteX1926" fmla="*/ 1990749 w 4173281"/>
              <a:gd name="connsiteY1926" fmla="*/ 4547315 h 5477157"/>
              <a:gd name="connsiteX1927" fmla="*/ 1990749 w 4173281"/>
              <a:gd name="connsiteY1927" fmla="*/ 4555100 h 5477157"/>
              <a:gd name="connsiteX1928" fmla="*/ 1993343 w 4173281"/>
              <a:gd name="connsiteY1928" fmla="*/ 4562887 h 5477157"/>
              <a:gd name="connsiteX1929" fmla="*/ 1980366 w 4173281"/>
              <a:gd name="connsiteY1929" fmla="*/ 4581055 h 5477157"/>
              <a:gd name="connsiteX1930" fmla="*/ 1897310 w 4173281"/>
              <a:gd name="connsiteY1930" fmla="*/ 4630371 h 5477157"/>
              <a:gd name="connsiteX1931" fmla="*/ 1894714 w 4173281"/>
              <a:gd name="connsiteY1931" fmla="*/ 4630371 h 5477157"/>
              <a:gd name="connsiteX1932" fmla="*/ 1884332 w 4173281"/>
              <a:gd name="connsiteY1932" fmla="*/ 4632965 h 5477157"/>
              <a:gd name="connsiteX1933" fmla="*/ 1866164 w 4173281"/>
              <a:gd name="connsiteY1933" fmla="*/ 4625179 h 5477157"/>
              <a:gd name="connsiteX1934" fmla="*/ 1845400 w 4173281"/>
              <a:gd name="connsiteY1934" fmla="*/ 4617392 h 5477157"/>
              <a:gd name="connsiteX1935" fmla="*/ 1847994 w 4173281"/>
              <a:gd name="connsiteY1935" fmla="*/ 4627773 h 5477157"/>
              <a:gd name="connsiteX1936" fmla="*/ 1835019 w 4173281"/>
              <a:gd name="connsiteY1936" fmla="*/ 4651134 h 5477157"/>
              <a:gd name="connsiteX1937" fmla="*/ 1858678 w 4173281"/>
              <a:gd name="connsiteY1937" fmla="*/ 4666044 h 5477157"/>
              <a:gd name="connsiteX1938" fmla="*/ 1863243 w 4173281"/>
              <a:gd name="connsiteY1938" fmla="*/ 4656000 h 5477157"/>
              <a:gd name="connsiteX1939" fmla="*/ 1873950 w 4173281"/>
              <a:gd name="connsiteY1939" fmla="*/ 4651134 h 5477157"/>
              <a:gd name="connsiteX1940" fmla="*/ 1889523 w 4173281"/>
              <a:gd name="connsiteY1940" fmla="*/ 4666707 h 5477157"/>
              <a:gd name="connsiteX1941" fmla="*/ 1873950 w 4173281"/>
              <a:gd name="connsiteY1941" fmla="*/ 4682280 h 5477157"/>
              <a:gd name="connsiteX1942" fmla="*/ 1863243 w 4173281"/>
              <a:gd name="connsiteY1942" fmla="*/ 4677413 h 5477157"/>
              <a:gd name="connsiteX1943" fmla="*/ 1861761 w 4173281"/>
              <a:gd name="connsiteY1943" fmla="*/ 4674153 h 5477157"/>
              <a:gd name="connsiteX1944" fmla="*/ 1868759 w 4173281"/>
              <a:gd name="connsiteY1944" fmla="*/ 4692663 h 5477157"/>
              <a:gd name="connsiteX1945" fmla="*/ 1858651 w 4173281"/>
              <a:gd name="connsiteY1945" fmla="*/ 4717524 h 5477157"/>
              <a:gd name="connsiteX1946" fmla="*/ 1866165 w 4173281"/>
              <a:gd name="connsiteY1946" fmla="*/ 4713426 h 5477157"/>
              <a:gd name="connsiteX1947" fmla="*/ 1881738 w 4173281"/>
              <a:gd name="connsiteY1947" fmla="*/ 4728999 h 5477157"/>
              <a:gd name="connsiteX1948" fmla="*/ 1866165 w 4173281"/>
              <a:gd name="connsiteY1948" fmla="*/ 4744572 h 5477157"/>
              <a:gd name="connsiteX1949" fmla="*/ 1850592 w 4173281"/>
              <a:gd name="connsiteY1949" fmla="*/ 4728999 h 5477157"/>
              <a:gd name="connsiteX1950" fmla="*/ 1853295 w 4173281"/>
              <a:gd name="connsiteY1950" fmla="*/ 4723593 h 5477157"/>
              <a:gd name="connsiteX1951" fmla="*/ 1827231 w 4173281"/>
              <a:gd name="connsiteY1951" fmla="*/ 4734190 h 5477157"/>
              <a:gd name="connsiteX1952" fmla="*/ 1785703 w 4173281"/>
              <a:gd name="connsiteY1952" fmla="*/ 4692663 h 5477157"/>
              <a:gd name="connsiteX1953" fmla="*/ 1811658 w 4173281"/>
              <a:gd name="connsiteY1953" fmla="*/ 4653728 h 5477157"/>
              <a:gd name="connsiteX1954" fmla="*/ 1793491 w 4173281"/>
              <a:gd name="connsiteY1954" fmla="*/ 4627773 h 5477157"/>
              <a:gd name="connsiteX1955" fmla="*/ 1822039 w 4173281"/>
              <a:gd name="connsiteY1955" fmla="*/ 4599224 h 5477157"/>
              <a:gd name="connsiteX1956" fmla="*/ 1827231 w 4173281"/>
              <a:gd name="connsiteY1956" fmla="*/ 4599224 h 5477157"/>
              <a:gd name="connsiteX1957" fmla="*/ 1803873 w 4173281"/>
              <a:gd name="connsiteY1957" fmla="*/ 4557697 h 5477157"/>
              <a:gd name="connsiteX1958" fmla="*/ 1777918 w 4173281"/>
              <a:gd name="connsiteY1958" fmla="*/ 4568078 h 5477157"/>
              <a:gd name="connsiteX1959" fmla="*/ 1744175 w 4173281"/>
              <a:gd name="connsiteY1959" fmla="*/ 4547315 h 5477157"/>
              <a:gd name="connsiteX1960" fmla="*/ 1728602 w 4173281"/>
              <a:gd name="connsiteY1960" fmla="*/ 4549909 h 5477157"/>
              <a:gd name="connsiteX1961" fmla="*/ 1694862 w 4173281"/>
              <a:gd name="connsiteY1961" fmla="*/ 4516168 h 5477157"/>
              <a:gd name="connsiteX1962" fmla="*/ 1697456 w 4173281"/>
              <a:gd name="connsiteY1962" fmla="*/ 4505786 h 5477157"/>
              <a:gd name="connsiteX1963" fmla="*/ 1671501 w 4173281"/>
              <a:gd name="connsiteY1963" fmla="*/ 4516168 h 5477157"/>
              <a:gd name="connsiteX1964" fmla="*/ 1635164 w 4173281"/>
              <a:gd name="connsiteY1964" fmla="*/ 4479831 h 5477157"/>
              <a:gd name="connsiteX1965" fmla="*/ 1640355 w 4173281"/>
              <a:gd name="connsiteY1965" fmla="*/ 4461661 h 5477157"/>
              <a:gd name="connsiteX1966" fmla="*/ 1611806 w 4173281"/>
              <a:gd name="connsiteY1966" fmla="*/ 4435706 h 5477157"/>
              <a:gd name="connsiteX1967" fmla="*/ 1580660 w 4173281"/>
              <a:gd name="connsiteY1967" fmla="*/ 4443495 h 5477157"/>
              <a:gd name="connsiteX1968" fmla="*/ 1575468 w 4173281"/>
              <a:gd name="connsiteY1968" fmla="*/ 4443495 h 5477157"/>
              <a:gd name="connsiteX1969" fmla="*/ 1583254 w 4173281"/>
              <a:gd name="connsiteY1969" fmla="*/ 4464259 h 5477157"/>
              <a:gd name="connsiteX1970" fmla="*/ 1549513 w 4173281"/>
              <a:gd name="connsiteY1970" fmla="*/ 4497999 h 5477157"/>
              <a:gd name="connsiteX1971" fmla="*/ 1515771 w 4173281"/>
              <a:gd name="connsiteY1971" fmla="*/ 4466853 h 5477157"/>
              <a:gd name="connsiteX1972" fmla="*/ 1482031 w 4173281"/>
              <a:gd name="connsiteY1972" fmla="*/ 4430515 h 5477157"/>
              <a:gd name="connsiteX1973" fmla="*/ 1518367 w 4173281"/>
              <a:gd name="connsiteY1973" fmla="*/ 4394179 h 5477157"/>
              <a:gd name="connsiteX1974" fmla="*/ 1520961 w 4173281"/>
              <a:gd name="connsiteY1974" fmla="*/ 4394179 h 5477157"/>
              <a:gd name="connsiteX1975" fmla="*/ 1518367 w 4173281"/>
              <a:gd name="connsiteY1975" fmla="*/ 4378605 h 5477157"/>
              <a:gd name="connsiteX1976" fmla="*/ 1523559 w 4173281"/>
              <a:gd name="connsiteY1976" fmla="*/ 4352650 h 5477157"/>
              <a:gd name="connsiteX1977" fmla="*/ 1489816 w 4173281"/>
              <a:gd name="connsiteY1977" fmla="*/ 4342269 h 5477157"/>
              <a:gd name="connsiteX1978" fmla="*/ 1417142 w 4173281"/>
              <a:gd name="connsiteY1978" fmla="*/ 4407158 h 5477157"/>
              <a:gd name="connsiteX1979" fmla="*/ 1406760 w 4173281"/>
              <a:gd name="connsiteY1979" fmla="*/ 4407158 h 5477157"/>
              <a:gd name="connsiteX1980" fmla="*/ 1393784 w 4173281"/>
              <a:gd name="connsiteY1980" fmla="*/ 4412349 h 5477157"/>
              <a:gd name="connsiteX1981" fmla="*/ 1378210 w 4173281"/>
              <a:gd name="connsiteY1981" fmla="*/ 4396775 h 5477157"/>
              <a:gd name="connsiteX1982" fmla="*/ 1344468 w 4173281"/>
              <a:gd name="connsiteY1982" fmla="*/ 4334484 h 5477157"/>
              <a:gd name="connsiteX1983" fmla="*/ 1347065 w 4173281"/>
              <a:gd name="connsiteY1983" fmla="*/ 4311123 h 5477157"/>
              <a:gd name="connsiteX1984" fmla="*/ 1341874 w 4173281"/>
              <a:gd name="connsiteY1984" fmla="*/ 4303338 h 5477157"/>
              <a:gd name="connsiteX1985" fmla="*/ 1310728 w 4173281"/>
              <a:gd name="connsiteY1985" fmla="*/ 4311123 h 5477157"/>
              <a:gd name="connsiteX1986" fmla="*/ 1300345 w 4173281"/>
              <a:gd name="connsiteY1986" fmla="*/ 4311123 h 5477157"/>
              <a:gd name="connsiteX1987" fmla="*/ 1302939 w 4173281"/>
              <a:gd name="connsiteY1987" fmla="*/ 4321504 h 5477157"/>
              <a:gd name="connsiteX1988" fmla="*/ 1269199 w 4173281"/>
              <a:gd name="connsiteY1988" fmla="*/ 4355248 h 5477157"/>
              <a:gd name="connsiteX1989" fmla="*/ 1235457 w 4173281"/>
              <a:gd name="connsiteY1989" fmla="*/ 4321504 h 5477157"/>
              <a:gd name="connsiteX1990" fmla="*/ 1264009 w 4173281"/>
              <a:gd name="connsiteY1990" fmla="*/ 4287764 h 5477157"/>
              <a:gd name="connsiteX1991" fmla="*/ 1251030 w 4173281"/>
              <a:gd name="connsiteY1991" fmla="*/ 4248831 h 5477157"/>
              <a:gd name="connsiteX1992" fmla="*/ 1256221 w 4173281"/>
              <a:gd name="connsiteY1992" fmla="*/ 4222876 h 5477157"/>
              <a:gd name="connsiteX1993" fmla="*/ 1235457 w 4173281"/>
              <a:gd name="connsiteY1993" fmla="*/ 4196921 h 5477157"/>
              <a:gd name="connsiteX1994" fmla="*/ 1261412 w 4173281"/>
              <a:gd name="connsiteY1994" fmla="*/ 4170966 h 5477157"/>
              <a:gd name="connsiteX1995" fmla="*/ 1287367 w 4173281"/>
              <a:gd name="connsiteY1995" fmla="*/ 4191729 h 5477157"/>
              <a:gd name="connsiteX1996" fmla="*/ 1310728 w 4173281"/>
              <a:gd name="connsiteY1996" fmla="*/ 4186538 h 5477157"/>
              <a:gd name="connsiteX1997" fmla="*/ 1360041 w 4173281"/>
              <a:gd name="connsiteY1997" fmla="*/ 4212493 h 5477157"/>
              <a:gd name="connsiteX1998" fmla="*/ 1417142 w 4173281"/>
              <a:gd name="connsiteY1998" fmla="*/ 4189136 h 5477157"/>
              <a:gd name="connsiteX1999" fmla="*/ 1458670 w 4173281"/>
              <a:gd name="connsiteY1999" fmla="*/ 4199518 h 5477157"/>
              <a:gd name="connsiteX2000" fmla="*/ 1497604 w 4173281"/>
              <a:gd name="connsiteY2000" fmla="*/ 4186538 h 5477157"/>
              <a:gd name="connsiteX2001" fmla="*/ 1505389 w 4173281"/>
              <a:gd name="connsiteY2001" fmla="*/ 4186538 h 5477157"/>
              <a:gd name="connsiteX2002" fmla="*/ 1507986 w 4173281"/>
              <a:gd name="connsiteY2002" fmla="*/ 4181348 h 5477157"/>
              <a:gd name="connsiteX2003" fmla="*/ 1476840 w 4173281"/>
              <a:gd name="connsiteY2003" fmla="*/ 4134628 h 5477157"/>
              <a:gd name="connsiteX2004" fmla="*/ 1526153 w 4173281"/>
              <a:gd name="connsiteY2004" fmla="*/ 4085316 h 5477157"/>
              <a:gd name="connsiteX2005" fmla="*/ 1549513 w 4173281"/>
              <a:gd name="connsiteY2005" fmla="*/ 4090507 h 5477157"/>
              <a:gd name="connsiteX2006" fmla="*/ 1567681 w 4173281"/>
              <a:gd name="connsiteY2006" fmla="*/ 4069742 h 5477157"/>
              <a:gd name="connsiteX2007" fmla="*/ 1606615 w 4173281"/>
              <a:gd name="connsiteY2007" fmla="*/ 4043787 h 5477157"/>
              <a:gd name="connsiteX2008" fmla="*/ 1616997 w 4173281"/>
              <a:gd name="connsiteY2008" fmla="*/ 4046381 h 5477157"/>
              <a:gd name="connsiteX2009" fmla="*/ 1684480 w 4173281"/>
              <a:gd name="connsiteY2009" fmla="*/ 4007451 h 5477157"/>
              <a:gd name="connsiteX2010" fmla="*/ 1718220 w 4173281"/>
              <a:gd name="connsiteY2010" fmla="*/ 4015236 h 5477157"/>
              <a:gd name="connsiteX2011" fmla="*/ 1728602 w 4173281"/>
              <a:gd name="connsiteY2011" fmla="*/ 4012641 h 5477157"/>
              <a:gd name="connsiteX2012" fmla="*/ 1751963 w 4173281"/>
              <a:gd name="connsiteY2012" fmla="*/ 4036000 h 5477157"/>
              <a:gd name="connsiteX2013" fmla="*/ 1749366 w 4173281"/>
              <a:gd name="connsiteY2013" fmla="*/ 4046381 h 5477157"/>
              <a:gd name="connsiteX2014" fmla="*/ 1759748 w 4173281"/>
              <a:gd name="connsiteY2014" fmla="*/ 4082719 h 5477157"/>
              <a:gd name="connsiteX2015" fmla="*/ 1697456 w 4173281"/>
              <a:gd name="connsiteY2015" fmla="*/ 4157989 h 5477157"/>
              <a:gd name="connsiteX2016" fmla="*/ 1700053 w 4173281"/>
              <a:gd name="connsiteY2016" fmla="*/ 4163181 h 5477157"/>
              <a:gd name="connsiteX2017" fmla="*/ 1707838 w 4173281"/>
              <a:gd name="connsiteY2017" fmla="*/ 4160583 h 5477157"/>
              <a:gd name="connsiteX2018" fmla="*/ 1736389 w 4173281"/>
              <a:gd name="connsiteY2018" fmla="*/ 4189136 h 5477157"/>
              <a:gd name="connsiteX2019" fmla="*/ 1733793 w 4173281"/>
              <a:gd name="connsiteY2019" fmla="*/ 4199518 h 5477157"/>
              <a:gd name="connsiteX2020" fmla="*/ 1736389 w 4173281"/>
              <a:gd name="connsiteY2020" fmla="*/ 4199518 h 5477157"/>
              <a:gd name="connsiteX2021" fmla="*/ 1764938 w 4173281"/>
              <a:gd name="connsiteY2021" fmla="*/ 4228067 h 5477157"/>
              <a:gd name="connsiteX2022" fmla="*/ 1736389 w 4173281"/>
              <a:gd name="connsiteY2022" fmla="*/ 4256619 h 5477157"/>
              <a:gd name="connsiteX2023" fmla="*/ 1707838 w 4173281"/>
              <a:gd name="connsiteY2023" fmla="*/ 4228067 h 5477157"/>
              <a:gd name="connsiteX2024" fmla="*/ 1710435 w 4173281"/>
              <a:gd name="connsiteY2024" fmla="*/ 4217685 h 5477157"/>
              <a:gd name="connsiteX2025" fmla="*/ 1707838 w 4173281"/>
              <a:gd name="connsiteY2025" fmla="*/ 4217685 h 5477157"/>
              <a:gd name="connsiteX2026" fmla="*/ 1684480 w 4173281"/>
              <a:gd name="connsiteY2026" fmla="*/ 4204708 h 5477157"/>
              <a:gd name="connsiteX2027" fmla="*/ 1676692 w 4173281"/>
              <a:gd name="connsiteY2027" fmla="*/ 4209899 h 5477157"/>
              <a:gd name="connsiteX2028" fmla="*/ 1679288 w 4173281"/>
              <a:gd name="connsiteY2028" fmla="*/ 4228067 h 5477157"/>
              <a:gd name="connsiteX2029" fmla="*/ 1679288 w 4173281"/>
              <a:gd name="connsiteY2029" fmla="*/ 4238448 h 5477157"/>
              <a:gd name="connsiteX2030" fmla="*/ 1687073 w 4173281"/>
              <a:gd name="connsiteY2030" fmla="*/ 4238448 h 5477157"/>
              <a:gd name="connsiteX2031" fmla="*/ 1723411 w 4173281"/>
              <a:gd name="connsiteY2031" fmla="*/ 4274786 h 5477157"/>
              <a:gd name="connsiteX2032" fmla="*/ 1720817 w 4173281"/>
              <a:gd name="connsiteY2032" fmla="*/ 4285168 h 5477157"/>
              <a:gd name="connsiteX2033" fmla="*/ 1728602 w 4173281"/>
              <a:gd name="connsiteY2033" fmla="*/ 4311123 h 5477157"/>
              <a:gd name="connsiteX2034" fmla="*/ 1775321 w 4173281"/>
              <a:gd name="connsiteY2034" fmla="*/ 4381203 h 5477157"/>
              <a:gd name="connsiteX2035" fmla="*/ 1822039 w 4173281"/>
              <a:gd name="connsiteY2035" fmla="*/ 4443495 h 5477157"/>
              <a:gd name="connsiteX2036" fmla="*/ 1790894 w 4173281"/>
              <a:gd name="connsiteY2036" fmla="*/ 4497999 h 5477157"/>
              <a:gd name="connsiteX2037" fmla="*/ 1814254 w 4173281"/>
              <a:gd name="connsiteY2037" fmla="*/ 4510977 h 5477157"/>
              <a:gd name="connsiteX2038" fmla="*/ 1871355 w 4173281"/>
              <a:gd name="connsiteY2038" fmla="*/ 4451280 h 5477157"/>
              <a:gd name="connsiteX2039" fmla="*/ 1868759 w 4173281"/>
              <a:gd name="connsiteY2039" fmla="*/ 4443495 h 5477157"/>
              <a:gd name="connsiteX2040" fmla="*/ 1829828 w 4173281"/>
              <a:gd name="connsiteY2040" fmla="*/ 4396775 h 5477157"/>
              <a:gd name="connsiteX2041" fmla="*/ 1819445 w 4173281"/>
              <a:gd name="connsiteY2041" fmla="*/ 4383797 h 5477157"/>
              <a:gd name="connsiteX2042" fmla="*/ 1767536 w 4173281"/>
              <a:gd name="connsiteY2042" fmla="*/ 4326695 h 5477157"/>
              <a:gd name="connsiteX2043" fmla="*/ 1788299 w 4173281"/>
              <a:gd name="connsiteY2043" fmla="*/ 4282574 h 5477157"/>
              <a:gd name="connsiteX2044" fmla="*/ 1783109 w 4173281"/>
              <a:gd name="connsiteY2044" fmla="*/ 4269594 h 5477157"/>
              <a:gd name="connsiteX2045" fmla="*/ 1806467 w 4173281"/>
              <a:gd name="connsiteY2045" fmla="*/ 4246237 h 5477157"/>
              <a:gd name="connsiteX2046" fmla="*/ 1824637 w 4173281"/>
              <a:gd name="connsiteY2046" fmla="*/ 4254022 h 5477157"/>
              <a:gd name="connsiteX2047" fmla="*/ 1829828 w 4173281"/>
              <a:gd name="connsiteY2047" fmla="*/ 4241046 h 5477157"/>
              <a:gd name="connsiteX2048" fmla="*/ 1798682 w 4173281"/>
              <a:gd name="connsiteY2048" fmla="*/ 4196921 h 5477157"/>
              <a:gd name="connsiteX2049" fmla="*/ 1845400 w 4173281"/>
              <a:gd name="connsiteY2049" fmla="*/ 4150202 h 5477157"/>
              <a:gd name="connsiteX2050" fmla="*/ 1892120 w 4173281"/>
              <a:gd name="connsiteY2050" fmla="*/ 4191729 h 5477157"/>
              <a:gd name="connsiteX2051" fmla="*/ 1905095 w 4173281"/>
              <a:gd name="connsiteY2051" fmla="*/ 4189136 h 5477157"/>
              <a:gd name="connsiteX2052" fmla="*/ 1899904 w 4173281"/>
              <a:gd name="connsiteY2052" fmla="*/ 4165775 h 5477157"/>
              <a:gd name="connsiteX2053" fmla="*/ 1933647 w 4173281"/>
              <a:gd name="connsiteY2053" fmla="*/ 4121652 h 5477157"/>
              <a:gd name="connsiteX2054" fmla="*/ 1918075 w 4173281"/>
              <a:gd name="connsiteY2054" fmla="*/ 4098292 h 5477157"/>
              <a:gd name="connsiteX2055" fmla="*/ 1946624 w 4173281"/>
              <a:gd name="connsiteY2055" fmla="*/ 4069742 h 5477157"/>
              <a:gd name="connsiteX2056" fmla="*/ 1964794 w 4173281"/>
              <a:gd name="connsiteY2056" fmla="*/ 4074933 h 5477157"/>
              <a:gd name="connsiteX2057" fmla="*/ 1967388 w 4173281"/>
              <a:gd name="connsiteY2057" fmla="*/ 4064552 h 5477157"/>
              <a:gd name="connsiteX2058" fmla="*/ 1957005 w 4173281"/>
              <a:gd name="connsiteY2058" fmla="*/ 4041191 h 5477157"/>
              <a:gd name="connsiteX2059" fmla="*/ 1988151 w 4173281"/>
              <a:gd name="connsiteY2059" fmla="*/ 4010045 h 5477157"/>
              <a:gd name="connsiteX2060" fmla="*/ 1982960 w 4173281"/>
              <a:gd name="connsiteY2060" fmla="*/ 3989281 h 5477157"/>
              <a:gd name="connsiteX2061" fmla="*/ 2008916 w 4173281"/>
              <a:gd name="connsiteY2061" fmla="*/ 3945159 h 5477157"/>
              <a:gd name="connsiteX2062" fmla="*/ 1990749 w 4173281"/>
              <a:gd name="connsiteY2062" fmla="*/ 3906225 h 5477157"/>
              <a:gd name="connsiteX2063" fmla="*/ 1995940 w 4173281"/>
              <a:gd name="connsiteY2063" fmla="*/ 3885460 h 5477157"/>
              <a:gd name="connsiteX2064" fmla="*/ 1980366 w 4173281"/>
              <a:gd name="connsiteY2064" fmla="*/ 3882866 h 5477157"/>
              <a:gd name="connsiteX2065" fmla="*/ 1951815 w 4173281"/>
              <a:gd name="connsiteY2065" fmla="*/ 3908821 h 5477157"/>
              <a:gd name="connsiteX2066" fmla="*/ 1931700 w 4173281"/>
              <a:gd name="connsiteY2066" fmla="*/ 3900386 h 5477157"/>
              <a:gd name="connsiteX2067" fmla="*/ 1927834 w 4173281"/>
              <a:gd name="connsiteY2067" fmla="*/ 3891166 h 5477157"/>
              <a:gd name="connsiteX2068" fmla="*/ 1928456 w 4173281"/>
              <a:gd name="connsiteY2068" fmla="*/ 3888058 h 5477157"/>
              <a:gd name="connsiteX2069" fmla="*/ 1925661 w 4173281"/>
              <a:gd name="connsiteY2069" fmla="*/ 3875478 h 5477157"/>
              <a:gd name="connsiteX2070" fmla="*/ 1933647 w 4173281"/>
              <a:gd name="connsiteY2070" fmla="*/ 3859505 h 5477157"/>
              <a:gd name="connsiteX2071" fmla="*/ 1925860 w 4173281"/>
              <a:gd name="connsiteY2071" fmla="*/ 3851720 h 5477157"/>
              <a:gd name="connsiteX2072" fmla="*/ 1923265 w 4173281"/>
              <a:gd name="connsiteY2072" fmla="*/ 3864697 h 5477157"/>
              <a:gd name="connsiteX2073" fmla="*/ 1925661 w 4173281"/>
              <a:gd name="connsiteY2073" fmla="*/ 3875478 h 5477157"/>
              <a:gd name="connsiteX2074" fmla="*/ 1923265 w 4173281"/>
              <a:gd name="connsiteY2074" fmla="*/ 3880269 h 5477157"/>
              <a:gd name="connsiteX2075" fmla="*/ 1927834 w 4173281"/>
              <a:gd name="connsiteY2075" fmla="*/ 3891166 h 5477157"/>
              <a:gd name="connsiteX2076" fmla="*/ 1925860 w 4173281"/>
              <a:gd name="connsiteY2076" fmla="*/ 3901034 h 5477157"/>
              <a:gd name="connsiteX2077" fmla="*/ 1940133 w 4173281"/>
              <a:gd name="connsiteY2077" fmla="*/ 3916963 h 5477157"/>
              <a:gd name="connsiteX2078" fmla="*/ 1946623 w 4173281"/>
              <a:gd name="connsiteY2078" fmla="*/ 3914013 h 5477157"/>
              <a:gd name="connsiteX2079" fmla="*/ 1962196 w 4173281"/>
              <a:gd name="connsiteY2079" fmla="*/ 3929586 h 5477157"/>
              <a:gd name="connsiteX2080" fmla="*/ 1957330 w 4173281"/>
              <a:gd name="connsiteY2080" fmla="*/ 3940292 h 5477157"/>
              <a:gd name="connsiteX2081" fmla="*/ 1952412 w 4173281"/>
              <a:gd name="connsiteY2081" fmla="*/ 3942528 h 5477157"/>
              <a:gd name="connsiteX2082" fmla="*/ 1957005 w 4173281"/>
              <a:gd name="connsiteY2082" fmla="*/ 3960731 h 5477157"/>
              <a:gd name="connsiteX2083" fmla="*/ 1936241 w 4173281"/>
              <a:gd name="connsiteY2083" fmla="*/ 4010045 h 5477157"/>
              <a:gd name="connsiteX2084" fmla="*/ 1936241 w 4173281"/>
              <a:gd name="connsiteY2084" fmla="*/ 4012641 h 5477157"/>
              <a:gd name="connsiteX2085" fmla="*/ 1902501 w 4173281"/>
              <a:gd name="connsiteY2085" fmla="*/ 4046381 h 5477157"/>
              <a:gd name="connsiteX2086" fmla="*/ 1873949 w 4173281"/>
              <a:gd name="connsiteY2086" fmla="*/ 4030809 h 5477157"/>
              <a:gd name="connsiteX2087" fmla="*/ 1824637 w 4173281"/>
              <a:gd name="connsiteY2087" fmla="*/ 3997069 h 5477157"/>
              <a:gd name="connsiteX2088" fmla="*/ 1798682 w 4173281"/>
              <a:gd name="connsiteY2088" fmla="*/ 4004854 h 5477157"/>
              <a:gd name="connsiteX2089" fmla="*/ 1757153 w 4173281"/>
              <a:gd name="connsiteY2089" fmla="*/ 3963325 h 5477157"/>
              <a:gd name="connsiteX2090" fmla="*/ 1790894 w 4173281"/>
              <a:gd name="connsiteY2090" fmla="*/ 3921798 h 5477157"/>
              <a:gd name="connsiteX2091" fmla="*/ 1780512 w 4173281"/>
              <a:gd name="connsiteY2091" fmla="*/ 3885460 h 5477157"/>
              <a:gd name="connsiteX2092" fmla="*/ 1790894 w 4173281"/>
              <a:gd name="connsiteY2092" fmla="*/ 3851720 h 5477157"/>
              <a:gd name="connsiteX2093" fmla="*/ 1788299 w 4173281"/>
              <a:gd name="connsiteY2093" fmla="*/ 3843933 h 5477157"/>
              <a:gd name="connsiteX2094" fmla="*/ 1790894 w 4173281"/>
              <a:gd name="connsiteY2094" fmla="*/ 3833551 h 5477157"/>
              <a:gd name="connsiteX2095" fmla="*/ 1741581 w 4173281"/>
              <a:gd name="connsiteY2095" fmla="*/ 3768664 h 5477157"/>
              <a:gd name="connsiteX2096" fmla="*/ 1741581 w 4173281"/>
              <a:gd name="connsiteY2096" fmla="*/ 3766068 h 5477157"/>
              <a:gd name="connsiteX2097" fmla="*/ 1731198 w 4173281"/>
              <a:gd name="connsiteY2097" fmla="*/ 3763473 h 5477157"/>
              <a:gd name="connsiteX2098" fmla="*/ 1718220 w 4173281"/>
              <a:gd name="connsiteY2098" fmla="*/ 3768664 h 5477157"/>
              <a:gd name="connsiteX2099" fmla="*/ 1684480 w 4173281"/>
              <a:gd name="connsiteY2099" fmla="*/ 3799810 h 5477157"/>
              <a:gd name="connsiteX2100" fmla="*/ 1650737 w 4173281"/>
              <a:gd name="connsiteY2100" fmla="*/ 3766068 h 5477157"/>
              <a:gd name="connsiteX2101" fmla="*/ 1684480 w 4173281"/>
              <a:gd name="connsiteY2101" fmla="*/ 3732328 h 5477157"/>
              <a:gd name="connsiteX2102" fmla="*/ 1700053 w 4173281"/>
              <a:gd name="connsiteY2102" fmla="*/ 3734922 h 5477157"/>
              <a:gd name="connsiteX2103" fmla="*/ 1713028 w 4173281"/>
              <a:gd name="connsiteY2103" fmla="*/ 3724540 h 5477157"/>
              <a:gd name="connsiteX2104" fmla="*/ 1744175 w 4173281"/>
              <a:gd name="connsiteY2104" fmla="*/ 3701182 h 5477157"/>
              <a:gd name="connsiteX2105" fmla="*/ 1770129 w 4173281"/>
              <a:gd name="connsiteY2105" fmla="*/ 3714158 h 5477157"/>
              <a:gd name="connsiteX2106" fmla="*/ 1811658 w 4173281"/>
              <a:gd name="connsiteY2106" fmla="*/ 3698585 h 5477157"/>
              <a:gd name="connsiteX2107" fmla="*/ 1827231 w 4173281"/>
              <a:gd name="connsiteY2107" fmla="*/ 3701182 h 5477157"/>
              <a:gd name="connsiteX2108" fmla="*/ 1858377 w 4173281"/>
              <a:gd name="connsiteY2108" fmla="*/ 3685608 h 5477157"/>
              <a:gd name="connsiteX2109" fmla="*/ 1897310 w 4173281"/>
              <a:gd name="connsiteY2109" fmla="*/ 3724540 h 5477157"/>
              <a:gd name="connsiteX2110" fmla="*/ 1879140 w 4173281"/>
              <a:gd name="connsiteY2110" fmla="*/ 3758283 h 5477157"/>
              <a:gd name="connsiteX2111" fmla="*/ 1879140 w 4173281"/>
              <a:gd name="connsiteY2111" fmla="*/ 3766068 h 5477157"/>
              <a:gd name="connsiteX2112" fmla="*/ 1876547 w 4173281"/>
              <a:gd name="connsiteY2112" fmla="*/ 3781641 h 5477157"/>
              <a:gd name="connsiteX2113" fmla="*/ 1879140 w 4173281"/>
              <a:gd name="connsiteY2113" fmla="*/ 3781641 h 5477157"/>
              <a:gd name="connsiteX2114" fmla="*/ 1892120 w 4173281"/>
              <a:gd name="connsiteY2114" fmla="*/ 3760877 h 5477157"/>
              <a:gd name="connsiteX2115" fmla="*/ 1897310 w 4173281"/>
              <a:gd name="connsiteY2115" fmla="*/ 3740113 h 5477157"/>
              <a:gd name="connsiteX2116" fmla="*/ 1897310 w 4173281"/>
              <a:gd name="connsiteY2116" fmla="*/ 3729731 h 5477157"/>
              <a:gd name="connsiteX2117" fmla="*/ 1938839 w 4173281"/>
              <a:gd name="connsiteY2117" fmla="*/ 3675227 h 5477157"/>
              <a:gd name="connsiteX2118" fmla="*/ 1923265 w 4173281"/>
              <a:gd name="connsiteY2118" fmla="*/ 3646675 h 5477157"/>
              <a:gd name="connsiteX2119" fmla="*/ 1957005 w 4173281"/>
              <a:gd name="connsiteY2119" fmla="*/ 3612935 h 5477157"/>
              <a:gd name="connsiteX2120" fmla="*/ 1982960 w 4173281"/>
              <a:gd name="connsiteY2120" fmla="*/ 3625911 h 5477157"/>
              <a:gd name="connsiteX2121" fmla="*/ 2016703 w 4173281"/>
              <a:gd name="connsiteY2121" fmla="*/ 3612935 h 5477157"/>
              <a:gd name="connsiteX2122" fmla="*/ 2060826 w 4173281"/>
              <a:gd name="connsiteY2122" fmla="*/ 3657057 h 5477157"/>
              <a:gd name="connsiteX2123" fmla="*/ 2055635 w 4173281"/>
              <a:gd name="connsiteY2123" fmla="*/ 3677821 h 5477157"/>
              <a:gd name="connsiteX2124" fmla="*/ 2076399 w 4173281"/>
              <a:gd name="connsiteY2124" fmla="*/ 3690800 h 5477157"/>
              <a:gd name="connsiteX2125" fmla="*/ 2141287 w 4173281"/>
              <a:gd name="connsiteY2125" fmla="*/ 3636292 h 5477157"/>
              <a:gd name="connsiteX2126" fmla="*/ 2128308 w 4173281"/>
              <a:gd name="connsiteY2126" fmla="*/ 3638890 h 5477157"/>
              <a:gd name="connsiteX2127" fmla="*/ 2091971 w 4173281"/>
              <a:gd name="connsiteY2127" fmla="*/ 3602552 h 5477157"/>
              <a:gd name="connsiteX2128" fmla="*/ 2128308 w 4173281"/>
              <a:gd name="connsiteY2128" fmla="*/ 3566216 h 5477157"/>
              <a:gd name="connsiteX2129" fmla="*/ 2146478 w 4173281"/>
              <a:gd name="connsiteY2129" fmla="*/ 3571406 h 5477157"/>
              <a:gd name="connsiteX2130" fmla="*/ 2162052 w 4173281"/>
              <a:gd name="connsiteY2130" fmla="*/ 3561025 h 5477157"/>
              <a:gd name="connsiteX2131" fmla="*/ 2182815 w 4173281"/>
              <a:gd name="connsiteY2131" fmla="*/ 3516900 h 5477157"/>
              <a:gd name="connsiteX2132" fmla="*/ 2203579 w 4173281"/>
              <a:gd name="connsiteY2132" fmla="*/ 3485754 h 5477157"/>
              <a:gd name="connsiteX2133" fmla="*/ 2208771 w 4173281"/>
              <a:gd name="connsiteY2133" fmla="*/ 3480563 h 5477157"/>
              <a:gd name="connsiteX2134" fmla="*/ 2206173 w 4173281"/>
              <a:gd name="connsiteY2134" fmla="*/ 3477969 h 5477157"/>
              <a:gd name="connsiteX2135" fmla="*/ 2167242 w 4173281"/>
              <a:gd name="connsiteY2135" fmla="*/ 3498733 h 5477157"/>
              <a:gd name="connsiteX2136" fmla="*/ 2128308 w 4173281"/>
              <a:gd name="connsiteY2136" fmla="*/ 3480563 h 5477157"/>
              <a:gd name="connsiteX2137" fmla="*/ 2089377 w 4173281"/>
              <a:gd name="connsiteY2137" fmla="*/ 3459799 h 5477157"/>
              <a:gd name="connsiteX2138" fmla="*/ 2089377 w 4173281"/>
              <a:gd name="connsiteY2138" fmla="*/ 3462395 h 5477157"/>
              <a:gd name="connsiteX2139" fmla="*/ 2037467 w 4173281"/>
              <a:gd name="connsiteY2139" fmla="*/ 3514306 h 5477157"/>
              <a:gd name="connsiteX2140" fmla="*/ 1993343 w 4173281"/>
              <a:gd name="connsiteY2140" fmla="*/ 3490945 h 5477157"/>
              <a:gd name="connsiteX2141" fmla="*/ 1957005 w 4173281"/>
              <a:gd name="connsiteY2141" fmla="*/ 3467586 h 5477157"/>
              <a:gd name="connsiteX2142" fmla="*/ 1946624 w 4173281"/>
              <a:gd name="connsiteY2142" fmla="*/ 3470180 h 5477157"/>
              <a:gd name="connsiteX2143" fmla="*/ 1928456 w 4173281"/>
              <a:gd name="connsiteY2143" fmla="*/ 3464990 h 5477157"/>
              <a:gd name="connsiteX2144" fmla="*/ 1951815 w 4173281"/>
              <a:gd name="connsiteY2144" fmla="*/ 3506518 h 5477157"/>
              <a:gd name="connsiteX2145" fmla="*/ 1925860 w 4173281"/>
              <a:gd name="connsiteY2145" fmla="*/ 3548046 h 5477157"/>
              <a:gd name="connsiteX2146" fmla="*/ 1925860 w 4173281"/>
              <a:gd name="connsiteY2146" fmla="*/ 3553236 h 5477157"/>
              <a:gd name="connsiteX2147" fmla="*/ 1892120 w 4173281"/>
              <a:gd name="connsiteY2147" fmla="*/ 3586980 h 5477157"/>
              <a:gd name="connsiteX2148" fmla="*/ 1871355 w 4173281"/>
              <a:gd name="connsiteY2148" fmla="*/ 3579191 h 5477157"/>
              <a:gd name="connsiteX2149" fmla="*/ 1850592 w 4173281"/>
              <a:gd name="connsiteY2149" fmla="*/ 3584383 h 5477157"/>
              <a:gd name="connsiteX2150" fmla="*/ 1809064 w 4173281"/>
              <a:gd name="connsiteY2150" fmla="*/ 3542855 h 5477157"/>
              <a:gd name="connsiteX2151" fmla="*/ 1809064 w 4173281"/>
              <a:gd name="connsiteY2151" fmla="*/ 3540261 h 5477157"/>
              <a:gd name="connsiteX2152" fmla="*/ 1782744 w 4173281"/>
              <a:gd name="connsiteY2152" fmla="*/ 3549831 h 5477157"/>
              <a:gd name="connsiteX2153" fmla="*/ 1785378 w 4173281"/>
              <a:gd name="connsiteY2153" fmla="*/ 3550968 h 5477157"/>
              <a:gd name="connsiteX2154" fmla="*/ 1798680 w 4173281"/>
              <a:gd name="connsiteY2154" fmla="*/ 3581788 h 5477157"/>
              <a:gd name="connsiteX2155" fmla="*/ 1785704 w 4173281"/>
              <a:gd name="connsiteY2155" fmla="*/ 3612934 h 5477157"/>
              <a:gd name="connsiteX2156" fmla="*/ 1726006 w 4173281"/>
              <a:gd name="connsiteY2156" fmla="*/ 3664844 h 5477157"/>
              <a:gd name="connsiteX2157" fmla="*/ 1666311 w 4173281"/>
              <a:gd name="connsiteY2157" fmla="*/ 3605149 h 5477157"/>
              <a:gd name="connsiteX2158" fmla="*/ 1670894 w 4173281"/>
              <a:gd name="connsiteY2158" fmla="*/ 3581586 h 5477157"/>
              <a:gd name="connsiteX2159" fmla="*/ 1680534 w 4173281"/>
              <a:gd name="connsiteY2159" fmla="*/ 3567109 h 5477157"/>
              <a:gd name="connsiteX2160" fmla="*/ 1665663 w 4173281"/>
              <a:gd name="connsiteY2160" fmla="*/ 3560700 h 5477157"/>
              <a:gd name="connsiteX2161" fmla="*/ 1658525 w 4173281"/>
              <a:gd name="connsiteY2161" fmla="*/ 3542855 h 5477157"/>
              <a:gd name="connsiteX2162" fmla="*/ 1648142 w 4173281"/>
              <a:gd name="connsiteY2162" fmla="*/ 3514306 h 5477157"/>
              <a:gd name="connsiteX2163" fmla="*/ 1661119 w 4173281"/>
              <a:gd name="connsiteY2163" fmla="*/ 3480563 h 5477157"/>
              <a:gd name="connsiteX2164" fmla="*/ 1655927 w 4173281"/>
              <a:gd name="connsiteY2164" fmla="*/ 3467586 h 5477157"/>
              <a:gd name="connsiteX2165" fmla="*/ 1674098 w 4173281"/>
              <a:gd name="connsiteY2165" fmla="*/ 3449417 h 5477157"/>
              <a:gd name="connsiteX2166" fmla="*/ 1692265 w 4173281"/>
              <a:gd name="connsiteY2166" fmla="*/ 3467586 h 5477157"/>
              <a:gd name="connsiteX2167" fmla="*/ 1723411 w 4173281"/>
              <a:gd name="connsiteY2167" fmla="*/ 3483160 h 5477157"/>
              <a:gd name="connsiteX2168" fmla="*/ 1738983 w 4173281"/>
              <a:gd name="connsiteY2168" fmla="*/ 3457205 h 5477157"/>
              <a:gd name="connsiteX2169" fmla="*/ 1733793 w 4173281"/>
              <a:gd name="connsiteY2169" fmla="*/ 3426059 h 5477157"/>
              <a:gd name="connsiteX2170" fmla="*/ 1733793 w 4173281"/>
              <a:gd name="connsiteY2170" fmla="*/ 3423462 h 5477157"/>
              <a:gd name="connsiteX2171" fmla="*/ 1720817 w 4173281"/>
              <a:gd name="connsiteY2171" fmla="*/ 3384530 h 5477157"/>
              <a:gd name="connsiteX2172" fmla="*/ 1707838 w 4173281"/>
              <a:gd name="connsiteY2172" fmla="*/ 3397507 h 5477157"/>
              <a:gd name="connsiteX2173" fmla="*/ 1645546 w 4173281"/>
              <a:gd name="connsiteY2173" fmla="*/ 3431250 h 5477157"/>
              <a:gd name="connsiteX2174" fmla="*/ 1622187 w 4173281"/>
              <a:gd name="connsiteY2174" fmla="*/ 3426059 h 5477157"/>
              <a:gd name="connsiteX2175" fmla="*/ 1549513 w 4173281"/>
              <a:gd name="connsiteY2175" fmla="*/ 3467586 h 5477157"/>
              <a:gd name="connsiteX2176" fmla="*/ 1463861 w 4173281"/>
              <a:gd name="connsiteY2176" fmla="*/ 3381934 h 5477157"/>
              <a:gd name="connsiteX2177" fmla="*/ 1549513 w 4173281"/>
              <a:gd name="connsiteY2177" fmla="*/ 3296283 h 5477157"/>
              <a:gd name="connsiteX2178" fmla="*/ 1578062 w 4173281"/>
              <a:gd name="connsiteY2178" fmla="*/ 3301474 h 5477157"/>
              <a:gd name="connsiteX2179" fmla="*/ 1570277 w 4173281"/>
              <a:gd name="connsiteY2179" fmla="*/ 3278113 h 5477157"/>
              <a:gd name="connsiteX2180" fmla="*/ 1609209 w 4173281"/>
              <a:gd name="connsiteY2180" fmla="*/ 3233992 h 5477157"/>
              <a:gd name="connsiteX2181" fmla="*/ 1629972 w 4173281"/>
              <a:gd name="connsiteY2181" fmla="*/ 3182082 h 5477157"/>
              <a:gd name="connsiteX2182" fmla="*/ 1622187 w 4173281"/>
              <a:gd name="connsiteY2182" fmla="*/ 3166509 h 5477157"/>
              <a:gd name="connsiteX2183" fmla="*/ 1583254 w 4173281"/>
              <a:gd name="connsiteY2183" fmla="*/ 3093835 h 5477157"/>
              <a:gd name="connsiteX2184" fmla="*/ 1671501 w 4173281"/>
              <a:gd name="connsiteY2184" fmla="*/ 3005588 h 5477157"/>
              <a:gd name="connsiteX2185" fmla="*/ 1674098 w 4173281"/>
              <a:gd name="connsiteY2185" fmla="*/ 3005588 h 5477157"/>
              <a:gd name="connsiteX2186" fmla="*/ 1663716 w 4173281"/>
              <a:gd name="connsiteY2186" fmla="*/ 2979633 h 5477157"/>
              <a:gd name="connsiteX2187" fmla="*/ 1671501 w 4173281"/>
              <a:gd name="connsiteY2187" fmla="*/ 2958869 h 5477157"/>
              <a:gd name="connsiteX2188" fmla="*/ 1650737 w 4173281"/>
              <a:gd name="connsiteY2188" fmla="*/ 2964060 h 5477157"/>
              <a:gd name="connsiteX2189" fmla="*/ 1601423 w 4173281"/>
              <a:gd name="connsiteY2189" fmla="*/ 2914744 h 5477157"/>
              <a:gd name="connsiteX2190" fmla="*/ 1601423 w 4173281"/>
              <a:gd name="connsiteY2190" fmla="*/ 2912149 h 5477157"/>
              <a:gd name="connsiteX2191" fmla="*/ 1575468 w 4173281"/>
              <a:gd name="connsiteY2191" fmla="*/ 2881004 h 5477157"/>
              <a:gd name="connsiteX2192" fmla="*/ 1609209 w 4173281"/>
              <a:gd name="connsiteY2192" fmla="*/ 2847261 h 5477157"/>
              <a:gd name="connsiteX2193" fmla="*/ 1619591 w 4173281"/>
              <a:gd name="connsiteY2193" fmla="*/ 2849858 h 5477157"/>
              <a:gd name="connsiteX2194" fmla="*/ 1619591 w 4173281"/>
              <a:gd name="connsiteY2194" fmla="*/ 2844667 h 5477157"/>
              <a:gd name="connsiteX2195" fmla="*/ 1655927 w 4173281"/>
              <a:gd name="connsiteY2195" fmla="*/ 2777183 h 5477157"/>
              <a:gd name="connsiteX2196" fmla="*/ 1645546 w 4173281"/>
              <a:gd name="connsiteY2196" fmla="*/ 2748632 h 5477157"/>
              <a:gd name="connsiteX2197" fmla="*/ 1648142 w 4173281"/>
              <a:gd name="connsiteY2197" fmla="*/ 2730465 h 5477157"/>
              <a:gd name="connsiteX2198" fmla="*/ 1648142 w 4173281"/>
              <a:gd name="connsiteY2198" fmla="*/ 2722677 h 5477157"/>
              <a:gd name="connsiteX2199" fmla="*/ 1650737 w 4173281"/>
              <a:gd name="connsiteY2199" fmla="*/ 2707104 h 5477157"/>
              <a:gd name="connsiteX2200" fmla="*/ 1606615 w 4173281"/>
              <a:gd name="connsiteY2200" fmla="*/ 2743441 h 5477157"/>
              <a:gd name="connsiteX2201" fmla="*/ 1614400 w 4173281"/>
              <a:gd name="connsiteY2201" fmla="*/ 2771993 h 5477157"/>
              <a:gd name="connsiteX2202" fmla="*/ 1562490 w 4173281"/>
              <a:gd name="connsiteY2202" fmla="*/ 2823903 h 5477157"/>
              <a:gd name="connsiteX2203" fmla="*/ 1546916 w 4173281"/>
              <a:gd name="connsiteY2203" fmla="*/ 2821306 h 5477157"/>
              <a:gd name="connsiteX2204" fmla="*/ 1489816 w 4173281"/>
              <a:gd name="connsiteY2204" fmla="*/ 2842070 h 5477157"/>
              <a:gd name="connsiteX2205" fmla="*/ 1463861 w 4173281"/>
              <a:gd name="connsiteY2205" fmla="*/ 2836879 h 5477157"/>
              <a:gd name="connsiteX2206" fmla="*/ 1466457 w 4173281"/>
              <a:gd name="connsiteY2206" fmla="*/ 2849858 h 5477157"/>
              <a:gd name="connsiteX2207" fmla="*/ 1409356 w 4173281"/>
              <a:gd name="connsiteY2207" fmla="*/ 2927723 h 5477157"/>
              <a:gd name="connsiteX2208" fmla="*/ 1373020 w 4173281"/>
              <a:gd name="connsiteY2208" fmla="*/ 2969250 h 5477157"/>
              <a:gd name="connsiteX2209" fmla="*/ 1380805 w 4173281"/>
              <a:gd name="connsiteY2209" fmla="*/ 2979633 h 5477157"/>
              <a:gd name="connsiteX2210" fmla="*/ 1388593 w 4173281"/>
              <a:gd name="connsiteY2210" fmla="*/ 2977036 h 5477157"/>
              <a:gd name="connsiteX2211" fmla="*/ 1404165 w 4173281"/>
              <a:gd name="connsiteY2211" fmla="*/ 2992609 h 5477157"/>
              <a:gd name="connsiteX2212" fmla="*/ 1391187 w 4173281"/>
              <a:gd name="connsiteY2212" fmla="*/ 3008182 h 5477157"/>
              <a:gd name="connsiteX2213" fmla="*/ 1393784 w 4173281"/>
              <a:gd name="connsiteY2213" fmla="*/ 3028945 h 5477157"/>
              <a:gd name="connsiteX2214" fmla="*/ 1365232 w 4173281"/>
              <a:gd name="connsiteY2214" fmla="*/ 3096429 h 5477157"/>
              <a:gd name="connsiteX2215" fmla="*/ 1393784 w 4173281"/>
              <a:gd name="connsiteY2215" fmla="*/ 3088644 h 5477157"/>
              <a:gd name="connsiteX2216" fmla="*/ 1453479 w 4173281"/>
              <a:gd name="connsiteY2216" fmla="*/ 3148339 h 5477157"/>
              <a:gd name="connsiteX2217" fmla="*/ 1453479 w 4173281"/>
              <a:gd name="connsiteY2217" fmla="*/ 3156127 h 5477157"/>
              <a:gd name="connsiteX2218" fmla="*/ 1502795 w 4173281"/>
              <a:gd name="connsiteY2218" fmla="*/ 3200249 h 5477157"/>
              <a:gd name="connsiteX2219" fmla="*/ 1510580 w 4173281"/>
              <a:gd name="connsiteY2219" fmla="*/ 3197655 h 5477157"/>
              <a:gd name="connsiteX2220" fmla="*/ 1497604 w 4173281"/>
              <a:gd name="connsiteY2220" fmla="*/ 3174294 h 5477157"/>
              <a:gd name="connsiteX2221" fmla="*/ 1500198 w 4173281"/>
              <a:gd name="connsiteY2221" fmla="*/ 3166509 h 5477157"/>
              <a:gd name="connsiteX2222" fmla="*/ 1497604 w 4173281"/>
              <a:gd name="connsiteY2222" fmla="*/ 3166509 h 5477157"/>
              <a:gd name="connsiteX2223" fmla="*/ 1453479 w 4173281"/>
              <a:gd name="connsiteY2223" fmla="*/ 3122384 h 5477157"/>
              <a:gd name="connsiteX2224" fmla="*/ 1497604 w 4173281"/>
              <a:gd name="connsiteY2224" fmla="*/ 3078261 h 5477157"/>
              <a:gd name="connsiteX2225" fmla="*/ 1541726 w 4173281"/>
              <a:gd name="connsiteY2225" fmla="*/ 3122384 h 5477157"/>
              <a:gd name="connsiteX2226" fmla="*/ 1533941 w 4173281"/>
              <a:gd name="connsiteY2226" fmla="*/ 3148339 h 5477157"/>
              <a:gd name="connsiteX2227" fmla="*/ 1552107 w 4173281"/>
              <a:gd name="connsiteY2227" fmla="*/ 3174294 h 5477157"/>
              <a:gd name="connsiteX2228" fmla="*/ 1528750 w 4173281"/>
              <a:gd name="connsiteY2228" fmla="*/ 3200249 h 5477157"/>
              <a:gd name="connsiteX2229" fmla="*/ 1539132 w 4173281"/>
              <a:gd name="connsiteY2229" fmla="*/ 3218418 h 5477157"/>
              <a:gd name="connsiteX2230" fmla="*/ 1515771 w 4173281"/>
              <a:gd name="connsiteY2230" fmla="*/ 3241777 h 5477157"/>
              <a:gd name="connsiteX2231" fmla="*/ 1510580 w 4173281"/>
              <a:gd name="connsiteY2231" fmla="*/ 3241777 h 5477157"/>
              <a:gd name="connsiteX2232" fmla="*/ 1497604 w 4173281"/>
              <a:gd name="connsiteY2232" fmla="*/ 3275519 h 5477157"/>
              <a:gd name="connsiteX2233" fmla="*/ 1497604 w 4173281"/>
              <a:gd name="connsiteY2233" fmla="*/ 3278113 h 5477157"/>
              <a:gd name="connsiteX2234" fmla="*/ 1461266 w 4173281"/>
              <a:gd name="connsiteY2234" fmla="*/ 3314451 h 5477157"/>
              <a:gd name="connsiteX2235" fmla="*/ 1443097 w 4173281"/>
              <a:gd name="connsiteY2235" fmla="*/ 3309260 h 5477157"/>
              <a:gd name="connsiteX2236" fmla="*/ 1437905 w 4173281"/>
              <a:gd name="connsiteY2236" fmla="*/ 3309260 h 5477157"/>
              <a:gd name="connsiteX2237" fmla="*/ 1450885 w 4173281"/>
              <a:gd name="connsiteY2237" fmla="*/ 3330023 h 5477157"/>
              <a:gd name="connsiteX2238" fmla="*/ 1427524 w 4173281"/>
              <a:gd name="connsiteY2238" fmla="*/ 3353384 h 5477157"/>
              <a:gd name="connsiteX2239" fmla="*/ 1404165 w 4173281"/>
              <a:gd name="connsiteY2239" fmla="*/ 3330023 h 5477157"/>
              <a:gd name="connsiteX2240" fmla="*/ 1417142 w 4173281"/>
              <a:gd name="connsiteY2240" fmla="*/ 3309260 h 5477157"/>
              <a:gd name="connsiteX2241" fmla="*/ 1349659 w 4173281"/>
              <a:gd name="connsiteY2241" fmla="*/ 3231395 h 5477157"/>
              <a:gd name="connsiteX2242" fmla="*/ 1357447 w 4173281"/>
              <a:gd name="connsiteY2242" fmla="*/ 3197655 h 5477157"/>
              <a:gd name="connsiteX2243" fmla="*/ 1331492 w 4173281"/>
              <a:gd name="connsiteY2243" fmla="*/ 3148339 h 5477157"/>
              <a:gd name="connsiteX2244" fmla="*/ 1331492 w 4173281"/>
              <a:gd name="connsiteY2244" fmla="*/ 3145745 h 5477157"/>
              <a:gd name="connsiteX2245" fmla="*/ 1328894 w 4173281"/>
              <a:gd name="connsiteY2245" fmla="*/ 3145745 h 5477157"/>
              <a:gd name="connsiteX2246" fmla="*/ 1305537 w 4173281"/>
              <a:gd name="connsiteY2246" fmla="*/ 3122384 h 5477157"/>
              <a:gd name="connsiteX2247" fmla="*/ 1295154 w 4173281"/>
              <a:gd name="connsiteY2247" fmla="*/ 3122384 h 5477157"/>
              <a:gd name="connsiteX2248" fmla="*/ 1276985 w 4173281"/>
              <a:gd name="connsiteY2248" fmla="*/ 3119790 h 5477157"/>
              <a:gd name="connsiteX2249" fmla="*/ 1336683 w 4173281"/>
              <a:gd name="connsiteY2249" fmla="*/ 3200249 h 5477157"/>
              <a:gd name="connsiteX2250" fmla="*/ 1308131 w 4173281"/>
              <a:gd name="connsiteY2250" fmla="*/ 3262541 h 5477157"/>
              <a:gd name="connsiteX2251" fmla="*/ 1326300 w 4173281"/>
              <a:gd name="connsiteY2251" fmla="*/ 3288496 h 5477157"/>
              <a:gd name="connsiteX2252" fmla="*/ 1302939 w 4173281"/>
              <a:gd name="connsiteY2252" fmla="*/ 3317048 h 5477157"/>
              <a:gd name="connsiteX2253" fmla="*/ 1308131 w 4173281"/>
              <a:gd name="connsiteY2253" fmla="*/ 3340406 h 5477157"/>
              <a:gd name="connsiteX2254" fmla="*/ 1271794 w 4173281"/>
              <a:gd name="connsiteY2254" fmla="*/ 3384530 h 5477157"/>
              <a:gd name="connsiteX2255" fmla="*/ 1261412 w 4173281"/>
              <a:gd name="connsiteY2255" fmla="*/ 3394913 h 5477157"/>
              <a:gd name="connsiteX2256" fmla="*/ 1264009 w 4173281"/>
              <a:gd name="connsiteY2256" fmla="*/ 3400104 h 5477157"/>
              <a:gd name="connsiteX2257" fmla="*/ 1326300 w 4173281"/>
              <a:gd name="connsiteY2257" fmla="*/ 3464990 h 5477157"/>
              <a:gd name="connsiteX2258" fmla="*/ 1306185 w 4173281"/>
              <a:gd name="connsiteY2258" fmla="*/ 3513332 h 5477157"/>
              <a:gd name="connsiteX2259" fmla="*/ 1291115 w 4173281"/>
              <a:gd name="connsiteY2259" fmla="*/ 3523198 h 5477157"/>
              <a:gd name="connsiteX2260" fmla="*/ 1296859 w 4173281"/>
              <a:gd name="connsiteY2260" fmla="*/ 3525577 h 5477157"/>
              <a:gd name="connsiteX2261" fmla="*/ 1302941 w 4173281"/>
              <a:gd name="connsiteY2261" fmla="*/ 3540260 h 5477157"/>
              <a:gd name="connsiteX2262" fmla="*/ 1282177 w 4173281"/>
              <a:gd name="connsiteY2262" fmla="*/ 3561024 h 5477157"/>
              <a:gd name="connsiteX2263" fmla="*/ 1261413 w 4173281"/>
              <a:gd name="connsiteY2263" fmla="*/ 3540260 h 5477157"/>
              <a:gd name="connsiteX2264" fmla="*/ 1265152 w 4173281"/>
              <a:gd name="connsiteY2264" fmla="*/ 3531232 h 5477157"/>
              <a:gd name="connsiteX2265" fmla="*/ 1258818 w 4173281"/>
              <a:gd name="connsiteY2265" fmla="*/ 3532473 h 5477157"/>
              <a:gd name="connsiteX2266" fmla="*/ 1253627 w 4173281"/>
              <a:gd name="connsiteY2266" fmla="*/ 3532473 h 5477157"/>
              <a:gd name="connsiteX2267" fmla="*/ 1256221 w 4173281"/>
              <a:gd name="connsiteY2267" fmla="*/ 3545451 h 5477157"/>
              <a:gd name="connsiteX2268" fmla="*/ 1225075 w 4173281"/>
              <a:gd name="connsiteY2268" fmla="*/ 3623317 h 5477157"/>
              <a:gd name="connsiteX2269" fmla="*/ 1245839 w 4173281"/>
              <a:gd name="connsiteY2269" fmla="*/ 3615529 h 5477157"/>
              <a:gd name="connsiteX2270" fmla="*/ 1253627 w 4173281"/>
              <a:gd name="connsiteY2270" fmla="*/ 3618126 h 5477157"/>
              <a:gd name="connsiteX2271" fmla="*/ 1295154 w 4173281"/>
              <a:gd name="connsiteY2271" fmla="*/ 3602552 h 5477157"/>
              <a:gd name="connsiteX2272" fmla="*/ 1326300 w 4173281"/>
              <a:gd name="connsiteY2272" fmla="*/ 3612935 h 5477157"/>
              <a:gd name="connsiteX2273" fmla="*/ 1326300 w 4173281"/>
              <a:gd name="connsiteY2273" fmla="*/ 3610337 h 5477157"/>
              <a:gd name="connsiteX2274" fmla="*/ 1357447 w 4173281"/>
              <a:gd name="connsiteY2274" fmla="*/ 3579191 h 5477157"/>
              <a:gd name="connsiteX2275" fmla="*/ 1388593 w 4173281"/>
              <a:gd name="connsiteY2275" fmla="*/ 3607743 h 5477157"/>
              <a:gd name="connsiteX2276" fmla="*/ 1406760 w 4173281"/>
              <a:gd name="connsiteY2276" fmla="*/ 3610337 h 5477157"/>
              <a:gd name="connsiteX2277" fmla="*/ 1424930 w 4173281"/>
              <a:gd name="connsiteY2277" fmla="*/ 3607743 h 5477157"/>
              <a:gd name="connsiteX2278" fmla="*/ 1531344 w 4173281"/>
              <a:gd name="connsiteY2278" fmla="*/ 3714158 h 5477157"/>
              <a:gd name="connsiteX2279" fmla="*/ 1528750 w 4173281"/>
              <a:gd name="connsiteY2279" fmla="*/ 3734922 h 5477157"/>
              <a:gd name="connsiteX2280" fmla="*/ 1536535 w 4173281"/>
              <a:gd name="connsiteY2280" fmla="*/ 3750495 h 5477157"/>
              <a:gd name="connsiteX2281" fmla="*/ 1518367 w 4173281"/>
              <a:gd name="connsiteY2281" fmla="*/ 3771258 h 5477157"/>
              <a:gd name="connsiteX2282" fmla="*/ 1515771 w 4173281"/>
              <a:gd name="connsiteY2282" fmla="*/ 3771258 h 5477157"/>
              <a:gd name="connsiteX2283" fmla="*/ 1424930 w 4173281"/>
              <a:gd name="connsiteY2283" fmla="*/ 3823169 h 5477157"/>
              <a:gd name="connsiteX2284" fmla="*/ 1328894 w 4173281"/>
              <a:gd name="connsiteY2284" fmla="*/ 3763473 h 5477157"/>
              <a:gd name="connsiteX2285" fmla="*/ 1326300 w 4173281"/>
              <a:gd name="connsiteY2285" fmla="*/ 3763473 h 5477157"/>
              <a:gd name="connsiteX2286" fmla="*/ 1318513 w 4173281"/>
              <a:gd name="connsiteY2286" fmla="*/ 3763473 h 5477157"/>
              <a:gd name="connsiteX2287" fmla="*/ 1243244 w 4173281"/>
              <a:gd name="connsiteY2287" fmla="*/ 3810193 h 5477157"/>
              <a:gd name="connsiteX2288" fmla="*/ 1188738 w 4173281"/>
              <a:gd name="connsiteY2288" fmla="*/ 3789429 h 5477157"/>
              <a:gd name="connsiteX2289" fmla="*/ 1196526 w 4173281"/>
              <a:gd name="connsiteY2289" fmla="*/ 3812787 h 5477157"/>
              <a:gd name="connsiteX2290" fmla="*/ 1152401 w 4173281"/>
              <a:gd name="connsiteY2290" fmla="*/ 3856912 h 5477157"/>
              <a:gd name="connsiteX2291" fmla="*/ 1147210 w 4173281"/>
              <a:gd name="connsiteY2291" fmla="*/ 3856912 h 5477157"/>
              <a:gd name="connsiteX2292" fmla="*/ 1113470 w 4173281"/>
              <a:gd name="connsiteY2292" fmla="*/ 3875079 h 5477157"/>
              <a:gd name="connsiteX2293" fmla="*/ 1007053 w 4173281"/>
              <a:gd name="connsiteY2293" fmla="*/ 3968516 h 5477157"/>
              <a:gd name="connsiteX2294" fmla="*/ 939570 w 4173281"/>
              <a:gd name="connsiteY2294" fmla="*/ 3945159 h 5477157"/>
              <a:gd name="connsiteX2295" fmla="*/ 916212 w 4173281"/>
              <a:gd name="connsiteY2295" fmla="*/ 3950350 h 5477157"/>
              <a:gd name="connsiteX2296" fmla="*/ 864302 w 4173281"/>
              <a:gd name="connsiteY2296" fmla="*/ 3898440 h 5477157"/>
              <a:gd name="connsiteX2297" fmla="*/ 898042 w 4173281"/>
              <a:gd name="connsiteY2297" fmla="*/ 3851720 h 5477157"/>
              <a:gd name="connsiteX2298" fmla="*/ 918807 w 4173281"/>
              <a:gd name="connsiteY2298" fmla="*/ 3797213 h 5477157"/>
              <a:gd name="connsiteX2299" fmla="*/ 918807 w 4173281"/>
              <a:gd name="connsiteY2299" fmla="*/ 3794619 h 5477157"/>
              <a:gd name="connsiteX2300" fmla="*/ 934379 w 4173281"/>
              <a:gd name="connsiteY2300" fmla="*/ 3779047 h 5477157"/>
              <a:gd name="connsiteX2301" fmla="*/ 936976 w 4173281"/>
              <a:gd name="connsiteY2301" fmla="*/ 3779047 h 5477157"/>
              <a:gd name="connsiteX2302" fmla="*/ 1007053 w 4173281"/>
              <a:gd name="connsiteY2302" fmla="*/ 3753092 h 5477157"/>
              <a:gd name="connsiteX2303" fmla="*/ 1092706 w 4173281"/>
              <a:gd name="connsiteY2303" fmla="*/ 3797213 h 5477157"/>
              <a:gd name="connsiteX2304" fmla="*/ 1113470 w 4173281"/>
              <a:gd name="connsiteY2304" fmla="*/ 3792023 h 5477157"/>
              <a:gd name="connsiteX2305" fmla="*/ 1116064 w 4173281"/>
              <a:gd name="connsiteY2305" fmla="*/ 3792023 h 5477157"/>
              <a:gd name="connsiteX2306" fmla="*/ 1154998 w 4173281"/>
              <a:gd name="connsiteY2306" fmla="*/ 3768664 h 5477157"/>
              <a:gd name="connsiteX2307" fmla="*/ 1180953 w 4173281"/>
              <a:gd name="connsiteY2307" fmla="*/ 3776449 h 5477157"/>
              <a:gd name="connsiteX2308" fmla="*/ 1162783 w 4173281"/>
              <a:gd name="connsiteY2308" fmla="*/ 3724540 h 5477157"/>
              <a:gd name="connsiteX2309" fmla="*/ 1217289 w 4173281"/>
              <a:gd name="connsiteY2309" fmla="*/ 3646675 h 5477157"/>
              <a:gd name="connsiteX2310" fmla="*/ 1225075 w 4173281"/>
              <a:gd name="connsiteY2310" fmla="*/ 3625911 h 5477157"/>
              <a:gd name="connsiteX2311" fmla="*/ 1149807 w 4173281"/>
              <a:gd name="connsiteY2311" fmla="*/ 3654462 h 5477157"/>
              <a:gd name="connsiteX2312" fmla="*/ 1045987 w 4173281"/>
              <a:gd name="connsiteY2312" fmla="*/ 3584383 h 5477157"/>
              <a:gd name="connsiteX2313" fmla="*/ 1007053 w 4173281"/>
              <a:gd name="connsiteY2313" fmla="*/ 3599956 h 5477157"/>
              <a:gd name="connsiteX2314" fmla="*/ 955143 w 4173281"/>
              <a:gd name="connsiteY2314" fmla="*/ 3548046 h 5477157"/>
              <a:gd name="connsiteX2315" fmla="*/ 1007053 w 4173281"/>
              <a:gd name="connsiteY2315" fmla="*/ 3496135 h 5477157"/>
              <a:gd name="connsiteX2316" fmla="*/ 1020032 w 4173281"/>
              <a:gd name="connsiteY2316" fmla="*/ 3498733 h 5477157"/>
              <a:gd name="connsiteX2317" fmla="*/ 1020032 w 4173281"/>
              <a:gd name="connsiteY2317" fmla="*/ 3496135 h 5477157"/>
              <a:gd name="connsiteX2318" fmla="*/ 1020032 w 4173281"/>
              <a:gd name="connsiteY2318" fmla="*/ 3488350 h 5477157"/>
              <a:gd name="connsiteX2319" fmla="*/ 1056369 w 4173281"/>
              <a:gd name="connsiteY2319" fmla="*/ 3452014 h 5477157"/>
              <a:gd name="connsiteX2320" fmla="*/ 1077132 w 4173281"/>
              <a:gd name="connsiteY2320" fmla="*/ 3459799 h 5477157"/>
              <a:gd name="connsiteX2321" fmla="*/ 1147210 w 4173281"/>
              <a:gd name="connsiteY2321" fmla="*/ 3433844 h 5477157"/>
              <a:gd name="connsiteX2322" fmla="*/ 1199120 w 4173281"/>
              <a:gd name="connsiteY2322" fmla="*/ 3446823 h 5477157"/>
              <a:gd name="connsiteX2323" fmla="*/ 1227672 w 4173281"/>
              <a:gd name="connsiteY2323" fmla="*/ 3407889 h 5477157"/>
              <a:gd name="connsiteX2324" fmla="*/ 1227672 w 4173281"/>
              <a:gd name="connsiteY2324" fmla="*/ 3405294 h 5477157"/>
              <a:gd name="connsiteX2325" fmla="*/ 1225075 w 4173281"/>
              <a:gd name="connsiteY2325" fmla="*/ 3405294 h 5477157"/>
              <a:gd name="connsiteX2326" fmla="*/ 1160188 w 4173281"/>
              <a:gd name="connsiteY2326" fmla="*/ 3363767 h 5477157"/>
              <a:gd name="connsiteX2327" fmla="*/ 1118661 w 4173281"/>
              <a:gd name="connsiteY2327" fmla="*/ 3397507 h 5477157"/>
              <a:gd name="connsiteX2328" fmla="*/ 1074536 w 4173281"/>
              <a:gd name="connsiteY2328" fmla="*/ 3353384 h 5477157"/>
              <a:gd name="connsiteX2329" fmla="*/ 1108279 w 4173281"/>
              <a:gd name="connsiteY2329" fmla="*/ 3311857 h 5477157"/>
              <a:gd name="connsiteX2330" fmla="*/ 1077132 w 4173281"/>
              <a:gd name="connsiteY2330" fmla="*/ 3278113 h 5477157"/>
              <a:gd name="connsiteX2331" fmla="*/ 1077132 w 4173281"/>
              <a:gd name="connsiteY2331" fmla="*/ 3275519 h 5477157"/>
              <a:gd name="connsiteX2332" fmla="*/ 1045987 w 4173281"/>
              <a:gd name="connsiteY2332" fmla="*/ 3213227 h 5477157"/>
              <a:gd name="connsiteX2333" fmla="*/ 1123852 w 4173281"/>
              <a:gd name="connsiteY2333" fmla="*/ 3135362 h 5477157"/>
              <a:gd name="connsiteX2334" fmla="*/ 1180953 w 4173281"/>
              <a:gd name="connsiteY2334" fmla="*/ 3158721 h 5477157"/>
              <a:gd name="connsiteX2335" fmla="*/ 1258818 w 4173281"/>
              <a:gd name="connsiteY2335" fmla="*/ 3109407 h 5477157"/>
              <a:gd name="connsiteX2336" fmla="*/ 1274391 w 4173281"/>
              <a:gd name="connsiteY2336" fmla="*/ 3112001 h 5477157"/>
              <a:gd name="connsiteX2337" fmla="*/ 1206908 w 4173281"/>
              <a:gd name="connsiteY2337" fmla="*/ 3021160 h 5477157"/>
              <a:gd name="connsiteX2338" fmla="*/ 1214693 w 4173281"/>
              <a:gd name="connsiteY2338" fmla="*/ 2987418 h 5477157"/>
              <a:gd name="connsiteX2339" fmla="*/ 1162783 w 4173281"/>
              <a:gd name="connsiteY2339" fmla="*/ 2925126 h 5477157"/>
              <a:gd name="connsiteX2340" fmla="*/ 1219883 w 4173281"/>
              <a:gd name="connsiteY2340" fmla="*/ 2862835 h 5477157"/>
              <a:gd name="connsiteX2341" fmla="*/ 1245839 w 4173281"/>
              <a:gd name="connsiteY2341" fmla="*/ 2855048 h 5477157"/>
              <a:gd name="connsiteX2342" fmla="*/ 1287367 w 4173281"/>
              <a:gd name="connsiteY2342" fmla="*/ 2896577 h 5477157"/>
              <a:gd name="connsiteX2343" fmla="*/ 1284773 w 4173281"/>
              <a:gd name="connsiteY2343" fmla="*/ 2909553 h 5477157"/>
              <a:gd name="connsiteX2344" fmla="*/ 1287367 w 4173281"/>
              <a:gd name="connsiteY2344" fmla="*/ 2925126 h 5477157"/>
              <a:gd name="connsiteX2345" fmla="*/ 1287367 w 4173281"/>
              <a:gd name="connsiteY2345" fmla="*/ 2927723 h 5477157"/>
              <a:gd name="connsiteX2346" fmla="*/ 1297749 w 4173281"/>
              <a:gd name="connsiteY2346" fmla="*/ 2927723 h 5477157"/>
              <a:gd name="connsiteX2347" fmla="*/ 1292558 w 4173281"/>
              <a:gd name="connsiteY2347" fmla="*/ 2906959 h 5477157"/>
              <a:gd name="connsiteX2348" fmla="*/ 1310728 w 4173281"/>
              <a:gd name="connsiteY2348" fmla="*/ 2862835 h 5477157"/>
              <a:gd name="connsiteX2349" fmla="*/ 1308131 w 4173281"/>
              <a:gd name="connsiteY2349" fmla="*/ 2844667 h 5477157"/>
              <a:gd name="connsiteX2350" fmla="*/ 1310728 w 4173281"/>
              <a:gd name="connsiteY2350" fmla="*/ 2829093 h 5477157"/>
              <a:gd name="connsiteX2351" fmla="*/ 1295154 w 4173281"/>
              <a:gd name="connsiteY2351" fmla="*/ 2795351 h 5477157"/>
              <a:gd name="connsiteX2352" fmla="*/ 1341874 w 4173281"/>
              <a:gd name="connsiteY2352" fmla="*/ 2748632 h 5477157"/>
              <a:gd name="connsiteX2353" fmla="*/ 1378210 w 4173281"/>
              <a:gd name="connsiteY2353" fmla="*/ 2766802 h 5477157"/>
              <a:gd name="connsiteX2354" fmla="*/ 1391187 w 4173281"/>
              <a:gd name="connsiteY2354" fmla="*/ 2764205 h 5477157"/>
              <a:gd name="connsiteX2355" fmla="*/ 1409356 w 4173281"/>
              <a:gd name="connsiteY2355" fmla="*/ 2766802 h 5477157"/>
              <a:gd name="connsiteX2356" fmla="*/ 1406760 w 4173281"/>
              <a:gd name="connsiteY2356" fmla="*/ 2746038 h 5477157"/>
              <a:gd name="connsiteX2357" fmla="*/ 1432715 w 4173281"/>
              <a:gd name="connsiteY2357" fmla="*/ 2683746 h 5477157"/>
              <a:gd name="connsiteX2358" fmla="*/ 1424930 w 4173281"/>
              <a:gd name="connsiteY2358" fmla="*/ 2660385 h 5477157"/>
              <a:gd name="connsiteX2359" fmla="*/ 1471649 w 4173281"/>
              <a:gd name="connsiteY2359" fmla="*/ 2613667 h 5477157"/>
              <a:gd name="connsiteX2360" fmla="*/ 1518367 w 4173281"/>
              <a:gd name="connsiteY2360" fmla="*/ 2657791 h 5477157"/>
              <a:gd name="connsiteX2361" fmla="*/ 1546916 w 4173281"/>
              <a:gd name="connsiteY2361" fmla="*/ 2668173 h 5477157"/>
              <a:gd name="connsiteX2362" fmla="*/ 1554705 w 4173281"/>
              <a:gd name="connsiteY2362" fmla="*/ 2650003 h 5477157"/>
              <a:gd name="connsiteX2363" fmla="*/ 1539132 w 4173281"/>
              <a:gd name="connsiteY2363" fmla="*/ 2624048 h 5477157"/>
              <a:gd name="connsiteX2364" fmla="*/ 1567681 w 4173281"/>
              <a:gd name="connsiteY2364" fmla="*/ 2595499 h 5477157"/>
              <a:gd name="connsiteX2365" fmla="*/ 1596232 w 4173281"/>
              <a:gd name="connsiteY2365" fmla="*/ 2624048 h 5477157"/>
              <a:gd name="connsiteX2366" fmla="*/ 1601423 w 4173281"/>
              <a:gd name="connsiteY2366" fmla="*/ 2624048 h 5477157"/>
              <a:gd name="connsiteX2367" fmla="*/ 1611806 w 4173281"/>
              <a:gd name="connsiteY2367" fmla="*/ 2624048 h 5477157"/>
              <a:gd name="connsiteX2368" fmla="*/ 1588445 w 4173281"/>
              <a:gd name="connsiteY2368" fmla="*/ 2577329 h 5477157"/>
              <a:gd name="connsiteX2369" fmla="*/ 1578062 w 4173281"/>
              <a:gd name="connsiteY2369" fmla="*/ 2579925 h 5477157"/>
              <a:gd name="connsiteX2370" fmla="*/ 1572872 w 4173281"/>
              <a:gd name="connsiteY2370" fmla="*/ 2579925 h 5477157"/>
              <a:gd name="connsiteX2371" fmla="*/ 1539132 w 4173281"/>
              <a:gd name="connsiteY2371" fmla="*/ 2590308 h 5477157"/>
              <a:gd name="connsiteX2372" fmla="*/ 1502795 w 4173281"/>
              <a:gd name="connsiteY2372" fmla="*/ 2579925 h 5477157"/>
              <a:gd name="connsiteX2373" fmla="*/ 1492412 w 4173281"/>
              <a:gd name="connsiteY2373" fmla="*/ 2582520 h 5477157"/>
              <a:gd name="connsiteX2374" fmla="*/ 1466457 w 4173281"/>
              <a:gd name="connsiteY2374" fmla="*/ 2564353 h 5477157"/>
              <a:gd name="connsiteX2375" fmla="*/ 1422333 w 4173281"/>
              <a:gd name="connsiteY2375" fmla="*/ 2582520 h 5477157"/>
              <a:gd name="connsiteX2376" fmla="*/ 1388593 w 4173281"/>
              <a:gd name="connsiteY2376" fmla="*/ 2587710 h 5477157"/>
              <a:gd name="connsiteX2377" fmla="*/ 1370423 w 4173281"/>
              <a:gd name="connsiteY2377" fmla="*/ 2585117 h 5477157"/>
              <a:gd name="connsiteX2378" fmla="*/ 1357447 w 4173281"/>
              <a:gd name="connsiteY2378" fmla="*/ 2590308 h 5477157"/>
              <a:gd name="connsiteX2379" fmla="*/ 1354850 w 4173281"/>
              <a:gd name="connsiteY2379" fmla="*/ 2590308 h 5477157"/>
              <a:gd name="connsiteX2380" fmla="*/ 1349517 w 4173281"/>
              <a:gd name="connsiteY2380" fmla="*/ 2600490 h 5477157"/>
              <a:gd name="connsiteX2381" fmla="*/ 1367827 w 4173281"/>
              <a:gd name="connsiteY2381" fmla="*/ 2592905 h 5477157"/>
              <a:gd name="connsiteX2382" fmla="*/ 1396379 w 4173281"/>
              <a:gd name="connsiteY2382" fmla="*/ 2621454 h 5477157"/>
              <a:gd name="connsiteX2383" fmla="*/ 1367827 w 4173281"/>
              <a:gd name="connsiteY2383" fmla="*/ 2650006 h 5477157"/>
              <a:gd name="connsiteX2384" fmla="*/ 1339278 w 4173281"/>
              <a:gd name="connsiteY2384" fmla="*/ 2621454 h 5477157"/>
              <a:gd name="connsiteX2385" fmla="*/ 1342084 w 4173281"/>
              <a:gd name="connsiteY2385" fmla="*/ 2614680 h 5477157"/>
              <a:gd name="connsiteX2386" fmla="*/ 1340575 w 4173281"/>
              <a:gd name="connsiteY2386" fmla="*/ 2617560 h 5477157"/>
              <a:gd name="connsiteX2387" fmla="*/ 1310728 w 4173281"/>
              <a:gd name="connsiteY2387" fmla="*/ 2629239 h 5477157"/>
              <a:gd name="connsiteX2388" fmla="*/ 1266603 w 4173281"/>
              <a:gd name="connsiteY2388" fmla="*/ 2585117 h 5477157"/>
              <a:gd name="connsiteX2389" fmla="*/ 1295154 w 4173281"/>
              <a:gd name="connsiteY2389" fmla="*/ 2543589 h 5477157"/>
              <a:gd name="connsiteX2390" fmla="*/ 1264009 w 4173281"/>
              <a:gd name="connsiteY2390" fmla="*/ 2463127 h 5477157"/>
              <a:gd name="connsiteX2391" fmla="*/ 1284773 w 4173281"/>
              <a:gd name="connsiteY2391" fmla="*/ 2393050 h 5477157"/>
              <a:gd name="connsiteX2392" fmla="*/ 1230266 w 4173281"/>
              <a:gd name="connsiteY2392" fmla="*/ 2320376 h 5477157"/>
              <a:gd name="connsiteX2393" fmla="*/ 1248436 w 4173281"/>
              <a:gd name="connsiteY2393" fmla="*/ 2271060 h 5477157"/>
              <a:gd name="connsiteX2394" fmla="*/ 1227672 w 4173281"/>
              <a:gd name="connsiteY2394" fmla="*/ 2276251 h 5477157"/>
              <a:gd name="connsiteX2395" fmla="*/ 1188738 w 4173281"/>
              <a:gd name="connsiteY2395" fmla="*/ 2260679 h 5477157"/>
              <a:gd name="connsiteX2396" fmla="*/ 1167974 w 4173281"/>
              <a:gd name="connsiteY2396" fmla="*/ 2265869 h 5477157"/>
              <a:gd name="connsiteX2397" fmla="*/ 1113470 w 4173281"/>
              <a:gd name="connsiteY2397" fmla="*/ 2211365 h 5477157"/>
              <a:gd name="connsiteX2398" fmla="*/ 1147210 w 4173281"/>
              <a:gd name="connsiteY2398" fmla="*/ 2162049 h 5477157"/>
              <a:gd name="connsiteX2399" fmla="*/ 1173165 w 4173281"/>
              <a:gd name="connsiteY2399" fmla="*/ 2146477 h 5477157"/>
              <a:gd name="connsiteX2400" fmla="*/ 1201717 w 4173281"/>
              <a:gd name="connsiteY2400" fmla="*/ 2172432 h 5477157"/>
              <a:gd name="connsiteX2401" fmla="*/ 1227672 w 4173281"/>
              <a:gd name="connsiteY2401" fmla="*/ 2167240 h 5477157"/>
              <a:gd name="connsiteX2402" fmla="*/ 1274391 w 4173281"/>
              <a:gd name="connsiteY2402" fmla="*/ 2193195 h 5477157"/>
              <a:gd name="connsiteX2403" fmla="*/ 1328894 w 4173281"/>
              <a:gd name="connsiteY2403" fmla="*/ 2167240 h 5477157"/>
              <a:gd name="connsiteX2404" fmla="*/ 1352255 w 4173281"/>
              <a:gd name="connsiteY2404" fmla="*/ 2169837 h 5477157"/>
              <a:gd name="connsiteX2405" fmla="*/ 1347065 w 4173281"/>
              <a:gd name="connsiteY2405" fmla="*/ 2149073 h 5477157"/>
              <a:gd name="connsiteX2406" fmla="*/ 1404165 w 4173281"/>
              <a:gd name="connsiteY2406" fmla="*/ 2091972 h 5477157"/>
              <a:gd name="connsiteX2407" fmla="*/ 1461266 w 4173281"/>
              <a:gd name="connsiteY2407" fmla="*/ 2149073 h 5477157"/>
              <a:gd name="connsiteX2408" fmla="*/ 1404165 w 4173281"/>
              <a:gd name="connsiteY2408" fmla="*/ 2206174 h 5477157"/>
              <a:gd name="connsiteX2409" fmla="*/ 1391187 w 4173281"/>
              <a:gd name="connsiteY2409" fmla="*/ 2203577 h 5477157"/>
              <a:gd name="connsiteX2410" fmla="*/ 1398975 w 4173281"/>
              <a:gd name="connsiteY2410" fmla="*/ 2234723 h 5477157"/>
              <a:gd name="connsiteX2411" fmla="*/ 1385995 w 4173281"/>
              <a:gd name="connsiteY2411" fmla="*/ 2276251 h 5477157"/>
              <a:gd name="connsiteX2412" fmla="*/ 1375614 w 4173281"/>
              <a:gd name="connsiteY2412" fmla="*/ 2294421 h 5477157"/>
              <a:gd name="connsiteX2413" fmla="*/ 1380805 w 4173281"/>
              <a:gd name="connsiteY2413" fmla="*/ 2325567 h 5477157"/>
              <a:gd name="connsiteX2414" fmla="*/ 1391187 w 4173281"/>
              <a:gd name="connsiteY2414" fmla="*/ 2322970 h 5477157"/>
              <a:gd name="connsiteX2415" fmla="*/ 1427524 w 4173281"/>
              <a:gd name="connsiteY2415" fmla="*/ 2351522 h 5477157"/>
              <a:gd name="connsiteX2416" fmla="*/ 1435311 w 4173281"/>
              <a:gd name="connsiteY2416" fmla="*/ 2356713 h 5477157"/>
              <a:gd name="connsiteX2417" fmla="*/ 1453479 w 4173281"/>
              <a:gd name="connsiteY2417" fmla="*/ 2354116 h 5477157"/>
              <a:gd name="connsiteX2418" fmla="*/ 1463861 w 4173281"/>
              <a:gd name="connsiteY2418" fmla="*/ 2354116 h 5477157"/>
              <a:gd name="connsiteX2419" fmla="*/ 1440503 w 4173281"/>
              <a:gd name="connsiteY2419" fmla="*/ 2315185 h 5477157"/>
              <a:gd name="connsiteX2420" fmla="*/ 1484625 w 4173281"/>
              <a:gd name="connsiteY2420" fmla="*/ 2271060 h 5477157"/>
              <a:gd name="connsiteX2421" fmla="*/ 1528750 w 4173281"/>
              <a:gd name="connsiteY2421" fmla="*/ 2315185 h 5477157"/>
              <a:gd name="connsiteX2422" fmla="*/ 1484625 w 4173281"/>
              <a:gd name="connsiteY2422" fmla="*/ 2359307 h 5477157"/>
              <a:gd name="connsiteX2423" fmla="*/ 1531344 w 4173281"/>
              <a:gd name="connsiteY2423" fmla="*/ 2424196 h 5477157"/>
              <a:gd name="connsiteX2424" fmla="*/ 1544322 w 4173281"/>
              <a:gd name="connsiteY2424" fmla="*/ 2421600 h 5477157"/>
              <a:gd name="connsiteX2425" fmla="*/ 1611806 w 4173281"/>
              <a:gd name="connsiteY2425" fmla="*/ 2489082 h 5477157"/>
              <a:gd name="connsiteX2426" fmla="*/ 1611806 w 4173281"/>
              <a:gd name="connsiteY2426" fmla="*/ 2491679 h 5477157"/>
              <a:gd name="connsiteX2427" fmla="*/ 1674098 w 4173281"/>
              <a:gd name="connsiteY2427" fmla="*/ 2468318 h 5477157"/>
              <a:gd name="connsiteX2428" fmla="*/ 1726008 w 4173281"/>
              <a:gd name="connsiteY2428" fmla="*/ 2483891 h 5477157"/>
              <a:gd name="connsiteX2429" fmla="*/ 1749366 w 4173281"/>
              <a:gd name="connsiteY2429" fmla="*/ 2455342 h 5477157"/>
              <a:gd name="connsiteX2430" fmla="*/ 1746772 w 4173281"/>
              <a:gd name="connsiteY2430" fmla="*/ 2442363 h 5477157"/>
              <a:gd name="connsiteX2431" fmla="*/ 1783109 w 4173281"/>
              <a:gd name="connsiteY2431" fmla="*/ 2406026 h 5477157"/>
              <a:gd name="connsiteX2432" fmla="*/ 1819445 w 4173281"/>
              <a:gd name="connsiteY2432" fmla="*/ 2442363 h 5477157"/>
              <a:gd name="connsiteX2433" fmla="*/ 1798682 w 4173281"/>
              <a:gd name="connsiteY2433" fmla="*/ 2476107 h 5477157"/>
              <a:gd name="connsiteX2434" fmla="*/ 1801276 w 4173281"/>
              <a:gd name="connsiteY2434" fmla="*/ 2483891 h 5477157"/>
              <a:gd name="connsiteX2435" fmla="*/ 1866164 w 4173281"/>
              <a:gd name="connsiteY2435" fmla="*/ 2561756 h 5477157"/>
              <a:gd name="connsiteX2436" fmla="*/ 1785703 w 4173281"/>
              <a:gd name="connsiteY2436" fmla="*/ 2642218 h 5477157"/>
              <a:gd name="connsiteX2437" fmla="*/ 1738983 w 4173281"/>
              <a:gd name="connsiteY2437" fmla="*/ 2626645 h 5477157"/>
              <a:gd name="connsiteX2438" fmla="*/ 1710435 w 4173281"/>
              <a:gd name="connsiteY2438" fmla="*/ 2647409 h 5477157"/>
              <a:gd name="connsiteX2439" fmla="*/ 1697456 w 4173281"/>
              <a:gd name="connsiteY2439" fmla="*/ 2670766 h 5477157"/>
              <a:gd name="connsiteX2440" fmla="*/ 1744175 w 4173281"/>
              <a:gd name="connsiteY2440" fmla="*/ 2720082 h 5477157"/>
              <a:gd name="connsiteX2441" fmla="*/ 1723411 w 4173281"/>
              <a:gd name="connsiteY2441" fmla="*/ 2761611 h 5477157"/>
              <a:gd name="connsiteX2442" fmla="*/ 1723411 w 4173281"/>
              <a:gd name="connsiteY2442" fmla="*/ 2764205 h 5477157"/>
              <a:gd name="connsiteX2443" fmla="*/ 1736389 w 4173281"/>
              <a:gd name="connsiteY2443" fmla="*/ 2769396 h 5477157"/>
              <a:gd name="connsiteX2444" fmla="*/ 1764938 w 4173281"/>
              <a:gd name="connsiteY2444" fmla="*/ 2756420 h 5477157"/>
              <a:gd name="connsiteX2445" fmla="*/ 1801276 w 4173281"/>
              <a:gd name="connsiteY2445" fmla="*/ 2792757 h 5477157"/>
              <a:gd name="connsiteX2446" fmla="*/ 1777918 w 4173281"/>
              <a:gd name="connsiteY2446" fmla="*/ 2826497 h 5477157"/>
              <a:gd name="connsiteX2447" fmla="*/ 1780512 w 4173281"/>
              <a:gd name="connsiteY2447" fmla="*/ 2842070 h 5477157"/>
              <a:gd name="connsiteX2448" fmla="*/ 1697456 w 4173281"/>
              <a:gd name="connsiteY2448" fmla="*/ 2925126 h 5477157"/>
              <a:gd name="connsiteX2449" fmla="*/ 1692265 w 4173281"/>
              <a:gd name="connsiteY2449" fmla="*/ 2925126 h 5477157"/>
              <a:gd name="connsiteX2450" fmla="*/ 1681883 w 4173281"/>
              <a:gd name="connsiteY2450" fmla="*/ 2943295 h 5477157"/>
              <a:gd name="connsiteX2451" fmla="*/ 1694862 w 4173281"/>
              <a:gd name="connsiteY2451" fmla="*/ 2940699 h 5477157"/>
              <a:gd name="connsiteX2452" fmla="*/ 1733793 w 4173281"/>
              <a:gd name="connsiteY2452" fmla="*/ 2979633 h 5477157"/>
              <a:gd name="connsiteX2453" fmla="*/ 1726008 w 4173281"/>
              <a:gd name="connsiteY2453" fmla="*/ 3000397 h 5477157"/>
              <a:gd name="connsiteX2454" fmla="*/ 1728602 w 4173281"/>
              <a:gd name="connsiteY2454" fmla="*/ 3000397 h 5477157"/>
              <a:gd name="connsiteX2455" fmla="*/ 1738983 w 4173281"/>
              <a:gd name="connsiteY2455" fmla="*/ 2997800 h 5477157"/>
              <a:gd name="connsiteX2456" fmla="*/ 1736389 w 4173281"/>
              <a:gd name="connsiteY2456" fmla="*/ 2990015 h 5477157"/>
              <a:gd name="connsiteX2457" fmla="*/ 1762344 w 4173281"/>
              <a:gd name="connsiteY2457" fmla="*/ 2964060 h 5477157"/>
              <a:gd name="connsiteX2458" fmla="*/ 1767536 w 4173281"/>
              <a:gd name="connsiteY2458" fmla="*/ 2964060 h 5477157"/>
              <a:gd name="connsiteX2459" fmla="*/ 1754557 w 4173281"/>
              <a:gd name="connsiteY2459" fmla="*/ 2930317 h 5477157"/>
              <a:gd name="connsiteX2460" fmla="*/ 1809064 w 4173281"/>
              <a:gd name="connsiteY2460" fmla="*/ 2875813 h 5477157"/>
              <a:gd name="connsiteX2461" fmla="*/ 1835019 w 4173281"/>
              <a:gd name="connsiteY2461" fmla="*/ 2883598 h 5477157"/>
              <a:gd name="connsiteX2462" fmla="*/ 1832422 w 4173281"/>
              <a:gd name="connsiteY2462" fmla="*/ 2870622 h 5477157"/>
              <a:gd name="connsiteX2463" fmla="*/ 1866164 w 4173281"/>
              <a:gd name="connsiteY2463" fmla="*/ 2836879 h 5477157"/>
              <a:gd name="connsiteX2464" fmla="*/ 1868759 w 4173281"/>
              <a:gd name="connsiteY2464" fmla="*/ 2836879 h 5477157"/>
              <a:gd name="connsiteX2465" fmla="*/ 1884332 w 4173281"/>
              <a:gd name="connsiteY2465" fmla="*/ 2831688 h 5477157"/>
              <a:gd name="connsiteX2466" fmla="*/ 1907693 w 4173281"/>
              <a:gd name="connsiteY2466" fmla="*/ 2855048 h 5477157"/>
              <a:gd name="connsiteX2467" fmla="*/ 1902501 w 4173281"/>
              <a:gd name="connsiteY2467" fmla="*/ 2870622 h 5477157"/>
              <a:gd name="connsiteX2468" fmla="*/ 1868759 w 4173281"/>
              <a:gd name="connsiteY2468" fmla="*/ 2904362 h 5477157"/>
              <a:gd name="connsiteX2469" fmla="*/ 1858377 w 4173281"/>
              <a:gd name="connsiteY2469" fmla="*/ 2901768 h 5477157"/>
              <a:gd name="connsiteX2470" fmla="*/ 1866164 w 4173281"/>
              <a:gd name="connsiteY2470" fmla="*/ 2930317 h 5477157"/>
              <a:gd name="connsiteX2471" fmla="*/ 1858377 w 4173281"/>
              <a:gd name="connsiteY2471" fmla="*/ 2958869 h 5477157"/>
              <a:gd name="connsiteX2472" fmla="*/ 1873949 w 4173281"/>
              <a:gd name="connsiteY2472" fmla="*/ 2953678 h 5477157"/>
              <a:gd name="connsiteX2473" fmla="*/ 1905095 w 4173281"/>
              <a:gd name="connsiteY2473" fmla="*/ 2974442 h 5477157"/>
              <a:gd name="connsiteX2474" fmla="*/ 1905095 w 4173281"/>
              <a:gd name="connsiteY2474" fmla="*/ 2969250 h 5477157"/>
              <a:gd name="connsiteX2475" fmla="*/ 1969985 w 4173281"/>
              <a:gd name="connsiteY2475" fmla="*/ 2904362 h 5477157"/>
              <a:gd name="connsiteX2476" fmla="*/ 2003725 w 4173281"/>
              <a:gd name="connsiteY2476" fmla="*/ 2914744 h 5477157"/>
              <a:gd name="connsiteX2477" fmla="*/ 2001131 w 4173281"/>
              <a:gd name="connsiteY2477" fmla="*/ 2899171 h 5477157"/>
              <a:gd name="connsiteX2478" fmla="*/ 2063422 w 4173281"/>
              <a:gd name="connsiteY2478" fmla="*/ 2836879 h 5477157"/>
              <a:gd name="connsiteX2479" fmla="*/ 2078996 w 4173281"/>
              <a:gd name="connsiteY2479" fmla="*/ 2821306 h 5477157"/>
              <a:gd name="connsiteX2480" fmla="*/ 2063422 w 4173281"/>
              <a:gd name="connsiteY2480" fmla="*/ 2805733 h 5477157"/>
              <a:gd name="connsiteX2481" fmla="*/ 2050444 w 4173281"/>
              <a:gd name="connsiteY2481" fmla="*/ 2808330 h 5477157"/>
              <a:gd name="connsiteX2482" fmla="*/ 2055635 w 4173281"/>
              <a:gd name="connsiteY2482" fmla="*/ 2821306 h 5477157"/>
              <a:gd name="connsiteX2483" fmla="*/ 2034871 w 4173281"/>
              <a:gd name="connsiteY2483" fmla="*/ 2842070 h 5477157"/>
              <a:gd name="connsiteX2484" fmla="*/ 2014106 w 4173281"/>
              <a:gd name="connsiteY2484" fmla="*/ 2821306 h 5477157"/>
              <a:gd name="connsiteX2485" fmla="*/ 2024489 w 4173281"/>
              <a:gd name="connsiteY2485" fmla="*/ 2803138 h 5477157"/>
              <a:gd name="connsiteX2486" fmla="*/ 2001131 w 4173281"/>
              <a:gd name="connsiteY2486" fmla="*/ 2777183 h 5477157"/>
              <a:gd name="connsiteX2487" fmla="*/ 1993343 w 4173281"/>
              <a:gd name="connsiteY2487" fmla="*/ 2771993 h 5477157"/>
              <a:gd name="connsiteX2488" fmla="*/ 1985557 w 4173281"/>
              <a:gd name="connsiteY2488" fmla="*/ 2782375 h 5477157"/>
              <a:gd name="connsiteX2489" fmla="*/ 1985557 w 4173281"/>
              <a:gd name="connsiteY2489" fmla="*/ 2784969 h 5477157"/>
              <a:gd name="connsiteX2490" fmla="*/ 1959603 w 4173281"/>
              <a:gd name="connsiteY2490" fmla="*/ 2810924 h 5477157"/>
              <a:gd name="connsiteX2491" fmla="*/ 1946624 w 4173281"/>
              <a:gd name="connsiteY2491" fmla="*/ 2808330 h 5477157"/>
              <a:gd name="connsiteX2492" fmla="*/ 1915478 w 4173281"/>
              <a:gd name="connsiteY2492" fmla="*/ 2813521 h 5477157"/>
              <a:gd name="connsiteX2493" fmla="*/ 1824637 w 4173281"/>
              <a:gd name="connsiteY2493" fmla="*/ 2722677 h 5477157"/>
              <a:gd name="connsiteX2494" fmla="*/ 1915478 w 4173281"/>
              <a:gd name="connsiteY2494" fmla="*/ 2631836 h 5477157"/>
              <a:gd name="connsiteX2495" fmla="*/ 1933647 w 4173281"/>
              <a:gd name="connsiteY2495" fmla="*/ 2634430 h 5477157"/>
              <a:gd name="connsiteX2496" fmla="*/ 1949220 w 4173281"/>
              <a:gd name="connsiteY2496" fmla="*/ 2579925 h 5477157"/>
              <a:gd name="connsiteX2497" fmla="*/ 1938839 w 4173281"/>
              <a:gd name="connsiteY2497" fmla="*/ 2579925 h 5477157"/>
              <a:gd name="connsiteX2498" fmla="*/ 1899904 w 4173281"/>
              <a:gd name="connsiteY2498" fmla="*/ 2540992 h 5477157"/>
              <a:gd name="connsiteX2499" fmla="*/ 1938839 w 4173281"/>
              <a:gd name="connsiteY2499" fmla="*/ 2502061 h 5477157"/>
              <a:gd name="connsiteX2500" fmla="*/ 1977770 w 4173281"/>
              <a:gd name="connsiteY2500" fmla="*/ 2540992 h 5477157"/>
              <a:gd name="connsiteX2501" fmla="*/ 1977770 w 4173281"/>
              <a:gd name="connsiteY2501" fmla="*/ 2548780 h 5477157"/>
              <a:gd name="connsiteX2502" fmla="*/ 2040061 w 4173281"/>
              <a:gd name="connsiteY2502" fmla="*/ 2528015 h 5477157"/>
              <a:gd name="connsiteX2503" fmla="*/ 2068613 w 4173281"/>
              <a:gd name="connsiteY2503" fmla="*/ 2533207 h 5477157"/>
              <a:gd name="connsiteX2504" fmla="*/ 2084186 w 4173281"/>
              <a:gd name="connsiteY2504" fmla="*/ 2530611 h 5477157"/>
              <a:gd name="connsiteX2505" fmla="*/ 2068613 w 4173281"/>
              <a:gd name="connsiteY2505" fmla="*/ 2494273 h 5477157"/>
              <a:gd name="connsiteX2506" fmla="*/ 2071207 w 4173281"/>
              <a:gd name="connsiteY2506" fmla="*/ 2481297 h 5477157"/>
              <a:gd name="connsiteX2507" fmla="*/ 2063422 w 4173281"/>
              <a:gd name="connsiteY2507" fmla="*/ 2478700 h 5477157"/>
              <a:gd name="connsiteX2508" fmla="*/ 2032276 w 4173281"/>
              <a:gd name="connsiteY2508" fmla="*/ 2499464 h 5477157"/>
              <a:gd name="connsiteX2509" fmla="*/ 2019297 w 4173281"/>
              <a:gd name="connsiteY2509" fmla="*/ 2496870 h 5477157"/>
              <a:gd name="connsiteX2510" fmla="*/ 2003725 w 4173281"/>
              <a:gd name="connsiteY2510" fmla="*/ 2504654 h 5477157"/>
              <a:gd name="connsiteX2511" fmla="*/ 1982960 w 4173281"/>
              <a:gd name="connsiteY2511" fmla="*/ 2489082 h 5477157"/>
              <a:gd name="connsiteX2512" fmla="*/ 1897310 w 4173281"/>
              <a:gd name="connsiteY2512" fmla="*/ 2431981 h 5477157"/>
              <a:gd name="connsiteX2513" fmla="*/ 1863568 w 4173281"/>
              <a:gd name="connsiteY2513" fmla="*/ 2413814 h 5477157"/>
              <a:gd name="connsiteX2514" fmla="*/ 1868759 w 4173281"/>
              <a:gd name="connsiteY2514" fmla="*/ 2429387 h 5477157"/>
              <a:gd name="connsiteX2515" fmla="*/ 1845400 w 4173281"/>
              <a:gd name="connsiteY2515" fmla="*/ 2452745 h 5477157"/>
              <a:gd name="connsiteX2516" fmla="*/ 1822039 w 4173281"/>
              <a:gd name="connsiteY2516" fmla="*/ 2429387 h 5477157"/>
              <a:gd name="connsiteX2517" fmla="*/ 1845400 w 4173281"/>
              <a:gd name="connsiteY2517" fmla="*/ 2406026 h 5477157"/>
              <a:gd name="connsiteX2518" fmla="*/ 1860974 w 4173281"/>
              <a:gd name="connsiteY2518" fmla="*/ 2411217 h 5477157"/>
              <a:gd name="connsiteX2519" fmla="*/ 1858377 w 4173281"/>
              <a:gd name="connsiteY2519" fmla="*/ 2406026 h 5477157"/>
              <a:gd name="connsiteX2520" fmla="*/ 1847994 w 4173281"/>
              <a:gd name="connsiteY2520" fmla="*/ 2393050 h 5477157"/>
              <a:gd name="connsiteX2521" fmla="*/ 1845400 w 4173281"/>
              <a:gd name="connsiteY2521" fmla="*/ 2393050 h 5477157"/>
              <a:gd name="connsiteX2522" fmla="*/ 1806467 w 4173281"/>
              <a:gd name="connsiteY2522" fmla="*/ 2354116 h 5477157"/>
              <a:gd name="connsiteX2523" fmla="*/ 1809064 w 4173281"/>
              <a:gd name="connsiteY2523" fmla="*/ 2343734 h 5477157"/>
              <a:gd name="connsiteX2524" fmla="*/ 1803873 w 4173281"/>
              <a:gd name="connsiteY2524" fmla="*/ 2343734 h 5477157"/>
              <a:gd name="connsiteX2525" fmla="*/ 1772727 w 4173281"/>
              <a:gd name="connsiteY2525" fmla="*/ 2351522 h 5477157"/>
              <a:gd name="connsiteX2526" fmla="*/ 1702647 w 4173281"/>
              <a:gd name="connsiteY2526" fmla="*/ 2281443 h 5477157"/>
              <a:gd name="connsiteX2527" fmla="*/ 1749366 w 4173281"/>
              <a:gd name="connsiteY2527" fmla="*/ 2216556 h 5477157"/>
              <a:gd name="connsiteX2528" fmla="*/ 1738983 w 4173281"/>
              <a:gd name="connsiteY2528" fmla="*/ 2182813 h 5477157"/>
              <a:gd name="connsiteX2529" fmla="*/ 1738983 w 4173281"/>
              <a:gd name="connsiteY2529" fmla="*/ 2177622 h 5477157"/>
              <a:gd name="connsiteX2530" fmla="*/ 1697456 w 4173281"/>
              <a:gd name="connsiteY2530" fmla="*/ 2195793 h 5477157"/>
              <a:gd name="connsiteX2531" fmla="*/ 1642952 w 4173281"/>
              <a:gd name="connsiteY2531" fmla="*/ 2141285 h 5477157"/>
              <a:gd name="connsiteX2532" fmla="*/ 1661119 w 4173281"/>
              <a:gd name="connsiteY2532" fmla="*/ 2099757 h 5477157"/>
              <a:gd name="connsiteX2533" fmla="*/ 1687073 w 4173281"/>
              <a:gd name="connsiteY2533" fmla="*/ 2084184 h 5477157"/>
              <a:gd name="connsiteX2534" fmla="*/ 1700053 w 4173281"/>
              <a:gd name="connsiteY2534" fmla="*/ 2086781 h 5477157"/>
              <a:gd name="connsiteX2535" fmla="*/ 1751963 w 4173281"/>
              <a:gd name="connsiteY2535" fmla="*/ 2141285 h 5477157"/>
              <a:gd name="connsiteX2536" fmla="*/ 1751963 w 4173281"/>
              <a:gd name="connsiteY2536" fmla="*/ 2146477 h 5477157"/>
              <a:gd name="connsiteX2537" fmla="*/ 1777918 w 4173281"/>
              <a:gd name="connsiteY2537" fmla="*/ 2128309 h 5477157"/>
              <a:gd name="connsiteX2538" fmla="*/ 1770129 w 4173281"/>
              <a:gd name="connsiteY2538" fmla="*/ 2091972 h 5477157"/>
              <a:gd name="connsiteX2539" fmla="*/ 1775321 w 4173281"/>
              <a:gd name="connsiteY2539" fmla="*/ 2066017 h 5477157"/>
              <a:gd name="connsiteX2540" fmla="*/ 1754557 w 4173281"/>
              <a:gd name="connsiteY2540" fmla="*/ 2076399 h 5477157"/>
              <a:gd name="connsiteX2541" fmla="*/ 1728602 w 4173281"/>
              <a:gd name="connsiteY2541" fmla="*/ 2050444 h 5477157"/>
              <a:gd name="connsiteX2542" fmla="*/ 1754557 w 4173281"/>
              <a:gd name="connsiteY2542" fmla="*/ 2024489 h 5477157"/>
              <a:gd name="connsiteX2543" fmla="*/ 1738983 w 4173281"/>
              <a:gd name="connsiteY2543" fmla="*/ 2006320 h 5477157"/>
              <a:gd name="connsiteX2544" fmla="*/ 1707838 w 4173281"/>
              <a:gd name="connsiteY2544" fmla="*/ 2019298 h 5477157"/>
              <a:gd name="connsiteX2545" fmla="*/ 1663716 w 4173281"/>
              <a:gd name="connsiteY2545" fmla="*/ 1975173 h 5477157"/>
              <a:gd name="connsiteX2546" fmla="*/ 1707838 w 4173281"/>
              <a:gd name="connsiteY2546" fmla="*/ 1931051 h 5477157"/>
              <a:gd name="connsiteX2547" fmla="*/ 1736389 w 4173281"/>
              <a:gd name="connsiteY2547" fmla="*/ 1941433 h 5477157"/>
              <a:gd name="connsiteX2548" fmla="*/ 1741581 w 4173281"/>
              <a:gd name="connsiteY2548" fmla="*/ 1931051 h 5477157"/>
              <a:gd name="connsiteX2549" fmla="*/ 1741581 w 4173281"/>
              <a:gd name="connsiteY2549" fmla="*/ 1925860 h 5477157"/>
              <a:gd name="connsiteX2550" fmla="*/ 1783109 w 4173281"/>
              <a:gd name="connsiteY2550" fmla="*/ 1884332 h 5477157"/>
              <a:gd name="connsiteX2551" fmla="*/ 1785703 w 4173281"/>
              <a:gd name="connsiteY2551" fmla="*/ 1884332 h 5477157"/>
              <a:gd name="connsiteX2552" fmla="*/ 1777918 w 4173281"/>
              <a:gd name="connsiteY2552" fmla="*/ 1860971 h 5477157"/>
              <a:gd name="connsiteX2553" fmla="*/ 1764938 w 4173281"/>
              <a:gd name="connsiteY2553" fmla="*/ 1840208 h 5477157"/>
              <a:gd name="connsiteX2554" fmla="*/ 1738983 w 4173281"/>
              <a:gd name="connsiteY2554" fmla="*/ 1832422 h 5477157"/>
              <a:gd name="connsiteX2555" fmla="*/ 1741581 w 4173281"/>
              <a:gd name="connsiteY2555" fmla="*/ 1847995 h 5477157"/>
              <a:gd name="connsiteX2556" fmla="*/ 1687073 w 4173281"/>
              <a:gd name="connsiteY2556" fmla="*/ 1902499 h 5477157"/>
              <a:gd name="connsiteX2557" fmla="*/ 1632570 w 4173281"/>
              <a:gd name="connsiteY2557" fmla="*/ 1847995 h 5477157"/>
              <a:gd name="connsiteX2558" fmla="*/ 1635164 w 4173281"/>
              <a:gd name="connsiteY2558" fmla="*/ 1829825 h 5477157"/>
              <a:gd name="connsiteX2559" fmla="*/ 1596232 w 4173281"/>
              <a:gd name="connsiteY2559" fmla="*/ 1790894 h 5477157"/>
              <a:gd name="connsiteX2560" fmla="*/ 1635164 w 4173281"/>
              <a:gd name="connsiteY2560" fmla="*/ 1751960 h 5477157"/>
              <a:gd name="connsiteX2561" fmla="*/ 1674098 w 4173281"/>
              <a:gd name="connsiteY2561" fmla="*/ 1790894 h 5477157"/>
              <a:gd name="connsiteX2562" fmla="*/ 1674098 w 4173281"/>
              <a:gd name="connsiteY2562" fmla="*/ 1796085 h 5477157"/>
              <a:gd name="connsiteX2563" fmla="*/ 1684480 w 4173281"/>
              <a:gd name="connsiteY2563" fmla="*/ 1793489 h 5477157"/>
              <a:gd name="connsiteX2564" fmla="*/ 1697456 w 4173281"/>
              <a:gd name="connsiteY2564" fmla="*/ 1796085 h 5477157"/>
              <a:gd name="connsiteX2565" fmla="*/ 1689671 w 4173281"/>
              <a:gd name="connsiteY2565" fmla="*/ 1759748 h 5477157"/>
              <a:gd name="connsiteX2566" fmla="*/ 1692265 w 4173281"/>
              <a:gd name="connsiteY2566" fmla="*/ 1738984 h 5477157"/>
              <a:gd name="connsiteX2567" fmla="*/ 1689671 w 4173281"/>
              <a:gd name="connsiteY2567" fmla="*/ 1738984 h 5477157"/>
              <a:gd name="connsiteX2568" fmla="*/ 1655927 w 4173281"/>
              <a:gd name="connsiteY2568" fmla="*/ 1751960 h 5477157"/>
              <a:gd name="connsiteX2569" fmla="*/ 1604017 w 4173281"/>
              <a:gd name="connsiteY2569" fmla="*/ 1700051 h 5477157"/>
              <a:gd name="connsiteX2570" fmla="*/ 1609209 w 4173281"/>
              <a:gd name="connsiteY2570" fmla="*/ 1679287 h 5477157"/>
              <a:gd name="connsiteX2571" fmla="*/ 1606615 w 4173281"/>
              <a:gd name="connsiteY2571" fmla="*/ 1663713 h 5477157"/>
              <a:gd name="connsiteX2572" fmla="*/ 1648142 w 4173281"/>
              <a:gd name="connsiteY2572" fmla="*/ 1622186 h 5477157"/>
              <a:gd name="connsiteX2573" fmla="*/ 1689671 w 4173281"/>
              <a:gd name="connsiteY2573" fmla="*/ 1661119 h 5477157"/>
              <a:gd name="connsiteX2574" fmla="*/ 1707838 w 4173281"/>
              <a:gd name="connsiteY2574" fmla="*/ 1700051 h 5477157"/>
              <a:gd name="connsiteX2575" fmla="*/ 1707838 w 4173281"/>
              <a:gd name="connsiteY2575" fmla="*/ 1707838 h 5477157"/>
              <a:gd name="connsiteX2576" fmla="*/ 1728602 w 4173281"/>
              <a:gd name="connsiteY2576" fmla="*/ 1689668 h 5477157"/>
              <a:gd name="connsiteX2577" fmla="*/ 1728602 w 4173281"/>
              <a:gd name="connsiteY2577" fmla="*/ 1684477 h 5477157"/>
              <a:gd name="connsiteX2578" fmla="*/ 1793491 w 4173281"/>
              <a:gd name="connsiteY2578" fmla="*/ 1614401 h 5477157"/>
              <a:gd name="connsiteX2579" fmla="*/ 1783109 w 4173281"/>
              <a:gd name="connsiteY2579" fmla="*/ 1609209 h 5477157"/>
              <a:gd name="connsiteX2580" fmla="*/ 1759748 w 4173281"/>
              <a:gd name="connsiteY2580" fmla="*/ 1619591 h 5477157"/>
              <a:gd name="connsiteX2581" fmla="*/ 1728602 w 4173281"/>
              <a:gd name="connsiteY2581" fmla="*/ 1588446 h 5477157"/>
              <a:gd name="connsiteX2582" fmla="*/ 1759748 w 4173281"/>
              <a:gd name="connsiteY2582" fmla="*/ 1557300 h 5477157"/>
              <a:gd name="connsiteX2583" fmla="*/ 1777918 w 4173281"/>
              <a:gd name="connsiteY2583" fmla="*/ 1562491 h 5477157"/>
              <a:gd name="connsiteX2584" fmla="*/ 1801276 w 4173281"/>
              <a:gd name="connsiteY2584" fmla="*/ 1552108 h 5477157"/>
              <a:gd name="connsiteX2585" fmla="*/ 1832422 w 4173281"/>
              <a:gd name="connsiteY2585" fmla="*/ 1583254 h 5477157"/>
              <a:gd name="connsiteX2586" fmla="*/ 1827231 w 4173281"/>
              <a:gd name="connsiteY2586" fmla="*/ 1598827 h 5477157"/>
              <a:gd name="connsiteX2587" fmla="*/ 1853185 w 4173281"/>
              <a:gd name="connsiteY2587" fmla="*/ 1596231 h 5477157"/>
              <a:gd name="connsiteX2588" fmla="*/ 1967388 w 4173281"/>
              <a:gd name="connsiteY2588" fmla="*/ 1710432 h 5477157"/>
              <a:gd name="connsiteX2589" fmla="*/ 1962196 w 4173281"/>
              <a:gd name="connsiteY2589" fmla="*/ 1744175 h 5477157"/>
              <a:gd name="connsiteX2590" fmla="*/ 1959603 w 4173281"/>
              <a:gd name="connsiteY2590" fmla="*/ 1751960 h 5477157"/>
              <a:gd name="connsiteX2591" fmla="*/ 1938839 w 4173281"/>
              <a:gd name="connsiteY2591" fmla="*/ 1783107 h 5477157"/>
              <a:gd name="connsiteX2592" fmla="*/ 1946624 w 4173281"/>
              <a:gd name="connsiteY2592" fmla="*/ 1803870 h 5477157"/>
              <a:gd name="connsiteX2593" fmla="*/ 1962196 w 4173281"/>
              <a:gd name="connsiteY2593" fmla="*/ 1801276 h 5477157"/>
              <a:gd name="connsiteX2594" fmla="*/ 2019297 w 4173281"/>
              <a:gd name="connsiteY2594" fmla="*/ 1832422 h 5477157"/>
              <a:gd name="connsiteX2595" fmla="*/ 2037467 w 4173281"/>
              <a:gd name="connsiteY2595" fmla="*/ 1863569 h 5477157"/>
              <a:gd name="connsiteX2596" fmla="*/ 2024489 w 4173281"/>
              <a:gd name="connsiteY2596" fmla="*/ 1892117 h 5477157"/>
              <a:gd name="connsiteX2597" fmla="*/ 2006321 w 4173281"/>
              <a:gd name="connsiteY2597" fmla="*/ 1918072 h 5477157"/>
              <a:gd name="connsiteX2598" fmla="*/ 2032276 w 4173281"/>
              <a:gd name="connsiteY2598" fmla="*/ 1928455 h 5477157"/>
              <a:gd name="connsiteX2599" fmla="*/ 2099759 w 4173281"/>
              <a:gd name="connsiteY2599" fmla="*/ 1892117 h 5477157"/>
              <a:gd name="connsiteX2600" fmla="*/ 2169837 w 4173281"/>
              <a:gd name="connsiteY2600" fmla="*/ 1931051 h 5477157"/>
              <a:gd name="connsiteX2601" fmla="*/ 2169837 w 4173281"/>
              <a:gd name="connsiteY2601" fmla="*/ 1923264 h 5477157"/>
              <a:gd name="connsiteX2602" fmla="*/ 2175027 w 4173281"/>
              <a:gd name="connsiteY2602" fmla="*/ 1889524 h 5477157"/>
              <a:gd name="connsiteX2603" fmla="*/ 2164646 w 4173281"/>
              <a:gd name="connsiteY2603" fmla="*/ 1876544 h 5477157"/>
              <a:gd name="connsiteX2604" fmla="*/ 2156861 w 4173281"/>
              <a:gd name="connsiteY2604" fmla="*/ 1879141 h 5477157"/>
              <a:gd name="connsiteX2605" fmla="*/ 2125715 w 4173281"/>
              <a:gd name="connsiteY2605" fmla="*/ 1847995 h 5477157"/>
              <a:gd name="connsiteX2606" fmla="*/ 2156861 w 4173281"/>
              <a:gd name="connsiteY2606" fmla="*/ 1816849 h 5477157"/>
              <a:gd name="connsiteX2607" fmla="*/ 2172433 w 4173281"/>
              <a:gd name="connsiteY2607" fmla="*/ 1822040 h 5477157"/>
              <a:gd name="connsiteX2608" fmla="*/ 2203579 w 4173281"/>
              <a:gd name="connsiteY2608" fmla="*/ 1809061 h 5477157"/>
              <a:gd name="connsiteX2609" fmla="*/ 2239917 w 4173281"/>
              <a:gd name="connsiteY2609" fmla="*/ 1829825 h 5477157"/>
              <a:gd name="connsiteX2610" fmla="*/ 2245108 w 4173281"/>
              <a:gd name="connsiteY2610" fmla="*/ 1827231 h 5477157"/>
              <a:gd name="connsiteX2611" fmla="*/ 2239917 w 4173281"/>
              <a:gd name="connsiteY2611" fmla="*/ 1801276 h 5477157"/>
              <a:gd name="connsiteX2612" fmla="*/ 2239917 w 4173281"/>
              <a:gd name="connsiteY2612" fmla="*/ 1798679 h 5477157"/>
              <a:gd name="connsiteX2613" fmla="*/ 2237319 w 4173281"/>
              <a:gd name="connsiteY2613" fmla="*/ 1790894 h 5477157"/>
              <a:gd name="connsiteX2614" fmla="*/ 2216556 w 4173281"/>
              <a:gd name="connsiteY2614" fmla="*/ 1785704 h 5477157"/>
              <a:gd name="connsiteX2615" fmla="*/ 2203579 w 4173281"/>
              <a:gd name="connsiteY2615" fmla="*/ 1788298 h 5477157"/>
              <a:gd name="connsiteX2616" fmla="*/ 2164646 w 4173281"/>
              <a:gd name="connsiteY2616" fmla="*/ 1801276 h 5477157"/>
              <a:gd name="connsiteX2617" fmla="*/ 2097162 w 4173281"/>
              <a:gd name="connsiteY2617" fmla="*/ 1733793 h 5477157"/>
              <a:gd name="connsiteX2618" fmla="*/ 2071207 w 4173281"/>
              <a:gd name="connsiteY2618" fmla="*/ 1707838 h 5477157"/>
              <a:gd name="connsiteX2619" fmla="*/ 2086781 w 4173281"/>
              <a:gd name="connsiteY2619" fmla="*/ 1684477 h 5477157"/>
              <a:gd name="connsiteX2620" fmla="*/ 2084186 w 4173281"/>
              <a:gd name="connsiteY2620" fmla="*/ 1671502 h 5477157"/>
              <a:gd name="connsiteX2621" fmla="*/ 2141287 w 4173281"/>
              <a:gd name="connsiteY2621" fmla="*/ 1614401 h 5477157"/>
              <a:gd name="connsiteX2622" fmla="*/ 2172433 w 4173281"/>
              <a:gd name="connsiteY2622" fmla="*/ 1624782 h 5477157"/>
              <a:gd name="connsiteX2623" fmla="*/ 2177624 w 4173281"/>
              <a:gd name="connsiteY2623" fmla="*/ 1622186 h 5477157"/>
              <a:gd name="connsiteX2624" fmla="*/ 2200982 w 4173281"/>
              <a:gd name="connsiteY2624" fmla="*/ 1601421 h 5477157"/>
              <a:gd name="connsiteX2625" fmla="*/ 2224343 w 4173281"/>
              <a:gd name="connsiteY2625" fmla="*/ 1616995 h 5477157"/>
              <a:gd name="connsiteX2626" fmla="*/ 2239917 w 4173281"/>
              <a:gd name="connsiteY2626" fmla="*/ 1614401 h 5477157"/>
              <a:gd name="connsiteX2627" fmla="*/ 2250298 w 4173281"/>
              <a:gd name="connsiteY2627" fmla="*/ 1614401 h 5477157"/>
              <a:gd name="connsiteX2628" fmla="*/ 2242511 w 4173281"/>
              <a:gd name="connsiteY2628" fmla="*/ 1583254 h 5477157"/>
              <a:gd name="connsiteX2629" fmla="*/ 2245108 w 4173281"/>
              <a:gd name="connsiteY2629" fmla="*/ 1570276 h 5477157"/>
              <a:gd name="connsiteX2630" fmla="*/ 2229534 w 4173281"/>
              <a:gd name="connsiteY2630" fmla="*/ 1572872 h 5477157"/>
              <a:gd name="connsiteX2631" fmla="*/ 2180218 w 4173281"/>
              <a:gd name="connsiteY2631" fmla="*/ 1523556 h 5477157"/>
              <a:gd name="connsiteX2632" fmla="*/ 2229534 w 4173281"/>
              <a:gd name="connsiteY2632" fmla="*/ 1474244 h 5477157"/>
              <a:gd name="connsiteX2633" fmla="*/ 2278848 w 4173281"/>
              <a:gd name="connsiteY2633" fmla="*/ 1523556 h 5477157"/>
              <a:gd name="connsiteX2634" fmla="*/ 2278848 w 4173281"/>
              <a:gd name="connsiteY2634" fmla="*/ 1528747 h 5477157"/>
              <a:gd name="connsiteX2635" fmla="*/ 2284038 w 4173281"/>
              <a:gd name="connsiteY2635" fmla="*/ 1526153 h 5477157"/>
              <a:gd name="connsiteX2636" fmla="*/ 2325567 w 4173281"/>
              <a:gd name="connsiteY2636" fmla="*/ 1507984 h 5477157"/>
              <a:gd name="connsiteX2637" fmla="*/ 2335948 w 4173281"/>
              <a:gd name="connsiteY2637" fmla="*/ 1507984 h 5477157"/>
              <a:gd name="connsiteX2638" fmla="*/ 2335948 w 4173281"/>
              <a:gd name="connsiteY2638" fmla="*/ 1502792 h 5477157"/>
              <a:gd name="connsiteX2639" fmla="*/ 2382668 w 4173281"/>
              <a:gd name="connsiteY2639" fmla="*/ 1456074 h 5477157"/>
              <a:gd name="connsiteX2640" fmla="*/ 2429386 w 4173281"/>
              <a:gd name="connsiteY2640" fmla="*/ 1502792 h 5477157"/>
              <a:gd name="connsiteX2641" fmla="*/ 2424195 w 4173281"/>
              <a:gd name="connsiteY2641" fmla="*/ 1526153 h 5477157"/>
              <a:gd name="connsiteX2642" fmla="*/ 2455341 w 4173281"/>
              <a:gd name="connsiteY2642" fmla="*/ 1515771 h 5477157"/>
              <a:gd name="connsiteX2643" fmla="*/ 2515039 w 4173281"/>
              <a:gd name="connsiteY2643" fmla="*/ 1575466 h 5477157"/>
              <a:gd name="connsiteX2644" fmla="*/ 2511342 w 4173281"/>
              <a:gd name="connsiteY2644" fmla="*/ 1594473 h 5477157"/>
              <a:gd name="connsiteX2645" fmla="*/ 2518931 w 4173281"/>
              <a:gd name="connsiteY2645" fmla="*/ 1576766 h 5477157"/>
              <a:gd name="connsiteX2646" fmla="*/ 2546183 w 4173281"/>
              <a:gd name="connsiteY2646" fmla="*/ 1565087 h 5477157"/>
              <a:gd name="connsiteX2647" fmla="*/ 2585117 w 4173281"/>
              <a:gd name="connsiteY2647" fmla="*/ 1604018 h 5477157"/>
              <a:gd name="connsiteX2648" fmla="*/ 2546183 w 4173281"/>
              <a:gd name="connsiteY2648" fmla="*/ 1642952 h 5477157"/>
              <a:gd name="connsiteX2649" fmla="*/ 2507252 w 4173281"/>
              <a:gd name="connsiteY2649" fmla="*/ 1604018 h 5477157"/>
              <a:gd name="connsiteX2650" fmla="*/ 2507465 w 4173281"/>
              <a:gd name="connsiteY2650" fmla="*/ 1603522 h 5477157"/>
              <a:gd name="connsiteX2651" fmla="*/ 2497844 w 4173281"/>
              <a:gd name="connsiteY2651" fmla="*/ 1617969 h 5477157"/>
              <a:gd name="connsiteX2652" fmla="*/ 2455341 w 4173281"/>
              <a:gd name="connsiteY2652" fmla="*/ 1635164 h 5477157"/>
              <a:gd name="connsiteX2653" fmla="*/ 2395646 w 4173281"/>
              <a:gd name="connsiteY2653" fmla="*/ 1575466 h 5477157"/>
              <a:gd name="connsiteX2654" fmla="*/ 2406029 w 4173281"/>
              <a:gd name="connsiteY2654" fmla="*/ 1544320 h 5477157"/>
              <a:gd name="connsiteX2655" fmla="*/ 2382668 w 4173281"/>
              <a:gd name="connsiteY2655" fmla="*/ 1549511 h 5477157"/>
              <a:gd name="connsiteX2656" fmla="*/ 2380074 w 4173281"/>
              <a:gd name="connsiteY2656" fmla="*/ 1549511 h 5477157"/>
              <a:gd name="connsiteX2657" fmla="*/ 2380074 w 4173281"/>
              <a:gd name="connsiteY2657" fmla="*/ 1559893 h 5477157"/>
              <a:gd name="connsiteX2658" fmla="*/ 2361904 w 4173281"/>
              <a:gd name="connsiteY2658" fmla="*/ 1598827 h 5477157"/>
              <a:gd name="connsiteX2659" fmla="*/ 2307399 w 4173281"/>
              <a:gd name="connsiteY2659" fmla="*/ 1640356 h 5477157"/>
              <a:gd name="connsiteX2660" fmla="*/ 2317781 w 4173281"/>
              <a:gd name="connsiteY2660" fmla="*/ 1658522 h 5477157"/>
              <a:gd name="connsiteX2661" fmla="*/ 2322973 w 4173281"/>
              <a:gd name="connsiteY2661" fmla="*/ 1661119 h 5477157"/>
              <a:gd name="connsiteX2662" fmla="*/ 2382668 w 4173281"/>
              <a:gd name="connsiteY2662" fmla="*/ 1629973 h 5477157"/>
              <a:gd name="connsiteX2663" fmla="*/ 2444959 w 4173281"/>
              <a:gd name="connsiteY2663" fmla="*/ 1663713 h 5477157"/>
              <a:gd name="connsiteX2664" fmla="*/ 2470915 w 4173281"/>
              <a:gd name="connsiteY2664" fmla="*/ 1648141 h 5477157"/>
              <a:gd name="connsiteX2665" fmla="*/ 2504657 w 4173281"/>
              <a:gd name="connsiteY2665" fmla="*/ 1681883 h 5477157"/>
              <a:gd name="connsiteX2666" fmla="*/ 2517633 w 4173281"/>
              <a:gd name="connsiteY2666" fmla="*/ 1679287 h 5477157"/>
              <a:gd name="connsiteX2667" fmla="*/ 2520230 w 4173281"/>
              <a:gd name="connsiteY2667" fmla="*/ 1679287 h 5477157"/>
              <a:gd name="connsiteX2668" fmla="*/ 2574735 w 4173281"/>
              <a:gd name="connsiteY2668" fmla="*/ 1663713 h 5477157"/>
              <a:gd name="connsiteX2669" fmla="*/ 2579926 w 4173281"/>
              <a:gd name="connsiteY2669" fmla="*/ 1663713 h 5477157"/>
              <a:gd name="connsiteX2670" fmla="*/ 2577331 w 4173281"/>
              <a:gd name="connsiteY2670" fmla="*/ 1655928 h 5477157"/>
              <a:gd name="connsiteX2671" fmla="*/ 2608477 w 4173281"/>
              <a:gd name="connsiteY2671" fmla="*/ 1624782 h 5477157"/>
              <a:gd name="connsiteX2672" fmla="*/ 2634432 w 4173281"/>
              <a:gd name="connsiteY2672" fmla="*/ 1637758 h 5477157"/>
              <a:gd name="connsiteX2673" fmla="*/ 2634432 w 4173281"/>
              <a:gd name="connsiteY2673" fmla="*/ 1629973 h 5477157"/>
              <a:gd name="connsiteX2674" fmla="*/ 2611071 w 4173281"/>
              <a:gd name="connsiteY2674" fmla="*/ 1609209 h 5477157"/>
              <a:gd name="connsiteX2675" fmla="*/ 2595498 w 4173281"/>
              <a:gd name="connsiteY2675" fmla="*/ 1585848 h 5477157"/>
              <a:gd name="connsiteX2676" fmla="*/ 2616262 w 4173281"/>
              <a:gd name="connsiteY2676" fmla="*/ 1559893 h 5477157"/>
              <a:gd name="connsiteX2677" fmla="*/ 2608477 w 4173281"/>
              <a:gd name="connsiteY2677" fmla="*/ 1544320 h 5477157"/>
              <a:gd name="connsiteX2678" fmla="*/ 2611071 w 4173281"/>
              <a:gd name="connsiteY2678" fmla="*/ 1533939 h 5477157"/>
              <a:gd name="connsiteX2679" fmla="*/ 2605881 w 4173281"/>
              <a:gd name="connsiteY2679" fmla="*/ 1528747 h 5477157"/>
              <a:gd name="connsiteX2680" fmla="*/ 2590307 w 4173281"/>
              <a:gd name="connsiteY2680" fmla="*/ 1531345 h 5477157"/>
              <a:gd name="connsiteX2681" fmla="*/ 2587713 w 4173281"/>
              <a:gd name="connsiteY2681" fmla="*/ 1531345 h 5477157"/>
              <a:gd name="connsiteX2682" fmla="*/ 2587713 w 4173281"/>
              <a:gd name="connsiteY2682" fmla="*/ 1536535 h 5477157"/>
              <a:gd name="connsiteX2683" fmla="*/ 2572141 w 4173281"/>
              <a:gd name="connsiteY2683" fmla="*/ 1552108 h 5477157"/>
              <a:gd name="connsiteX2684" fmla="*/ 2556567 w 4173281"/>
              <a:gd name="connsiteY2684" fmla="*/ 1536535 h 5477157"/>
              <a:gd name="connsiteX2685" fmla="*/ 2564352 w 4173281"/>
              <a:gd name="connsiteY2685" fmla="*/ 1523556 h 5477157"/>
              <a:gd name="connsiteX2686" fmla="*/ 2553970 w 4173281"/>
              <a:gd name="connsiteY2686" fmla="*/ 1507984 h 5477157"/>
              <a:gd name="connsiteX2687" fmla="*/ 2520230 w 4173281"/>
              <a:gd name="connsiteY2687" fmla="*/ 1541726 h 5477157"/>
              <a:gd name="connsiteX2688" fmla="*/ 2486487 w 4173281"/>
              <a:gd name="connsiteY2688" fmla="*/ 1507984 h 5477157"/>
              <a:gd name="connsiteX2689" fmla="*/ 2520230 w 4173281"/>
              <a:gd name="connsiteY2689" fmla="*/ 1474244 h 5477157"/>
              <a:gd name="connsiteX2690" fmla="*/ 2551376 w 4173281"/>
              <a:gd name="connsiteY2690" fmla="*/ 1495007 h 5477157"/>
              <a:gd name="connsiteX2691" fmla="*/ 2551376 w 4173281"/>
              <a:gd name="connsiteY2691" fmla="*/ 1492410 h 5477157"/>
              <a:gd name="connsiteX2692" fmla="*/ 2572141 w 4173281"/>
              <a:gd name="connsiteY2692" fmla="*/ 1458670 h 5477157"/>
              <a:gd name="connsiteX2693" fmla="*/ 2569543 w 4173281"/>
              <a:gd name="connsiteY2693" fmla="*/ 1448289 h 5477157"/>
              <a:gd name="connsiteX2694" fmla="*/ 2598095 w 4173281"/>
              <a:gd name="connsiteY2694" fmla="*/ 1411951 h 5477157"/>
              <a:gd name="connsiteX2695" fmla="*/ 2566949 w 4173281"/>
              <a:gd name="connsiteY2695" fmla="*/ 1404164 h 5477157"/>
              <a:gd name="connsiteX2696" fmla="*/ 2512442 w 4173281"/>
              <a:gd name="connsiteY2696" fmla="*/ 1458670 h 5477157"/>
              <a:gd name="connsiteX2697" fmla="*/ 2476105 w 4173281"/>
              <a:gd name="connsiteY2697" fmla="*/ 1443097 h 5477157"/>
              <a:gd name="connsiteX2698" fmla="*/ 2470915 w 4173281"/>
              <a:gd name="connsiteY2698" fmla="*/ 1445691 h 5477157"/>
              <a:gd name="connsiteX2699" fmla="*/ 2442365 w 4173281"/>
              <a:gd name="connsiteY2699" fmla="*/ 1463861 h 5477157"/>
              <a:gd name="connsiteX2700" fmla="*/ 2411219 w 4173281"/>
              <a:gd name="connsiteY2700" fmla="*/ 1432715 h 5477157"/>
              <a:gd name="connsiteX2701" fmla="*/ 2411219 w 4173281"/>
              <a:gd name="connsiteY2701" fmla="*/ 1430119 h 5477157"/>
              <a:gd name="connsiteX2702" fmla="*/ 2400837 w 4173281"/>
              <a:gd name="connsiteY2702" fmla="*/ 1406760 h 5477157"/>
              <a:gd name="connsiteX2703" fmla="*/ 2408623 w 4173281"/>
              <a:gd name="connsiteY2703" fmla="*/ 1385996 h 5477157"/>
              <a:gd name="connsiteX2704" fmla="*/ 2387859 w 4173281"/>
              <a:gd name="connsiteY2704" fmla="*/ 1391188 h 5477157"/>
              <a:gd name="connsiteX2705" fmla="*/ 2338545 w 4173281"/>
              <a:gd name="connsiteY2705" fmla="*/ 1341872 h 5477157"/>
              <a:gd name="connsiteX2706" fmla="*/ 2348927 w 4173281"/>
              <a:gd name="connsiteY2706" fmla="*/ 1310725 h 5477157"/>
              <a:gd name="connsiteX2707" fmla="*/ 2348927 w 4173281"/>
              <a:gd name="connsiteY2707" fmla="*/ 1308132 h 5477157"/>
              <a:gd name="connsiteX2708" fmla="*/ 2372285 w 4173281"/>
              <a:gd name="connsiteY2708" fmla="*/ 1253624 h 5477157"/>
              <a:gd name="connsiteX2709" fmla="*/ 2372285 w 4173281"/>
              <a:gd name="connsiteY2709" fmla="*/ 1245839 h 5477157"/>
              <a:gd name="connsiteX2710" fmla="*/ 2385264 w 4173281"/>
              <a:gd name="connsiteY2710" fmla="*/ 1219884 h 5477157"/>
              <a:gd name="connsiteX2711" fmla="*/ 2380074 w 4173281"/>
              <a:gd name="connsiteY2711" fmla="*/ 1212097 h 5477157"/>
              <a:gd name="connsiteX2712" fmla="*/ 2364500 w 4173281"/>
              <a:gd name="connsiteY2712" fmla="*/ 1214693 h 5477157"/>
              <a:gd name="connsiteX2713" fmla="*/ 2341139 w 4173281"/>
              <a:gd name="connsiteY2713" fmla="*/ 1209502 h 5477157"/>
              <a:gd name="connsiteX2714" fmla="*/ 2317781 w 4173281"/>
              <a:gd name="connsiteY2714" fmla="*/ 1230267 h 5477157"/>
              <a:gd name="connsiteX2715" fmla="*/ 2294420 w 4173281"/>
              <a:gd name="connsiteY2715" fmla="*/ 1206906 h 5477157"/>
              <a:gd name="connsiteX2716" fmla="*/ 2315184 w 4173281"/>
              <a:gd name="connsiteY2716" fmla="*/ 1183548 h 5477157"/>
              <a:gd name="connsiteX2717" fmla="*/ 2309993 w 4173281"/>
              <a:gd name="connsiteY2717" fmla="*/ 1162784 h 5477157"/>
              <a:gd name="connsiteX2718" fmla="*/ 2273657 w 4173281"/>
              <a:gd name="connsiteY2718" fmla="*/ 1188739 h 5477157"/>
              <a:gd name="connsiteX2719" fmla="*/ 2237319 w 4173281"/>
              <a:gd name="connsiteY2719" fmla="*/ 1152402 h 5477157"/>
              <a:gd name="connsiteX2720" fmla="*/ 2239917 w 4173281"/>
              <a:gd name="connsiteY2720" fmla="*/ 1139423 h 5477157"/>
              <a:gd name="connsiteX2721" fmla="*/ 2224343 w 4173281"/>
              <a:gd name="connsiteY2721" fmla="*/ 1095302 h 5477157"/>
              <a:gd name="connsiteX2722" fmla="*/ 2239917 w 4173281"/>
              <a:gd name="connsiteY2722" fmla="*/ 1051176 h 5477157"/>
              <a:gd name="connsiteX2723" fmla="*/ 2239917 w 4173281"/>
              <a:gd name="connsiteY2723" fmla="*/ 1045986 h 5477157"/>
              <a:gd name="connsiteX2724" fmla="*/ 2281444 w 4173281"/>
              <a:gd name="connsiteY2724" fmla="*/ 1004458 h 5477157"/>
              <a:gd name="connsiteX2725" fmla="*/ 2320375 w 4173281"/>
              <a:gd name="connsiteY2725" fmla="*/ 1030412 h 5477157"/>
              <a:gd name="connsiteX2726" fmla="*/ 2351521 w 4173281"/>
              <a:gd name="connsiteY2726" fmla="*/ 1058964 h 5477157"/>
              <a:gd name="connsiteX2727" fmla="*/ 2348927 w 4173281"/>
              <a:gd name="connsiteY2727" fmla="*/ 1035603 h 5477157"/>
              <a:gd name="connsiteX2728" fmla="*/ 2442365 w 4173281"/>
              <a:gd name="connsiteY2728" fmla="*/ 942165 h 5477157"/>
              <a:gd name="connsiteX2729" fmla="*/ 2509848 w 4173281"/>
              <a:gd name="connsiteY2729" fmla="*/ 970717 h 5477157"/>
              <a:gd name="connsiteX2730" fmla="*/ 2520230 w 4173281"/>
              <a:gd name="connsiteY2730" fmla="*/ 947356 h 5477157"/>
              <a:gd name="connsiteX2731" fmla="*/ 2489085 w 4173281"/>
              <a:gd name="connsiteY2731" fmla="*/ 905829 h 5477157"/>
              <a:gd name="connsiteX2732" fmla="*/ 2489085 w 4173281"/>
              <a:gd name="connsiteY2732" fmla="*/ 900638 h 5477157"/>
              <a:gd name="connsiteX2733" fmla="*/ 2468320 w 4173281"/>
              <a:gd name="connsiteY2733" fmla="*/ 856515 h 5477157"/>
              <a:gd name="connsiteX2734" fmla="*/ 2470915 w 4173281"/>
              <a:gd name="connsiteY2734" fmla="*/ 835752 h 5477157"/>
              <a:gd name="connsiteX2735" fmla="*/ 2470915 w 4173281"/>
              <a:gd name="connsiteY2735" fmla="*/ 830560 h 5477157"/>
              <a:gd name="connsiteX2736" fmla="*/ 2470915 w 4173281"/>
              <a:gd name="connsiteY2736" fmla="*/ 827963 h 5477157"/>
              <a:gd name="connsiteX2737" fmla="*/ 2439769 w 4173281"/>
              <a:gd name="connsiteY2737" fmla="*/ 783842 h 5477157"/>
              <a:gd name="connsiteX2738" fmla="*/ 2437175 w 4173281"/>
              <a:gd name="connsiteY2738" fmla="*/ 783842 h 5477157"/>
              <a:gd name="connsiteX2739" fmla="*/ 2431983 w 4173281"/>
              <a:gd name="connsiteY2739" fmla="*/ 786435 h 5477157"/>
              <a:gd name="connsiteX2740" fmla="*/ 2341139 w 4173281"/>
              <a:gd name="connsiteY2740" fmla="*/ 848728 h 5477157"/>
              <a:gd name="connsiteX2741" fmla="*/ 2317781 w 4173281"/>
              <a:gd name="connsiteY2741" fmla="*/ 846134 h 5477157"/>
              <a:gd name="connsiteX2742" fmla="*/ 2291827 w 4173281"/>
              <a:gd name="connsiteY2742" fmla="*/ 851324 h 5477157"/>
              <a:gd name="connsiteX2743" fmla="*/ 2216556 w 4173281"/>
              <a:gd name="connsiteY2743" fmla="*/ 776053 h 5477157"/>
              <a:gd name="connsiteX2744" fmla="*/ 2247702 w 4173281"/>
              <a:gd name="connsiteY2744" fmla="*/ 716358 h 5477157"/>
              <a:gd name="connsiteX2745" fmla="*/ 2289229 w 4173281"/>
              <a:gd name="connsiteY2745" fmla="*/ 664448 h 5477157"/>
              <a:gd name="connsiteX2746" fmla="*/ 2289229 w 4173281"/>
              <a:gd name="connsiteY2746" fmla="*/ 659257 h 5477157"/>
              <a:gd name="connsiteX2747" fmla="*/ 2297018 w 4173281"/>
              <a:gd name="connsiteY2747" fmla="*/ 633302 h 5477157"/>
              <a:gd name="connsiteX2748" fmla="*/ 2258083 w 4173281"/>
              <a:gd name="connsiteY2748" fmla="*/ 552840 h 5477157"/>
              <a:gd name="connsiteX2749" fmla="*/ 2258083 w 4173281"/>
              <a:gd name="connsiteY2749" fmla="*/ 545056 h 5477157"/>
              <a:gd name="connsiteX2750" fmla="*/ 2242511 w 4173281"/>
              <a:gd name="connsiteY2750" fmla="*/ 547650 h 5477157"/>
              <a:gd name="connsiteX2751" fmla="*/ 2200982 w 4173281"/>
              <a:gd name="connsiteY2751" fmla="*/ 506121 h 5477157"/>
              <a:gd name="connsiteX2752" fmla="*/ 2242511 w 4173281"/>
              <a:gd name="connsiteY2752" fmla="*/ 464594 h 5477157"/>
              <a:gd name="connsiteX2753" fmla="*/ 2278848 w 4173281"/>
              <a:gd name="connsiteY2753" fmla="*/ 487955 h 5477157"/>
              <a:gd name="connsiteX2754" fmla="*/ 2364500 w 4173281"/>
              <a:gd name="connsiteY2754" fmla="*/ 446426 h 5477157"/>
              <a:gd name="connsiteX2755" fmla="*/ 2419004 w 4173281"/>
              <a:gd name="connsiteY2755" fmla="*/ 461999 h 5477157"/>
              <a:gd name="connsiteX2756" fmla="*/ 2416410 w 4173281"/>
              <a:gd name="connsiteY2756" fmla="*/ 446426 h 5477157"/>
              <a:gd name="connsiteX2757" fmla="*/ 2429386 w 4173281"/>
              <a:gd name="connsiteY2757" fmla="*/ 399707 h 5477157"/>
              <a:gd name="connsiteX2758" fmla="*/ 2421601 w 4173281"/>
              <a:gd name="connsiteY2758" fmla="*/ 399707 h 5477157"/>
              <a:gd name="connsiteX2759" fmla="*/ 2361904 w 4173281"/>
              <a:gd name="connsiteY2759" fmla="*/ 363370 h 5477157"/>
              <a:gd name="connsiteX2760" fmla="*/ 2320375 w 4173281"/>
              <a:gd name="connsiteY2760" fmla="*/ 381538 h 5477157"/>
              <a:gd name="connsiteX2761" fmla="*/ 2260680 w 4173281"/>
              <a:gd name="connsiteY2761" fmla="*/ 321843 h 5477157"/>
              <a:gd name="connsiteX2762" fmla="*/ 2320375 w 4173281"/>
              <a:gd name="connsiteY2762" fmla="*/ 262144 h 5477157"/>
              <a:gd name="connsiteX2763" fmla="*/ 2369691 w 4173281"/>
              <a:gd name="connsiteY2763" fmla="*/ 290697 h 5477157"/>
              <a:gd name="connsiteX2764" fmla="*/ 2419004 w 4173281"/>
              <a:gd name="connsiteY2764" fmla="*/ 267335 h 5477157"/>
              <a:gd name="connsiteX2765" fmla="*/ 2431983 w 4173281"/>
              <a:gd name="connsiteY2765" fmla="*/ 269933 h 5477157"/>
              <a:gd name="connsiteX2766" fmla="*/ 2398240 w 4173281"/>
              <a:gd name="connsiteY2766" fmla="*/ 207640 h 5477157"/>
              <a:gd name="connsiteX2767" fmla="*/ 2400837 w 4173281"/>
              <a:gd name="connsiteY2767" fmla="*/ 184279 h 5477157"/>
              <a:gd name="connsiteX2768" fmla="*/ 2364500 w 4173281"/>
              <a:gd name="connsiteY2768" fmla="*/ 197258 h 5477157"/>
              <a:gd name="connsiteX2769" fmla="*/ 2307399 w 4173281"/>
              <a:gd name="connsiteY2769" fmla="*/ 140157 h 5477157"/>
              <a:gd name="connsiteX2770" fmla="*/ 2364500 w 4173281"/>
              <a:gd name="connsiteY2770" fmla="*/ 83056 h 5477157"/>
              <a:gd name="connsiteX2771" fmla="*/ 2421601 w 4173281"/>
              <a:gd name="connsiteY2771" fmla="*/ 140157 h 5477157"/>
              <a:gd name="connsiteX2772" fmla="*/ 2421601 w 4173281"/>
              <a:gd name="connsiteY2772" fmla="*/ 150539 h 5477157"/>
              <a:gd name="connsiteX2773" fmla="*/ 2476105 w 4173281"/>
              <a:gd name="connsiteY2773" fmla="*/ 127178 h 5477157"/>
              <a:gd name="connsiteX2774" fmla="*/ 2535803 w 4173281"/>
              <a:gd name="connsiteY2774" fmla="*/ 155731 h 5477157"/>
              <a:gd name="connsiteX2775" fmla="*/ 2564352 w 4173281"/>
              <a:gd name="connsiteY2775" fmla="*/ 140157 h 5477157"/>
              <a:gd name="connsiteX2776" fmla="*/ 2600689 w 4173281"/>
              <a:gd name="connsiteY2776" fmla="*/ 176494 h 5477157"/>
              <a:gd name="connsiteX2777" fmla="*/ 2564352 w 4173281"/>
              <a:gd name="connsiteY2777" fmla="*/ 212832 h 5477157"/>
              <a:gd name="connsiteX2778" fmla="*/ 2551376 w 4173281"/>
              <a:gd name="connsiteY2778" fmla="*/ 210234 h 5477157"/>
              <a:gd name="connsiteX2779" fmla="*/ 2476105 w 4173281"/>
              <a:gd name="connsiteY2779" fmla="*/ 275123 h 5477157"/>
              <a:gd name="connsiteX2780" fmla="*/ 2457939 w 4173281"/>
              <a:gd name="connsiteY2780" fmla="*/ 272527 h 5477157"/>
              <a:gd name="connsiteX2781" fmla="*/ 2478702 w 4173281"/>
              <a:gd name="connsiteY2781" fmla="*/ 298481 h 5477157"/>
              <a:gd name="connsiteX2782" fmla="*/ 2499466 w 4173281"/>
              <a:gd name="connsiteY2782" fmla="*/ 285505 h 5477157"/>
              <a:gd name="connsiteX2783" fmla="*/ 2525421 w 4173281"/>
              <a:gd name="connsiteY2783" fmla="*/ 311460 h 5477157"/>
              <a:gd name="connsiteX2784" fmla="*/ 2499466 w 4173281"/>
              <a:gd name="connsiteY2784" fmla="*/ 337415 h 5477157"/>
              <a:gd name="connsiteX2785" fmla="*/ 2483893 w 4173281"/>
              <a:gd name="connsiteY2785" fmla="*/ 332224 h 5477157"/>
              <a:gd name="connsiteX2786" fmla="*/ 2481296 w 4173281"/>
              <a:gd name="connsiteY2786" fmla="*/ 350392 h 5477157"/>
              <a:gd name="connsiteX2787" fmla="*/ 2499466 w 4173281"/>
              <a:gd name="connsiteY2787" fmla="*/ 347797 h 5477157"/>
              <a:gd name="connsiteX2788" fmla="*/ 2515039 w 4173281"/>
              <a:gd name="connsiteY2788" fmla="*/ 342606 h 5477157"/>
              <a:gd name="connsiteX2789" fmla="*/ 2533206 w 4173281"/>
              <a:gd name="connsiteY2789" fmla="*/ 350392 h 5477157"/>
              <a:gd name="connsiteX2790" fmla="*/ 2605881 w 4173281"/>
              <a:gd name="connsiteY2790" fmla="*/ 443829 h 5477157"/>
              <a:gd name="connsiteX2791" fmla="*/ 2590307 w 4173281"/>
              <a:gd name="connsiteY2791" fmla="*/ 495740 h 5477157"/>
              <a:gd name="connsiteX2792" fmla="*/ 2600689 w 4173281"/>
              <a:gd name="connsiteY2792" fmla="*/ 519100 h 5477157"/>
              <a:gd name="connsiteX2793" fmla="*/ 2569543 w 4173281"/>
              <a:gd name="connsiteY2793" fmla="*/ 550246 h 5477157"/>
              <a:gd name="connsiteX2794" fmla="*/ 2543588 w 4173281"/>
              <a:gd name="connsiteY2794" fmla="*/ 534673 h 5477157"/>
              <a:gd name="connsiteX2795" fmla="*/ 2517633 w 4173281"/>
              <a:gd name="connsiteY2795" fmla="*/ 539864 h 5477157"/>
              <a:gd name="connsiteX2796" fmla="*/ 2553970 w 4173281"/>
              <a:gd name="connsiteY2796" fmla="*/ 589177 h 5477157"/>
              <a:gd name="connsiteX2797" fmla="*/ 2574735 w 4173281"/>
              <a:gd name="connsiteY2797" fmla="*/ 596966 h 5477157"/>
              <a:gd name="connsiteX2798" fmla="*/ 2590307 w 4173281"/>
              <a:gd name="connsiteY2798" fmla="*/ 573605 h 5477157"/>
              <a:gd name="connsiteX2799" fmla="*/ 2587713 w 4173281"/>
              <a:gd name="connsiteY2799" fmla="*/ 563222 h 5477157"/>
              <a:gd name="connsiteX2800" fmla="*/ 2611071 w 4173281"/>
              <a:gd name="connsiteY2800" fmla="*/ 539864 h 5477157"/>
              <a:gd name="connsiteX2801" fmla="*/ 2629241 w 4173281"/>
              <a:gd name="connsiteY2801" fmla="*/ 547650 h 5477157"/>
              <a:gd name="connsiteX2802" fmla="*/ 2642217 w 4173281"/>
              <a:gd name="connsiteY2802" fmla="*/ 545056 h 5477157"/>
              <a:gd name="connsiteX2803" fmla="*/ 2637026 w 4173281"/>
              <a:gd name="connsiteY2803" fmla="*/ 524291 h 5477157"/>
              <a:gd name="connsiteX2804" fmla="*/ 2662981 w 4173281"/>
              <a:gd name="connsiteY2804" fmla="*/ 472381 h 5477157"/>
              <a:gd name="connsiteX2805" fmla="*/ 2644814 w 4173281"/>
              <a:gd name="connsiteY2805" fmla="*/ 451617 h 5477157"/>
              <a:gd name="connsiteX2806" fmla="*/ 2665578 w 4173281"/>
              <a:gd name="connsiteY2806" fmla="*/ 430853 h 5477157"/>
              <a:gd name="connsiteX2807" fmla="*/ 2686342 w 4173281"/>
              <a:gd name="connsiteY2807" fmla="*/ 451617 h 5477157"/>
              <a:gd name="connsiteX2808" fmla="*/ 2681151 w 4173281"/>
              <a:gd name="connsiteY2808" fmla="*/ 461999 h 5477157"/>
              <a:gd name="connsiteX2809" fmla="*/ 2699318 w 4173281"/>
              <a:gd name="connsiteY2809" fmla="*/ 459402 h 5477157"/>
              <a:gd name="connsiteX2810" fmla="*/ 2730464 w 4173281"/>
              <a:gd name="connsiteY2810" fmla="*/ 467190 h 5477157"/>
              <a:gd name="connsiteX2811" fmla="*/ 2784971 w 4173281"/>
              <a:gd name="connsiteY2811" fmla="*/ 451617 h 5477157"/>
              <a:gd name="connsiteX2812" fmla="*/ 2797948 w 4173281"/>
              <a:gd name="connsiteY2812" fmla="*/ 454211 h 5477157"/>
              <a:gd name="connsiteX2813" fmla="*/ 2808329 w 4173281"/>
              <a:gd name="connsiteY2813" fmla="*/ 430853 h 5477157"/>
              <a:gd name="connsiteX2814" fmla="*/ 2805735 w 4173281"/>
              <a:gd name="connsiteY2814" fmla="*/ 423065 h 5477157"/>
              <a:gd name="connsiteX2815" fmla="*/ 2831690 w 4173281"/>
              <a:gd name="connsiteY2815" fmla="*/ 397110 h 5477157"/>
              <a:gd name="connsiteX2816" fmla="*/ 2849857 w 4173281"/>
              <a:gd name="connsiteY2816" fmla="*/ 404898 h 5477157"/>
              <a:gd name="connsiteX2817" fmla="*/ 2857645 w 4173281"/>
              <a:gd name="connsiteY2817" fmla="*/ 404898 h 5477157"/>
              <a:gd name="connsiteX2818" fmla="*/ 2892035 w 4173281"/>
              <a:gd name="connsiteY2818" fmla="*/ 415281 h 5477157"/>
              <a:gd name="connsiteX2819" fmla="*/ 2894424 w 4173281"/>
              <a:gd name="connsiteY2819" fmla="*/ 418010 h 5477157"/>
              <a:gd name="connsiteX2820" fmla="*/ 2902662 w 4173281"/>
              <a:gd name="connsiteY2820" fmla="*/ 406731 h 5477157"/>
              <a:gd name="connsiteX2821" fmla="*/ 2916378 w 4173281"/>
              <a:gd name="connsiteY2821" fmla="*/ 399479 h 5477157"/>
              <a:gd name="connsiteX2822" fmla="*/ 2910527 w 4173281"/>
              <a:gd name="connsiteY2822" fmla="*/ 394840 h 5477157"/>
              <a:gd name="connsiteX2823" fmla="*/ 2906959 w 4173281"/>
              <a:gd name="connsiteY2823" fmla="*/ 381538 h 5477157"/>
              <a:gd name="connsiteX2824" fmla="*/ 2930318 w 4173281"/>
              <a:gd name="connsiteY2824" fmla="*/ 358179 h 5477157"/>
              <a:gd name="connsiteX2825" fmla="*/ 2953677 w 4173281"/>
              <a:gd name="connsiteY2825" fmla="*/ 376346 h 5477157"/>
              <a:gd name="connsiteX2826" fmla="*/ 2966656 w 4173281"/>
              <a:gd name="connsiteY2826" fmla="*/ 363370 h 5477157"/>
              <a:gd name="connsiteX2827" fmla="*/ 2943295 w 4173281"/>
              <a:gd name="connsiteY2827" fmla="*/ 342606 h 5477157"/>
              <a:gd name="connsiteX2828" fmla="*/ 2925128 w 4173281"/>
              <a:gd name="connsiteY2828" fmla="*/ 337415 h 5477157"/>
              <a:gd name="connsiteX2829" fmla="*/ 2857645 w 4173281"/>
              <a:gd name="connsiteY2829" fmla="*/ 378944 h 5477157"/>
              <a:gd name="connsiteX2830" fmla="*/ 2784971 w 4173281"/>
              <a:gd name="connsiteY2830" fmla="*/ 314054 h 5477157"/>
              <a:gd name="connsiteX2831" fmla="*/ 2769398 w 4173281"/>
              <a:gd name="connsiteY2831" fmla="*/ 290697 h 5477157"/>
              <a:gd name="connsiteX2832" fmla="*/ 2769398 w 4173281"/>
              <a:gd name="connsiteY2832" fmla="*/ 285505 h 5477157"/>
              <a:gd name="connsiteX2833" fmla="*/ 2751228 w 4173281"/>
              <a:gd name="connsiteY2833" fmla="*/ 280314 h 5477157"/>
              <a:gd name="connsiteX2834" fmla="*/ 2704509 w 4173281"/>
              <a:gd name="connsiteY2834" fmla="*/ 321843 h 5477157"/>
              <a:gd name="connsiteX2835" fmla="*/ 2701915 w 4173281"/>
              <a:gd name="connsiteY2835" fmla="*/ 321843 h 5477157"/>
              <a:gd name="connsiteX2836" fmla="*/ 2696724 w 4173281"/>
              <a:gd name="connsiteY2836" fmla="*/ 342606 h 5477157"/>
              <a:gd name="connsiteX2837" fmla="*/ 2712297 w 4173281"/>
              <a:gd name="connsiteY2837" fmla="*/ 340009 h 5477157"/>
              <a:gd name="connsiteX2838" fmla="*/ 2748634 w 4173281"/>
              <a:gd name="connsiteY2838" fmla="*/ 376346 h 5477157"/>
              <a:gd name="connsiteX2839" fmla="*/ 2712297 w 4173281"/>
              <a:gd name="connsiteY2839" fmla="*/ 412684 h 5477157"/>
              <a:gd name="connsiteX2840" fmla="*/ 2675960 w 4173281"/>
              <a:gd name="connsiteY2840" fmla="*/ 376346 h 5477157"/>
              <a:gd name="connsiteX2841" fmla="*/ 2678554 w 4173281"/>
              <a:gd name="connsiteY2841" fmla="*/ 363370 h 5477157"/>
              <a:gd name="connsiteX2842" fmla="*/ 2668172 w 4173281"/>
              <a:gd name="connsiteY2842" fmla="*/ 368561 h 5477157"/>
              <a:gd name="connsiteX2843" fmla="*/ 2670769 w 4173281"/>
              <a:gd name="connsiteY2843" fmla="*/ 378944 h 5477157"/>
              <a:gd name="connsiteX2844" fmla="*/ 2642217 w 4173281"/>
              <a:gd name="connsiteY2844" fmla="*/ 407493 h 5477157"/>
              <a:gd name="connsiteX2845" fmla="*/ 2613668 w 4173281"/>
              <a:gd name="connsiteY2845" fmla="*/ 378944 h 5477157"/>
              <a:gd name="connsiteX2846" fmla="*/ 2618859 w 4173281"/>
              <a:gd name="connsiteY2846" fmla="*/ 363370 h 5477157"/>
              <a:gd name="connsiteX2847" fmla="*/ 2590307 w 4173281"/>
              <a:gd name="connsiteY2847" fmla="*/ 314054 h 5477157"/>
              <a:gd name="connsiteX2848" fmla="*/ 2647408 w 4173281"/>
              <a:gd name="connsiteY2848" fmla="*/ 256953 h 5477157"/>
              <a:gd name="connsiteX2849" fmla="*/ 2650005 w 4173281"/>
              <a:gd name="connsiteY2849" fmla="*/ 256953 h 5477157"/>
              <a:gd name="connsiteX2850" fmla="*/ 2647408 w 4173281"/>
              <a:gd name="connsiteY2850" fmla="*/ 238787 h 5477157"/>
              <a:gd name="connsiteX2851" fmla="*/ 2660387 w 4173281"/>
              <a:gd name="connsiteY2851" fmla="*/ 207640 h 5477157"/>
              <a:gd name="connsiteX2852" fmla="*/ 2655197 w 4173281"/>
              <a:gd name="connsiteY2852" fmla="*/ 199852 h 5477157"/>
              <a:gd name="connsiteX2853" fmla="*/ 2624051 w 4173281"/>
              <a:gd name="connsiteY2853" fmla="*/ 158324 h 5477157"/>
              <a:gd name="connsiteX2854" fmla="*/ 2662981 w 4173281"/>
              <a:gd name="connsiteY2854" fmla="*/ 116796 h 5477157"/>
              <a:gd name="connsiteX2855" fmla="*/ 2681151 w 4173281"/>
              <a:gd name="connsiteY2855" fmla="*/ 103820 h 5477157"/>
              <a:gd name="connsiteX2856" fmla="*/ 2675960 w 4173281"/>
              <a:gd name="connsiteY2856" fmla="*/ 88247 h 5477157"/>
              <a:gd name="connsiteX2857" fmla="*/ 2662981 w 4173281"/>
              <a:gd name="connsiteY2857" fmla="*/ 90841 h 5477157"/>
              <a:gd name="connsiteX2858" fmla="*/ 2639623 w 4173281"/>
              <a:gd name="connsiteY2858" fmla="*/ 80460 h 5477157"/>
              <a:gd name="connsiteX2859" fmla="*/ 2624051 w 4173281"/>
              <a:gd name="connsiteY2859" fmla="*/ 83056 h 5477157"/>
              <a:gd name="connsiteX2860" fmla="*/ 2582522 w 4173281"/>
              <a:gd name="connsiteY2860" fmla="*/ 41529 h 5477157"/>
              <a:gd name="connsiteX2861" fmla="*/ 2624051 w 4173281"/>
              <a:gd name="connsiteY2861" fmla="*/ 0 h 5477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</a:cxnLst>
            <a:rect l="l" t="t" r="r" b="b"/>
            <a:pathLst>
              <a:path w="4173281" h="5477157">
                <a:moveTo>
                  <a:pt x="3136599" y="5293155"/>
                </a:moveTo>
                <a:cubicBezTo>
                  <a:pt x="3136599" y="5293155"/>
                  <a:pt x="3136599" y="5295752"/>
                  <a:pt x="3136599" y="5295752"/>
                </a:cubicBezTo>
                <a:cubicBezTo>
                  <a:pt x="3139193" y="5295752"/>
                  <a:pt x="3139193" y="5295752"/>
                  <a:pt x="3141790" y="5295752"/>
                </a:cubicBezTo>
                <a:cubicBezTo>
                  <a:pt x="3139193" y="5295752"/>
                  <a:pt x="3139193" y="5293155"/>
                  <a:pt x="3136599" y="5293155"/>
                </a:cubicBezTo>
                <a:close/>
                <a:moveTo>
                  <a:pt x="1437907" y="5188401"/>
                </a:moveTo>
                <a:cubicBezTo>
                  <a:pt x="1437907" y="5188401"/>
                  <a:pt x="1437907" y="5190998"/>
                  <a:pt x="1437907" y="5190998"/>
                </a:cubicBezTo>
                <a:cubicBezTo>
                  <a:pt x="1440501" y="5190998"/>
                  <a:pt x="1440501" y="5190998"/>
                  <a:pt x="1443098" y="5190998"/>
                </a:cubicBezTo>
                <a:cubicBezTo>
                  <a:pt x="1440501" y="5190998"/>
                  <a:pt x="1440501" y="5188401"/>
                  <a:pt x="1437907" y="5188401"/>
                </a:cubicBezTo>
                <a:close/>
                <a:moveTo>
                  <a:pt x="3850353" y="5181928"/>
                </a:moveTo>
                <a:lnTo>
                  <a:pt x="3849443" y="5185050"/>
                </a:lnTo>
                <a:cubicBezTo>
                  <a:pt x="3844378" y="5195573"/>
                  <a:pt x="3835782" y="5202958"/>
                  <a:pt x="3825822" y="5206445"/>
                </a:cubicBezTo>
                <a:lnTo>
                  <a:pt x="3822806" y="5206257"/>
                </a:lnTo>
                <a:lnTo>
                  <a:pt x="3840912" y="5225158"/>
                </a:lnTo>
                <a:lnTo>
                  <a:pt x="3841062" y="5224845"/>
                </a:lnTo>
                <a:cubicBezTo>
                  <a:pt x="3844438" y="5217830"/>
                  <a:pt x="3850155" y="5211940"/>
                  <a:pt x="3858209" y="5207176"/>
                </a:cubicBezTo>
                <a:cubicBezTo>
                  <a:pt x="3856996" y="5203710"/>
                  <a:pt x="3858121" y="5201372"/>
                  <a:pt x="3856910" y="5197907"/>
                </a:cubicBezTo>
                <a:close/>
                <a:moveTo>
                  <a:pt x="3646336" y="5137614"/>
                </a:moveTo>
                <a:cubicBezTo>
                  <a:pt x="3646336" y="5137614"/>
                  <a:pt x="3642965" y="5139065"/>
                  <a:pt x="3642006" y="5141478"/>
                </a:cubicBezTo>
                <a:lnTo>
                  <a:pt x="3649242" y="5144355"/>
                </a:lnTo>
                <a:close/>
                <a:moveTo>
                  <a:pt x="2856995" y="5117460"/>
                </a:moveTo>
                <a:lnTo>
                  <a:pt x="2856746" y="5117609"/>
                </a:lnTo>
                <a:lnTo>
                  <a:pt x="2856950" y="5118879"/>
                </a:lnTo>
                <a:lnTo>
                  <a:pt x="2856927" y="5118256"/>
                </a:lnTo>
                <a:lnTo>
                  <a:pt x="2857187" y="5117558"/>
                </a:lnTo>
                <a:close/>
                <a:moveTo>
                  <a:pt x="2541443" y="5115197"/>
                </a:moveTo>
                <a:lnTo>
                  <a:pt x="2525669" y="5120092"/>
                </a:lnTo>
                <a:cubicBezTo>
                  <a:pt x="2530145" y="5130803"/>
                  <a:pt x="2530958" y="5141784"/>
                  <a:pt x="2531774" y="5152765"/>
                </a:cubicBezTo>
                <a:cubicBezTo>
                  <a:pt x="2533197" y="5147138"/>
                  <a:pt x="2538279" y="5141241"/>
                  <a:pt x="2541668" y="5137309"/>
                </a:cubicBezTo>
                <a:lnTo>
                  <a:pt x="2562979" y="5125628"/>
                </a:lnTo>
                <a:lnTo>
                  <a:pt x="2562844" y="5125389"/>
                </a:lnTo>
                <a:lnTo>
                  <a:pt x="2557773" y="5124277"/>
                </a:lnTo>
                <a:close/>
                <a:moveTo>
                  <a:pt x="3747508" y="5102039"/>
                </a:moveTo>
                <a:cubicBezTo>
                  <a:pt x="3747508" y="5102039"/>
                  <a:pt x="3744043" y="5103250"/>
                  <a:pt x="3742917" y="5105590"/>
                </a:cubicBezTo>
                <a:lnTo>
                  <a:pt x="3749934" y="5108967"/>
                </a:lnTo>
                <a:close/>
                <a:moveTo>
                  <a:pt x="3023300" y="5030912"/>
                </a:moveTo>
                <a:cubicBezTo>
                  <a:pt x="3019456" y="5042537"/>
                  <a:pt x="3012630" y="5052885"/>
                  <a:pt x="3003613" y="5061097"/>
                </a:cubicBezTo>
                <a:lnTo>
                  <a:pt x="2972353" y="5077627"/>
                </a:lnTo>
                <a:lnTo>
                  <a:pt x="2962499" y="5099966"/>
                </a:lnTo>
                <a:lnTo>
                  <a:pt x="2967741" y="5111591"/>
                </a:lnTo>
                <a:lnTo>
                  <a:pt x="2986060" y="5103685"/>
                </a:lnTo>
                <a:cubicBezTo>
                  <a:pt x="3009418" y="5103685"/>
                  <a:pt x="3030182" y="5124449"/>
                  <a:pt x="3030182" y="5147807"/>
                </a:cubicBezTo>
                <a:cubicBezTo>
                  <a:pt x="3030182" y="5165977"/>
                  <a:pt x="3022397" y="5178953"/>
                  <a:pt x="3009418" y="5186741"/>
                </a:cubicBezTo>
                <a:cubicBezTo>
                  <a:pt x="3012015" y="5186741"/>
                  <a:pt x="3012015" y="5189335"/>
                  <a:pt x="3012015" y="5189335"/>
                </a:cubicBezTo>
                <a:cubicBezTo>
                  <a:pt x="3014609" y="5189335"/>
                  <a:pt x="3019800" y="5191932"/>
                  <a:pt x="3022397" y="5191932"/>
                </a:cubicBezTo>
                <a:cubicBezTo>
                  <a:pt x="3026290" y="5180252"/>
                  <a:pt x="3032129" y="5169870"/>
                  <a:pt x="3039591" y="5161110"/>
                </a:cubicBezTo>
                <a:lnTo>
                  <a:pt x="3048346" y="5154254"/>
                </a:lnTo>
                <a:lnTo>
                  <a:pt x="3042186" y="5141186"/>
                </a:lnTo>
                <a:cubicBezTo>
                  <a:pt x="3039726" y="5131100"/>
                  <a:pt x="3039940" y="5121028"/>
                  <a:pt x="3042669" y="5111680"/>
                </a:cubicBezTo>
                <a:lnTo>
                  <a:pt x="3051986" y="5096615"/>
                </a:lnTo>
                <a:lnTo>
                  <a:pt x="3054191" y="5091356"/>
                </a:lnTo>
                <a:lnTo>
                  <a:pt x="3055604" y="5090763"/>
                </a:lnTo>
                <a:lnTo>
                  <a:pt x="3058236" y="5086508"/>
                </a:lnTo>
                <a:cubicBezTo>
                  <a:pt x="3043166" y="5079498"/>
                  <a:pt x="3028775" y="5064309"/>
                  <a:pt x="3023853" y="5044137"/>
                </a:cubicBezTo>
                <a:cubicBezTo>
                  <a:pt x="3022623" y="5039094"/>
                  <a:pt x="3024531" y="5035955"/>
                  <a:pt x="3023300" y="5030912"/>
                </a:cubicBezTo>
                <a:close/>
                <a:moveTo>
                  <a:pt x="4036252" y="5024364"/>
                </a:moveTo>
                <a:cubicBezTo>
                  <a:pt x="4025945" y="5033807"/>
                  <a:pt x="4012088" y="5038659"/>
                  <a:pt x="4000482" y="5038833"/>
                </a:cubicBezTo>
                <a:cubicBezTo>
                  <a:pt x="4004209" y="5055028"/>
                  <a:pt x="4005596" y="5070100"/>
                  <a:pt x="4003519" y="5086384"/>
                </a:cubicBezTo>
                <a:lnTo>
                  <a:pt x="4010534" y="5089761"/>
                </a:lnTo>
                <a:lnTo>
                  <a:pt x="4017550" y="5093138"/>
                </a:lnTo>
                <a:cubicBezTo>
                  <a:pt x="4018677" y="5090798"/>
                  <a:pt x="4021015" y="5091924"/>
                  <a:pt x="4022140" y="5089586"/>
                </a:cubicBezTo>
                <a:lnTo>
                  <a:pt x="4023267" y="5087246"/>
                </a:lnTo>
                <a:cubicBezTo>
                  <a:pt x="4026643" y="5080231"/>
                  <a:pt x="4032360" y="5074341"/>
                  <a:pt x="4040414" y="5069577"/>
                </a:cubicBezTo>
                <a:cubicBezTo>
                  <a:pt x="4039201" y="5066111"/>
                  <a:pt x="4040326" y="5063773"/>
                  <a:pt x="4039115" y="5060308"/>
                </a:cubicBezTo>
                <a:cubicBezTo>
                  <a:pt x="4032012" y="5051129"/>
                  <a:pt x="4029497" y="5038396"/>
                  <a:pt x="4036252" y="5024364"/>
                </a:cubicBezTo>
                <a:close/>
                <a:moveTo>
                  <a:pt x="4054353" y="4992749"/>
                </a:moveTo>
                <a:lnTo>
                  <a:pt x="4049849" y="5002104"/>
                </a:lnTo>
                <a:lnTo>
                  <a:pt x="4046472" y="5009121"/>
                </a:lnTo>
                <a:cubicBezTo>
                  <a:pt x="4052276" y="5009032"/>
                  <a:pt x="4056864" y="5005481"/>
                  <a:pt x="4062667" y="5005394"/>
                </a:cubicBezTo>
                <a:cubicBezTo>
                  <a:pt x="4059116" y="5000803"/>
                  <a:pt x="4056778" y="4999678"/>
                  <a:pt x="4054353" y="4992749"/>
                </a:cubicBezTo>
                <a:close/>
                <a:moveTo>
                  <a:pt x="1375615" y="4978167"/>
                </a:moveTo>
                <a:cubicBezTo>
                  <a:pt x="1391188" y="4978167"/>
                  <a:pt x="1404164" y="4991143"/>
                  <a:pt x="1404164" y="5006716"/>
                </a:cubicBezTo>
                <a:cubicBezTo>
                  <a:pt x="1404164" y="5014504"/>
                  <a:pt x="1401570" y="5022289"/>
                  <a:pt x="1396379" y="5027480"/>
                </a:cubicBezTo>
                <a:cubicBezTo>
                  <a:pt x="1396379" y="5027480"/>
                  <a:pt x="1398973" y="5027480"/>
                  <a:pt x="1401570" y="5027480"/>
                </a:cubicBezTo>
                <a:cubicBezTo>
                  <a:pt x="1417143" y="5027480"/>
                  <a:pt x="1430119" y="5032671"/>
                  <a:pt x="1440501" y="5037862"/>
                </a:cubicBezTo>
                <a:cubicBezTo>
                  <a:pt x="1450883" y="5032671"/>
                  <a:pt x="1463862" y="5030077"/>
                  <a:pt x="1476838" y="5030077"/>
                </a:cubicBezTo>
                <a:cubicBezTo>
                  <a:pt x="1523557" y="5030077"/>
                  <a:pt x="1562491" y="5069008"/>
                  <a:pt x="1559894" y="5113133"/>
                </a:cubicBezTo>
                <a:cubicBezTo>
                  <a:pt x="1559894" y="5157255"/>
                  <a:pt x="1523557" y="5193592"/>
                  <a:pt x="1479435" y="5196189"/>
                </a:cubicBezTo>
                <a:cubicBezTo>
                  <a:pt x="1495008" y="5203974"/>
                  <a:pt x="1505390" y="5222144"/>
                  <a:pt x="1505390" y="5240311"/>
                </a:cubicBezTo>
                <a:cubicBezTo>
                  <a:pt x="1505390" y="5271457"/>
                  <a:pt x="1479435" y="5294818"/>
                  <a:pt x="1450883" y="5294818"/>
                </a:cubicBezTo>
                <a:cubicBezTo>
                  <a:pt x="1424928" y="5294818"/>
                  <a:pt x="1404164" y="5279245"/>
                  <a:pt x="1398973" y="5255884"/>
                </a:cubicBezTo>
                <a:cubicBezTo>
                  <a:pt x="1398973" y="5250693"/>
                  <a:pt x="1396379" y="5248099"/>
                  <a:pt x="1396379" y="5242908"/>
                </a:cubicBezTo>
                <a:cubicBezTo>
                  <a:pt x="1396379" y="5237717"/>
                  <a:pt x="1396379" y="5235120"/>
                  <a:pt x="1398973" y="5232526"/>
                </a:cubicBezTo>
                <a:cubicBezTo>
                  <a:pt x="1398973" y="5227335"/>
                  <a:pt x="1401570" y="5222144"/>
                  <a:pt x="1404164" y="5216953"/>
                </a:cubicBezTo>
                <a:cubicBezTo>
                  <a:pt x="1404164" y="5216953"/>
                  <a:pt x="1401570" y="5216953"/>
                  <a:pt x="1401570" y="5216953"/>
                </a:cubicBezTo>
                <a:cubicBezTo>
                  <a:pt x="1396379" y="5245502"/>
                  <a:pt x="1370424" y="5268863"/>
                  <a:pt x="1339278" y="5268863"/>
                </a:cubicBezTo>
                <a:cubicBezTo>
                  <a:pt x="1302941" y="5268863"/>
                  <a:pt x="1274389" y="5240311"/>
                  <a:pt x="1274389" y="5203974"/>
                </a:cubicBezTo>
                <a:cubicBezTo>
                  <a:pt x="1274389" y="5201380"/>
                  <a:pt x="1274389" y="5198783"/>
                  <a:pt x="1274389" y="5196189"/>
                </a:cubicBezTo>
                <a:cubicBezTo>
                  <a:pt x="1261413" y="5190998"/>
                  <a:pt x="1253625" y="5180616"/>
                  <a:pt x="1248434" y="5167637"/>
                </a:cubicBezTo>
                <a:cubicBezTo>
                  <a:pt x="1219885" y="5165043"/>
                  <a:pt x="1199121" y="5139088"/>
                  <a:pt x="1199121" y="5110536"/>
                </a:cubicBezTo>
                <a:cubicBezTo>
                  <a:pt x="1199121" y="5081987"/>
                  <a:pt x="1217288" y="5058626"/>
                  <a:pt x="1243243" y="5053435"/>
                </a:cubicBezTo>
                <a:cubicBezTo>
                  <a:pt x="1243243" y="5050841"/>
                  <a:pt x="1243243" y="5045650"/>
                  <a:pt x="1243243" y="5043053"/>
                </a:cubicBezTo>
                <a:cubicBezTo>
                  <a:pt x="1243243" y="5019695"/>
                  <a:pt x="1264007" y="4998931"/>
                  <a:pt x="1287368" y="4998931"/>
                </a:cubicBezTo>
                <a:cubicBezTo>
                  <a:pt x="1310726" y="4998931"/>
                  <a:pt x="1331490" y="5019695"/>
                  <a:pt x="1331490" y="5043053"/>
                </a:cubicBezTo>
                <a:cubicBezTo>
                  <a:pt x="1331490" y="5061223"/>
                  <a:pt x="1323705" y="5074199"/>
                  <a:pt x="1310726" y="5081987"/>
                </a:cubicBezTo>
                <a:cubicBezTo>
                  <a:pt x="1313323" y="5081987"/>
                  <a:pt x="1313323" y="5084581"/>
                  <a:pt x="1313323" y="5084581"/>
                </a:cubicBezTo>
                <a:cubicBezTo>
                  <a:pt x="1315917" y="5084581"/>
                  <a:pt x="1321108" y="5087178"/>
                  <a:pt x="1323705" y="5087178"/>
                </a:cubicBezTo>
                <a:cubicBezTo>
                  <a:pt x="1331490" y="5063817"/>
                  <a:pt x="1347063" y="5045650"/>
                  <a:pt x="1367827" y="5035268"/>
                </a:cubicBezTo>
                <a:cubicBezTo>
                  <a:pt x="1357445" y="5030077"/>
                  <a:pt x="1347063" y="5019695"/>
                  <a:pt x="1347063" y="5006716"/>
                </a:cubicBezTo>
                <a:cubicBezTo>
                  <a:pt x="1347063" y="4991143"/>
                  <a:pt x="1360042" y="4978167"/>
                  <a:pt x="1375615" y="4978167"/>
                </a:cubicBezTo>
                <a:close/>
                <a:moveTo>
                  <a:pt x="2352924" y="4974643"/>
                </a:moveTo>
                <a:lnTo>
                  <a:pt x="2345603" y="4975185"/>
                </a:lnTo>
                <a:lnTo>
                  <a:pt x="2351502" y="4980269"/>
                </a:lnTo>
                <a:cubicBezTo>
                  <a:pt x="2353197" y="4978302"/>
                  <a:pt x="2352924" y="4974643"/>
                  <a:pt x="2352924" y="4974643"/>
                </a:cubicBezTo>
                <a:close/>
                <a:moveTo>
                  <a:pt x="2555483" y="4966417"/>
                </a:moveTo>
                <a:lnTo>
                  <a:pt x="2551995" y="4968892"/>
                </a:lnTo>
                <a:cubicBezTo>
                  <a:pt x="2559356" y="4983791"/>
                  <a:pt x="2564182" y="4998137"/>
                  <a:pt x="2565916" y="5014461"/>
                </a:cubicBezTo>
                <a:lnTo>
                  <a:pt x="2573521" y="5016129"/>
                </a:lnTo>
                <a:lnTo>
                  <a:pt x="2581127" y="5017797"/>
                </a:lnTo>
                <a:lnTo>
                  <a:pt x="2581328" y="5017549"/>
                </a:lnTo>
                <a:lnTo>
                  <a:pt x="2569977" y="5001094"/>
                </a:lnTo>
                <a:cubicBezTo>
                  <a:pt x="2566764" y="4991900"/>
                  <a:pt x="2566017" y="4981833"/>
                  <a:pt x="2568016" y="4971562"/>
                </a:cubicBezTo>
                <a:close/>
                <a:moveTo>
                  <a:pt x="3929713" y="4964440"/>
                </a:moveTo>
                <a:cubicBezTo>
                  <a:pt x="3929713" y="4964440"/>
                  <a:pt x="3926248" y="4965651"/>
                  <a:pt x="3925122" y="4967991"/>
                </a:cubicBezTo>
                <a:lnTo>
                  <a:pt x="3932139" y="4971368"/>
                </a:lnTo>
                <a:close/>
                <a:moveTo>
                  <a:pt x="3797194" y="4952500"/>
                </a:moveTo>
                <a:lnTo>
                  <a:pt x="3793817" y="4959515"/>
                </a:lnTo>
                <a:cubicBezTo>
                  <a:pt x="3788188" y="4971208"/>
                  <a:pt x="3779333" y="4980628"/>
                  <a:pt x="3768983" y="4987169"/>
                </a:cubicBezTo>
                <a:lnTo>
                  <a:pt x="3758614" y="4990352"/>
                </a:lnTo>
                <a:lnTo>
                  <a:pt x="3798119" y="5037853"/>
                </a:lnTo>
                <a:lnTo>
                  <a:pt x="3786132" y="5045737"/>
                </a:lnTo>
                <a:cubicBezTo>
                  <a:pt x="3785093" y="5053877"/>
                  <a:pt x="3784055" y="5062021"/>
                  <a:pt x="3779552" y="5071375"/>
                </a:cubicBezTo>
                <a:lnTo>
                  <a:pt x="3804700" y="5059880"/>
                </a:lnTo>
                <a:lnTo>
                  <a:pt x="3811147" y="5031229"/>
                </a:lnTo>
                <a:cubicBezTo>
                  <a:pt x="3820153" y="5012520"/>
                  <a:pt x="3832710" y="4998401"/>
                  <a:pt x="3848818" y="4988873"/>
                </a:cubicBezTo>
                <a:cubicBezTo>
                  <a:pt x="3843016" y="4988959"/>
                  <a:pt x="3838339" y="4986707"/>
                  <a:pt x="3833661" y="4984456"/>
                </a:cubicBezTo>
                <a:cubicBezTo>
                  <a:pt x="3819630" y="4977701"/>
                  <a:pt x="3805510" y="4965143"/>
                  <a:pt x="3797194" y="4952500"/>
                </a:cubicBezTo>
                <a:close/>
                <a:moveTo>
                  <a:pt x="3385249" y="4947114"/>
                </a:moveTo>
                <a:lnTo>
                  <a:pt x="3382319" y="4951624"/>
                </a:lnTo>
                <a:lnTo>
                  <a:pt x="3383776" y="4952851"/>
                </a:lnTo>
                <a:close/>
                <a:moveTo>
                  <a:pt x="1245840" y="4947021"/>
                </a:moveTo>
                <a:cubicBezTo>
                  <a:pt x="1256222" y="4947021"/>
                  <a:pt x="1264010" y="4954806"/>
                  <a:pt x="1264010" y="4965188"/>
                </a:cubicBezTo>
                <a:cubicBezTo>
                  <a:pt x="1264010" y="4975570"/>
                  <a:pt x="1256222" y="4983358"/>
                  <a:pt x="1245840" y="4983358"/>
                </a:cubicBezTo>
                <a:cubicBezTo>
                  <a:pt x="1235458" y="4983358"/>
                  <a:pt x="1227673" y="4975570"/>
                  <a:pt x="1227673" y="4965188"/>
                </a:cubicBezTo>
                <a:cubicBezTo>
                  <a:pt x="1227673" y="4954806"/>
                  <a:pt x="1235458" y="4947021"/>
                  <a:pt x="1245840" y="4947021"/>
                </a:cubicBezTo>
                <a:close/>
                <a:moveTo>
                  <a:pt x="2583464" y="4946564"/>
                </a:moveTo>
                <a:lnTo>
                  <a:pt x="2571635" y="4954957"/>
                </a:lnTo>
                <a:lnTo>
                  <a:pt x="2584001" y="4958552"/>
                </a:lnTo>
                <a:close/>
                <a:moveTo>
                  <a:pt x="2203192" y="4937387"/>
                </a:moveTo>
                <a:lnTo>
                  <a:pt x="2202973" y="4937920"/>
                </a:lnTo>
                <a:lnTo>
                  <a:pt x="2201278" y="4939887"/>
                </a:lnTo>
                <a:cubicBezTo>
                  <a:pt x="2199584" y="4941852"/>
                  <a:pt x="2201550" y="4943546"/>
                  <a:pt x="2199854" y="4945514"/>
                </a:cubicBezTo>
                <a:lnTo>
                  <a:pt x="2205753" y="4950598"/>
                </a:lnTo>
                <a:lnTo>
                  <a:pt x="2208055" y="4952581"/>
                </a:lnTo>
                <a:lnTo>
                  <a:pt x="2203293" y="4942896"/>
                </a:lnTo>
                <a:close/>
                <a:moveTo>
                  <a:pt x="1557299" y="4931448"/>
                </a:moveTo>
                <a:lnTo>
                  <a:pt x="1552107" y="4947022"/>
                </a:lnTo>
                <a:cubicBezTo>
                  <a:pt x="1557299" y="4941831"/>
                  <a:pt x="1562490" y="4939234"/>
                  <a:pt x="1570277" y="4934042"/>
                </a:cubicBezTo>
                <a:cubicBezTo>
                  <a:pt x="1570277" y="4934042"/>
                  <a:pt x="1567681" y="4934042"/>
                  <a:pt x="1567681" y="4931448"/>
                </a:cubicBezTo>
                <a:close/>
                <a:moveTo>
                  <a:pt x="3259953" y="4927761"/>
                </a:moveTo>
                <a:cubicBezTo>
                  <a:pt x="3259953" y="4927761"/>
                  <a:pt x="3258046" y="4930896"/>
                  <a:pt x="3258661" y="4933418"/>
                </a:cubicBezTo>
                <a:lnTo>
                  <a:pt x="3266227" y="4931573"/>
                </a:lnTo>
                <a:close/>
                <a:moveTo>
                  <a:pt x="3389492" y="4923220"/>
                </a:moveTo>
                <a:lnTo>
                  <a:pt x="3389507" y="4930523"/>
                </a:lnTo>
                <a:lnTo>
                  <a:pt x="3389692" y="4929800"/>
                </a:lnTo>
                <a:lnTo>
                  <a:pt x="3392928" y="4925684"/>
                </a:lnTo>
                <a:lnTo>
                  <a:pt x="3389968" y="4924092"/>
                </a:lnTo>
                <a:close/>
                <a:moveTo>
                  <a:pt x="2593786" y="4911627"/>
                </a:moveTo>
                <a:lnTo>
                  <a:pt x="2591561" y="4921768"/>
                </a:lnTo>
                <a:lnTo>
                  <a:pt x="2589893" y="4929375"/>
                </a:lnTo>
                <a:lnTo>
                  <a:pt x="2594176" y="4927259"/>
                </a:lnTo>
                <a:lnTo>
                  <a:pt x="2594050" y="4916214"/>
                </a:lnTo>
                <a:lnTo>
                  <a:pt x="2595599" y="4913338"/>
                </a:lnTo>
                <a:close/>
                <a:moveTo>
                  <a:pt x="3589695" y="4894284"/>
                </a:moveTo>
                <a:lnTo>
                  <a:pt x="3586635" y="4923157"/>
                </a:lnTo>
                <a:lnTo>
                  <a:pt x="3578576" y="4933721"/>
                </a:lnTo>
                <a:lnTo>
                  <a:pt x="3595558" y="4954043"/>
                </a:lnTo>
                <a:cubicBezTo>
                  <a:pt x="3600714" y="4962512"/>
                  <a:pt x="3604673" y="4971898"/>
                  <a:pt x="3607134" y="4981984"/>
                </a:cubicBezTo>
                <a:lnTo>
                  <a:pt x="3607198" y="4982478"/>
                </a:lnTo>
                <a:lnTo>
                  <a:pt x="3615583" y="4975163"/>
                </a:lnTo>
                <a:cubicBezTo>
                  <a:pt x="3625845" y="4962820"/>
                  <a:pt x="3639093" y="4953533"/>
                  <a:pt x="3653739" y="4947756"/>
                </a:cubicBezTo>
                <a:lnTo>
                  <a:pt x="3670006" y="4945536"/>
                </a:lnTo>
                <a:lnTo>
                  <a:pt x="3667174" y="4933121"/>
                </a:lnTo>
                <a:lnTo>
                  <a:pt x="3671998" y="4910962"/>
                </a:lnTo>
                <a:lnTo>
                  <a:pt x="3664428" y="4903615"/>
                </a:lnTo>
                <a:cubicBezTo>
                  <a:pt x="3647193" y="4915484"/>
                  <a:pt x="3626317" y="4916958"/>
                  <a:pt x="3607608" y="4907952"/>
                </a:cubicBezTo>
                <a:cubicBezTo>
                  <a:pt x="3600592" y="4904575"/>
                  <a:pt x="3594572" y="4899877"/>
                  <a:pt x="3589699" y="4894291"/>
                </a:cubicBezTo>
                <a:close/>
                <a:moveTo>
                  <a:pt x="3681388" y="4893873"/>
                </a:moveTo>
                <a:lnTo>
                  <a:pt x="3679002" y="4894624"/>
                </a:lnTo>
                <a:lnTo>
                  <a:pt x="3679956" y="4895771"/>
                </a:lnTo>
                <a:close/>
                <a:moveTo>
                  <a:pt x="2938690" y="4874091"/>
                </a:moveTo>
                <a:lnTo>
                  <a:pt x="2912037" y="4887675"/>
                </a:lnTo>
                <a:lnTo>
                  <a:pt x="2919025" y="4892925"/>
                </a:lnTo>
                <a:lnTo>
                  <a:pt x="2920214" y="4893094"/>
                </a:lnTo>
                <a:lnTo>
                  <a:pt x="2921329" y="4894656"/>
                </a:lnTo>
                <a:lnTo>
                  <a:pt x="2945283" y="4912653"/>
                </a:lnTo>
                <a:lnTo>
                  <a:pt x="2939756" y="4914981"/>
                </a:lnTo>
                <a:lnTo>
                  <a:pt x="2939200" y="4917514"/>
                </a:lnTo>
                <a:cubicBezTo>
                  <a:pt x="2938644" y="4920051"/>
                  <a:pt x="2941178" y="4920607"/>
                  <a:pt x="2940622" y="4923141"/>
                </a:cubicBezTo>
                <a:lnTo>
                  <a:pt x="2948453" y="4930012"/>
                </a:lnTo>
                <a:lnTo>
                  <a:pt x="2963757" y="4931269"/>
                </a:lnTo>
                <a:cubicBezTo>
                  <a:pt x="2989479" y="4938142"/>
                  <a:pt x="3010964" y="4958449"/>
                  <a:pt x="3017885" y="4986818"/>
                </a:cubicBezTo>
                <a:cubicBezTo>
                  <a:pt x="3019115" y="4991860"/>
                  <a:pt x="3020960" y="4999423"/>
                  <a:pt x="3019668" y="5005082"/>
                </a:cubicBezTo>
                <a:cubicBezTo>
                  <a:pt x="3025389" y="4995673"/>
                  <a:pt x="3031106" y="4986262"/>
                  <a:pt x="3039963" y="4978758"/>
                </a:cubicBezTo>
                <a:cubicBezTo>
                  <a:pt x="3031169" y="4975560"/>
                  <a:pt x="3024280" y="4969227"/>
                  <a:pt x="3022435" y="4961662"/>
                </a:cubicBezTo>
                <a:lnTo>
                  <a:pt x="3022862" y="4958214"/>
                </a:lnTo>
                <a:lnTo>
                  <a:pt x="3009252" y="4940055"/>
                </a:lnTo>
                <a:cubicBezTo>
                  <a:pt x="2988102" y="4927444"/>
                  <a:pt x="2976228" y="4908896"/>
                  <a:pt x="2967445" y="4888371"/>
                </a:cubicBezTo>
                <a:lnTo>
                  <a:pt x="2962374" y="4887259"/>
                </a:lnTo>
                <a:cubicBezTo>
                  <a:pt x="2954767" y="4885590"/>
                  <a:pt x="2945182" y="4880829"/>
                  <a:pt x="2938690" y="4874091"/>
                </a:cubicBezTo>
                <a:close/>
                <a:moveTo>
                  <a:pt x="3374220" y="4870494"/>
                </a:moveTo>
                <a:lnTo>
                  <a:pt x="3376681" y="4880580"/>
                </a:lnTo>
                <a:lnTo>
                  <a:pt x="3378527" y="4888146"/>
                </a:lnTo>
                <a:cubicBezTo>
                  <a:pt x="3382955" y="4884392"/>
                  <a:pt x="3384245" y="4878735"/>
                  <a:pt x="3388673" y="4874984"/>
                </a:cubicBezTo>
                <a:cubicBezTo>
                  <a:pt x="3383014" y="4873692"/>
                  <a:pt x="3380494" y="4874307"/>
                  <a:pt x="3374220" y="4870494"/>
                </a:cubicBezTo>
                <a:close/>
                <a:moveTo>
                  <a:pt x="2037467" y="4848392"/>
                </a:moveTo>
                <a:lnTo>
                  <a:pt x="2036271" y="4854353"/>
                </a:lnTo>
                <a:lnTo>
                  <a:pt x="2045844" y="4848392"/>
                </a:lnTo>
                <a:close/>
                <a:moveTo>
                  <a:pt x="2562317" y="4842825"/>
                </a:moveTo>
                <a:lnTo>
                  <a:pt x="2560649" y="4850430"/>
                </a:lnTo>
                <a:lnTo>
                  <a:pt x="2547689" y="4874210"/>
                </a:lnTo>
                <a:lnTo>
                  <a:pt x="2596801" y="4911108"/>
                </a:lnTo>
                <a:lnTo>
                  <a:pt x="2620938" y="4866312"/>
                </a:lnTo>
                <a:cubicBezTo>
                  <a:pt x="2615312" y="4867734"/>
                  <a:pt x="2610242" y="4866622"/>
                  <a:pt x="2605171" y="4865509"/>
                </a:cubicBezTo>
                <a:cubicBezTo>
                  <a:pt x="2589960" y="4862173"/>
                  <a:pt x="2573324" y="4853210"/>
                  <a:pt x="2562317" y="4842825"/>
                </a:cubicBezTo>
                <a:close/>
                <a:moveTo>
                  <a:pt x="2694017" y="4823882"/>
                </a:moveTo>
                <a:cubicBezTo>
                  <a:pt x="2694017" y="4823882"/>
                  <a:pt x="2690925" y="4825860"/>
                  <a:pt x="2690369" y="4828396"/>
                </a:cubicBezTo>
                <a:lnTo>
                  <a:pt x="2697976" y="4830064"/>
                </a:lnTo>
                <a:close/>
                <a:moveTo>
                  <a:pt x="2217542" y="4813814"/>
                </a:moveTo>
                <a:lnTo>
                  <a:pt x="2223565" y="4831547"/>
                </a:lnTo>
                <a:lnTo>
                  <a:pt x="2222799" y="4853550"/>
                </a:lnTo>
                <a:lnTo>
                  <a:pt x="2238861" y="4858220"/>
                </a:lnTo>
                <a:lnTo>
                  <a:pt x="2238955" y="4850958"/>
                </a:lnTo>
                <a:lnTo>
                  <a:pt x="2238794" y="4850705"/>
                </a:lnTo>
                <a:cubicBezTo>
                  <a:pt x="2237340" y="4846733"/>
                  <a:pt x="2236906" y="4842652"/>
                  <a:pt x="2237740" y="4838849"/>
                </a:cubicBezTo>
                <a:lnTo>
                  <a:pt x="2241392" y="4833257"/>
                </a:lnTo>
                <a:lnTo>
                  <a:pt x="2242507" y="4830754"/>
                </a:lnTo>
                <a:close/>
                <a:moveTo>
                  <a:pt x="1759748" y="4806865"/>
                </a:moveTo>
                <a:cubicBezTo>
                  <a:pt x="1754557" y="4809459"/>
                  <a:pt x="1749366" y="4812055"/>
                  <a:pt x="1741581" y="4812055"/>
                </a:cubicBezTo>
                <a:cubicBezTo>
                  <a:pt x="1736389" y="4812055"/>
                  <a:pt x="1731198" y="4812055"/>
                  <a:pt x="1726008" y="4809459"/>
                </a:cubicBezTo>
                <a:cubicBezTo>
                  <a:pt x="1723411" y="4814650"/>
                  <a:pt x="1723411" y="4819840"/>
                  <a:pt x="1720817" y="4825031"/>
                </a:cubicBezTo>
                <a:cubicBezTo>
                  <a:pt x="1726008" y="4827629"/>
                  <a:pt x="1728602" y="4830223"/>
                  <a:pt x="1733793" y="4835414"/>
                </a:cubicBezTo>
                <a:cubicBezTo>
                  <a:pt x="1736389" y="4835414"/>
                  <a:pt x="1738983" y="4838011"/>
                  <a:pt x="1741581" y="4840605"/>
                </a:cubicBezTo>
                <a:lnTo>
                  <a:pt x="1746772" y="4840605"/>
                </a:lnTo>
                <a:cubicBezTo>
                  <a:pt x="1749366" y="4827629"/>
                  <a:pt x="1754557" y="4817246"/>
                  <a:pt x="1759748" y="4806865"/>
                </a:cubicBezTo>
                <a:close/>
                <a:moveTo>
                  <a:pt x="3314999" y="4790782"/>
                </a:moveTo>
                <a:cubicBezTo>
                  <a:pt x="3315492" y="4796564"/>
                  <a:pt x="3314532" y="4798978"/>
                  <a:pt x="3312614" y="4803801"/>
                </a:cubicBezTo>
                <a:cubicBezTo>
                  <a:pt x="3308778" y="4813448"/>
                  <a:pt x="3301077" y="4818764"/>
                  <a:pt x="3294336" y="4821670"/>
                </a:cubicBezTo>
                <a:cubicBezTo>
                  <a:pt x="3294831" y="4827453"/>
                  <a:pt x="3292912" y="4832277"/>
                  <a:pt x="3290995" y="4837100"/>
                </a:cubicBezTo>
                <a:cubicBezTo>
                  <a:pt x="3286679" y="4847953"/>
                  <a:pt x="3278622" y="4855922"/>
                  <a:pt x="3268930" y="4860099"/>
                </a:cubicBezTo>
                <a:lnTo>
                  <a:pt x="3254265" y="4860212"/>
                </a:lnTo>
                <a:lnTo>
                  <a:pt x="3265240" y="4883725"/>
                </a:lnTo>
                <a:cubicBezTo>
                  <a:pt x="3267823" y="4872408"/>
                  <a:pt x="3272757" y="4862522"/>
                  <a:pt x="3279490" y="4854534"/>
                </a:cubicBezTo>
                <a:lnTo>
                  <a:pt x="3284412" y="4851037"/>
                </a:lnTo>
                <a:lnTo>
                  <a:pt x="3438429" y="4880518"/>
                </a:lnTo>
                <a:lnTo>
                  <a:pt x="3435712" y="4873095"/>
                </a:lnTo>
                <a:lnTo>
                  <a:pt x="3437322" y="4866093"/>
                </a:lnTo>
                <a:lnTo>
                  <a:pt x="3420189" y="4849370"/>
                </a:lnTo>
                <a:cubicBezTo>
                  <a:pt x="3417775" y="4848410"/>
                  <a:pt x="3414405" y="4849864"/>
                  <a:pt x="3411034" y="4851315"/>
                </a:cubicBezTo>
                <a:cubicBezTo>
                  <a:pt x="3399496" y="4866282"/>
                  <a:pt x="3380231" y="4872584"/>
                  <a:pt x="3360936" y="4864912"/>
                </a:cubicBezTo>
                <a:cubicBezTo>
                  <a:pt x="3341642" y="4857240"/>
                  <a:pt x="3331473" y="4833646"/>
                  <a:pt x="3336732" y="4813392"/>
                </a:cubicBezTo>
                <a:cubicBezTo>
                  <a:pt x="3333827" y="4806650"/>
                  <a:pt x="3330922" y="4799908"/>
                  <a:pt x="3331388" y="4791712"/>
                </a:cubicBezTo>
                <a:cubicBezTo>
                  <a:pt x="3325606" y="4792208"/>
                  <a:pt x="3319823" y="4792700"/>
                  <a:pt x="3314999" y="4790782"/>
                </a:cubicBezTo>
                <a:close/>
                <a:moveTo>
                  <a:pt x="1302940" y="4760145"/>
                </a:moveTo>
                <a:cubicBezTo>
                  <a:pt x="1336680" y="4760145"/>
                  <a:pt x="1362635" y="4786100"/>
                  <a:pt x="1362635" y="4819840"/>
                </a:cubicBezTo>
                <a:cubicBezTo>
                  <a:pt x="1362635" y="4853583"/>
                  <a:pt x="1336680" y="4879538"/>
                  <a:pt x="1302940" y="4879538"/>
                </a:cubicBezTo>
                <a:cubicBezTo>
                  <a:pt x="1284770" y="4879538"/>
                  <a:pt x="1269197" y="4871750"/>
                  <a:pt x="1256221" y="4853583"/>
                </a:cubicBezTo>
                <a:cubicBezTo>
                  <a:pt x="1253624" y="4856177"/>
                  <a:pt x="1251030" y="4856177"/>
                  <a:pt x="1248433" y="4856177"/>
                </a:cubicBezTo>
                <a:cubicBezTo>
                  <a:pt x="1230266" y="4856177"/>
                  <a:pt x="1214693" y="4840604"/>
                  <a:pt x="1214693" y="4822437"/>
                </a:cubicBezTo>
                <a:cubicBezTo>
                  <a:pt x="1214693" y="4804267"/>
                  <a:pt x="1230266" y="4788694"/>
                  <a:pt x="1248433" y="4788694"/>
                </a:cubicBezTo>
                <a:cubicBezTo>
                  <a:pt x="1251030" y="4788694"/>
                  <a:pt x="1251030" y="4788694"/>
                  <a:pt x="1251030" y="4788694"/>
                </a:cubicBezTo>
                <a:cubicBezTo>
                  <a:pt x="1261412" y="4773121"/>
                  <a:pt x="1282176" y="4760145"/>
                  <a:pt x="1302940" y="4760145"/>
                </a:cubicBezTo>
                <a:close/>
                <a:moveTo>
                  <a:pt x="2190601" y="4749764"/>
                </a:moveTo>
                <a:lnTo>
                  <a:pt x="2179863" y="4755132"/>
                </a:lnTo>
                <a:lnTo>
                  <a:pt x="2180655" y="4759900"/>
                </a:lnTo>
                <a:cubicBezTo>
                  <a:pt x="2179543" y="4764971"/>
                  <a:pt x="2178987" y="4767505"/>
                  <a:pt x="2175338" y="4772019"/>
                </a:cubicBezTo>
                <a:lnTo>
                  <a:pt x="2197348" y="4785127"/>
                </a:lnTo>
                <a:lnTo>
                  <a:pt x="2190601" y="4752358"/>
                </a:lnTo>
                <a:close/>
                <a:moveTo>
                  <a:pt x="3441296" y="4732836"/>
                </a:moveTo>
                <a:cubicBezTo>
                  <a:pt x="3441382" y="4738638"/>
                  <a:pt x="3440255" y="4740979"/>
                  <a:pt x="3438004" y="4745656"/>
                </a:cubicBezTo>
                <a:cubicBezTo>
                  <a:pt x="3433501" y="4755010"/>
                  <a:pt x="3425447" y="4759773"/>
                  <a:pt x="3418519" y="4762200"/>
                </a:cubicBezTo>
                <a:cubicBezTo>
                  <a:pt x="3418607" y="4768003"/>
                  <a:pt x="3416355" y="4772681"/>
                  <a:pt x="3414104" y="4777357"/>
                </a:cubicBezTo>
                <a:lnTo>
                  <a:pt x="3412959" y="4778394"/>
                </a:lnTo>
                <a:lnTo>
                  <a:pt x="3469746" y="4837677"/>
                </a:lnTo>
                <a:lnTo>
                  <a:pt x="3488164" y="4838934"/>
                </a:lnTo>
                <a:lnTo>
                  <a:pt x="3501406" y="4853388"/>
                </a:lnTo>
                <a:lnTo>
                  <a:pt x="3516384" y="4844692"/>
                </a:lnTo>
                <a:cubicBezTo>
                  <a:pt x="3530242" y="4839841"/>
                  <a:pt x="3545919" y="4840186"/>
                  <a:pt x="3559951" y="4846940"/>
                </a:cubicBezTo>
                <a:lnTo>
                  <a:pt x="3569306" y="4851443"/>
                </a:lnTo>
                <a:lnTo>
                  <a:pt x="3564961" y="4823985"/>
                </a:lnTo>
                <a:lnTo>
                  <a:pt x="3564555" y="4823856"/>
                </a:lnTo>
                <a:cubicBezTo>
                  <a:pt x="3552860" y="4818226"/>
                  <a:pt x="3545757" y="4809046"/>
                  <a:pt x="3542120" y="4798653"/>
                </a:cubicBezTo>
                <a:cubicBezTo>
                  <a:pt x="3539780" y="4797526"/>
                  <a:pt x="3536316" y="4798740"/>
                  <a:pt x="3532851" y="4799951"/>
                </a:cubicBezTo>
                <a:cubicBezTo>
                  <a:pt x="3520293" y="4814073"/>
                  <a:pt x="3500633" y="4819009"/>
                  <a:pt x="3481924" y="4810004"/>
                </a:cubicBezTo>
                <a:cubicBezTo>
                  <a:pt x="3463215" y="4800998"/>
                  <a:pt x="3454725" y="4776749"/>
                  <a:pt x="3461390" y="4756914"/>
                </a:cubicBezTo>
                <a:cubicBezTo>
                  <a:pt x="3458965" y="4749985"/>
                  <a:pt x="3456539" y="4743056"/>
                  <a:pt x="3457579" y="4734913"/>
                </a:cubicBezTo>
                <a:cubicBezTo>
                  <a:pt x="3451776" y="4735002"/>
                  <a:pt x="3445974" y="4735087"/>
                  <a:pt x="3441296" y="4732836"/>
                </a:cubicBezTo>
                <a:close/>
                <a:moveTo>
                  <a:pt x="1147210" y="4721214"/>
                </a:moveTo>
                <a:cubicBezTo>
                  <a:pt x="1183547" y="4721214"/>
                  <a:pt x="1214693" y="4749763"/>
                  <a:pt x="1214693" y="4788697"/>
                </a:cubicBezTo>
                <a:cubicBezTo>
                  <a:pt x="1214693" y="4825034"/>
                  <a:pt x="1183547" y="4856180"/>
                  <a:pt x="1147210" y="4856180"/>
                </a:cubicBezTo>
                <a:cubicBezTo>
                  <a:pt x="1110873" y="4856180"/>
                  <a:pt x="1079727" y="4825034"/>
                  <a:pt x="1079727" y="4788697"/>
                </a:cubicBezTo>
                <a:cubicBezTo>
                  <a:pt x="1079727" y="4752360"/>
                  <a:pt x="1110873" y="4721214"/>
                  <a:pt x="1147210" y="4721214"/>
                </a:cubicBezTo>
                <a:close/>
                <a:moveTo>
                  <a:pt x="2988065" y="4709546"/>
                </a:moveTo>
                <a:cubicBezTo>
                  <a:pt x="2980214" y="4721111"/>
                  <a:pt x="2967849" y="4729028"/>
                  <a:pt x="2956596" y="4731874"/>
                </a:cubicBezTo>
                <a:cubicBezTo>
                  <a:pt x="2963957" y="4746773"/>
                  <a:pt x="2968783" y="4761119"/>
                  <a:pt x="2970517" y="4777443"/>
                </a:cubicBezTo>
                <a:lnTo>
                  <a:pt x="2978122" y="4779111"/>
                </a:lnTo>
                <a:lnTo>
                  <a:pt x="2985728" y="4780779"/>
                </a:lnTo>
                <a:cubicBezTo>
                  <a:pt x="2986285" y="4778242"/>
                  <a:pt x="2988820" y="4778798"/>
                  <a:pt x="2989375" y="4776264"/>
                </a:cubicBezTo>
                <a:lnTo>
                  <a:pt x="2989932" y="4773727"/>
                </a:lnTo>
                <a:cubicBezTo>
                  <a:pt x="2991600" y="4766123"/>
                  <a:pt x="2995804" y="4759073"/>
                  <a:pt x="3002542" y="4752580"/>
                </a:cubicBezTo>
                <a:cubicBezTo>
                  <a:pt x="3000562" y="4749487"/>
                  <a:pt x="3001118" y="4746953"/>
                  <a:pt x="2999140" y="4743861"/>
                </a:cubicBezTo>
                <a:cubicBezTo>
                  <a:pt x="2990112" y="4736567"/>
                  <a:pt x="2984729" y="4724757"/>
                  <a:pt x="2988065" y="4709546"/>
                </a:cubicBezTo>
                <a:close/>
                <a:moveTo>
                  <a:pt x="2738878" y="4694750"/>
                </a:moveTo>
                <a:lnTo>
                  <a:pt x="2737210" y="4702355"/>
                </a:lnTo>
                <a:cubicBezTo>
                  <a:pt x="2734430" y="4715031"/>
                  <a:pt x="2727986" y="4726240"/>
                  <a:pt x="2719423" y="4734991"/>
                </a:cubicBezTo>
                <a:lnTo>
                  <a:pt x="2713464" y="4738486"/>
                </a:lnTo>
                <a:lnTo>
                  <a:pt x="2728462" y="4749754"/>
                </a:lnTo>
                <a:lnTo>
                  <a:pt x="2718616" y="4760190"/>
                </a:lnTo>
                <a:cubicBezTo>
                  <a:pt x="2719482" y="4768350"/>
                  <a:pt x="2720350" y="4776514"/>
                  <a:pt x="2718126" y="4786654"/>
                </a:cubicBezTo>
                <a:cubicBezTo>
                  <a:pt x="2725421" y="4777625"/>
                  <a:pt x="2734199" y="4770915"/>
                  <a:pt x="2743759" y="4766701"/>
                </a:cubicBezTo>
                <a:lnTo>
                  <a:pt x="2748442" y="4765933"/>
                </a:lnTo>
                <a:lnTo>
                  <a:pt x="2763621" y="4754971"/>
                </a:lnTo>
                <a:lnTo>
                  <a:pt x="2776401" y="4757393"/>
                </a:lnTo>
                <a:lnTo>
                  <a:pt x="2797499" y="4718237"/>
                </a:lnTo>
                <a:cubicBezTo>
                  <a:pt x="2791873" y="4719659"/>
                  <a:pt x="2786803" y="4718547"/>
                  <a:pt x="2781732" y="4717434"/>
                </a:cubicBezTo>
                <a:cubicBezTo>
                  <a:pt x="2766521" y="4714098"/>
                  <a:pt x="2749885" y="4705135"/>
                  <a:pt x="2738878" y="4694750"/>
                </a:cubicBezTo>
                <a:close/>
                <a:moveTo>
                  <a:pt x="2870578" y="4675807"/>
                </a:moveTo>
                <a:cubicBezTo>
                  <a:pt x="2870578" y="4675807"/>
                  <a:pt x="2867486" y="4677785"/>
                  <a:pt x="2866930" y="4680321"/>
                </a:cubicBezTo>
                <a:lnTo>
                  <a:pt x="2874537" y="4681989"/>
                </a:lnTo>
                <a:close/>
                <a:moveTo>
                  <a:pt x="2595256" y="4674796"/>
                </a:moveTo>
                <a:lnTo>
                  <a:pt x="2581720" y="4682866"/>
                </a:lnTo>
                <a:cubicBezTo>
                  <a:pt x="2570011" y="4686277"/>
                  <a:pt x="2557274" y="4686805"/>
                  <a:pt x="2544598" y="4684025"/>
                </a:cubicBezTo>
                <a:lnTo>
                  <a:pt x="2543332" y="4683596"/>
                </a:lnTo>
                <a:lnTo>
                  <a:pt x="2534189" y="4733928"/>
                </a:lnTo>
                <a:lnTo>
                  <a:pt x="2536389" y="4730851"/>
                </a:lnTo>
                <a:cubicBezTo>
                  <a:pt x="2543528" y="4716473"/>
                  <a:pt x="2554276" y="4704382"/>
                  <a:pt x="2567196" y="4695383"/>
                </a:cubicBezTo>
                <a:lnTo>
                  <a:pt x="2600286" y="4682612"/>
                </a:lnTo>
                <a:close/>
                <a:moveTo>
                  <a:pt x="2998387" y="4674609"/>
                </a:moveTo>
                <a:lnTo>
                  <a:pt x="2996162" y="4684750"/>
                </a:lnTo>
                <a:lnTo>
                  <a:pt x="2994494" y="4692357"/>
                </a:lnTo>
                <a:cubicBezTo>
                  <a:pt x="3000121" y="4690932"/>
                  <a:pt x="3003767" y="4686418"/>
                  <a:pt x="3009393" y="4684996"/>
                </a:cubicBezTo>
                <a:cubicBezTo>
                  <a:pt x="3004879" y="4681347"/>
                  <a:pt x="3002345" y="4680792"/>
                  <a:pt x="2998387" y="4674609"/>
                </a:cubicBezTo>
                <a:close/>
                <a:moveTo>
                  <a:pt x="1217287" y="4671898"/>
                </a:moveTo>
                <a:cubicBezTo>
                  <a:pt x="1230266" y="4671898"/>
                  <a:pt x="1240648" y="4682280"/>
                  <a:pt x="1240648" y="4695256"/>
                </a:cubicBezTo>
                <a:cubicBezTo>
                  <a:pt x="1240648" y="4705638"/>
                  <a:pt x="1230266" y="4716020"/>
                  <a:pt x="1217287" y="4718617"/>
                </a:cubicBezTo>
                <a:cubicBezTo>
                  <a:pt x="1204311" y="4718617"/>
                  <a:pt x="1193929" y="4708235"/>
                  <a:pt x="1193929" y="4695256"/>
                </a:cubicBezTo>
                <a:cubicBezTo>
                  <a:pt x="1193929" y="4682280"/>
                  <a:pt x="1204311" y="4671898"/>
                  <a:pt x="1217287" y="4671898"/>
                </a:cubicBezTo>
                <a:close/>
                <a:moveTo>
                  <a:pt x="1572872" y="4645943"/>
                </a:moveTo>
                <a:cubicBezTo>
                  <a:pt x="1585848" y="4645943"/>
                  <a:pt x="1593636" y="4658919"/>
                  <a:pt x="1593636" y="4669301"/>
                </a:cubicBezTo>
                <a:cubicBezTo>
                  <a:pt x="1593636" y="4679683"/>
                  <a:pt x="1583254" y="4690065"/>
                  <a:pt x="1572872" y="4690065"/>
                </a:cubicBezTo>
                <a:cubicBezTo>
                  <a:pt x="1567681" y="4690065"/>
                  <a:pt x="1559893" y="4687471"/>
                  <a:pt x="1557299" y="4682280"/>
                </a:cubicBezTo>
                <a:cubicBezTo>
                  <a:pt x="1557299" y="4692662"/>
                  <a:pt x="1549511" y="4703044"/>
                  <a:pt x="1536535" y="4703044"/>
                </a:cubicBezTo>
                <a:cubicBezTo>
                  <a:pt x="1526153" y="4703044"/>
                  <a:pt x="1515771" y="4695256"/>
                  <a:pt x="1515771" y="4682280"/>
                </a:cubicBezTo>
                <a:cubicBezTo>
                  <a:pt x="1515771" y="4669301"/>
                  <a:pt x="1523556" y="4658919"/>
                  <a:pt x="1536535" y="4658919"/>
                </a:cubicBezTo>
                <a:cubicBezTo>
                  <a:pt x="1541726" y="4658919"/>
                  <a:pt x="1546917" y="4661516"/>
                  <a:pt x="1552108" y="4666707"/>
                </a:cubicBezTo>
                <a:cubicBezTo>
                  <a:pt x="1552108" y="4656325"/>
                  <a:pt x="1562490" y="4645943"/>
                  <a:pt x="1572872" y="4645943"/>
                </a:cubicBezTo>
                <a:close/>
                <a:moveTo>
                  <a:pt x="1689671" y="4643349"/>
                </a:moveTo>
                <a:cubicBezTo>
                  <a:pt x="1707838" y="4643349"/>
                  <a:pt x="1723411" y="4658922"/>
                  <a:pt x="1723411" y="4677089"/>
                </a:cubicBezTo>
                <a:cubicBezTo>
                  <a:pt x="1723411" y="4695259"/>
                  <a:pt x="1707838" y="4710832"/>
                  <a:pt x="1689671" y="4710832"/>
                </a:cubicBezTo>
                <a:cubicBezTo>
                  <a:pt x="1674098" y="4710832"/>
                  <a:pt x="1663716" y="4700450"/>
                  <a:pt x="1658525" y="4690068"/>
                </a:cubicBezTo>
                <a:cubicBezTo>
                  <a:pt x="1655928" y="4697853"/>
                  <a:pt x="1648143" y="4703044"/>
                  <a:pt x="1640355" y="4703044"/>
                </a:cubicBezTo>
                <a:cubicBezTo>
                  <a:pt x="1629973" y="4703044"/>
                  <a:pt x="1622188" y="4695259"/>
                  <a:pt x="1622188" y="4684877"/>
                </a:cubicBezTo>
                <a:cubicBezTo>
                  <a:pt x="1622188" y="4674495"/>
                  <a:pt x="1629973" y="4664113"/>
                  <a:pt x="1640355" y="4666707"/>
                </a:cubicBezTo>
                <a:cubicBezTo>
                  <a:pt x="1648143" y="4666707"/>
                  <a:pt x="1653334" y="4669304"/>
                  <a:pt x="1655928" y="4674495"/>
                </a:cubicBezTo>
                <a:cubicBezTo>
                  <a:pt x="1658525" y="4656325"/>
                  <a:pt x="1671501" y="4643349"/>
                  <a:pt x="1689671" y="4643349"/>
                </a:cubicBezTo>
                <a:close/>
                <a:moveTo>
                  <a:pt x="1744176" y="4635562"/>
                </a:moveTo>
                <a:cubicBezTo>
                  <a:pt x="1757152" y="4635562"/>
                  <a:pt x="1764940" y="4643347"/>
                  <a:pt x="1764940" y="4656326"/>
                </a:cubicBezTo>
                <a:cubicBezTo>
                  <a:pt x="1764940" y="4669302"/>
                  <a:pt x="1757152" y="4677090"/>
                  <a:pt x="1744176" y="4677090"/>
                </a:cubicBezTo>
                <a:cubicBezTo>
                  <a:pt x="1731197" y="4677090"/>
                  <a:pt x="1723412" y="4666708"/>
                  <a:pt x="1723412" y="4656326"/>
                </a:cubicBezTo>
                <a:cubicBezTo>
                  <a:pt x="1723412" y="4645944"/>
                  <a:pt x="1731197" y="4635562"/>
                  <a:pt x="1744176" y="4635562"/>
                </a:cubicBezTo>
                <a:close/>
                <a:moveTo>
                  <a:pt x="1611806" y="4596630"/>
                </a:moveTo>
                <a:cubicBezTo>
                  <a:pt x="1627379" y="4596630"/>
                  <a:pt x="1637761" y="4609606"/>
                  <a:pt x="1637761" y="4622585"/>
                </a:cubicBezTo>
                <a:cubicBezTo>
                  <a:pt x="1637761" y="4635561"/>
                  <a:pt x="1627379" y="4648540"/>
                  <a:pt x="1611806" y="4648540"/>
                </a:cubicBezTo>
                <a:cubicBezTo>
                  <a:pt x="1598827" y="4648540"/>
                  <a:pt x="1585851" y="4635561"/>
                  <a:pt x="1585851" y="4622585"/>
                </a:cubicBezTo>
                <a:cubicBezTo>
                  <a:pt x="1585851" y="4609606"/>
                  <a:pt x="1596233" y="4596630"/>
                  <a:pt x="1611806" y="4596630"/>
                </a:cubicBezTo>
                <a:close/>
                <a:moveTo>
                  <a:pt x="2628097" y="4596487"/>
                </a:moveTo>
                <a:lnTo>
                  <a:pt x="2628030" y="4598438"/>
                </a:lnTo>
                <a:lnTo>
                  <a:pt x="2631997" y="4598438"/>
                </a:lnTo>
                <a:close/>
                <a:moveTo>
                  <a:pt x="2707900" y="4589837"/>
                </a:moveTo>
                <a:lnTo>
                  <a:pt x="2699520" y="4595761"/>
                </a:lnTo>
                <a:lnTo>
                  <a:pt x="2690565" y="4598020"/>
                </a:lnTo>
                <a:lnTo>
                  <a:pt x="2693046" y="4612952"/>
                </a:lnTo>
                <a:lnTo>
                  <a:pt x="2687347" y="4622509"/>
                </a:lnTo>
                <a:lnTo>
                  <a:pt x="2689050" y="4628701"/>
                </a:lnTo>
                <a:lnTo>
                  <a:pt x="2701828" y="4633480"/>
                </a:lnTo>
                <a:cubicBezTo>
                  <a:pt x="2702941" y="4628410"/>
                  <a:pt x="2702075" y="4620247"/>
                  <a:pt x="2703187" y="4615177"/>
                </a:cubicBezTo>
                <a:cubicBezTo>
                  <a:pt x="2701763" y="4609550"/>
                  <a:pt x="2700341" y="4603923"/>
                  <a:pt x="2701453" y="4598853"/>
                </a:cubicBezTo>
                <a:close/>
                <a:moveTo>
                  <a:pt x="1728602" y="4555102"/>
                </a:moveTo>
                <a:cubicBezTo>
                  <a:pt x="1744175" y="4555102"/>
                  <a:pt x="1757154" y="4568078"/>
                  <a:pt x="1757154" y="4583651"/>
                </a:cubicBezTo>
                <a:cubicBezTo>
                  <a:pt x="1757154" y="4599224"/>
                  <a:pt x="1744175" y="4612203"/>
                  <a:pt x="1728602" y="4612203"/>
                </a:cubicBezTo>
                <a:cubicBezTo>
                  <a:pt x="1713029" y="4612203"/>
                  <a:pt x="1700053" y="4599224"/>
                  <a:pt x="1700053" y="4583651"/>
                </a:cubicBezTo>
                <a:cubicBezTo>
                  <a:pt x="1700053" y="4568078"/>
                  <a:pt x="1713029" y="4555102"/>
                  <a:pt x="1728602" y="4555102"/>
                </a:cubicBezTo>
                <a:close/>
                <a:moveTo>
                  <a:pt x="1663713" y="4542123"/>
                </a:moveTo>
                <a:cubicBezTo>
                  <a:pt x="1671501" y="4542123"/>
                  <a:pt x="1676692" y="4547314"/>
                  <a:pt x="1676692" y="4555099"/>
                </a:cubicBezTo>
                <a:cubicBezTo>
                  <a:pt x="1676692" y="4562887"/>
                  <a:pt x="1671501" y="4568078"/>
                  <a:pt x="1663713" y="4568078"/>
                </a:cubicBezTo>
                <a:cubicBezTo>
                  <a:pt x="1655928" y="4568078"/>
                  <a:pt x="1650737" y="4562887"/>
                  <a:pt x="1650737" y="4555099"/>
                </a:cubicBezTo>
                <a:cubicBezTo>
                  <a:pt x="1650737" y="4547314"/>
                  <a:pt x="1655928" y="4542123"/>
                  <a:pt x="1663713" y="4542123"/>
                </a:cubicBezTo>
                <a:close/>
                <a:moveTo>
                  <a:pt x="1362638" y="4534338"/>
                </a:moveTo>
                <a:cubicBezTo>
                  <a:pt x="1388593" y="4534338"/>
                  <a:pt x="1406760" y="4552505"/>
                  <a:pt x="1411951" y="4575866"/>
                </a:cubicBezTo>
                <a:cubicBezTo>
                  <a:pt x="1424930" y="4575866"/>
                  <a:pt x="1437906" y="4588842"/>
                  <a:pt x="1437906" y="4604415"/>
                </a:cubicBezTo>
                <a:cubicBezTo>
                  <a:pt x="1437906" y="4619988"/>
                  <a:pt x="1424930" y="4632967"/>
                  <a:pt x="1409357" y="4632967"/>
                </a:cubicBezTo>
                <a:cubicBezTo>
                  <a:pt x="1401569" y="4632967"/>
                  <a:pt x="1396378" y="4630370"/>
                  <a:pt x="1388593" y="4619988"/>
                </a:cubicBezTo>
                <a:cubicBezTo>
                  <a:pt x="1380805" y="4627776"/>
                  <a:pt x="1370423" y="4630370"/>
                  <a:pt x="1360041" y="4630370"/>
                </a:cubicBezTo>
                <a:cubicBezTo>
                  <a:pt x="1347065" y="4630370"/>
                  <a:pt x="1334086" y="4625179"/>
                  <a:pt x="1326301" y="4617394"/>
                </a:cubicBezTo>
                <a:cubicBezTo>
                  <a:pt x="1323704" y="4619988"/>
                  <a:pt x="1321110" y="4622585"/>
                  <a:pt x="1315919" y="4622585"/>
                </a:cubicBezTo>
                <a:cubicBezTo>
                  <a:pt x="1308131" y="4622585"/>
                  <a:pt x="1300346" y="4617394"/>
                  <a:pt x="1300346" y="4607012"/>
                </a:cubicBezTo>
                <a:cubicBezTo>
                  <a:pt x="1300346" y="4599224"/>
                  <a:pt x="1305537" y="4594033"/>
                  <a:pt x="1313322" y="4591439"/>
                </a:cubicBezTo>
                <a:cubicBezTo>
                  <a:pt x="1313322" y="4588842"/>
                  <a:pt x="1313322" y="4586248"/>
                  <a:pt x="1313322" y="4583651"/>
                </a:cubicBezTo>
                <a:cubicBezTo>
                  <a:pt x="1313322" y="4557696"/>
                  <a:pt x="1334086" y="4534338"/>
                  <a:pt x="1362638" y="4534338"/>
                </a:cubicBezTo>
                <a:close/>
                <a:moveTo>
                  <a:pt x="3624164" y="4513822"/>
                </a:moveTo>
                <a:cubicBezTo>
                  <a:pt x="3634123" y="4510335"/>
                  <a:pt x="3645448" y="4510745"/>
                  <a:pt x="3655972" y="4515811"/>
                </a:cubicBezTo>
                <a:cubicBezTo>
                  <a:pt x="3665328" y="4520314"/>
                  <a:pt x="3672430" y="4529494"/>
                  <a:pt x="3676069" y="4539886"/>
                </a:cubicBezTo>
                <a:lnTo>
                  <a:pt x="3679981" y="4539115"/>
                </a:lnTo>
                <a:lnTo>
                  <a:pt x="3879079" y="4778514"/>
                </a:lnTo>
                <a:lnTo>
                  <a:pt x="3858413" y="4777448"/>
                </a:lnTo>
                <a:cubicBezTo>
                  <a:pt x="3853736" y="4775197"/>
                  <a:pt x="3850184" y="4770608"/>
                  <a:pt x="3846633" y="4766016"/>
                </a:cubicBezTo>
                <a:cubicBezTo>
                  <a:pt x="3829398" y="4777885"/>
                  <a:pt x="3808522" y="4779359"/>
                  <a:pt x="3789813" y="4770353"/>
                </a:cubicBezTo>
                <a:cubicBezTo>
                  <a:pt x="3761749" y="4756844"/>
                  <a:pt x="3749620" y="4722200"/>
                  <a:pt x="3763129" y="4694136"/>
                </a:cubicBezTo>
                <a:lnTo>
                  <a:pt x="3764255" y="4691796"/>
                </a:lnTo>
                <a:cubicBezTo>
                  <a:pt x="3758451" y="4691885"/>
                  <a:pt x="3751436" y="4688508"/>
                  <a:pt x="3746760" y="4686257"/>
                </a:cubicBezTo>
                <a:cubicBezTo>
                  <a:pt x="3735065" y="4680627"/>
                  <a:pt x="3727962" y="4671447"/>
                  <a:pt x="3724325" y="4661054"/>
                </a:cubicBezTo>
                <a:cubicBezTo>
                  <a:pt x="3721985" y="4659927"/>
                  <a:pt x="3718521" y="4661141"/>
                  <a:pt x="3715056" y="4662352"/>
                </a:cubicBezTo>
                <a:cubicBezTo>
                  <a:pt x="3702498" y="4676474"/>
                  <a:pt x="3682838" y="4681410"/>
                  <a:pt x="3664129" y="4672405"/>
                </a:cubicBezTo>
                <a:cubicBezTo>
                  <a:pt x="3645420" y="4663399"/>
                  <a:pt x="3636930" y="4639150"/>
                  <a:pt x="3643595" y="4619315"/>
                </a:cubicBezTo>
                <a:cubicBezTo>
                  <a:pt x="3641170" y="4612386"/>
                  <a:pt x="3638744" y="4605457"/>
                  <a:pt x="3639784" y="4597314"/>
                </a:cubicBezTo>
                <a:cubicBezTo>
                  <a:pt x="3633981" y="4597403"/>
                  <a:pt x="3628179" y="4597488"/>
                  <a:pt x="3623501" y="4595237"/>
                </a:cubicBezTo>
                <a:cubicBezTo>
                  <a:pt x="3623587" y="4601039"/>
                  <a:pt x="3622460" y="4603380"/>
                  <a:pt x="3620209" y="4608057"/>
                </a:cubicBezTo>
                <a:cubicBezTo>
                  <a:pt x="3615706" y="4617411"/>
                  <a:pt x="3607652" y="4622174"/>
                  <a:pt x="3600724" y="4624601"/>
                </a:cubicBezTo>
                <a:cubicBezTo>
                  <a:pt x="3600812" y="4630404"/>
                  <a:pt x="3598560" y="4635082"/>
                  <a:pt x="3596309" y="4639758"/>
                </a:cubicBezTo>
                <a:cubicBezTo>
                  <a:pt x="3586177" y="4660808"/>
                  <a:pt x="3561925" y="4669297"/>
                  <a:pt x="3540879" y="4659166"/>
                </a:cubicBezTo>
                <a:cubicBezTo>
                  <a:pt x="3519829" y="4649033"/>
                  <a:pt x="3511339" y="4624784"/>
                  <a:pt x="3521472" y="4603735"/>
                </a:cubicBezTo>
                <a:cubicBezTo>
                  <a:pt x="3529351" y="4587366"/>
                  <a:pt x="3545461" y="4577836"/>
                  <a:pt x="3561743" y="4579914"/>
                </a:cubicBezTo>
                <a:cubicBezTo>
                  <a:pt x="3568498" y="4565882"/>
                  <a:pt x="3582356" y="4561030"/>
                  <a:pt x="3597426" y="4559641"/>
                </a:cubicBezTo>
                <a:cubicBezTo>
                  <a:pt x="3595000" y="4552712"/>
                  <a:pt x="3597166" y="4542233"/>
                  <a:pt x="3600542" y="4535218"/>
                </a:cubicBezTo>
                <a:cubicBezTo>
                  <a:pt x="3605608" y="4524694"/>
                  <a:pt x="3614204" y="4517309"/>
                  <a:pt x="3624164" y="4513822"/>
                </a:cubicBezTo>
                <a:close/>
                <a:moveTo>
                  <a:pt x="1567681" y="4500596"/>
                </a:moveTo>
                <a:cubicBezTo>
                  <a:pt x="1575466" y="4500596"/>
                  <a:pt x="1583254" y="4508381"/>
                  <a:pt x="1583254" y="4516169"/>
                </a:cubicBezTo>
                <a:cubicBezTo>
                  <a:pt x="1583254" y="4523954"/>
                  <a:pt x="1575466" y="4531742"/>
                  <a:pt x="1567681" y="4531742"/>
                </a:cubicBezTo>
                <a:cubicBezTo>
                  <a:pt x="1559893" y="4531742"/>
                  <a:pt x="1552108" y="4523954"/>
                  <a:pt x="1552108" y="4516169"/>
                </a:cubicBezTo>
                <a:cubicBezTo>
                  <a:pt x="1552108" y="4508381"/>
                  <a:pt x="1559893" y="4500596"/>
                  <a:pt x="1567681" y="4500596"/>
                </a:cubicBezTo>
                <a:close/>
                <a:moveTo>
                  <a:pt x="1689671" y="4474641"/>
                </a:moveTo>
                <a:cubicBezTo>
                  <a:pt x="1687073" y="4477235"/>
                  <a:pt x="1687073" y="4479831"/>
                  <a:pt x="1687073" y="4482426"/>
                </a:cubicBezTo>
                <a:cubicBezTo>
                  <a:pt x="1689671" y="4479831"/>
                  <a:pt x="1692265" y="4479831"/>
                  <a:pt x="1692265" y="4477235"/>
                </a:cubicBezTo>
                <a:close/>
                <a:moveTo>
                  <a:pt x="2600760" y="4427965"/>
                </a:moveTo>
                <a:cubicBezTo>
                  <a:pt x="2598223" y="4427409"/>
                  <a:pt x="2595133" y="4429389"/>
                  <a:pt x="2592041" y="4431366"/>
                </a:cubicBezTo>
                <a:lnTo>
                  <a:pt x="2588539" y="4434741"/>
                </a:lnTo>
                <a:lnTo>
                  <a:pt x="2588506" y="4434920"/>
                </a:lnTo>
                <a:lnTo>
                  <a:pt x="2590469" y="4434920"/>
                </a:lnTo>
                <a:lnTo>
                  <a:pt x="2623144" y="4443634"/>
                </a:lnTo>
                <a:close/>
                <a:moveTo>
                  <a:pt x="1326302" y="4399372"/>
                </a:moveTo>
                <a:cubicBezTo>
                  <a:pt x="1341875" y="4399372"/>
                  <a:pt x="1354851" y="4412348"/>
                  <a:pt x="1354851" y="4427921"/>
                </a:cubicBezTo>
                <a:cubicBezTo>
                  <a:pt x="1354851" y="4440900"/>
                  <a:pt x="1344469" y="4451282"/>
                  <a:pt x="1334087" y="4453876"/>
                </a:cubicBezTo>
                <a:cubicBezTo>
                  <a:pt x="1334087" y="4456473"/>
                  <a:pt x="1334087" y="4459067"/>
                  <a:pt x="1334087" y="4461664"/>
                </a:cubicBezTo>
                <a:cubicBezTo>
                  <a:pt x="1334087" y="4485022"/>
                  <a:pt x="1313323" y="4505786"/>
                  <a:pt x="1289965" y="4505786"/>
                </a:cubicBezTo>
                <a:cubicBezTo>
                  <a:pt x="1287368" y="4505786"/>
                  <a:pt x="1287368" y="4505786"/>
                  <a:pt x="1287368" y="4505786"/>
                </a:cubicBezTo>
                <a:cubicBezTo>
                  <a:pt x="1297750" y="4523956"/>
                  <a:pt x="1305538" y="4544720"/>
                  <a:pt x="1305538" y="4565484"/>
                </a:cubicBezTo>
                <a:cubicBezTo>
                  <a:pt x="1305538" y="4625179"/>
                  <a:pt x="1258819" y="4671898"/>
                  <a:pt x="1199121" y="4671898"/>
                </a:cubicBezTo>
                <a:cubicBezTo>
                  <a:pt x="1139426" y="4671898"/>
                  <a:pt x="1092707" y="4625179"/>
                  <a:pt x="1092707" y="4565484"/>
                </a:cubicBezTo>
                <a:cubicBezTo>
                  <a:pt x="1092707" y="4560293"/>
                  <a:pt x="1095301" y="4552505"/>
                  <a:pt x="1095301" y="4547314"/>
                </a:cubicBezTo>
                <a:cubicBezTo>
                  <a:pt x="1077134" y="4547314"/>
                  <a:pt x="1056370" y="4529147"/>
                  <a:pt x="1056370" y="4508383"/>
                </a:cubicBezTo>
                <a:cubicBezTo>
                  <a:pt x="1056370" y="4487619"/>
                  <a:pt x="1071943" y="4472046"/>
                  <a:pt x="1092707" y="4472046"/>
                </a:cubicBezTo>
                <a:cubicBezTo>
                  <a:pt x="1105683" y="4472046"/>
                  <a:pt x="1116065" y="4477237"/>
                  <a:pt x="1123853" y="4487619"/>
                </a:cubicBezTo>
                <a:cubicBezTo>
                  <a:pt x="1144617" y="4469449"/>
                  <a:pt x="1170572" y="4456473"/>
                  <a:pt x="1199121" y="4456473"/>
                </a:cubicBezTo>
                <a:cubicBezTo>
                  <a:pt x="1217291" y="4456473"/>
                  <a:pt x="1232864" y="4459067"/>
                  <a:pt x="1245840" y="4466855"/>
                </a:cubicBezTo>
                <a:cubicBezTo>
                  <a:pt x="1245840" y="4464258"/>
                  <a:pt x="1245840" y="4461664"/>
                  <a:pt x="1245840" y="4459067"/>
                </a:cubicBezTo>
                <a:cubicBezTo>
                  <a:pt x="1245840" y="4435709"/>
                  <a:pt x="1266604" y="4414945"/>
                  <a:pt x="1289965" y="4414945"/>
                </a:cubicBezTo>
                <a:cubicBezTo>
                  <a:pt x="1292559" y="4414945"/>
                  <a:pt x="1297750" y="4417539"/>
                  <a:pt x="1300347" y="4417539"/>
                </a:cubicBezTo>
                <a:cubicBezTo>
                  <a:pt x="1305538" y="4407157"/>
                  <a:pt x="1315920" y="4399372"/>
                  <a:pt x="1326302" y="4399372"/>
                </a:cubicBezTo>
                <a:close/>
                <a:moveTo>
                  <a:pt x="2029680" y="4337078"/>
                </a:moveTo>
                <a:cubicBezTo>
                  <a:pt x="2032276" y="4342269"/>
                  <a:pt x="2032276" y="4344865"/>
                  <a:pt x="2032276" y="4350056"/>
                </a:cubicBezTo>
                <a:cubicBezTo>
                  <a:pt x="2042659" y="4352650"/>
                  <a:pt x="2050444" y="4357842"/>
                  <a:pt x="2058231" y="4365630"/>
                </a:cubicBezTo>
                <a:cubicBezTo>
                  <a:pt x="2063422" y="4363033"/>
                  <a:pt x="2068613" y="4360439"/>
                  <a:pt x="2076399" y="4357842"/>
                </a:cubicBezTo>
                <a:cubicBezTo>
                  <a:pt x="2073805" y="4355248"/>
                  <a:pt x="2073805" y="4352650"/>
                  <a:pt x="2071207" y="4350056"/>
                </a:cubicBezTo>
                <a:lnTo>
                  <a:pt x="2068613" y="4350056"/>
                </a:lnTo>
                <a:cubicBezTo>
                  <a:pt x="2053041" y="4350056"/>
                  <a:pt x="2040061" y="4344865"/>
                  <a:pt x="2029680" y="4337078"/>
                </a:cubicBezTo>
                <a:close/>
                <a:moveTo>
                  <a:pt x="1030412" y="4331889"/>
                </a:moveTo>
                <a:cubicBezTo>
                  <a:pt x="1053773" y="4331889"/>
                  <a:pt x="1074537" y="4352653"/>
                  <a:pt x="1074537" y="4376011"/>
                </a:cubicBezTo>
                <a:cubicBezTo>
                  <a:pt x="1074537" y="4399372"/>
                  <a:pt x="1053773" y="4420136"/>
                  <a:pt x="1030412" y="4420136"/>
                </a:cubicBezTo>
                <a:cubicBezTo>
                  <a:pt x="1007054" y="4420136"/>
                  <a:pt x="986290" y="4399372"/>
                  <a:pt x="986290" y="4376011"/>
                </a:cubicBezTo>
                <a:cubicBezTo>
                  <a:pt x="986290" y="4352653"/>
                  <a:pt x="1007054" y="4331889"/>
                  <a:pt x="1030412" y="4331889"/>
                </a:cubicBezTo>
                <a:close/>
                <a:moveTo>
                  <a:pt x="996672" y="4277383"/>
                </a:moveTo>
                <a:cubicBezTo>
                  <a:pt x="1009651" y="4277383"/>
                  <a:pt x="1020033" y="4287765"/>
                  <a:pt x="1020033" y="4300741"/>
                </a:cubicBezTo>
                <a:cubicBezTo>
                  <a:pt x="1020033" y="4311123"/>
                  <a:pt x="1009651" y="4321505"/>
                  <a:pt x="996672" y="4324102"/>
                </a:cubicBezTo>
                <a:cubicBezTo>
                  <a:pt x="983696" y="4324102"/>
                  <a:pt x="973314" y="4313720"/>
                  <a:pt x="973314" y="4300741"/>
                </a:cubicBezTo>
                <a:cubicBezTo>
                  <a:pt x="973314" y="4287765"/>
                  <a:pt x="983696" y="4277383"/>
                  <a:pt x="996672" y="4277383"/>
                </a:cubicBezTo>
                <a:close/>
                <a:moveTo>
                  <a:pt x="1993343" y="4272192"/>
                </a:moveTo>
                <a:lnTo>
                  <a:pt x="1993343" y="4277383"/>
                </a:lnTo>
                <a:cubicBezTo>
                  <a:pt x="1993343" y="4287764"/>
                  <a:pt x="1990749" y="4298147"/>
                  <a:pt x="1988151" y="4305932"/>
                </a:cubicBezTo>
                <a:lnTo>
                  <a:pt x="1990749" y="4305932"/>
                </a:lnTo>
                <a:cubicBezTo>
                  <a:pt x="1998534" y="4305932"/>
                  <a:pt x="2003725" y="4311123"/>
                  <a:pt x="2006321" y="4318910"/>
                </a:cubicBezTo>
                <a:cubicBezTo>
                  <a:pt x="2008916" y="4318910"/>
                  <a:pt x="2011512" y="4318910"/>
                  <a:pt x="2016703" y="4321504"/>
                </a:cubicBezTo>
                <a:cubicBezTo>
                  <a:pt x="2008916" y="4311123"/>
                  <a:pt x="2006321" y="4300741"/>
                  <a:pt x="2006321" y="4287764"/>
                </a:cubicBezTo>
                <a:lnTo>
                  <a:pt x="2006321" y="4279977"/>
                </a:lnTo>
                <a:cubicBezTo>
                  <a:pt x="2003725" y="4277383"/>
                  <a:pt x="1998534" y="4274786"/>
                  <a:pt x="1995940" y="4272192"/>
                </a:cubicBezTo>
                <a:close/>
                <a:moveTo>
                  <a:pt x="939571" y="4150204"/>
                </a:moveTo>
                <a:cubicBezTo>
                  <a:pt x="948171" y="4150204"/>
                  <a:pt x="955144" y="4157175"/>
                  <a:pt x="955144" y="4165777"/>
                </a:cubicBezTo>
                <a:cubicBezTo>
                  <a:pt x="955144" y="4174377"/>
                  <a:pt x="948171" y="4181350"/>
                  <a:pt x="939571" y="4181350"/>
                </a:cubicBezTo>
                <a:cubicBezTo>
                  <a:pt x="930968" y="4181350"/>
                  <a:pt x="923998" y="4174377"/>
                  <a:pt x="923998" y="4165777"/>
                </a:cubicBezTo>
                <a:cubicBezTo>
                  <a:pt x="923998" y="4157175"/>
                  <a:pt x="930968" y="4150204"/>
                  <a:pt x="939571" y="4150204"/>
                </a:cubicBezTo>
                <a:close/>
                <a:moveTo>
                  <a:pt x="2078996" y="4113865"/>
                </a:moveTo>
                <a:lnTo>
                  <a:pt x="2076399" y="4116462"/>
                </a:lnTo>
                <a:lnTo>
                  <a:pt x="2078996" y="4119056"/>
                </a:lnTo>
                <a:lnTo>
                  <a:pt x="2084186" y="4116462"/>
                </a:lnTo>
                <a:cubicBezTo>
                  <a:pt x="2081590" y="4116462"/>
                  <a:pt x="2081590" y="4113865"/>
                  <a:pt x="2078996" y="4113865"/>
                </a:cubicBezTo>
                <a:close/>
                <a:moveTo>
                  <a:pt x="781246" y="4059361"/>
                </a:moveTo>
                <a:cubicBezTo>
                  <a:pt x="789031" y="4059361"/>
                  <a:pt x="796819" y="4067146"/>
                  <a:pt x="796819" y="4074934"/>
                </a:cubicBezTo>
                <a:cubicBezTo>
                  <a:pt x="796819" y="4082719"/>
                  <a:pt x="789031" y="4090507"/>
                  <a:pt x="781246" y="4090507"/>
                </a:cubicBezTo>
                <a:cubicBezTo>
                  <a:pt x="773458" y="4090507"/>
                  <a:pt x="765673" y="4082719"/>
                  <a:pt x="765673" y="4074934"/>
                </a:cubicBezTo>
                <a:cubicBezTo>
                  <a:pt x="765673" y="4067146"/>
                  <a:pt x="773458" y="4059361"/>
                  <a:pt x="781246" y="4059361"/>
                </a:cubicBezTo>
                <a:close/>
                <a:moveTo>
                  <a:pt x="1858377" y="4054170"/>
                </a:moveTo>
                <a:cubicBezTo>
                  <a:pt x="1868759" y="4054170"/>
                  <a:pt x="1879141" y="4061955"/>
                  <a:pt x="1879141" y="4074934"/>
                </a:cubicBezTo>
                <a:cubicBezTo>
                  <a:pt x="1879141" y="4087910"/>
                  <a:pt x="1868759" y="4095698"/>
                  <a:pt x="1858377" y="4095698"/>
                </a:cubicBezTo>
                <a:cubicBezTo>
                  <a:pt x="1847995" y="4095698"/>
                  <a:pt x="1837613" y="4085316"/>
                  <a:pt x="1837613" y="4074934"/>
                </a:cubicBezTo>
                <a:cubicBezTo>
                  <a:pt x="1837613" y="4064552"/>
                  <a:pt x="1847995" y="4054170"/>
                  <a:pt x="1858377" y="4054170"/>
                </a:cubicBezTo>
                <a:close/>
                <a:moveTo>
                  <a:pt x="1995940" y="4025617"/>
                </a:moveTo>
                <a:lnTo>
                  <a:pt x="1995940" y="4030809"/>
                </a:lnTo>
                <a:cubicBezTo>
                  <a:pt x="1995940" y="4041191"/>
                  <a:pt x="1990749" y="4048978"/>
                  <a:pt x="1985557" y="4054170"/>
                </a:cubicBezTo>
                <a:cubicBezTo>
                  <a:pt x="1985557" y="4059361"/>
                  <a:pt x="1988151" y="4061955"/>
                  <a:pt x="1988151" y="4067146"/>
                </a:cubicBezTo>
                <a:cubicBezTo>
                  <a:pt x="1988151" y="4077527"/>
                  <a:pt x="1982960" y="4087910"/>
                  <a:pt x="1972579" y="4090507"/>
                </a:cubicBezTo>
                <a:cubicBezTo>
                  <a:pt x="1977770" y="4095697"/>
                  <a:pt x="1980366" y="4103482"/>
                  <a:pt x="1980366" y="4111271"/>
                </a:cubicBezTo>
                <a:cubicBezTo>
                  <a:pt x="1980366" y="4116462"/>
                  <a:pt x="1977770" y="4119056"/>
                  <a:pt x="1977770" y="4121652"/>
                </a:cubicBezTo>
                <a:cubicBezTo>
                  <a:pt x="1985557" y="4119056"/>
                  <a:pt x="1995940" y="4116462"/>
                  <a:pt x="2003725" y="4116462"/>
                </a:cubicBezTo>
                <a:cubicBezTo>
                  <a:pt x="2008916" y="4116462"/>
                  <a:pt x="2016703" y="4116462"/>
                  <a:pt x="2021895" y="4119056"/>
                </a:cubicBezTo>
                <a:cubicBezTo>
                  <a:pt x="2021895" y="4119056"/>
                  <a:pt x="2024489" y="4119056"/>
                  <a:pt x="2029680" y="4111271"/>
                </a:cubicBezTo>
                <a:cubicBezTo>
                  <a:pt x="2021895" y="4103482"/>
                  <a:pt x="2016703" y="4093101"/>
                  <a:pt x="2016703" y="4082719"/>
                </a:cubicBezTo>
                <a:cubicBezTo>
                  <a:pt x="2016703" y="4067146"/>
                  <a:pt x="2024489" y="4056764"/>
                  <a:pt x="2034871" y="4048978"/>
                </a:cubicBezTo>
                <a:cubicBezTo>
                  <a:pt x="2034871" y="4046381"/>
                  <a:pt x="2032276" y="4043787"/>
                  <a:pt x="2032276" y="4041191"/>
                </a:cubicBezTo>
                <a:cubicBezTo>
                  <a:pt x="2029680" y="4043787"/>
                  <a:pt x="2024489" y="4043787"/>
                  <a:pt x="2021895" y="4043787"/>
                </a:cubicBezTo>
                <a:cubicBezTo>
                  <a:pt x="2011512" y="4043787"/>
                  <a:pt x="2001131" y="4036000"/>
                  <a:pt x="1995940" y="4025617"/>
                </a:cubicBezTo>
                <a:close/>
                <a:moveTo>
                  <a:pt x="2050444" y="3932180"/>
                </a:moveTo>
                <a:cubicBezTo>
                  <a:pt x="2045252" y="3937370"/>
                  <a:pt x="2040061" y="3939968"/>
                  <a:pt x="2037467" y="3945159"/>
                </a:cubicBezTo>
                <a:cubicBezTo>
                  <a:pt x="2045252" y="3952944"/>
                  <a:pt x="2053041" y="3963325"/>
                  <a:pt x="2055635" y="3973708"/>
                </a:cubicBezTo>
                <a:cubicBezTo>
                  <a:pt x="2060826" y="3965922"/>
                  <a:pt x="2066016" y="3960731"/>
                  <a:pt x="2073805" y="3955540"/>
                </a:cubicBezTo>
                <a:cubicBezTo>
                  <a:pt x="2063422" y="3950350"/>
                  <a:pt x="2055635" y="3942561"/>
                  <a:pt x="2050444" y="3932180"/>
                </a:cubicBezTo>
                <a:close/>
                <a:moveTo>
                  <a:pt x="1681883" y="3911419"/>
                </a:moveTo>
                <a:cubicBezTo>
                  <a:pt x="1702647" y="3911419"/>
                  <a:pt x="1718220" y="3926992"/>
                  <a:pt x="1718220" y="3947756"/>
                </a:cubicBezTo>
                <a:cubicBezTo>
                  <a:pt x="1718220" y="3968520"/>
                  <a:pt x="1702647" y="3984093"/>
                  <a:pt x="1681883" y="3984093"/>
                </a:cubicBezTo>
                <a:cubicBezTo>
                  <a:pt x="1666310" y="3984093"/>
                  <a:pt x="1653334" y="3973711"/>
                  <a:pt x="1648143" y="3960732"/>
                </a:cubicBezTo>
                <a:cubicBezTo>
                  <a:pt x="1645546" y="3960732"/>
                  <a:pt x="1645546" y="3960732"/>
                  <a:pt x="1642952" y="3960732"/>
                </a:cubicBezTo>
                <a:cubicBezTo>
                  <a:pt x="1629973" y="3960732"/>
                  <a:pt x="1622188" y="3950350"/>
                  <a:pt x="1622188" y="3939968"/>
                </a:cubicBezTo>
                <a:cubicBezTo>
                  <a:pt x="1622188" y="3929586"/>
                  <a:pt x="1632570" y="3919204"/>
                  <a:pt x="1642952" y="3921801"/>
                </a:cubicBezTo>
                <a:cubicBezTo>
                  <a:pt x="1645546" y="3921801"/>
                  <a:pt x="1650737" y="3921801"/>
                  <a:pt x="1653334" y="3924395"/>
                </a:cubicBezTo>
                <a:cubicBezTo>
                  <a:pt x="1661119" y="3916610"/>
                  <a:pt x="1671501" y="3911419"/>
                  <a:pt x="1681883" y="3911419"/>
                </a:cubicBezTo>
                <a:close/>
                <a:moveTo>
                  <a:pt x="1186142" y="3885464"/>
                </a:moveTo>
                <a:cubicBezTo>
                  <a:pt x="1217288" y="3885464"/>
                  <a:pt x="1245840" y="3906228"/>
                  <a:pt x="1258816" y="3932183"/>
                </a:cubicBezTo>
                <a:cubicBezTo>
                  <a:pt x="1266604" y="3916610"/>
                  <a:pt x="1282177" y="3906228"/>
                  <a:pt x="1300344" y="3906228"/>
                </a:cubicBezTo>
                <a:cubicBezTo>
                  <a:pt x="1315917" y="3906228"/>
                  <a:pt x="1331490" y="3914013"/>
                  <a:pt x="1339278" y="3926992"/>
                </a:cubicBezTo>
                <a:cubicBezTo>
                  <a:pt x="1354851" y="3929586"/>
                  <a:pt x="1367827" y="3937374"/>
                  <a:pt x="1380806" y="3945159"/>
                </a:cubicBezTo>
                <a:cubicBezTo>
                  <a:pt x="1383400" y="3942565"/>
                  <a:pt x="1383400" y="3942565"/>
                  <a:pt x="1385997" y="3942565"/>
                </a:cubicBezTo>
                <a:cubicBezTo>
                  <a:pt x="1385997" y="3939968"/>
                  <a:pt x="1383400" y="3937374"/>
                  <a:pt x="1383400" y="3932183"/>
                </a:cubicBezTo>
                <a:cubicBezTo>
                  <a:pt x="1383400" y="3921801"/>
                  <a:pt x="1391188" y="3914013"/>
                  <a:pt x="1401570" y="3914013"/>
                </a:cubicBezTo>
                <a:cubicBezTo>
                  <a:pt x="1411952" y="3914013"/>
                  <a:pt x="1419737" y="3921801"/>
                  <a:pt x="1419737" y="3932183"/>
                </a:cubicBezTo>
                <a:cubicBezTo>
                  <a:pt x="1419737" y="3934777"/>
                  <a:pt x="1419737" y="3937374"/>
                  <a:pt x="1417143" y="3939968"/>
                </a:cubicBezTo>
                <a:cubicBezTo>
                  <a:pt x="1435310" y="3942565"/>
                  <a:pt x="1448289" y="3952947"/>
                  <a:pt x="1458671" y="3965923"/>
                </a:cubicBezTo>
                <a:cubicBezTo>
                  <a:pt x="1474244" y="3968520"/>
                  <a:pt x="1487220" y="3981496"/>
                  <a:pt x="1487220" y="3997069"/>
                </a:cubicBezTo>
                <a:cubicBezTo>
                  <a:pt x="1487220" y="4010048"/>
                  <a:pt x="1479435" y="4020430"/>
                  <a:pt x="1469053" y="4025621"/>
                </a:cubicBezTo>
                <a:cubicBezTo>
                  <a:pt x="1479435" y="4028215"/>
                  <a:pt x="1484626" y="4038597"/>
                  <a:pt x="1484626" y="4048979"/>
                </a:cubicBezTo>
                <a:cubicBezTo>
                  <a:pt x="1484626" y="4064552"/>
                  <a:pt x="1471647" y="4077531"/>
                  <a:pt x="1456074" y="4077531"/>
                </a:cubicBezTo>
                <a:cubicBezTo>
                  <a:pt x="1445692" y="4077531"/>
                  <a:pt x="1437907" y="4072340"/>
                  <a:pt x="1432716" y="4064552"/>
                </a:cubicBezTo>
                <a:cubicBezTo>
                  <a:pt x="1430119" y="4064552"/>
                  <a:pt x="1427525" y="4067149"/>
                  <a:pt x="1422334" y="4067149"/>
                </a:cubicBezTo>
                <a:cubicBezTo>
                  <a:pt x="1406761" y="4106080"/>
                  <a:pt x="1367827" y="4134632"/>
                  <a:pt x="1323705" y="4134632"/>
                </a:cubicBezTo>
                <a:cubicBezTo>
                  <a:pt x="1271795" y="4134632"/>
                  <a:pt x="1227670" y="4095698"/>
                  <a:pt x="1219885" y="4043788"/>
                </a:cubicBezTo>
                <a:cubicBezTo>
                  <a:pt x="1214694" y="4043788"/>
                  <a:pt x="1212097" y="4046385"/>
                  <a:pt x="1209503" y="4046385"/>
                </a:cubicBezTo>
                <a:cubicBezTo>
                  <a:pt x="1217288" y="4059361"/>
                  <a:pt x="1222479" y="4074934"/>
                  <a:pt x="1222479" y="4090507"/>
                </a:cubicBezTo>
                <a:cubicBezTo>
                  <a:pt x="1222479" y="4139823"/>
                  <a:pt x="1180951" y="4181351"/>
                  <a:pt x="1131638" y="4181351"/>
                </a:cubicBezTo>
                <a:cubicBezTo>
                  <a:pt x="1110874" y="4181351"/>
                  <a:pt x="1092704" y="4173563"/>
                  <a:pt x="1077131" y="4163181"/>
                </a:cubicBezTo>
                <a:cubicBezTo>
                  <a:pt x="1071940" y="4165778"/>
                  <a:pt x="1066749" y="4165778"/>
                  <a:pt x="1061558" y="4165778"/>
                </a:cubicBezTo>
                <a:cubicBezTo>
                  <a:pt x="1038200" y="4165778"/>
                  <a:pt x="1017436" y="4147608"/>
                  <a:pt x="1017436" y="4121653"/>
                </a:cubicBezTo>
                <a:cubicBezTo>
                  <a:pt x="1017436" y="4106080"/>
                  <a:pt x="1027818" y="4090507"/>
                  <a:pt x="1040794" y="4082722"/>
                </a:cubicBezTo>
                <a:cubicBezTo>
                  <a:pt x="1043391" y="4041194"/>
                  <a:pt x="1074537" y="4010048"/>
                  <a:pt x="1110874" y="4004857"/>
                </a:cubicBezTo>
                <a:cubicBezTo>
                  <a:pt x="1105683" y="3991878"/>
                  <a:pt x="1103086" y="3981496"/>
                  <a:pt x="1103086" y="3968520"/>
                </a:cubicBezTo>
                <a:cubicBezTo>
                  <a:pt x="1103086" y="3921801"/>
                  <a:pt x="1142020" y="3885464"/>
                  <a:pt x="1186142" y="3885464"/>
                </a:cubicBezTo>
                <a:close/>
                <a:moveTo>
                  <a:pt x="1388591" y="3843935"/>
                </a:moveTo>
                <a:cubicBezTo>
                  <a:pt x="1398973" y="3843935"/>
                  <a:pt x="1406761" y="3851720"/>
                  <a:pt x="1406761" y="3862102"/>
                </a:cubicBezTo>
                <a:cubicBezTo>
                  <a:pt x="1406761" y="3872484"/>
                  <a:pt x="1398973" y="3880272"/>
                  <a:pt x="1388591" y="3880272"/>
                </a:cubicBezTo>
                <a:cubicBezTo>
                  <a:pt x="1378209" y="3880272"/>
                  <a:pt x="1370424" y="3872484"/>
                  <a:pt x="1370424" y="3862102"/>
                </a:cubicBezTo>
                <a:cubicBezTo>
                  <a:pt x="1370424" y="3851720"/>
                  <a:pt x="1378209" y="3843935"/>
                  <a:pt x="1388591" y="3843935"/>
                </a:cubicBezTo>
                <a:close/>
                <a:moveTo>
                  <a:pt x="1668907" y="3825765"/>
                </a:moveTo>
                <a:cubicBezTo>
                  <a:pt x="1689671" y="3825765"/>
                  <a:pt x="1705244" y="3841338"/>
                  <a:pt x="1705244" y="3862102"/>
                </a:cubicBezTo>
                <a:cubicBezTo>
                  <a:pt x="1705244" y="3882866"/>
                  <a:pt x="1687074" y="3898439"/>
                  <a:pt x="1668907" y="3898439"/>
                </a:cubicBezTo>
                <a:cubicBezTo>
                  <a:pt x="1648143" y="3898439"/>
                  <a:pt x="1632570" y="3882866"/>
                  <a:pt x="1632570" y="3862102"/>
                </a:cubicBezTo>
                <a:cubicBezTo>
                  <a:pt x="1632570" y="3841338"/>
                  <a:pt x="1650737" y="3825765"/>
                  <a:pt x="1668907" y="3825765"/>
                </a:cubicBezTo>
                <a:close/>
                <a:moveTo>
                  <a:pt x="1554705" y="3781643"/>
                </a:moveTo>
                <a:cubicBezTo>
                  <a:pt x="1578063" y="3781643"/>
                  <a:pt x="1598827" y="3802407"/>
                  <a:pt x="1598827" y="3825765"/>
                </a:cubicBezTo>
                <a:cubicBezTo>
                  <a:pt x="1598827" y="3849126"/>
                  <a:pt x="1578063" y="3869890"/>
                  <a:pt x="1554705" y="3869890"/>
                </a:cubicBezTo>
                <a:cubicBezTo>
                  <a:pt x="1546917" y="3869890"/>
                  <a:pt x="1541726" y="3869890"/>
                  <a:pt x="1536535" y="3867293"/>
                </a:cubicBezTo>
                <a:cubicBezTo>
                  <a:pt x="1531344" y="3885463"/>
                  <a:pt x="1515771" y="3898439"/>
                  <a:pt x="1495007" y="3898439"/>
                </a:cubicBezTo>
                <a:cubicBezTo>
                  <a:pt x="1471649" y="3898439"/>
                  <a:pt x="1450885" y="3877675"/>
                  <a:pt x="1450885" y="3854317"/>
                </a:cubicBezTo>
                <a:cubicBezTo>
                  <a:pt x="1450885" y="3830956"/>
                  <a:pt x="1471649" y="3810192"/>
                  <a:pt x="1495007" y="3810192"/>
                </a:cubicBezTo>
                <a:cubicBezTo>
                  <a:pt x="1502795" y="3810192"/>
                  <a:pt x="1507986" y="3810192"/>
                  <a:pt x="1513177" y="3815383"/>
                </a:cubicBezTo>
                <a:cubicBezTo>
                  <a:pt x="1518368" y="3794619"/>
                  <a:pt x="1533941" y="3781643"/>
                  <a:pt x="1554705" y="3781643"/>
                </a:cubicBezTo>
                <a:close/>
                <a:moveTo>
                  <a:pt x="2252893" y="3716754"/>
                </a:moveTo>
                <a:lnTo>
                  <a:pt x="2252893" y="3721946"/>
                </a:lnTo>
                <a:lnTo>
                  <a:pt x="2258083" y="3716754"/>
                </a:lnTo>
                <a:close/>
                <a:moveTo>
                  <a:pt x="669638" y="3688206"/>
                </a:moveTo>
                <a:cubicBezTo>
                  <a:pt x="687805" y="3688206"/>
                  <a:pt x="700784" y="3701182"/>
                  <a:pt x="700784" y="3719352"/>
                </a:cubicBezTo>
                <a:cubicBezTo>
                  <a:pt x="700784" y="3727137"/>
                  <a:pt x="695593" y="3734925"/>
                  <a:pt x="690402" y="3742710"/>
                </a:cubicBezTo>
                <a:cubicBezTo>
                  <a:pt x="708569" y="3758283"/>
                  <a:pt x="721548" y="3781644"/>
                  <a:pt x="721548" y="3807599"/>
                </a:cubicBezTo>
                <a:cubicBezTo>
                  <a:pt x="721548" y="3854318"/>
                  <a:pt x="682614" y="3893249"/>
                  <a:pt x="635895" y="3893249"/>
                </a:cubicBezTo>
                <a:cubicBezTo>
                  <a:pt x="589177" y="3893249"/>
                  <a:pt x="550246" y="3854318"/>
                  <a:pt x="550246" y="3807599"/>
                </a:cubicBezTo>
                <a:cubicBezTo>
                  <a:pt x="550246" y="3760880"/>
                  <a:pt x="589177" y="3721946"/>
                  <a:pt x="635895" y="3721946"/>
                </a:cubicBezTo>
                <a:cubicBezTo>
                  <a:pt x="635895" y="3721946"/>
                  <a:pt x="638492" y="3721946"/>
                  <a:pt x="638492" y="3721946"/>
                </a:cubicBezTo>
                <a:cubicBezTo>
                  <a:pt x="638492" y="3719352"/>
                  <a:pt x="638492" y="3719352"/>
                  <a:pt x="638492" y="3719352"/>
                </a:cubicBezTo>
                <a:cubicBezTo>
                  <a:pt x="638492" y="3701182"/>
                  <a:pt x="651468" y="3688206"/>
                  <a:pt x="669638" y="3688206"/>
                </a:cubicBezTo>
                <a:close/>
                <a:moveTo>
                  <a:pt x="918807" y="3675227"/>
                </a:moveTo>
                <a:cubicBezTo>
                  <a:pt x="931709" y="3675227"/>
                  <a:pt x="942168" y="3685685"/>
                  <a:pt x="942168" y="3698585"/>
                </a:cubicBezTo>
                <a:cubicBezTo>
                  <a:pt x="942168" y="3711488"/>
                  <a:pt x="931709" y="3721946"/>
                  <a:pt x="918807" y="3721946"/>
                </a:cubicBezTo>
                <a:cubicBezTo>
                  <a:pt x="905907" y="3721946"/>
                  <a:pt x="895449" y="3711488"/>
                  <a:pt x="895449" y="3698585"/>
                </a:cubicBezTo>
                <a:cubicBezTo>
                  <a:pt x="895449" y="3685685"/>
                  <a:pt x="905907" y="3675227"/>
                  <a:pt x="918807" y="3675227"/>
                </a:cubicBezTo>
                <a:close/>
                <a:moveTo>
                  <a:pt x="674830" y="3605150"/>
                </a:moveTo>
                <a:cubicBezTo>
                  <a:pt x="685212" y="3605150"/>
                  <a:pt x="695594" y="3615532"/>
                  <a:pt x="695594" y="3625914"/>
                </a:cubicBezTo>
                <a:cubicBezTo>
                  <a:pt x="695594" y="3638890"/>
                  <a:pt x="685212" y="3646678"/>
                  <a:pt x="674830" y="3646678"/>
                </a:cubicBezTo>
                <a:cubicBezTo>
                  <a:pt x="664448" y="3646678"/>
                  <a:pt x="654066" y="3636296"/>
                  <a:pt x="654066" y="3625914"/>
                </a:cubicBezTo>
                <a:cubicBezTo>
                  <a:pt x="654066" y="3612935"/>
                  <a:pt x="664448" y="3605150"/>
                  <a:pt x="674830" y="3605150"/>
                </a:cubicBezTo>
                <a:close/>
                <a:moveTo>
                  <a:pt x="2037467" y="3535070"/>
                </a:moveTo>
                <a:cubicBezTo>
                  <a:pt x="2047849" y="3535070"/>
                  <a:pt x="2058231" y="3545452"/>
                  <a:pt x="2058231" y="3555834"/>
                </a:cubicBezTo>
                <a:cubicBezTo>
                  <a:pt x="2058231" y="3566216"/>
                  <a:pt x="2047849" y="3576598"/>
                  <a:pt x="2037467" y="3576598"/>
                </a:cubicBezTo>
                <a:cubicBezTo>
                  <a:pt x="2024489" y="3576598"/>
                  <a:pt x="2014107" y="3566216"/>
                  <a:pt x="2016703" y="3555834"/>
                </a:cubicBezTo>
                <a:cubicBezTo>
                  <a:pt x="2016703" y="3545452"/>
                  <a:pt x="2024489" y="3535070"/>
                  <a:pt x="2037467" y="3535070"/>
                </a:cubicBezTo>
                <a:close/>
                <a:moveTo>
                  <a:pt x="1738983" y="3529879"/>
                </a:moveTo>
                <a:lnTo>
                  <a:pt x="1728107" y="3545451"/>
                </a:lnTo>
                <a:lnTo>
                  <a:pt x="1728603" y="3545451"/>
                </a:lnTo>
                <a:lnTo>
                  <a:pt x="1749776" y="3539101"/>
                </a:lnTo>
                <a:close/>
                <a:moveTo>
                  <a:pt x="1591042" y="3527285"/>
                </a:moveTo>
                <a:cubicBezTo>
                  <a:pt x="1606615" y="3527285"/>
                  <a:pt x="1622188" y="3540261"/>
                  <a:pt x="1622188" y="3558431"/>
                </a:cubicBezTo>
                <a:cubicBezTo>
                  <a:pt x="1622188" y="3576598"/>
                  <a:pt x="1609209" y="3592171"/>
                  <a:pt x="1591042" y="3592171"/>
                </a:cubicBezTo>
                <a:cubicBezTo>
                  <a:pt x="1572872" y="3592171"/>
                  <a:pt x="1559896" y="3574004"/>
                  <a:pt x="1559896" y="3558431"/>
                </a:cubicBezTo>
                <a:cubicBezTo>
                  <a:pt x="1559896" y="3542858"/>
                  <a:pt x="1572872" y="3527285"/>
                  <a:pt x="1591042" y="3527285"/>
                </a:cubicBezTo>
                <a:close/>
                <a:moveTo>
                  <a:pt x="721549" y="3519496"/>
                </a:moveTo>
                <a:cubicBezTo>
                  <a:pt x="744910" y="3519496"/>
                  <a:pt x="765674" y="3540260"/>
                  <a:pt x="765674" y="3563618"/>
                </a:cubicBezTo>
                <a:cubicBezTo>
                  <a:pt x="765674" y="3586979"/>
                  <a:pt x="747504" y="3607743"/>
                  <a:pt x="721549" y="3607743"/>
                </a:cubicBezTo>
                <a:cubicBezTo>
                  <a:pt x="698191" y="3607743"/>
                  <a:pt x="677427" y="3586979"/>
                  <a:pt x="677427" y="3563618"/>
                </a:cubicBezTo>
                <a:cubicBezTo>
                  <a:pt x="677427" y="3540260"/>
                  <a:pt x="695594" y="3519496"/>
                  <a:pt x="721549" y="3519496"/>
                </a:cubicBezTo>
                <a:close/>
                <a:moveTo>
                  <a:pt x="1450884" y="3467586"/>
                </a:moveTo>
                <a:cubicBezTo>
                  <a:pt x="1458669" y="3467586"/>
                  <a:pt x="1463860" y="3472777"/>
                  <a:pt x="1463860" y="3480562"/>
                </a:cubicBezTo>
                <a:cubicBezTo>
                  <a:pt x="1463860" y="3488350"/>
                  <a:pt x="1458669" y="3493541"/>
                  <a:pt x="1450884" y="3493541"/>
                </a:cubicBezTo>
                <a:cubicBezTo>
                  <a:pt x="1450884" y="3493541"/>
                  <a:pt x="1448287" y="3493541"/>
                  <a:pt x="1448287" y="3493541"/>
                </a:cubicBezTo>
                <a:cubicBezTo>
                  <a:pt x="1461266" y="3498732"/>
                  <a:pt x="1471648" y="3506517"/>
                  <a:pt x="1479433" y="3519496"/>
                </a:cubicBezTo>
                <a:cubicBezTo>
                  <a:pt x="1484624" y="3516899"/>
                  <a:pt x="1492412" y="3514305"/>
                  <a:pt x="1500197" y="3514305"/>
                </a:cubicBezTo>
                <a:cubicBezTo>
                  <a:pt x="1528749" y="3514305"/>
                  <a:pt x="1549513" y="3537663"/>
                  <a:pt x="1549513" y="3563618"/>
                </a:cubicBezTo>
                <a:cubicBezTo>
                  <a:pt x="1549513" y="3579191"/>
                  <a:pt x="1544322" y="3592169"/>
                  <a:pt x="1533940" y="3599955"/>
                </a:cubicBezTo>
                <a:cubicBezTo>
                  <a:pt x="1536534" y="3597360"/>
                  <a:pt x="1539131" y="3597360"/>
                  <a:pt x="1541725" y="3597360"/>
                </a:cubicBezTo>
                <a:cubicBezTo>
                  <a:pt x="1557298" y="3597360"/>
                  <a:pt x="1570277" y="3610337"/>
                  <a:pt x="1570277" y="3625909"/>
                </a:cubicBezTo>
                <a:cubicBezTo>
                  <a:pt x="1570277" y="3641482"/>
                  <a:pt x="1557298" y="3654461"/>
                  <a:pt x="1541725" y="3654461"/>
                </a:cubicBezTo>
                <a:cubicBezTo>
                  <a:pt x="1526152" y="3654461"/>
                  <a:pt x="1513176" y="3641482"/>
                  <a:pt x="1513176" y="3625909"/>
                </a:cubicBezTo>
                <a:cubicBezTo>
                  <a:pt x="1513176" y="3618124"/>
                  <a:pt x="1515770" y="3612933"/>
                  <a:pt x="1520961" y="3607742"/>
                </a:cubicBezTo>
                <a:cubicBezTo>
                  <a:pt x="1515770" y="3607742"/>
                  <a:pt x="1507985" y="3610337"/>
                  <a:pt x="1502794" y="3610337"/>
                </a:cubicBezTo>
                <a:cubicBezTo>
                  <a:pt x="1484624" y="3610337"/>
                  <a:pt x="1469051" y="3599955"/>
                  <a:pt x="1461266" y="3586979"/>
                </a:cubicBezTo>
                <a:cubicBezTo>
                  <a:pt x="1453478" y="3592169"/>
                  <a:pt x="1443096" y="3594764"/>
                  <a:pt x="1435311" y="3594764"/>
                </a:cubicBezTo>
                <a:cubicBezTo>
                  <a:pt x="1406760" y="3594764"/>
                  <a:pt x="1383402" y="3571406"/>
                  <a:pt x="1383402" y="3542854"/>
                </a:cubicBezTo>
                <a:cubicBezTo>
                  <a:pt x="1383402" y="3514305"/>
                  <a:pt x="1406760" y="3490944"/>
                  <a:pt x="1435311" y="3490944"/>
                </a:cubicBezTo>
                <a:cubicBezTo>
                  <a:pt x="1437905" y="3490944"/>
                  <a:pt x="1443096" y="3493541"/>
                  <a:pt x="1445693" y="3493541"/>
                </a:cubicBezTo>
                <a:cubicBezTo>
                  <a:pt x="1440502" y="3490944"/>
                  <a:pt x="1437905" y="3485753"/>
                  <a:pt x="1437905" y="3480562"/>
                </a:cubicBezTo>
                <a:cubicBezTo>
                  <a:pt x="1437905" y="3472777"/>
                  <a:pt x="1443096" y="3467586"/>
                  <a:pt x="1450884" y="3467586"/>
                </a:cubicBezTo>
                <a:close/>
                <a:moveTo>
                  <a:pt x="334817" y="3418274"/>
                </a:moveTo>
                <a:cubicBezTo>
                  <a:pt x="390722" y="3418274"/>
                  <a:pt x="436043" y="3463593"/>
                  <a:pt x="436043" y="3519497"/>
                </a:cubicBezTo>
                <a:cubicBezTo>
                  <a:pt x="436043" y="3575402"/>
                  <a:pt x="390722" y="3620723"/>
                  <a:pt x="334817" y="3620723"/>
                </a:cubicBezTo>
                <a:cubicBezTo>
                  <a:pt x="278913" y="3620723"/>
                  <a:pt x="233595" y="3575402"/>
                  <a:pt x="233595" y="3519497"/>
                </a:cubicBezTo>
                <a:cubicBezTo>
                  <a:pt x="233595" y="3463593"/>
                  <a:pt x="278913" y="3418274"/>
                  <a:pt x="334817" y="3418274"/>
                </a:cubicBezTo>
                <a:close/>
                <a:moveTo>
                  <a:pt x="451617" y="3400104"/>
                </a:moveTo>
                <a:cubicBezTo>
                  <a:pt x="464596" y="3400104"/>
                  <a:pt x="474978" y="3407889"/>
                  <a:pt x="474978" y="3423462"/>
                </a:cubicBezTo>
                <a:cubicBezTo>
                  <a:pt x="474978" y="3436441"/>
                  <a:pt x="464596" y="3446823"/>
                  <a:pt x="451617" y="3446823"/>
                </a:cubicBezTo>
                <a:cubicBezTo>
                  <a:pt x="438641" y="3446823"/>
                  <a:pt x="428259" y="3436441"/>
                  <a:pt x="428259" y="3423462"/>
                </a:cubicBezTo>
                <a:cubicBezTo>
                  <a:pt x="428259" y="3410486"/>
                  <a:pt x="438641" y="3400104"/>
                  <a:pt x="451617" y="3400104"/>
                </a:cubicBezTo>
                <a:close/>
                <a:moveTo>
                  <a:pt x="1030415" y="3363767"/>
                </a:moveTo>
                <a:cubicBezTo>
                  <a:pt x="1041881" y="3363767"/>
                  <a:pt x="1051179" y="3373062"/>
                  <a:pt x="1051179" y="3384531"/>
                </a:cubicBezTo>
                <a:cubicBezTo>
                  <a:pt x="1051179" y="3395998"/>
                  <a:pt x="1041881" y="3405295"/>
                  <a:pt x="1030415" y="3405295"/>
                </a:cubicBezTo>
                <a:cubicBezTo>
                  <a:pt x="1018945" y="3405295"/>
                  <a:pt x="1009651" y="3395998"/>
                  <a:pt x="1009651" y="3384531"/>
                </a:cubicBezTo>
                <a:cubicBezTo>
                  <a:pt x="1009651" y="3373062"/>
                  <a:pt x="1018945" y="3363767"/>
                  <a:pt x="1030415" y="3363767"/>
                </a:cubicBezTo>
                <a:close/>
                <a:moveTo>
                  <a:pt x="2424195" y="3322239"/>
                </a:moveTo>
                <a:cubicBezTo>
                  <a:pt x="2421601" y="3327429"/>
                  <a:pt x="2416410" y="3330023"/>
                  <a:pt x="2411219" y="3335215"/>
                </a:cubicBezTo>
                <a:cubicBezTo>
                  <a:pt x="2413814" y="3332621"/>
                  <a:pt x="2419004" y="3332621"/>
                  <a:pt x="2424195" y="3330023"/>
                </a:cubicBezTo>
                <a:close/>
                <a:moveTo>
                  <a:pt x="142751" y="3319644"/>
                </a:moveTo>
                <a:cubicBezTo>
                  <a:pt x="184279" y="3319644"/>
                  <a:pt x="218022" y="3350790"/>
                  <a:pt x="218022" y="3394912"/>
                </a:cubicBezTo>
                <a:cubicBezTo>
                  <a:pt x="218022" y="3436440"/>
                  <a:pt x="184279" y="3470183"/>
                  <a:pt x="142751" y="3470183"/>
                </a:cubicBezTo>
                <a:cubicBezTo>
                  <a:pt x="101223" y="3470183"/>
                  <a:pt x="67483" y="3436440"/>
                  <a:pt x="67483" y="3394912"/>
                </a:cubicBezTo>
                <a:cubicBezTo>
                  <a:pt x="67483" y="3353384"/>
                  <a:pt x="101223" y="3319644"/>
                  <a:pt x="142751" y="3319644"/>
                </a:cubicBezTo>
                <a:close/>
                <a:moveTo>
                  <a:pt x="659257" y="3304072"/>
                </a:moveTo>
                <a:cubicBezTo>
                  <a:pt x="682615" y="3304072"/>
                  <a:pt x="700785" y="3322239"/>
                  <a:pt x="700785" y="3345600"/>
                </a:cubicBezTo>
                <a:cubicBezTo>
                  <a:pt x="700785" y="3368958"/>
                  <a:pt x="682615" y="3387128"/>
                  <a:pt x="659257" y="3387128"/>
                </a:cubicBezTo>
                <a:cubicBezTo>
                  <a:pt x="635896" y="3387128"/>
                  <a:pt x="617729" y="3368958"/>
                  <a:pt x="617729" y="3345600"/>
                </a:cubicBezTo>
                <a:cubicBezTo>
                  <a:pt x="617729" y="3322239"/>
                  <a:pt x="635896" y="3304072"/>
                  <a:pt x="659257" y="3304072"/>
                </a:cubicBezTo>
                <a:close/>
                <a:moveTo>
                  <a:pt x="578795" y="3285902"/>
                </a:moveTo>
                <a:cubicBezTo>
                  <a:pt x="594368" y="3285902"/>
                  <a:pt x="604750" y="3298878"/>
                  <a:pt x="607347" y="3314451"/>
                </a:cubicBezTo>
                <a:cubicBezTo>
                  <a:pt x="607347" y="3330024"/>
                  <a:pt x="594368" y="3343003"/>
                  <a:pt x="578795" y="3343003"/>
                </a:cubicBezTo>
                <a:cubicBezTo>
                  <a:pt x="563222" y="3343003"/>
                  <a:pt x="550246" y="3330024"/>
                  <a:pt x="550246" y="3314451"/>
                </a:cubicBezTo>
                <a:cubicBezTo>
                  <a:pt x="550246" y="3298878"/>
                  <a:pt x="563222" y="3285902"/>
                  <a:pt x="578795" y="3285902"/>
                </a:cubicBezTo>
                <a:close/>
                <a:moveTo>
                  <a:pt x="846133" y="3270328"/>
                </a:moveTo>
                <a:cubicBezTo>
                  <a:pt x="859112" y="3270328"/>
                  <a:pt x="869494" y="3280710"/>
                  <a:pt x="869494" y="3293686"/>
                </a:cubicBezTo>
                <a:cubicBezTo>
                  <a:pt x="869494" y="3296283"/>
                  <a:pt x="866897" y="3298877"/>
                  <a:pt x="866897" y="3301474"/>
                </a:cubicBezTo>
                <a:cubicBezTo>
                  <a:pt x="874685" y="3288495"/>
                  <a:pt x="890258" y="3280710"/>
                  <a:pt x="905831" y="3280710"/>
                </a:cubicBezTo>
                <a:cubicBezTo>
                  <a:pt x="931786" y="3280710"/>
                  <a:pt x="952550" y="3301474"/>
                  <a:pt x="952550" y="3327429"/>
                </a:cubicBezTo>
                <a:cubicBezTo>
                  <a:pt x="952550" y="3348193"/>
                  <a:pt x="936977" y="3366360"/>
                  <a:pt x="918807" y="3371551"/>
                </a:cubicBezTo>
                <a:cubicBezTo>
                  <a:pt x="931786" y="3384530"/>
                  <a:pt x="939571" y="3400103"/>
                  <a:pt x="939571" y="3418270"/>
                </a:cubicBezTo>
                <a:cubicBezTo>
                  <a:pt x="939571" y="3452013"/>
                  <a:pt x="911022" y="3480562"/>
                  <a:pt x="874685" y="3480562"/>
                </a:cubicBezTo>
                <a:cubicBezTo>
                  <a:pt x="840942" y="3480562"/>
                  <a:pt x="812393" y="3452013"/>
                  <a:pt x="812393" y="3418270"/>
                </a:cubicBezTo>
                <a:cubicBezTo>
                  <a:pt x="812393" y="3384530"/>
                  <a:pt x="838348" y="3358575"/>
                  <a:pt x="869494" y="3355978"/>
                </a:cubicBezTo>
                <a:cubicBezTo>
                  <a:pt x="861706" y="3348193"/>
                  <a:pt x="859112" y="3337811"/>
                  <a:pt x="859112" y="3327429"/>
                </a:cubicBezTo>
                <a:cubicBezTo>
                  <a:pt x="859112" y="3322238"/>
                  <a:pt x="859112" y="3314450"/>
                  <a:pt x="861706" y="3309259"/>
                </a:cubicBezTo>
                <a:cubicBezTo>
                  <a:pt x="859112" y="3314450"/>
                  <a:pt x="851324" y="3319641"/>
                  <a:pt x="843539" y="3319641"/>
                </a:cubicBezTo>
                <a:cubicBezTo>
                  <a:pt x="830560" y="3319641"/>
                  <a:pt x="820178" y="3309259"/>
                  <a:pt x="820178" y="3296283"/>
                </a:cubicBezTo>
                <a:cubicBezTo>
                  <a:pt x="820178" y="3280710"/>
                  <a:pt x="833157" y="3270328"/>
                  <a:pt x="846133" y="3270328"/>
                </a:cubicBezTo>
                <a:close/>
                <a:moveTo>
                  <a:pt x="1253627" y="3267732"/>
                </a:moveTo>
                <a:lnTo>
                  <a:pt x="1258818" y="3272923"/>
                </a:lnTo>
                <a:lnTo>
                  <a:pt x="1258818" y="3267732"/>
                </a:lnTo>
                <a:close/>
                <a:moveTo>
                  <a:pt x="1030411" y="3262543"/>
                </a:moveTo>
                <a:cubicBezTo>
                  <a:pt x="1051175" y="3262543"/>
                  <a:pt x="1069345" y="3278116"/>
                  <a:pt x="1069345" y="3301474"/>
                </a:cubicBezTo>
                <a:cubicBezTo>
                  <a:pt x="1069345" y="3324835"/>
                  <a:pt x="1051175" y="3340408"/>
                  <a:pt x="1030411" y="3340408"/>
                </a:cubicBezTo>
                <a:cubicBezTo>
                  <a:pt x="1009647" y="3340408"/>
                  <a:pt x="991480" y="3324835"/>
                  <a:pt x="991480" y="3301474"/>
                </a:cubicBezTo>
                <a:cubicBezTo>
                  <a:pt x="991480" y="3280710"/>
                  <a:pt x="1009647" y="3262543"/>
                  <a:pt x="1030411" y="3262543"/>
                </a:cubicBezTo>
                <a:close/>
                <a:moveTo>
                  <a:pt x="2213962" y="3244373"/>
                </a:moveTo>
                <a:cubicBezTo>
                  <a:pt x="2216556" y="3249565"/>
                  <a:pt x="2219153" y="3254756"/>
                  <a:pt x="2219153" y="3259947"/>
                </a:cubicBezTo>
                <a:cubicBezTo>
                  <a:pt x="2219153" y="3272923"/>
                  <a:pt x="2211364" y="3283305"/>
                  <a:pt x="2200982" y="3288496"/>
                </a:cubicBezTo>
                <a:cubicBezTo>
                  <a:pt x="2206173" y="3293687"/>
                  <a:pt x="2211364" y="3298878"/>
                  <a:pt x="2216556" y="3306666"/>
                </a:cubicBezTo>
                <a:lnTo>
                  <a:pt x="2219153" y="3306666"/>
                </a:lnTo>
                <a:cubicBezTo>
                  <a:pt x="2239917" y="3306666"/>
                  <a:pt x="2260680" y="3317048"/>
                  <a:pt x="2273657" y="3332621"/>
                </a:cubicBezTo>
                <a:lnTo>
                  <a:pt x="2278848" y="3332621"/>
                </a:lnTo>
                <a:lnTo>
                  <a:pt x="2286635" y="3324833"/>
                </a:lnTo>
                <a:cubicBezTo>
                  <a:pt x="2260680" y="3306666"/>
                  <a:pt x="2242511" y="3278113"/>
                  <a:pt x="2239917" y="3244373"/>
                </a:cubicBezTo>
                <a:cubicBezTo>
                  <a:pt x="2234725" y="3246968"/>
                  <a:pt x="2232128" y="3246968"/>
                  <a:pt x="2226938" y="3246968"/>
                </a:cubicBezTo>
                <a:cubicBezTo>
                  <a:pt x="2221747" y="3246968"/>
                  <a:pt x="2219153" y="3246968"/>
                  <a:pt x="2213962" y="3244373"/>
                </a:cubicBezTo>
                <a:close/>
                <a:moveTo>
                  <a:pt x="1178356" y="3239183"/>
                </a:moveTo>
                <a:cubicBezTo>
                  <a:pt x="1167974" y="3257350"/>
                  <a:pt x="1149807" y="3272923"/>
                  <a:pt x="1129043" y="3278113"/>
                </a:cubicBezTo>
                <a:cubicBezTo>
                  <a:pt x="1126446" y="3288496"/>
                  <a:pt x="1116064" y="3296283"/>
                  <a:pt x="1105682" y="3298878"/>
                </a:cubicBezTo>
                <a:cubicBezTo>
                  <a:pt x="1121255" y="3301474"/>
                  <a:pt x="1134233" y="3309260"/>
                  <a:pt x="1142019" y="3319642"/>
                </a:cubicBezTo>
                <a:cubicBezTo>
                  <a:pt x="1144616" y="3288496"/>
                  <a:pt x="1167974" y="3262541"/>
                  <a:pt x="1196526" y="3254756"/>
                </a:cubicBezTo>
                <a:cubicBezTo>
                  <a:pt x="1188738" y="3249565"/>
                  <a:pt x="1183547" y="3244373"/>
                  <a:pt x="1178356" y="3239183"/>
                </a:cubicBezTo>
                <a:close/>
                <a:moveTo>
                  <a:pt x="1998534" y="3200249"/>
                </a:moveTo>
                <a:cubicBezTo>
                  <a:pt x="1998534" y="3205440"/>
                  <a:pt x="1995940" y="3213227"/>
                  <a:pt x="1993343" y="3218418"/>
                </a:cubicBezTo>
                <a:cubicBezTo>
                  <a:pt x="1993343" y="3215822"/>
                  <a:pt x="1995940" y="3215822"/>
                  <a:pt x="1998534" y="3215822"/>
                </a:cubicBezTo>
                <a:cubicBezTo>
                  <a:pt x="2003725" y="3213227"/>
                  <a:pt x="2008916" y="3210631"/>
                  <a:pt x="2016703" y="3210631"/>
                </a:cubicBezTo>
                <a:cubicBezTo>
                  <a:pt x="2011512" y="3208037"/>
                  <a:pt x="2008916" y="3205440"/>
                  <a:pt x="2006321" y="3202846"/>
                </a:cubicBezTo>
                <a:cubicBezTo>
                  <a:pt x="2003725" y="3202846"/>
                  <a:pt x="2001131" y="3200249"/>
                  <a:pt x="1998534" y="3200249"/>
                </a:cubicBezTo>
                <a:close/>
                <a:moveTo>
                  <a:pt x="1847995" y="3195061"/>
                </a:moveTo>
                <a:cubicBezTo>
                  <a:pt x="1860971" y="3195061"/>
                  <a:pt x="1873950" y="3205443"/>
                  <a:pt x="1873950" y="3221016"/>
                </a:cubicBezTo>
                <a:cubicBezTo>
                  <a:pt x="1873950" y="3236589"/>
                  <a:pt x="1863568" y="3246971"/>
                  <a:pt x="1847995" y="3246971"/>
                </a:cubicBezTo>
                <a:cubicBezTo>
                  <a:pt x="1832422" y="3246971"/>
                  <a:pt x="1822040" y="3236589"/>
                  <a:pt x="1822040" y="3221016"/>
                </a:cubicBezTo>
                <a:cubicBezTo>
                  <a:pt x="1822040" y="3205443"/>
                  <a:pt x="1835016" y="3195061"/>
                  <a:pt x="1847995" y="3195061"/>
                </a:cubicBezTo>
                <a:close/>
                <a:moveTo>
                  <a:pt x="599561" y="3184678"/>
                </a:moveTo>
                <a:cubicBezTo>
                  <a:pt x="612537" y="3184678"/>
                  <a:pt x="620325" y="3195060"/>
                  <a:pt x="620325" y="3205442"/>
                </a:cubicBezTo>
                <a:cubicBezTo>
                  <a:pt x="620325" y="3215824"/>
                  <a:pt x="612537" y="3223609"/>
                  <a:pt x="599561" y="3226206"/>
                </a:cubicBezTo>
                <a:cubicBezTo>
                  <a:pt x="586582" y="3226206"/>
                  <a:pt x="578797" y="3215824"/>
                  <a:pt x="578797" y="3205442"/>
                </a:cubicBezTo>
                <a:cubicBezTo>
                  <a:pt x="578797" y="3192463"/>
                  <a:pt x="589179" y="3184678"/>
                  <a:pt x="599561" y="3184678"/>
                </a:cubicBezTo>
                <a:close/>
                <a:moveTo>
                  <a:pt x="2255489" y="3114599"/>
                </a:moveTo>
                <a:cubicBezTo>
                  <a:pt x="2252893" y="3119790"/>
                  <a:pt x="2247702" y="3124981"/>
                  <a:pt x="2242511" y="3130171"/>
                </a:cubicBezTo>
                <a:cubicBezTo>
                  <a:pt x="2245108" y="3132766"/>
                  <a:pt x="2245108" y="3135362"/>
                  <a:pt x="2245108" y="3137956"/>
                </a:cubicBezTo>
                <a:cubicBezTo>
                  <a:pt x="2245108" y="3148339"/>
                  <a:pt x="2237319" y="3156127"/>
                  <a:pt x="2226938" y="3156127"/>
                </a:cubicBezTo>
                <a:cubicBezTo>
                  <a:pt x="2221747" y="3156127"/>
                  <a:pt x="2216556" y="3153530"/>
                  <a:pt x="2213962" y="3148339"/>
                </a:cubicBezTo>
                <a:cubicBezTo>
                  <a:pt x="2203579" y="3153530"/>
                  <a:pt x="2193197" y="3156127"/>
                  <a:pt x="2182815" y="3156127"/>
                </a:cubicBezTo>
                <a:cubicBezTo>
                  <a:pt x="2169837" y="3163912"/>
                  <a:pt x="2156861" y="3169103"/>
                  <a:pt x="2141287" y="3169103"/>
                </a:cubicBezTo>
                <a:cubicBezTo>
                  <a:pt x="2128308" y="3169103"/>
                  <a:pt x="2115332" y="3166509"/>
                  <a:pt x="2104951" y="3161317"/>
                </a:cubicBezTo>
                <a:cubicBezTo>
                  <a:pt x="2110142" y="3171700"/>
                  <a:pt x="2115332" y="3182082"/>
                  <a:pt x="2115332" y="3192463"/>
                </a:cubicBezTo>
                <a:cubicBezTo>
                  <a:pt x="2115332" y="3202846"/>
                  <a:pt x="2112736" y="3213227"/>
                  <a:pt x="2104951" y="3221012"/>
                </a:cubicBezTo>
                <a:lnTo>
                  <a:pt x="2112736" y="3228801"/>
                </a:lnTo>
                <a:lnTo>
                  <a:pt x="2123117" y="3228801"/>
                </a:lnTo>
                <a:cubicBezTo>
                  <a:pt x="2136097" y="3228801"/>
                  <a:pt x="2151669" y="3233992"/>
                  <a:pt x="2162052" y="3241777"/>
                </a:cubicBezTo>
                <a:cubicBezTo>
                  <a:pt x="2167242" y="3233992"/>
                  <a:pt x="2177624" y="3228801"/>
                  <a:pt x="2185409" y="3223610"/>
                </a:cubicBezTo>
                <a:cubicBezTo>
                  <a:pt x="2190601" y="3223610"/>
                  <a:pt x="2195792" y="3226204"/>
                  <a:pt x="2200982" y="3228801"/>
                </a:cubicBezTo>
                <a:cubicBezTo>
                  <a:pt x="2198388" y="3223610"/>
                  <a:pt x="2195792" y="3218418"/>
                  <a:pt x="2195792" y="3213227"/>
                </a:cubicBezTo>
                <a:cubicBezTo>
                  <a:pt x="2195792" y="3195057"/>
                  <a:pt x="2208771" y="3182082"/>
                  <a:pt x="2226938" y="3182082"/>
                </a:cubicBezTo>
                <a:cubicBezTo>
                  <a:pt x="2234725" y="3182082"/>
                  <a:pt x="2242511" y="3184676"/>
                  <a:pt x="2247702" y="3189867"/>
                </a:cubicBezTo>
                <a:cubicBezTo>
                  <a:pt x="2255489" y="3171700"/>
                  <a:pt x="2265871" y="3158721"/>
                  <a:pt x="2278848" y="3145745"/>
                </a:cubicBezTo>
                <a:lnTo>
                  <a:pt x="2278848" y="3143148"/>
                </a:lnTo>
                <a:cubicBezTo>
                  <a:pt x="2278848" y="3135362"/>
                  <a:pt x="2281444" y="3127575"/>
                  <a:pt x="2284038" y="3119790"/>
                </a:cubicBezTo>
                <a:cubicBezTo>
                  <a:pt x="2281444" y="3122384"/>
                  <a:pt x="2278848" y="3122384"/>
                  <a:pt x="2276253" y="3122384"/>
                </a:cubicBezTo>
                <a:cubicBezTo>
                  <a:pt x="2268465" y="3122384"/>
                  <a:pt x="2260680" y="3119790"/>
                  <a:pt x="2255489" y="3114599"/>
                </a:cubicBezTo>
                <a:close/>
                <a:moveTo>
                  <a:pt x="1541726" y="3039330"/>
                </a:moveTo>
                <a:cubicBezTo>
                  <a:pt x="1549511" y="3039330"/>
                  <a:pt x="1557299" y="3047115"/>
                  <a:pt x="1557299" y="3054903"/>
                </a:cubicBezTo>
                <a:cubicBezTo>
                  <a:pt x="1557299" y="3062688"/>
                  <a:pt x="1549511" y="3070476"/>
                  <a:pt x="1541726" y="3070476"/>
                </a:cubicBezTo>
                <a:cubicBezTo>
                  <a:pt x="1533938" y="3070476"/>
                  <a:pt x="1526153" y="3062688"/>
                  <a:pt x="1526153" y="3054903"/>
                </a:cubicBezTo>
                <a:cubicBezTo>
                  <a:pt x="1526153" y="3047115"/>
                  <a:pt x="1533938" y="3039330"/>
                  <a:pt x="1541726" y="3039330"/>
                </a:cubicBezTo>
                <a:close/>
                <a:moveTo>
                  <a:pt x="376348" y="3021160"/>
                </a:moveTo>
                <a:cubicBezTo>
                  <a:pt x="415279" y="3021160"/>
                  <a:pt x="446425" y="3052306"/>
                  <a:pt x="449022" y="3093834"/>
                </a:cubicBezTo>
                <a:cubicBezTo>
                  <a:pt x="449022" y="3135362"/>
                  <a:pt x="415279" y="3166508"/>
                  <a:pt x="376348" y="3166508"/>
                </a:cubicBezTo>
                <a:cubicBezTo>
                  <a:pt x="334820" y="3166508"/>
                  <a:pt x="303674" y="3132765"/>
                  <a:pt x="303674" y="3093834"/>
                </a:cubicBezTo>
                <a:cubicBezTo>
                  <a:pt x="303674" y="3052306"/>
                  <a:pt x="337414" y="3021160"/>
                  <a:pt x="376348" y="3021160"/>
                </a:cubicBezTo>
                <a:close/>
                <a:moveTo>
                  <a:pt x="72675" y="2995205"/>
                </a:moveTo>
                <a:cubicBezTo>
                  <a:pt x="96036" y="2995205"/>
                  <a:pt x="116800" y="3013372"/>
                  <a:pt x="116800" y="3039327"/>
                </a:cubicBezTo>
                <a:cubicBezTo>
                  <a:pt x="116800" y="3065282"/>
                  <a:pt x="96036" y="3086046"/>
                  <a:pt x="72675" y="3083452"/>
                </a:cubicBezTo>
                <a:cubicBezTo>
                  <a:pt x="49317" y="3083452"/>
                  <a:pt x="28553" y="3065282"/>
                  <a:pt x="28553" y="3039327"/>
                </a:cubicBezTo>
                <a:cubicBezTo>
                  <a:pt x="28553" y="3015969"/>
                  <a:pt x="46720" y="2995205"/>
                  <a:pt x="72675" y="2995205"/>
                </a:cubicBezTo>
                <a:close/>
                <a:moveTo>
                  <a:pt x="1126447" y="2990014"/>
                </a:moveTo>
                <a:cubicBezTo>
                  <a:pt x="1162784" y="2990014"/>
                  <a:pt x="1191336" y="3018563"/>
                  <a:pt x="1191336" y="3054900"/>
                </a:cubicBezTo>
                <a:cubicBezTo>
                  <a:pt x="1191336" y="3091237"/>
                  <a:pt x="1162784" y="3119789"/>
                  <a:pt x="1126447" y="3119789"/>
                </a:cubicBezTo>
                <a:cubicBezTo>
                  <a:pt x="1090110" y="3119789"/>
                  <a:pt x="1061561" y="3091237"/>
                  <a:pt x="1061561" y="3054900"/>
                </a:cubicBezTo>
                <a:cubicBezTo>
                  <a:pt x="1061561" y="3018563"/>
                  <a:pt x="1090110" y="2990014"/>
                  <a:pt x="1126447" y="2990014"/>
                </a:cubicBezTo>
                <a:close/>
                <a:moveTo>
                  <a:pt x="602156" y="2966657"/>
                </a:moveTo>
                <a:cubicBezTo>
                  <a:pt x="641087" y="2966657"/>
                  <a:pt x="669639" y="2997803"/>
                  <a:pt x="669639" y="3034140"/>
                </a:cubicBezTo>
                <a:cubicBezTo>
                  <a:pt x="669639" y="3073071"/>
                  <a:pt x="638493" y="3101623"/>
                  <a:pt x="602156" y="3101623"/>
                </a:cubicBezTo>
                <a:cubicBezTo>
                  <a:pt x="565819" y="3101623"/>
                  <a:pt x="534673" y="3073071"/>
                  <a:pt x="534673" y="3034140"/>
                </a:cubicBezTo>
                <a:cubicBezTo>
                  <a:pt x="534673" y="2995206"/>
                  <a:pt x="565819" y="2966657"/>
                  <a:pt x="602156" y="2966657"/>
                </a:cubicBezTo>
                <a:close/>
                <a:moveTo>
                  <a:pt x="1565084" y="2940702"/>
                </a:moveTo>
                <a:cubicBezTo>
                  <a:pt x="1580657" y="2940702"/>
                  <a:pt x="1593636" y="2953678"/>
                  <a:pt x="1593636" y="2969251"/>
                </a:cubicBezTo>
                <a:cubicBezTo>
                  <a:pt x="1593636" y="2984824"/>
                  <a:pt x="1580657" y="2997803"/>
                  <a:pt x="1565084" y="2997803"/>
                </a:cubicBezTo>
                <a:cubicBezTo>
                  <a:pt x="1549511" y="2997803"/>
                  <a:pt x="1536535" y="2984824"/>
                  <a:pt x="1536535" y="2969251"/>
                </a:cubicBezTo>
                <a:cubicBezTo>
                  <a:pt x="1536535" y="2953678"/>
                  <a:pt x="1549511" y="2940702"/>
                  <a:pt x="1565084" y="2940702"/>
                </a:cubicBezTo>
                <a:close/>
                <a:moveTo>
                  <a:pt x="2115332" y="2906959"/>
                </a:moveTo>
                <a:cubicBezTo>
                  <a:pt x="2107545" y="2919935"/>
                  <a:pt x="2097162" y="2930317"/>
                  <a:pt x="2084186" y="2935508"/>
                </a:cubicBezTo>
                <a:cubicBezTo>
                  <a:pt x="2089377" y="2940699"/>
                  <a:pt x="2091971" y="2945889"/>
                  <a:pt x="2091971" y="2951081"/>
                </a:cubicBezTo>
                <a:cubicBezTo>
                  <a:pt x="2091971" y="2961463"/>
                  <a:pt x="2081590" y="2971845"/>
                  <a:pt x="2071207" y="2971845"/>
                </a:cubicBezTo>
                <a:cubicBezTo>
                  <a:pt x="2060826" y="2971845"/>
                  <a:pt x="2050444" y="2961463"/>
                  <a:pt x="2050444" y="2951081"/>
                </a:cubicBezTo>
                <a:cubicBezTo>
                  <a:pt x="2050444" y="2948487"/>
                  <a:pt x="2050444" y="2943295"/>
                  <a:pt x="2053041" y="2940699"/>
                </a:cubicBezTo>
                <a:cubicBezTo>
                  <a:pt x="2042659" y="2940699"/>
                  <a:pt x="2034871" y="2938104"/>
                  <a:pt x="2027086" y="2932914"/>
                </a:cubicBezTo>
                <a:cubicBezTo>
                  <a:pt x="2027086" y="2938104"/>
                  <a:pt x="2029680" y="2943295"/>
                  <a:pt x="2029680" y="2951081"/>
                </a:cubicBezTo>
                <a:cubicBezTo>
                  <a:pt x="2029680" y="2987418"/>
                  <a:pt x="2001131" y="3015970"/>
                  <a:pt x="1964794" y="3015970"/>
                </a:cubicBezTo>
                <a:cubicBezTo>
                  <a:pt x="1941433" y="3015970"/>
                  <a:pt x="1918075" y="3000397"/>
                  <a:pt x="1907693" y="2979633"/>
                </a:cubicBezTo>
                <a:cubicBezTo>
                  <a:pt x="1907693" y="2982227"/>
                  <a:pt x="1905095" y="2982227"/>
                  <a:pt x="1902501" y="2982227"/>
                </a:cubicBezTo>
                <a:cubicBezTo>
                  <a:pt x="1897310" y="2992609"/>
                  <a:pt x="1886929" y="3000397"/>
                  <a:pt x="1876547" y="3002991"/>
                </a:cubicBezTo>
                <a:cubicBezTo>
                  <a:pt x="1886929" y="3010779"/>
                  <a:pt x="1894714" y="3023755"/>
                  <a:pt x="1894714" y="3039328"/>
                </a:cubicBezTo>
                <a:cubicBezTo>
                  <a:pt x="1894714" y="3044519"/>
                  <a:pt x="1892120" y="3052306"/>
                  <a:pt x="1889523" y="3057498"/>
                </a:cubicBezTo>
                <a:cubicBezTo>
                  <a:pt x="1892120" y="3060092"/>
                  <a:pt x="1892120" y="3065283"/>
                  <a:pt x="1892120" y="3070474"/>
                </a:cubicBezTo>
                <a:cubicBezTo>
                  <a:pt x="1892120" y="3067880"/>
                  <a:pt x="1894714" y="3067880"/>
                  <a:pt x="1897310" y="3067880"/>
                </a:cubicBezTo>
                <a:cubicBezTo>
                  <a:pt x="1905095" y="3067880"/>
                  <a:pt x="1910287" y="3073071"/>
                  <a:pt x="1910287" y="3080856"/>
                </a:cubicBezTo>
                <a:cubicBezTo>
                  <a:pt x="1910287" y="3088644"/>
                  <a:pt x="1905095" y="3093835"/>
                  <a:pt x="1897310" y="3093835"/>
                </a:cubicBezTo>
                <a:cubicBezTo>
                  <a:pt x="1892120" y="3093835"/>
                  <a:pt x="1889523" y="3091238"/>
                  <a:pt x="1886929" y="3088644"/>
                </a:cubicBezTo>
                <a:cubicBezTo>
                  <a:pt x="1881738" y="3104216"/>
                  <a:pt x="1863568" y="3117193"/>
                  <a:pt x="1842804" y="3117193"/>
                </a:cubicBezTo>
                <a:cubicBezTo>
                  <a:pt x="1829828" y="3117193"/>
                  <a:pt x="1816849" y="3112001"/>
                  <a:pt x="1809064" y="3104216"/>
                </a:cubicBezTo>
                <a:cubicBezTo>
                  <a:pt x="1801276" y="3112001"/>
                  <a:pt x="1793491" y="3119790"/>
                  <a:pt x="1785703" y="3124981"/>
                </a:cubicBezTo>
                <a:cubicBezTo>
                  <a:pt x="1788299" y="3127575"/>
                  <a:pt x="1788299" y="3132766"/>
                  <a:pt x="1788299" y="3135362"/>
                </a:cubicBezTo>
                <a:cubicBezTo>
                  <a:pt x="1788299" y="3150936"/>
                  <a:pt x="1775321" y="3163912"/>
                  <a:pt x="1759748" y="3163912"/>
                </a:cubicBezTo>
                <a:cubicBezTo>
                  <a:pt x="1754557" y="3163912"/>
                  <a:pt x="1749366" y="3161317"/>
                  <a:pt x="1744175" y="3158721"/>
                </a:cubicBezTo>
                <a:lnTo>
                  <a:pt x="1738983" y="3158721"/>
                </a:lnTo>
                <a:cubicBezTo>
                  <a:pt x="1731198" y="3158721"/>
                  <a:pt x="1723411" y="3150936"/>
                  <a:pt x="1723411" y="3143148"/>
                </a:cubicBezTo>
                <a:cubicBezTo>
                  <a:pt x="1723411" y="3140554"/>
                  <a:pt x="1723411" y="3137956"/>
                  <a:pt x="1726008" y="3135362"/>
                </a:cubicBezTo>
                <a:cubicBezTo>
                  <a:pt x="1723411" y="3135362"/>
                  <a:pt x="1720817" y="3132766"/>
                  <a:pt x="1718220" y="3132766"/>
                </a:cubicBezTo>
                <a:cubicBezTo>
                  <a:pt x="1715626" y="3137956"/>
                  <a:pt x="1713028" y="3140554"/>
                  <a:pt x="1707838" y="3143148"/>
                </a:cubicBezTo>
                <a:lnTo>
                  <a:pt x="1707838" y="3145745"/>
                </a:lnTo>
                <a:cubicBezTo>
                  <a:pt x="1731198" y="3158721"/>
                  <a:pt x="1749366" y="3182082"/>
                  <a:pt x="1749366" y="3213227"/>
                </a:cubicBezTo>
                <a:cubicBezTo>
                  <a:pt x="1749366" y="3249565"/>
                  <a:pt x="1723411" y="3278113"/>
                  <a:pt x="1692265" y="3288496"/>
                </a:cubicBezTo>
                <a:cubicBezTo>
                  <a:pt x="1700053" y="3298878"/>
                  <a:pt x="1705243" y="3314451"/>
                  <a:pt x="1705243" y="3330023"/>
                </a:cubicBezTo>
                <a:lnTo>
                  <a:pt x="1705243" y="3335215"/>
                </a:lnTo>
                <a:cubicBezTo>
                  <a:pt x="1707838" y="3337812"/>
                  <a:pt x="1707838" y="3340406"/>
                  <a:pt x="1707838" y="3343003"/>
                </a:cubicBezTo>
                <a:cubicBezTo>
                  <a:pt x="1715626" y="3317048"/>
                  <a:pt x="1741581" y="3296283"/>
                  <a:pt x="1770129" y="3296283"/>
                </a:cubicBezTo>
                <a:cubicBezTo>
                  <a:pt x="1772727" y="3291093"/>
                  <a:pt x="1777918" y="3288496"/>
                  <a:pt x="1780512" y="3283305"/>
                </a:cubicBezTo>
                <a:cubicBezTo>
                  <a:pt x="1788299" y="3262541"/>
                  <a:pt x="1809064" y="3249565"/>
                  <a:pt x="1832422" y="3249565"/>
                </a:cubicBezTo>
                <a:cubicBezTo>
                  <a:pt x="1850592" y="3249565"/>
                  <a:pt x="1866164" y="3257350"/>
                  <a:pt x="1876547" y="3270328"/>
                </a:cubicBezTo>
                <a:cubicBezTo>
                  <a:pt x="1886929" y="3278113"/>
                  <a:pt x="1897310" y="3288496"/>
                  <a:pt x="1902501" y="3298878"/>
                </a:cubicBezTo>
                <a:cubicBezTo>
                  <a:pt x="1915478" y="3304068"/>
                  <a:pt x="1925860" y="3317048"/>
                  <a:pt x="1925860" y="3332621"/>
                </a:cubicBezTo>
                <a:cubicBezTo>
                  <a:pt x="1925860" y="3345597"/>
                  <a:pt x="1918075" y="3358575"/>
                  <a:pt x="1907693" y="3363767"/>
                </a:cubicBezTo>
                <a:cubicBezTo>
                  <a:pt x="1905095" y="3368958"/>
                  <a:pt x="1905095" y="3371552"/>
                  <a:pt x="1902501" y="3374149"/>
                </a:cubicBezTo>
                <a:cubicBezTo>
                  <a:pt x="1905095" y="3379339"/>
                  <a:pt x="1907693" y="3384530"/>
                  <a:pt x="1907693" y="3389722"/>
                </a:cubicBezTo>
                <a:cubicBezTo>
                  <a:pt x="1910287" y="3387124"/>
                  <a:pt x="1912884" y="3387124"/>
                  <a:pt x="1915478" y="3387124"/>
                </a:cubicBezTo>
                <a:cubicBezTo>
                  <a:pt x="1920669" y="3363767"/>
                  <a:pt x="1938839" y="3345597"/>
                  <a:pt x="1959603" y="3335215"/>
                </a:cubicBezTo>
                <a:cubicBezTo>
                  <a:pt x="1946624" y="3332621"/>
                  <a:pt x="1936241" y="3322239"/>
                  <a:pt x="1933647" y="3309260"/>
                </a:cubicBezTo>
                <a:cubicBezTo>
                  <a:pt x="1915478" y="3301474"/>
                  <a:pt x="1905095" y="3285902"/>
                  <a:pt x="1905095" y="3267732"/>
                </a:cubicBezTo>
                <a:cubicBezTo>
                  <a:pt x="1905095" y="3254756"/>
                  <a:pt x="1910287" y="3241777"/>
                  <a:pt x="1920669" y="3233992"/>
                </a:cubicBezTo>
                <a:cubicBezTo>
                  <a:pt x="1907693" y="3226204"/>
                  <a:pt x="1899904" y="3210631"/>
                  <a:pt x="1899904" y="3195057"/>
                </a:cubicBezTo>
                <a:cubicBezTo>
                  <a:pt x="1899904" y="3171700"/>
                  <a:pt x="1918075" y="3150936"/>
                  <a:pt x="1944030" y="3148339"/>
                </a:cubicBezTo>
                <a:cubicBezTo>
                  <a:pt x="1938839" y="3137956"/>
                  <a:pt x="1936241" y="3124981"/>
                  <a:pt x="1936241" y="3112001"/>
                </a:cubicBezTo>
                <a:cubicBezTo>
                  <a:pt x="1936241" y="3062689"/>
                  <a:pt x="1977770" y="3021160"/>
                  <a:pt x="2027086" y="3021160"/>
                </a:cubicBezTo>
                <a:cubicBezTo>
                  <a:pt x="2037467" y="3021160"/>
                  <a:pt x="2045252" y="3023755"/>
                  <a:pt x="2053041" y="3026351"/>
                </a:cubicBezTo>
                <a:cubicBezTo>
                  <a:pt x="2058231" y="3010779"/>
                  <a:pt x="2071207" y="3000397"/>
                  <a:pt x="2086781" y="2995205"/>
                </a:cubicBezTo>
                <a:cubicBezTo>
                  <a:pt x="2104951" y="2969250"/>
                  <a:pt x="2136097" y="2951081"/>
                  <a:pt x="2169837" y="2943295"/>
                </a:cubicBezTo>
                <a:cubicBezTo>
                  <a:pt x="2206173" y="2943295"/>
                  <a:pt x="2239917" y="2961463"/>
                  <a:pt x="2258083" y="2990015"/>
                </a:cubicBezTo>
                <a:cubicBezTo>
                  <a:pt x="2284038" y="2990015"/>
                  <a:pt x="2304803" y="3008182"/>
                  <a:pt x="2312590" y="3031543"/>
                </a:cubicBezTo>
                <a:cubicBezTo>
                  <a:pt x="2315184" y="3031543"/>
                  <a:pt x="2320375" y="3028945"/>
                  <a:pt x="2322973" y="3028945"/>
                </a:cubicBezTo>
                <a:cubicBezTo>
                  <a:pt x="2328164" y="3028945"/>
                  <a:pt x="2333354" y="3031543"/>
                  <a:pt x="2335948" y="3034137"/>
                </a:cubicBezTo>
                <a:cubicBezTo>
                  <a:pt x="2343736" y="3031543"/>
                  <a:pt x="2354119" y="3028945"/>
                  <a:pt x="2364500" y="3028945"/>
                </a:cubicBezTo>
                <a:lnTo>
                  <a:pt x="2369691" y="3028945"/>
                </a:lnTo>
                <a:cubicBezTo>
                  <a:pt x="2372285" y="3023755"/>
                  <a:pt x="2374883" y="3018564"/>
                  <a:pt x="2380074" y="3015970"/>
                </a:cubicBezTo>
                <a:cubicBezTo>
                  <a:pt x="2369691" y="3013373"/>
                  <a:pt x="2359309" y="3005588"/>
                  <a:pt x="2354119" y="2995205"/>
                </a:cubicBezTo>
                <a:cubicBezTo>
                  <a:pt x="2348927" y="2992609"/>
                  <a:pt x="2343736" y="2990015"/>
                  <a:pt x="2341139" y="2987418"/>
                </a:cubicBezTo>
                <a:cubicBezTo>
                  <a:pt x="2333354" y="2992609"/>
                  <a:pt x="2322973" y="2997800"/>
                  <a:pt x="2312590" y="2997800"/>
                </a:cubicBezTo>
                <a:cubicBezTo>
                  <a:pt x="2286635" y="2997800"/>
                  <a:pt x="2265871" y="2977036"/>
                  <a:pt x="2265871" y="2951081"/>
                </a:cubicBezTo>
                <a:lnTo>
                  <a:pt x="2265871" y="2943295"/>
                </a:lnTo>
                <a:cubicBezTo>
                  <a:pt x="2263274" y="2938104"/>
                  <a:pt x="2260680" y="2935508"/>
                  <a:pt x="2258083" y="2932914"/>
                </a:cubicBezTo>
                <a:cubicBezTo>
                  <a:pt x="2255489" y="2935508"/>
                  <a:pt x="2252893" y="2935508"/>
                  <a:pt x="2250298" y="2935508"/>
                </a:cubicBezTo>
                <a:cubicBezTo>
                  <a:pt x="2237319" y="2935508"/>
                  <a:pt x="2226938" y="2927723"/>
                  <a:pt x="2221747" y="2917341"/>
                </a:cubicBezTo>
                <a:cubicBezTo>
                  <a:pt x="2219153" y="2917341"/>
                  <a:pt x="2213962" y="2919935"/>
                  <a:pt x="2208771" y="2919935"/>
                </a:cubicBezTo>
                <a:cubicBezTo>
                  <a:pt x="2203579" y="2930317"/>
                  <a:pt x="2195792" y="2938104"/>
                  <a:pt x="2182815" y="2938104"/>
                </a:cubicBezTo>
                <a:cubicBezTo>
                  <a:pt x="2167242" y="2938104"/>
                  <a:pt x="2156861" y="2927723"/>
                  <a:pt x="2154263" y="2912149"/>
                </a:cubicBezTo>
                <a:lnTo>
                  <a:pt x="2151669" y="2909553"/>
                </a:lnTo>
                <a:cubicBezTo>
                  <a:pt x="2146478" y="2912149"/>
                  <a:pt x="2141287" y="2914744"/>
                  <a:pt x="2136097" y="2914744"/>
                </a:cubicBezTo>
                <a:cubicBezTo>
                  <a:pt x="2128308" y="2914744"/>
                  <a:pt x="2120523" y="2912149"/>
                  <a:pt x="2115332" y="2906959"/>
                </a:cubicBezTo>
                <a:close/>
                <a:moveTo>
                  <a:pt x="532076" y="2896577"/>
                </a:moveTo>
                <a:cubicBezTo>
                  <a:pt x="552840" y="2896577"/>
                  <a:pt x="571010" y="2914744"/>
                  <a:pt x="571010" y="2935508"/>
                </a:cubicBezTo>
                <a:cubicBezTo>
                  <a:pt x="571010" y="2956272"/>
                  <a:pt x="552840" y="2974442"/>
                  <a:pt x="532076" y="2974442"/>
                </a:cubicBezTo>
                <a:cubicBezTo>
                  <a:pt x="511312" y="2974442"/>
                  <a:pt x="493145" y="2956272"/>
                  <a:pt x="493145" y="2935508"/>
                </a:cubicBezTo>
                <a:cubicBezTo>
                  <a:pt x="493145" y="2914744"/>
                  <a:pt x="511312" y="2896577"/>
                  <a:pt x="532076" y="2896577"/>
                </a:cubicBezTo>
                <a:close/>
                <a:moveTo>
                  <a:pt x="241383" y="2808330"/>
                </a:moveTo>
                <a:cubicBezTo>
                  <a:pt x="249168" y="2808330"/>
                  <a:pt x="256956" y="2816115"/>
                  <a:pt x="256956" y="2823903"/>
                </a:cubicBezTo>
                <a:cubicBezTo>
                  <a:pt x="256956" y="2831688"/>
                  <a:pt x="249168" y="2839476"/>
                  <a:pt x="241383" y="2839476"/>
                </a:cubicBezTo>
                <a:cubicBezTo>
                  <a:pt x="233595" y="2839476"/>
                  <a:pt x="225810" y="2831688"/>
                  <a:pt x="225810" y="2823903"/>
                </a:cubicBezTo>
                <a:cubicBezTo>
                  <a:pt x="225810" y="2816115"/>
                  <a:pt x="233595" y="2808330"/>
                  <a:pt x="241383" y="2808330"/>
                </a:cubicBezTo>
                <a:close/>
                <a:moveTo>
                  <a:pt x="176494" y="2782375"/>
                </a:moveTo>
                <a:cubicBezTo>
                  <a:pt x="200863" y="2782375"/>
                  <a:pt x="220619" y="2802128"/>
                  <a:pt x="220619" y="2826497"/>
                </a:cubicBezTo>
                <a:cubicBezTo>
                  <a:pt x="220619" y="2850866"/>
                  <a:pt x="200863" y="2870622"/>
                  <a:pt x="176494" y="2870622"/>
                </a:cubicBezTo>
                <a:cubicBezTo>
                  <a:pt x="152125" y="2870622"/>
                  <a:pt x="132372" y="2850866"/>
                  <a:pt x="132372" y="2826497"/>
                </a:cubicBezTo>
                <a:cubicBezTo>
                  <a:pt x="132372" y="2802128"/>
                  <a:pt x="152125" y="2782375"/>
                  <a:pt x="176494" y="2782375"/>
                </a:cubicBezTo>
                <a:close/>
                <a:moveTo>
                  <a:pt x="2335948" y="2756420"/>
                </a:moveTo>
                <a:cubicBezTo>
                  <a:pt x="2330758" y="2774587"/>
                  <a:pt x="2317781" y="2790160"/>
                  <a:pt x="2302208" y="2795351"/>
                </a:cubicBezTo>
                <a:cubicBezTo>
                  <a:pt x="2304803" y="2800542"/>
                  <a:pt x="2304803" y="2803138"/>
                  <a:pt x="2304803" y="2805733"/>
                </a:cubicBezTo>
                <a:cubicBezTo>
                  <a:pt x="2304803" y="2818712"/>
                  <a:pt x="2299612" y="2826497"/>
                  <a:pt x="2291827" y="2834286"/>
                </a:cubicBezTo>
                <a:lnTo>
                  <a:pt x="2291827" y="2836879"/>
                </a:lnTo>
                <a:lnTo>
                  <a:pt x="2297018" y="2836879"/>
                </a:lnTo>
                <a:lnTo>
                  <a:pt x="2307399" y="2836879"/>
                </a:lnTo>
                <a:cubicBezTo>
                  <a:pt x="2315184" y="2818712"/>
                  <a:pt x="2325567" y="2805733"/>
                  <a:pt x="2341139" y="2795351"/>
                </a:cubicBezTo>
                <a:cubicBezTo>
                  <a:pt x="2338545" y="2790160"/>
                  <a:pt x="2338545" y="2784969"/>
                  <a:pt x="2335948" y="2777183"/>
                </a:cubicBezTo>
                <a:cubicBezTo>
                  <a:pt x="2335948" y="2771993"/>
                  <a:pt x="2335948" y="2764205"/>
                  <a:pt x="2338545" y="2759014"/>
                </a:cubicBezTo>
                <a:close/>
                <a:moveTo>
                  <a:pt x="1009648" y="2668173"/>
                </a:moveTo>
                <a:cubicBezTo>
                  <a:pt x="1030412" y="2668173"/>
                  <a:pt x="1048582" y="2681149"/>
                  <a:pt x="1051176" y="2701913"/>
                </a:cubicBezTo>
                <a:cubicBezTo>
                  <a:pt x="1056367" y="2699319"/>
                  <a:pt x="1064155" y="2699319"/>
                  <a:pt x="1069346" y="2699319"/>
                </a:cubicBezTo>
                <a:cubicBezTo>
                  <a:pt x="1108277" y="2699319"/>
                  <a:pt x="1142020" y="2733059"/>
                  <a:pt x="1142020" y="2771993"/>
                </a:cubicBezTo>
                <a:cubicBezTo>
                  <a:pt x="1142020" y="2810924"/>
                  <a:pt x="1110874" y="2844667"/>
                  <a:pt x="1069346" y="2844667"/>
                </a:cubicBezTo>
                <a:cubicBezTo>
                  <a:pt x="1061558" y="2844667"/>
                  <a:pt x="1053773" y="2842070"/>
                  <a:pt x="1045985" y="2839476"/>
                </a:cubicBezTo>
                <a:cubicBezTo>
                  <a:pt x="1038200" y="2878407"/>
                  <a:pt x="1004457" y="2906959"/>
                  <a:pt x="962929" y="2906959"/>
                </a:cubicBezTo>
                <a:cubicBezTo>
                  <a:pt x="960335" y="2906959"/>
                  <a:pt x="955144" y="2906959"/>
                  <a:pt x="952547" y="2906959"/>
                </a:cubicBezTo>
                <a:cubicBezTo>
                  <a:pt x="955144" y="2914744"/>
                  <a:pt x="955144" y="2919935"/>
                  <a:pt x="955144" y="2927723"/>
                </a:cubicBezTo>
                <a:cubicBezTo>
                  <a:pt x="955144" y="2935508"/>
                  <a:pt x="955144" y="2943296"/>
                  <a:pt x="952547" y="2951081"/>
                </a:cubicBezTo>
                <a:cubicBezTo>
                  <a:pt x="965526" y="2966654"/>
                  <a:pt x="973311" y="2987418"/>
                  <a:pt x="973311" y="3008182"/>
                </a:cubicBezTo>
                <a:cubicBezTo>
                  <a:pt x="973311" y="3049710"/>
                  <a:pt x="947356" y="3083453"/>
                  <a:pt x="911019" y="3096429"/>
                </a:cubicBezTo>
                <a:cubicBezTo>
                  <a:pt x="916210" y="3101620"/>
                  <a:pt x="918807" y="3109408"/>
                  <a:pt x="918807" y="3119790"/>
                </a:cubicBezTo>
                <a:cubicBezTo>
                  <a:pt x="918807" y="3143148"/>
                  <a:pt x="900637" y="3161318"/>
                  <a:pt x="877279" y="3161318"/>
                </a:cubicBezTo>
                <a:cubicBezTo>
                  <a:pt x="853918" y="3161318"/>
                  <a:pt x="835751" y="3143148"/>
                  <a:pt x="835751" y="3119790"/>
                </a:cubicBezTo>
                <a:cubicBezTo>
                  <a:pt x="835751" y="3109408"/>
                  <a:pt x="838345" y="3101620"/>
                  <a:pt x="840942" y="3096429"/>
                </a:cubicBezTo>
                <a:cubicBezTo>
                  <a:pt x="812390" y="3086047"/>
                  <a:pt x="791626" y="3062689"/>
                  <a:pt x="783841" y="3031543"/>
                </a:cubicBezTo>
                <a:cubicBezTo>
                  <a:pt x="763077" y="3023755"/>
                  <a:pt x="747504" y="3005588"/>
                  <a:pt x="742313" y="2984824"/>
                </a:cubicBezTo>
                <a:cubicBezTo>
                  <a:pt x="737122" y="2990015"/>
                  <a:pt x="729334" y="2992609"/>
                  <a:pt x="721549" y="2992609"/>
                </a:cubicBezTo>
                <a:cubicBezTo>
                  <a:pt x="703379" y="2992609"/>
                  <a:pt x="690403" y="2977036"/>
                  <a:pt x="690403" y="2961463"/>
                </a:cubicBezTo>
                <a:cubicBezTo>
                  <a:pt x="690403" y="2943296"/>
                  <a:pt x="705976" y="2930317"/>
                  <a:pt x="721549" y="2930317"/>
                </a:cubicBezTo>
                <a:cubicBezTo>
                  <a:pt x="726740" y="2930317"/>
                  <a:pt x="731931" y="2932914"/>
                  <a:pt x="737122" y="2935508"/>
                </a:cubicBezTo>
                <a:cubicBezTo>
                  <a:pt x="737122" y="2932914"/>
                  <a:pt x="737122" y="2930317"/>
                  <a:pt x="737122" y="2925126"/>
                </a:cubicBezTo>
                <a:cubicBezTo>
                  <a:pt x="737122" y="2891386"/>
                  <a:pt x="752695" y="2862834"/>
                  <a:pt x="778650" y="2842070"/>
                </a:cubicBezTo>
                <a:cubicBezTo>
                  <a:pt x="765671" y="2826497"/>
                  <a:pt x="757886" y="2808330"/>
                  <a:pt x="757886" y="2787566"/>
                </a:cubicBezTo>
                <a:cubicBezTo>
                  <a:pt x="757886" y="2740847"/>
                  <a:pt x="796817" y="2701913"/>
                  <a:pt x="843536" y="2701913"/>
                </a:cubicBezTo>
                <a:cubicBezTo>
                  <a:pt x="877279" y="2701913"/>
                  <a:pt x="903234" y="2722677"/>
                  <a:pt x="918807" y="2748632"/>
                </a:cubicBezTo>
                <a:cubicBezTo>
                  <a:pt x="931783" y="2743441"/>
                  <a:pt x="944762" y="2738250"/>
                  <a:pt x="960335" y="2738250"/>
                </a:cubicBezTo>
                <a:cubicBezTo>
                  <a:pt x="965526" y="2738250"/>
                  <a:pt x="970717" y="2740847"/>
                  <a:pt x="975908" y="2740847"/>
                </a:cubicBezTo>
                <a:cubicBezTo>
                  <a:pt x="970717" y="2733059"/>
                  <a:pt x="965526" y="2722677"/>
                  <a:pt x="965526" y="2712295"/>
                </a:cubicBezTo>
                <a:cubicBezTo>
                  <a:pt x="965526" y="2686340"/>
                  <a:pt x="986290" y="2668173"/>
                  <a:pt x="1009648" y="2668173"/>
                </a:cubicBezTo>
                <a:close/>
                <a:moveTo>
                  <a:pt x="1640355" y="2668173"/>
                </a:moveTo>
                <a:cubicBezTo>
                  <a:pt x="1640355" y="2675958"/>
                  <a:pt x="1640355" y="2681149"/>
                  <a:pt x="1637761" y="2686340"/>
                </a:cubicBezTo>
                <a:cubicBezTo>
                  <a:pt x="1640355" y="2681149"/>
                  <a:pt x="1645546" y="2675958"/>
                  <a:pt x="1648142" y="2670766"/>
                </a:cubicBezTo>
                <a:cubicBezTo>
                  <a:pt x="1645546" y="2670766"/>
                  <a:pt x="1642952" y="2668173"/>
                  <a:pt x="1640355" y="2668173"/>
                </a:cubicBezTo>
                <a:close/>
                <a:moveTo>
                  <a:pt x="555437" y="2662981"/>
                </a:moveTo>
                <a:cubicBezTo>
                  <a:pt x="571009" y="2662981"/>
                  <a:pt x="581391" y="2668172"/>
                  <a:pt x="591773" y="2678554"/>
                </a:cubicBezTo>
                <a:cubicBezTo>
                  <a:pt x="591773" y="2678554"/>
                  <a:pt x="594370" y="2678554"/>
                  <a:pt x="594370" y="2678554"/>
                </a:cubicBezTo>
                <a:cubicBezTo>
                  <a:pt x="622919" y="2678554"/>
                  <a:pt x="648874" y="2701912"/>
                  <a:pt x="648874" y="2733058"/>
                </a:cubicBezTo>
                <a:cubicBezTo>
                  <a:pt x="648874" y="2740846"/>
                  <a:pt x="648874" y="2746037"/>
                  <a:pt x="646280" y="2751228"/>
                </a:cubicBezTo>
                <a:cubicBezTo>
                  <a:pt x="690402" y="2751228"/>
                  <a:pt x="726739" y="2787565"/>
                  <a:pt x="724145" y="2829093"/>
                </a:cubicBezTo>
                <a:cubicBezTo>
                  <a:pt x="724145" y="2870621"/>
                  <a:pt x="690402" y="2906958"/>
                  <a:pt x="646280" y="2906958"/>
                </a:cubicBezTo>
                <a:cubicBezTo>
                  <a:pt x="604752" y="2906958"/>
                  <a:pt x="568415" y="2873215"/>
                  <a:pt x="568415" y="2829093"/>
                </a:cubicBezTo>
                <a:cubicBezTo>
                  <a:pt x="568415" y="2813520"/>
                  <a:pt x="573606" y="2800541"/>
                  <a:pt x="581391" y="2787565"/>
                </a:cubicBezTo>
                <a:cubicBezTo>
                  <a:pt x="568415" y="2782374"/>
                  <a:pt x="555437" y="2774586"/>
                  <a:pt x="547651" y="2761610"/>
                </a:cubicBezTo>
                <a:cubicBezTo>
                  <a:pt x="524291" y="2756419"/>
                  <a:pt x="506124" y="2735655"/>
                  <a:pt x="506124" y="2712294"/>
                </a:cubicBezTo>
                <a:cubicBezTo>
                  <a:pt x="506124" y="2686339"/>
                  <a:pt x="526888" y="2662981"/>
                  <a:pt x="555437" y="2662981"/>
                </a:cubicBezTo>
                <a:close/>
                <a:moveTo>
                  <a:pt x="786438" y="2637027"/>
                </a:moveTo>
                <a:cubicBezTo>
                  <a:pt x="804605" y="2637027"/>
                  <a:pt x="817584" y="2650003"/>
                  <a:pt x="817584" y="2668173"/>
                </a:cubicBezTo>
                <a:cubicBezTo>
                  <a:pt x="817584" y="2686340"/>
                  <a:pt x="804605" y="2699319"/>
                  <a:pt x="786438" y="2699319"/>
                </a:cubicBezTo>
                <a:cubicBezTo>
                  <a:pt x="768268" y="2699319"/>
                  <a:pt x="755292" y="2686340"/>
                  <a:pt x="755292" y="2668173"/>
                </a:cubicBezTo>
                <a:cubicBezTo>
                  <a:pt x="755292" y="2650003"/>
                  <a:pt x="768268" y="2637027"/>
                  <a:pt x="786438" y="2637027"/>
                </a:cubicBezTo>
                <a:close/>
                <a:moveTo>
                  <a:pt x="1897308" y="2582523"/>
                </a:moveTo>
                <a:cubicBezTo>
                  <a:pt x="1905096" y="2582523"/>
                  <a:pt x="1910287" y="2587714"/>
                  <a:pt x="1910287" y="2595499"/>
                </a:cubicBezTo>
                <a:cubicBezTo>
                  <a:pt x="1910287" y="2603287"/>
                  <a:pt x="1905096" y="2611072"/>
                  <a:pt x="1897308" y="2608478"/>
                </a:cubicBezTo>
                <a:cubicBezTo>
                  <a:pt x="1889523" y="2608478"/>
                  <a:pt x="1884332" y="2603287"/>
                  <a:pt x="1884332" y="2595499"/>
                </a:cubicBezTo>
                <a:cubicBezTo>
                  <a:pt x="1884332" y="2587714"/>
                  <a:pt x="1889523" y="2582523"/>
                  <a:pt x="1897308" y="2582523"/>
                </a:cubicBezTo>
                <a:close/>
                <a:moveTo>
                  <a:pt x="160921" y="2574734"/>
                </a:moveTo>
                <a:cubicBezTo>
                  <a:pt x="183856" y="2574734"/>
                  <a:pt x="202449" y="2593326"/>
                  <a:pt x="202449" y="2616262"/>
                </a:cubicBezTo>
                <a:cubicBezTo>
                  <a:pt x="202449" y="2639198"/>
                  <a:pt x="183856" y="2657790"/>
                  <a:pt x="160921" y="2657790"/>
                </a:cubicBezTo>
                <a:cubicBezTo>
                  <a:pt x="137985" y="2657790"/>
                  <a:pt x="119393" y="2639198"/>
                  <a:pt x="119393" y="2616262"/>
                </a:cubicBezTo>
                <a:cubicBezTo>
                  <a:pt x="119393" y="2593326"/>
                  <a:pt x="137985" y="2574734"/>
                  <a:pt x="160921" y="2574734"/>
                </a:cubicBezTo>
                <a:close/>
                <a:moveTo>
                  <a:pt x="2400837" y="2538398"/>
                </a:moveTo>
                <a:cubicBezTo>
                  <a:pt x="2403431" y="2543589"/>
                  <a:pt x="2408623" y="2551374"/>
                  <a:pt x="2413814" y="2559162"/>
                </a:cubicBezTo>
                <a:cubicBezTo>
                  <a:pt x="2413814" y="2556565"/>
                  <a:pt x="2416410" y="2553970"/>
                  <a:pt x="2419004" y="2551374"/>
                </a:cubicBezTo>
                <a:cubicBezTo>
                  <a:pt x="2411219" y="2548780"/>
                  <a:pt x="2406029" y="2546183"/>
                  <a:pt x="2400837" y="2538398"/>
                </a:cubicBezTo>
                <a:close/>
                <a:moveTo>
                  <a:pt x="2136097" y="2530611"/>
                </a:moveTo>
                <a:cubicBezTo>
                  <a:pt x="2133500" y="2530611"/>
                  <a:pt x="2128308" y="2533207"/>
                  <a:pt x="2125715" y="2533207"/>
                </a:cubicBezTo>
                <a:lnTo>
                  <a:pt x="2140219" y="2547986"/>
                </a:lnTo>
                <a:lnTo>
                  <a:pt x="2140638" y="2549752"/>
                </a:lnTo>
                <a:lnTo>
                  <a:pt x="2143171" y="2551221"/>
                </a:lnTo>
                <a:lnTo>
                  <a:pt x="2154263" y="2572138"/>
                </a:lnTo>
                <a:cubicBezTo>
                  <a:pt x="2154263" y="2569544"/>
                  <a:pt x="2154263" y="2564353"/>
                  <a:pt x="2156861" y="2559162"/>
                </a:cubicBezTo>
                <a:lnTo>
                  <a:pt x="2143171" y="2551221"/>
                </a:lnTo>
                <a:lnTo>
                  <a:pt x="2142908" y="2550726"/>
                </a:lnTo>
                <a:lnTo>
                  <a:pt x="2140219" y="2547986"/>
                </a:lnTo>
                <a:close/>
                <a:moveTo>
                  <a:pt x="1180949" y="2522824"/>
                </a:moveTo>
                <a:cubicBezTo>
                  <a:pt x="1206904" y="2522824"/>
                  <a:pt x="1230265" y="2546182"/>
                  <a:pt x="1227668" y="2572137"/>
                </a:cubicBezTo>
                <a:cubicBezTo>
                  <a:pt x="1227668" y="2579925"/>
                  <a:pt x="1225074" y="2587710"/>
                  <a:pt x="1222477" y="2595498"/>
                </a:cubicBezTo>
                <a:cubicBezTo>
                  <a:pt x="1240647" y="2598092"/>
                  <a:pt x="1253623" y="2611071"/>
                  <a:pt x="1261411" y="2629238"/>
                </a:cubicBezTo>
                <a:cubicBezTo>
                  <a:pt x="1266602" y="2624047"/>
                  <a:pt x="1271793" y="2621453"/>
                  <a:pt x="1279578" y="2621453"/>
                </a:cubicBezTo>
                <a:cubicBezTo>
                  <a:pt x="1295151" y="2621453"/>
                  <a:pt x="1308130" y="2634429"/>
                  <a:pt x="1308130" y="2650002"/>
                </a:cubicBezTo>
                <a:cubicBezTo>
                  <a:pt x="1308130" y="2665575"/>
                  <a:pt x="1295151" y="2678554"/>
                  <a:pt x="1279578" y="2678554"/>
                </a:cubicBezTo>
                <a:cubicBezTo>
                  <a:pt x="1274387" y="2678554"/>
                  <a:pt x="1266602" y="2675957"/>
                  <a:pt x="1261411" y="2670766"/>
                </a:cubicBezTo>
                <a:cubicBezTo>
                  <a:pt x="1258814" y="2678554"/>
                  <a:pt x="1256220" y="2683745"/>
                  <a:pt x="1251029" y="2688936"/>
                </a:cubicBezTo>
                <a:cubicBezTo>
                  <a:pt x="1251029" y="2694127"/>
                  <a:pt x="1251029" y="2696721"/>
                  <a:pt x="1251029" y="2699318"/>
                </a:cubicBezTo>
                <a:cubicBezTo>
                  <a:pt x="1251029" y="2733058"/>
                  <a:pt x="1225074" y="2759013"/>
                  <a:pt x="1191331" y="2759013"/>
                </a:cubicBezTo>
                <a:cubicBezTo>
                  <a:pt x="1157591" y="2759013"/>
                  <a:pt x="1131637" y="2733058"/>
                  <a:pt x="1131637" y="2699318"/>
                </a:cubicBezTo>
                <a:cubicBezTo>
                  <a:pt x="1131637" y="2681148"/>
                  <a:pt x="1139422" y="2665575"/>
                  <a:pt x="1152400" y="2655193"/>
                </a:cubicBezTo>
                <a:cubicBezTo>
                  <a:pt x="1152400" y="2655193"/>
                  <a:pt x="1152400" y="2655193"/>
                  <a:pt x="1152400" y="2652599"/>
                </a:cubicBezTo>
                <a:cubicBezTo>
                  <a:pt x="1152400" y="2639620"/>
                  <a:pt x="1154995" y="2629238"/>
                  <a:pt x="1162782" y="2618856"/>
                </a:cubicBezTo>
                <a:cubicBezTo>
                  <a:pt x="1144613" y="2611071"/>
                  <a:pt x="1131637" y="2592901"/>
                  <a:pt x="1131637" y="2572137"/>
                </a:cubicBezTo>
                <a:cubicBezTo>
                  <a:pt x="1131637" y="2546182"/>
                  <a:pt x="1152400" y="2522824"/>
                  <a:pt x="1180949" y="2522824"/>
                </a:cubicBezTo>
                <a:close/>
                <a:moveTo>
                  <a:pt x="903233" y="2517634"/>
                </a:moveTo>
                <a:cubicBezTo>
                  <a:pt x="929188" y="2517634"/>
                  <a:pt x="952549" y="2538398"/>
                  <a:pt x="952549" y="2566947"/>
                </a:cubicBezTo>
                <a:cubicBezTo>
                  <a:pt x="952549" y="2592902"/>
                  <a:pt x="929188" y="2616263"/>
                  <a:pt x="903233" y="2616263"/>
                </a:cubicBezTo>
                <a:cubicBezTo>
                  <a:pt x="877278" y="2616263"/>
                  <a:pt x="853920" y="2595499"/>
                  <a:pt x="853920" y="2566947"/>
                </a:cubicBezTo>
                <a:cubicBezTo>
                  <a:pt x="853920" y="2538398"/>
                  <a:pt x="877278" y="2517634"/>
                  <a:pt x="903233" y="2517634"/>
                </a:cubicBezTo>
                <a:close/>
                <a:moveTo>
                  <a:pt x="36337" y="2515039"/>
                </a:moveTo>
                <a:cubicBezTo>
                  <a:pt x="44125" y="2515039"/>
                  <a:pt x="49316" y="2520230"/>
                  <a:pt x="49316" y="2528015"/>
                </a:cubicBezTo>
                <a:cubicBezTo>
                  <a:pt x="49316" y="2535803"/>
                  <a:pt x="44125" y="2540994"/>
                  <a:pt x="36337" y="2540994"/>
                </a:cubicBezTo>
                <a:cubicBezTo>
                  <a:pt x="31146" y="2540994"/>
                  <a:pt x="23361" y="2535803"/>
                  <a:pt x="23361" y="2528015"/>
                </a:cubicBezTo>
                <a:cubicBezTo>
                  <a:pt x="23361" y="2520230"/>
                  <a:pt x="28552" y="2515039"/>
                  <a:pt x="36337" y="2515039"/>
                </a:cubicBezTo>
                <a:close/>
                <a:moveTo>
                  <a:pt x="903234" y="2434578"/>
                </a:moveTo>
                <a:cubicBezTo>
                  <a:pt x="921401" y="2434578"/>
                  <a:pt x="934380" y="2450151"/>
                  <a:pt x="934380" y="2465724"/>
                </a:cubicBezTo>
                <a:cubicBezTo>
                  <a:pt x="934380" y="2483891"/>
                  <a:pt x="921401" y="2496870"/>
                  <a:pt x="903234" y="2496870"/>
                </a:cubicBezTo>
                <a:cubicBezTo>
                  <a:pt x="885064" y="2496870"/>
                  <a:pt x="872088" y="2481297"/>
                  <a:pt x="872088" y="2465724"/>
                </a:cubicBezTo>
                <a:cubicBezTo>
                  <a:pt x="872088" y="2447554"/>
                  <a:pt x="887661" y="2434578"/>
                  <a:pt x="903234" y="2434578"/>
                </a:cubicBezTo>
                <a:close/>
                <a:moveTo>
                  <a:pt x="2188007" y="2416408"/>
                </a:moveTo>
                <a:cubicBezTo>
                  <a:pt x="2182815" y="2424196"/>
                  <a:pt x="2177624" y="2431981"/>
                  <a:pt x="2169837" y="2437172"/>
                </a:cubicBezTo>
                <a:cubicBezTo>
                  <a:pt x="2172433" y="2442363"/>
                  <a:pt x="2175027" y="2444959"/>
                  <a:pt x="2175027" y="2450151"/>
                </a:cubicBezTo>
                <a:cubicBezTo>
                  <a:pt x="2175027" y="2457936"/>
                  <a:pt x="2172433" y="2463127"/>
                  <a:pt x="2167242" y="2468318"/>
                </a:cubicBezTo>
                <a:cubicBezTo>
                  <a:pt x="2169837" y="2473509"/>
                  <a:pt x="2169837" y="2476107"/>
                  <a:pt x="2169837" y="2481297"/>
                </a:cubicBezTo>
                <a:cubicBezTo>
                  <a:pt x="2169837" y="2489082"/>
                  <a:pt x="2167242" y="2496870"/>
                  <a:pt x="2164646" y="2502061"/>
                </a:cubicBezTo>
                <a:cubicBezTo>
                  <a:pt x="2175027" y="2504654"/>
                  <a:pt x="2185409" y="2512443"/>
                  <a:pt x="2188007" y="2522825"/>
                </a:cubicBezTo>
                <a:cubicBezTo>
                  <a:pt x="2195792" y="2520228"/>
                  <a:pt x="2200982" y="2517634"/>
                  <a:pt x="2208771" y="2517634"/>
                </a:cubicBezTo>
                <a:cubicBezTo>
                  <a:pt x="2239917" y="2517634"/>
                  <a:pt x="2263274" y="2543589"/>
                  <a:pt x="2263274" y="2572138"/>
                </a:cubicBezTo>
                <a:cubicBezTo>
                  <a:pt x="2263274" y="2574735"/>
                  <a:pt x="2260680" y="2579925"/>
                  <a:pt x="2260680" y="2582520"/>
                </a:cubicBezTo>
                <a:cubicBezTo>
                  <a:pt x="2265871" y="2572138"/>
                  <a:pt x="2276253" y="2566947"/>
                  <a:pt x="2286635" y="2566947"/>
                </a:cubicBezTo>
                <a:cubicBezTo>
                  <a:pt x="2304803" y="2566947"/>
                  <a:pt x="2320375" y="2582520"/>
                  <a:pt x="2320375" y="2600690"/>
                </a:cubicBezTo>
                <a:cubicBezTo>
                  <a:pt x="2320375" y="2618858"/>
                  <a:pt x="2304803" y="2634430"/>
                  <a:pt x="2286635" y="2634430"/>
                </a:cubicBezTo>
                <a:cubicBezTo>
                  <a:pt x="2281444" y="2634430"/>
                  <a:pt x="2276253" y="2634430"/>
                  <a:pt x="2273657" y="2631836"/>
                </a:cubicBezTo>
                <a:lnTo>
                  <a:pt x="2273657" y="2634430"/>
                </a:lnTo>
                <a:cubicBezTo>
                  <a:pt x="2273657" y="2668173"/>
                  <a:pt x="2247702" y="2694127"/>
                  <a:pt x="2213962" y="2694127"/>
                </a:cubicBezTo>
                <a:lnTo>
                  <a:pt x="2211364" y="2694127"/>
                </a:lnTo>
                <a:cubicBezTo>
                  <a:pt x="2213962" y="2696723"/>
                  <a:pt x="2216556" y="2701913"/>
                  <a:pt x="2216556" y="2707104"/>
                </a:cubicBezTo>
                <a:lnTo>
                  <a:pt x="2219153" y="2707104"/>
                </a:lnTo>
                <a:cubicBezTo>
                  <a:pt x="2226938" y="2707104"/>
                  <a:pt x="2232128" y="2712295"/>
                  <a:pt x="2237319" y="2717486"/>
                </a:cubicBezTo>
                <a:cubicBezTo>
                  <a:pt x="2245108" y="2704510"/>
                  <a:pt x="2258083" y="2694127"/>
                  <a:pt x="2273657" y="2688937"/>
                </a:cubicBezTo>
                <a:lnTo>
                  <a:pt x="2273657" y="2683746"/>
                </a:lnTo>
                <a:cubicBezTo>
                  <a:pt x="2273657" y="2673364"/>
                  <a:pt x="2281444" y="2665576"/>
                  <a:pt x="2291827" y="2665576"/>
                </a:cubicBezTo>
                <a:cubicBezTo>
                  <a:pt x="2302208" y="2665576"/>
                  <a:pt x="2309993" y="2673364"/>
                  <a:pt x="2309993" y="2683746"/>
                </a:cubicBezTo>
                <a:cubicBezTo>
                  <a:pt x="2309993" y="2686340"/>
                  <a:pt x="2307399" y="2688937"/>
                  <a:pt x="2307399" y="2691531"/>
                </a:cubicBezTo>
                <a:cubicBezTo>
                  <a:pt x="2315184" y="2694127"/>
                  <a:pt x="2325567" y="2701913"/>
                  <a:pt x="2330758" y="2709701"/>
                </a:cubicBezTo>
                <a:cubicBezTo>
                  <a:pt x="2333354" y="2704510"/>
                  <a:pt x="2335948" y="2699319"/>
                  <a:pt x="2338545" y="2696723"/>
                </a:cubicBezTo>
                <a:cubicBezTo>
                  <a:pt x="2343736" y="2686340"/>
                  <a:pt x="2354119" y="2675958"/>
                  <a:pt x="2369691" y="2675958"/>
                </a:cubicBezTo>
                <a:cubicBezTo>
                  <a:pt x="2377476" y="2675958"/>
                  <a:pt x="2385264" y="2678555"/>
                  <a:pt x="2390455" y="2683746"/>
                </a:cubicBezTo>
                <a:cubicBezTo>
                  <a:pt x="2393049" y="2683746"/>
                  <a:pt x="2398240" y="2681149"/>
                  <a:pt x="2400837" y="2681149"/>
                </a:cubicBezTo>
                <a:cubicBezTo>
                  <a:pt x="2395646" y="2673364"/>
                  <a:pt x="2393049" y="2662981"/>
                  <a:pt x="2390455" y="2652600"/>
                </a:cubicBezTo>
                <a:cubicBezTo>
                  <a:pt x="2382668" y="2650003"/>
                  <a:pt x="2377476" y="2642218"/>
                  <a:pt x="2377476" y="2634430"/>
                </a:cubicBezTo>
                <a:cubicBezTo>
                  <a:pt x="2377476" y="2631836"/>
                  <a:pt x="2380074" y="2629239"/>
                  <a:pt x="2380074" y="2626645"/>
                </a:cubicBezTo>
                <a:cubicBezTo>
                  <a:pt x="2374883" y="2629239"/>
                  <a:pt x="2372285" y="2629239"/>
                  <a:pt x="2367094" y="2629239"/>
                </a:cubicBezTo>
                <a:cubicBezTo>
                  <a:pt x="2364500" y="2634430"/>
                  <a:pt x="2359309" y="2639621"/>
                  <a:pt x="2351521" y="2639621"/>
                </a:cubicBezTo>
                <a:cubicBezTo>
                  <a:pt x="2343736" y="2639621"/>
                  <a:pt x="2335948" y="2631836"/>
                  <a:pt x="2335948" y="2624048"/>
                </a:cubicBezTo>
                <a:lnTo>
                  <a:pt x="2335948" y="2618858"/>
                </a:lnTo>
                <a:cubicBezTo>
                  <a:pt x="2322973" y="2608475"/>
                  <a:pt x="2315184" y="2595499"/>
                  <a:pt x="2315184" y="2574735"/>
                </a:cubicBezTo>
                <a:lnTo>
                  <a:pt x="2315184" y="2564353"/>
                </a:lnTo>
                <a:lnTo>
                  <a:pt x="2312590" y="2561756"/>
                </a:lnTo>
                <a:lnTo>
                  <a:pt x="2309993" y="2561756"/>
                </a:lnTo>
                <a:cubicBezTo>
                  <a:pt x="2297018" y="2561756"/>
                  <a:pt x="2284038" y="2556565"/>
                  <a:pt x="2276253" y="2546183"/>
                </a:cubicBezTo>
                <a:cubicBezTo>
                  <a:pt x="2242511" y="2528015"/>
                  <a:pt x="2221747" y="2491679"/>
                  <a:pt x="2221747" y="2452745"/>
                </a:cubicBezTo>
                <a:cubicBezTo>
                  <a:pt x="2208771" y="2444959"/>
                  <a:pt x="2195792" y="2431981"/>
                  <a:pt x="2188007" y="2416408"/>
                </a:cubicBezTo>
                <a:close/>
                <a:moveTo>
                  <a:pt x="763076" y="2369692"/>
                </a:moveTo>
                <a:cubicBezTo>
                  <a:pt x="786437" y="2369692"/>
                  <a:pt x="807201" y="2390456"/>
                  <a:pt x="807201" y="2413814"/>
                </a:cubicBezTo>
                <a:cubicBezTo>
                  <a:pt x="807201" y="2437175"/>
                  <a:pt x="786437" y="2457939"/>
                  <a:pt x="763076" y="2457939"/>
                </a:cubicBezTo>
                <a:cubicBezTo>
                  <a:pt x="739718" y="2457939"/>
                  <a:pt x="721548" y="2437175"/>
                  <a:pt x="718954" y="2413814"/>
                </a:cubicBezTo>
                <a:cubicBezTo>
                  <a:pt x="718954" y="2390456"/>
                  <a:pt x="739718" y="2369692"/>
                  <a:pt x="763076" y="2369692"/>
                </a:cubicBezTo>
                <a:close/>
                <a:moveTo>
                  <a:pt x="555437" y="2364501"/>
                </a:moveTo>
                <a:cubicBezTo>
                  <a:pt x="597008" y="2364501"/>
                  <a:pt x="630708" y="2398200"/>
                  <a:pt x="630708" y="2439769"/>
                </a:cubicBezTo>
                <a:cubicBezTo>
                  <a:pt x="630708" y="2481341"/>
                  <a:pt x="597008" y="2515040"/>
                  <a:pt x="555437" y="2515040"/>
                </a:cubicBezTo>
                <a:cubicBezTo>
                  <a:pt x="513868" y="2515040"/>
                  <a:pt x="480169" y="2481341"/>
                  <a:pt x="480169" y="2439769"/>
                </a:cubicBezTo>
                <a:cubicBezTo>
                  <a:pt x="480169" y="2398200"/>
                  <a:pt x="513868" y="2364501"/>
                  <a:pt x="555437" y="2364501"/>
                </a:cubicBezTo>
                <a:close/>
                <a:moveTo>
                  <a:pt x="295887" y="2299611"/>
                </a:moveTo>
                <a:cubicBezTo>
                  <a:pt x="308863" y="2299611"/>
                  <a:pt x="321842" y="2312587"/>
                  <a:pt x="321842" y="2325566"/>
                </a:cubicBezTo>
                <a:cubicBezTo>
                  <a:pt x="321842" y="2338542"/>
                  <a:pt x="311460" y="2351521"/>
                  <a:pt x="295887" y="2351521"/>
                </a:cubicBezTo>
                <a:cubicBezTo>
                  <a:pt x="280314" y="2351521"/>
                  <a:pt x="269932" y="2338542"/>
                  <a:pt x="269932" y="2325566"/>
                </a:cubicBezTo>
                <a:cubicBezTo>
                  <a:pt x="269932" y="2312587"/>
                  <a:pt x="282908" y="2299611"/>
                  <a:pt x="295887" y="2299611"/>
                </a:cubicBezTo>
                <a:close/>
                <a:moveTo>
                  <a:pt x="1642949" y="2291826"/>
                </a:moveTo>
                <a:cubicBezTo>
                  <a:pt x="1650737" y="2291826"/>
                  <a:pt x="1658522" y="2294421"/>
                  <a:pt x="1663713" y="2297017"/>
                </a:cubicBezTo>
                <a:cubicBezTo>
                  <a:pt x="1668904" y="2294421"/>
                  <a:pt x="1674095" y="2291826"/>
                  <a:pt x="1679286" y="2291826"/>
                </a:cubicBezTo>
                <a:cubicBezTo>
                  <a:pt x="1694859" y="2291826"/>
                  <a:pt x="1707838" y="2304803"/>
                  <a:pt x="1707838" y="2320376"/>
                </a:cubicBezTo>
                <a:cubicBezTo>
                  <a:pt x="1707838" y="2335949"/>
                  <a:pt x="1697456" y="2346331"/>
                  <a:pt x="1681883" y="2348927"/>
                </a:cubicBezTo>
                <a:cubicBezTo>
                  <a:pt x="1676692" y="2364500"/>
                  <a:pt x="1661119" y="2374882"/>
                  <a:pt x="1642949" y="2374882"/>
                </a:cubicBezTo>
                <a:cubicBezTo>
                  <a:pt x="1616994" y="2374882"/>
                  <a:pt x="1598827" y="2354118"/>
                  <a:pt x="1598827" y="2330758"/>
                </a:cubicBezTo>
                <a:cubicBezTo>
                  <a:pt x="1598827" y="2304803"/>
                  <a:pt x="1619591" y="2286635"/>
                  <a:pt x="1642949" y="2291826"/>
                </a:cubicBezTo>
                <a:close/>
                <a:moveTo>
                  <a:pt x="2522825" y="2265869"/>
                </a:moveTo>
                <a:cubicBezTo>
                  <a:pt x="2517633" y="2271060"/>
                  <a:pt x="2509848" y="2276251"/>
                  <a:pt x="2504657" y="2276251"/>
                </a:cubicBezTo>
                <a:cubicBezTo>
                  <a:pt x="2507251" y="2281443"/>
                  <a:pt x="2507251" y="2284039"/>
                  <a:pt x="2507251" y="2289230"/>
                </a:cubicBezTo>
                <a:lnTo>
                  <a:pt x="2507251" y="2294421"/>
                </a:lnTo>
                <a:cubicBezTo>
                  <a:pt x="2517633" y="2294421"/>
                  <a:pt x="2525421" y="2291824"/>
                  <a:pt x="2535803" y="2291824"/>
                </a:cubicBezTo>
                <a:cubicBezTo>
                  <a:pt x="2540995" y="2291824"/>
                  <a:pt x="2546186" y="2294421"/>
                  <a:pt x="2551376" y="2294421"/>
                </a:cubicBezTo>
                <a:cubicBezTo>
                  <a:pt x="2551376" y="2291824"/>
                  <a:pt x="2553970" y="2291824"/>
                  <a:pt x="2553970" y="2289230"/>
                </a:cubicBezTo>
                <a:lnTo>
                  <a:pt x="2553970" y="2284039"/>
                </a:lnTo>
                <a:cubicBezTo>
                  <a:pt x="2540995" y="2281443"/>
                  <a:pt x="2530612" y="2276251"/>
                  <a:pt x="2522825" y="2265869"/>
                </a:cubicBezTo>
                <a:close/>
                <a:moveTo>
                  <a:pt x="1020033" y="2229535"/>
                </a:moveTo>
                <a:cubicBezTo>
                  <a:pt x="1048582" y="2229535"/>
                  <a:pt x="1069346" y="2252893"/>
                  <a:pt x="1071943" y="2278848"/>
                </a:cubicBezTo>
                <a:cubicBezTo>
                  <a:pt x="1077134" y="2276254"/>
                  <a:pt x="1079728" y="2276254"/>
                  <a:pt x="1082325" y="2276254"/>
                </a:cubicBezTo>
                <a:cubicBezTo>
                  <a:pt x="1095301" y="2276254"/>
                  <a:pt x="1108280" y="2289230"/>
                  <a:pt x="1108280" y="2302209"/>
                </a:cubicBezTo>
                <a:cubicBezTo>
                  <a:pt x="1108280" y="2315185"/>
                  <a:pt x="1097898" y="2328164"/>
                  <a:pt x="1082325" y="2328164"/>
                </a:cubicBezTo>
                <a:cubicBezTo>
                  <a:pt x="1071943" y="2328164"/>
                  <a:pt x="1064155" y="2322973"/>
                  <a:pt x="1056370" y="2325567"/>
                </a:cubicBezTo>
                <a:cubicBezTo>
                  <a:pt x="1056370" y="2325567"/>
                  <a:pt x="1053773" y="2328164"/>
                  <a:pt x="1053773" y="2328164"/>
                </a:cubicBezTo>
                <a:cubicBezTo>
                  <a:pt x="1058964" y="2335949"/>
                  <a:pt x="1061561" y="2346331"/>
                  <a:pt x="1061561" y="2356713"/>
                </a:cubicBezTo>
                <a:cubicBezTo>
                  <a:pt x="1061561" y="2369692"/>
                  <a:pt x="1056370" y="2382668"/>
                  <a:pt x="1048582" y="2393050"/>
                </a:cubicBezTo>
                <a:cubicBezTo>
                  <a:pt x="1064155" y="2395647"/>
                  <a:pt x="1077134" y="2408623"/>
                  <a:pt x="1077134" y="2424196"/>
                </a:cubicBezTo>
                <a:cubicBezTo>
                  <a:pt x="1077134" y="2426793"/>
                  <a:pt x="1077134" y="2426793"/>
                  <a:pt x="1077134" y="2429387"/>
                </a:cubicBezTo>
                <a:cubicBezTo>
                  <a:pt x="1079728" y="2426793"/>
                  <a:pt x="1082325" y="2426793"/>
                  <a:pt x="1084919" y="2426793"/>
                </a:cubicBezTo>
                <a:cubicBezTo>
                  <a:pt x="1103089" y="2426793"/>
                  <a:pt x="1118662" y="2442366"/>
                  <a:pt x="1118662" y="2460533"/>
                </a:cubicBezTo>
                <a:cubicBezTo>
                  <a:pt x="1118662" y="2476106"/>
                  <a:pt x="1105683" y="2491679"/>
                  <a:pt x="1087516" y="2491679"/>
                </a:cubicBezTo>
                <a:cubicBezTo>
                  <a:pt x="1090110" y="2494276"/>
                  <a:pt x="1090110" y="2496870"/>
                  <a:pt x="1090110" y="2499467"/>
                </a:cubicBezTo>
                <a:cubicBezTo>
                  <a:pt x="1090110" y="2509849"/>
                  <a:pt x="1079728" y="2520231"/>
                  <a:pt x="1069346" y="2520231"/>
                </a:cubicBezTo>
                <a:cubicBezTo>
                  <a:pt x="1058964" y="2520231"/>
                  <a:pt x="1048582" y="2509849"/>
                  <a:pt x="1048582" y="2499467"/>
                </a:cubicBezTo>
                <a:cubicBezTo>
                  <a:pt x="1048582" y="2491679"/>
                  <a:pt x="1053773" y="2483894"/>
                  <a:pt x="1061561" y="2481297"/>
                </a:cubicBezTo>
                <a:cubicBezTo>
                  <a:pt x="1056370" y="2473512"/>
                  <a:pt x="1053773" y="2465724"/>
                  <a:pt x="1053773" y="2457939"/>
                </a:cubicBezTo>
                <a:cubicBezTo>
                  <a:pt x="1053773" y="2455342"/>
                  <a:pt x="1053773" y="2455342"/>
                  <a:pt x="1053773" y="2452748"/>
                </a:cubicBezTo>
                <a:cubicBezTo>
                  <a:pt x="1051179" y="2455342"/>
                  <a:pt x="1048582" y="2455342"/>
                  <a:pt x="1045988" y="2455342"/>
                </a:cubicBezTo>
                <a:cubicBezTo>
                  <a:pt x="1027818" y="2455342"/>
                  <a:pt x="1012245" y="2439769"/>
                  <a:pt x="1012245" y="2421602"/>
                </a:cubicBezTo>
                <a:cubicBezTo>
                  <a:pt x="1012245" y="2419005"/>
                  <a:pt x="1014842" y="2416411"/>
                  <a:pt x="1014842" y="2413814"/>
                </a:cubicBezTo>
                <a:cubicBezTo>
                  <a:pt x="1012245" y="2416411"/>
                  <a:pt x="1007054" y="2416411"/>
                  <a:pt x="1001863" y="2416411"/>
                </a:cubicBezTo>
                <a:cubicBezTo>
                  <a:pt x="970717" y="2416411"/>
                  <a:pt x="944762" y="2395647"/>
                  <a:pt x="939571" y="2364501"/>
                </a:cubicBezTo>
                <a:cubicBezTo>
                  <a:pt x="931786" y="2385265"/>
                  <a:pt x="913616" y="2403432"/>
                  <a:pt x="887661" y="2403432"/>
                </a:cubicBezTo>
                <a:cubicBezTo>
                  <a:pt x="856515" y="2403432"/>
                  <a:pt x="833157" y="2380074"/>
                  <a:pt x="833157" y="2348928"/>
                </a:cubicBezTo>
                <a:cubicBezTo>
                  <a:pt x="833157" y="2317782"/>
                  <a:pt x="859112" y="2294421"/>
                  <a:pt x="887661" y="2294421"/>
                </a:cubicBezTo>
                <a:cubicBezTo>
                  <a:pt x="913616" y="2294421"/>
                  <a:pt x="934380" y="2312591"/>
                  <a:pt x="939571" y="2335949"/>
                </a:cubicBezTo>
                <a:cubicBezTo>
                  <a:pt x="944762" y="2317782"/>
                  <a:pt x="955144" y="2302209"/>
                  <a:pt x="970717" y="2294421"/>
                </a:cubicBezTo>
                <a:cubicBezTo>
                  <a:pt x="968123" y="2289230"/>
                  <a:pt x="968123" y="2286636"/>
                  <a:pt x="968123" y="2281445"/>
                </a:cubicBezTo>
                <a:cubicBezTo>
                  <a:pt x="968123" y="2252893"/>
                  <a:pt x="991481" y="2229535"/>
                  <a:pt x="1020033" y="2229535"/>
                </a:cubicBezTo>
                <a:close/>
                <a:moveTo>
                  <a:pt x="1645547" y="2221747"/>
                </a:moveTo>
                <a:cubicBezTo>
                  <a:pt x="1663714" y="2221747"/>
                  <a:pt x="1676693" y="2237320"/>
                  <a:pt x="1676693" y="2252893"/>
                </a:cubicBezTo>
                <a:cubicBezTo>
                  <a:pt x="1676693" y="2271060"/>
                  <a:pt x="1663714" y="2284039"/>
                  <a:pt x="1645547" y="2284039"/>
                </a:cubicBezTo>
                <a:cubicBezTo>
                  <a:pt x="1627377" y="2284039"/>
                  <a:pt x="1614401" y="2268466"/>
                  <a:pt x="1614401" y="2252893"/>
                </a:cubicBezTo>
                <a:cubicBezTo>
                  <a:pt x="1614401" y="2234723"/>
                  <a:pt x="1629974" y="2221747"/>
                  <a:pt x="1645547" y="2221747"/>
                </a:cubicBezTo>
                <a:close/>
                <a:moveTo>
                  <a:pt x="2252893" y="2213959"/>
                </a:moveTo>
                <a:cubicBezTo>
                  <a:pt x="2252893" y="2216556"/>
                  <a:pt x="2250298" y="2216556"/>
                  <a:pt x="2247702" y="2216556"/>
                </a:cubicBezTo>
                <a:cubicBezTo>
                  <a:pt x="2260680" y="2229533"/>
                  <a:pt x="2268465" y="2247702"/>
                  <a:pt x="2268465" y="2265869"/>
                </a:cubicBezTo>
                <a:cubicBezTo>
                  <a:pt x="2268465" y="2281443"/>
                  <a:pt x="2260680" y="2297015"/>
                  <a:pt x="2250298" y="2309994"/>
                </a:cubicBezTo>
                <a:lnTo>
                  <a:pt x="2255489" y="2309994"/>
                </a:lnTo>
                <a:cubicBezTo>
                  <a:pt x="2260680" y="2291824"/>
                  <a:pt x="2278848" y="2276251"/>
                  <a:pt x="2299612" y="2276251"/>
                </a:cubicBezTo>
                <a:lnTo>
                  <a:pt x="2307399" y="2276251"/>
                </a:lnTo>
                <a:cubicBezTo>
                  <a:pt x="2312590" y="2265869"/>
                  <a:pt x="2317781" y="2255488"/>
                  <a:pt x="2325567" y="2247702"/>
                </a:cubicBezTo>
                <a:cubicBezTo>
                  <a:pt x="2320375" y="2250296"/>
                  <a:pt x="2312590" y="2250296"/>
                  <a:pt x="2307399" y="2250296"/>
                </a:cubicBezTo>
                <a:cubicBezTo>
                  <a:pt x="2289229" y="2250296"/>
                  <a:pt x="2273657" y="2237320"/>
                  <a:pt x="2265871" y="2221747"/>
                </a:cubicBezTo>
                <a:cubicBezTo>
                  <a:pt x="2260680" y="2219150"/>
                  <a:pt x="2258083" y="2216556"/>
                  <a:pt x="2252893" y="2213959"/>
                </a:cubicBezTo>
                <a:close/>
                <a:moveTo>
                  <a:pt x="1497605" y="2190600"/>
                </a:moveTo>
                <a:cubicBezTo>
                  <a:pt x="1513178" y="2190600"/>
                  <a:pt x="1523560" y="2200982"/>
                  <a:pt x="1523560" y="2216555"/>
                </a:cubicBezTo>
                <a:cubicBezTo>
                  <a:pt x="1523560" y="2232128"/>
                  <a:pt x="1513178" y="2242510"/>
                  <a:pt x="1497605" y="2242510"/>
                </a:cubicBezTo>
                <a:cubicBezTo>
                  <a:pt x="1482032" y="2242510"/>
                  <a:pt x="1471650" y="2232128"/>
                  <a:pt x="1471650" y="2216555"/>
                </a:cubicBezTo>
                <a:cubicBezTo>
                  <a:pt x="1471650" y="2200982"/>
                  <a:pt x="1482032" y="2190600"/>
                  <a:pt x="1497605" y="2190600"/>
                </a:cubicBezTo>
                <a:close/>
                <a:moveTo>
                  <a:pt x="628111" y="2188006"/>
                </a:moveTo>
                <a:cubicBezTo>
                  <a:pt x="646278" y="2188006"/>
                  <a:pt x="659257" y="2200982"/>
                  <a:pt x="659257" y="2219152"/>
                </a:cubicBezTo>
                <a:cubicBezTo>
                  <a:pt x="659257" y="2237319"/>
                  <a:pt x="646278" y="2250298"/>
                  <a:pt x="628111" y="2250298"/>
                </a:cubicBezTo>
                <a:cubicBezTo>
                  <a:pt x="609941" y="2250298"/>
                  <a:pt x="596965" y="2237319"/>
                  <a:pt x="596965" y="2219152"/>
                </a:cubicBezTo>
                <a:cubicBezTo>
                  <a:pt x="596965" y="2200982"/>
                  <a:pt x="609941" y="2188006"/>
                  <a:pt x="628111" y="2188006"/>
                </a:cubicBezTo>
                <a:close/>
                <a:moveTo>
                  <a:pt x="2232128" y="2175028"/>
                </a:moveTo>
                <a:cubicBezTo>
                  <a:pt x="2229534" y="2175028"/>
                  <a:pt x="2229534" y="2177622"/>
                  <a:pt x="2226938" y="2177622"/>
                </a:cubicBezTo>
                <a:cubicBezTo>
                  <a:pt x="2219153" y="2185410"/>
                  <a:pt x="2211364" y="2193195"/>
                  <a:pt x="2200982" y="2195793"/>
                </a:cubicBezTo>
                <a:cubicBezTo>
                  <a:pt x="2208771" y="2195793"/>
                  <a:pt x="2216556" y="2198387"/>
                  <a:pt x="2224343" y="2200983"/>
                </a:cubicBezTo>
                <a:lnTo>
                  <a:pt x="2224343" y="2195793"/>
                </a:lnTo>
                <a:cubicBezTo>
                  <a:pt x="2224343" y="2188004"/>
                  <a:pt x="2226938" y="2182813"/>
                  <a:pt x="2232128" y="2177622"/>
                </a:cubicBezTo>
                <a:close/>
                <a:moveTo>
                  <a:pt x="2369691" y="2172432"/>
                </a:moveTo>
                <a:cubicBezTo>
                  <a:pt x="2367094" y="2185410"/>
                  <a:pt x="2361904" y="2195793"/>
                  <a:pt x="2354119" y="2206174"/>
                </a:cubicBezTo>
                <a:cubicBezTo>
                  <a:pt x="2354119" y="2216556"/>
                  <a:pt x="2351521" y="2226938"/>
                  <a:pt x="2343736" y="2237320"/>
                </a:cubicBezTo>
                <a:cubicBezTo>
                  <a:pt x="2354119" y="2229533"/>
                  <a:pt x="2367094" y="2226938"/>
                  <a:pt x="2380074" y="2226938"/>
                </a:cubicBezTo>
                <a:lnTo>
                  <a:pt x="2380074" y="2221747"/>
                </a:lnTo>
                <a:cubicBezTo>
                  <a:pt x="2380074" y="2211365"/>
                  <a:pt x="2385264" y="2203577"/>
                  <a:pt x="2393049" y="2198387"/>
                </a:cubicBezTo>
                <a:cubicBezTo>
                  <a:pt x="2393049" y="2193195"/>
                  <a:pt x="2393049" y="2188004"/>
                  <a:pt x="2395646" y="2182813"/>
                </a:cubicBezTo>
                <a:cubicBezTo>
                  <a:pt x="2387859" y="2180219"/>
                  <a:pt x="2380074" y="2177622"/>
                  <a:pt x="2374883" y="2172432"/>
                </a:cubicBezTo>
                <a:close/>
                <a:moveTo>
                  <a:pt x="892851" y="2167243"/>
                </a:moveTo>
                <a:cubicBezTo>
                  <a:pt x="911018" y="2167243"/>
                  <a:pt x="923997" y="2180219"/>
                  <a:pt x="923997" y="2198389"/>
                </a:cubicBezTo>
                <a:cubicBezTo>
                  <a:pt x="923997" y="2216556"/>
                  <a:pt x="911018" y="2229535"/>
                  <a:pt x="892851" y="2229535"/>
                </a:cubicBezTo>
                <a:cubicBezTo>
                  <a:pt x="874681" y="2229535"/>
                  <a:pt x="861705" y="2216556"/>
                  <a:pt x="861705" y="2198389"/>
                </a:cubicBezTo>
                <a:cubicBezTo>
                  <a:pt x="861705" y="2182816"/>
                  <a:pt x="877278" y="2167243"/>
                  <a:pt x="892851" y="2167243"/>
                </a:cubicBezTo>
                <a:close/>
                <a:moveTo>
                  <a:pt x="1559895" y="2149073"/>
                </a:moveTo>
                <a:cubicBezTo>
                  <a:pt x="1578062" y="2149073"/>
                  <a:pt x="1591041" y="2162049"/>
                  <a:pt x="1591041" y="2180219"/>
                </a:cubicBezTo>
                <a:cubicBezTo>
                  <a:pt x="1591041" y="2198386"/>
                  <a:pt x="1578062" y="2211365"/>
                  <a:pt x="1559895" y="2211365"/>
                </a:cubicBezTo>
                <a:cubicBezTo>
                  <a:pt x="1541725" y="2211365"/>
                  <a:pt x="1526152" y="2195792"/>
                  <a:pt x="1528749" y="2180219"/>
                </a:cubicBezTo>
                <a:cubicBezTo>
                  <a:pt x="1528749" y="2162049"/>
                  <a:pt x="1541725" y="2149073"/>
                  <a:pt x="1559895" y="2149073"/>
                </a:cubicBezTo>
                <a:close/>
                <a:moveTo>
                  <a:pt x="1004460" y="2141288"/>
                </a:moveTo>
                <a:cubicBezTo>
                  <a:pt x="1017436" y="2141288"/>
                  <a:pt x="1030415" y="2151670"/>
                  <a:pt x="1030415" y="2167243"/>
                </a:cubicBezTo>
                <a:cubicBezTo>
                  <a:pt x="1030415" y="2180219"/>
                  <a:pt x="1020033" y="2193198"/>
                  <a:pt x="1004460" y="2193198"/>
                </a:cubicBezTo>
                <a:cubicBezTo>
                  <a:pt x="991481" y="2193198"/>
                  <a:pt x="978505" y="2180219"/>
                  <a:pt x="978505" y="2167243"/>
                </a:cubicBezTo>
                <a:cubicBezTo>
                  <a:pt x="978505" y="2154264"/>
                  <a:pt x="988887" y="2141288"/>
                  <a:pt x="1004460" y="2141288"/>
                </a:cubicBezTo>
                <a:close/>
                <a:moveTo>
                  <a:pt x="604750" y="2107544"/>
                </a:moveTo>
                <a:cubicBezTo>
                  <a:pt x="620323" y="2107544"/>
                  <a:pt x="633302" y="2120520"/>
                  <a:pt x="633302" y="2136093"/>
                </a:cubicBezTo>
                <a:cubicBezTo>
                  <a:pt x="633302" y="2151666"/>
                  <a:pt x="620323" y="2164645"/>
                  <a:pt x="604750" y="2164645"/>
                </a:cubicBezTo>
                <a:cubicBezTo>
                  <a:pt x="589177" y="2164645"/>
                  <a:pt x="576201" y="2151666"/>
                  <a:pt x="576201" y="2136093"/>
                </a:cubicBezTo>
                <a:cubicBezTo>
                  <a:pt x="576201" y="2120520"/>
                  <a:pt x="589177" y="2107544"/>
                  <a:pt x="604750" y="2107544"/>
                </a:cubicBezTo>
                <a:close/>
                <a:moveTo>
                  <a:pt x="1090109" y="2097163"/>
                </a:moveTo>
                <a:cubicBezTo>
                  <a:pt x="1097894" y="2097163"/>
                  <a:pt x="1105682" y="2104948"/>
                  <a:pt x="1105682" y="2112736"/>
                </a:cubicBezTo>
                <a:cubicBezTo>
                  <a:pt x="1105682" y="2123118"/>
                  <a:pt x="1097894" y="2128309"/>
                  <a:pt x="1090109" y="2128309"/>
                </a:cubicBezTo>
                <a:cubicBezTo>
                  <a:pt x="1082321" y="2128309"/>
                  <a:pt x="1074536" y="2120521"/>
                  <a:pt x="1074536" y="2112736"/>
                </a:cubicBezTo>
                <a:cubicBezTo>
                  <a:pt x="1074536" y="2104948"/>
                  <a:pt x="1082321" y="2097163"/>
                  <a:pt x="1090109" y="2097163"/>
                </a:cubicBezTo>
                <a:close/>
                <a:moveTo>
                  <a:pt x="443831" y="2073804"/>
                </a:moveTo>
                <a:cubicBezTo>
                  <a:pt x="490550" y="2073804"/>
                  <a:pt x="526887" y="2110141"/>
                  <a:pt x="526887" y="2156860"/>
                </a:cubicBezTo>
                <a:cubicBezTo>
                  <a:pt x="526887" y="2203579"/>
                  <a:pt x="490550" y="2239916"/>
                  <a:pt x="443831" y="2239916"/>
                </a:cubicBezTo>
                <a:cubicBezTo>
                  <a:pt x="397112" y="2239916"/>
                  <a:pt x="360775" y="2203579"/>
                  <a:pt x="360775" y="2156860"/>
                </a:cubicBezTo>
                <a:cubicBezTo>
                  <a:pt x="360775" y="2110141"/>
                  <a:pt x="397112" y="2073804"/>
                  <a:pt x="443831" y="2073804"/>
                </a:cubicBezTo>
                <a:close/>
                <a:moveTo>
                  <a:pt x="114201" y="2071208"/>
                </a:moveTo>
                <a:cubicBezTo>
                  <a:pt x="176493" y="2071208"/>
                  <a:pt x="228403" y="2123118"/>
                  <a:pt x="228403" y="2185410"/>
                </a:cubicBezTo>
                <a:cubicBezTo>
                  <a:pt x="228403" y="2247702"/>
                  <a:pt x="176493" y="2299612"/>
                  <a:pt x="114201" y="2299612"/>
                </a:cubicBezTo>
                <a:cubicBezTo>
                  <a:pt x="49313" y="2299612"/>
                  <a:pt x="0" y="2250296"/>
                  <a:pt x="0" y="2185410"/>
                </a:cubicBezTo>
                <a:cubicBezTo>
                  <a:pt x="0" y="2123118"/>
                  <a:pt x="51909" y="2071208"/>
                  <a:pt x="114201" y="2071208"/>
                </a:cubicBezTo>
                <a:close/>
                <a:moveTo>
                  <a:pt x="321841" y="2055635"/>
                </a:moveTo>
                <a:cubicBezTo>
                  <a:pt x="332223" y="2055635"/>
                  <a:pt x="340011" y="2063420"/>
                  <a:pt x="340011" y="2073802"/>
                </a:cubicBezTo>
                <a:cubicBezTo>
                  <a:pt x="340011" y="2084184"/>
                  <a:pt x="332223" y="2091972"/>
                  <a:pt x="321841" y="2091972"/>
                </a:cubicBezTo>
                <a:cubicBezTo>
                  <a:pt x="311459" y="2091972"/>
                  <a:pt x="303674" y="2084184"/>
                  <a:pt x="303674" y="2073802"/>
                </a:cubicBezTo>
                <a:cubicBezTo>
                  <a:pt x="303674" y="2063420"/>
                  <a:pt x="311459" y="2055635"/>
                  <a:pt x="321841" y="2055635"/>
                </a:cubicBezTo>
                <a:close/>
                <a:moveTo>
                  <a:pt x="921404" y="2050444"/>
                </a:moveTo>
                <a:cubicBezTo>
                  <a:pt x="931786" y="2050444"/>
                  <a:pt x="942168" y="2060826"/>
                  <a:pt x="942168" y="2071208"/>
                </a:cubicBezTo>
                <a:cubicBezTo>
                  <a:pt x="942168" y="2081590"/>
                  <a:pt x="934380" y="2091972"/>
                  <a:pt x="921404" y="2091972"/>
                </a:cubicBezTo>
                <a:cubicBezTo>
                  <a:pt x="911022" y="2091972"/>
                  <a:pt x="900640" y="2084184"/>
                  <a:pt x="900640" y="2071208"/>
                </a:cubicBezTo>
                <a:cubicBezTo>
                  <a:pt x="900640" y="2058229"/>
                  <a:pt x="911022" y="2047847"/>
                  <a:pt x="921404" y="2050444"/>
                </a:cubicBezTo>
                <a:close/>
                <a:moveTo>
                  <a:pt x="1671501" y="2040062"/>
                </a:moveTo>
                <a:cubicBezTo>
                  <a:pt x="1681883" y="2040062"/>
                  <a:pt x="1689671" y="2047847"/>
                  <a:pt x="1689671" y="2058229"/>
                </a:cubicBezTo>
                <a:cubicBezTo>
                  <a:pt x="1689671" y="2066017"/>
                  <a:pt x="1681883" y="2073802"/>
                  <a:pt x="1671501" y="2076399"/>
                </a:cubicBezTo>
                <a:cubicBezTo>
                  <a:pt x="1661119" y="2076399"/>
                  <a:pt x="1653334" y="2068611"/>
                  <a:pt x="1653334" y="2058229"/>
                </a:cubicBezTo>
                <a:cubicBezTo>
                  <a:pt x="1653334" y="2047847"/>
                  <a:pt x="1661119" y="2040062"/>
                  <a:pt x="1671501" y="2040062"/>
                </a:cubicBezTo>
                <a:close/>
                <a:moveTo>
                  <a:pt x="1775321" y="2029681"/>
                </a:moveTo>
                <a:cubicBezTo>
                  <a:pt x="1777918" y="2034871"/>
                  <a:pt x="1780512" y="2040062"/>
                  <a:pt x="1780512" y="2047847"/>
                </a:cubicBezTo>
                <a:lnTo>
                  <a:pt x="1788299" y="2032275"/>
                </a:lnTo>
                <a:cubicBezTo>
                  <a:pt x="1785703" y="2032275"/>
                  <a:pt x="1780512" y="2032275"/>
                  <a:pt x="1775321" y="2029681"/>
                </a:cubicBezTo>
                <a:close/>
                <a:moveTo>
                  <a:pt x="2247702" y="2003726"/>
                </a:moveTo>
                <a:cubicBezTo>
                  <a:pt x="2245108" y="2027083"/>
                  <a:pt x="2226938" y="2045253"/>
                  <a:pt x="2203579" y="2045253"/>
                </a:cubicBezTo>
                <a:cubicBezTo>
                  <a:pt x="2180218" y="2045253"/>
                  <a:pt x="2162052" y="2029681"/>
                  <a:pt x="2159455" y="2006320"/>
                </a:cubicBezTo>
                <a:cubicBezTo>
                  <a:pt x="2151669" y="2032275"/>
                  <a:pt x="2128308" y="2050444"/>
                  <a:pt x="2099759" y="2050444"/>
                </a:cubicBezTo>
                <a:lnTo>
                  <a:pt x="2089377" y="2050444"/>
                </a:lnTo>
                <a:cubicBezTo>
                  <a:pt x="2084186" y="2094566"/>
                  <a:pt x="2047850" y="2128309"/>
                  <a:pt x="2001131" y="2128309"/>
                </a:cubicBezTo>
                <a:cubicBezTo>
                  <a:pt x="1993343" y="2128309"/>
                  <a:pt x="1988151" y="2128309"/>
                  <a:pt x="1980366" y="2125712"/>
                </a:cubicBezTo>
                <a:cubicBezTo>
                  <a:pt x="1969985" y="2138691"/>
                  <a:pt x="1951815" y="2149073"/>
                  <a:pt x="1931050" y="2149073"/>
                </a:cubicBezTo>
                <a:lnTo>
                  <a:pt x="1920669" y="2159455"/>
                </a:lnTo>
                <a:cubicBezTo>
                  <a:pt x="1923265" y="2156858"/>
                  <a:pt x="1925860" y="2156858"/>
                  <a:pt x="1928456" y="2156858"/>
                </a:cubicBezTo>
                <a:cubicBezTo>
                  <a:pt x="1946624" y="2156858"/>
                  <a:pt x="1962196" y="2172432"/>
                  <a:pt x="1962196" y="2190601"/>
                </a:cubicBezTo>
                <a:cubicBezTo>
                  <a:pt x="1962196" y="2208768"/>
                  <a:pt x="1946624" y="2224341"/>
                  <a:pt x="1928456" y="2224341"/>
                </a:cubicBezTo>
                <a:cubicBezTo>
                  <a:pt x="1910287" y="2224341"/>
                  <a:pt x="1894714" y="2208768"/>
                  <a:pt x="1894714" y="2190601"/>
                </a:cubicBezTo>
                <a:cubicBezTo>
                  <a:pt x="1894714" y="2182813"/>
                  <a:pt x="1897310" y="2175028"/>
                  <a:pt x="1902501" y="2169837"/>
                </a:cubicBezTo>
                <a:cubicBezTo>
                  <a:pt x="1889523" y="2177622"/>
                  <a:pt x="1876547" y="2180219"/>
                  <a:pt x="1860974" y="2180219"/>
                </a:cubicBezTo>
                <a:lnTo>
                  <a:pt x="1853185" y="2180219"/>
                </a:lnTo>
                <a:cubicBezTo>
                  <a:pt x="1853185" y="2203577"/>
                  <a:pt x="1840209" y="2221747"/>
                  <a:pt x="1819445" y="2232129"/>
                </a:cubicBezTo>
                <a:cubicBezTo>
                  <a:pt x="1827231" y="2239914"/>
                  <a:pt x="1832422" y="2250296"/>
                  <a:pt x="1835019" y="2263275"/>
                </a:cubicBezTo>
                <a:cubicBezTo>
                  <a:pt x="1840209" y="2265869"/>
                  <a:pt x="1845400" y="2271060"/>
                  <a:pt x="1847994" y="2276251"/>
                </a:cubicBezTo>
                <a:cubicBezTo>
                  <a:pt x="1860974" y="2260679"/>
                  <a:pt x="1876547" y="2250296"/>
                  <a:pt x="1897310" y="2245105"/>
                </a:cubicBezTo>
                <a:cubicBezTo>
                  <a:pt x="1905095" y="2239914"/>
                  <a:pt x="1912884" y="2237320"/>
                  <a:pt x="1920669" y="2237320"/>
                </a:cubicBezTo>
                <a:cubicBezTo>
                  <a:pt x="1931050" y="2237320"/>
                  <a:pt x="1938839" y="2242511"/>
                  <a:pt x="1946624" y="2247702"/>
                </a:cubicBezTo>
                <a:cubicBezTo>
                  <a:pt x="1967388" y="2252893"/>
                  <a:pt x="1985557" y="2268466"/>
                  <a:pt x="1998534" y="2286633"/>
                </a:cubicBezTo>
                <a:lnTo>
                  <a:pt x="2003725" y="2281443"/>
                </a:lnTo>
                <a:cubicBezTo>
                  <a:pt x="1993343" y="2271060"/>
                  <a:pt x="1988151" y="2258084"/>
                  <a:pt x="1988151" y="2242511"/>
                </a:cubicBezTo>
                <a:cubicBezTo>
                  <a:pt x="1988151" y="2211365"/>
                  <a:pt x="2011512" y="2188004"/>
                  <a:pt x="2040061" y="2185410"/>
                </a:cubicBezTo>
                <a:cubicBezTo>
                  <a:pt x="2047850" y="2175028"/>
                  <a:pt x="2058231" y="2167240"/>
                  <a:pt x="2071207" y="2162049"/>
                </a:cubicBezTo>
                <a:cubicBezTo>
                  <a:pt x="2060826" y="2156858"/>
                  <a:pt x="2053041" y="2149073"/>
                  <a:pt x="2053041" y="2136094"/>
                </a:cubicBezTo>
                <a:cubicBezTo>
                  <a:pt x="2053041" y="2123118"/>
                  <a:pt x="2066016" y="2110139"/>
                  <a:pt x="2081590" y="2110139"/>
                </a:cubicBezTo>
                <a:cubicBezTo>
                  <a:pt x="2097162" y="2110139"/>
                  <a:pt x="2107545" y="2123118"/>
                  <a:pt x="2104951" y="2136094"/>
                </a:cubicBezTo>
                <a:cubicBezTo>
                  <a:pt x="2104951" y="2146477"/>
                  <a:pt x="2099759" y="2154264"/>
                  <a:pt x="2091971" y="2159455"/>
                </a:cubicBezTo>
                <a:lnTo>
                  <a:pt x="2094568" y="2159455"/>
                </a:lnTo>
                <a:cubicBezTo>
                  <a:pt x="2102353" y="2146477"/>
                  <a:pt x="2112736" y="2138691"/>
                  <a:pt x="2128308" y="2133500"/>
                </a:cubicBezTo>
                <a:cubicBezTo>
                  <a:pt x="2120523" y="2125712"/>
                  <a:pt x="2112736" y="2117927"/>
                  <a:pt x="2112736" y="2104948"/>
                </a:cubicBezTo>
                <a:cubicBezTo>
                  <a:pt x="2112736" y="2086781"/>
                  <a:pt x="2128308" y="2071208"/>
                  <a:pt x="2146478" y="2071208"/>
                </a:cubicBezTo>
                <a:cubicBezTo>
                  <a:pt x="2164646" y="2071208"/>
                  <a:pt x="2180218" y="2086781"/>
                  <a:pt x="2180218" y="2104948"/>
                </a:cubicBezTo>
                <a:lnTo>
                  <a:pt x="2180218" y="2107545"/>
                </a:lnTo>
                <a:lnTo>
                  <a:pt x="2185409" y="2107545"/>
                </a:lnTo>
                <a:cubicBezTo>
                  <a:pt x="2195792" y="2107545"/>
                  <a:pt x="2203579" y="2110139"/>
                  <a:pt x="2211364" y="2115331"/>
                </a:cubicBezTo>
                <a:cubicBezTo>
                  <a:pt x="2221747" y="2115331"/>
                  <a:pt x="2229534" y="2120522"/>
                  <a:pt x="2234725" y="2128309"/>
                </a:cubicBezTo>
                <a:cubicBezTo>
                  <a:pt x="2237319" y="2120522"/>
                  <a:pt x="2242511" y="2115331"/>
                  <a:pt x="2247702" y="2110139"/>
                </a:cubicBezTo>
                <a:cubicBezTo>
                  <a:pt x="2237319" y="2102354"/>
                  <a:pt x="2232128" y="2089376"/>
                  <a:pt x="2232128" y="2073802"/>
                </a:cubicBezTo>
                <a:cubicBezTo>
                  <a:pt x="2232128" y="2060826"/>
                  <a:pt x="2237319" y="2050444"/>
                  <a:pt x="2245108" y="2040062"/>
                </a:cubicBezTo>
                <a:lnTo>
                  <a:pt x="2245108" y="2029681"/>
                </a:lnTo>
                <a:cubicBezTo>
                  <a:pt x="2245108" y="2021892"/>
                  <a:pt x="2247702" y="2011510"/>
                  <a:pt x="2250298" y="2003726"/>
                </a:cubicBezTo>
                <a:close/>
                <a:moveTo>
                  <a:pt x="1466455" y="1975176"/>
                </a:moveTo>
                <a:cubicBezTo>
                  <a:pt x="1484625" y="1975176"/>
                  <a:pt x="1500198" y="1990749"/>
                  <a:pt x="1500198" y="2008916"/>
                </a:cubicBezTo>
                <a:cubicBezTo>
                  <a:pt x="1500198" y="2027086"/>
                  <a:pt x="1484625" y="2042659"/>
                  <a:pt x="1466455" y="2042659"/>
                </a:cubicBezTo>
                <a:cubicBezTo>
                  <a:pt x="1448288" y="2042659"/>
                  <a:pt x="1432715" y="2027086"/>
                  <a:pt x="1432715" y="2008916"/>
                </a:cubicBezTo>
                <a:cubicBezTo>
                  <a:pt x="1432715" y="1990749"/>
                  <a:pt x="1448288" y="1975176"/>
                  <a:pt x="1466455" y="1975176"/>
                </a:cubicBezTo>
                <a:close/>
                <a:moveTo>
                  <a:pt x="2172433" y="1951815"/>
                </a:moveTo>
                <a:cubicBezTo>
                  <a:pt x="2172433" y="1962197"/>
                  <a:pt x="2172433" y="1967388"/>
                  <a:pt x="2169837" y="1975173"/>
                </a:cubicBezTo>
                <a:cubicBezTo>
                  <a:pt x="2172433" y="1969982"/>
                  <a:pt x="2177624" y="1967388"/>
                  <a:pt x="2180218" y="1964791"/>
                </a:cubicBezTo>
                <a:cubicBezTo>
                  <a:pt x="2177624" y="1959600"/>
                  <a:pt x="2175027" y="1957006"/>
                  <a:pt x="2172433" y="1951815"/>
                </a:cubicBezTo>
                <a:close/>
                <a:moveTo>
                  <a:pt x="2387859" y="1915478"/>
                </a:moveTo>
                <a:cubicBezTo>
                  <a:pt x="2377476" y="1928455"/>
                  <a:pt x="2367094" y="1936242"/>
                  <a:pt x="2351521" y="1938836"/>
                </a:cubicBezTo>
                <a:lnTo>
                  <a:pt x="2351521" y="1944027"/>
                </a:lnTo>
                <a:cubicBezTo>
                  <a:pt x="2364500" y="1944027"/>
                  <a:pt x="2374883" y="1949219"/>
                  <a:pt x="2385264" y="1954410"/>
                </a:cubicBezTo>
                <a:cubicBezTo>
                  <a:pt x="2385264" y="1951815"/>
                  <a:pt x="2387859" y="1951815"/>
                  <a:pt x="2390455" y="1951815"/>
                </a:cubicBezTo>
                <a:lnTo>
                  <a:pt x="2390455" y="1941433"/>
                </a:lnTo>
                <a:cubicBezTo>
                  <a:pt x="2390455" y="1933645"/>
                  <a:pt x="2390455" y="1925860"/>
                  <a:pt x="2393049" y="1918072"/>
                </a:cubicBezTo>
                <a:cubicBezTo>
                  <a:pt x="2390455" y="1915478"/>
                  <a:pt x="2390455" y="1915478"/>
                  <a:pt x="2387859" y="1915478"/>
                </a:cubicBezTo>
                <a:close/>
                <a:moveTo>
                  <a:pt x="942168" y="1915477"/>
                </a:moveTo>
                <a:cubicBezTo>
                  <a:pt x="955144" y="1915477"/>
                  <a:pt x="968123" y="1925859"/>
                  <a:pt x="968123" y="1941432"/>
                </a:cubicBezTo>
                <a:cubicBezTo>
                  <a:pt x="968123" y="1954408"/>
                  <a:pt x="957741" y="1967387"/>
                  <a:pt x="942168" y="1967387"/>
                </a:cubicBezTo>
                <a:cubicBezTo>
                  <a:pt x="929189" y="1967387"/>
                  <a:pt x="916213" y="1957005"/>
                  <a:pt x="916213" y="1941432"/>
                </a:cubicBezTo>
                <a:cubicBezTo>
                  <a:pt x="916213" y="1928453"/>
                  <a:pt x="926595" y="1915477"/>
                  <a:pt x="942168" y="1915477"/>
                </a:cubicBezTo>
                <a:close/>
                <a:moveTo>
                  <a:pt x="617729" y="1915477"/>
                </a:moveTo>
                <a:cubicBezTo>
                  <a:pt x="641087" y="1915477"/>
                  <a:pt x="659257" y="1933644"/>
                  <a:pt x="659257" y="1957005"/>
                </a:cubicBezTo>
                <a:cubicBezTo>
                  <a:pt x="659257" y="1980363"/>
                  <a:pt x="641087" y="1998533"/>
                  <a:pt x="617729" y="1998533"/>
                </a:cubicBezTo>
                <a:cubicBezTo>
                  <a:pt x="594368" y="1998533"/>
                  <a:pt x="576201" y="1980363"/>
                  <a:pt x="576201" y="1957005"/>
                </a:cubicBezTo>
                <a:cubicBezTo>
                  <a:pt x="576201" y="1933644"/>
                  <a:pt x="594368" y="1915477"/>
                  <a:pt x="617729" y="1915477"/>
                </a:cubicBezTo>
                <a:close/>
                <a:moveTo>
                  <a:pt x="1539130" y="1912884"/>
                </a:moveTo>
                <a:cubicBezTo>
                  <a:pt x="1559894" y="1912884"/>
                  <a:pt x="1578064" y="1931051"/>
                  <a:pt x="1578064" y="1951815"/>
                </a:cubicBezTo>
                <a:cubicBezTo>
                  <a:pt x="1578064" y="1972579"/>
                  <a:pt x="1559894" y="1990749"/>
                  <a:pt x="1539130" y="1990749"/>
                </a:cubicBezTo>
                <a:cubicBezTo>
                  <a:pt x="1518366" y="1990749"/>
                  <a:pt x="1500199" y="1972579"/>
                  <a:pt x="1500199" y="1951815"/>
                </a:cubicBezTo>
                <a:cubicBezTo>
                  <a:pt x="1500199" y="1931051"/>
                  <a:pt x="1518366" y="1912884"/>
                  <a:pt x="1539130" y="1912884"/>
                </a:cubicBezTo>
                <a:close/>
                <a:moveTo>
                  <a:pt x="1889523" y="1873950"/>
                </a:moveTo>
                <a:cubicBezTo>
                  <a:pt x="1886929" y="1873950"/>
                  <a:pt x="1884332" y="1876544"/>
                  <a:pt x="1881738" y="1876544"/>
                </a:cubicBezTo>
                <a:cubicBezTo>
                  <a:pt x="1873949" y="1897309"/>
                  <a:pt x="1855783" y="1910287"/>
                  <a:pt x="1832422" y="1910287"/>
                </a:cubicBezTo>
                <a:lnTo>
                  <a:pt x="1827231" y="1910287"/>
                </a:lnTo>
                <a:cubicBezTo>
                  <a:pt x="1842804" y="1920670"/>
                  <a:pt x="1855783" y="1938836"/>
                  <a:pt x="1858377" y="1959600"/>
                </a:cubicBezTo>
                <a:cubicBezTo>
                  <a:pt x="1871355" y="1933645"/>
                  <a:pt x="1889523" y="1915478"/>
                  <a:pt x="1915478" y="1902499"/>
                </a:cubicBezTo>
                <a:cubicBezTo>
                  <a:pt x="1905095" y="1894714"/>
                  <a:pt x="1894714" y="1886926"/>
                  <a:pt x="1889523" y="1873950"/>
                </a:cubicBezTo>
                <a:close/>
                <a:moveTo>
                  <a:pt x="1383402" y="1816849"/>
                </a:moveTo>
                <a:cubicBezTo>
                  <a:pt x="1404166" y="1816849"/>
                  <a:pt x="1424930" y="1824634"/>
                  <a:pt x="1437906" y="1840207"/>
                </a:cubicBezTo>
                <a:cubicBezTo>
                  <a:pt x="1466458" y="1847995"/>
                  <a:pt x="1487222" y="1873950"/>
                  <a:pt x="1487222" y="1905096"/>
                </a:cubicBezTo>
                <a:cubicBezTo>
                  <a:pt x="1487222" y="1944027"/>
                  <a:pt x="1456076" y="1972579"/>
                  <a:pt x="1419739" y="1972579"/>
                </a:cubicBezTo>
                <a:cubicBezTo>
                  <a:pt x="1411951" y="1972579"/>
                  <a:pt x="1404166" y="1969982"/>
                  <a:pt x="1396378" y="1967388"/>
                </a:cubicBezTo>
                <a:cubicBezTo>
                  <a:pt x="1391187" y="1967388"/>
                  <a:pt x="1388593" y="1967388"/>
                  <a:pt x="1385996" y="1967388"/>
                </a:cubicBezTo>
                <a:cubicBezTo>
                  <a:pt x="1388593" y="1969982"/>
                  <a:pt x="1388593" y="1975173"/>
                  <a:pt x="1388593" y="1980364"/>
                </a:cubicBezTo>
                <a:cubicBezTo>
                  <a:pt x="1388593" y="2003725"/>
                  <a:pt x="1370423" y="2021892"/>
                  <a:pt x="1347065" y="2021892"/>
                </a:cubicBezTo>
                <a:cubicBezTo>
                  <a:pt x="1323705" y="2021892"/>
                  <a:pt x="1305538" y="2003725"/>
                  <a:pt x="1305538" y="1980364"/>
                </a:cubicBezTo>
                <a:cubicBezTo>
                  <a:pt x="1305538" y="1964791"/>
                  <a:pt x="1315920" y="1951815"/>
                  <a:pt x="1328896" y="1944027"/>
                </a:cubicBezTo>
                <a:cubicBezTo>
                  <a:pt x="1315920" y="1931051"/>
                  <a:pt x="1308132" y="1912881"/>
                  <a:pt x="1308132" y="1892117"/>
                </a:cubicBezTo>
                <a:cubicBezTo>
                  <a:pt x="1308132" y="1850589"/>
                  <a:pt x="1341874" y="1816849"/>
                  <a:pt x="1383402" y="1816849"/>
                </a:cubicBezTo>
                <a:close/>
                <a:moveTo>
                  <a:pt x="1121255" y="1811658"/>
                </a:moveTo>
                <a:cubicBezTo>
                  <a:pt x="1162783" y="1811658"/>
                  <a:pt x="1196526" y="1845398"/>
                  <a:pt x="1196526" y="1886926"/>
                </a:cubicBezTo>
                <a:cubicBezTo>
                  <a:pt x="1196526" y="1928454"/>
                  <a:pt x="1162783" y="1962196"/>
                  <a:pt x="1121255" y="1962196"/>
                </a:cubicBezTo>
                <a:cubicBezTo>
                  <a:pt x="1118661" y="1962196"/>
                  <a:pt x="1113470" y="1962196"/>
                  <a:pt x="1110873" y="1962196"/>
                </a:cubicBezTo>
                <a:cubicBezTo>
                  <a:pt x="1110873" y="1964790"/>
                  <a:pt x="1113470" y="1969981"/>
                  <a:pt x="1113470" y="1975172"/>
                </a:cubicBezTo>
                <a:cubicBezTo>
                  <a:pt x="1113470" y="1990745"/>
                  <a:pt x="1100491" y="2003724"/>
                  <a:pt x="1084918" y="2003724"/>
                </a:cubicBezTo>
                <a:cubicBezTo>
                  <a:pt x="1069345" y="2003724"/>
                  <a:pt x="1056369" y="1990745"/>
                  <a:pt x="1056369" y="1975172"/>
                </a:cubicBezTo>
                <a:cubicBezTo>
                  <a:pt x="1056369" y="1962196"/>
                  <a:pt x="1064154" y="1949217"/>
                  <a:pt x="1077133" y="1946623"/>
                </a:cubicBezTo>
                <a:cubicBezTo>
                  <a:pt x="1058963" y="1933645"/>
                  <a:pt x="1045987" y="1912881"/>
                  <a:pt x="1045987" y="1886926"/>
                </a:cubicBezTo>
                <a:cubicBezTo>
                  <a:pt x="1045987" y="1845398"/>
                  <a:pt x="1079727" y="1811658"/>
                  <a:pt x="1121255" y="1811658"/>
                </a:cubicBezTo>
                <a:close/>
                <a:moveTo>
                  <a:pt x="238786" y="1806467"/>
                </a:moveTo>
                <a:cubicBezTo>
                  <a:pt x="256953" y="1806467"/>
                  <a:pt x="269932" y="1822040"/>
                  <a:pt x="269932" y="1837613"/>
                </a:cubicBezTo>
                <a:cubicBezTo>
                  <a:pt x="269932" y="1855780"/>
                  <a:pt x="254359" y="1868759"/>
                  <a:pt x="238786" y="1868759"/>
                </a:cubicBezTo>
                <a:cubicBezTo>
                  <a:pt x="223213" y="1868759"/>
                  <a:pt x="210234" y="1855780"/>
                  <a:pt x="207640" y="1837613"/>
                </a:cubicBezTo>
                <a:cubicBezTo>
                  <a:pt x="207640" y="1819443"/>
                  <a:pt x="223213" y="1806467"/>
                  <a:pt x="238786" y="1806467"/>
                </a:cubicBezTo>
                <a:close/>
                <a:moveTo>
                  <a:pt x="2053041" y="1790894"/>
                </a:moveTo>
                <a:cubicBezTo>
                  <a:pt x="2060826" y="1790894"/>
                  <a:pt x="2068614" y="1796085"/>
                  <a:pt x="2068614" y="1803870"/>
                </a:cubicBezTo>
                <a:cubicBezTo>
                  <a:pt x="2068614" y="1811658"/>
                  <a:pt x="2063423" y="1816849"/>
                  <a:pt x="2055635" y="1816849"/>
                </a:cubicBezTo>
                <a:cubicBezTo>
                  <a:pt x="2047850" y="1816849"/>
                  <a:pt x="2042659" y="1811658"/>
                  <a:pt x="2042659" y="1803870"/>
                </a:cubicBezTo>
                <a:cubicBezTo>
                  <a:pt x="2042659" y="1796085"/>
                  <a:pt x="2047850" y="1790894"/>
                  <a:pt x="2053041" y="1790894"/>
                </a:cubicBezTo>
                <a:close/>
                <a:moveTo>
                  <a:pt x="1578063" y="1720817"/>
                </a:moveTo>
                <a:cubicBezTo>
                  <a:pt x="1585851" y="1720817"/>
                  <a:pt x="1593636" y="1728602"/>
                  <a:pt x="1596233" y="1738984"/>
                </a:cubicBezTo>
                <a:cubicBezTo>
                  <a:pt x="1596233" y="1749366"/>
                  <a:pt x="1588445" y="1757154"/>
                  <a:pt x="1578063" y="1757154"/>
                </a:cubicBezTo>
                <a:cubicBezTo>
                  <a:pt x="1567681" y="1757154"/>
                  <a:pt x="1559896" y="1749366"/>
                  <a:pt x="1559896" y="1738984"/>
                </a:cubicBezTo>
                <a:cubicBezTo>
                  <a:pt x="1559896" y="1728602"/>
                  <a:pt x="1567681" y="1720817"/>
                  <a:pt x="1578063" y="1720817"/>
                </a:cubicBezTo>
                <a:close/>
                <a:moveTo>
                  <a:pt x="1160186" y="1645546"/>
                </a:moveTo>
                <a:cubicBezTo>
                  <a:pt x="1175955" y="1645546"/>
                  <a:pt x="1188738" y="1658329"/>
                  <a:pt x="1188738" y="1674095"/>
                </a:cubicBezTo>
                <a:cubicBezTo>
                  <a:pt x="1188738" y="1689864"/>
                  <a:pt x="1175955" y="1702647"/>
                  <a:pt x="1160186" y="1702647"/>
                </a:cubicBezTo>
                <a:cubicBezTo>
                  <a:pt x="1144419" y="1702647"/>
                  <a:pt x="1131637" y="1689864"/>
                  <a:pt x="1131637" y="1674095"/>
                </a:cubicBezTo>
                <a:cubicBezTo>
                  <a:pt x="1131637" y="1658329"/>
                  <a:pt x="1144419" y="1645546"/>
                  <a:pt x="1160186" y="1645546"/>
                </a:cubicBezTo>
                <a:close/>
                <a:moveTo>
                  <a:pt x="892850" y="1611806"/>
                </a:moveTo>
                <a:cubicBezTo>
                  <a:pt x="931784" y="1611806"/>
                  <a:pt x="965524" y="1642952"/>
                  <a:pt x="965524" y="1684480"/>
                </a:cubicBezTo>
                <a:cubicBezTo>
                  <a:pt x="965524" y="1692265"/>
                  <a:pt x="965524" y="1697456"/>
                  <a:pt x="962930" y="1702647"/>
                </a:cubicBezTo>
                <a:cubicBezTo>
                  <a:pt x="1007052" y="1710435"/>
                  <a:pt x="1040795" y="1746772"/>
                  <a:pt x="1040795" y="1793491"/>
                </a:cubicBezTo>
                <a:cubicBezTo>
                  <a:pt x="1040795" y="1845401"/>
                  <a:pt x="999267" y="1886929"/>
                  <a:pt x="947357" y="1886929"/>
                </a:cubicBezTo>
                <a:cubicBezTo>
                  <a:pt x="911020" y="1886929"/>
                  <a:pt x="879874" y="1866165"/>
                  <a:pt x="864301" y="1835019"/>
                </a:cubicBezTo>
                <a:cubicBezTo>
                  <a:pt x="859110" y="1837613"/>
                  <a:pt x="851322" y="1840210"/>
                  <a:pt x="846132" y="1840210"/>
                </a:cubicBezTo>
                <a:cubicBezTo>
                  <a:pt x="822773" y="1840210"/>
                  <a:pt x="804604" y="1822040"/>
                  <a:pt x="809795" y="1798682"/>
                </a:cubicBezTo>
                <a:cubicBezTo>
                  <a:pt x="809795" y="1775321"/>
                  <a:pt x="827964" y="1757154"/>
                  <a:pt x="851322" y="1757154"/>
                </a:cubicBezTo>
                <a:cubicBezTo>
                  <a:pt x="856513" y="1757154"/>
                  <a:pt x="859110" y="1757154"/>
                  <a:pt x="864301" y="1759748"/>
                </a:cubicBezTo>
                <a:cubicBezTo>
                  <a:pt x="864301" y="1757154"/>
                  <a:pt x="866895" y="1754557"/>
                  <a:pt x="866895" y="1751963"/>
                </a:cubicBezTo>
                <a:cubicBezTo>
                  <a:pt x="838346" y="1741581"/>
                  <a:pt x="820177" y="1715626"/>
                  <a:pt x="820177" y="1684480"/>
                </a:cubicBezTo>
                <a:cubicBezTo>
                  <a:pt x="820177" y="1645546"/>
                  <a:pt x="851322" y="1611806"/>
                  <a:pt x="892850" y="1611806"/>
                </a:cubicBezTo>
                <a:close/>
                <a:moveTo>
                  <a:pt x="1988152" y="1601424"/>
                </a:moveTo>
                <a:cubicBezTo>
                  <a:pt x="2008916" y="1601424"/>
                  <a:pt x="2024489" y="1616997"/>
                  <a:pt x="2024489" y="1637761"/>
                </a:cubicBezTo>
                <a:cubicBezTo>
                  <a:pt x="2024489" y="1658525"/>
                  <a:pt x="2008916" y="1674098"/>
                  <a:pt x="1988152" y="1674098"/>
                </a:cubicBezTo>
                <a:cubicBezTo>
                  <a:pt x="1967388" y="1674098"/>
                  <a:pt x="1951815" y="1658525"/>
                  <a:pt x="1951815" y="1637761"/>
                </a:cubicBezTo>
                <a:cubicBezTo>
                  <a:pt x="1951815" y="1619591"/>
                  <a:pt x="1969982" y="1601424"/>
                  <a:pt x="1988152" y="1601424"/>
                </a:cubicBezTo>
                <a:close/>
                <a:moveTo>
                  <a:pt x="2642217" y="1541726"/>
                </a:moveTo>
                <a:cubicBezTo>
                  <a:pt x="2642217" y="1544320"/>
                  <a:pt x="2639623" y="1546917"/>
                  <a:pt x="2637026" y="1546917"/>
                </a:cubicBezTo>
                <a:cubicBezTo>
                  <a:pt x="2639623" y="1549511"/>
                  <a:pt x="2639623" y="1549511"/>
                  <a:pt x="2642217" y="1549511"/>
                </a:cubicBezTo>
                <a:close/>
                <a:moveTo>
                  <a:pt x="1526153" y="1518368"/>
                </a:moveTo>
                <a:cubicBezTo>
                  <a:pt x="1559893" y="1518368"/>
                  <a:pt x="1588445" y="1544323"/>
                  <a:pt x="1588445" y="1580660"/>
                </a:cubicBezTo>
                <a:cubicBezTo>
                  <a:pt x="1588445" y="1614400"/>
                  <a:pt x="1562490" y="1642952"/>
                  <a:pt x="1526153" y="1642952"/>
                </a:cubicBezTo>
                <a:cubicBezTo>
                  <a:pt x="1492410" y="1642952"/>
                  <a:pt x="1463861" y="1616997"/>
                  <a:pt x="1463861" y="1580660"/>
                </a:cubicBezTo>
                <a:cubicBezTo>
                  <a:pt x="1463861" y="1546917"/>
                  <a:pt x="1492410" y="1518368"/>
                  <a:pt x="1526153" y="1518368"/>
                </a:cubicBezTo>
                <a:close/>
                <a:moveTo>
                  <a:pt x="1370423" y="1497604"/>
                </a:moveTo>
                <a:cubicBezTo>
                  <a:pt x="1393781" y="1497604"/>
                  <a:pt x="1411951" y="1515771"/>
                  <a:pt x="1411951" y="1539132"/>
                </a:cubicBezTo>
                <a:cubicBezTo>
                  <a:pt x="1411951" y="1562490"/>
                  <a:pt x="1393781" y="1580660"/>
                  <a:pt x="1370423" y="1580660"/>
                </a:cubicBezTo>
                <a:cubicBezTo>
                  <a:pt x="1357444" y="1580660"/>
                  <a:pt x="1344468" y="1572872"/>
                  <a:pt x="1336680" y="1562490"/>
                </a:cubicBezTo>
                <a:cubicBezTo>
                  <a:pt x="1331489" y="1565087"/>
                  <a:pt x="1326298" y="1567681"/>
                  <a:pt x="1321107" y="1567681"/>
                </a:cubicBezTo>
                <a:cubicBezTo>
                  <a:pt x="1308131" y="1567681"/>
                  <a:pt x="1297749" y="1557299"/>
                  <a:pt x="1297749" y="1544323"/>
                </a:cubicBezTo>
                <a:cubicBezTo>
                  <a:pt x="1297749" y="1531344"/>
                  <a:pt x="1308131" y="1520962"/>
                  <a:pt x="1321107" y="1520962"/>
                </a:cubicBezTo>
                <a:cubicBezTo>
                  <a:pt x="1323704" y="1520962"/>
                  <a:pt x="1326298" y="1520962"/>
                  <a:pt x="1328895" y="1526153"/>
                </a:cubicBezTo>
                <a:cubicBezTo>
                  <a:pt x="1336680" y="1510580"/>
                  <a:pt x="1352253" y="1497604"/>
                  <a:pt x="1370423" y="1497604"/>
                </a:cubicBezTo>
                <a:close/>
                <a:moveTo>
                  <a:pt x="1941433" y="1497603"/>
                </a:moveTo>
                <a:cubicBezTo>
                  <a:pt x="1941433" y="1500197"/>
                  <a:pt x="1941433" y="1502794"/>
                  <a:pt x="1941433" y="1505388"/>
                </a:cubicBezTo>
                <a:cubicBezTo>
                  <a:pt x="1941433" y="1502794"/>
                  <a:pt x="1944030" y="1497603"/>
                  <a:pt x="1944030" y="1497603"/>
                </a:cubicBezTo>
                <a:cubicBezTo>
                  <a:pt x="1941433" y="1497603"/>
                  <a:pt x="1941433" y="1497603"/>
                  <a:pt x="1941433" y="1497603"/>
                </a:cubicBezTo>
                <a:close/>
                <a:moveTo>
                  <a:pt x="1227670" y="1489816"/>
                </a:moveTo>
                <a:cubicBezTo>
                  <a:pt x="1240572" y="1489816"/>
                  <a:pt x="1251031" y="1500274"/>
                  <a:pt x="1251031" y="1513174"/>
                </a:cubicBezTo>
                <a:cubicBezTo>
                  <a:pt x="1251031" y="1526077"/>
                  <a:pt x="1240572" y="1536535"/>
                  <a:pt x="1227670" y="1536535"/>
                </a:cubicBezTo>
                <a:cubicBezTo>
                  <a:pt x="1214770" y="1536535"/>
                  <a:pt x="1204312" y="1526077"/>
                  <a:pt x="1204312" y="1513174"/>
                </a:cubicBezTo>
                <a:cubicBezTo>
                  <a:pt x="1204312" y="1500274"/>
                  <a:pt x="1214770" y="1489816"/>
                  <a:pt x="1227670" y="1489816"/>
                </a:cubicBezTo>
                <a:close/>
                <a:moveTo>
                  <a:pt x="1629973" y="1432715"/>
                </a:moveTo>
                <a:cubicBezTo>
                  <a:pt x="1642952" y="1432715"/>
                  <a:pt x="1653334" y="1443097"/>
                  <a:pt x="1653334" y="1456073"/>
                </a:cubicBezTo>
                <a:cubicBezTo>
                  <a:pt x="1653334" y="1469052"/>
                  <a:pt x="1642952" y="1479434"/>
                  <a:pt x="1629973" y="1479434"/>
                </a:cubicBezTo>
                <a:cubicBezTo>
                  <a:pt x="1619591" y="1479434"/>
                  <a:pt x="1609209" y="1469052"/>
                  <a:pt x="1606615" y="1456073"/>
                </a:cubicBezTo>
                <a:cubicBezTo>
                  <a:pt x="1606615" y="1443097"/>
                  <a:pt x="1616997" y="1432715"/>
                  <a:pt x="1629973" y="1432715"/>
                </a:cubicBezTo>
                <a:close/>
                <a:moveTo>
                  <a:pt x="1832422" y="1383401"/>
                </a:moveTo>
                <a:cubicBezTo>
                  <a:pt x="1845401" y="1383401"/>
                  <a:pt x="1855783" y="1393783"/>
                  <a:pt x="1855783" y="1406759"/>
                </a:cubicBezTo>
                <a:cubicBezTo>
                  <a:pt x="1855783" y="1419738"/>
                  <a:pt x="1845401" y="1430120"/>
                  <a:pt x="1832422" y="1430120"/>
                </a:cubicBezTo>
                <a:cubicBezTo>
                  <a:pt x="1819446" y="1430120"/>
                  <a:pt x="1809064" y="1419738"/>
                  <a:pt x="1809064" y="1406759"/>
                </a:cubicBezTo>
                <a:cubicBezTo>
                  <a:pt x="1809064" y="1396377"/>
                  <a:pt x="1816849" y="1385995"/>
                  <a:pt x="1832422" y="1383401"/>
                </a:cubicBezTo>
                <a:close/>
                <a:moveTo>
                  <a:pt x="2665578" y="1367827"/>
                </a:moveTo>
                <a:cubicBezTo>
                  <a:pt x="2662981" y="1370424"/>
                  <a:pt x="2662981" y="1373018"/>
                  <a:pt x="2660387" y="1375614"/>
                </a:cubicBezTo>
                <a:lnTo>
                  <a:pt x="2665578" y="1375614"/>
                </a:lnTo>
                <a:close/>
                <a:moveTo>
                  <a:pt x="2473511" y="1352253"/>
                </a:moveTo>
                <a:cubicBezTo>
                  <a:pt x="2463130" y="1357444"/>
                  <a:pt x="2455341" y="1362635"/>
                  <a:pt x="2444959" y="1365233"/>
                </a:cubicBezTo>
                <a:cubicBezTo>
                  <a:pt x="2447556" y="1367827"/>
                  <a:pt x="2450150" y="1367827"/>
                  <a:pt x="2452747" y="1370424"/>
                </a:cubicBezTo>
                <a:lnTo>
                  <a:pt x="2457939" y="1370424"/>
                </a:lnTo>
                <a:cubicBezTo>
                  <a:pt x="2460532" y="1370424"/>
                  <a:pt x="2463130" y="1373018"/>
                  <a:pt x="2465724" y="1373018"/>
                </a:cubicBezTo>
                <a:cubicBezTo>
                  <a:pt x="2465724" y="1367827"/>
                  <a:pt x="2468320" y="1362635"/>
                  <a:pt x="2476105" y="1357444"/>
                </a:cubicBezTo>
                <a:cubicBezTo>
                  <a:pt x="2473511" y="1357444"/>
                  <a:pt x="2473511" y="1354850"/>
                  <a:pt x="2473511" y="1352253"/>
                </a:cubicBezTo>
                <a:close/>
                <a:moveTo>
                  <a:pt x="955144" y="1282176"/>
                </a:moveTo>
                <a:cubicBezTo>
                  <a:pt x="999266" y="1282176"/>
                  <a:pt x="1033009" y="1315916"/>
                  <a:pt x="1033009" y="1360041"/>
                </a:cubicBezTo>
                <a:cubicBezTo>
                  <a:pt x="1033009" y="1404163"/>
                  <a:pt x="996672" y="1437906"/>
                  <a:pt x="955144" y="1437906"/>
                </a:cubicBezTo>
                <a:cubicBezTo>
                  <a:pt x="911019" y="1437906"/>
                  <a:pt x="877279" y="1404163"/>
                  <a:pt x="877279" y="1360041"/>
                </a:cubicBezTo>
                <a:cubicBezTo>
                  <a:pt x="877279" y="1315916"/>
                  <a:pt x="913616" y="1282176"/>
                  <a:pt x="955144" y="1282176"/>
                </a:cubicBezTo>
                <a:close/>
                <a:moveTo>
                  <a:pt x="1998534" y="1274390"/>
                </a:moveTo>
                <a:cubicBezTo>
                  <a:pt x="2019298" y="1274390"/>
                  <a:pt x="2037468" y="1292557"/>
                  <a:pt x="2037468" y="1313321"/>
                </a:cubicBezTo>
                <a:cubicBezTo>
                  <a:pt x="2037468" y="1323703"/>
                  <a:pt x="2034871" y="1331491"/>
                  <a:pt x="2029680" y="1336682"/>
                </a:cubicBezTo>
                <a:cubicBezTo>
                  <a:pt x="2053041" y="1354849"/>
                  <a:pt x="2068614" y="1380804"/>
                  <a:pt x="2066017" y="1414547"/>
                </a:cubicBezTo>
                <a:cubicBezTo>
                  <a:pt x="2066017" y="1414547"/>
                  <a:pt x="2066017" y="1417141"/>
                  <a:pt x="2066017" y="1417141"/>
                </a:cubicBezTo>
                <a:cubicBezTo>
                  <a:pt x="2084187" y="1422332"/>
                  <a:pt x="2099760" y="1432714"/>
                  <a:pt x="2112736" y="1445693"/>
                </a:cubicBezTo>
                <a:cubicBezTo>
                  <a:pt x="2107545" y="1435311"/>
                  <a:pt x="2104951" y="1424929"/>
                  <a:pt x="2104951" y="1414547"/>
                </a:cubicBezTo>
                <a:cubicBezTo>
                  <a:pt x="2104951" y="1380804"/>
                  <a:pt x="2130906" y="1354849"/>
                  <a:pt x="2164646" y="1354849"/>
                </a:cubicBezTo>
                <a:cubicBezTo>
                  <a:pt x="2185410" y="1354849"/>
                  <a:pt x="2203580" y="1365231"/>
                  <a:pt x="2213962" y="1380804"/>
                </a:cubicBezTo>
                <a:cubicBezTo>
                  <a:pt x="2219153" y="1370422"/>
                  <a:pt x="2229535" y="1365231"/>
                  <a:pt x="2239917" y="1365231"/>
                </a:cubicBezTo>
                <a:cubicBezTo>
                  <a:pt x="2258084" y="1365231"/>
                  <a:pt x="2271063" y="1378210"/>
                  <a:pt x="2271063" y="1396377"/>
                </a:cubicBezTo>
                <a:cubicBezTo>
                  <a:pt x="2271063" y="1414547"/>
                  <a:pt x="2258084" y="1427523"/>
                  <a:pt x="2239917" y="1427523"/>
                </a:cubicBezTo>
                <a:cubicBezTo>
                  <a:pt x="2234726" y="1427523"/>
                  <a:pt x="2229535" y="1424929"/>
                  <a:pt x="2224344" y="1422332"/>
                </a:cubicBezTo>
                <a:cubicBezTo>
                  <a:pt x="2219153" y="1450884"/>
                  <a:pt x="2195792" y="1474242"/>
                  <a:pt x="2164646" y="1474242"/>
                </a:cubicBezTo>
                <a:cubicBezTo>
                  <a:pt x="2149073" y="1474242"/>
                  <a:pt x="2133500" y="1466457"/>
                  <a:pt x="2123118" y="1456075"/>
                </a:cubicBezTo>
                <a:cubicBezTo>
                  <a:pt x="2133500" y="1471648"/>
                  <a:pt x="2138691" y="1489815"/>
                  <a:pt x="2138691" y="1510579"/>
                </a:cubicBezTo>
                <a:cubicBezTo>
                  <a:pt x="2138691" y="1565086"/>
                  <a:pt x="2094569" y="1609208"/>
                  <a:pt x="2040062" y="1609208"/>
                </a:cubicBezTo>
                <a:cubicBezTo>
                  <a:pt x="1985558" y="1609208"/>
                  <a:pt x="1941433" y="1565086"/>
                  <a:pt x="1941433" y="1510579"/>
                </a:cubicBezTo>
                <a:cubicBezTo>
                  <a:pt x="1938839" y="1533940"/>
                  <a:pt x="1918075" y="1552107"/>
                  <a:pt x="1894714" y="1552107"/>
                </a:cubicBezTo>
                <a:cubicBezTo>
                  <a:pt x="1866165" y="1552107"/>
                  <a:pt x="1845401" y="1531343"/>
                  <a:pt x="1845401" y="1502794"/>
                </a:cubicBezTo>
                <a:cubicBezTo>
                  <a:pt x="1845401" y="1474242"/>
                  <a:pt x="1868759" y="1453478"/>
                  <a:pt x="1894714" y="1453478"/>
                </a:cubicBezTo>
                <a:cubicBezTo>
                  <a:pt x="1897311" y="1453478"/>
                  <a:pt x="1897311" y="1453478"/>
                  <a:pt x="1899905" y="1453478"/>
                </a:cubicBezTo>
                <a:cubicBezTo>
                  <a:pt x="1892120" y="1440502"/>
                  <a:pt x="1886929" y="1424929"/>
                  <a:pt x="1886929" y="1409356"/>
                </a:cubicBezTo>
                <a:cubicBezTo>
                  <a:pt x="1886929" y="1365231"/>
                  <a:pt x="1918075" y="1328894"/>
                  <a:pt x="1959603" y="1321109"/>
                </a:cubicBezTo>
                <a:cubicBezTo>
                  <a:pt x="1959603" y="1318512"/>
                  <a:pt x="1959603" y="1315918"/>
                  <a:pt x="1959603" y="1313321"/>
                </a:cubicBezTo>
                <a:cubicBezTo>
                  <a:pt x="1959603" y="1292557"/>
                  <a:pt x="1977770" y="1274390"/>
                  <a:pt x="1998534" y="1274390"/>
                </a:cubicBezTo>
                <a:close/>
                <a:moveTo>
                  <a:pt x="1305537" y="1232863"/>
                </a:moveTo>
                <a:cubicBezTo>
                  <a:pt x="1313322" y="1232863"/>
                  <a:pt x="1321110" y="1240648"/>
                  <a:pt x="1321110" y="1248436"/>
                </a:cubicBezTo>
                <a:cubicBezTo>
                  <a:pt x="1321110" y="1256221"/>
                  <a:pt x="1313322" y="1264009"/>
                  <a:pt x="1305537" y="1264009"/>
                </a:cubicBezTo>
                <a:cubicBezTo>
                  <a:pt x="1295155" y="1264009"/>
                  <a:pt x="1289964" y="1258818"/>
                  <a:pt x="1289964" y="1248436"/>
                </a:cubicBezTo>
                <a:cubicBezTo>
                  <a:pt x="1289964" y="1240648"/>
                  <a:pt x="1297749" y="1232863"/>
                  <a:pt x="1305537" y="1232863"/>
                </a:cubicBezTo>
                <a:close/>
                <a:moveTo>
                  <a:pt x="1881735" y="1212099"/>
                </a:moveTo>
                <a:cubicBezTo>
                  <a:pt x="1905096" y="1212099"/>
                  <a:pt x="1923263" y="1230266"/>
                  <a:pt x="1920669" y="1251030"/>
                </a:cubicBezTo>
                <a:cubicBezTo>
                  <a:pt x="1920669" y="1271794"/>
                  <a:pt x="1902499" y="1289964"/>
                  <a:pt x="1881735" y="1289964"/>
                </a:cubicBezTo>
                <a:cubicBezTo>
                  <a:pt x="1860971" y="1289964"/>
                  <a:pt x="1842804" y="1271794"/>
                  <a:pt x="1842804" y="1251030"/>
                </a:cubicBezTo>
                <a:cubicBezTo>
                  <a:pt x="1842804" y="1230266"/>
                  <a:pt x="1860971" y="1212099"/>
                  <a:pt x="1881735" y="1212099"/>
                </a:cubicBezTo>
                <a:close/>
                <a:moveTo>
                  <a:pt x="1746768" y="1206908"/>
                </a:moveTo>
                <a:cubicBezTo>
                  <a:pt x="1790893" y="1206908"/>
                  <a:pt x="1829824" y="1243245"/>
                  <a:pt x="1829824" y="1289964"/>
                </a:cubicBezTo>
                <a:cubicBezTo>
                  <a:pt x="1829824" y="1321110"/>
                  <a:pt x="1811657" y="1347065"/>
                  <a:pt x="1785702" y="1362638"/>
                </a:cubicBezTo>
                <a:cubicBezTo>
                  <a:pt x="1777914" y="1393784"/>
                  <a:pt x="1751959" y="1417142"/>
                  <a:pt x="1718219" y="1417142"/>
                </a:cubicBezTo>
                <a:cubicBezTo>
                  <a:pt x="1713029" y="1419739"/>
                  <a:pt x="1707838" y="1422333"/>
                  <a:pt x="1702647" y="1422333"/>
                </a:cubicBezTo>
                <a:cubicBezTo>
                  <a:pt x="1687074" y="1422333"/>
                  <a:pt x="1674095" y="1411951"/>
                  <a:pt x="1668904" y="1398975"/>
                </a:cubicBezTo>
                <a:cubicBezTo>
                  <a:pt x="1655928" y="1383402"/>
                  <a:pt x="1645546" y="1365232"/>
                  <a:pt x="1645546" y="1344468"/>
                </a:cubicBezTo>
                <a:cubicBezTo>
                  <a:pt x="1645546" y="1326301"/>
                  <a:pt x="1653331" y="1310728"/>
                  <a:pt x="1663713" y="1297749"/>
                </a:cubicBezTo>
                <a:cubicBezTo>
                  <a:pt x="1663713" y="1295155"/>
                  <a:pt x="1663713" y="1292558"/>
                  <a:pt x="1663713" y="1289964"/>
                </a:cubicBezTo>
                <a:cubicBezTo>
                  <a:pt x="1663713" y="1243245"/>
                  <a:pt x="1702647" y="1206908"/>
                  <a:pt x="1746768" y="1206908"/>
                </a:cubicBezTo>
                <a:close/>
                <a:moveTo>
                  <a:pt x="2190601" y="1196527"/>
                </a:moveTo>
                <a:cubicBezTo>
                  <a:pt x="2203577" y="1196527"/>
                  <a:pt x="2213959" y="1201719"/>
                  <a:pt x="2221747" y="1209501"/>
                </a:cubicBezTo>
                <a:cubicBezTo>
                  <a:pt x="2226938" y="1206907"/>
                  <a:pt x="2232129" y="1206907"/>
                  <a:pt x="2237320" y="1206907"/>
                </a:cubicBezTo>
                <a:cubicBezTo>
                  <a:pt x="2273657" y="1206907"/>
                  <a:pt x="2302206" y="1235456"/>
                  <a:pt x="2302206" y="1271793"/>
                </a:cubicBezTo>
                <a:cubicBezTo>
                  <a:pt x="2302206" y="1308130"/>
                  <a:pt x="2273657" y="1336682"/>
                  <a:pt x="2237320" y="1336682"/>
                </a:cubicBezTo>
                <a:cubicBezTo>
                  <a:pt x="2203577" y="1336682"/>
                  <a:pt x="2175028" y="1308130"/>
                  <a:pt x="2172431" y="1274387"/>
                </a:cubicBezTo>
                <a:cubicBezTo>
                  <a:pt x="2159455" y="1266602"/>
                  <a:pt x="2149073" y="1253623"/>
                  <a:pt x="2149073" y="1235456"/>
                </a:cubicBezTo>
                <a:cubicBezTo>
                  <a:pt x="2149073" y="1212098"/>
                  <a:pt x="2169837" y="1193934"/>
                  <a:pt x="2190601" y="1196527"/>
                </a:cubicBezTo>
                <a:close/>
                <a:moveTo>
                  <a:pt x="2551376" y="1180952"/>
                </a:moveTo>
                <a:cubicBezTo>
                  <a:pt x="2546186" y="1191333"/>
                  <a:pt x="2533206" y="1199122"/>
                  <a:pt x="2520230" y="1199122"/>
                </a:cubicBezTo>
                <a:cubicBezTo>
                  <a:pt x="2509848" y="1199122"/>
                  <a:pt x="2502060" y="1196524"/>
                  <a:pt x="2496870" y="1191333"/>
                </a:cubicBezTo>
                <a:cubicBezTo>
                  <a:pt x="2491679" y="1209502"/>
                  <a:pt x="2481296" y="1225076"/>
                  <a:pt x="2463130" y="1232861"/>
                </a:cubicBezTo>
                <a:cubicBezTo>
                  <a:pt x="2486487" y="1245839"/>
                  <a:pt x="2502060" y="1269197"/>
                  <a:pt x="2502060" y="1297749"/>
                </a:cubicBezTo>
                <a:lnTo>
                  <a:pt x="2502060" y="1302940"/>
                </a:lnTo>
                <a:lnTo>
                  <a:pt x="2504657" y="1300343"/>
                </a:lnTo>
                <a:cubicBezTo>
                  <a:pt x="2502060" y="1295153"/>
                  <a:pt x="2502060" y="1292558"/>
                  <a:pt x="2502060" y="1287368"/>
                </a:cubicBezTo>
                <a:cubicBezTo>
                  <a:pt x="2502060" y="1261412"/>
                  <a:pt x="2522825" y="1238052"/>
                  <a:pt x="2551376" y="1238052"/>
                </a:cubicBezTo>
                <a:lnTo>
                  <a:pt x="2553970" y="1238052"/>
                </a:lnTo>
                <a:cubicBezTo>
                  <a:pt x="2556567" y="1222478"/>
                  <a:pt x="2561758" y="1209502"/>
                  <a:pt x="2572141" y="1199122"/>
                </a:cubicBezTo>
                <a:lnTo>
                  <a:pt x="2579926" y="1191333"/>
                </a:lnTo>
                <a:cubicBezTo>
                  <a:pt x="2574735" y="1188739"/>
                  <a:pt x="2569543" y="1186142"/>
                  <a:pt x="2566949" y="1180952"/>
                </a:cubicBezTo>
                <a:lnTo>
                  <a:pt x="2561758" y="1180952"/>
                </a:lnTo>
                <a:close/>
                <a:moveTo>
                  <a:pt x="498335" y="1178366"/>
                </a:moveTo>
                <a:cubicBezTo>
                  <a:pt x="513908" y="1178366"/>
                  <a:pt x="526887" y="1191343"/>
                  <a:pt x="526887" y="1206905"/>
                </a:cubicBezTo>
                <a:cubicBezTo>
                  <a:pt x="526887" y="1222478"/>
                  <a:pt x="513908" y="1235457"/>
                  <a:pt x="498335" y="1235457"/>
                </a:cubicBezTo>
                <a:cubicBezTo>
                  <a:pt x="482762" y="1235457"/>
                  <a:pt x="469786" y="1222478"/>
                  <a:pt x="469786" y="1206905"/>
                </a:cubicBezTo>
                <a:cubicBezTo>
                  <a:pt x="469786" y="1191343"/>
                  <a:pt x="482762" y="1178366"/>
                  <a:pt x="498335" y="1178366"/>
                </a:cubicBezTo>
                <a:close/>
                <a:moveTo>
                  <a:pt x="1801276" y="1175771"/>
                </a:moveTo>
                <a:cubicBezTo>
                  <a:pt x="1811658" y="1175771"/>
                  <a:pt x="1816849" y="1183557"/>
                  <a:pt x="1816849" y="1191345"/>
                </a:cubicBezTo>
                <a:cubicBezTo>
                  <a:pt x="1816849" y="1201727"/>
                  <a:pt x="1809061" y="1206908"/>
                  <a:pt x="1801276" y="1206908"/>
                </a:cubicBezTo>
                <a:cubicBezTo>
                  <a:pt x="1790894" y="1206908"/>
                  <a:pt x="1785703" y="1199130"/>
                  <a:pt x="1785703" y="1191345"/>
                </a:cubicBezTo>
                <a:cubicBezTo>
                  <a:pt x="1785703" y="1183557"/>
                  <a:pt x="1790894" y="1178366"/>
                  <a:pt x="1801276" y="1175771"/>
                </a:cubicBezTo>
                <a:close/>
                <a:moveTo>
                  <a:pt x="1648141" y="1162795"/>
                </a:moveTo>
                <a:cubicBezTo>
                  <a:pt x="1666311" y="1162795"/>
                  <a:pt x="1681884" y="1178367"/>
                  <a:pt x="1681884" y="1196534"/>
                </a:cubicBezTo>
                <a:cubicBezTo>
                  <a:pt x="1681884" y="1214693"/>
                  <a:pt x="1666311" y="1230266"/>
                  <a:pt x="1648141" y="1230266"/>
                </a:cubicBezTo>
                <a:cubicBezTo>
                  <a:pt x="1627377" y="1230266"/>
                  <a:pt x="1614401" y="1214693"/>
                  <a:pt x="1614401" y="1196534"/>
                </a:cubicBezTo>
                <a:cubicBezTo>
                  <a:pt x="1614401" y="1178367"/>
                  <a:pt x="1629974" y="1162795"/>
                  <a:pt x="1648141" y="1162795"/>
                </a:cubicBezTo>
                <a:close/>
                <a:moveTo>
                  <a:pt x="2504657" y="1095302"/>
                </a:moveTo>
                <a:cubicBezTo>
                  <a:pt x="2491679" y="1108277"/>
                  <a:pt x="2476105" y="1116066"/>
                  <a:pt x="2457939" y="1118660"/>
                </a:cubicBezTo>
                <a:cubicBezTo>
                  <a:pt x="2457939" y="1121257"/>
                  <a:pt x="2457939" y="1123851"/>
                  <a:pt x="2455341" y="1126447"/>
                </a:cubicBezTo>
                <a:cubicBezTo>
                  <a:pt x="2463130" y="1129042"/>
                  <a:pt x="2470915" y="1134232"/>
                  <a:pt x="2476105" y="1142021"/>
                </a:cubicBezTo>
                <a:cubicBezTo>
                  <a:pt x="2481296" y="1131638"/>
                  <a:pt x="2489085" y="1123851"/>
                  <a:pt x="2496870" y="1121257"/>
                </a:cubicBezTo>
                <a:cubicBezTo>
                  <a:pt x="2496870" y="1113468"/>
                  <a:pt x="2499466" y="1103087"/>
                  <a:pt x="2504657" y="1095302"/>
                </a:cubicBezTo>
                <a:close/>
                <a:moveTo>
                  <a:pt x="2120521" y="1082333"/>
                </a:moveTo>
                <a:cubicBezTo>
                  <a:pt x="2146476" y="1082333"/>
                  <a:pt x="2164646" y="1103096"/>
                  <a:pt x="2164646" y="1126456"/>
                </a:cubicBezTo>
                <a:cubicBezTo>
                  <a:pt x="2164646" y="1149816"/>
                  <a:pt x="2143882" y="1170579"/>
                  <a:pt x="2120521" y="1170579"/>
                </a:cubicBezTo>
                <a:cubicBezTo>
                  <a:pt x="2097163" y="1170579"/>
                  <a:pt x="2078993" y="1149816"/>
                  <a:pt x="2076399" y="1126456"/>
                </a:cubicBezTo>
                <a:cubicBezTo>
                  <a:pt x="2076399" y="1100500"/>
                  <a:pt x="2097163" y="1082333"/>
                  <a:pt x="2120521" y="1082333"/>
                </a:cubicBezTo>
                <a:close/>
                <a:moveTo>
                  <a:pt x="2356713" y="1071941"/>
                </a:moveTo>
                <a:cubicBezTo>
                  <a:pt x="2359309" y="1077131"/>
                  <a:pt x="2359309" y="1079728"/>
                  <a:pt x="2359309" y="1084920"/>
                </a:cubicBezTo>
                <a:lnTo>
                  <a:pt x="2359309" y="1090111"/>
                </a:lnTo>
                <a:lnTo>
                  <a:pt x="2364500" y="1090111"/>
                </a:lnTo>
                <a:lnTo>
                  <a:pt x="2369691" y="1090111"/>
                </a:lnTo>
                <a:cubicBezTo>
                  <a:pt x="2364500" y="1084920"/>
                  <a:pt x="2359309" y="1079728"/>
                  <a:pt x="2356713" y="1071941"/>
                </a:cubicBezTo>
                <a:close/>
                <a:moveTo>
                  <a:pt x="1448289" y="1048590"/>
                </a:moveTo>
                <a:cubicBezTo>
                  <a:pt x="1482032" y="1048590"/>
                  <a:pt x="1507987" y="1074544"/>
                  <a:pt x="1507987" y="1108285"/>
                </a:cubicBezTo>
                <a:cubicBezTo>
                  <a:pt x="1507987" y="1142028"/>
                  <a:pt x="1482032" y="1167984"/>
                  <a:pt x="1448289" y="1167984"/>
                </a:cubicBezTo>
                <a:cubicBezTo>
                  <a:pt x="1414549" y="1167984"/>
                  <a:pt x="1388594" y="1142028"/>
                  <a:pt x="1388594" y="1108285"/>
                </a:cubicBezTo>
                <a:cubicBezTo>
                  <a:pt x="1388594" y="1074544"/>
                  <a:pt x="1414549" y="1048590"/>
                  <a:pt x="1448289" y="1048590"/>
                </a:cubicBezTo>
                <a:close/>
                <a:moveTo>
                  <a:pt x="2143882" y="1017444"/>
                </a:moveTo>
                <a:cubicBezTo>
                  <a:pt x="2162049" y="1017444"/>
                  <a:pt x="2175028" y="1033017"/>
                  <a:pt x="2175028" y="1048590"/>
                </a:cubicBezTo>
                <a:cubicBezTo>
                  <a:pt x="2175028" y="1066757"/>
                  <a:pt x="2162049" y="1079736"/>
                  <a:pt x="2143882" y="1079736"/>
                </a:cubicBezTo>
                <a:cubicBezTo>
                  <a:pt x="2125712" y="1079736"/>
                  <a:pt x="2112736" y="1066757"/>
                  <a:pt x="2112736" y="1048590"/>
                </a:cubicBezTo>
                <a:cubicBezTo>
                  <a:pt x="2112736" y="1030420"/>
                  <a:pt x="2125712" y="1017444"/>
                  <a:pt x="2143882" y="1017444"/>
                </a:cubicBezTo>
                <a:close/>
                <a:moveTo>
                  <a:pt x="2564352" y="999266"/>
                </a:moveTo>
                <a:cubicBezTo>
                  <a:pt x="2559161" y="1001863"/>
                  <a:pt x="2553970" y="1004458"/>
                  <a:pt x="2548780" y="1004458"/>
                </a:cubicBezTo>
                <a:cubicBezTo>
                  <a:pt x="2543588" y="1004458"/>
                  <a:pt x="2538397" y="1004458"/>
                  <a:pt x="2533206" y="1001863"/>
                </a:cubicBezTo>
                <a:cubicBezTo>
                  <a:pt x="2533206" y="1007055"/>
                  <a:pt x="2535803" y="1014840"/>
                  <a:pt x="2535803" y="1022627"/>
                </a:cubicBezTo>
                <a:cubicBezTo>
                  <a:pt x="2543588" y="1022627"/>
                  <a:pt x="2551376" y="1030412"/>
                  <a:pt x="2551376" y="1038201"/>
                </a:cubicBezTo>
                <a:cubicBezTo>
                  <a:pt x="2551376" y="1040795"/>
                  <a:pt x="2548780" y="1043391"/>
                  <a:pt x="2548780" y="1045986"/>
                </a:cubicBezTo>
                <a:cubicBezTo>
                  <a:pt x="2556567" y="1051176"/>
                  <a:pt x="2564352" y="1058964"/>
                  <a:pt x="2564352" y="1069346"/>
                </a:cubicBezTo>
                <a:cubicBezTo>
                  <a:pt x="2574735" y="1069346"/>
                  <a:pt x="2579926" y="1071941"/>
                  <a:pt x="2587713" y="1077131"/>
                </a:cubicBezTo>
                <a:cubicBezTo>
                  <a:pt x="2592904" y="1069346"/>
                  <a:pt x="2598095" y="1061558"/>
                  <a:pt x="2608477" y="1056367"/>
                </a:cubicBezTo>
                <a:cubicBezTo>
                  <a:pt x="2600689" y="1043391"/>
                  <a:pt x="2595498" y="1030412"/>
                  <a:pt x="2595498" y="1017436"/>
                </a:cubicBezTo>
                <a:cubicBezTo>
                  <a:pt x="2582522" y="1017436"/>
                  <a:pt x="2569543" y="1009649"/>
                  <a:pt x="2564352" y="999266"/>
                </a:cubicBezTo>
                <a:close/>
                <a:moveTo>
                  <a:pt x="1876544" y="983701"/>
                </a:moveTo>
                <a:cubicBezTo>
                  <a:pt x="1905096" y="983701"/>
                  <a:pt x="1931050" y="1009656"/>
                  <a:pt x="1931050" y="1033014"/>
                </a:cubicBezTo>
                <a:cubicBezTo>
                  <a:pt x="1931050" y="1043397"/>
                  <a:pt x="1931050" y="1051184"/>
                  <a:pt x="1925859" y="1058970"/>
                </a:cubicBezTo>
                <a:cubicBezTo>
                  <a:pt x="1928454" y="1064160"/>
                  <a:pt x="1933645" y="1069352"/>
                  <a:pt x="1936241" y="1077140"/>
                </a:cubicBezTo>
                <a:cubicBezTo>
                  <a:pt x="1949217" y="1066758"/>
                  <a:pt x="1964790" y="1058970"/>
                  <a:pt x="1982960" y="1058970"/>
                </a:cubicBezTo>
                <a:cubicBezTo>
                  <a:pt x="2021891" y="1058970"/>
                  <a:pt x="2050443" y="1090116"/>
                  <a:pt x="2050443" y="1126453"/>
                </a:cubicBezTo>
                <a:cubicBezTo>
                  <a:pt x="2050443" y="1162790"/>
                  <a:pt x="2019297" y="1193936"/>
                  <a:pt x="1982960" y="1193936"/>
                </a:cubicBezTo>
                <a:cubicBezTo>
                  <a:pt x="1949217" y="1193936"/>
                  <a:pt x="1923263" y="1167980"/>
                  <a:pt x="1918072" y="1136835"/>
                </a:cubicBezTo>
                <a:cubicBezTo>
                  <a:pt x="1910287" y="1142026"/>
                  <a:pt x="1902499" y="1144623"/>
                  <a:pt x="1892117" y="1144623"/>
                </a:cubicBezTo>
                <a:cubicBezTo>
                  <a:pt x="1866162" y="1144623"/>
                  <a:pt x="1845398" y="1123859"/>
                  <a:pt x="1845398" y="1097903"/>
                </a:cubicBezTo>
                <a:cubicBezTo>
                  <a:pt x="1845398" y="1092713"/>
                  <a:pt x="1845398" y="1090116"/>
                  <a:pt x="1847995" y="1084925"/>
                </a:cubicBezTo>
                <a:cubicBezTo>
                  <a:pt x="1832422" y="1074543"/>
                  <a:pt x="1822040" y="1056376"/>
                  <a:pt x="1822040" y="1038206"/>
                </a:cubicBezTo>
                <a:cubicBezTo>
                  <a:pt x="1822040" y="1007060"/>
                  <a:pt x="1845398" y="983701"/>
                  <a:pt x="1876544" y="983701"/>
                </a:cubicBezTo>
                <a:close/>
                <a:moveTo>
                  <a:pt x="2146479" y="869498"/>
                </a:moveTo>
                <a:cubicBezTo>
                  <a:pt x="2167243" y="869498"/>
                  <a:pt x="2182816" y="885071"/>
                  <a:pt x="2182816" y="905835"/>
                </a:cubicBezTo>
                <a:cubicBezTo>
                  <a:pt x="2182816" y="924002"/>
                  <a:pt x="2167243" y="942172"/>
                  <a:pt x="2146479" y="942172"/>
                </a:cubicBezTo>
                <a:cubicBezTo>
                  <a:pt x="2125715" y="942172"/>
                  <a:pt x="2110142" y="926599"/>
                  <a:pt x="2110142" y="905835"/>
                </a:cubicBezTo>
                <a:cubicBezTo>
                  <a:pt x="2110142" y="885071"/>
                  <a:pt x="2125715" y="869498"/>
                  <a:pt x="2146479" y="869498"/>
                </a:cubicBezTo>
                <a:close/>
                <a:moveTo>
                  <a:pt x="1629973" y="864308"/>
                </a:moveTo>
                <a:cubicBezTo>
                  <a:pt x="1663716" y="864308"/>
                  <a:pt x="1689671" y="890263"/>
                  <a:pt x="1689671" y="924003"/>
                </a:cubicBezTo>
                <a:cubicBezTo>
                  <a:pt x="1689671" y="957746"/>
                  <a:pt x="1661119" y="983701"/>
                  <a:pt x="1629973" y="983701"/>
                </a:cubicBezTo>
                <a:cubicBezTo>
                  <a:pt x="1598827" y="983701"/>
                  <a:pt x="1570278" y="957746"/>
                  <a:pt x="1570278" y="924003"/>
                </a:cubicBezTo>
                <a:cubicBezTo>
                  <a:pt x="1570278" y="890263"/>
                  <a:pt x="1598827" y="864308"/>
                  <a:pt x="1629973" y="864308"/>
                </a:cubicBezTo>
                <a:close/>
                <a:moveTo>
                  <a:pt x="2297015" y="853923"/>
                </a:moveTo>
                <a:cubicBezTo>
                  <a:pt x="2315185" y="853923"/>
                  <a:pt x="2330758" y="869497"/>
                  <a:pt x="2330758" y="887664"/>
                </a:cubicBezTo>
                <a:cubicBezTo>
                  <a:pt x="2330758" y="905833"/>
                  <a:pt x="2315185" y="921406"/>
                  <a:pt x="2297015" y="921406"/>
                </a:cubicBezTo>
                <a:cubicBezTo>
                  <a:pt x="2278848" y="921406"/>
                  <a:pt x="2263275" y="905833"/>
                  <a:pt x="2263275" y="887664"/>
                </a:cubicBezTo>
                <a:cubicBezTo>
                  <a:pt x="2263275" y="869497"/>
                  <a:pt x="2278848" y="853923"/>
                  <a:pt x="2297015" y="853923"/>
                </a:cubicBezTo>
                <a:close/>
                <a:moveTo>
                  <a:pt x="2421598" y="827975"/>
                </a:moveTo>
                <a:cubicBezTo>
                  <a:pt x="2439768" y="827975"/>
                  <a:pt x="2455341" y="843549"/>
                  <a:pt x="2455341" y="861715"/>
                </a:cubicBezTo>
                <a:cubicBezTo>
                  <a:pt x="2455341" y="879885"/>
                  <a:pt x="2439768" y="895459"/>
                  <a:pt x="2421598" y="895459"/>
                </a:cubicBezTo>
                <a:cubicBezTo>
                  <a:pt x="2403431" y="895459"/>
                  <a:pt x="2387858" y="879885"/>
                  <a:pt x="2387858" y="861715"/>
                </a:cubicBezTo>
                <a:cubicBezTo>
                  <a:pt x="2387858" y="843549"/>
                  <a:pt x="2403431" y="827975"/>
                  <a:pt x="2421598" y="827975"/>
                </a:cubicBezTo>
                <a:close/>
                <a:moveTo>
                  <a:pt x="1954408" y="814987"/>
                </a:moveTo>
                <a:cubicBezTo>
                  <a:pt x="1990745" y="814987"/>
                  <a:pt x="2019297" y="843539"/>
                  <a:pt x="2019297" y="879876"/>
                </a:cubicBezTo>
                <a:cubicBezTo>
                  <a:pt x="2019297" y="916213"/>
                  <a:pt x="1990745" y="944762"/>
                  <a:pt x="1954408" y="944762"/>
                </a:cubicBezTo>
                <a:cubicBezTo>
                  <a:pt x="1918071" y="944762"/>
                  <a:pt x="1889522" y="916213"/>
                  <a:pt x="1889522" y="879876"/>
                </a:cubicBezTo>
                <a:cubicBezTo>
                  <a:pt x="1889522" y="843539"/>
                  <a:pt x="1918071" y="812393"/>
                  <a:pt x="1954408" y="814987"/>
                </a:cubicBezTo>
                <a:close/>
                <a:moveTo>
                  <a:pt x="2582522" y="812390"/>
                </a:moveTo>
                <a:cubicBezTo>
                  <a:pt x="2582522" y="812390"/>
                  <a:pt x="2579926" y="812390"/>
                  <a:pt x="2579926" y="814988"/>
                </a:cubicBezTo>
                <a:cubicBezTo>
                  <a:pt x="2582522" y="817581"/>
                  <a:pt x="2582522" y="820179"/>
                  <a:pt x="2585116" y="825370"/>
                </a:cubicBezTo>
                <a:cubicBezTo>
                  <a:pt x="2587713" y="825370"/>
                  <a:pt x="2590307" y="822773"/>
                  <a:pt x="2592904" y="822773"/>
                </a:cubicBezTo>
                <a:cubicBezTo>
                  <a:pt x="2590307" y="820179"/>
                  <a:pt x="2585116" y="817581"/>
                  <a:pt x="2582522" y="812390"/>
                </a:cubicBezTo>
                <a:close/>
                <a:moveTo>
                  <a:pt x="1321107" y="716367"/>
                </a:moveTo>
                <a:cubicBezTo>
                  <a:pt x="1331489" y="716367"/>
                  <a:pt x="1339277" y="724153"/>
                  <a:pt x="1339277" y="734536"/>
                </a:cubicBezTo>
                <a:cubicBezTo>
                  <a:pt x="1339277" y="744916"/>
                  <a:pt x="1331489" y="752704"/>
                  <a:pt x="1321107" y="752704"/>
                </a:cubicBezTo>
                <a:cubicBezTo>
                  <a:pt x="1310725" y="752704"/>
                  <a:pt x="1302940" y="744916"/>
                  <a:pt x="1302940" y="734536"/>
                </a:cubicBezTo>
                <a:cubicBezTo>
                  <a:pt x="1302940" y="724153"/>
                  <a:pt x="1310725" y="716367"/>
                  <a:pt x="1321107" y="716367"/>
                </a:cubicBezTo>
                <a:close/>
                <a:moveTo>
                  <a:pt x="2042658" y="690413"/>
                </a:moveTo>
                <a:cubicBezTo>
                  <a:pt x="2053040" y="690413"/>
                  <a:pt x="2063422" y="700796"/>
                  <a:pt x="2063422" y="711178"/>
                </a:cubicBezTo>
                <a:cubicBezTo>
                  <a:pt x="2063422" y="721560"/>
                  <a:pt x="2053040" y="731942"/>
                  <a:pt x="2042658" y="731942"/>
                </a:cubicBezTo>
                <a:cubicBezTo>
                  <a:pt x="2032276" y="731942"/>
                  <a:pt x="2021894" y="724153"/>
                  <a:pt x="2021894" y="711178"/>
                </a:cubicBezTo>
                <a:cubicBezTo>
                  <a:pt x="2021894" y="700796"/>
                  <a:pt x="2032276" y="690413"/>
                  <a:pt x="2042658" y="690413"/>
                </a:cubicBezTo>
                <a:close/>
                <a:moveTo>
                  <a:pt x="2486487" y="648876"/>
                </a:moveTo>
                <a:cubicBezTo>
                  <a:pt x="2489085" y="654067"/>
                  <a:pt x="2494275" y="656661"/>
                  <a:pt x="2496870" y="661852"/>
                </a:cubicBezTo>
                <a:cubicBezTo>
                  <a:pt x="2499466" y="656661"/>
                  <a:pt x="2499466" y="654067"/>
                  <a:pt x="2504657" y="648876"/>
                </a:cubicBezTo>
                <a:lnTo>
                  <a:pt x="2494275" y="648876"/>
                </a:lnTo>
                <a:close/>
                <a:moveTo>
                  <a:pt x="2439769" y="620323"/>
                </a:moveTo>
                <a:cubicBezTo>
                  <a:pt x="2426792" y="630706"/>
                  <a:pt x="2413814" y="638493"/>
                  <a:pt x="2398240" y="643684"/>
                </a:cubicBezTo>
                <a:lnTo>
                  <a:pt x="2398240" y="651469"/>
                </a:lnTo>
                <a:lnTo>
                  <a:pt x="2398240" y="659257"/>
                </a:lnTo>
                <a:cubicBezTo>
                  <a:pt x="2400837" y="659257"/>
                  <a:pt x="2400837" y="661852"/>
                  <a:pt x="2403431" y="661852"/>
                </a:cubicBezTo>
                <a:lnTo>
                  <a:pt x="2406029" y="661852"/>
                </a:lnTo>
                <a:cubicBezTo>
                  <a:pt x="2413814" y="661852"/>
                  <a:pt x="2421601" y="664448"/>
                  <a:pt x="2429386" y="669639"/>
                </a:cubicBezTo>
                <a:cubicBezTo>
                  <a:pt x="2431983" y="667042"/>
                  <a:pt x="2434577" y="667042"/>
                  <a:pt x="2437175" y="664448"/>
                </a:cubicBezTo>
                <a:cubicBezTo>
                  <a:pt x="2442365" y="654067"/>
                  <a:pt x="2452747" y="646278"/>
                  <a:pt x="2468320" y="646278"/>
                </a:cubicBezTo>
                <a:cubicBezTo>
                  <a:pt x="2455341" y="641087"/>
                  <a:pt x="2444959" y="630706"/>
                  <a:pt x="2439769" y="620323"/>
                </a:cubicBezTo>
                <a:close/>
                <a:moveTo>
                  <a:pt x="2470915" y="521695"/>
                </a:moveTo>
                <a:lnTo>
                  <a:pt x="2470915" y="529482"/>
                </a:lnTo>
                <a:lnTo>
                  <a:pt x="2476105" y="524291"/>
                </a:lnTo>
                <a:cubicBezTo>
                  <a:pt x="2476105" y="524291"/>
                  <a:pt x="2473511" y="521695"/>
                  <a:pt x="2470915" y="521695"/>
                </a:cubicBezTo>
                <a:close/>
                <a:moveTo>
                  <a:pt x="2138690" y="480177"/>
                </a:moveTo>
                <a:cubicBezTo>
                  <a:pt x="2169836" y="480177"/>
                  <a:pt x="2195791" y="506132"/>
                  <a:pt x="2195791" y="537278"/>
                </a:cubicBezTo>
                <a:cubicBezTo>
                  <a:pt x="2195791" y="568425"/>
                  <a:pt x="2169836" y="594379"/>
                  <a:pt x="2138690" y="594379"/>
                </a:cubicBezTo>
                <a:cubicBezTo>
                  <a:pt x="2107544" y="594379"/>
                  <a:pt x="2081589" y="568425"/>
                  <a:pt x="2081589" y="537278"/>
                </a:cubicBezTo>
                <a:cubicBezTo>
                  <a:pt x="2081589" y="506132"/>
                  <a:pt x="2107544" y="480177"/>
                  <a:pt x="2138690" y="480177"/>
                </a:cubicBezTo>
                <a:close/>
                <a:moveTo>
                  <a:pt x="1858377" y="462004"/>
                </a:moveTo>
                <a:cubicBezTo>
                  <a:pt x="1912883" y="462004"/>
                  <a:pt x="1954411" y="506126"/>
                  <a:pt x="1954411" y="558036"/>
                </a:cubicBezTo>
                <a:cubicBezTo>
                  <a:pt x="1954411" y="612543"/>
                  <a:pt x="1910286" y="654070"/>
                  <a:pt x="1858377" y="654070"/>
                </a:cubicBezTo>
                <a:cubicBezTo>
                  <a:pt x="1806467" y="654070"/>
                  <a:pt x="1762345" y="612543"/>
                  <a:pt x="1762345" y="558036"/>
                </a:cubicBezTo>
                <a:cubicBezTo>
                  <a:pt x="1762345" y="503532"/>
                  <a:pt x="1806467" y="462004"/>
                  <a:pt x="1858377" y="462004"/>
                </a:cubicBezTo>
                <a:close/>
                <a:moveTo>
                  <a:pt x="3410634" y="304663"/>
                </a:moveTo>
                <a:cubicBezTo>
                  <a:pt x="3404887" y="309915"/>
                  <a:pt x="3401055" y="313417"/>
                  <a:pt x="3395471" y="315002"/>
                </a:cubicBezTo>
                <a:lnTo>
                  <a:pt x="3398505" y="317498"/>
                </a:lnTo>
                <a:lnTo>
                  <a:pt x="3413055" y="310104"/>
                </a:lnTo>
                <a:close/>
                <a:moveTo>
                  <a:pt x="3437191" y="245232"/>
                </a:moveTo>
                <a:cubicBezTo>
                  <a:pt x="3436695" y="256232"/>
                  <a:pt x="3436202" y="267232"/>
                  <a:pt x="3432039" y="278068"/>
                </a:cubicBezTo>
                <a:cubicBezTo>
                  <a:pt x="3441288" y="276648"/>
                  <a:pt x="3450372" y="278893"/>
                  <a:pt x="3455626" y="284642"/>
                </a:cubicBezTo>
                <a:lnTo>
                  <a:pt x="3457544" y="289474"/>
                </a:lnTo>
                <a:lnTo>
                  <a:pt x="3483311" y="278673"/>
                </a:lnTo>
                <a:lnTo>
                  <a:pt x="3447530" y="260393"/>
                </a:lnTo>
                <a:cubicBezTo>
                  <a:pt x="3444029" y="256562"/>
                  <a:pt x="3438777" y="250815"/>
                  <a:pt x="3437191" y="245232"/>
                </a:cubicBezTo>
                <a:close/>
                <a:moveTo>
                  <a:pt x="2354116" y="23367"/>
                </a:moveTo>
                <a:cubicBezTo>
                  <a:pt x="2364498" y="23367"/>
                  <a:pt x="2372286" y="31153"/>
                  <a:pt x="2372286" y="41534"/>
                </a:cubicBezTo>
                <a:cubicBezTo>
                  <a:pt x="2372286" y="51916"/>
                  <a:pt x="2364498" y="59705"/>
                  <a:pt x="2354116" y="59705"/>
                </a:cubicBezTo>
                <a:cubicBezTo>
                  <a:pt x="2343734" y="59705"/>
                  <a:pt x="2335949" y="51916"/>
                  <a:pt x="2335949" y="41534"/>
                </a:cubicBezTo>
                <a:cubicBezTo>
                  <a:pt x="2335949" y="31153"/>
                  <a:pt x="2343734" y="23367"/>
                  <a:pt x="2354116" y="23367"/>
                </a:cubicBezTo>
                <a:close/>
                <a:moveTo>
                  <a:pt x="2465724" y="12985"/>
                </a:moveTo>
                <a:cubicBezTo>
                  <a:pt x="2476106" y="12985"/>
                  <a:pt x="2486488" y="20771"/>
                  <a:pt x="2486488" y="33750"/>
                </a:cubicBezTo>
                <a:cubicBezTo>
                  <a:pt x="2486488" y="44131"/>
                  <a:pt x="2478700" y="54514"/>
                  <a:pt x="2465724" y="54514"/>
                </a:cubicBezTo>
                <a:cubicBezTo>
                  <a:pt x="2452745" y="54514"/>
                  <a:pt x="2444960" y="44131"/>
                  <a:pt x="2444960" y="33750"/>
                </a:cubicBezTo>
                <a:cubicBezTo>
                  <a:pt x="2444960" y="23367"/>
                  <a:pt x="2455342" y="12985"/>
                  <a:pt x="2465724" y="12985"/>
                </a:cubicBezTo>
                <a:close/>
                <a:moveTo>
                  <a:pt x="2624051" y="0"/>
                </a:moveTo>
                <a:cubicBezTo>
                  <a:pt x="2642217" y="0"/>
                  <a:pt x="2657791" y="10382"/>
                  <a:pt x="2662981" y="25955"/>
                </a:cubicBezTo>
                <a:cubicBezTo>
                  <a:pt x="2678554" y="25955"/>
                  <a:pt x="2688937" y="36337"/>
                  <a:pt x="2696724" y="49313"/>
                </a:cubicBezTo>
                <a:cubicBezTo>
                  <a:pt x="2701915" y="44122"/>
                  <a:pt x="2712297" y="41529"/>
                  <a:pt x="2720082" y="41529"/>
                </a:cubicBezTo>
                <a:cubicBezTo>
                  <a:pt x="2743443" y="41529"/>
                  <a:pt x="2761610" y="59695"/>
                  <a:pt x="2761610" y="83056"/>
                </a:cubicBezTo>
                <a:cubicBezTo>
                  <a:pt x="2761610" y="93438"/>
                  <a:pt x="2756419" y="103820"/>
                  <a:pt x="2748634" y="111606"/>
                </a:cubicBezTo>
                <a:cubicBezTo>
                  <a:pt x="2753825" y="116796"/>
                  <a:pt x="2761610" y="124584"/>
                  <a:pt x="2764206" y="132370"/>
                </a:cubicBezTo>
                <a:lnTo>
                  <a:pt x="2774589" y="132370"/>
                </a:lnTo>
                <a:cubicBezTo>
                  <a:pt x="2787565" y="132370"/>
                  <a:pt x="2795353" y="134966"/>
                  <a:pt x="2805735" y="140157"/>
                </a:cubicBezTo>
                <a:cubicBezTo>
                  <a:pt x="2823903" y="111606"/>
                  <a:pt x="2855048" y="90841"/>
                  <a:pt x="2891385" y="90841"/>
                </a:cubicBezTo>
                <a:cubicBezTo>
                  <a:pt x="2932913" y="90841"/>
                  <a:pt x="2969250" y="116796"/>
                  <a:pt x="2982228" y="153134"/>
                </a:cubicBezTo>
                <a:cubicBezTo>
                  <a:pt x="3005587" y="160921"/>
                  <a:pt x="3023757" y="179088"/>
                  <a:pt x="3034139" y="199852"/>
                </a:cubicBezTo>
                <a:cubicBezTo>
                  <a:pt x="3060094" y="207640"/>
                  <a:pt x="3080858" y="233595"/>
                  <a:pt x="3083452" y="262144"/>
                </a:cubicBezTo>
                <a:lnTo>
                  <a:pt x="3085039" y="261711"/>
                </a:lnTo>
                <a:lnTo>
                  <a:pt x="3077717" y="241917"/>
                </a:lnTo>
                <a:cubicBezTo>
                  <a:pt x="3078191" y="231374"/>
                  <a:pt x="3082791" y="221017"/>
                  <a:pt x="3091413" y="213137"/>
                </a:cubicBezTo>
                <a:cubicBezTo>
                  <a:pt x="3108655" y="197380"/>
                  <a:pt x="3134326" y="198536"/>
                  <a:pt x="3150083" y="215778"/>
                </a:cubicBezTo>
                <a:cubicBezTo>
                  <a:pt x="3155335" y="221526"/>
                  <a:pt x="3158235" y="228546"/>
                  <a:pt x="3159280" y="235941"/>
                </a:cubicBezTo>
                <a:lnTo>
                  <a:pt x="3158084" y="249853"/>
                </a:lnTo>
                <a:lnTo>
                  <a:pt x="3184758" y="254845"/>
                </a:lnTo>
                <a:lnTo>
                  <a:pt x="3201437" y="265183"/>
                </a:lnTo>
                <a:lnTo>
                  <a:pt x="3205472" y="265807"/>
                </a:lnTo>
                <a:cubicBezTo>
                  <a:pt x="3220590" y="271769"/>
                  <a:pt x="3234408" y="281117"/>
                  <a:pt x="3245789" y="293572"/>
                </a:cubicBezTo>
                <a:cubicBezTo>
                  <a:pt x="3259796" y="308899"/>
                  <a:pt x="3268220" y="325812"/>
                  <a:pt x="3271062" y="344310"/>
                </a:cubicBezTo>
                <a:cubicBezTo>
                  <a:pt x="3273144" y="338894"/>
                  <a:pt x="3276976" y="335392"/>
                  <a:pt x="3280808" y="331890"/>
                </a:cubicBezTo>
                <a:cubicBezTo>
                  <a:pt x="3292303" y="321385"/>
                  <a:pt x="3309217" y="312959"/>
                  <a:pt x="3324048" y="309952"/>
                </a:cubicBezTo>
                <a:lnTo>
                  <a:pt x="3318796" y="304206"/>
                </a:lnTo>
                <a:cubicBezTo>
                  <a:pt x="3301287" y="285046"/>
                  <a:pt x="3297023" y="257295"/>
                  <a:pt x="3305347" y="235625"/>
                </a:cubicBezTo>
                <a:cubicBezTo>
                  <a:pt x="3290679" y="234964"/>
                  <a:pt x="3274426" y="228721"/>
                  <a:pt x="3263921" y="217225"/>
                </a:cubicBezTo>
                <a:cubicBezTo>
                  <a:pt x="3241160" y="192319"/>
                  <a:pt x="3242810" y="155651"/>
                  <a:pt x="3267716" y="132889"/>
                </a:cubicBezTo>
                <a:cubicBezTo>
                  <a:pt x="3292624" y="110126"/>
                  <a:pt x="3331043" y="113690"/>
                  <a:pt x="3352054" y="136682"/>
                </a:cubicBezTo>
                <a:cubicBezTo>
                  <a:pt x="3366062" y="152009"/>
                  <a:pt x="3370655" y="172425"/>
                  <a:pt x="3364247" y="192347"/>
                </a:cubicBezTo>
                <a:cubicBezTo>
                  <a:pt x="3380832" y="191255"/>
                  <a:pt x="3400751" y="197662"/>
                  <a:pt x="3414758" y="212989"/>
                </a:cubicBezTo>
                <a:cubicBezTo>
                  <a:pt x="3418260" y="216821"/>
                  <a:pt x="3418095" y="220490"/>
                  <a:pt x="3421597" y="224322"/>
                </a:cubicBezTo>
                <a:cubicBezTo>
                  <a:pt x="3417170" y="200238"/>
                  <a:pt x="3425657" y="174900"/>
                  <a:pt x="3444816" y="157391"/>
                </a:cubicBezTo>
                <a:cubicBezTo>
                  <a:pt x="3450565" y="152137"/>
                  <a:pt x="3456312" y="146885"/>
                  <a:pt x="3463813" y="143549"/>
                </a:cubicBezTo>
                <a:cubicBezTo>
                  <a:pt x="3451060" y="141138"/>
                  <a:pt x="3438473" y="135060"/>
                  <a:pt x="3429719" y="125481"/>
                </a:cubicBezTo>
                <a:cubicBezTo>
                  <a:pt x="3408707" y="102489"/>
                  <a:pt x="3410357" y="65821"/>
                  <a:pt x="3433349" y="44809"/>
                </a:cubicBezTo>
                <a:cubicBezTo>
                  <a:pt x="3456340" y="23798"/>
                  <a:pt x="3493009" y="25448"/>
                  <a:pt x="3514020" y="48439"/>
                </a:cubicBezTo>
                <a:cubicBezTo>
                  <a:pt x="3535032" y="71430"/>
                  <a:pt x="3533382" y="108099"/>
                  <a:pt x="3510390" y="129111"/>
                </a:cubicBezTo>
                <a:lnTo>
                  <a:pt x="3502726" y="136115"/>
                </a:lnTo>
                <a:cubicBezTo>
                  <a:pt x="3524728" y="137105"/>
                  <a:pt x="3542732" y="145261"/>
                  <a:pt x="3556739" y="160589"/>
                </a:cubicBezTo>
                <a:cubicBezTo>
                  <a:pt x="3572499" y="177833"/>
                  <a:pt x="3580593" y="202080"/>
                  <a:pt x="3575936" y="223918"/>
                </a:cubicBezTo>
                <a:cubicBezTo>
                  <a:pt x="3581519" y="222332"/>
                  <a:pt x="3587019" y="222579"/>
                  <a:pt x="3592218" y="224420"/>
                </a:cubicBezTo>
                <a:lnTo>
                  <a:pt x="3605253" y="233486"/>
                </a:lnTo>
                <a:lnTo>
                  <a:pt x="3638818" y="222467"/>
                </a:lnTo>
                <a:lnTo>
                  <a:pt x="3679222" y="213284"/>
                </a:lnTo>
                <a:lnTo>
                  <a:pt x="3678059" y="210140"/>
                </a:lnTo>
                <a:cubicBezTo>
                  <a:pt x="3678533" y="199598"/>
                  <a:pt x="3683133" y="189241"/>
                  <a:pt x="3691754" y="181363"/>
                </a:cubicBezTo>
                <a:cubicBezTo>
                  <a:pt x="3708998" y="165603"/>
                  <a:pt x="3734665" y="166758"/>
                  <a:pt x="3750425" y="184003"/>
                </a:cubicBezTo>
                <a:lnTo>
                  <a:pt x="3757751" y="198974"/>
                </a:lnTo>
                <a:lnTo>
                  <a:pt x="3808565" y="193717"/>
                </a:lnTo>
                <a:cubicBezTo>
                  <a:pt x="3881623" y="191809"/>
                  <a:pt x="3934432" y="209030"/>
                  <a:pt x="3955620" y="247305"/>
                </a:cubicBezTo>
                <a:cubicBezTo>
                  <a:pt x="4012123" y="349375"/>
                  <a:pt x="3822368" y="562517"/>
                  <a:pt x="3531793" y="723370"/>
                </a:cubicBezTo>
                <a:cubicBezTo>
                  <a:pt x="3459149" y="763584"/>
                  <a:pt x="3387080" y="796722"/>
                  <a:pt x="3318958" y="822215"/>
                </a:cubicBezTo>
                <a:lnTo>
                  <a:pt x="3240086" y="848106"/>
                </a:lnTo>
                <a:lnTo>
                  <a:pt x="2599862" y="4372410"/>
                </a:lnTo>
                <a:lnTo>
                  <a:pt x="2694314" y="4443373"/>
                </a:lnTo>
                <a:lnTo>
                  <a:pt x="2698789" y="4444290"/>
                </a:lnTo>
                <a:cubicBezTo>
                  <a:pt x="2708969" y="4448629"/>
                  <a:pt x="2718134" y="4454874"/>
                  <a:pt x="2725758" y="4462498"/>
                </a:cubicBezTo>
                <a:lnTo>
                  <a:pt x="2731814" y="4471546"/>
                </a:lnTo>
                <a:lnTo>
                  <a:pt x="2778431" y="4506570"/>
                </a:lnTo>
                <a:lnTo>
                  <a:pt x="2758077" y="4510299"/>
                </a:lnTo>
                <a:lnTo>
                  <a:pt x="2745838" y="4503002"/>
                </a:lnTo>
                <a:lnTo>
                  <a:pt x="2748793" y="4520573"/>
                </a:lnTo>
                <a:lnTo>
                  <a:pt x="2743215" y="4547932"/>
                </a:lnTo>
                <a:lnTo>
                  <a:pt x="2743757" y="4547308"/>
                </a:lnTo>
                <a:cubicBezTo>
                  <a:pt x="2756676" y="4538309"/>
                  <a:pt x="2771766" y="4532401"/>
                  <a:pt x="2787590" y="4530391"/>
                </a:cubicBezTo>
                <a:lnTo>
                  <a:pt x="2811538" y="4531444"/>
                </a:lnTo>
                <a:lnTo>
                  <a:pt x="2905023" y="4601679"/>
                </a:lnTo>
                <a:lnTo>
                  <a:pt x="2895177" y="4612115"/>
                </a:lnTo>
                <a:cubicBezTo>
                  <a:pt x="2896043" y="4620275"/>
                  <a:pt x="2896911" y="4628439"/>
                  <a:pt x="2894687" y="4638579"/>
                </a:cubicBezTo>
                <a:cubicBezTo>
                  <a:pt x="2901982" y="4629550"/>
                  <a:pt x="2910760" y="4622840"/>
                  <a:pt x="2920320" y="4618626"/>
                </a:cubicBezTo>
                <a:lnTo>
                  <a:pt x="2926277" y="4617649"/>
                </a:lnTo>
                <a:lnTo>
                  <a:pt x="3121844" y="4764578"/>
                </a:lnTo>
                <a:lnTo>
                  <a:pt x="3116317" y="4766906"/>
                </a:lnTo>
                <a:lnTo>
                  <a:pt x="3115761" y="4769439"/>
                </a:lnTo>
                <a:cubicBezTo>
                  <a:pt x="3115205" y="4771976"/>
                  <a:pt x="3117739" y="4772532"/>
                  <a:pt x="3117183" y="4775066"/>
                </a:cubicBezTo>
                <a:cubicBezTo>
                  <a:pt x="3133539" y="4785297"/>
                  <a:pt x="3146110" y="4800677"/>
                  <a:pt x="3153479" y="4818568"/>
                </a:cubicBezTo>
                <a:lnTo>
                  <a:pt x="3155388" y="4826339"/>
                </a:lnTo>
                <a:lnTo>
                  <a:pt x="3214056" y="4837569"/>
                </a:lnTo>
                <a:lnTo>
                  <a:pt x="3213817" y="4806410"/>
                </a:lnTo>
                <a:cubicBezTo>
                  <a:pt x="3220529" y="4789529"/>
                  <a:pt x="3235931" y="4778894"/>
                  <a:pt x="3252320" y="4779826"/>
                </a:cubicBezTo>
                <a:cubicBezTo>
                  <a:pt x="3258074" y="4765354"/>
                  <a:pt x="3271558" y="4759543"/>
                  <a:pt x="3286494" y="4757101"/>
                </a:cubicBezTo>
                <a:cubicBezTo>
                  <a:pt x="3283588" y="4750359"/>
                  <a:pt x="3285014" y="4739754"/>
                  <a:pt x="3287890" y="4732520"/>
                </a:cubicBezTo>
                <a:cubicBezTo>
                  <a:pt x="3296522" y="4710813"/>
                  <a:pt x="3320116" y="4700643"/>
                  <a:pt x="3341824" y="4709275"/>
                </a:cubicBezTo>
                <a:lnTo>
                  <a:pt x="3355425" y="4723422"/>
                </a:lnTo>
                <a:lnTo>
                  <a:pt x="3356251" y="4722506"/>
                </a:lnTo>
                <a:cubicBezTo>
                  <a:pt x="3363299" y="4718337"/>
                  <a:pt x="3371397" y="4716474"/>
                  <a:pt x="3379538" y="4717513"/>
                </a:cubicBezTo>
                <a:cubicBezTo>
                  <a:pt x="3386293" y="4703481"/>
                  <a:pt x="3400151" y="4698629"/>
                  <a:pt x="3415221" y="4697240"/>
                </a:cubicBezTo>
                <a:cubicBezTo>
                  <a:pt x="3412795" y="4690311"/>
                  <a:pt x="3414961" y="4679832"/>
                  <a:pt x="3418337" y="4672817"/>
                </a:cubicBezTo>
                <a:cubicBezTo>
                  <a:pt x="3428470" y="4651768"/>
                  <a:pt x="3452718" y="4643278"/>
                  <a:pt x="3473767" y="4653410"/>
                </a:cubicBezTo>
                <a:cubicBezTo>
                  <a:pt x="3483123" y="4657913"/>
                  <a:pt x="3490225" y="4667093"/>
                  <a:pt x="3493864" y="4677485"/>
                </a:cubicBezTo>
                <a:lnTo>
                  <a:pt x="3497776" y="4676714"/>
                </a:lnTo>
                <a:lnTo>
                  <a:pt x="3582551" y="4778649"/>
                </a:lnTo>
                <a:lnTo>
                  <a:pt x="3593256" y="4765034"/>
                </a:lnTo>
                <a:cubicBezTo>
                  <a:pt x="3602144" y="4757790"/>
                  <a:pt x="3612516" y="4752700"/>
                  <a:pt x="3623517" y="4750794"/>
                </a:cubicBezTo>
                <a:cubicBezTo>
                  <a:pt x="3616413" y="4741613"/>
                  <a:pt x="3616238" y="4730008"/>
                  <a:pt x="3621867" y="4718315"/>
                </a:cubicBezTo>
                <a:cubicBezTo>
                  <a:pt x="3630872" y="4699606"/>
                  <a:pt x="3651660" y="4692329"/>
                  <a:pt x="3670369" y="4701335"/>
                </a:cubicBezTo>
                <a:cubicBezTo>
                  <a:pt x="3689078" y="4710340"/>
                  <a:pt x="3696355" y="4731128"/>
                  <a:pt x="3687350" y="4749837"/>
                </a:cubicBezTo>
                <a:cubicBezTo>
                  <a:pt x="3685098" y="4754514"/>
                  <a:pt x="3683973" y="4756851"/>
                  <a:pt x="3679381" y="4760402"/>
                </a:cubicBezTo>
                <a:cubicBezTo>
                  <a:pt x="3709872" y="4780839"/>
                  <a:pt x="3722088" y="4821287"/>
                  <a:pt x="3705201" y="4856369"/>
                </a:cubicBezTo>
                <a:cubicBezTo>
                  <a:pt x="3702950" y="4861045"/>
                  <a:pt x="3699574" y="4868060"/>
                  <a:pt x="3694983" y="4871611"/>
                </a:cubicBezTo>
                <a:cubicBezTo>
                  <a:pt x="3705376" y="4867974"/>
                  <a:pt x="3715768" y="4864334"/>
                  <a:pt x="3727375" y="4864160"/>
                </a:cubicBezTo>
                <a:cubicBezTo>
                  <a:pt x="3722612" y="4856106"/>
                  <a:pt x="3721311" y="4846839"/>
                  <a:pt x="3724689" y="4839823"/>
                </a:cubicBezTo>
                <a:cubicBezTo>
                  <a:pt x="3731443" y="4825790"/>
                  <a:pt x="3745301" y="4820939"/>
                  <a:pt x="3759333" y="4827693"/>
                </a:cubicBezTo>
                <a:cubicBezTo>
                  <a:pt x="3773364" y="4834448"/>
                  <a:pt x="3777090" y="4850645"/>
                  <a:pt x="3771462" y="4862337"/>
                </a:cubicBezTo>
                <a:cubicBezTo>
                  <a:pt x="3769210" y="4867015"/>
                  <a:pt x="3764619" y="4870565"/>
                  <a:pt x="3760030" y="4874117"/>
                </a:cubicBezTo>
                <a:cubicBezTo>
                  <a:pt x="3767045" y="4877494"/>
                  <a:pt x="3771722" y="4879746"/>
                  <a:pt x="3775273" y="4884337"/>
                </a:cubicBezTo>
                <a:cubicBezTo>
                  <a:pt x="3777525" y="4879660"/>
                  <a:pt x="3778565" y="4871518"/>
                  <a:pt x="3780817" y="4866841"/>
                </a:cubicBezTo>
                <a:cubicBezTo>
                  <a:pt x="3780728" y="4861036"/>
                  <a:pt x="3780642" y="4855234"/>
                  <a:pt x="3782894" y="4850556"/>
                </a:cubicBezTo>
                <a:cubicBezTo>
                  <a:pt x="3786271" y="4843542"/>
                  <a:pt x="3790859" y="4839990"/>
                  <a:pt x="3797788" y="4837564"/>
                </a:cubicBezTo>
                <a:cubicBezTo>
                  <a:pt x="3818313" y="4812877"/>
                  <a:pt x="3850777" y="4800419"/>
                  <a:pt x="3882497" y="4803805"/>
                </a:cubicBezTo>
                <a:lnTo>
                  <a:pt x="3905557" y="4810352"/>
                </a:lnTo>
                <a:lnTo>
                  <a:pt x="3980324" y="4900254"/>
                </a:lnTo>
                <a:lnTo>
                  <a:pt x="3968337" y="4908138"/>
                </a:lnTo>
                <a:cubicBezTo>
                  <a:pt x="3967298" y="4916278"/>
                  <a:pt x="3966260" y="4924422"/>
                  <a:pt x="3961757" y="4933776"/>
                </a:cubicBezTo>
                <a:cubicBezTo>
                  <a:pt x="3970938" y="4926672"/>
                  <a:pt x="3981027" y="4922168"/>
                  <a:pt x="3991300" y="4920272"/>
                </a:cubicBezTo>
                <a:lnTo>
                  <a:pt x="3997323" y="4920695"/>
                </a:lnTo>
                <a:lnTo>
                  <a:pt x="4153733" y="5108764"/>
                </a:lnTo>
                <a:lnTo>
                  <a:pt x="4147819" y="5109755"/>
                </a:lnTo>
                <a:lnTo>
                  <a:pt x="4146694" y="5112092"/>
                </a:lnTo>
                <a:cubicBezTo>
                  <a:pt x="4145567" y="5114433"/>
                  <a:pt x="4147904" y="5115558"/>
                  <a:pt x="4146779" y="5117895"/>
                </a:cubicBezTo>
                <a:cubicBezTo>
                  <a:pt x="4173891" y="5145351"/>
                  <a:pt x="4181518" y="5189349"/>
                  <a:pt x="4163506" y="5226768"/>
                </a:cubicBezTo>
                <a:cubicBezTo>
                  <a:pt x="4160129" y="5233783"/>
                  <a:pt x="4156751" y="5240799"/>
                  <a:pt x="4151037" y="5246689"/>
                </a:cubicBezTo>
                <a:cubicBezTo>
                  <a:pt x="4149997" y="5254832"/>
                  <a:pt x="4148959" y="5262973"/>
                  <a:pt x="4144456" y="5272327"/>
                </a:cubicBezTo>
                <a:cubicBezTo>
                  <a:pt x="4126444" y="5309746"/>
                  <a:pt x="4081406" y="5325514"/>
                  <a:pt x="4043987" y="5307502"/>
                </a:cubicBezTo>
                <a:cubicBezTo>
                  <a:pt x="4022941" y="5297371"/>
                  <a:pt x="4007521" y="5275544"/>
                  <a:pt x="4003708" y="5253546"/>
                </a:cubicBezTo>
                <a:cubicBezTo>
                  <a:pt x="3986037" y="5236397"/>
                  <a:pt x="3978760" y="5215610"/>
                  <a:pt x="3974947" y="5193613"/>
                </a:cubicBezTo>
                <a:lnTo>
                  <a:pt x="3970269" y="5191362"/>
                </a:lnTo>
                <a:cubicBezTo>
                  <a:pt x="3963252" y="5187984"/>
                  <a:pt x="3955024" y="5181141"/>
                  <a:pt x="3950261" y="5173087"/>
                </a:cubicBezTo>
                <a:lnTo>
                  <a:pt x="3917264" y="5181115"/>
                </a:lnTo>
                <a:lnTo>
                  <a:pt x="3971528" y="5246363"/>
                </a:lnTo>
                <a:lnTo>
                  <a:pt x="3965614" y="5247354"/>
                </a:lnTo>
                <a:lnTo>
                  <a:pt x="3964489" y="5249691"/>
                </a:lnTo>
                <a:cubicBezTo>
                  <a:pt x="3963362" y="5252032"/>
                  <a:pt x="3965699" y="5253157"/>
                  <a:pt x="3964574" y="5255494"/>
                </a:cubicBezTo>
                <a:cubicBezTo>
                  <a:pt x="3991686" y="5282950"/>
                  <a:pt x="3999313" y="5326948"/>
                  <a:pt x="3981301" y="5364367"/>
                </a:cubicBezTo>
                <a:cubicBezTo>
                  <a:pt x="3977924" y="5371382"/>
                  <a:pt x="3974546" y="5378398"/>
                  <a:pt x="3968832" y="5384288"/>
                </a:cubicBezTo>
                <a:cubicBezTo>
                  <a:pt x="3967792" y="5392431"/>
                  <a:pt x="3966754" y="5400572"/>
                  <a:pt x="3962251" y="5409926"/>
                </a:cubicBezTo>
                <a:cubicBezTo>
                  <a:pt x="3948742" y="5437990"/>
                  <a:pt x="3920031" y="5453876"/>
                  <a:pt x="3890733" y="5452466"/>
                </a:cubicBezTo>
                <a:lnTo>
                  <a:pt x="3870615" y="5447348"/>
                </a:lnTo>
                <a:lnTo>
                  <a:pt x="3865810" y="5454712"/>
                </a:lnTo>
                <a:cubicBezTo>
                  <a:pt x="3845203" y="5475585"/>
                  <a:pt x="3813317" y="5483331"/>
                  <a:pt x="3784375" y="5471822"/>
                </a:cubicBezTo>
                <a:cubicBezTo>
                  <a:pt x="3762670" y="5463192"/>
                  <a:pt x="3745758" y="5442499"/>
                  <a:pt x="3740413" y="5420823"/>
                </a:cubicBezTo>
                <a:cubicBezTo>
                  <a:pt x="3721583" y="5404955"/>
                  <a:pt x="3712867" y="5384729"/>
                  <a:pt x="3707522" y="5363053"/>
                </a:cubicBezTo>
                <a:lnTo>
                  <a:pt x="3702698" y="5361135"/>
                </a:lnTo>
                <a:cubicBezTo>
                  <a:pt x="3695462" y="5358258"/>
                  <a:pt x="3686774" y="5352008"/>
                  <a:pt x="3681458" y="5344307"/>
                </a:cubicBezTo>
                <a:cubicBezTo>
                  <a:pt x="3655942" y="5359301"/>
                  <a:pt x="3623659" y="5363224"/>
                  <a:pt x="3592304" y="5350755"/>
                </a:cubicBezTo>
                <a:lnTo>
                  <a:pt x="3585071" y="5347879"/>
                </a:lnTo>
                <a:cubicBezTo>
                  <a:pt x="3585563" y="5353660"/>
                  <a:pt x="3583645" y="5358484"/>
                  <a:pt x="3581727" y="5363308"/>
                </a:cubicBezTo>
                <a:cubicBezTo>
                  <a:pt x="3573096" y="5385012"/>
                  <a:pt x="3549500" y="5395184"/>
                  <a:pt x="3527792" y="5386552"/>
                </a:cubicBezTo>
                <a:cubicBezTo>
                  <a:pt x="3506088" y="5377921"/>
                  <a:pt x="3495918" y="5354323"/>
                  <a:pt x="3504549" y="5332618"/>
                </a:cubicBezTo>
                <a:cubicBezTo>
                  <a:pt x="3510303" y="5318148"/>
                  <a:pt x="3524746" y="5309922"/>
                  <a:pt x="3539683" y="5307484"/>
                </a:cubicBezTo>
                <a:cubicBezTo>
                  <a:pt x="3523237" y="5278599"/>
                  <a:pt x="3520275" y="5243903"/>
                  <a:pt x="3532743" y="5212549"/>
                </a:cubicBezTo>
                <a:cubicBezTo>
                  <a:pt x="3540415" y="5193255"/>
                  <a:pt x="3551952" y="5178291"/>
                  <a:pt x="3567353" y="5167657"/>
                </a:cubicBezTo>
                <a:lnTo>
                  <a:pt x="3554864" y="5164950"/>
                </a:lnTo>
                <a:lnTo>
                  <a:pt x="3551336" y="5180442"/>
                </a:lnTo>
                <a:cubicBezTo>
                  <a:pt x="3536702" y="5210843"/>
                  <a:pt x="3502058" y="5222972"/>
                  <a:pt x="3471657" y="5208338"/>
                </a:cubicBezTo>
                <a:lnTo>
                  <a:pt x="3457652" y="5197568"/>
                </a:lnTo>
                <a:lnTo>
                  <a:pt x="3459711" y="5206553"/>
                </a:lnTo>
                <a:cubicBezTo>
                  <a:pt x="3460088" y="5214384"/>
                  <a:pt x="3459019" y="5222339"/>
                  <a:pt x="3456142" y="5229574"/>
                </a:cubicBezTo>
                <a:cubicBezTo>
                  <a:pt x="3443675" y="5260926"/>
                  <a:pt x="3409967" y="5275454"/>
                  <a:pt x="3378614" y="5262987"/>
                </a:cubicBezTo>
                <a:cubicBezTo>
                  <a:pt x="3347259" y="5250518"/>
                  <a:pt x="3333690" y="5214399"/>
                  <a:pt x="3345199" y="5185457"/>
                </a:cubicBezTo>
                <a:cubicBezTo>
                  <a:pt x="3352871" y="5166163"/>
                  <a:pt x="3369232" y="5153116"/>
                  <a:pt x="3389953" y="5150182"/>
                </a:cubicBezTo>
                <a:cubicBezTo>
                  <a:pt x="3385841" y="5142960"/>
                  <a:pt x="3383051" y="5134170"/>
                  <a:pt x="3382248" y="5124774"/>
                </a:cubicBezTo>
                <a:lnTo>
                  <a:pt x="3384800" y="5107200"/>
                </a:lnTo>
                <a:lnTo>
                  <a:pt x="3381584" y="5111482"/>
                </a:lnTo>
                <a:cubicBezTo>
                  <a:pt x="3369960" y="5121331"/>
                  <a:pt x="3355754" y="5128805"/>
                  <a:pt x="3339363" y="5132804"/>
                </a:cubicBezTo>
                <a:lnTo>
                  <a:pt x="3331801" y="5134649"/>
                </a:lnTo>
                <a:cubicBezTo>
                  <a:pt x="3335551" y="5139076"/>
                  <a:pt x="3336781" y="5144119"/>
                  <a:pt x="3338012" y="5149163"/>
                </a:cubicBezTo>
                <a:cubicBezTo>
                  <a:pt x="3343548" y="5171855"/>
                  <a:pt x="3330205" y="5193814"/>
                  <a:pt x="3307510" y="5199351"/>
                </a:cubicBezTo>
                <a:cubicBezTo>
                  <a:pt x="3284817" y="5204887"/>
                  <a:pt x="3262859" y="5191540"/>
                  <a:pt x="3257322" y="5168848"/>
                </a:cubicBezTo>
                <a:lnTo>
                  <a:pt x="3258569" y="5151854"/>
                </a:lnTo>
                <a:lnTo>
                  <a:pt x="3227050" y="5152440"/>
                </a:lnTo>
                <a:cubicBezTo>
                  <a:pt x="3198108" y="5140932"/>
                  <a:pt x="3183580" y="5107223"/>
                  <a:pt x="3195089" y="5078281"/>
                </a:cubicBezTo>
                <a:cubicBezTo>
                  <a:pt x="3197966" y="5071046"/>
                  <a:pt x="3202231" y="5064711"/>
                  <a:pt x="3207462" y="5059459"/>
                </a:cubicBezTo>
                <a:lnTo>
                  <a:pt x="3211728" y="5056565"/>
                </a:lnTo>
                <a:lnTo>
                  <a:pt x="3210759" y="5054641"/>
                </a:lnTo>
                <a:cubicBezTo>
                  <a:pt x="3205838" y="5034469"/>
                  <a:pt x="3206575" y="5015588"/>
                  <a:pt x="3212970" y="4997999"/>
                </a:cubicBezTo>
                <a:cubicBezTo>
                  <a:pt x="3208542" y="5001749"/>
                  <a:pt x="3203499" y="5002980"/>
                  <a:pt x="3198456" y="5004210"/>
                </a:cubicBezTo>
                <a:cubicBezTo>
                  <a:pt x="3183327" y="5007901"/>
                  <a:pt x="3164444" y="5007164"/>
                  <a:pt x="3149993" y="5002677"/>
                </a:cubicBezTo>
                <a:lnTo>
                  <a:pt x="3151838" y="5010240"/>
                </a:lnTo>
                <a:cubicBezTo>
                  <a:pt x="3157990" y="5035455"/>
                  <a:pt x="3148397" y="5061842"/>
                  <a:pt x="3130685" y="5076849"/>
                </a:cubicBezTo>
                <a:cubicBezTo>
                  <a:pt x="3143232" y="5084474"/>
                  <a:pt x="3154487" y="5097759"/>
                  <a:pt x="3158178" y="5112888"/>
                </a:cubicBezTo>
                <a:cubicBezTo>
                  <a:pt x="3160177" y="5121082"/>
                  <a:pt x="3160485" y="5129189"/>
                  <a:pt x="3159310" y="5136864"/>
                </a:cubicBezTo>
                <a:lnTo>
                  <a:pt x="3158743" y="5138428"/>
                </a:lnTo>
                <a:lnTo>
                  <a:pt x="3175530" y="5134831"/>
                </a:lnTo>
                <a:cubicBezTo>
                  <a:pt x="3222249" y="5134831"/>
                  <a:pt x="3261183" y="5173762"/>
                  <a:pt x="3258586" y="5217887"/>
                </a:cubicBezTo>
                <a:cubicBezTo>
                  <a:pt x="3258586" y="5262009"/>
                  <a:pt x="3222249" y="5298346"/>
                  <a:pt x="3178127" y="5300943"/>
                </a:cubicBezTo>
                <a:cubicBezTo>
                  <a:pt x="3193700" y="5308728"/>
                  <a:pt x="3204082" y="5326898"/>
                  <a:pt x="3204082" y="5345065"/>
                </a:cubicBezTo>
                <a:cubicBezTo>
                  <a:pt x="3204082" y="5376211"/>
                  <a:pt x="3178127" y="5399572"/>
                  <a:pt x="3149575" y="5399572"/>
                </a:cubicBezTo>
                <a:cubicBezTo>
                  <a:pt x="3123620" y="5399572"/>
                  <a:pt x="3102856" y="5383999"/>
                  <a:pt x="3097665" y="5360638"/>
                </a:cubicBezTo>
                <a:cubicBezTo>
                  <a:pt x="3097665" y="5355447"/>
                  <a:pt x="3095071" y="5352853"/>
                  <a:pt x="3095071" y="5347662"/>
                </a:cubicBezTo>
                <a:cubicBezTo>
                  <a:pt x="3095071" y="5342471"/>
                  <a:pt x="3095071" y="5339874"/>
                  <a:pt x="3097665" y="5337280"/>
                </a:cubicBezTo>
                <a:cubicBezTo>
                  <a:pt x="3097665" y="5332089"/>
                  <a:pt x="3100262" y="5326898"/>
                  <a:pt x="3102856" y="5321707"/>
                </a:cubicBezTo>
                <a:cubicBezTo>
                  <a:pt x="3102856" y="5321707"/>
                  <a:pt x="3100262" y="5321707"/>
                  <a:pt x="3100262" y="5321707"/>
                </a:cubicBezTo>
                <a:cubicBezTo>
                  <a:pt x="3095071" y="5350256"/>
                  <a:pt x="3069116" y="5373617"/>
                  <a:pt x="3037970" y="5373617"/>
                </a:cubicBezTo>
                <a:cubicBezTo>
                  <a:pt x="3001633" y="5373617"/>
                  <a:pt x="2973081" y="5345065"/>
                  <a:pt x="2973081" y="5308728"/>
                </a:cubicBezTo>
                <a:cubicBezTo>
                  <a:pt x="2973081" y="5306134"/>
                  <a:pt x="2973081" y="5303537"/>
                  <a:pt x="2973081" y="5300943"/>
                </a:cubicBezTo>
                <a:cubicBezTo>
                  <a:pt x="2960105" y="5295752"/>
                  <a:pt x="2952317" y="5285370"/>
                  <a:pt x="2947126" y="5272391"/>
                </a:cubicBezTo>
                <a:cubicBezTo>
                  <a:pt x="2918577" y="5269797"/>
                  <a:pt x="2897813" y="5243842"/>
                  <a:pt x="2897813" y="5215290"/>
                </a:cubicBezTo>
                <a:lnTo>
                  <a:pt x="2908943" y="5181607"/>
                </a:lnTo>
                <a:lnTo>
                  <a:pt x="2893565" y="5180658"/>
                </a:lnTo>
                <a:cubicBezTo>
                  <a:pt x="2883230" y="5176792"/>
                  <a:pt x="2874062" y="5170012"/>
                  <a:pt x="2867385" y="5161122"/>
                </a:cubicBezTo>
                <a:lnTo>
                  <a:pt x="2858674" y="5142730"/>
                </a:lnTo>
                <a:lnTo>
                  <a:pt x="2852411" y="5158419"/>
                </a:lnTo>
                <a:cubicBezTo>
                  <a:pt x="2860819" y="5172516"/>
                  <a:pt x="2858517" y="5191091"/>
                  <a:pt x="2846657" y="5204852"/>
                </a:cubicBezTo>
                <a:cubicBezTo>
                  <a:pt x="2831406" y="5222548"/>
                  <a:pt x="2805784" y="5224450"/>
                  <a:pt x="2788088" y="5209199"/>
                </a:cubicBezTo>
                <a:cubicBezTo>
                  <a:pt x="2770394" y="5193950"/>
                  <a:pt x="2768491" y="5168326"/>
                  <a:pt x="2783742" y="5150630"/>
                </a:cubicBezTo>
                <a:cubicBezTo>
                  <a:pt x="2787131" y="5146699"/>
                  <a:pt x="2790520" y="5142766"/>
                  <a:pt x="2795875" y="5140529"/>
                </a:cubicBezTo>
                <a:cubicBezTo>
                  <a:pt x="2795333" y="5133208"/>
                  <a:pt x="2796483" y="5123922"/>
                  <a:pt x="2803260" y="5116058"/>
                </a:cubicBezTo>
                <a:cubicBezTo>
                  <a:pt x="2806649" y="5112126"/>
                  <a:pt x="2808345" y="5110159"/>
                  <a:pt x="2813699" y="5107920"/>
                </a:cubicBezTo>
                <a:cubicBezTo>
                  <a:pt x="2809767" y="5104531"/>
                  <a:pt x="2807528" y="5099177"/>
                  <a:pt x="2805292" y="5093821"/>
                </a:cubicBezTo>
                <a:cubicBezTo>
                  <a:pt x="2798241" y="5098027"/>
                  <a:pt x="2790920" y="5098570"/>
                  <a:pt x="2783600" y="5099114"/>
                </a:cubicBezTo>
                <a:cubicBezTo>
                  <a:pt x="2775838" y="5106130"/>
                  <a:pt x="2765552" y="5110114"/>
                  <a:pt x="2755240" y="5110648"/>
                </a:cubicBezTo>
                <a:lnTo>
                  <a:pt x="2754207" y="5110316"/>
                </a:lnTo>
                <a:lnTo>
                  <a:pt x="2753966" y="5114164"/>
                </a:lnTo>
                <a:cubicBezTo>
                  <a:pt x="2752298" y="5121769"/>
                  <a:pt x="2750629" y="5129375"/>
                  <a:pt x="2746428" y="5136424"/>
                </a:cubicBezTo>
                <a:cubicBezTo>
                  <a:pt x="2747293" y="5144587"/>
                  <a:pt x="2748161" y="5152748"/>
                  <a:pt x="2745937" y="5162888"/>
                </a:cubicBezTo>
                <a:cubicBezTo>
                  <a:pt x="2739264" y="5193311"/>
                  <a:pt x="2714990" y="5215390"/>
                  <a:pt x="2686157" y="5220775"/>
                </a:cubicBezTo>
                <a:lnTo>
                  <a:pt x="2661016" y="5220363"/>
                </a:lnTo>
                <a:lnTo>
                  <a:pt x="2653735" y="5233893"/>
                </a:lnTo>
                <a:cubicBezTo>
                  <a:pt x="2640180" y="5249622"/>
                  <a:pt x="2622421" y="5258299"/>
                  <a:pt x="2600457" y="5259929"/>
                </a:cubicBezTo>
                <a:lnTo>
                  <a:pt x="2608322" y="5266707"/>
                </a:lnTo>
                <a:cubicBezTo>
                  <a:pt x="2631915" y="5287040"/>
                  <a:pt x="2634631" y="5323645"/>
                  <a:pt x="2614298" y="5347239"/>
                </a:cubicBezTo>
                <a:cubicBezTo>
                  <a:pt x="2593964" y="5370832"/>
                  <a:pt x="2557359" y="5373548"/>
                  <a:pt x="2533766" y="5353215"/>
                </a:cubicBezTo>
                <a:cubicBezTo>
                  <a:pt x="2510173" y="5332881"/>
                  <a:pt x="2507457" y="5296276"/>
                  <a:pt x="2527790" y="5272683"/>
                </a:cubicBezTo>
                <a:cubicBezTo>
                  <a:pt x="2536261" y="5262853"/>
                  <a:pt x="2548667" y="5256411"/>
                  <a:pt x="2561344" y="5253630"/>
                </a:cubicBezTo>
                <a:cubicBezTo>
                  <a:pt x="2553749" y="5250514"/>
                  <a:pt x="2547852" y="5245431"/>
                  <a:pt x="2541952" y="5240347"/>
                </a:cubicBezTo>
                <a:cubicBezTo>
                  <a:pt x="2522291" y="5223402"/>
                  <a:pt x="2513071" y="5198322"/>
                  <a:pt x="2516795" y="5174119"/>
                </a:cubicBezTo>
                <a:cubicBezTo>
                  <a:pt x="2513406" y="5178052"/>
                  <a:pt x="2513678" y="5181715"/>
                  <a:pt x="2510289" y="5185647"/>
                </a:cubicBezTo>
                <a:cubicBezTo>
                  <a:pt x="2496733" y="5201376"/>
                  <a:pt x="2477010" y="5208359"/>
                  <a:pt x="2460400" y="5207750"/>
                </a:cubicBezTo>
                <a:cubicBezTo>
                  <a:pt x="2467385" y="5227477"/>
                  <a:pt x="2463388" y="5248018"/>
                  <a:pt x="2449833" y="5263747"/>
                </a:cubicBezTo>
                <a:cubicBezTo>
                  <a:pt x="2429499" y="5287340"/>
                  <a:pt x="2391200" y="5292021"/>
                  <a:pt x="2365640" y="5269992"/>
                </a:cubicBezTo>
                <a:cubicBezTo>
                  <a:pt x="2340082" y="5247965"/>
                  <a:pt x="2337366" y="5211360"/>
                  <a:pt x="2359392" y="5185802"/>
                </a:cubicBezTo>
                <a:cubicBezTo>
                  <a:pt x="2364476" y="5179904"/>
                  <a:pt x="2371033" y="5175276"/>
                  <a:pt x="2378150" y="5171987"/>
                </a:cubicBezTo>
                <a:lnTo>
                  <a:pt x="2380231" y="5171443"/>
                </a:lnTo>
                <a:lnTo>
                  <a:pt x="2363021" y="5159616"/>
                </a:lnTo>
                <a:cubicBezTo>
                  <a:pt x="2357331" y="5150728"/>
                  <a:pt x="2355118" y="5139614"/>
                  <a:pt x="2357621" y="5128206"/>
                </a:cubicBezTo>
                <a:cubicBezTo>
                  <a:pt x="2360957" y="5112995"/>
                  <a:pt x="2373878" y="5102541"/>
                  <a:pt x="2388224" y="5097717"/>
                </a:cubicBezTo>
                <a:lnTo>
                  <a:pt x="2375666" y="5072429"/>
                </a:lnTo>
                <a:lnTo>
                  <a:pt x="2372935" y="5070695"/>
                </a:lnTo>
                <a:cubicBezTo>
                  <a:pt x="2369003" y="5067306"/>
                  <a:pt x="2365070" y="5063917"/>
                  <a:pt x="2362832" y="5058563"/>
                </a:cubicBezTo>
                <a:cubicBezTo>
                  <a:pt x="2360530" y="5077137"/>
                  <a:pt x="2352601" y="5094288"/>
                  <a:pt x="2339046" y="5110016"/>
                </a:cubicBezTo>
                <a:cubicBezTo>
                  <a:pt x="2317018" y="5135576"/>
                  <a:pt x="2284888" y="5149002"/>
                  <a:pt x="2251671" y="5147786"/>
                </a:cubicBezTo>
                <a:cubicBezTo>
                  <a:pt x="2256421" y="5162157"/>
                  <a:pt x="2255811" y="5178766"/>
                  <a:pt x="2245645" y="5190562"/>
                </a:cubicBezTo>
                <a:cubicBezTo>
                  <a:pt x="2230396" y="5208255"/>
                  <a:pt x="2204770" y="5210158"/>
                  <a:pt x="2187076" y="5194909"/>
                </a:cubicBezTo>
                <a:cubicBezTo>
                  <a:pt x="2169380" y="5179658"/>
                  <a:pt x="2167481" y="5154033"/>
                  <a:pt x="2182730" y="5136340"/>
                </a:cubicBezTo>
                <a:cubicBezTo>
                  <a:pt x="2186119" y="5132408"/>
                  <a:pt x="2189508" y="5128475"/>
                  <a:pt x="2194861" y="5126237"/>
                </a:cubicBezTo>
                <a:lnTo>
                  <a:pt x="2188965" y="5121155"/>
                </a:lnTo>
                <a:cubicBezTo>
                  <a:pt x="2163404" y="5099126"/>
                  <a:pt x="2151946" y="5068692"/>
                  <a:pt x="2153433" y="5039134"/>
                </a:cubicBezTo>
                <a:cubicBezTo>
                  <a:pt x="2144147" y="5037984"/>
                  <a:pt x="2134587" y="5033173"/>
                  <a:pt x="2128688" y="5028089"/>
                </a:cubicBezTo>
                <a:lnTo>
                  <a:pt x="2124756" y="5024700"/>
                </a:lnTo>
                <a:cubicBezTo>
                  <a:pt x="2103066" y="5029990"/>
                  <a:pt x="2081103" y="5031620"/>
                  <a:pt x="2058323" y="5022268"/>
                </a:cubicBezTo>
                <a:cubicBezTo>
                  <a:pt x="2036633" y="5027558"/>
                  <a:pt x="2010464" y="5022139"/>
                  <a:pt x="1992771" y="5006890"/>
                </a:cubicBezTo>
                <a:cubicBezTo>
                  <a:pt x="1977042" y="4993334"/>
                  <a:pt x="1968295" y="4974659"/>
                  <a:pt x="1966869" y="4955441"/>
                </a:cubicBezTo>
                <a:lnTo>
                  <a:pt x="1968335" y="4943061"/>
                </a:lnTo>
                <a:lnTo>
                  <a:pt x="1936241" y="4949616"/>
                </a:lnTo>
                <a:cubicBezTo>
                  <a:pt x="1915478" y="4949616"/>
                  <a:pt x="1897310" y="4944425"/>
                  <a:pt x="1881738" y="4934042"/>
                </a:cubicBezTo>
                <a:cubicBezTo>
                  <a:pt x="1871355" y="4936640"/>
                  <a:pt x="1858377" y="4939234"/>
                  <a:pt x="1847994" y="4939234"/>
                </a:cubicBezTo>
                <a:cubicBezTo>
                  <a:pt x="1837613" y="4939234"/>
                  <a:pt x="1827231" y="4936640"/>
                  <a:pt x="1816849" y="4934042"/>
                </a:cubicBezTo>
                <a:cubicBezTo>
                  <a:pt x="1803873" y="4952212"/>
                  <a:pt x="1785703" y="4962595"/>
                  <a:pt x="1764938" y="4962595"/>
                </a:cubicBezTo>
                <a:lnTo>
                  <a:pt x="1757153" y="4962595"/>
                </a:lnTo>
                <a:lnTo>
                  <a:pt x="1741581" y="4978167"/>
                </a:lnTo>
                <a:cubicBezTo>
                  <a:pt x="1736389" y="5004122"/>
                  <a:pt x="1715626" y="5024887"/>
                  <a:pt x="1689671" y="5027481"/>
                </a:cubicBezTo>
                <a:cubicBezTo>
                  <a:pt x="1681883" y="5030078"/>
                  <a:pt x="1674098" y="5032672"/>
                  <a:pt x="1663716" y="5032672"/>
                </a:cubicBezTo>
                <a:cubicBezTo>
                  <a:pt x="1650737" y="5032672"/>
                  <a:pt x="1640355" y="5027481"/>
                  <a:pt x="1629972" y="5022290"/>
                </a:cubicBezTo>
                <a:cubicBezTo>
                  <a:pt x="1624782" y="5032672"/>
                  <a:pt x="1616997" y="5037863"/>
                  <a:pt x="1606615" y="5037863"/>
                </a:cubicBezTo>
                <a:cubicBezTo>
                  <a:pt x="1596232" y="5037863"/>
                  <a:pt x="1588445" y="5030078"/>
                  <a:pt x="1583254" y="5022290"/>
                </a:cubicBezTo>
                <a:cubicBezTo>
                  <a:pt x="1580660" y="5022290"/>
                  <a:pt x="1575468" y="5019696"/>
                  <a:pt x="1572872" y="5017098"/>
                </a:cubicBezTo>
                <a:cubicBezTo>
                  <a:pt x="1570277" y="5019696"/>
                  <a:pt x="1567681" y="5022290"/>
                  <a:pt x="1562490" y="5022290"/>
                </a:cubicBezTo>
                <a:cubicBezTo>
                  <a:pt x="1554705" y="5022290"/>
                  <a:pt x="1546916" y="5014504"/>
                  <a:pt x="1546916" y="5006717"/>
                </a:cubicBezTo>
                <a:cubicBezTo>
                  <a:pt x="1546916" y="5001526"/>
                  <a:pt x="1552107" y="4996335"/>
                  <a:pt x="1557299" y="4993741"/>
                </a:cubicBezTo>
                <a:cubicBezTo>
                  <a:pt x="1554705" y="4988550"/>
                  <a:pt x="1554705" y="4985952"/>
                  <a:pt x="1554705" y="4980762"/>
                </a:cubicBezTo>
                <a:lnTo>
                  <a:pt x="1554705" y="4972977"/>
                </a:lnTo>
                <a:cubicBezTo>
                  <a:pt x="1536535" y="4998932"/>
                  <a:pt x="1505389" y="5017098"/>
                  <a:pt x="1471649" y="5014504"/>
                </a:cubicBezTo>
                <a:cubicBezTo>
                  <a:pt x="1417142" y="5011907"/>
                  <a:pt x="1375614" y="4967786"/>
                  <a:pt x="1378210" y="4913279"/>
                </a:cubicBezTo>
                <a:cubicBezTo>
                  <a:pt x="1380805" y="4884730"/>
                  <a:pt x="1393784" y="4861369"/>
                  <a:pt x="1411950" y="4843201"/>
                </a:cubicBezTo>
                <a:cubicBezTo>
                  <a:pt x="1409356" y="4840605"/>
                  <a:pt x="1409356" y="4838011"/>
                  <a:pt x="1409356" y="4835414"/>
                </a:cubicBezTo>
                <a:cubicBezTo>
                  <a:pt x="1409356" y="4825031"/>
                  <a:pt x="1417142" y="4814650"/>
                  <a:pt x="1430121" y="4812055"/>
                </a:cubicBezTo>
                <a:cubicBezTo>
                  <a:pt x="1427524" y="4806865"/>
                  <a:pt x="1424930" y="4799077"/>
                  <a:pt x="1424930" y="4791291"/>
                </a:cubicBezTo>
                <a:lnTo>
                  <a:pt x="1424930" y="4788695"/>
                </a:lnTo>
                <a:cubicBezTo>
                  <a:pt x="1422333" y="4783504"/>
                  <a:pt x="1422333" y="4778313"/>
                  <a:pt x="1422333" y="4773122"/>
                </a:cubicBezTo>
                <a:cubicBezTo>
                  <a:pt x="1422333" y="4734190"/>
                  <a:pt x="1456076" y="4700448"/>
                  <a:pt x="1495006" y="4700448"/>
                </a:cubicBezTo>
                <a:cubicBezTo>
                  <a:pt x="1533941" y="4700448"/>
                  <a:pt x="1567681" y="4734190"/>
                  <a:pt x="1567681" y="4773122"/>
                </a:cubicBezTo>
                <a:cubicBezTo>
                  <a:pt x="1567681" y="4780910"/>
                  <a:pt x="1565087" y="4788695"/>
                  <a:pt x="1562490" y="4796483"/>
                </a:cubicBezTo>
                <a:cubicBezTo>
                  <a:pt x="1565087" y="4796483"/>
                  <a:pt x="1570277" y="4793885"/>
                  <a:pt x="1575468" y="4793885"/>
                </a:cubicBezTo>
                <a:cubicBezTo>
                  <a:pt x="1578062" y="4749764"/>
                  <a:pt x="1614400" y="4713427"/>
                  <a:pt x="1658525" y="4713427"/>
                </a:cubicBezTo>
                <a:cubicBezTo>
                  <a:pt x="1687073" y="4713427"/>
                  <a:pt x="1713028" y="4728999"/>
                  <a:pt x="1728602" y="4752358"/>
                </a:cubicBezTo>
                <a:cubicBezTo>
                  <a:pt x="1736389" y="4747167"/>
                  <a:pt x="1744175" y="4741975"/>
                  <a:pt x="1754557" y="4741975"/>
                </a:cubicBezTo>
                <a:cubicBezTo>
                  <a:pt x="1775321" y="4741975"/>
                  <a:pt x="1793491" y="4760145"/>
                  <a:pt x="1793491" y="4780910"/>
                </a:cubicBezTo>
                <a:cubicBezTo>
                  <a:pt x="1793491" y="4786100"/>
                  <a:pt x="1793491" y="4791291"/>
                  <a:pt x="1790894" y="4796483"/>
                </a:cubicBezTo>
                <a:lnTo>
                  <a:pt x="1793491" y="4793885"/>
                </a:lnTo>
                <a:cubicBezTo>
                  <a:pt x="1798682" y="4770528"/>
                  <a:pt x="1819445" y="4752358"/>
                  <a:pt x="1845400" y="4752358"/>
                </a:cubicBezTo>
                <a:cubicBezTo>
                  <a:pt x="1858377" y="4752358"/>
                  <a:pt x="1871355" y="4760145"/>
                  <a:pt x="1881738" y="4767930"/>
                </a:cubicBezTo>
                <a:cubicBezTo>
                  <a:pt x="1894714" y="4760145"/>
                  <a:pt x="1907693" y="4757549"/>
                  <a:pt x="1920669" y="4754955"/>
                </a:cubicBezTo>
                <a:cubicBezTo>
                  <a:pt x="1918075" y="4747167"/>
                  <a:pt x="1915478" y="4739382"/>
                  <a:pt x="1915478" y="4731594"/>
                </a:cubicBezTo>
                <a:cubicBezTo>
                  <a:pt x="1915478" y="4716021"/>
                  <a:pt x="1925860" y="4700448"/>
                  <a:pt x="1938839" y="4692663"/>
                </a:cubicBezTo>
                <a:cubicBezTo>
                  <a:pt x="1936241" y="4690066"/>
                  <a:pt x="1936241" y="4684874"/>
                  <a:pt x="1936241" y="4679684"/>
                </a:cubicBezTo>
                <a:lnTo>
                  <a:pt x="1936241" y="4669302"/>
                </a:lnTo>
                <a:lnTo>
                  <a:pt x="1933647" y="4669302"/>
                </a:lnTo>
                <a:cubicBezTo>
                  <a:pt x="1923265" y="4669302"/>
                  <a:pt x="1912884" y="4661517"/>
                  <a:pt x="1912884" y="4648538"/>
                </a:cubicBezTo>
                <a:cubicBezTo>
                  <a:pt x="1912884" y="4638156"/>
                  <a:pt x="1920669" y="4627773"/>
                  <a:pt x="1933647" y="4627773"/>
                </a:cubicBezTo>
                <a:cubicBezTo>
                  <a:pt x="1944030" y="4627773"/>
                  <a:pt x="1951815" y="4632965"/>
                  <a:pt x="1954411" y="4643347"/>
                </a:cubicBezTo>
                <a:cubicBezTo>
                  <a:pt x="1957005" y="4643347"/>
                  <a:pt x="1957005" y="4640753"/>
                  <a:pt x="1959603" y="4640753"/>
                </a:cubicBezTo>
                <a:lnTo>
                  <a:pt x="1959603" y="4635562"/>
                </a:lnTo>
                <a:cubicBezTo>
                  <a:pt x="1959603" y="4627773"/>
                  <a:pt x="1967388" y="4619988"/>
                  <a:pt x="1975175" y="4619988"/>
                </a:cubicBezTo>
                <a:lnTo>
                  <a:pt x="1977770" y="4619988"/>
                </a:lnTo>
                <a:cubicBezTo>
                  <a:pt x="1988151" y="4596628"/>
                  <a:pt x="2008916" y="4581055"/>
                  <a:pt x="2034871" y="4575863"/>
                </a:cubicBezTo>
                <a:cubicBezTo>
                  <a:pt x="2032276" y="4570673"/>
                  <a:pt x="2029680" y="4562887"/>
                  <a:pt x="2027086" y="4557697"/>
                </a:cubicBezTo>
                <a:cubicBezTo>
                  <a:pt x="2014106" y="4555100"/>
                  <a:pt x="2001131" y="4552506"/>
                  <a:pt x="1990749" y="4547315"/>
                </a:cubicBezTo>
                <a:lnTo>
                  <a:pt x="1990749" y="4555100"/>
                </a:lnTo>
                <a:cubicBezTo>
                  <a:pt x="1993343" y="4557697"/>
                  <a:pt x="1993343" y="4560291"/>
                  <a:pt x="1993343" y="4562887"/>
                </a:cubicBezTo>
                <a:cubicBezTo>
                  <a:pt x="1993343" y="4573270"/>
                  <a:pt x="1988151" y="4578461"/>
                  <a:pt x="1980366" y="4581055"/>
                </a:cubicBezTo>
                <a:cubicBezTo>
                  <a:pt x="1964794" y="4609607"/>
                  <a:pt x="1933647" y="4630371"/>
                  <a:pt x="1897310" y="4630371"/>
                </a:cubicBezTo>
                <a:lnTo>
                  <a:pt x="1894714" y="4630371"/>
                </a:lnTo>
                <a:cubicBezTo>
                  <a:pt x="1892120" y="4632965"/>
                  <a:pt x="1886929" y="4632965"/>
                  <a:pt x="1884332" y="4632965"/>
                </a:cubicBezTo>
                <a:cubicBezTo>
                  <a:pt x="1876547" y="4632965"/>
                  <a:pt x="1871355" y="4630371"/>
                  <a:pt x="1866164" y="4625179"/>
                </a:cubicBezTo>
                <a:cubicBezTo>
                  <a:pt x="1858377" y="4625179"/>
                  <a:pt x="1850592" y="4619988"/>
                  <a:pt x="1845400" y="4617392"/>
                </a:cubicBezTo>
                <a:cubicBezTo>
                  <a:pt x="1847994" y="4619988"/>
                  <a:pt x="1847994" y="4625179"/>
                  <a:pt x="1847994" y="4627773"/>
                </a:cubicBezTo>
                <a:cubicBezTo>
                  <a:pt x="1847994" y="4638156"/>
                  <a:pt x="1842804" y="4645944"/>
                  <a:pt x="1835019" y="4651134"/>
                </a:cubicBezTo>
                <a:lnTo>
                  <a:pt x="1858678" y="4666044"/>
                </a:lnTo>
                <a:lnTo>
                  <a:pt x="1863243" y="4656000"/>
                </a:lnTo>
                <a:cubicBezTo>
                  <a:pt x="1866163" y="4653080"/>
                  <a:pt x="1870056" y="4651134"/>
                  <a:pt x="1873950" y="4651134"/>
                </a:cubicBezTo>
                <a:cubicBezTo>
                  <a:pt x="1881735" y="4651134"/>
                  <a:pt x="1889523" y="4658919"/>
                  <a:pt x="1889523" y="4666707"/>
                </a:cubicBezTo>
                <a:cubicBezTo>
                  <a:pt x="1889523" y="4674492"/>
                  <a:pt x="1884332" y="4682280"/>
                  <a:pt x="1873950" y="4682280"/>
                </a:cubicBezTo>
                <a:cubicBezTo>
                  <a:pt x="1870056" y="4682280"/>
                  <a:pt x="1866163" y="4680333"/>
                  <a:pt x="1863243" y="4677413"/>
                </a:cubicBezTo>
                <a:lnTo>
                  <a:pt x="1861761" y="4674153"/>
                </a:lnTo>
                <a:lnTo>
                  <a:pt x="1868759" y="4692663"/>
                </a:lnTo>
                <a:lnTo>
                  <a:pt x="1858651" y="4717524"/>
                </a:lnTo>
                <a:lnTo>
                  <a:pt x="1866165" y="4713426"/>
                </a:lnTo>
                <a:cubicBezTo>
                  <a:pt x="1873950" y="4713426"/>
                  <a:pt x="1881738" y="4721211"/>
                  <a:pt x="1881738" y="4728999"/>
                </a:cubicBezTo>
                <a:cubicBezTo>
                  <a:pt x="1881738" y="4736784"/>
                  <a:pt x="1873950" y="4744572"/>
                  <a:pt x="1866165" y="4744572"/>
                </a:cubicBezTo>
                <a:cubicBezTo>
                  <a:pt x="1858377" y="4744572"/>
                  <a:pt x="1850592" y="4736784"/>
                  <a:pt x="1850592" y="4728999"/>
                </a:cubicBezTo>
                <a:lnTo>
                  <a:pt x="1853295" y="4723593"/>
                </a:lnTo>
                <a:lnTo>
                  <a:pt x="1827231" y="4734190"/>
                </a:lnTo>
                <a:cubicBezTo>
                  <a:pt x="1803873" y="4734190"/>
                  <a:pt x="1785703" y="4716021"/>
                  <a:pt x="1785703" y="4692663"/>
                </a:cubicBezTo>
                <a:cubicBezTo>
                  <a:pt x="1785703" y="4674493"/>
                  <a:pt x="1796084" y="4658919"/>
                  <a:pt x="1811658" y="4653728"/>
                </a:cubicBezTo>
                <a:cubicBezTo>
                  <a:pt x="1801276" y="4648538"/>
                  <a:pt x="1793491" y="4640753"/>
                  <a:pt x="1793491" y="4627773"/>
                </a:cubicBezTo>
                <a:cubicBezTo>
                  <a:pt x="1793491" y="4612201"/>
                  <a:pt x="1806467" y="4599224"/>
                  <a:pt x="1822039" y="4599224"/>
                </a:cubicBezTo>
                <a:lnTo>
                  <a:pt x="1827231" y="4599224"/>
                </a:lnTo>
                <a:cubicBezTo>
                  <a:pt x="1816849" y="4588843"/>
                  <a:pt x="1809064" y="4573270"/>
                  <a:pt x="1803873" y="4557697"/>
                </a:cubicBezTo>
                <a:cubicBezTo>
                  <a:pt x="1796084" y="4562887"/>
                  <a:pt x="1788299" y="4568078"/>
                  <a:pt x="1777918" y="4568078"/>
                </a:cubicBezTo>
                <a:cubicBezTo>
                  <a:pt x="1762344" y="4568078"/>
                  <a:pt x="1749366" y="4560291"/>
                  <a:pt x="1744175" y="4547315"/>
                </a:cubicBezTo>
                <a:cubicBezTo>
                  <a:pt x="1738983" y="4547315"/>
                  <a:pt x="1733793" y="4549909"/>
                  <a:pt x="1728602" y="4549909"/>
                </a:cubicBezTo>
                <a:cubicBezTo>
                  <a:pt x="1710435" y="4549909"/>
                  <a:pt x="1694862" y="4534336"/>
                  <a:pt x="1694862" y="4516168"/>
                </a:cubicBezTo>
                <a:cubicBezTo>
                  <a:pt x="1694862" y="4513571"/>
                  <a:pt x="1697456" y="4508381"/>
                  <a:pt x="1697456" y="4505786"/>
                </a:cubicBezTo>
                <a:cubicBezTo>
                  <a:pt x="1692265" y="4510977"/>
                  <a:pt x="1681883" y="4516168"/>
                  <a:pt x="1671501" y="4516168"/>
                </a:cubicBezTo>
                <a:cubicBezTo>
                  <a:pt x="1650737" y="4516168"/>
                  <a:pt x="1635164" y="4500596"/>
                  <a:pt x="1635164" y="4479831"/>
                </a:cubicBezTo>
                <a:cubicBezTo>
                  <a:pt x="1635164" y="4472044"/>
                  <a:pt x="1637761" y="4466853"/>
                  <a:pt x="1640355" y="4461661"/>
                </a:cubicBezTo>
                <a:cubicBezTo>
                  <a:pt x="1629972" y="4453876"/>
                  <a:pt x="1619591" y="4446089"/>
                  <a:pt x="1611806" y="4435706"/>
                </a:cubicBezTo>
                <a:cubicBezTo>
                  <a:pt x="1601423" y="4440898"/>
                  <a:pt x="1591042" y="4443495"/>
                  <a:pt x="1580660" y="4443495"/>
                </a:cubicBezTo>
                <a:lnTo>
                  <a:pt x="1575468" y="4443495"/>
                </a:lnTo>
                <a:cubicBezTo>
                  <a:pt x="1580660" y="4451280"/>
                  <a:pt x="1583254" y="4456471"/>
                  <a:pt x="1583254" y="4464259"/>
                </a:cubicBezTo>
                <a:cubicBezTo>
                  <a:pt x="1583254" y="4482426"/>
                  <a:pt x="1567681" y="4497999"/>
                  <a:pt x="1549513" y="4497999"/>
                </a:cubicBezTo>
                <a:cubicBezTo>
                  <a:pt x="1531344" y="4497999"/>
                  <a:pt x="1515771" y="4485022"/>
                  <a:pt x="1515771" y="4466853"/>
                </a:cubicBezTo>
                <a:cubicBezTo>
                  <a:pt x="1497604" y="4464259"/>
                  <a:pt x="1482031" y="4448686"/>
                  <a:pt x="1482031" y="4430515"/>
                </a:cubicBezTo>
                <a:cubicBezTo>
                  <a:pt x="1482031" y="4409751"/>
                  <a:pt x="1497604" y="4394179"/>
                  <a:pt x="1518367" y="4394179"/>
                </a:cubicBezTo>
                <a:lnTo>
                  <a:pt x="1520961" y="4394179"/>
                </a:lnTo>
                <a:cubicBezTo>
                  <a:pt x="1518367" y="4388988"/>
                  <a:pt x="1518367" y="4383797"/>
                  <a:pt x="1518367" y="4378605"/>
                </a:cubicBezTo>
                <a:cubicBezTo>
                  <a:pt x="1518367" y="4370820"/>
                  <a:pt x="1520961" y="4360439"/>
                  <a:pt x="1523559" y="4352650"/>
                </a:cubicBezTo>
                <a:cubicBezTo>
                  <a:pt x="1510580" y="4352650"/>
                  <a:pt x="1500198" y="4347459"/>
                  <a:pt x="1489816" y="4342269"/>
                </a:cubicBezTo>
                <a:cubicBezTo>
                  <a:pt x="1484625" y="4378605"/>
                  <a:pt x="1453479" y="4407158"/>
                  <a:pt x="1417142" y="4407158"/>
                </a:cubicBezTo>
                <a:lnTo>
                  <a:pt x="1406760" y="4407158"/>
                </a:lnTo>
                <a:cubicBezTo>
                  <a:pt x="1401569" y="4409751"/>
                  <a:pt x="1398975" y="4412349"/>
                  <a:pt x="1393784" y="4412349"/>
                </a:cubicBezTo>
                <a:cubicBezTo>
                  <a:pt x="1385995" y="4412349"/>
                  <a:pt x="1378210" y="4404560"/>
                  <a:pt x="1378210" y="4396775"/>
                </a:cubicBezTo>
                <a:cubicBezTo>
                  <a:pt x="1357447" y="4383797"/>
                  <a:pt x="1344468" y="4360439"/>
                  <a:pt x="1344468" y="4334484"/>
                </a:cubicBezTo>
                <a:cubicBezTo>
                  <a:pt x="1344468" y="4326695"/>
                  <a:pt x="1344468" y="4318910"/>
                  <a:pt x="1347065" y="4311123"/>
                </a:cubicBezTo>
                <a:cubicBezTo>
                  <a:pt x="1344468" y="4308529"/>
                  <a:pt x="1344468" y="4305932"/>
                  <a:pt x="1341874" y="4303338"/>
                </a:cubicBezTo>
                <a:cubicBezTo>
                  <a:pt x="1331492" y="4308529"/>
                  <a:pt x="1321110" y="4311123"/>
                  <a:pt x="1310728" y="4311123"/>
                </a:cubicBezTo>
                <a:lnTo>
                  <a:pt x="1300345" y="4311123"/>
                </a:lnTo>
                <a:cubicBezTo>
                  <a:pt x="1302939" y="4313719"/>
                  <a:pt x="1302939" y="4318910"/>
                  <a:pt x="1302939" y="4321504"/>
                </a:cubicBezTo>
                <a:cubicBezTo>
                  <a:pt x="1302939" y="4339675"/>
                  <a:pt x="1287367" y="4355248"/>
                  <a:pt x="1269199" y="4355248"/>
                </a:cubicBezTo>
                <a:cubicBezTo>
                  <a:pt x="1251030" y="4355248"/>
                  <a:pt x="1235457" y="4339675"/>
                  <a:pt x="1235457" y="4321504"/>
                </a:cubicBezTo>
                <a:cubicBezTo>
                  <a:pt x="1235457" y="4303338"/>
                  <a:pt x="1248436" y="4290359"/>
                  <a:pt x="1264009" y="4287764"/>
                </a:cubicBezTo>
                <a:cubicBezTo>
                  <a:pt x="1256221" y="4277383"/>
                  <a:pt x="1251030" y="4264404"/>
                  <a:pt x="1251030" y="4248831"/>
                </a:cubicBezTo>
                <a:cubicBezTo>
                  <a:pt x="1251030" y="4238448"/>
                  <a:pt x="1253627" y="4230663"/>
                  <a:pt x="1256221" y="4222876"/>
                </a:cubicBezTo>
                <a:cubicBezTo>
                  <a:pt x="1243244" y="4220282"/>
                  <a:pt x="1235457" y="4209899"/>
                  <a:pt x="1235457" y="4196921"/>
                </a:cubicBezTo>
                <a:cubicBezTo>
                  <a:pt x="1235457" y="4183944"/>
                  <a:pt x="1245839" y="4170966"/>
                  <a:pt x="1261412" y="4170966"/>
                </a:cubicBezTo>
                <a:cubicBezTo>
                  <a:pt x="1274391" y="4170966"/>
                  <a:pt x="1284773" y="4181348"/>
                  <a:pt x="1287367" y="4191729"/>
                </a:cubicBezTo>
                <a:cubicBezTo>
                  <a:pt x="1295154" y="4189136"/>
                  <a:pt x="1302939" y="4186538"/>
                  <a:pt x="1310728" y="4186538"/>
                </a:cubicBezTo>
                <a:cubicBezTo>
                  <a:pt x="1331492" y="4186538"/>
                  <a:pt x="1349659" y="4196921"/>
                  <a:pt x="1360041" y="4212493"/>
                </a:cubicBezTo>
                <a:cubicBezTo>
                  <a:pt x="1375614" y="4196921"/>
                  <a:pt x="1396378" y="4189136"/>
                  <a:pt x="1417142" y="4189136"/>
                </a:cubicBezTo>
                <a:cubicBezTo>
                  <a:pt x="1432715" y="4189136"/>
                  <a:pt x="1445694" y="4191729"/>
                  <a:pt x="1458670" y="4199518"/>
                </a:cubicBezTo>
                <a:cubicBezTo>
                  <a:pt x="1469051" y="4191729"/>
                  <a:pt x="1482031" y="4186538"/>
                  <a:pt x="1497604" y="4186538"/>
                </a:cubicBezTo>
                <a:lnTo>
                  <a:pt x="1505389" y="4186538"/>
                </a:lnTo>
                <a:cubicBezTo>
                  <a:pt x="1505389" y="4183944"/>
                  <a:pt x="1507986" y="4183944"/>
                  <a:pt x="1507986" y="4181348"/>
                </a:cubicBezTo>
                <a:cubicBezTo>
                  <a:pt x="1489816" y="4173563"/>
                  <a:pt x="1476840" y="4155392"/>
                  <a:pt x="1476840" y="4134628"/>
                </a:cubicBezTo>
                <a:cubicBezTo>
                  <a:pt x="1476840" y="4108673"/>
                  <a:pt x="1497604" y="4085316"/>
                  <a:pt x="1526153" y="4085316"/>
                </a:cubicBezTo>
                <a:cubicBezTo>
                  <a:pt x="1533941" y="4085316"/>
                  <a:pt x="1541726" y="4087910"/>
                  <a:pt x="1549513" y="4090507"/>
                </a:cubicBezTo>
                <a:cubicBezTo>
                  <a:pt x="1554705" y="4082719"/>
                  <a:pt x="1559896" y="4074933"/>
                  <a:pt x="1567681" y="4069742"/>
                </a:cubicBezTo>
                <a:cubicBezTo>
                  <a:pt x="1572872" y="4054170"/>
                  <a:pt x="1588445" y="4043787"/>
                  <a:pt x="1606615" y="4043787"/>
                </a:cubicBezTo>
                <a:cubicBezTo>
                  <a:pt x="1609209" y="4043787"/>
                  <a:pt x="1614400" y="4046381"/>
                  <a:pt x="1616997" y="4046381"/>
                </a:cubicBezTo>
                <a:cubicBezTo>
                  <a:pt x="1629972" y="4023024"/>
                  <a:pt x="1655927" y="4007451"/>
                  <a:pt x="1684480" y="4007451"/>
                </a:cubicBezTo>
                <a:cubicBezTo>
                  <a:pt x="1697456" y="4007451"/>
                  <a:pt x="1707838" y="4010045"/>
                  <a:pt x="1718220" y="4015236"/>
                </a:cubicBezTo>
                <a:cubicBezTo>
                  <a:pt x="1720817" y="4012641"/>
                  <a:pt x="1726008" y="4012641"/>
                  <a:pt x="1728602" y="4012641"/>
                </a:cubicBezTo>
                <a:cubicBezTo>
                  <a:pt x="1741581" y="4012641"/>
                  <a:pt x="1751963" y="4023024"/>
                  <a:pt x="1751963" y="4036000"/>
                </a:cubicBezTo>
                <a:cubicBezTo>
                  <a:pt x="1751963" y="4041191"/>
                  <a:pt x="1749366" y="4043787"/>
                  <a:pt x="1749366" y="4046381"/>
                </a:cubicBezTo>
                <a:cubicBezTo>
                  <a:pt x="1757153" y="4056764"/>
                  <a:pt x="1759748" y="4069742"/>
                  <a:pt x="1759748" y="4082719"/>
                </a:cubicBezTo>
                <a:cubicBezTo>
                  <a:pt x="1759748" y="4119056"/>
                  <a:pt x="1733793" y="4150202"/>
                  <a:pt x="1697456" y="4157989"/>
                </a:cubicBezTo>
                <a:cubicBezTo>
                  <a:pt x="1700053" y="4157989"/>
                  <a:pt x="1700053" y="4160583"/>
                  <a:pt x="1700053" y="4163181"/>
                </a:cubicBezTo>
                <a:cubicBezTo>
                  <a:pt x="1702647" y="4160583"/>
                  <a:pt x="1705243" y="4160583"/>
                  <a:pt x="1707838" y="4160583"/>
                </a:cubicBezTo>
                <a:cubicBezTo>
                  <a:pt x="1723411" y="4160583"/>
                  <a:pt x="1736389" y="4173563"/>
                  <a:pt x="1736389" y="4189136"/>
                </a:cubicBezTo>
                <a:cubicBezTo>
                  <a:pt x="1736389" y="4191729"/>
                  <a:pt x="1733793" y="4196921"/>
                  <a:pt x="1733793" y="4199518"/>
                </a:cubicBezTo>
                <a:lnTo>
                  <a:pt x="1736389" y="4199518"/>
                </a:lnTo>
                <a:cubicBezTo>
                  <a:pt x="1751963" y="4199518"/>
                  <a:pt x="1764938" y="4212493"/>
                  <a:pt x="1764938" y="4228067"/>
                </a:cubicBezTo>
                <a:cubicBezTo>
                  <a:pt x="1764938" y="4243639"/>
                  <a:pt x="1751963" y="4256619"/>
                  <a:pt x="1736389" y="4256619"/>
                </a:cubicBezTo>
                <a:cubicBezTo>
                  <a:pt x="1720817" y="4256619"/>
                  <a:pt x="1707838" y="4243639"/>
                  <a:pt x="1707838" y="4228067"/>
                </a:cubicBezTo>
                <a:cubicBezTo>
                  <a:pt x="1707838" y="4225473"/>
                  <a:pt x="1707838" y="4220282"/>
                  <a:pt x="1710435" y="4217685"/>
                </a:cubicBezTo>
                <a:lnTo>
                  <a:pt x="1707838" y="4217685"/>
                </a:lnTo>
                <a:cubicBezTo>
                  <a:pt x="1697456" y="4217685"/>
                  <a:pt x="1689671" y="4212493"/>
                  <a:pt x="1684480" y="4204708"/>
                </a:cubicBezTo>
                <a:cubicBezTo>
                  <a:pt x="1681883" y="4207303"/>
                  <a:pt x="1679288" y="4207303"/>
                  <a:pt x="1676692" y="4209899"/>
                </a:cubicBezTo>
                <a:cubicBezTo>
                  <a:pt x="1679288" y="4215091"/>
                  <a:pt x="1679288" y="4222876"/>
                  <a:pt x="1679288" y="4228067"/>
                </a:cubicBezTo>
                <a:lnTo>
                  <a:pt x="1679288" y="4238448"/>
                </a:lnTo>
                <a:lnTo>
                  <a:pt x="1687073" y="4238448"/>
                </a:lnTo>
                <a:cubicBezTo>
                  <a:pt x="1707838" y="4238448"/>
                  <a:pt x="1723411" y="4256619"/>
                  <a:pt x="1723411" y="4274786"/>
                </a:cubicBezTo>
                <a:cubicBezTo>
                  <a:pt x="1723411" y="4279977"/>
                  <a:pt x="1720817" y="4282574"/>
                  <a:pt x="1720817" y="4285168"/>
                </a:cubicBezTo>
                <a:cubicBezTo>
                  <a:pt x="1723411" y="4292955"/>
                  <a:pt x="1726008" y="4303338"/>
                  <a:pt x="1728602" y="4311123"/>
                </a:cubicBezTo>
                <a:cubicBezTo>
                  <a:pt x="1754557" y="4324102"/>
                  <a:pt x="1772727" y="4350056"/>
                  <a:pt x="1775321" y="4381203"/>
                </a:cubicBezTo>
                <a:cubicBezTo>
                  <a:pt x="1801276" y="4388988"/>
                  <a:pt x="1822039" y="4414943"/>
                  <a:pt x="1822039" y="4443495"/>
                </a:cubicBezTo>
                <a:cubicBezTo>
                  <a:pt x="1822039" y="4466853"/>
                  <a:pt x="1809064" y="4487616"/>
                  <a:pt x="1790894" y="4497999"/>
                </a:cubicBezTo>
                <a:cubicBezTo>
                  <a:pt x="1801276" y="4500596"/>
                  <a:pt x="1809064" y="4505786"/>
                  <a:pt x="1814254" y="4510977"/>
                </a:cubicBezTo>
                <a:cubicBezTo>
                  <a:pt x="1822039" y="4485022"/>
                  <a:pt x="1845400" y="4461661"/>
                  <a:pt x="1871355" y="4451280"/>
                </a:cubicBezTo>
                <a:cubicBezTo>
                  <a:pt x="1871355" y="4448686"/>
                  <a:pt x="1868759" y="4446089"/>
                  <a:pt x="1868759" y="4443495"/>
                </a:cubicBezTo>
                <a:cubicBezTo>
                  <a:pt x="1850592" y="4433112"/>
                  <a:pt x="1837613" y="4417540"/>
                  <a:pt x="1829828" y="4396775"/>
                </a:cubicBezTo>
                <a:cubicBezTo>
                  <a:pt x="1824637" y="4394179"/>
                  <a:pt x="1822039" y="4388988"/>
                  <a:pt x="1819445" y="4383797"/>
                </a:cubicBezTo>
                <a:cubicBezTo>
                  <a:pt x="1790894" y="4381203"/>
                  <a:pt x="1767536" y="4355248"/>
                  <a:pt x="1767536" y="4326695"/>
                </a:cubicBezTo>
                <a:cubicBezTo>
                  <a:pt x="1767536" y="4308529"/>
                  <a:pt x="1775321" y="4292955"/>
                  <a:pt x="1788299" y="4282574"/>
                </a:cubicBezTo>
                <a:cubicBezTo>
                  <a:pt x="1785703" y="4279977"/>
                  <a:pt x="1783109" y="4274786"/>
                  <a:pt x="1783109" y="4269594"/>
                </a:cubicBezTo>
                <a:cubicBezTo>
                  <a:pt x="1783109" y="4256619"/>
                  <a:pt x="1793491" y="4246237"/>
                  <a:pt x="1806467" y="4246237"/>
                </a:cubicBezTo>
                <a:cubicBezTo>
                  <a:pt x="1814254" y="4246237"/>
                  <a:pt x="1819445" y="4248831"/>
                  <a:pt x="1824637" y="4254022"/>
                </a:cubicBezTo>
                <a:cubicBezTo>
                  <a:pt x="1824637" y="4248831"/>
                  <a:pt x="1827231" y="4246237"/>
                  <a:pt x="1829828" y="4241046"/>
                </a:cubicBezTo>
                <a:cubicBezTo>
                  <a:pt x="1811658" y="4233258"/>
                  <a:pt x="1798682" y="4217685"/>
                  <a:pt x="1798682" y="4196921"/>
                </a:cubicBezTo>
                <a:cubicBezTo>
                  <a:pt x="1798682" y="4170966"/>
                  <a:pt x="1819445" y="4150202"/>
                  <a:pt x="1845400" y="4150202"/>
                </a:cubicBezTo>
                <a:cubicBezTo>
                  <a:pt x="1868759" y="4150202"/>
                  <a:pt x="1889523" y="4168372"/>
                  <a:pt x="1892120" y="4191729"/>
                </a:cubicBezTo>
                <a:cubicBezTo>
                  <a:pt x="1897310" y="4189136"/>
                  <a:pt x="1899904" y="4189136"/>
                  <a:pt x="1905095" y="4189136"/>
                </a:cubicBezTo>
                <a:cubicBezTo>
                  <a:pt x="1902501" y="4181348"/>
                  <a:pt x="1899904" y="4173563"/>
                  <a:pt x="1899904" y="4165775"/>
                </a:cubicBezTo>
                <a:cubicBezTo>
                  <a:pt x="1899904" y="4145011"/>
                  <a:pt x="1915478" y="4126843"/>
                  <a:pt x="1933647" y="4121652"/>
                </a:cubicBezTo>
                <a:cubicBezTo>
                  <a:pt x="1923265" y="4116462"/>
                  <a:pt x="1918075" y="4108673"/>
                  <a:pt x="1918075" y="4098292"/>
                </a:cubicBezTo>
                <a:cubicBezTo>
                  <a:pt x="1918075" y="4082719"/>
                  <a:pt x="1931050" y="4069742"/>
                  <a:pt x="1946624" y="4069742"/>
                </a:cubicBezTo>
                <a:cubicBezTo>
                  <a:pt x="1954411" y="4069742"/>
                  <a:pt x="1959603" y="4072336"/>
                  <a:pt x="1964794" y="4074933"/>
                </a:cubicBezTo>
                <a:cubicBezTo>
                  <a:pt x="1964794" y="4069742"/>
                  <a:pt x="1964794" y="4067146"/>
                  <a:pt x="1967388" y="4064552"/>
                </a:cubicBezTo>
                <a:cubicBezTo>
                  <a:pt x="1962196" y="4059361"/>
                  <a:pt x="1957005" y="4048978"/>
                  <a:pt x="1957005" y="4041191"/>
                </a:cubicBezTo>
                <a:cubicBezTo>
                  <a:pt x="1957005" y="4023024"/>
                  <a:pt x="1972579" y="4010045"/>
                  <a:pt x="1988151" y="4010045"/>
                </a:cubicBezTo>
                <a:cubicBezTo>
                  <a:pt x="1985557" y="4004854"/>
                  <a:pt x="1982960" y="3997069"/>
                  <a:pt x="1982960" y="3989281"/>
                </a:cubicBezTo>
                <a:cubicBezTo>
                  <a:pt x="1982960" y="3968516"/>
                  <a:pt x="1993343" y="3952944"/>
                  <a:pt x="2008916" y="3945159"/>
                </a:cubicBezTo>
                <a:cubicBezTo>
                  <a:pt x="1998534" y="3934776"/>
                  <a:pt x="1990749" y="3921798"/>
                  <a:pt x="1990749" y="3906225"/>
                </a:cubicBezTo>
                <a:cubicBezTo>
                  <a:pt x="1990749" y="3898440"/>
                  <a:pt x="1993343" y="3890652"/>
                  <a:pt x="1995940" y="3885460"/>
                </a:cubicBezTo>
                <a:cubicBezTo>
                  <a:pt x="1990749" y="3885460"/>
                  <a:pt x="1985557" y="3882866"/>
                  <a:pt x="1980366" y="3882866"/>
                </a:cubicBezTo>
                <a:cubicBezTo>
                  <a:pt x="1977770" y="3898440"/>
                  <a:pt x="1967388" y="3908821"/>
                  <a:pt x="1951815" y="3908821"/>
                </a:cubicBezTo>
                <a:cubicBezTo>
                  <a:pt x="1944028" y="3908821"/>
                  <a:pt x="1936891" y="3905577"/>
                  <a:pt x="1931700" y="3900386"/>
                </a:cubicBezTo>
                <a:lnTo>
                  <a:pt x="1927834" y="3891166"/>
                </a:lnTo>
                <a:cubicBezTo>
                  <a:pt x="1928042" y="3890130"/>
                  <a:pt x="1928249" y="3889093"/>
                  <a:pt x="1928456" y="3888058"/>
                </a:cubicBezTo>
                <a:lnTo>
                  <a:pt x="1925661" y="3875478"/>
                </a:lnTo>
                <a:lnTo>
                  <a:pt x="1933647" y="3859505"/>
                </a:lnTo>
                <a:lnTo>
                  <a:pt x="1925860" y="3851720"/>
                </a:lnTo>
                <a:cubicBezTo>
                  <a:pt x="1925860" y="3856912"/>
                  <a:pt x="1925860" y="3862103"/>
                  <a:pt x="1923265" y="3864697"/>
                </a:cubicBezTo>
                <a:lnTo>
                  <a:pt x="1925661" y="3875478"/>
                </a:lnTo>
                <a:lnTo>
                  <a:pt x="1923265" y="3880269"/>
                </a:lnTo>
                <a:lnTo>
                  <a:pt x="1927834" y="3891166"/>
                </a:lnTo>
                <a:lnTo>
                  <a:pt x="1925860" y="3901034"/>
                </a:lnTo>
                <a:lnTo>
                  <a:pt x="1940133" y="3916963"/>
                </a:lnTo>
                <a:lnTo>
                  <a:pt x="1946623" y="3914013"/>
                </a:lnTo>
                <a:cubicBezTo>
                  <a:pt x="1954411" y="3914013"/>
                  <a:pt x="1962196" y="3921798"/>
                  <a:pt x="1962196" y="3929586"/>
                </a:cubicBezTo>
                <a:cubicBezTo>
                  <a:pt x="1962196" y="3933479"/>
                  <a:pt x="1960250" y="3937372"/>
                  <a:pt x="1957330" y="3940292"/>
                </a:cubicBezTo>
                <a:lnTo>
                  <a:pt x="1952412" y="3942528"/>
                </a:lnTo>
                <a:lnTo>
                  <a:pt x="1957005" y="3960731"/>
                </a:lnTo>
                <a:cubicBezTo>
                  <a:pt x="1957005" y="3981496"/>
                  <a:pt x="1949220" y="3997069"/>
                  <a:pt x="1936241" y="4010045"/>
                </a:cubicBezTo>
                <a:lnTo>
                  <a:pt x="1936241" y="4012641"/>
                </a:lnTo>
                <a:cubicBezTo>
                  <a:pt x="1936241" y="4030809"/>
                  <a:pt x="1920669" y="4046381"/>
                  <a:pt x="1902501" y="4046381"/>
                </a:cubicBezTo>
                <a:cubicBezTo>
                  <a:pt x="1889523" y="4046381"/>
                  <a:pt x="1879140" y="4041191"/>
                  <a:pt x="1873949" y="4030809"/>
                </a:cubicBezTo>
                <a:cubicBezTo>
                  <a:pt x="1853185" y="4025617"/>
                  <a:pt x="1835019" y="4015236"/>
                  <a:pt x="1824637" y="3997069"/>
                </a:cubicBezTo>
                <a:cubicBezTo>
                  <a:pt x="1816849" y="4002260"/>
                  <a:pt x="1809064" y="4004854"/>
                  <a:pt x="1798682" y="4004854"/>
                </a:cubicBezTo>
                <a:cubicBezTo>
                  <a:pt x="1775321" y="4004854"/>
                  <a:pt x="1757153" y="3986686"/>
                  <a:pt x="1757153" y="3963325"/>
                </a:cubicBezTo>
                <a:cubicBezTo>
                  <a:pt x="1757153" y="3942561"/>
                  <a:pt x="1770129" y="3924395"/>
                  <a:pt x="1790894" y="3921798"/>
                </a:cubicBezTo>
                <a:cubicBezTo>
                  <a:pt x="1783109" y="3911415"/>
                  <a:pt x="1780512" y="3898440"/>
                  <a:pt x="1780512" y="3885460"/>
                </a:cubicBezTo>
                <a:cubicBezTo>
                  <a:pt x="1780512" y="3872485"/>
                  <a:pt x="1785703" y="3862103"/>
                  <a:pt x="1790894" y="3851720"/>
                </a:cubicBezTo>
                <a:cubicBezTo>
                  <a:pt x="1788299" y="3849124"/>
                  <a:pt x="1788299" y="3846529"/>
                  <a:pt x="1788299" y="3843933"/>
                </a:cubicBezTo>
                <a:cubicBezTo>
                  <a:pt x="1788299" y="3838742"/>
                  <a:pt x="1790894" y="3836148"/>
                  <a:pt x="1790894" y="3833551"/>
                </a:cubicBezTo>
                <a:cubicBezTo>
                  <a:pt x="1762344" y="3825765"/>
                  <a:pt x="1741581" y="3799810"/>
                  <a:pt x="1741581" y="3768664"/>
                </a:cubicBezTo>
                <a:lnTo>
                  <a:pt x="1741581" y="3766068"/>
                </a:lnTo>
                <a:cubicBezTo>
                  <a:pt x="1738983" y="3766068"/>
                  <a:pt x="1733793" y="3763473"/>
                  <a:pt x="1731198" y="3763473"/>
                </a:cubicBezTo>
                <a:cubicBezTo>
                  <a:pt x="1728602" y="3766068"/>
                  <a:pt x="1723411" y="3768664"/>
                  <a:pt x="1718220" y="3768664"/>
                </a:cubicBezTo>
                <a:cubicBezTo>
                  <a:pt x="1715626" y="3786832"/>
                  <a:pt x="1702647" y="3799810"/>
                  <a:pt x="1684480" y="3799810"/>
                </a:cubicBezTo>
                <a:cubicBezTo>
                  <a:pt x="1666310" y="3799810"/>
                  <a:pt x="1650737" y="3784238"/>
                  <a:pt x="1650737" y="3766068"/>
                </a:cubicBezTo>
                <a:cubicBezTo>
                  <a:pt x="1650737" y="3747901"/>
                  <a:pt x="1666310" y="3732328"/>
                  <a:pt x="1684480" y="3732328"/>
                </a:cubicBezTo>
                <a:cubicBezTo>
                  <a:pt x="1689671" y="3732328"/>
                  <a:pt x="1694862" y="3732328"/>
                  <a:pt x="1700053" y="3734922"/>
                </a:cubicBezTo>
                <a:cubicBezTo>
                  <a:pt x="1702647" y="3729731"/>
                  <a:pt x="1707838" y="3727137"/>
                  <a:pt x="1713028" y="3724540"/>
                </a:cubicBezTo>
                <a:cubicBezTo>
                  <a:pt x="1718220" y="3711563"/>
                  <a:pt x="1728602" y="3701182"/>
                  <a:pt x="1744175" y="3701182"/>
                </a:cubicBezTo>
                <a:cubicBezTo>
                  <a:pt x="1754557" y="3701182"/>
                  <a:pt x="1764938" y="3706373"/>
                  <a:pt x="1770129" y="3714158"/>
                </a:cubicBezTo>
                <a:cubicBezTo>
                  <a:pt x="1780512" y="3703776"/>
                  <a:pt x="1796084" y="3698585"/>
                  <a:pt x="1811658" y="3698585"/>
                </a:cubicBezTo>
                <a:cubicBezTo>
                  <a:pt x="1816849" y="3698585"/>
                  <a:pt x="1822039" y="3698585"/>
                  <a:pt x="1827231" y="3701182"/>
                </a:cubicBezTo>
                <a:cubicBezTo>
                  <a:pt x="1835019" y="3690800"/>
                  <a:pt x="1845400" y="3685608"/>
                  <a:pt x="1858377" y="3685608"/>
                </a:cubicBezTo>
                <a:cubicBezTo>
                  <a:pt x="1879140" y="3685608"/>
                  <a:pt x="1897310" y="3703776"/>
                  <a:pt x="1897310" y="3724540"/>
                </a:cubicBezTo>
                <a:cubicBezTo>
                  <a:pt x="1897310" y="3740113"/>
                  <a:pt x="1889523" y="3750495"/>
                  <a:pt x="1879140" y="3758283"/>
                </a:cubicBezTo>
                <a:lnTo>
                  <a:pt x="1879140" y="3766068"/>
                </a:lnTo>
                <a:cubicBezTo>
                  <a:pt x="1879140" y="3771258"/>
                  <a:pt x="1876547" y="3776449"/>
                  <a:pt x="1876547" y="3781641"/>
                </a:cubicBezTo>
                <a:lnTo>
                  <a:pt x="1879140" y="3781641"/>
                </a:lnTo>
                <a:cubicBezTo>
                  <a:pt x="1881738" y="3773856"/>
                  <a:pt x="1886929" y="3766068"/>
                  <a:pt x="1892120" y="3760877"/>
                </a:cubicBezTo>
                <a:cubicBezTo>
                  <a:pt x="1894714" y="3753092"/>
                  <a:pt x="1894714" y="3747901"/>
                  <a:pt x="1897310" y="3740113"/>
                </a:cubicBezTo>
                <a:lnTo>
                  <a:pt x="1897310" y="3729731"/>
                </a:lnTo>
                <a:cubicBezTo>
                  <a:pt x="1897310" y="3703776"/>
                  <a:pt x="1915478" y="3683012"/>
                  <a:pt x="1938839" y="3675227"/>
                </a:cubicBezTo>
                <a:cubicBezTo>
                  <a:pt x="1931050" y="3670036"/>
                  <a:pt x="1923265" y="3659653"/>
                  <a:pt x="1923265" y="3646675"/>
                </a:cubicBezTo>
                <a:cubicBezTo>
                  <a:pt x="1923265" y="3628507"/>
                  <a:pt x="1938839" y="3612935"/>
                  <a:pt x="1957005" y="3612935"/>
                </a:cubicBezTo>
                <a:cubicBezTo>
                  <a:pt x="1967388" y="3612935"/>
                  <a:pt x="1977770" y="3618126"/>
                  <a:pt x="1982960" y="3625911"/>
                </a:cubicBezTo>
                <a:cubicBezTo>
                  <a:pt x="1993343" y="3618126"/>
                  <a:pt x="2003725" y="3612935"/>
                  <a:pt x="2016703" y="3612935"/>
                </a:cubicBezTo>
                <a:cubicBezTo>
                  <a:pt x="2040061" y="3612935"/>
                  <a:pt x="2060826" y="3631102"/>
                  <a:pt x="2060826" y="3657057"/>
                </a:cubicBezTo>
                <a:cubicBezTo>
                  <a:pt x="2060826" y="3664845"/>
                  <a:pt x="2058231" y="3672630"/>
                  <a:pt x="2055635" y="3677821"/>
                </a:cubicBezTo>
                <a:cubicBezTo>
                  <a:pt x="2063422" y="3680417"/>
                  <a:pt x="2071207" y="3685608"/>
                  <a:pt x="2076399" y="3690800"/>
                </a:cubicBezTo>
                <a:cubicBezTo>
                  <a:pt x="2089377" y="3664845"/>
                  <a:pt x="2112736" y="3644081"/>
                  <a:pt x="2141287" y="3636292"/>
                </a:cubicBezTo>
                <a:cubicBezTo>
                  <a:pt x="2136097" y="3638890"/>
                  <a:pt x="2133500" y="3638890"/>
                  <a:pt x="2128308" y="3638890"/>
                </a:cubicBezTo>
                <a:cubicBezTo>
                  <a:pt x="2107545" y="3638890"/>
                  <a:pt x="2091971" y="3623317"/>
                  <a:pt x="2091971" y="3602552"/>
                </a:cubicBezTo>
                <a:cubicBezTo>
                  <a:pt x="2091971" y="3581789"/>
                  <a:pt x="2107545" y="3566216"/>
                  <a:pt x="2128308" y="3566216"/>
                </a:cubicBezTo>
                <a:cubicBezTo>
                  <a:pt x="2136097" y="3566216"/>
                  <a:pt x="2141287" y="3568810"/>
                  <a:pt x="2146478" y="3571406"/>
                </a:cubicBezTo>
                <a:cubicBezTo>
                  <a:pt x="2149072" y="3566216"/>
                  <a:pt x="2156861" y="3563619"/>
                  <a:pt x="2162052" y="3561025"/>
                </a:cubicBezTo>
                <a:cubicBezTo>
                  <a:pt x="2162052" y="3542855"/>
                  <a:pt x="2169837" y="3527281"/>
                  <a:pt x="2182815" y="3516900"/>
                </a:cubicBezTo>
                <a:cubicBezTo>
                  <a:pt x="2182815" y="3503924"/>
                  <a:pt x="2193197" y="3490945"/>
                  <a:pt x="2203579" y="3485754"/>
                </a:cubicBezTo>
                <a:lnTo>
                  <a:pt x="2208771" y="3480563"/>
                </a:lnTo>
                <a:lnTo>
                  <a:pt x="2206173" y="3477969"/>
                </a:lnTo>
                <a:cubicBezTo>
                  <a:pt x="2198388" y="3490945"/>
                  <a:pt x="2182815" y="3498733"/>
                  <a:pt x="2167242" y="3498733"/>
                </a:cubicBezTo>
                <a:cubicBezTo>
                  <a:pt x="2151669" y="3498733"/>
                  <a:pt x="2136097" y="3490945"/>
                  <a:pt x="2128308" y="3480563"/>
                </a:cubicBezTo>
                <a:cubicBezTo>
                  <a:pt x="2112736" y="3475372"/>
                  <a:pt x="2099759" y="3467586"/>
                  <a:pt x="2089377" y="3459799"/>
                </a:cubicBezTo>
                <a:lnTo>
                  <a:pt x="2089377" y="3462395"/>
                </a:lnTo>
                <a:cubicBezTo>
                  <a:pt x="2089377" y="3490945"/>
                  <a:pt x="2066016" y="3514306"/>
                  <a:pt x="2037467" y="3514306"/>
                </a:cubicBezTo>
                <a:cubicBezTo>
                  <a:pt x="2019297" y="3514306"/>
                  <a:pt x="2001131" y="3506518"/>
                  <a:pt x="1993343" y="3490945"/>
                </a:cubicBezTo>
                <a:cubicBezTo>
                  <a:pt x="1977770" y="3488350"/>
                  <a:pt x="1967388" y="3477969"/>
                  <a:pt x="1957005" y="3467586"/>
                </a:cubicBezTo>
                <a:cubicBezTo>
                  <a:pt x="1954411" y="3470180"/>
                  <a:pt x="1949220" y="3470180"/>
                  <a:pt x="1946624" y="3470180"/>
                </a:cubicBezTo>
                <a:cubicBezTo>
                  <a:pt x="1938839" y="3470180"/>
                  <a:pt x="1933647" y="3467586"/>
                  <a:pt x="1928456" y="3464990"/>
                </a:cubicBezTo>
                <a:cubicBezTo>
                  <a:pt x="1941433" y="3472778"/>
                  <a:pt x="1951815" y="3488350"/>
                  <a:pt x="1951815" y="3506518"/>
                </a:cubicBezTo>
                <a:cubicBezTo>
                  <a:pt x="1951815" y="3524687"/>
                  <a:pt x="1941433" y="3540261"/>
                  <a:pt x="1925860" y="3548046"/>
                </a:cubicBezTo>
                <a:lnTo>
                  <a:pt x="1925860" y="3553236"/>
                </a:lnTo>
                <a:cubicBezTo>
                  <a:pt x="1925860" y="3571406"/>
                  <a:pt x="1910287" y="3586980"/>
                  <a:pt x="1892120" y="3586980"/>
                </a:cubicBezTo>
                <a:cubicBezTo>
                  <a:pt x="1884332" y="3586980"/>
                  <a:pt x="1876547" y="3584383"/>
                  <a:pt x="1871355" y="3579191"/>
                </a:cubicBezTo>
                <a:cubicBezTo>
                  <a:pt x="1863568" y="3581789"/>
                  <a:pt x="1858377" y="3584383"/>
                  <a:pt x="1850592" y="3584383"/>
                </a:cubicBezTo>
                <a:cubicBezTo>
                  <a:pt x="1827231" y="3584383"/>
                  <a:pt x="1809064" y="3566216"/>
                  <a:pt x="1809064" y="3542855"/>
                </a:cubicBezTo>
                <a:lnTo>
                  <a:pt x="1809064" y="3540261"/>
                </a:lnTo>
                <a:lnTo>
                  <a:pt x="1782744" y="3549831"/>
                </a:lnTo>
                <a:lnTo>
                  <a:pt x="1785378" y="3550968"/>
                </a:lnTo>
                <a:cubicBezTo>
                  <a:pt x="1793489" y="3559079"/>
                  <a:pt x="1798680" y="3570109"/>
                  <a:pt x="1798680" y="3581788"/>
                </a:cubicBezTo>
                <a:cubicBezTo>
                  <a:pt x="1798680" y="3594767"/>
                  <a:pt x="1793489" y="3605149"/>
                  <a:pt x="1785704" y="3612934"/>
                </a:cubicBezTo>
                <a:cubicBezTo>
                  <a:pt x="1780513" y="3641486"/>
                  <a:pt x="1757152" y="3664844"/>
                  <a:pt x="1726006" y="3664844"/>
                </a:cubicBezTo>
                <a:cubicBezTo>
                  <a:pt x="1694860" y="3664844"/>
                  <a:pt x="1666311" y="3638889"/>
                  <a:pt x="1666311" y="3605149"/>
                </a:cubicBezTo>
                <a:cubicBezTo>
                  <a:pt x="1666311" y="3596714"/>
                  <a:pt x="1667933" y="3588765"/>
                  <a:pt x="1670894" y="3581586"/>
                </a:cubicBezTo>
                <a:lnTo>
                  <a:pt x="1680534" y="3567109"/>
                </a:lnTo>
                <a:lnTo>
                  <a:pt x="1665663" y="3560700"/>
                </a:lnTo>
                <a:cubicBezTo>
                  <a:pt x="1661121" y="3555833"/>
                  <a:pt x="1658525" y="3549344"/>
                  <a:pt x="1658525" y="3542855"/>
                </a:cubicBezTo>
                <a:cubicBezTo>
                  <a:pt x="1650737" y="3535070"/>
                  <a:pt x="1648142" y="3524687"/>
                  <a:pt x="1648142" y="3514306"/>
                </a:cubicBezTo>
                <a:cubicBezTo>
                  <a:pt x="1648142" y="3501327"/>
                  <a:pt x="1653333" y="3488350"/>
                  <a:pt x="1661119" y="3480563"/>
                </a:cubicBezTo>
                <a:cubicBezTo>
                  <a:pt x="1658525" y="3475372"/>
                  <a:pt x="1655927" y="3472778"/>
                  <a:pt x="1655927" y="3467586"/>
                </a:cubicBezTo>
                <a:cubicBezTo>
                  <a:pt x="1655927" y="3457205"/>
                  <a:pt x="1663716" y="3449417"/>
                  <a:pt x="1674098" y="3449417"/>
                </a:cubicBezTo>
                <a:cubicBezTo>
                  <a:pt x="1684480" y="3449417"/>
                  <a:pt x="1692265" y="3457205"/>
                  <a:pt x="1692265" y="3467586"/>
                </a:cubicBezTo>
                <a:cubicBezTo>
                  <a:pt x="1705243" y="3470180"/>
                  <a:pt x="1715626" y="3475372"/>
                  <a:pt x="1723411" y="3483160"/>
                </a:cubicBezTo>
                <a:cubicBezTo>
                  <a:pt x="1726008" y="3472778"/>
                  <a:pt x="1731198" y="3464990"/>
                  <a:pt x="1738983" y="3457205"/>
                </a:cubicBezTo>
                <a:cubicBezTo>
                  <a:pt x="1736389" y="3446823"/>
                  <a:pt x="1733793" y="3436440"/>
                  <a:pt x="1733793" y="3426059"/>
                </a:cubicBezTo>
                <a:lnTo>
                  <a:pt x="1733793" y="3423462"/>
                </a:lnTo>
                <a:cubicBezTo>
                  <a:pt x="1726008" y="3413079"/>
                  <a:pt x="1720817" y="3400104"/>
                  <a:pt x="1720817" y="3384530"/>
                </a:cubicBezTo>
                <a:cubicBezTo>
                  <a:pt x="1718220" y="3389722"/>
                  <a:pt x="1713028" y="3394913"/>
                  <a:pt x="1707838" y="3397507"/>
                </a:cubicBezTo>
                <a:cubicBezTo>
                  <a:pt x="1694862" y="3418271"/>
                  <a:pt x="1671501" y="3431250"/>
                  <a:pt x="1645546" y="3431250"/>
                </a:cubicBezTo>
                <a:cubicBezTo>
                  <a:pt x="1637761" y="3431250"/>
                  <a:pt x="1629972" y="3428653"/>
                  <a:pt x="1622187" y="3426059"/>
                </a:cubicBezTo>
                <a:cubicBezTo>
                  <a:pt x="1606615" y="3452014"/>
                  <a:pt x="1580660" y="3467586"/>
                  <a:pt x="1549513" y="3467586"/>
                </a:cubicBezTo>
                <a:cubicBezTo>
                  <a:pt x="1502795" y="3467586"/>
                  <a:pt x="1463861" y="3428653"/>
                  <a:pt x="1463861" y="3381934"/>
                </a:cubicBezTo>
                <a:cubicBezTo>
                  <a:pt x="1463861" y="3335215"/>
                  <a:pt x="1502795" y="3296283"/>
                  <a:pt x="1549513" y="3296283"/>
                </a:cubicBezTo>
                <a:cubicBezTo>
                  <a:pt x="1559896" y="3296283"/>
                  <a:pt x="1567681" y="3298878"/>
                  <a:pt x="1578062" y="3301474"/>
                </a:cubicBezTo>
                <a:cubicBezTo>
                  <a:pt x="1572872" y="3296283"/>
                  <a:pt x="1570277" y="3285902"/>
                  <a:pt x="1570277" y="3278113"/>
                </a:cubicBezTo>
                <a:cubicBezTo>
                  <a:pt x="1570277" y="3254756"/>
                  <a:pt x="1588445" y="3236586"/>
                  <a:pt x="1609209" y="3233992"/>
                </a:cubicBezTo>
                <a:cubicBezTo>
                  <a:pt x="1609209" y="3215822"/>
                  <a:pt x="1616997" y="3195057"/>
                  <a:pt x="1629972" y="3182082"/>
                </a:cubicBezTo>
                <a:lnTo>
                  <a:pt x="1622187" y="3166509"/>
                </a:lnTo>
                <a:cubicBezTo>
                  <a:pt x="1598827" y="3150936"/>
                  <a:pt x="1583254" y="3124981"/>
                  <a:pt x="1583254" y="3093835"/>
                </a:cubicBezTo>
                <a:cubicBezTo>
                  <a:pt x="1583254" y="3044519"/>
                  <a:pt x="1622187" y="3005588"/>
                  <a:pt x="1671501" y="3005588"/>
                </a:cubicBezTo>
                <a:lnTo>
                  <a:pt x="1674098" y="3005588"/>
                </a:lnTo>
                <a:cubicBezTo>
                  <a:pt x="1666310" y="2997800"/>
                  <a:pt x="1663716" y="2990015"/>
                  <a:pt x="1663716" y="2979633"/>
                </a:cubicBezTo>
                <a:cubicBezTo>
                  <a:pt x="1663716" y="2971845"/>
                  <a:pt x="1666310" y="2964060"/>
                  <a:pt x="1671501" y="2958869"/>
                </a:cubicBezTo>
                <a:cubicBezTo>
                  <a:pt x="1663716" y="2961463"/>
                  <a:pt x="1658525" y="2964060"/>
                  <a:pt x="1650737" y="2964060"/>
                </a:cubicBezTo>
                <a:cubicBezTo>
                  <a:pt x="1622187" y="2964060"/>
                  <a:pt x="1601423" y="2940699"/>
                  <a:pt x="1601423" y="2914744"/>
                </a:cubicBezTo>
                <a:lnTo>
                  <a:pt x="1601423" y="2912149"/>
                </a:lnTo>
                <a:cubicBezTo>
                  <a:pt x="1585851" y="2909553"/>
                  <a:pt x="1575468" y="2896577"/>
                  <a:pt x="1575468" y="2881004"/>
                </a:cubicBezTo>
                <a:cubicBezTo>
                  <a:pt x="1575468" y="2862835"/>
                  <a:pt x="1591042" y="2847261"/>
                  <a:pt x="1609209" y="2847261"/>
                </a:cubicBezTo>
                <a:cubicBezTo>
                  <a:pt x="1611806" y="2847261"/>
                  <a:pt x="1616997" y="2847261"/>
                  <a:pt x="1619591" y="2849858"/>
                </a:cubicBezTo>
                <a:lnTo>
                  <a:pt x="1619591" y="2844667"/>
                </a:lnTo>
                <a:cubicBezTo>
                  <a:pt x="1619591" y="2816115"/>
                  <a:pt x="1635164" y="2792757"/>
                  <a:pt x="1655927" y="2777183"/>
                </a:cubicBezTo>
                <a:cubicBezTo>
                  <a:pt x="1650737" y="2769396"/>
                  <a:pt x="1645546" y="2759014"/>
                  <a:pt x="1645546" y="2748632"/>
                </a:cubicBezTo>
                <a:cubicBezTo>
                  <a:pt x="1645546" y="2740847"/>
                  <a:pt x="1645546" y="2735656"/>
                  <a:pt x="1648142" y="2730465"/>
                </a:cubicBezTo>
                <a:lnTo>
                  <a:pt x="1648142" y="2722677"/>
                </a:lnTo>
                <a:cubicBezTo>
                  <a:pt x="1648142" y="2717486"/>
                  <a:pt x="1648142" y="2712295"/>
                  <a:pt x="1650737" y="2707104"/>
                </a:cubicBezTo>
                <a:cubicBezTo>
                  <a:pt x="1642952" y="2725274"/>
                  <a:pt x="1627379" y="2740847"/>
                  <a:pt x="1606615" y="2743441"/>
                </a:cubicBezTo>
                <a:cubicBezTo>
                  <a:pt x="1611806" y="2751229"/>
                  <a:pt x="1614400" y="2761611"/>
                  <a:pt x="1614400" y="2771993"/>
                </a:cubicBezTo>
                <a:cubicBezTo>
                  <a:pt x="1614400" y="2800542"/>
                  <a:pt x="1591042" y="2823903"/>
                  <a:pt x="1562490" y="2823903"/>
                </a:cubicBezTo>
                <a:cubicBezTo>
                  <a:pt x="1557299" y="2823903"/>
                  <a:pt x="1552107" y="2823903"/>
                  <a:pt x="1546916" y="2821306"/>
                </a:cubicBezTo>
                <a:cubicBezTo>
                  <a:pt x="1531344" y="2834286"/>
                  <a:pt x="1513176" y="2842070"/>
                  <a:pt x="1489816" y="2842070"/>
                </a:cubicBezTo>
                <a:cubicBezTo>
                  <a:pt x="1479434" y="2842070"/>
                  <a:pt x="1471649" y="2839476"/>
                  <a:pt x="1463861" y="2836879"/>
                </a:cubicBezTo>
                <a:cubicBezTo>
                  <a:pt x="1466457" y="2839476"/>
                  <a:pt x="1466457" y="2844667"/>
                  <a:pt x="1466457" y="2849858"/>
                </a:cubicBezTo>
                <a:cubicBezTo>
                  <a:pt x="1466457" y="2886194"/>
                  <a:pt x="1443097" y="2917341"/>
                  <a:pt x="1409356" y="2927723"/>
                </a:cubicBezTo>
                <a:cubicBezTo>
                  <a:pt x="1404165" y="2945889"/>
                  <a:pt x="1391187" y="2961463"/>
                  <a:pt x="1373020" y="2969250"/>
                </a:cubicBezTo>
                <a:cubicBezTo>
                  <a:pt x="1375614" y="2971845"/>
                  <a:pt x="1378210" y="2974442"/>
                  <a:pt x="1380805" y="2979633"/>
                </a:cubicBezTo>
                <a:cubicBezTo>
                  <a:pt x="1383401" y="2977036"/>
                  <a:pt x="1385995" y="2977036"/>
                  <a:pt x="1388593" y="2977036"/>
                </a:cubicBezTo>
                <a:cubicBezTo>
                  <a:pt x="1396378" y="2977036"/>
                  <a:pt x="1404165" y="2984824"/>
                  <a:pt x="1404165" y="2992609"/>
                </a:cubicBezTo>
                <a:cubicBezTo>
                  <a:pt x="1404165" y="3000397"/>
                  <a:pt x="1398975" y="3008182"/>
                  <a:pt x="1391187" y="3008182"/>
                </a:cubicBezTo>
                <a:cubicBezTo>
                  <a:pt x="1393784" y="3015970"/>
                  <a:pt x="1393784" y="3021160"/>
                  <a:pt x="1393784" y="3028945"/>
                </a:cubicBezTo>
                <a:cubicBezTo>
                  <a:pt x="1393784" y="3054900"/>
                  <a:pt x="1380805" y="3078261"/>
                  <a:pt x="1365232" y="3096429"/>
                </a:cubicBezTo>
                <a:cubicBezTo>
                  <a:pt x="1373020" y="3091238"/>
                  <a:pt x="1383401" y="3088644"/>
                  <a:pt x="1393784" y="3088644"/>
                </a:cubicBezTo>
                <a:cubicBezTo>
                  <a:pt x="1427524" y="3088644"/>
                  <a:pt x="1453479" y="3114599"/>
                  <a:pt x="1453479" y="3148339"/>
                </a:cubicBezTo>
                <a:lnTo>
                  <a:pt x="1453479" y="3156127"/>
                </a:lnTo>
                <a:cubicBezTo>
                  <a:pt x="1476840" y="3163912"/>
                  <a:pt x="1492412" y="3179485"/>
                  <a:pt x="1502795" y="3200249"/>
                </a:cubicBezTo>
                <a:cubicBezTo>
                  <a:pt x="1505389" y="3197655"/>
                  <a:pt x="1507986" y="3197655"/>
                  <a:pt x="1510580" y="3197655"/>
                </a:cubicBezTo>
                <a:cubicBezTo>
                  <a:pt x="1502795" y="3192463"/>
                  <a:pt x="1497604" y="3184676"/>
                  <a:pt x="1497604" y="3174294"/>
                </a:cubicBezTo>
                <a:cubicBezTo>
                  <a:pt x="1497604" y="3171700"/>
                  <a:pt x="1500198" y="3169103"/>
                  <a:pt x="1500198" y="3166509"/>
                </a:cubicBezTo>
                <a:lnTo>
                  <a:pt x="1497604" y="3166509"/>
                </a:lnTo>
                <a:cubicBezTo>
                  <a:pt x="1471649" y="3166509"/>
                  <a:pt x="1453479" y="3145745"/>
                  <a:pt x="1453479" y="3122384"/>
                </a:cubicBezTo>
                <a:cubicBezTo>
                  <a:pt x="1453479" y="3096429"/>
                  <a:pt x="1474243" y="3078261"/>
                  <a:pt x="1497604" y="3078261"/>
                </a:cubicBezTo>
                <a:cubicBezTo>
                  <a:pt x="1523559" y="3078261"/>
                  <a:pt x="1541726" y="3099026"/>
                  <a:pt x="1541726" y="3122384"/>
                </a:cubicBezTo>
                <a:cubicBezTo>
                  <a:pt x="1541726" y="3132766"/>
                  <a:pt x="1539132" y="3140554"/>
                  <a:pt x="1533941" y="3148339"/>
                </a:cubicBezTo>
                <a:cubicBezTo>
                  <a:pt x="1544322" y="3153530"/>
                  <a:pt x="1552107" y="3161317"/>
                  <a:pt x="1552107" y="3174294"/>
                </a:cubicBezTo>
                <a:cubicBezTo>
                  <a:pt x="1552107" y="3187272"/>
                  <a:pt x="1541726" y="3197655"/>
                  <a:pt x="1528750" y="3200249"/>
                </a:cubicBezTo>
                <a:cubicBezTo>
                  <a:pt x="1533941" y="3205440"/>
                  <a:pt x="1539132" y="3210631"/>
                  <a:pt x="1539132" y="3218418"/>
                </a:cubicBezTo>
                <a:cubicBezTo>
                  <a:pt x="1539132" y="3231395"/>
                  <a:pt x="1528750" y="3241777"/>
                  <a:pt x="1515771" y="3241777"/>
                </a:cubicBezTo>
                <a:lnTo>
                  <a:pt x="1510580" y="3241777"/>
                </a:lnTo>
                <a:cubicBezTo>
                  <a:pt x="1507986" y="3254756"/>
                  <a:pt x="1505389" y="3265138"/>
                  <a:pt x="1497604" y="3275519"/>
                </a:cubicBezTo>
                <a:lnTo>
                  <a:pt x="1497604" y="3278113"/>
                </a:lnTo>
                <a:cubicBezTo>
                  <a:pt x="1497604" y="3298878"/>
                  <a:pt x="1482031" y="3314451"/>
                  <a:pt x="1461266" y="3314451"/>
                </a:cubicBezTo>
                <a:cubicBezTo>
                  <a:pt x="1453479" y="3314451"/>
                  <a:pt x="1448288" y="3311857"/>
                  <a:pt x="1443097" y="3309260"/>
                </a:cubicBezTo>
                <a:lnTo>
                  <a:pt x="1437905" y="3309260"/>
                </a:lnTo>
                <a:cubicBezTo>
                  <a:pt x="1445694" y="3311857"/>
                  <a:pt x="1450885" y="3319642"/>
                  <a:pt x="1450885" y="3330023"/>
                </a:cubicBezTo>
                <a:cubicBezTo>
                  <a:pt x="1450885" y="3343003"/>
                  <a:pt x="1440503" y="3353384"/>
                  <a:pt x="1427524" y="3353384"/>
                </a:cubicBezTo>
                <a:cubicBezTo>
                  <a:pt x="1414548" y="3353384"/>
                  <a:pt x="1404165" y="3343003"/>
                  <a:pt x="1404165" y="3330023"/>
                </a:cubicBezTo>
                <a:cubicBezTo>
                  <a:pt x="1404165" y="3322239"/>
                  <a:pt x="1409356" y="3311857"/>
                  <a:pt x="1417142" y="3309260"/>
                </a:cubicBezTo>
                <a:cubicBezTo>
                  <a:pt x="1378210" y="3304068"/>
                  <a:pt x="1349659" y="3270328"/>
                  <a:pt x="1349659" y="3231395"/>
                </a:cubicBezTo>
                <a:cubicBezTo>
                  <a:pt x="1349659" y="3218418"/>
                  <a:pt x="1352255" y="3208037"/>
                  <a:pt x="1357447" y="3197655"/>
                </a:cubicBezTo>
                <a:cubicBezTo>
                  <a:pt x="1341874" y="3187272"/>
                  <a:pt x="1331492" y="3169103"/>
                  <a:pt x="1331492" y="3148339"/>
                </a:cubicBezTo>
                <a:lnTo>
                  <a:pt x="1331492" y="3145745"/>
                </a:lnTo>
                <a:lnTo>
                  <a:pt x="1328894" y="3145745"/>
                </a:lnTo>
                <a:cubicBezTo>
                  <a:pt x="1315919" y="3145745"/>
                  <a:pt x="1305537" y="3135362"/>
                  <a:pt x="1305537" y="3122384"/>
                </a:cubicBezTo>
                <a:lnTo>
                  <a:pt x="1295154" y="3122384"/>
                </a:lnTo>
                <a:cubicBezTo>
                  <a:pt x="1287367" y="3122384"/>
                  <a:pt x="1282176" y="3119790"/>
                  <a:pt x="1276985" y="3119790"/>
                </a:cubicBezTo>
                <a:cubicBezTo>
                  <a:pt x="1310728" y="3130171"/>
                  <a:pt x="1336683" y="3161317"/>
                  <a:pt x="1336683" y="3200249"/>
                </a:cubicBezTo>
                <a:cubicBezTo>
                  <a:pt x="1336683" y="3223610"/>
                  <a:pt x="1326300" y="3246968"/>
                  <a:pt x="1308131" y="3262541"/>
                </a:cubicBezTo>
                <a:cubicBezTo>
                  <a:pt x="1318513" y="3267732"/>
                  <a:pt x="1326300" y="3275519"/>
                  <a:pt x="1326300" y="3288496"/>
                </a:cubicBezTo>
                <a:cubicBezTo>
                  <a:pt x="1326300" y="3304068"/>
                  <a:pt x="1315919" y="3314451"/>
                  <a:pt x="1302939" y="3317048"/>
                </a:cubicBezTo>
                <a:cubicBezTo>
                  <a:pt x="1305537" y="3324833"/>
                  <a:pt x="1308131" y="3332621"/>
                  <a:pt x="1308131" y="3340406"/>
                </a:cubicBezTo>
                <a:cubicBezTo>
                  <a:pt x="1308131" y="3361169"/>
                  <a:pt x="1292558" y="3379339"/>
                  <a:pt x="1271794" y="3384530"/>
                </a:cubicBezTo>
                <a:cubicBezTo>
                  <a:pt x="1269199" y="3389722"/>
                  <a:pt x="1266603" y="3392316"/>
                  <a:pt x="1261412" y="3394913"/>
                </a:cubicBezTo>
                <a:cubicBezTo>
                  <a:pt x="1264009" y="3394913"/>
                  <a:pt x="1264009" y="3397507"/>
                  <a:pt x="1264009" y="3400104"/>
                </a:cubicBezTo>
                <a:cubicBezTo>
                  <a:pt x="1300345" y="3402698"/>
                  <a:pt x="1326300" y="3431250"/>
                  <a:pt x="1326300" y="3464990"/>
                </a:cubicBezTo>
                <a:cubicBezTo>
                  <a:pt x="1326300" y="3484457"/>
                  <a:pt x="1318514" y="3501328"/>
                  <a:pt x="1306185" y="3513332"/>
                </a:cubicBezTo>
                <a:lnTo>
                  <a:pt x="1291115" y="3523198"/>
                </a:lnTo>
                <a:lnTo>
                  <a:pt x="1296859" y="3525577"/>
                </a:lnTo>
                <a:cubicBezTo>
                  <a:pt x="1300616" y="3529334"/>
                  <a:pt x="1302941" y="3534525"/>
                  <a:pt x="1302941" y="3540260"/>
                </a:cubicBezTo>
                <a:cubicBezTo>
                  <a:pt x="1302941" y="3551727"/>
                  <a:pt x="1293643" y="3561024"/>
                  <a:pt x="1282177" y="3561024"/>
                </a:cubicBezTo>
                <a:cubicBezTo>
                  <a:pt x="1270707" y="3561024"/>
                  <a:pt x="1261413" y="3551727"/>
                  <a:pt x="1261413" y="3540260"/>
                </a:cubicBezTo>
                <a:lnTo>
                  <a:pt x="1265152" y="3531232"/>
                </a:lnTo>
                <a:lnTo>
                  <a:pt x="1258818" y="3532473"/>
                </a:lnTo>
                <a:lnTo>
                  <a:pt x="1253627" y="3532473"/>
                </a:lnTo>
                <a:cubicBezTo>
                  <a:pt x="1256221" y="3537664"/>
                  <a:pt x="1256221" y="3540261"/>
                  <a:pt x="1256221" y="3545451"/>
                </a:cubicBezTo>
                <a:cubicBezTo>
                  <a:pt x="1256221" y="3576597"/>
                  <a:pt x="1245839" y="3602552"/>
                  <a:pt x="1225075" y="3623317"/>
                </a:cubicBezTo>
                <a:cubicBezTo>
                  <a:pt x="1230266" y="3618126"/>
                  <a:pt x="1238054" y="3615529"/>
                  <a:pt x="1245839" y="3615529"/>
                </a:cubicBezTo>
                <a:cubicBezTo>
                  <a:pt x="1248436" y="3615529"/>
                  <a:pt x="1251030" y="3618126"/>
                  <a:pt x="1253627" y="3618126"/>
                </a:cubicBezTo>
                <a:cubicBezTo>
                  <a:pt x="1266603" y="3607743"/>
                  <a:pt x="1279582" y="3602552"/>
                  <a:pt x="1295154" y="3602552"/>
                </a:cubicBezTo>
                <a:cubicBezTo>
                  <a:pt x="1305537" y="3602552"/>
                  <a:pt x="1315919" y="3607743"/>
                  <a:pt x="1326300" y="3612935"/>
                </a:cubicBezTo>
                <a:lnTo>
                  <a:pt x="1326300" y="3610337"/>
                </a:lnTo>
                <a:cubicBezTo>
                  <a:pt x="1326300" y="3592171"/>
                  <a:pt x="1339277" y="3579191"/>
                  <a:pt x="1357447" y="3579191"/>
                </a:cubicBezTo>
                <a:cubicBezTo>
                  <a:pt x="1375614" y="3579191"/>
                  <a:pt x="1388593" y="3592171"/>
                  <a:pt x="1388593" y="3607743"/>
                </a:cubicBezTo>
                <a:cubicBezTo>
                  <a:pt x="1393784" y="3607743"/>
                  <a:pt x="1401569" y="3607743"/>
                  <a:pt x="1406760" y="3610337"/>
                </a:cubicBezTo>
                <a:cubicBezTo>
                  <a:pt x="1411950" y="3607743"/>
                  <a:pt x="1419739" y="3607743"/>
                  <a:pt x="1424930" y="3607743"/>
                </a:cubicBezTo>
                <a:cubicBezTo>
                  <a:pt x="1484625" y="3607743"/>
                  <a:pt x="1531344" y="3654462"/>
                  <a:pt x="1531344" y="3714158"/>
                </a:cubicBezTo>
                <a:cubicBezTo>
                  <a:pt x="1531344" y="3721946"/>
                  <a:pt x="1531344" y="3727137"/>
                  <a:pt x="1528750" y="3734922"/>
                </a:cubicBezTo>
                <a:cubicBezTo>
                  <a:pt x="1533941" y="3737518"/>
                  <a:pt x="1536535" y="3742709"/>
                  <a:pt x="1536535" y="3750495"/>
                </a:cubicBezTo>
                <a:cubicBezTo>
                  <a:pt x="1536535" y="3763473"/>
                  <a:pt x="1528750" y="3771258"/>
                  <a:pt x="1518367" y="3771258"/>
                </a:cubicBezTo>
                <a:lnTo>
                  <a:pt x="1515771" y="3771258"/>
                </a:lnTo>
                <a:cubicBezTo>
                  <a:pt x="1497604" y="3802404"/>
                  <a:pt x="1463861" y="3823169"/>
                  <a:pt x="1424930" y="3823169"/>
                </a:cubicBezTo>
                <a:cubicBezTo>
                  <a:pt x="1383401" y="3823169"/>
                  <a:pt x="1347065" y="3799810"/>
                  <a:pt x="1328894" y="3763473"/>
                </a:cubicBezTo>
                <a:lnTo>
                  <a:pt x="1326300" y="3763473"/>
                </a:lnTo>
                <a:lnTo>
                  <a:pt x="1318513" y="3763473"/>
                </a:lnTo>
                <a:cubicBezTo>
                  <a:pt x="1305537" y="3792023"/>
                  <a:pt x="1276985" y="3810193"/>
                  <a:pt x="1243244" y="3810193"/>
                </a:cubicBezTo>
                <a:cubicBezTo>
                  <a:pt x="1222481" y="3810193"/>
                  <a:pt x="1204311" y="3802404"/>
                  <a:pt x="1188738" y="3789429"/>
                </a:cubicBezTo>
                <a:cubicBezTo>
                  <a:pt x="1193929" y="3794619"/>
                  <a:pt x="1196526" y="3805002"/>
                  <a:pt x="1196526" y="3812787"/>
                </a:cubicBezTo>
                <a:cubicBezTo>
                  <a:pt x="1196526" y="3836148"/>
                  <a:pt x="1178356" y="3856912"/>
                  <a:pt x="1152401" y="3856912"/>
                </a:cubicBezTo>
                <a:lnTo>
                  <a:pt x="1147210" y="3856912"/>
                </a:lnTo>
                <a:cubicBezTo>
                  <a:pt x="1139425" y="3867294"/>
                  <a:pt x="1126446" y="3875079"/>
                  <a:pt x="1113470" y="3875079"/>
                </a:cubicBezTo>
                <a:cubicBezTo>
                  <a:pt x="1108279" y="3926989"/>
                  <a:pt x="1061560" y="3968516"/>
                  <a:pt x="1007053" y="3968516"/>
                </a:cubicBezTo>
                <a:cubicBezTo>
                  <a:pt x="981098" y="3968516"/>
                  <a:pt x="957740" y="3960731"/>
                  <a:pt x="939570" y="3945159"/>
                </a:cubicBezTo>
                <a:cubicBezTo>
                  <a:pt x="931785" y="3947753"/>
                  <a:pt x="923997" y="3950350"/>
                  <a:pt x="916212" y="3950350"/>
                </a:cubicBezTo>
                <a:cubicBezTo>
                  <a:pt x="887661" y="3950350"/>
                  <a:pt x="864302" y="3926989"/>
                  <a:pt x="864302" y="3898440"/>
                </a:cubicBezTo>
                <a:cubicBezTo>
                  <a:pt x="864302" y="3877675"/>
                  <a:pt x="877278" y="3859505"/>
                  <a:pt x="898042" y="3851720"/>
                </a:cubicBezTo>
                <a:cubicBezTo>
                  <a:pt x="900639" y="3830957"/>
                  <a:pt x="908424" y="3812787"/>
                  <a:pt x="918807" y="3797213"/>
                </a:cubicBezTo>
                <a:lnTo>
                  <a:pt x="918807" y="3794619"/>
                </a:lnTo>
                <a:cubicBezTo>
                  <a:pt x="918807" y="3786832"/>
                  <a:pt x="926594" y="3779047"/>
                  <a:pt x="934379" y="3779047"/>
                </a:cubicBezTo>
                <a:lnTo>
                  <a:pt x="936976" y="3779047"/>
                </a:lnTo>
                <a:cubicBezTo>
                  <a:pt x="955143" y="3763473"/>
                  <a:pt x="981098" y="3753092"/>
                  <a:pt x="1007053" y="3753092"/>
                </a:cubicBezTo>
                <a:cubicBezTo>
                  <a:pt x="1040796" y="3753092"/>
                  <a:pt x="1071942" y="3771258"/>
                  <a:pt x="1092706" y="3797213"/>
                </a:cubicBezTo>
                <a:cubicBezTo>
                  <a:pt x="1097897" y="3794619"/>
                  <a:pt x="1105682" y="3792023"/>
                  <a:pt x="1113470" y="3792023"/>
                </a:cubicBezTo>
                <a:lnTo>
                  <a:pt x="1116064" y="3792023"/>
                </a:lnTo>
                <a:cubicBezTo>
                  <a:pt x="1123852" y="3779047"/>
                  <a:pt x="1139425" y="3768664"/>
                  <a:pt x="1154998" y="3768664"/>
                </a:cubicBezTo>
                <a:cubicBezTo>
                  <a:pt x="1165380" y="3768664"/>
                  <a:pt x="1173165" y="3771258"/>
                  <a:pt x="1180953" y="3776449"/>
                </a:cubicBezTo>
                <a:cubicBezTo>
                  <a:pt x="1170571" y="3760877"/>
                  <a:pt x="1162783" y="3742709"/>
                  <a:pt x="1162783" y="3724540"/>
                </a:cubicBezTo>
                <a:cubicBezTo>
                  <a:pt x="1162783" y="3688202"/>
                  <a:pt x="1186143" y="3659653"/>
                  <a:pt x="1217289" y="3646675"/>
                </a:cubicBezTo>
                <a:cubicBezTo>
                  <a:pt x="1217289" y="3638890"/>
                  <a:pt x="1219883" y="3631102"/>
                  <a:pt x="1225075" y="3625911"/>
                </a:cubicBezTo>
                <a:cubicBezTo>
                  <a:pt x="1204311" y="3644081"/>
                  <a:pt x="1178356" y="3654462"/>
                  <a:pt x="1149807" y="3654462"/>
                </a:cubicBezTo>
                <a:cubicBezTo>
                  <a:pt x="1103088" y="3654462"/>
                  <a:pt x="1061560" y="3625911"/>
                  <a:pt x="1045987" y="3584383"/>
                </a:cubicBezTo>
                <a:cubicBezTo>
                  <a:pt x="1035605" y="3594765"/>
                  <a:pt x="1022626" y="3599956"/>
                  <a:pt x="1007053" y="3599956"/>
                </a:cubicBezTo>
                <a:cubicBezTo>
                  <a:pt x="978504" y="3599956"/>
                  <a:pt x="955143" y="3576597"/>
                  <a:pt x="955143" y="3548046"/>
                </a:cubicBezTo>
                <a:cubicBezTo>
                  <a:pt x="955143" y="3519496"/>
                  <a:pt x="978504" y="3496135"/>
                  <a:pt x="1007053" y="3496135"/>
                </a:cubicBezTo>
                <a:cubicBezTo>
                  <a:pt x="1012244" y="3496135"/>
                  <a:pt x="1014841" y="3498733"/>
                  <a:pt x="1020032" y="3498733"/>
                </a:cubicBezTo>
                <a:lnTo>
                  <a:pt x="1020032" y="3496135"/>
                </a:lnTo>
                <a:lnTo>
                  <a:pt x="1020032" y="3488350"/>
                </a:lnTo>
                <a:cubicBezTo>
                  <a:pt x="1020032" y="3467586"/>
                  <a:pt x="1035605" y="3452014"/>
                  <a:pt x="1056369" y="3452014"/>
                </a:cubicBezTo>
                <a:cubicBezTo>
                  <a:pt x="1064154" y="3452014"/>
                  <a:pt x="1071942" y="3454608"/>
                  <a:pt x="1077132" y="3459799"/>
                </a:cubicBezTo>
                <a:cubicBezTo>
                  <a:pt x="1095300" y="3444225"/>
                  <a:pt x="1121255" y="3433844"/>
                  <a:pt x="1147210" y="3433844"/>
                </a:cubicBezTo>
                <a:cubicBezTo>
                  <a:pt x="1165380" y="3433844"/>
                  <a:pt x="1183547" y="3439035"/>
                  <a:pt x="1199120" y="3446823"/>
                </a:cubicBezTo>
                <a:cubicBezTo>
                  <a:pt x="1204311" y="3431250"/>
                  <a:pt x="1214693" y="3415677"/>
                  <a:pt x="1227672" y="3407889"/>
                </a:cubicBezTo>
                <a:lnTo>
                  <a:pt x="1227672" y="3405294"/>
                </a:lnTo>
                <a:lnTo>
                  <a:pt x="1225075" y="3405294"/>
                </a:lnTo>
                <a:cubicBezTo>
                  <a:pt x="1196526" y="3405294"/>
                  <a:pt x="1170571" y="3387124"/>
                  <a:pt x="1160188" y="3363767"/>
                </a:cubicBezTo>
                <a:cubicBezTo>
                  <a:pt x="1154998" y="3381934"/>
                  <a:pt x="1139425" y="3397507"/>
                  <a:pt x="1118661" y="3397507"/>
                </a:cubicBezTo>
                <a:cubicBezTo>
                  <a:pt x="1092706" y="3397507"/>
                  <a:pt x="1074536" y="3376743"/>
                  <a:pt x="1074536" y="3353384"/>
                </a:cubicBezTo>
                <a:cubicBezTo>
                  <a:pt x="1074536" y="3332621"/>
                  <a:pt x="1090109" y="3317048"/>
                  <a:pt x="1108279" y="3311857"/>
                </a:cubicBezTo>
                <a:cubicBezTo>
                  <a:pt x="1090109" y="3309260"/>
                  <a:pt x="1077132" y="3296283"/>
                  <a:pt x="1077132" y="3278113"/>
                </a:cubicBezTo>
                <a:lnTo>
                  <a:pt x="1077132" y="3275519"/>
                </a:lnTo>
                <a:cubicBezTo>
                  <a:pt x="1058963" y="3262541"/>
                  <a:pt x="1045987" y="3239183"/>
                  <a:pt x="1045987" y="3213227"/>
                </a:cubicBezTo>
                <a:cubicBezTo>
                  <a:pt x="1045987" y="3169103"/>
                  <a:pt x="1079727" y="3135362"/>
                  <a:pt x="1123852" y="3135362"/>
                </a:cubicBezTo>
                <a:cubicBezTo>
                  <a:pt x="1147210" y="3135362"/>
                  <a:pt x="1167974" y="3143148"/>
                  <a:pt x="1180953" y="3158721"/>
                </a:cubicBezTo>
                <a:cubicBezTo>
                  <a:pt x="1193929" y="3130171"/>
                  <a:pt x="1225075" y="3109407"/>
                  <a:pt x="1258818" y="3109407"/>
                </a:cubicBezTo>
                <a:cubicBezTo>
                  <a:pt x="1264009" y="3109407"/>
                  <a:pt x="1269199" y="3112001"/>
                  <a:pt x="1274391" y="3112001"/>
                </a:cubicBezTo>
                <a:cubicBezTo>
                  <a:pt x="1235457" y="3099026"/>
                  <a:pt x="1206908" y="3065283"/>
                  <a:pt x="1206908" y="3021160"/>
                </a:cubicBezTo>
                <a:cubicBezTo>
                  <a:pt x="1206908" y="3010779"/>
                  <a:pt x="1209502" y="2997800"/>
                  <a:pt x="1214693" y="2987418"/>
                </a:cubicBezTo>
                <a:cubicBezTo>
                  <a:pt x="1186143" y="2982227"/>
                  <a:pt x="1162783" y="2956272"/>
                  <a:pt x="1162783" y="2925126"/>
                </a:cubicBezTo>
                <a:cubicBezTo>
                  <a:pt x="1162783" y="2891386"/>
                  <a:pt x="1188738" y="2865431"/>
                  <a:pt x="1219883" y="2862835"/>
                </a:cubicBezTo>
                <a:cubicBezTo>
                  <a:pt x="1227672" y="2857643"/>
                  <a:pt x="1235457" y="2855048"/>
                  <a:pt x="1245839" y="2855048"/>
                </a:cubicBezTo>
                <a:cubicBezTo>
                  <a:pt x="1269199" y="2855048"/>
                  <a:pt x="1287367" y="2873216"/>
                  <a:pt x="1287367" y="2896577"/>
                </a:cubicBezTo>
                <a:cubicBezTo>
                  <a:pt x="1287367" y="2901768"/>
                  <a:pt x="1284773" y="2904362"/>
                  <a:pt x="1284773" y="2909553"/>
                </a:cubicBezTo>
                <a:cubicBezTo>
                  <a:pt x="1287367" y="2914744"/>
                  <a:pt x="1287367" y="2919935"/>
                  <a:pt x="1287367" y="2925126"/>
                </a:cubicBezTo>
                <a:lnTo>
                  <a:pt x="1287367" y="2927723"/>
                </a:lnTo>
                <a:lnTo>
                  <a:pt x="1297749" y="2927723"/>
                </a:lnTo>
                <a:cubicBezTo>
                  <a:pt x="1295154" y="2922532"/>
                  <a:pt x="1292558" y="2914744"/>
                  <a:pt x="1292558" y="2906959"/>
                </a:cubicBezTo>
                <a:cubicBezTo>
                  <a:pt x="1292558" y="2888789"/>
                  <a:pt x="1300345" y="2873216"/>
                  <a:pt x="1310728" y="2862835"/>
                </a:cubicBezTo>
                <a:cubicBezTo>
                  <a:pt x="1308131" y="2857643"/>
                  <a:pt x="1308131" y="2849858"/>
                  <a:pt x="1308131" y="2844667"/>
                </a:cubicBezTo>
                <a:cubicBezTo>
                  <a:pt x="1308131" y="2839476"/>
                  <a:pt x="1310728" y="2834286"/>
                  <a:pt x="1310728" y="2829093"/>
                </a:cubicBezTo>
                <a:cubicBezTo>
                  <a:pt x="1300345" y="2821306"/>
                  <a:pt x="1295154" y="2808330"/>
                  <a:pt x="1295154" y="2795351"/>
                </a:cubicBezTo>
                <a:cubicBezTo>
                  <a:pt x="1295154" y="2769396"/>
                  <a:pt x="1315919" y="2748632"/>
                  <a:pt x="1341874" y="2748632"/>
                </a:cubicBezTo>
                <a:cubicBezTo>
                  <a:pt x="1357447" y="2748632"/>
                  <a:pt x="1370423" y="2756420"/>
                  <a:pt x="1378210" y="2766802"/>
                </a:cubicBezTo>
                <a:cubicBezTo>
                  <a:pt x="1383401" y="2764205"/>
                  <a:pt x="1385995" y="2764205"/>
                  <a:pt x="1391187" y="2764205"/>
                </a:cubicBezTo>
                <a:cubicBezTo>
                  <a:pt x="1398975" y="2764205"/>
                  <a:pt x="1404165" y="2766802"/>
                  <a:pt x="1409356" y="2766802"/>
                </a:cubicBezTo>
                <a:cubicBezTo>
                  <a:pt x="1406760" y="2761611"/>
                  <a:pt x="1406760" y="2753824"/>
                  <a:pt x="1406760" y="2746038"/>
                </a:cubicBezTo>
                <a:cubicBezTo>
                  <a:pt x="1406760" y="2722677"/>
                  <a:pt x="1417142" y="2699319"/>
                  <a:pt x="1432715" y="2683746"/>
                </a:cubicBezTo>
                <a:cubicBezTo>
                  <a:pt x="1427524" y="2675958"/>
                  <a:pt x="1424930" y="2668173"/>
                  <a:pt x="1424930" y="2660385"/>
                </a:cubicBezTo>
                <a:cubicBezTo>
                  <a:pt x="1424930" y="2634430"/>
                  <a:pt x="1445694" y="2613667"/>
                  <a:pt x="1471649" y="2613667"/>
                </a:cubicBezTo>
                <a:cubicBezTo>
                  <a:pt x="1497604" y="2613667"/>
                  <a:pt x="1515771" y="2631836"/>
                  <a:pt x="1518367" y="2657791"/>
                </a:cubicBezTo>
                <a:cubicBezTo>
                  <a:pt x="1528750" y="2657791"/>
                  <a:pt x="1539132" y="2662981"/>
                  <a:pt x="1546916" y="2668173"/>
                </a:cubicBezTo>
                <a:cubicBezTo>
                  <a:pt x="1549513" y="2660385"/>
                  <a:pt x="1552107" y="2655194"/>
                  <a:pt x="1554705" y="2650003"/>
                </a:cubicBezTo>
                <a:cubicBezTo>
                  <a:pt x="1544322" y="2644812"/>
                  <a:pt x="1539132" y="2634430"/>
                  <a:pt x="1539132" y="2624048"/>
                </a:cubicBezTo>
                <a:cubicBezTo>
                  <a:pt x="1539132" y="2608475"/>
                  <a:pt x="1552107" y="2595499"/>
                  <a:pt x="1567681" y="2595499"/>
                </a:cubicBezTo>
                <a:cubicBezTo>
                  <a:pt x="1583254" y="2595499"/>
                  <a:pt x="1596232" y="2608475"/>
                  <a:pt x="1596232" y="2624048"/>
                </a:cubicBezTo>
                <a:lnTo>
                  <a:pt x="1601423" y="2624048"/>
                </a:lnTo>
                <a:lnTo>
                  <a:pt x="1611806" y="2624048"/>
                </a:lnTo>
                <a:cubicBezTo>
                  <a:pt x="1598827" y="2611073"/>
                  <a:pt x="1591042" y="2595499"/>
                  <a:pt x="1588445" y="2577329"/>
                </a:cubicBezTo>
                <a:cubicBezTo>
                  <a:pt x="1585851" y="2579925"/>
                  <a:pt x="1580660" y="2579925"/>
                  <a:pt x="1578062" y="2579925"/>
                </a:cubicBezTo>
                <a:lnTo>
                  <a:pt x="1572872" y="2579925"/>
                </a:lnTo>
                <a:cubicBezTo>
                  <a:pt x="1562490" y="2587710"/>
                  <a:pt x="1552107" y="2590308"/>
                  <a:pt x="1539132" y="2590308"/>
                </a:cubicBezTo>
                <a:cubicBezTo>
                  <a:pt x="1523559" y="2590308"/>
                  <a:pt x="1513176" y="2587710"/>
                  <a:pt x="1502795" y="2579925"/>
                </a:cubicBezTo>
                <a:cubicBezTo>
                  <a:pt x="1500198" y="2582520"/>
                  <a:pt x="1497604" y="2582520"/>
                  <a:pt x="1492412" y="2582520"/>
                </a:cubicBezTo>
                <a:cubicBezTo>
                  <a:pt x="1482031" y="2582520"/>
                  <a:pt x="1471649" y="2574735"/>
                  <a:pt x="1466457" y="2564353"/>
                </a:cubicBezTo>
                <a:cubicBezTo>
                  <a:pt x="1456076" y="2574735"/>
                  <a:pt x="1440503" y="2582520"/>
                  <a:pt x="1422333" y="2582520"/>
                </a:cubicBezTo>
                <a:cubicBezTo>
                  <a:pt x="1411950" y="2585117"/>
                  <a:pt x="1401569" y="2587710"/>
                  <a:pt x="1388593" y="2587710"/>
                </a:cubicBezTo>
                <a:cubicBezTo>
                  <a:pt x="1380805" y="2587710"/>
                  <a:pt x="1375614" y="2585117"/>
                  <a:pt x="1370423" y="2585117"/>
                </a:cubicBezTo>
                <a:cubicBezTo>
                  <a:pt x="1367829" y="2587710"/>
                  <a:pt x="1362638" y="2590308"/>
                  <a:pt x="1357447" y="2590308"/>
                </a:cubicBezTo>
                <a:lnTo>
                  <a:pt x="1354850" y="2590308"/>
                </a:lnTo>
                <a:lnTo>
                  <a:pt x="1349517" y="2600490"/>
                </a:lnTo>
                <a:lnTo>
                  <a:pt x="1367827" y="2592905"/>
                </a:lnTo>
                <a:cubicBezTo>
                  <a:pt x="1383596" y="2592905"/>
                  <a:pt x="1396379" y="2605688"/>
                  <a:pt x="1396379" y="2621454"/>
                </a:cubicBezTo>
                <a:cubicBezTo>
                  <a:pt x="1396379" y="2637223"/>
                  <a:pt x="1383596" y="2650006"/>
                  <a:pt x="1367827" y="2650006"/>
                </a:cubicBezTo>
                <a:cubicBezTo>
                  <a:pt x="1352060" y="2650006"/>
                  <a:pt x="1339278" y="2637223"/>
                  <a:pt x="1339278" y="2621454"/>
                </a:cubicBezTo>
                <a:lnTo>
                  <a:pt x="1342084" y="2614680"/>
                </a:lnTo>
                <a:lnTo>
                  <a:pt x="1340575" y="2617560"/>
                </a:lnTo>
                <a:cubicBezTo>
                  <a:pt x="1332789" y="2624698"/>
                  <a:pt x="1322407" y="2629239"/>
                  <a:pt x="1310728" y="2629239"/>
                </a:cubicBezTo>
                <a:cubicBezTo>
                  <a:pt x="1284773" y="2629239"/>
                  <a:pt x="1266603" y="2608475"/>
                  <a:pt x="1266603" y="2585117"/>
                </a:cubicBezTo>
                <a:cubicBezTo>
                  <a:pt x="1266603" y="2564353"/>
                  <a:pt x="1279582" y="2548780"/>
                  <a:pt x="1295154" y="2543589"/>
                </a:cubicBezTo>
                <a:cubicBezTo>
                  <a:pt x="1276985" y="2522825"/>
                  <a:pt x="1264009" y="2494273"/>
                  <a:pt x="1264009" y="2463127"/>
                </a:cubicBezTo>
                <a:cubicBezTo>
                  <a:pt x="1264009" y="2437172"/>
                  <a:pt x="1271794" y="2413814"/>
                  <a:pt x="1284773" y="2393050"/>
                </a:cubicBezTo>
                <a:cubicBezTo>
                  <a:pt x="1253627" y="2382668"/>
                  <a:pt x="1230266" y="2354116"/>
                  <a:pt x="1230266" y="2320376"/>
                </a:cubicBezTo>
                <a:cubicBezTo>
                  <a:pt x="1230266" y="2302206"/>
                  <a:pt x="1238054" y="2284039"/>
                  <a:pt x="1248436" y="2271060"/>
                </a:cubicBezTo>
                <a:cubicBezTo>
                  <a:pt x="1243244" y="2273657"/>
                  <a:pt x="1235457" y="2276251"/>
                  <a:pt x="1227672" y="2276251"/>
                </a:cubicBezTo>
                <a:cubicBezTo>
                  <a:pt x="1212099" y="2276251"/>
                  <a:pt x="1199120" y="2271060"/>
                  <a:pt x="1188738" y="2260679"/>
                </a:cubicBezTo>
                <a:cubicBezTo>
                  <a:pt x="1183547" y="2263275"/>
                  <a:pt x="1175762" y="2265869"/>
                  <a:pt x="1167974" y="2265869"/>
                </a:cubicBezTo>
                <a:cubicBezTo>
                  <a:pt x="1136829" y="2265869"/>
                  <a:pt x="1113470" y="2239914"/>
                  <a:pt x="1113470" y="2211365"/>
                </a:cubicBezTo>
                <a:cubicBezTo>
                  <a:pt x="1113470" y="2190601"/>
                  <a:pt x="1126446" y="2169837"/>
                  <a:pt x="1147210" y="2162049"/>
                </a:cubicBezTo>
                <a:cubicBezTo>
                  <a:pt x="1152401" y="2154264"/>
                  <a:pt x="1162783" y="2146477"/>
                  <a:pt x="1173165" y="2146477"/>
                </a:cubicBezTo>
                <a:cubicBezTo>
                  <a:pt x="1188738" y="2146477"/>
                  <a:pt x="1199120" y="2156858"/>
                  <a:pt x="1201717" y="2172432"/>
                </a:cubicBezTo>
                <a:cubicBezTo>
                  <a:pt x="1209502" y="2169837"/>
                  <a:pt x="1217289" y="2167240"/>
                  <a:pt x="1227672" y="2167240"/>
                </a:cubicBezTo>
                <a:cubicBezTo>
                  <a:pt x="1245839" y="2167240"/>
                  <a:pt x="1264009" y="2177622"/>
                  <a:pt x="1274391" y="2193195"/>
                </a:cubicBezTo>
                <a:cubicBezTo>
                  <a:pt x="1287367" y="2177622"/>
                  <a:pt x="1308131" y="2167240"/>
                  <a:pt x="1328894" y="2167240"/>
                </a:cubicBezTo>
                <a:cubicBezTo>
                  <a:pt x="1336683" y="2167240"/>
                  <a:pt x="1344468" y="2167240"/>
                  <a:pt x="1352255" y="2169837"/>
                </a:cubicBezTo>
                <a:cubicBezTo>
                  <a:pt x="1349659" y="2164646"/>
                  <a:pt x="1347065" y="2156858"/>
                  <a:pt x="1347065" y="2149073"/>
                </a:cubicBezTo>
                <a:cubicBezTo>
                  <a:pt x="1347065" y="2117927"/>
                  <a:pt x="1373020" y="2091972"/>
                  <a:pt x="1404165" y="2091972"/>
                </a:cubicBezTo>
                <a:cubicBezTo>
                  <a:pt x="1435311" y="2091972"/>
                  <a:pt x="1461266" y="2117927"/>
                  <a:pt x="1461266" y="2149073"/>
                </a:cubicBezTo>
                <a:cubicBezTo>
                  <a:pt x="1461266" y="2180219"/>
                  <a:pt x="1435311" y="2206174"/>
                  <a:pt x="1404165" y="2206174"/>
                </a:cubicBezTo>
                <a:cubicBezTo>
                  <a:pt x="1398975" y="2206174"/>
                  <a:pt x="1396378" y="2203577"/>
                  <a:pt x="1391187" y="2203577"/>
                </a:cubicBezTo>
                <a:cubicBezTo>
                  <a:pt x="1396378" y="2213959"/>
                  <a:pt x="1398975" y="2224341"/>
                  <a:pt x="1398975" y="2234723"/>
                </a:cubicBezTo>
                <a:cubicBezTo>
                  <a:pt x="1398975" y="2250296"/>
                  <a:pt x="1393784" y="2265869"/>
                  <a:pt x="1385995" y="2276251"/>
                </a:cubicBezTo>
                <a:cubicBezTo>
                  <a:pt x="1383401" y="2284039"/>
                  <a:pt x="1380805" y="2289230"/>
                  <a:pt x="1375614" y="2294421"/>
                </a:cubicBezTo>
                <a:cubicBezTo>
                  <a:pt x="1378210" y="2304802"/>
                  <a:pt x="1380805" y="2315185"/>
                  <a:pt x="1380805" y="2325567"/>
                </a:cubicBezTo>
                <a:cubicBezTo>
                  <a:pt x="1383401" y="2322970"/>
                  <a:pt x="1388593" y="2322970"/>
                  <a:pt x="1391187" y="2322970"/>
                </a:cubicBezTo>
                <a:cubicBezTo>
                  <a:pt x="1409356" y="2322970"/>
                  <a:pt x="1422333" y="2335949"/>
                  <a:pt x="1427524" y="2351522"/>
                </a:cubicBezTo>
                <a:cubicBezTo>
                  <a:pt x="1430121" y="2354116"/>
                  <a:pt x="1432715" y="2354116"/>
                  <a:pt x="1435311" y="2356713"/>
                </a:cubicBezTo>
                <a:cubicBezTo>
                  <a:pt x="1440503" y="2354116"/>
                  <a:pt x="1448288" y="2354116"/>
                  <a:pt x="1453479" y="2354116"/>
                </a:cubicBezTo>
                <a:lnTo>
                  <a:pt x="1463861" y="2354116"/>
                </a:lnTo>
                <a:cubicBezTo>
                  <a:pt x="1450885" y="2346331"/>
                  <a:pt x="1440503" y="2330758"/>
                  <a:pt x="1440503" y="2315185"/>
                </a:cubicBezTo>
                <a:cubicBezTo>
                  <a:pt x="1440503" y="2291824"/>
                  <a:pt x="1461266" y="2271060"/>
                  <a:pt x="1484625" y="2271060"/>
                </a:cubicBezTo>
                <a:cubicBezTo>
                  <a:pt x="1507986" y="2271060"/>
                  <a:pt x="1528750" y="2289230"/>
                  <a:pt x="1528750" y="2315185"/>
                </a:cubicBezTo>
                <a:cubicBezTo>
                  <a:pt x="1528750" y="2338544"/>
                  <a:pt x="1510580" y="2359307"/>
                  <a:pt x="1484625" y="2359307"/>
                </a:cubicBezTo>
                <a:cubicBezTo>
                  <a:pt x="1510580" y="2372286"/>
                  <a:pt x="1528750" y="2395645"/>
                  <a:pt x="1531344" y="2424196"/>
                </a:cubicBezTo>
                <a:cubicBezTo>
                  <a:pt x="1533941" y="2421600"/>
                  <a:pt x="1539132" y="2421600"/>
                  <a:pt x="1544322" y="2421600"/>
                </a:cubicBezTo>
                <a:cubicBezTo>
                  <a:pt x="1580660" y="2421600"/>
                  <a:pt x="1611806" y="2452745"/>
                  <a:pt x="1611806" y="2489082"/>
                </a:cubicBezTo>
                <a:lnTo>
                  <a:pt x="1611806" y="2491679"/>
                </a:lnTo>
                <a:cubicBezTo>
                  <a:pt x="1627379" y="2478700"/>
                  <a:pt x="1650737" y="2468318"/>
                  <a:pt x="1674098" y="2468318"/>
                </a:cubicBezTo>
                <a:cubicBezTo>
                  <a:pt x="1692265" y="2468318"/>
                  <a:pt x="1710435" y="2473509"/>
                  <a:pt x="1726008" y="2483891"/>
                </a:cubicBezTo>
                <a:cubicBezTo>
                  <a:pt x="1728602" y="2470914"/>
                  <a:pt x="1736389" y="2460533"/>
                  <a:pt x="1749366" y="2455342"/>
                </a:cubicBezTo>
                <a:cubicBezTo>
                  <a:pt x="1746772" y="2450151"/>
                  <a:pt x="1746772" y="2447555"/>
                  <a:pt x="1746772" y="2442363"/>
                </a:cubicBezTo>
                <a:cubicBezTo>
                  <a:pt x="1746772" y="2421600"/>
                  <a:pt x="1762344" y="2406026"/>
                  <a:pt x="1783109" y="2406026"/>
                </a:cubicBezTo>
                <a:cubicBezTo>
                  <a:pt x="1803873" y="2406026"/>
                  <a:pt x="1819445" y="2421600"/>
                  <a:pt x="1819445" y="2442363"/>
                </a:cubicBezTo>
                <a:cubicBezTo>
                  <a:pt x="1819445" y="2457936"/>
                  <a:pt x="1811658" y="2470914"/>
                  <a:pt x="1798682" y="2476107"/>
                </a:cubicBezTo>
                <a:cubicBezTo>
                  <a:pt x="1798682" y="2478700"/>
                  <a:pt x="1801276" y="2481297"/>
                  <a:pt x="1801276" y="2483891"/>
                </a:cubicBezTo>
                <a:cubicBezTo>
                  <a:pt x="1837613" y="2491679"/>
                  <a:pt x="1866164" y="2522825"/>
                  <a:pt x="1866164" y="2561756"/>
                </a:cubicBezTo>
                <a:cubicBezTo>
                  <a:pt x="1866164" y="2605881"/>
                  <a:pt x="1829828" y="2642218"/>
                  <a:pt x="1785703" y="2642218"/>
                </a:cubicBezTo>
                <a:cubicBezTo>
                  <a:pt x="1767536" y="2642218"/>
                  <a:pt x="1751963" y="2637026"/>
                  <a:pt x="1738983" y="2626645"/>
                </a:cubicBezTo>
                <a:cubicBezTo>
                  <a:pt x="1731198" y="2634430"/>
                  <a:pt x="1720817" y="2642218"/>
                  <a:pt x="1710435" y="2647409"/>
                </a:cubicBezTo>
                <a:cubicBezTo>
                  <a:pt x="1707838" y="2657791"/>
                  <a:pt x="1702647" y="2665576"/>
                  <a:pt x="1697456" y="2670766"/>
                </a:cubicBezTo>
                <a:cubicBezTo>
                  <a:pt x="1723411" y="2673364"/>
                  <a:pt x="1744175" y="2694127"/>
                  <a:pt x="1744175" y="2720082"/>
                </a:cubicBezTo>
                <a:cubicBezTo>
                  <a:pt x="1744175" y="2738250"/>
                  <a:pt x="1736389" y="2751229"/>
                  <a:pt x="1723411" y="2761611"/>
                </a:cubicBezTo>
                <a:lnTo>
                  <a:pt x="1723411" y="2764205"/>
                </a:lnTo>
                <a:cubicBezTo>
                  <a:pt x="1728602" y="2764205"/>
                  <a:pt x="1731198" y="2766802"/>
                  <a:pt x="1736389" y="2769396"/>
                </a:cubicBezTo>
                <a:cubicBezTo>
                  <a:pt x="1744175" y="2761611"/>
                  <a:pt x="1754557" y="2756420"/>
                  <a:pt x="1764938" y="2756420"/>
                </a:cubicBezTo>
                <a:cubicBezTo>
                  <a:pt x="1785703" y="2756420"/>
                  <a:pt x="1801276" y="2771993"/>
                  <a:pt x="1801276" y="2792757"/>
                </a:cubicBezTo>
                <a:cubicBezTo>
                  <a:pt x="1801276" y="2808330"/>
                  <a:pt x="1790894" y="2821306"/>
                  <a:pt x="1777918" y="2826497"/>
                </a:cubicBezTo>
                <a:cubicBezTo>
                  <a:pt x="1780512" y="2831688"/>
                  <a:pt x="1780512" y="2836879"/>
                  <a:pt x="1780512" y="2842070"/>
                </a:cubicBezTo>
                <a:cubicBezTo>
                  <a:pt x="1780512" y="2888789"/>
                  <a:pt x="1744175" y="2925126"/>
                  <a:pt x="1697456" y="2925126"/>
                </a:cubicBezTo>
                <a:lnTo>
                  <a:pt x="1692265" y="2925126"/>
                </a:lnTo>
                <a:cubicBezTo>
                  <a:pt x="1689671" y="2932914"/>
                  <a:pt x="1687073" y="2938104"/>
                  <a:pt x="1681883" y="2943295"/>
                </a:cubicBezTo>
                <a:cubicBezTo>
                  <a:pt x="1684480" y="2940699"/>
                  <a:pt x="1689671" y="2940699"/>
                  <a:pt x="1694862" y="2940699"/>
                </a:cubicBezTo>
                <a:cubicBezTo>
                  <a:pt x="1715626" y="2940699"/>
                  <a:pt x="1733793" y="2958869"/>
                  <a:pt x="1733793" y="2979633"/>
                </a:cubicBezTo>
                <a:cubicBezTo>
                  <a:pt x="1733793" y="2987418"/>
                  <a:pt x="1731198" y="2995205"/>
                  <a:pt x="1726008" y="3000397"/>
                </a:cubicBezTo>
                <a:lnTo>
                  <a:pt x="1728602" y="3000397"/>
                </a:lnTo>
                <a:cubicBezTo>
                  <a:pt x="1731198" y="2997800"/>
                  <a:pt x="1736389" y="2997800"/>
                  <a:pt x="1738983" y="2997800"/>
                </a:cubicBezTo>
                <a:cubicBezTo>
                  <a:pt x="1736389" y="2995205"/>
                  <a:pt x="1736389" y="2992609"/>
                  <a:pt x="1736389" y="2990015"/>
                </a:cubicBezTo>
                <a:cubicBezTo>
                  <a:pt x="1736389" y="2977036"/>
                  <a:pt x="1746772" y="2964060"/>
                  <a:pt x="1762344" y="2964060"/>
                </a:cubicBezTo>
                <a:lnTo>
                  <a:pt x="1767536" y="2964060"/>
                </a:lnTo>
                <a:cubicBezTo>
                  <a:pt x="1759748" y="2953678"/>
                  <a:pt x="1754557" y="2943295"/>
                  <a:pt x="1754557" y="2930317"/>
                </a:cubicBezTo>
                <a:cubicBezTo>
                  <a:pt x="1754557" y="2901768"/>
                  <a:pt x="1777918" y="2875813"/>
                  <a:pt x="1809064" y="2875813"/>
                </a:cubicBezTo>
                <a:cubicBezTo>
                  <a:pt x="1819445" y="2875813"/>
                  <a:pt x="1827231" y="2878407"/>
                  <a:pt x="1835019" y="2883598"/>
                </a:cubicBezTo>
                <a:cubicBezTo>
                  <a:pt x="1832422" y="2878407"/>
                  <a:pt x="1832422" y="2875813"/>
                  <a:pt x="1832422" y="2870622"/>
                </a:cubicBezTo>
                <a:cubicBezTo>
                  <a:pt x="1832422" y="2852452"/>
                  <a:pt x="1847994" y="2836879"/>
                  <a:pt x="1866164" y="2836879"/>
                </a:cubicBezTo>
                <a:lnTo>
                  <a:pt x="1868759" y="2836879"/>
                </a:lnTo>
                <a:cubicBezTo>
                  <a:pt x="1873949" y="2834286"/>
                  <a:pt x="1879140" y="2831688"/>
                  <a:pt x="1884332" y="2831688"/>
                </a:cubicBezTo>
                <a:cubicBezTo>
                  <a:pt x="1897310" y="2831688"/>
                  <a:pt x="1907693" y="2842070"/>
                  <a:pt x="1907693" y="2855048"/>
                </a:cubicBezTo>
                <a:cubicBezTo>
                  <a:pt x="1907693" y="2860239"/>
                  <a:pt x="1905095" y="2865431"/>
                  <a:pt x="1902501" y="2870622"/>
                </a:cubicBezTo>
                <a:cubicBezTo>
                  <a:pt x="1902501" y="2888789"/>
                  <a:pt x="1886929" y="2904362"/>
                  <a:pt x="1868759" y="2904362"/>
                </a:cubicBezTo>
                <a:cubicBezTo>
                  <a:pt x="1866164" y="2904362"/>
                  <a:pt x="1860974" y="2901768"/>
                  <a:pt x="1858377" y="2901768"/>
                </a:cubicBezTo>
                <a:cubicBezTo>
                  <a:pt x="1863568" y="2909553"/>
                  <a:pt x="1866164" y="2919935"/>
                  <a:pt x="1866164" y="2930317"/>
                </a:cubicBezTo>
                <a:cubicBezTo>
                  <a:pt x="1866164" y="2940699"/>
                  <a:pt x="1863568" y="2951081"/>
                  <a:pt x="1858377" y="2958869"/>
                </a:cubicBezTo>
                <a:cubicBezTo>
                  <a:pt x="1863568" y="2956272"/>
                  <a:pt x="1868759" y="2953678"/>
                  <a:pt x="1873949" y="2953678"/>
                </a:cubicBezTo>
                <a:cubicBezTo>
                  <a:pt x="1886929" y="2953678"/>
                  <a:pt x="1899904" y="2961463"/>
                  <a:pt x="1905095" y="2974442"/>
                </a:cubicBezTo>
                <a:lnTo>
                  <a:pt x="1905095" y="2969250"/>
                </a:lnTo>
                <a:cubicBezTo>
                  <a:pt x="1905095" y="2932914"/>
                  <a:pt x="1933647" y="2904362"/>
                  <a:pt x="1969985" y="2904362"/>
                </a:cubicBezTo>
                <a:cubicBezTo>
                  <a:pt x="1980366" y="2904362"/>
                  <a:pt x="1993343" y="2906959"/>
                  <a:pt x="2003725" y="2914744"/>
                </a:cubicBezTo>
                <a:cubicBezTo>
                  <a:pt x="2001131" y="2909553"/>
                  <a:pt x="2001131" y="2904362"/>
                  <a:pt x="2001131" y="2899171"/>
                </a:cubicBezTo>
                <a:cubicBezTo>
                  <a:pt x="2001131" y="2865431"/>
                  <a:pt x="2029680" y="2836879"/>
                  <a:pt x="2063422" y="2836879"/>
                </a:cubicBezTo>
                <a:lnTo>
                  <a:pt x="2078996" y="2821306"/>
                </a:lnTo>
                <a:lnTo>
                  <a:pt x="2063422" y="2805733"/>
                </a:lnTo>
                <a:cubicBezTo>
                  <a:pt x="2060826" y="2805733"/>
                  <a:pt x="2055635" y="2808330"/>
                  <a:pt x="2050444" y="2808330"/>
                </a:cubicBezTo>
                <a:cubicBezTo>
                  <a:pt x="2053041" y="2810924"/>
                  <a:pt x="2055635" y="2816115"/>
                  <a:pt x="2055635" y="2821306"/>
                </a:cubicBezTo>
                <a:cubicBezTo>
                  <a:pt x="2055635" y="2834286"/>
                  <a:pt x="2045252" y="2842070"/>
                  <a:pt x="2034871" y="2842070"/>
                </a:cubicBezTo>
                <a:cubicBezTo>
                  <a:pt x="2021895" y="2842070"/>
                  <a:pt x="2014106" y="2831688"/>
                  <a:pt x="2014106" y="2821306"/>
                </a:cubicBezTo>
                <a:cubicBezTo>
                  <a:pt x="2014106" y="2813521"/>
                  <a:pt x="2019297" y="2805733"/>
                  <a:pt x="2024489" y="2803138"/>
                </a:cubicBezTo>
                <a:cubicBezTo>
                  <a:pt x="2014106" y="2797948"/>
                  <a:pt x="2006321" y="2787566"/>
                  <a:pt x="2001131" y="2777183"/>
                </a:cubicBezTo>
                <a:cubicBezTo>
                  <a:pt x="1998534" y="2774587"/>
                  <a:pt x="1995940" y="2774587"/>
                  <a:pt x="1993343" y="2771993"/>
                </a:cubicBezTo>
                <a:cubicBezTo>
                  <a:pt x="1990749" y="2774587"/>
                  <a:pt x="1988151" y="2779777"/>
                  <a:pt x="1985557" y="2782375"/>
                </a:cubicBezTo>
                <a:lnTo>
                  <a:pt x="1985557" y="2784969"/>
                </a:lnTo>
                <a:cubicBezTo>
                  <a:pt x="1985557" y="2800542"/>
                  <a:pt x="1975175" y="2810924"/>
                  <a:pt x="1959603" y="2810924"/>
                </a:cubicBezTo>
                <a:cubicBezTo>
                  <a:pt x="1954411" y="2810924"/>
                  <a:pt x="1949220" y="2810924"/>
                  <a:pt x="1946624" y="2808330"/>
                </a:cubicBezTo>
                <a:cubicBezTo>
                  <a:pt x="1936241" y="2810924"/>
                  <a:pt x="1925860" y="2813521"/>
                  <a:pt x="1915478" y="2813521"/>
                </a:cubicBezTo>
                <a:cubicBezTo>
                  <a:pt x="1866164" y="2813521"/>
                  <a:pt x="1824637" y="2771993"/>
                  <a:pt x="1824637" y="2722677"/>
                </a:cubicBezTo>
                <a:cubicBezTo>
                  <a:pt x="1824637" y="2673364"/>
                  <a:pt x="1866164" y="2631836"/>
                  <a:pt x="1915478" y="2631836"/>
                </a:cubicBezTo>
                <a:cubicBezTo>
                  <a:pt x="1923265" y="2631836"/>
                  <a:pt x="1928456" y="2634430"/>
                  <a:pt x="1933647" y="2634430"/>
                </a:cubicBezTo>
                <a:cubicBezTo>
                  <a:pt x="1933647" y="2613667"/>
                  <a:pt x="1938839" y="2595499"/>
                  <a:pt x="1949220" y="2579925"/>
                </a:cubicBezTo>
                <a:lnTo>
                  <a:pt x="1938839" y="2579925"/>
                </a:lnTo>
                <a:cubicBezTo>
                  <a:pt x="1918075" y="2579925"/>
                  <a:pt x="1899904" y="2561756"/>
                  <a:pt x="1899904" y="2540992"/>
                </a:cubicBezTo>
                <a:cubicBezTo>
                  <a:pt x="1899904" y="2520228"/>
                  <a:pt x="1918075" y="2502061"/>
                  <a:pt x="1938839" y="2502061"/>
                </a:cubicBezTo>
                <a:cubicBezTo>
                  <a:pt x="1962196" y="2502061"/>
                  <a:pt x="1977770" y="2520228"/>
                  <a:pt x="1977770" y="2540992"/>
                </a:cubicBezTo>
                <a:lnTo>
                  <a:pt x="1977770" y="2548780"/>
                </a:lnTo>
                <a:cubicBezTo>
                  <a:pt x="1995940" y="2535801"/>
                  <a:pt x="2016703" y="2528015"/>
                  <a:pt x="2040061" y="2528015"/>
                </a:cubicBezTo>
                <a:cubicBezTo>
                  <a:pt x="2050444" y="2528015"/>
                  <a:pt x="2060826" y="2530611"/>
                  <a:pt x="2068613" y="2533207"/>
                </a:cubicBezTo>
                <a:cubicBezTo>
                  <a:pt x="2073805" y="2530611"/>
                  <a:pt x="2078996" y="2530611"/>
                  <a:pt x="2084186" y="2530611"/>
                </a:cubicBezTo>
                <a:cubicBezTo>
                  <a:pt x="2073805" y="2522825"/>
                  <a:pt x="2068613" y="2509846"/>
                  <a:pt x="2068613" y="2494273"/>
                </a:cubicBezTo>
                <a:cubicBezTo>
                  <a:pt x="2068613" y="2489082"/>
                  <a:pt x="2071207" y="2483891"/>
                  <a:pt x="2071207" y="2481297"/>
                </a:cubicBezTo>
                <a:cubicBezTo>
                  <a:pt x="2068613" y="2481297"/>
                  <a:pt x="2066016" y="2478700"/>
                  <a:pt x="2063422" y="2478700"/>
                </a:cubicBezTo>
                <a:cubicBezTo>
                  <a:pt x="2058231" y="2491679"/>
                  <a:pt x="2045252" y="2499464"/>
                  <a:pt x="2032276" y="2499464"/>
                </a:cubicBezTo>
                <a:cubicBezTo>
                  <a:pt x="2027086" y="2499464"/>
                  <a:pt x="2024489" y="2499464"/>
                  <a:pt x="2019297" y="2496870"/>
                </a:cubicBezTo>
                <a:cubicBezTo>
                  <a:pt x="2016703" y="2502061"/>
                  <a:pt x="2011512" y="2504654"/>
                  <a:pt x="2003725" y="2504654"/>
                </a:cubicBezTo>
                <a:cubicBezTo>
                  <a:pt x="1993343" y="2504654"/>
                  <a:pt x="1985557" y="2496870"/>
                  <a:pt x="1982960" y="2489082"/>
                </a:cubicBezTo>
                <a:cubicBezTo>
                  <a:pt x="1946624" y="2489082"/>
                  <a:pt x="1912884" y="2465724"/>
                  <a:pt x="1897310" y="2431981"/>
                </a:cubicBezTo>
                <a:cubicBezTo>
                  <a:pt x="1884332" y="2431981"/>
                  <a:pt x="1871355" y="2424196"/>
                  <a:pt x="1863568" y="2413814"/>
                </a:cubicBezTo>
                <a:cubicBezTo>
                  <a:pt x="1866164" y="2419005"/>
                  <a:pt x="1868759" y="2424196"/>
                  <a:pt x="1868759" y="2429387"/>
                </a:cubicBezTo>
                <a:cubicBezTo>
                  <a:pt x="1868759" y="2442363"/>
                  <a:pt x="1858377" y="2452745"/>
                  <a:pt x="1845400" y="2452745"/>
                </a:cubicBezTo>
                <a:cubicBezTo>
                  <a:pt x="1832422" y="2452745"/>
                  <a:pt x="1822039" y="2442363"/>
                  <a:pt x="1822039" y="2429387"/>
                </a:cubicBezTo>
                <a:cubicBezTo>
                  <a:pt x="1822039" y="2416408"/>
                  <a:pt x="1832422" y="2406026"/>
                  <a:pt x="1845400" y="2406026"/>
                </a:cubicBezTo>
                <a:cubicBezTo>
                  <a:pt x="1850592" y="2406026"/>
                  <a:pt x="1855783" y="2408623"/>
                  <a:pt x="1860974" y="2411217"/>
                </a:cubicBezTo>
                <a:cubicBezTo>
                  <a:pt x="1860974" y="2408623"/>
                  <a:pt x="1858377" y="2408623"/>
                  <a:pt x="1858377" y="2406026"/>
                </a:cubicBezTo>
                <a:cubicBezTo>
                  <a:pt x="1853185" y="2400835"/>
                  <a:pt x="1850592" y="2398241"/>
                  <a:pt x="1847994" y="2393050"/>
                </a:cubicBezTo>
                <a:lnTo>
                  <a:pt x="1845400" y="2393050"/>
                </a:lnTo>
                <a:cubicBezTo>
                  <a:pt x="1824637" y="2393050"/>
                  <a:pt x="1806467" y="2374880"/>
                  <a:pt x="1806467" y="2354116"/>
                </a:cubicBezTo>
                <a:cubicBezTo>
                  <a:pt x="1806467" y="2351522"/>
                  <a:pt x="1809064" y="2346331"/>
                  <a:pt x="1809064" y="2343734"/>
                </a:cubicBezTo>
                <a:lnTo>
                  <a:pt x="1803873" y="2343734"/>
                </a:lnTo>
                <a:cubicBezTo>
                  <a:pt x="1793491" y="2348925"/>
                  <a:pt x="1783109" y="2351522"/>
                  <a:pt x="1772727" y="2351522"/>
                </a:cubicBezTo>
                <a:cubicBezTo>
                  <a:pt x="1733793" y="2351522"/>
                  <a:pt x="1702647" y="2320376"/>
                  <a:pt x="1702647" y="2281443"/>
                </a:cubicBezTo>
                <a:cubicBezTo>
                  <a:pt x="1702647" y="2250296"/>
                  <a:pt x="1720817" y="2226938"/>
                  <a:pt x="1749366" y="2216556"/>
                </a:cubicBezTo>
                <a:cubicBezTo>
                  <a:pt x="1744175" y="2206174"/>
                  <a:pt x="1738983" y="2195793"/>
                  <a:pt x="1738983" y="2182813"/>
                </a:cubicBezTo>
                <a:lnTo>
                  <a:pt x="1738983" y="2177622"/>
                </a:lnTo>
                <a:cubicBezTo>
                  <a:pt x="1728602" y="2188004"/>
                  <a:pt x="1713028" y="2195793"/>
                  <a:pt x="1697456" y="2195793"/>
                </a:cubicBezTo>
                <a:cubicBezTo>
                  <a:pt x="1668907" y="2195793"/>
                  <a:pt x="1642952" y="2172432"/>
                  <a:pt x="1642952" y="2141285"/>
                </a:cubicBezTo>
                <a:cubicBezTo>
                  <a:pt x="1642952" y="2125712"/>
                  <a:pt x="1648142" y="2110139"/>
                  <a:pt x="1661119" y="2099757"/>
                </a:cubicBezTo>
                <a:cubicBezTo>
                  <a:pt x="1666310" y="2091972"/>
                  <a:pt x="1676692" y="2084184"/>
                  <a:pt x="1687073" y="2084184"/>
                </a:cubicBezTo>
                <a:cubicBezTo>
                  <a:pt x="1692265" y="2084184"/>
                  <a:pt x="1697456" y="2084184"/>
                  <a:pt x="1700053" y="2086781"/>
                </a:cubicBezTo>
                <a:cubicBezTo>
                  <a:pt x="1728602" y="2086781"/>
                  <a:pt x="1751963" y="2112737"/>
                  <a:pt x="1751963" y="2141285"/>
                </a:cubicBezTo>
                <a:lnTo>
                  <a:pt x="1751963" y="2146477"/>
                </a:lnTo>
                <a:cubicBezTo>
                  <a:pt x="1757153" y="2138691"/>
                  <a:pt x="1767536" y="2130903"/>
                  <a:pt x="1777918" y="2128309"/>
                </a:cubicBezTo>
                <a:cubicBezTo>
                  <a:pt x="1772727" y="2115331"/>
                  <a:pt x="1770129" y="2104948"/>
                  <a:pt x="1770129" y="2091972"/>
                </a:cubicBezTo>
                <a:cubicBezTo>
                  <a:pt x="1770129" y="2084184"/>
                  <a:pt x="1772727" y="2073802"/>
                  <a:pt x="1775321" y="2066017"/>
                </a:cubicBezTo>
                <a:cubicBezTo>
                  <a:pt x="1770129" y="2071208"/>
                  <a:pt x="1762344" y="2076399"/>
                  <a:pt x="1754557" y="2076399"/>
                </a:cubicBezTo>
                <a:cubicBezTo>
                  <a:pt x="1741581" y="2076399"/>
                  <a:pt x="1728602" y="2063421"/>
                  <a:pt x="1728602" y="2050444"/>
                </a:cubicBezTo>
                <a:cubicBezTo>
                  <a:pt x="1728602" y="2037466"/>
                  <a:pt x="1738983" y="2024489"/>
                  <a:pt x="1754557" y="2024489"/>
                </a:cubicBezTo>
                <a:cubicBezTo>
                  <a:pt x="1749366" y="2019298"/>
                  <a:pt x="1744175" y="2014107"/>
                  <a:pt x="1738983" y="2006320"/>
                </a:cubicBezTo>
                <a:cubicBezTo>
                  <a:pt x="1731198" y="2014107"/>
                  <a:pt x="1720817" y="2019298"/>
                  <a:pt x="1707838" y="2019298"/>
                </a:cubicBezTo>
                <a:cubicBezTo>
                  <a:pt x="1681883" y="2019298"/>
                  <a:pt x="1663716" y="1998534"/>
                  <a:pt x="1663716" y="1975173"/>
                </a:cubicBezTo>
                <a:cubicBezTo>
                  <a:pt x="1663716" y="1949219"/>
                  <a:pt x="1684480" y="1931051"/>
                  <a:pt x="1707838" y="1931051"/>
                </a:cubicBezTo>
                <a:cubicBezTo>
                  <a:pt x="1718220" y="1931051"/>
                  <a:pt x="1728602" y="1933645"/>
                  <a:pt x="1736389" y="1941433"/>
                </a:cubicBezTo>
                <a:cubicBezTo>
                  <a:pt x="1738983" y="1936242"/>
                  <a:pt x="1738983" y="1933645"/>
                  <a:pt x="1741581" y="1931051"/>
                </a:cubicBezTo>
                <a:lnTo>
                  <a:pt x="1741581" y="1925860"/>
                </a:lnTo>
                <a:cubicBezTo>
                  <a:pt x="1741581" y="1902499"/>
                  <a:pt x="1759748" y="1884332"/>
                  <a:pt x="1783109" y="1884332"/>
                </a:cubicBezTo>
                <a:lnTo>
                  <a:pt x="1785703" y="1884332"/>
                </a:lnTo>
                <a:cubicBezTo>
                  <a:pt x="1780512" y="1876544"/>
                  <a:pt x="1777918" y="1868759"/>
                  <a:pt x="1777918" y="1860971"/>
                </a:cubicBezTo>
                <a:cubicBezTo>
                  <a:pt x="1772727" y="1855780"/>
                  <a:pt x="1767536" y="1847995"/>
                  <a:pt x="1764938" y="1840208"/>
                </a:cubicBezTo>
                <a:cubicBezTo>
                  <a:pt x="1754557" y="1837614"/>
                  <a:pt x="1746772" y="1835016"/>
                  <a:pt x="1738983" y="1832422"/>
                </a:cubicBezTo>
                <a:cubicBezTo>
                  <a:pt x="1741581" y="1837614"/>
                  <a:pt x="1741581" y="1842804"/>
                  <a:pt x="1741581" y="1847995"/>
                </a:cubicBezTo>
                <a:cubicBezTo>
                  <a:pt x="1741581" y="1879141"/>
                  <a:pt x="1718220" y="1902499"/>
                  <a:pt x="1687073" y="1902499"/>
                </a:cubicBezTo>
                <a:cubicBezTo>
                  <a:pt x="1655927" y="1902499"/>
                  <a:pt x="1632570" y="1879141"/>
                  <a:pt x="1632570" y="1847995"/>
                </a:cubicBezTo>
                <a:cubicBezTo>
                  <a:pt x="1632570" y="1842804"/>
                  <a:pt x="1632570" y="1835016"/>
                  <a:pt x="1635164" y="1829825"/>
                </a:cubicBezTo>
                <a:cubicBezTo>
                  <a:pt x="1614400" y="1829825"/>
                  <a:pt x="1596232" y="1811658"/>
                  <a:pt x="1596232" y="1790894"/>
                </a:cubicBezTo>
                <a:cubicBezTo>
                  <a:pt x="1596232" y="1770130"/>
                  <a:pt x="1614400" y="1751960"/>
                  <a:pt x="1635164" y="1751960"/>
                </a:cubicBezTo>
                <a:cubicBezTo>
                  <a:pt x="1655927" y="1751960"/>
                  <a:pt x="1674098" y="1770130"/>
                  <a:pt x="1674098" y="1790894"/>
                </a:cubicBezTo>
                <a:lnTo>
                  <a:pt x="1674098" y="1796085"/>
                </a:lnTo>
                <a:cubicBezTo>
                  <a:pt x="1676692" y="1793489"/>
                  <a:pt x="1679288" y="1793489"/>
                  <a:pt x="1684480" y="1793489"/>
                </a:cubicBezTo>
                <a:cubicBezTo>
                  <a:pt x="1689671" y="1793489"/>
                  <a:pt x="1692265" y="1796085"/>
                  <a:pt x="1697456" y="1796085"/>
                </a:cubicBezTo>
                <a:cubicBezTo>
                  <a:pt x="1692265" y="1785704"/>
                  <a:pt x="1689671" y="1772724"/>
                  <a:pt x="1689671" y="1759748"/>
                </a:cubicBezTo>
                <a:cubicBezTo>
                  <a:pt x="1689671" y="1751960"/>
                  <a:pt x="1689671" y="1746769"/>
                  <a:pt x="1692265" y="1738984"/>
                </a:cubicBezTo>
                <a:lnTo>
                  <a:pt x="1689671" y="1738984"/>
                </a:lnTo>
                <a:cubicBezTo>
                  <a:pt x="1679288" y="1746769"/>
                  <a:pt x="1668907" y="1751960"/>
                  <a:pt x="1655927" y="1751960"/>
                </a:cubicBezTo>
                <a:cubicBezTo>
                  <a:pt x="1627379" y="1751960"/>
                  <a:pt x="1604017" y="1728603"/>
                  <a:pt x="1604017" y="1700051"/>
                </a:cubicBezTo>
                <a:cubicBezTo>
                  <a:pt x="1604017" y="1692265"/>
                  <a:pt x="1606615" y="1684477"/>
                  <a:pt x="1609209" y="1679287"/>
                </a:cubicBezTo>
                <a:cubicBezTo>
                  <a:pt x="1609209" y="1674096"/>
                  <a:pt x="1606615" y="1668904"/>
                  <a:pt x="1606615" y="1663713"/>
                </a:cubicBezTo>
                <a:cubicBezTo>
                  <a:pt x="1606615" y="1640356"/>
                  <a:pt x="1624782" y="1622186"/>
                  <a:pt x="1648142" y="1622186"/>
                </a:cubicBezTo>
                <a:cubicBezTo>
                  <a:pt x="1671501" y="1622186"/>
                  <a:pt x="1689671" y="1640356"/>
                  <a:pt x="1689671" y="1661119"/>
                </a:cubicBezTo>
                <a:cubicBezTo>
                  <a:pt x="1700053" y="1671502"/>
                  <a:pt x="1707838" y="1684477"/>
                  <a:pt x="1707838" y="1700051"/>
                </a:cubicBezTo>
                <a:lnTo>
                  <a:pt x="1707838" y="1707838"/>
                </a:lnTo>
                <a:cubicBezTo>
                  <a:pt x="1713028" y="1700051"/>
                  <a:pt x="1720817" y="1694859"/>
                  <a:pt x="1728602" y="1689668"/>
                </a:cubicBezTo>
                <a:lnTo>
                  <a:pt x="1728602" y="1684477"/>
                </a:lnTo>
                <a:cubicBezTo>
                  <a:pt x="1728602" y="1645547"/>
                  <a:pt x="1749366" y="1609209"/>
                  <a:pt x="1793491" y="1614401"/>
                </a:cubicBezTo>
                <a:cubicBezTo>
                  <a:pt x="1788299" y="1611803"/>
                  <a:pt x="1785703" y="1611803"/>
                  <a:pt x="1783109" y="1609209"/>
                </a:cubicBezTo>
                <a:cubicBezTo>
                  <a:pt x="1777918" y="1614401"/>
                  <a:pt x="1770129" y="1619591"/>
                  <a:pt x="1759748" y="1619591"/>
                </a:cubicBezTo>
                <a:cubicBezTo>
                  <a:pt x="1741581" y="1619591"/>
                  <a:pt x="1728602" y="1606612"/>
                  <a:pt x="1728602" y="1588446"/>
                </a:cubicBezTo>
                <a:cubicBezTo>
                  <a:pt x="1728602" y="1570276"/>
                  <a:pt x="1741581" y="1557300"/>
                  <a:pt x="1759748" y="1557300"/>
                </a:cubicBezTo>
                <a:cubicBezTo>
                  <a:pt x="1767536" y="1557300"/>
                  <a:pt x="1772727" y="1559893"/>
                  <a:pt x="1777918" y="1562491"/>
                </a:cubicBezTo>
                <a:cubicBezTo>
                  <a:pt x="1783109" y="1557300"/>
                  <a:pt x="1790894" y="1552108"/>
                  <a:pt x="1801276" y="1552108"/>
                </a:cubicBezTo>
                <a:cubicBezTo>
                  <a:pt x="1816849" y="1552108"/>
                  <a:pt x="1832422" y="1565085"/>
                  <a:pt x="1832422" y="1583254"/>
                </a:cubicBezTo>
                <a:cubicBezTo>
                  <a:pt x="1832422" y="1588446"/>
                  <a:pt x="1829828" y="1593636"/>
                  <a:pt x="1827231" y="1598827"/>
                </a:cubicBezTo>
                <a:cubicBezTo>
                  <a:pt x="1835019" y="1598827"/>
                  <a:pt x="1842804" y="1596231"/>
                  <a:pt x="1853185" y="1596231"/>
                </a:cubicBezTo>
                <a:cubicBezTo>
                  <a:pt x="1915478" y="1596231"/>
                  <a:pt x="1967388" y="1648141"/>
                  <a:pt x="1967388" y="1710432"/>
                </a:cubicBezTo>
                <a:cubicBezTo>
                  <a:pt x="1967388" y="1720814"/>
                  <a:pt x="1964794" y="1733793"/>
                  <a:pt x="1962196" y="1744175"/>
                </a:cubicBezTo>
                <a:cubicBezTo>
                  <a:pt x="1962196" y="1746769"/>
                  <a:pt x="1962196" y="1749366"/>
                  <a:pt x="1959603" y="1751960"/>
                </a:cubicBezTo>
                <a:cubicBezTo>
                  <a:pt x="1954411" y="1762343"/>
                  <a:pt x="1946624" y="1772724"/>
                  <a:pt x="1938839" y="1783107"/>
                </a:cubicBezTo>
                <a:cubicBezTo>
                  <a:pt x="1941433" y="1788298"/>
                  <a:pt x="1944030" y="1796085"/>
                  <a:pt x="1946624" y="1803870"/>
                </a:cubicBezTo>
                <a:cubicBezTo>
                  <a:pt x="1951815" y="1801276"/>
                  <a:pt x="1957005" y="1801276"/>
                  <a:pt x="1962196" y="1801276"/>
                </a:cubicBezTo>
                <a:cubicBezTo>
                  <a:pt x="1985557" y="1801276"/>
                  <a:pt x="2006321" y="1814253"/>
                  <a:pt x="2019297" y="1832422"/>
                </a:cubicBezTo>
                <a:cubicBezTo>
                  <a:pt x="2029680" y="1837614"/>
                  <a:pt x="2037467" y="1850589"/>
                  <a:pt x="2037467" y="1863569"/>
                </a:cubicBezTo>
                <a:cubicBezTo>
                  <a:pt x="2037467" y="1876544"/>
                  <a:pt x="2032276" y="1884332"/>
                  <a:pt x="2024489" y="1892117"/>
                </a:cubicBezTo>
                <a:cubicBezTo>
                  <a:pt x="2019297" y="1902499"/>
                  <a:pt x="2014106" y="1910287"/>
                  <a:pt x="2006321" y="1918072"/>
                </a:cubicBezTo>
                <a:cubicBezTo>
                  <a:pt x="2014106" y="1920670"/>
                  <a:pt x="2024489" y="1923264"/>
                  <a:pt x="2032276" y="1928455"/>
                </a:cubicBezTo>
                <a:cubicBezTo>
                  <a:pt x="2047850" y="1905096"/>
                  <a:pt x="2071207" y="1892117"/>
                  <a:pt x="2099759" y="1892117"/>
                </a:cubicBezTo>
                <a:cubicBezTo>
                  <a:pt x="2128308" y="1892117"/>
                  <a:pt x="2154263" y="1907690"/>
                  <a:pt x="2169837" y="1931051"/>
                </a:cubicBezTo>
                <a:lnTo>
                  <a:pt x="2169837" y="1923264"/>
                </a:lnTo>
                <a:cubicBezTo>
                  <a:pt x="2169837" y="1910287"/>
                  <a:pt x="2172433" y="1899905"/>
                  <a:pt x="2175027" y="1889524"/>
                </a:cubicBezTo>
                <a:cubicBezTo>
                  <a:pt x="2169837" y="1884332"/>
                  <a:pt x="2167242" y="1881735"/>
                  <a:pt x="2164646" y="1876544"/>
                </a:cubicBezTo>
                <a:cubicBezTo>
                  <a:pt x="2162052" y="1879141"/>
                  <a:pt x="2159455" y="1879141"/>
                  <a:pt x="2156861" y="1879141"/>
                </a:cubicBezTo>
                <a:cubicBezTo>
                  <a:pt x="2138691" y="1879141"/>
                  <a:pt x="2125715" y="1866163"/>
                  <a:pt x="2125715" y="1847995"/>
                </a:cubicBezTo>
                <a:cubicBezTo>
                  <a:pt x="2125715" y="1829825"/>
                  <a:pt x="2138691" y="1816849"/>
                  <a:pt x="2156861" y="1816849"/>
                </a:cubicBezTo>
                <a:cubicBezTo>
                  <a:pt x="2162052" y="1816849"/>
                  <a:pt x="2167242" y="1819443"/>
                  <a:pt x="2172433" y="1822040"/>
                </a:cubicBezTo>
                <a:cubicBezTo>
                  <a:pt x="2180218" y="1814253"/>
                  <a:pt x="2190601" y="1809061"/>
                  <a:pt x="2203579" y="1809061"/>
                </a:cubicBezTo>
                <a:cubicBezTo>
                  <a:pt x="2219153" y="1809061"/>
                  <a:pt x="2232128" y="1816849"/>
                  <a:pt x="2239917" y="1829825"/>
                </a:cubicBezTo>
                <a:cubicBezTo>
                  <a:pt x="2242511" y="1827231"/>
                  <a:pt x="2242511" y="1827231"/>
                  <a:pt x="2245108" y="1827231"/>
                </a:cubicBezTo>
                <a:cubicBezTo>
                  <a:pt x="2242511" y="1819443"/>
                  <a:pt x="2239917" y="1811658"/>
                  <a:pt x="2239917" y="1801276"/>
                </a:cubicBezTo>
                <a:lnTo>
                  <a:pt x="2239917" y="1798679"/>
                </a:lnTo>
                <a:cubicBezTo>
                  <a:pt x="2239917" y="1796085"/>
                  <a:pt x="2237319" y="1793489"/>
                  <a:pt x="2237319" y="1790894"/>
                </a:cubicBezTo>
                <a:cubicBezTo>
                  <a:pt x="2229534" y="1788298"/>
                  <a:pt x="2221747" y="1788298"/>
                  <a:pt x="2216556" y="1785704"/>
                </a:cubicBezTo>
                <a:cubicBezTo>
                  <a:pt x="2211364" y="1788298"/>
                  <a:pt x="2208771" y="1788298"/>
                  <a:pt x="2203579" y="1788298"/>
                </a:cubicBezTo>
                <a:cubicBezTo>
                  <a:pt x="2193197" y="1796085"/>
                  <a:pt x="2180218" y="1801276"/>
                  <a:pt x="2164646" y="1801276"/>
                </a:cubicBezTo>
                <a:cubicBezTo>
                  <a:pt x="2128308" y="1801276"/>
                  <a:pt x="2097162" y="1770130"/>
                  <a:pt x="2097162" y="1733793"/>
                </a:cubicBezTo>
                <a:cubicBezTo>
                  <a:pt x="2081590" y="1733793"/>
                  <a:pt x="2071207" y="1720814"/>
                  <a:pt x="2071207" y="1707838"/>
                </a:cubicBezTo>
                <a:cubicBezTo>
                  <a:pt x="2071207" y="1697457"/>
                  <a:pt x="2078996" y="1687074"/>
                  <a:pt x="2086781" y="1684477"/>
                </a:cubicBezTo>
                <a:cubicBezTo>
                  <a:pt x="2084186" y="1681883"/>
                  <a:pt x="2084186" y="1676692"/>
                  <a:pt x="2084186" y="1671502"/>
                </a:cubicBezTo>
                <a:cubicBezTo>
                  <a:pt x="2084186" y="1640356"/>
                  <a:pt x="2110142" y="1614401"/>
                  <a:pt x="2141287" y="1614401"/>
                </a:cubicBezTo>
                <a:cubicBezTo>
                  <a:pt x="2151669" y="1614401"/>
                  <a:pt x="2162052" y="1619591"/>
                  <a:pt x="2172433" y="1624782"/>
                </a:cubicBezTo>
                <a:cubicBezTo>
                  <a:pt x="2172433" y="1622186"/>
                  <a:pt x="2175027" y="1622186"/>
                  <a:pt x="2177624" y="1622186"/>
                </a:cubicBezTo>
                <a:cubicBezTo>
                  <a:pt x="2180218" y="1609209"/>
                  <a:pt x="2188007" y="1601421"/>
                  <a:pt x="2200982" y="1601421"/>
                </a:cubicBezTo>
                <a:cubicBezTo>
                  <a:pt x="2211364" y="1601421"/>
                  <a:pt x="2219153" y="1606612"/>
                  <a:pt x="2224343" y="1616995"/>
                </a:cubicBezTo>
                <a:cubicBezTo>
                  <a:pt x="2229534" y="1614401"/>
                  <a:pt x="2234725" y="1614401"/>
                  <a:pt x="2239917" y="1614401"/>
                </a:cubicBezTo>
                <a:lnTo>
                  <a:pt x="2250298" y="1614401"/>
                </a:lnTo>
                <a:cubicBezTo>
                  <a:pt x="2245108" y="1604018"/>
                  <a:pt x="2242511" y="1593636"/>
                  <a:pt x="2242511" y="1583254"/>
                </a:cubicBezTo>
                <a:cubicBezTo>
                  <a:pt x="2242511" y="1580657"/>
                  <a:pt x="2245108" y="1575466"/>
                  <a:pt x="2245108" y="1570276"/>
                </a:cubicBezTo>
                <a:cubicBezTo>
                  <a:pt x="2239917" y="1572872"/>
                  <a:pt x="2234725" y="1572872"/>
                  <a:pt x="2229534" y="1572872"/>
                </a:cubicBezTo>
                <a:cubicBezTo>
                  <a:pt x="2200982" y="1572872"/>
                  <a:pt x="2180218" y="1549511"/>
                  <a:pt x="2180218" y="1523556"/>
                </a:cubicBezTo>
                <a:cubicBezTo>
                  <a:pt x="2180218" y="1495007"/>
                  <a:pt x="2203579" y="1474244"/>
                  <a:pt x="2229534" y="1474244"/>
                </a:cubicBezTo>
                <a:cubicBezTo>
                  <a:pt x="2258083" y="1474244"/>
                  <a:pt x="2278848" y="1497601"/>
                  <a:pt x="2278848" y="1523556"/>
                </a:cubicBezTo>
                <a:lnTo>
                  <a:pt x="2278848" y="1528747"/>
                </a:lnTo>
                <a:cubicBezTo>
                  <a:pt x="2281444" y="1528747"/>
                  <a:pt x="2281444" y="1526153"/>
                  <a:pt x="2284038" y="1526153"/>
                </a:cubicBezTo>
                <a:cubicBezTo>
                  <a:pt x="2294420" y="1515771"/>
                  <a:pt x="2309993" y="1507984"/>
                  <a:pt x="2325567" y="1507984"/>
                </a:cubicBezTo>
                <a:lnTo>
                  <a:pt x="2335948" y="1507984"/>
                </a:lnTo>
                <a:lnTo>
                  <a:pt x="2335948" y="1502792"/>
                </a:lnTo>
                <a:cubicBezTo>
                  <a:pt x="2335948" y="1476837"/>
                  <a:pt x="2356713" y="1456074"/>
                  <a:pt x="2382668" y="1456074"/>
                </a:cubicBezTo>
                <a:cubicBezTo>
                  <a:pt x="2408623" y="1456074"/>
                  <a:pt x="2429386" y="1476837"/>
                  <a:pt x="2429386" y="1502792"/>
                </a:cubicBezTo>
                <a:cubicBezTo>
                  <a:pt x="2429386" y="1510580"/>
                  <a:pt x="2426792" y="1518365"/>
                  <a:pt x="2424195" y="1526153"/>
                </a:cubicBezTo>
                <a:cubicBezTo>
                  <a:pt x="2431983" y="1518365"/>
                  <a:pt x="2442365" y="1515771"/>
                  <a:pt x="2455341" y="1515771"/>
                </a:cubicBezTo>
                <a:cubicBezTo>
                  <a:pt x="2489085" y="1515771"/>
                  <a:pt x="2515039" y="1541726"/>
                  <a:pt x="2515039" y="1575466"/>
                </a:cubicBezTo>
                <a:lnTo>
                  <a:pt x="2511342" y="1594473"/>
                </a:lnTo>
                <a:lnTo>
                  <a:pt x="2518931" y="1576766"/>
                </a:lnTo>
                <a:cubicBezTo>
                  <a:pt x="2526068" y="1569629"/>
                  <a:pt x="2535801" y="1565087"/>
                  <a:pt x="2546183" y="1565087"/>
                </a:cubicBezTo>
                <a:cubicBezTo>
                  <a:pt x="2566947" y="1565087"/>
                  <a:pt x="2585117" y="1583254"/>
                  <a:pt x="2585117" y="1604018"/>
                </a:cubicBezTo>
                <a:cubicBezTo>
                  <a:pt x="2585117" y="1624782"/>
                  <a:pt x="2566947" y="1642952"/>
                  <a:pt x="2546183" y="1642952"/>
                </a:cubicBezTo>
                <a:cubicBezTo>
                  <a:pt x="2522825" y="1642952"/>
                  <a:pt x="2507252" y="1624782"/>
                  <a:pt x="2507252" y="1604018"/>
                </a:cubicBezTo>
                <a:lnTo>
                  <a:pt x="2507465" y="1603522"/>
                </a:lnTo>
                <a:lnTo>
                  <a:pt x="2497844" y="1617969"/>
                </a:lnTo>
                <a:cubicBezTo>
                  <a:pt x="2487138" y="1628676"/>
                  <a:pt x="2472213" y="1635164"/>
                  <a:pt x="2455341" y="1635164"/>
                </a:cubicBezTo>
                <a:cubicBezTo>
                  <a:pt x="2421601" y="1635164"/>
                  <a:pt x="2395646" y="1609209"/>
                  <a:pt x="2395646" y="1575466"/>
                </a:cubicBezTo>
                <a:cubicBezTo>
                  <a:pt x="2395646" y="1565085"/>
                  <a:pt x="2400837" y="1554702"/>
                  <a:pt x="2406029" y="1544320"/>
                </a:cubicBezTo>
                <a:cubicBezTo>
                  <a:pt x="2398240" y="1546917"/>
                  <a:pt x="2390455" y="1549511"/>
                  <a:pt x="2382668" y="1549511"/>
                </a:cubicBezTo>
                <a:lnTo>
                  <a:pt x="2380074" y="1549511"/>
                </a:lnTo>
                <a:lnTo>
                  <a:pt x="2380074" y="1559893"/>
                </a:lnTo>
                <a:cubicBezTo>
                  <a:pt x="2380074" y="1575466"/>
                  <a:pt x="2372285" y="1588446"/>
                  <a:pt x="2361904" y="1598827"/>
                </a:cubicBezTo>
                <a:cubicBezTo>
                  <a:pt x="2354119" y="1622186"/>
                  <a:pt x="2333354" y="1637758"/>
                  <a:pt x="2307399" y="1640356"/>
                </a:cubicBezTo>
                <a:cubicBezTo>
                  <a:pt x="2309993" y="1645547"/>
                  <a:pt x="2315184" y="1653332"/>
                  <a:pt x="2317781" y="1658522"/>
                </a:cubicBezTo>
                <a:cubicBezTo>
                  <a:pt x="2320375" y="1661119"/>
                  <a:pt x="2320375" y="1661119"/>
                  <a:pt x="2322973" y="1661119"/>
                </a:cubicBezTo>
                <a:cubicBezTo>
                  <a:pt x="2335948" y="1642949"/>
                  <a:pt x="2356713" y="1629973"/>
                  <a:pt x="2382668" y="1629973"/>
                </a:cubicBezTo>
                <a:cubicBezTo>
                  <a:pt x="2408623" y="1629973"/>
                  <a:pt x="2431983" y="1642949"/>
                  <a:pt x="2444959" y="1663713"/>
                </a:cubicBezTo>
                <a:cubicBezTo>
                  <a:pt x="2450150" y="1653332"/>
                  <a:pt x="2460532" y="1648141"/>
                  <a:pt x="2470915" y="1648141"/>
                </a:cubicBezTo>
                <a:cubicBezTo>
                  <a:pt x="2489085" y="1648141"/>
                  <a:pt x="2504657" y="1663713"/>
                  <a:pt x="2504657" y="1681883"/>
                </a:cubicBezTo>
                <a:cubicBezTo>
                  <a:pt x="2507251" y="1679287"/>
                  <a:pt x="2512442" y="1679287"/>
                  <a:pt x="2517633" y="1679287"/>
                </a:cubicBezTo>
                <a:lnTo>
                  <a:pt x="2520230" y="1679287"/>
                </a:lnTo>
                <a:cubicBezTo>
                  <a:pt x="2535803" y="1668904"/>
                  <a:pt x="2553970" y="1663713"/>
                  <a:pt x="2574735" y="1663713"/>
                </a:cubicBezTo>
                <a:lnTo>
                  <a:pt x="2579926" y="1663713"/>
                </a:lnTo>
                <a:cubicBezTo>
                  <a:pt x="2577331" y="1661119"/>
                  <a:pt x="2577331" y="1658522"/>
                  <a:pt x="2577331" y="1655928"/>
                </a:cubicBezTo>
                <a:cubicBezTo>
                  <a:pt x="2577331" y="1640356"/>
                  <a:pt x="2590307" y="1624782"/>
                  <a:pt x="2608477" y="1624782"/>
                </a:cubicBezTo>
                <a:cubicBezTo>
                  <a:pt x="2618859" y="1624782"/>
                  <a:pt x="2629241" y="1629973"/>
                  <a:pt x="2634432" y="1637758"/>
                </a:cubicBezTo>
                <a:lnTo>
                  <a:pt x="2634432" y="1629973"/>
                </a:lnTo>
                <a:cubicBezTo>
                  <a:pt x="2621453" y="1627376"/>
                  <a:pt x="2613668" y="1619591"/>
                  <a:pt x="2611071" y="1609209"/>
                </a:cubicBezTo>
                <a:cubicBezTo>
                  <a:pt x="2600689" y="1604018"/>
                  <a:pt x="2595498" y="1596231"/>
                  <a:pt x="2595498" y="1585848"/>
                </a:cubicBezTo>
                <a:cubicBezTo>
                  <a:pt x="2595498" y="1572872"/>
                  <a:pt x="2605881" y="1562491"/>
                  <a:pt x="2616262" y="1559893"/>
                </a:cubicBezTo>
                <a:cubicBezTo>
                  <a:pt x="2611071" y="1554702"/>
                  <a:pt x="2608477" y="1549511"/>
                  <a:pt x="2608477" y="1544320"/>
                </a:cubicBezTo>
                <a:cubicBezTo>
                  <a:pt x="2608477" y="1539130"/>
                  <a:pt x="2608477" y="1536535"/>
                  <a:pt x="2611071" y="1533939"/>
                </a:cubicBezTo>
                <a:lnTo>
                  <a:pt x="2605881" y="1528747"/>
                </a:lnTo>
                <a:cubicBezTo>
                  <a:pt x="2600689" y="1528747"/>
                  <a:pt x="2595498" y="1531345"/>
                  <a:pt x="2590307" y="1531345"/>
                </a:cubicBezTo>
                <a:lnTo>
                  <a:pt x="2587713" y="1531345"/>
                </a:lnTo>
                <a:lnTo>
                  <a:pt x="2587713" y="1536535"/>
                </a:lnTo>
                <a:cubicBezTo>
                  <a:pt x="2587713" y="1544320"/>
                  <a:pt x="2579926" y="1552108"/>
                  <a:pt x="2572141" y="1552108"/>
                </a:cubicBezTo>
                <a:cubicBezTo>
                  <a:pt x="2564352" y="1552108"/>
                  <a:pt x="2556567" y="1544320"/>
                  <a:pt x="2556567" y="1536535"/>
                </a:cubicBezTo>
                <a:cubicBezTo>
                  <a:pt x="2556567" y="1531345"/>
                  <a:pt x="2559161" y="1526153"/>
                  <a:pt x="2564352" y="1523556"/>
                </a:cubicBezTo>
                <a:cubicBezTo>
                  <a:pt x="2559161" y="1518365"/>
                  <a:pt x="2556567" y="1513175"/>
                  <a:pt x="2553970" y="1507984"/>
                </a:cubicBezTo>
                <a:cubicBezTo>
                  <a:pt x="2553970" y="1526153"/>
                  <a:pt x="2538397" y="1541726"/>
                  <a:pt x="2520230" y="1541726"/>
                </a:cubicBezTo>
                <a:cubicBezTo>
                  <a:pt x="2502060" y="1541726"/>
                  <a:pt x="2486487" y="1526153"/>
                  <a:pt x="2486487" y="1507984"/>
                </a:cubicBezTo>
                <a:cubicBezTo>
                  <a:pt x="2486487" y="1489816"/>
                  <a:pt x="2502060" y="1474244"/>
                  <a:pt x="2520230" y="1474244"/>
                </a:cubicBezTo>
                <a:cubicBezTo>
                  <a:pt x="2533206" y="1474244"/>
                  <a:pt x="2546186" y="1482029"/>
                  <a:pt x="2551376" y="1495007"/>
                </a:cubicBezTo>
                <a:lnTo>
                  <a:pt x="2551376" y="1492410"/>
                </a:lnTo>
                <a:cubicBezTo>
                  <a:pt x="2551376" y="1476837"/>
                  <a:pt x="2559161" y="1463861"/>
                  <a:pt x="2572141" y="1458670"/>
                </a:cubicBezTo>
                <a:cubicBezTo>
                  <a:pt x="2569543" y="1456074"/>
                  <a:pt x="2569543" y="1450883"/>
                  <a:pt x="2569543" y="1448289"/>
                </a:cubicBezTo>
                <a:cubicBezTo>
                  <a:pt x="2569543" y="1430119"/>
                  <a:pt x="2579926" y="1414545"/>
                  <a:pt x="2598095" y="1411951"/>
                </a:cubicBezTo>
                <a:cubicBezTo>
                  <a:pt x="2587713" y="1411951"/>
                  <a:pt x="2577331" y="1409354"/>
                  <a:pt x="2566949" y="1404164"/>
                </a:cubicBezTo>
                <a:cubicBezTo>
                  <a:pt x="2566949" y="1435310"/>
                  <a:pt x="2540995" y="1458670"/>
                  <a:pt x="2512442" y="1458670"/>
                </a:cubicBezTo>
                <a:cubicBezTo>
                  <a:pt x="2499466" y="1458670"/>
                  <a:pt x="2486487" y="1453480"/>
                  <a:pt x="2476105" y="1443097"/>
                </a:cubicBezTo>
                <a:cubicBezTo>
                  <a:pt x="2473511" y="1443097"/>
                  <a:pt x="2473511" y="1445691"/>
                  <a:pt x="2470915" y="1445691"/>
                </a:cubicBezTo>
                <a:cubicBezTo>
                  <a:pt x="2465724" y="1456074"/>
                  <a:pt x="2455341" y="1463861"/>
                  <a:pt x="2442365" y="1463861"/>
                </a:cubicBezTo>
                <a:cubicBezTo>
                  <a:pt x="2426792" y="1463861"/>
                  <a:pt x="2411219" y="1450883"/>
                  <a:pt x="2411219" y="1432715"/>
                </a:cubicBezTo>
                <a:lnTo>
                  <a:pt x="2411219" y="1430119"/>
                </a:lnTo>
                <a:cubicBezTo>
                  <a:pt x="2406029" y="1424928"/>
                  <a:pt x="2400837" y="1417142"/>
                  <a:pt x="2400837" y="1406760"/>
                </a:cubicBezTo>
                <a:cubicBezTo>
                  <a:pt x="2400837" y="1398973"/>
                  <a:pt x="2403431" y="1391188"/>
                  <a:pt x="2408623" y="1385996"/>
                </a:cubicBezTo>
                <a:cubicBezTo>
                  <a:pt x="2403431" y="1388590"/>
                  <a:pt x="2395646" y="1391188"/>
                  <a:pt x="2387859" y="1391188"/>
                </a:cubicBezTo>
                <a:cubicBezTo>
                  <a:pt x="2359309" y="1391188"/>
                  <a:pt x="2338545" y="1367827"/>
                  <a:pt x="2338545" y="1341872"/>
                </a:cubicBezTo>
                <a:cubicBezTo>
                  <a:pt x="2338545" y="1328895"/>
                  <a:pt x="2341139" y="1318514"/>
                  <a:pt x="2348927" y="1310725"/>
                </a:cubicBezTo>
                <a:lnTo>
                  <a:pt x="2348927" y="1308132"/>
                </a:lnTo>
                <a:cubicBezTo>
                  <a:pt x="2348927" y="1284771"/>
                  <a:pt x="2359309" y="1266603"/>
                  <a:pt x="2372285" y="1253624"/>
                </a:cubicBezTo>
                <a:lnTo>
                  <a:pt x="2372285" y="1245839"/>
                </a:lnTo>
                <a:cubicBezTo>
                  <a:pt x="2372285" y="1235457"/>
                  <a:pt x="2377476" y="1225076"/>
                  <a:pt x="2385264" y="1219884"/>
                </a:cubicBezTo>
                <a:cubicBezTo>
                  <a:pt x="2382668" y="1217287"/>
                  <a:pt x="2380074" y="1214693"/>
                  <a:pt x="2380074" y="1212097"/>
                </a:cubicBezTo>
                <a:cubicBezTo>
                  <a:pt x="2374883" y="1214693"/>
                  <a:pt x="2369691" y="1214693"/>
                  <a:pt x="2364500" y="1214693"/>
                </a:cubicBezTo>
                <a:cubicBezTo>
                  <a:pt x="2356713" y="1214693"/>
                  <a:pt x="2348927" y="1212097"/>
                  <a:pt x="2341139" y="1209502"/>
                </a:cubicBezTo>
                <a:cubicBezTo>
                  <a:pt x="2341139" y="1219884"/>
                  <a:pt x="2330758" y="1230267"/>
                  <a:pt x="2317781" y="1230267"/>
                </a:cubicBezTo>
                <a:cubicBezTo>
                  <a:pt x="2304803" y="1230267"/>
                  <a:pt x="2294420" y="1219884"/>
                  <a:pt x="2294420" y="1206906"/>
                </a:cubicBezTo>
                <a:cubicBezTo>
                  <a:pt x="2294420" y="1193930"/>
                  <a:pt x="2304803" y="1186142"/>
                  <a:pt x="2315184" y="1183548"/>
                </a:cubicBezTo>
                <a:cubicBezTo>
                  <a:pt x="2312590" y="1178358"/>
                  <a:pt x="2309993" y="1170569"/>
                  <a:pt x="2309993" y="1162784"/>
                </a:cubicBezTo>
                <a:cubicBezTo>
                  <a:pt x="2304803" y="1178358"/>
                  <a:pt x="2289229" y="1188739"/>
                  <a:pt x="2273657" y="1188739"/>
                </a:cubicBezTo>
                <a:cubicBezTo>
                  <a:pt x="2252893" y="1188739"/>
                  <a:pt x="2237319" y="1173167"/>
                  <a:pt x="2237319" y="1152402"/>
                </a:cubicBezTo>
                <a:cubicBezTo>
                  <a:pt x="2237319" y="1147212"/>
                  <a:pt x="2237319" y="1144614"/>
                  <a:pt x="2239917" y="1139423"/>
                </a:cubicBezTo>
                <a:cubicBezTo>
                  <a:pt x="2229534" y="1126447"/>
                  <a:pt x="2224343" y="1110874"/>
                  <a:pt x="2224343" y="1095302"/>
                </a:cubicBezTo>
                <a:cubicBezTo>
                  <a:pt x="2224343" y="1077131"/>
                  <a:pt x="2229534" y="1064156"/>
                  <a:pt x="2239917" y="1051176"/>
                </a:cubicBezTo>
                <a:lnTo>
                  <a:pt x="2239917" y="1045986"/>
                </a:lnTo>
                <a:cubicBezTo>
                  <a:pt x="2239917" y="1022627"/>
                  <a:pt x="2258083" y="1004458"/>
                  <a:pt x="2281444" y="1004458"/>
                </a:cubicBezTo>
                <a:cubicBezTo>
                  <a:pt x="2299612" y="1004458"/>
                  <a:pt x="2315184" y="1014840"/>
                  <a:pt x="2320375" y="1030412"/>
                </a:cubicBezTo>
                <a:cubicBezTo>
                  <a:pt x="2333354" y="1035603"/>
                  <a:pt x="2343736" y="1045986"/>
                  <a:pt x="2351521" y="1058964"/>
                </a:cubicBezTo>
                <a:cubicBezTo>
                  <a:pt x="2348927" y="1051176"/>
                  <a:pt x="2348927" y="1043391"/>
                  <a:pt x="2348927" y="1035603"/>
                </a:cubicBezTo>
                <a:cubicBezTo>
                  <a:pt x="2348927" y="983694"/>
                  <a:pt x="2390455" y="942165"/>
                  <a:pt x="2442365" y="942165"/>
                </a:cubicBezTo>
                <a:cubicBezTo>
                  <a:pt x="2468320" y="942165"/>
                  <a:pt x="2491679" y="952547"/>
                  <a:pt x="2509848" y="970717"/>
                </a:cubicBezTo>
                <a:cubicBezTo>
                  <a:pt x="2509848" y="960336"/>
                  <a:pt x="2515039" y="952547"/>
                  <a:pt x="2520230" y="947356"/>
                </a:cubicBezTo>
                <a:cubicBezTo>
                  <a:pt x="2502060" y="942165"/>
                  <a:pt x="2489085" y="926592"/>
                  <a:pt x="2489085" y="905829"/>
                </a:cubicBezTo>
                <a:lnTo>
                  <a:pt x="2489085" y="900638"/>
                </a:lnTo>
                <a:cubicBezTo>
                  <a:pt x="2476105" y="890255"/>
                  <a:pt x="2468320" y="874683"/>
                  <a:pt x="2468320" y="856515"/>
                </a:cubicBezTo>
                <a:cubicBezTo>
                  <a:pt x="2468320" y="848728"/>
                  <a:pt x="2468320" y="840943"/>
                  <a:pt x="2470915" y="835752"/>
                </a:cubicBezTo>
                <a:lnTo>
                  <a:pt x="2470915" y="830560"/>
                </a:lnTo>
                <a:lnTo>
                  <a:pt x="2470915" y="827963"/>
                </a:lnTo>
                <a:cubicBezTo>
                  <a:pt x="2455341" y="814988"/>
                  <a:pt x="2444959" y="802008"/>
                  <a:pt x="2439769" y="783842"/>
                </a:cubicBezTo>
                <a:lnTo>
                  <a:pt x="2437175" y="783842"/>
                </a:lnTo>
                <a:cubicBezTo>
                  <a:pt x="2434577" y="783842"/>
                  <a:pt x="2434577" y="786435"/>
                  <a:pt x="2431983" y="786435"/>
                </a:cubicBezTo>
                <a:cubicBezTo>
                  <a:pt x="2419004" y="822773"/>
                  <a:pt x="2382668" y="848728"/>
                  <a:pt x="2341139" y="848728"/>
                </a:cubicBezTo>
                <a:cubicBezTo>
                  <a:pt x="2333354" y="848728"/>
                  <a:pt x="2325567" y="848728"/>
                  <a:pt x="2317781" y="846134"/>
                </a:cubicBezTo>
                <a:cubicBezTo>
                  <a:pt x="2309993" y="848728"/>
                  <a:pt x="2302208" y="851324"/>
                  <a:pt x="2291827" y="851324"/>
                </a:cubicBezTo>
                <a:cubicBezTo>
                  <a:pt x="2250298" y="851324"/>
                  <a:pt x="2216556" y="817581"/>
                  <a:pt x="2216556" y="776053"/>
                </a:cubicBezTo>
                <a:cubicBezTo>
                  <a:pt x="2216556" y="752696"/>
                  <a:pt x="2229534" y="729334"/>
                  <a:pt x="2247702" y="716358"/>
                </a:cubicBezTo>
                <a:cubicBezTo>
                  <a:pt x="2255489" y="692997"/>
                  <a:pt x="2271063" y="677425"/>
                  <a:pt x="2289229" y="664448"/>
                </a:cubicBezTo>
                <a:lnTo>
                  <a:pt x="2289229" y="659257"/>
                </a:lnTo>
                <a:cubicBezTo>
                  <a:pt x="2289229" y="651469"/>
                  <a:pt x="2291827" y="641087"/>
                  <a:pt x="2297018" y="633302"/>
                </a:cubicBezTo>
                <a:cubicBezTo>
                  <a:pt x="2273657" y="615132"/>
                  <a:pt x="2258083" y="586583"/>
                  <a:pt x="2258083" y="552840"/>
                </a:cubicBezTo>
                <a:lnTo>
                  <a:pt x="2258083" y="545056"/>
                </a:lnTo>
                <a:cubicBezTo>
                  <a:pt x="2252893" y="547650"/>
                  <a:pt x="2247702" y="547650"/>
                  <a:pt x="2242511" y="547650"/>
                </a:cubicBezTo>
                <a:cubicBezTo>
                  <a:pt x="2219153" y="547650"/>
                  <a:pt x="2200982" y="529482"/>
                  <a:pt x="2200982" y="506121"/>
                </a:cubicBezTo>
                <a:cubicBezTo>
                  <a:pt x="2200982" y="482763"/>
                  <a:pt x="2219153" y="464594"/>
                  <a:pt x="2242511" y="464594"/>
                </a:cubicBezTo>
                <a:cubicBezTo>
                  <a:pt x="2258083" y="464594"/>
                  <a:pt x="2271063" y="474975"/>
                  <a:pt x="2278848" y="487955"/>
                </a:cubicBezTo>
                <a:cubicBezTo>
                  <a:pt x="2299612" y="461999"/>
                  <a:pt x="2330758" y="446426"/>
                  <a:pt x="2364500" y="446426"/>
                </a:cubicBezTo>
                <a:cubicBezTo>
                  <a:pt x="2385264" y="446426"/>
                  <a:pt x="2403431" y="451617"/>
                  <a:pt x="2419004" y="461999"/>
                </a:cubicBezTo>
                <a:cubicBezTo>
                  <a:pt x="2416410" y="456809"/>
                  <a:pt x="2416410" y="451617"/>
                  <a:pt x="2416410" y="446426"/>
                </a:cubicBezTo>
                <a:cubicBezTo>
                  <a:pt x="2416410" y="430853"/>
                  <a:pt x="2421601" y="412684"/>
                  <a:pt x="2429386" y="399707"/>
                </a:cubicBezTo>
                <a:lnTo>
                  <a:pt x="2421601" y="399707"/>
                </a:lnTo>
                <a:cubicBezTo>
                  <a:pt x="2395646" y="399707"/>
                  <a:pt x="2372285" y="384134"/>
                  <a:pt x="2361904" y="363370"/>
                </a:cubicBezTo>
                <a:cubicBezTo>
                  <a:pt x="2351521" y="373752"/>
                  <a:pt x="2335948" y="381538"/>
                  <a:pt x="2320375" y="381538"/>
                </a:cubicBezTo>
                <a:cubicBezTo>
                  <a:pt x="2286635" y="381538"/>
                  <a:pt x="2260680" y="355583"/>
                  <a:pt x="2260680" y="321843"/>
                </a:cubicBezTo>
                <a:cubicBezTo>
                  <a:pt x="2260680" y="288099"/>
                  <a:pt x="2289229" y="262144"/>
                  <a:pt x="2320375" y="262144"/>
                </a:cubicBezTo>
                <a:cubicBezTo>
                  <a:pt x="2341139" y="262144"/>
                  <a:pt x="2359309" y="272527"/>
                  <a:pt x="2369691" y="290697"/>
                </a:cubicBezTo>
                <a:cubicBezTo>
                  <a:pt x="2380074" y="277717"/>
                  <a:pt x="2398240" y="267335"/>
                  <a:pt x="2419004" y="267335"/>
                </a:cubicBezTo>
                <a:cubicBezTo>
                  <a:pt x="2424195" y="267335"/>
                  <a:pt x="2426792" y="269933"/>
                  <a:pt x="2431983" y="269933"/>
                </a:cubicBezTo>
                <a:cubicBezTo>
                  <a:pt x="2411219" y="256953"/>
                  <a:pt x="2398240" y="233595"/>
                  <a:pt x="2398240" y="207640"/>
                </a:cubicBezTo>
                <a:cubicBezTo>
                  <a:pt x="2398240" y="199852"/>
                  <a:pt x="2398240" y="192067"/>
                  <a:pt x="2400837" y="184279"/>
                </a:cubicBezTo>
                <a:cubicBezTo>
                  <a:pt x="2390455" y="192067"/>
                  <a:pt x="2377476" y="197258"/>
                  <a:pt x="2364500" y="197258"/>
                </a:cubicBezTo>
                <a:cubicBezTo>
                  <a:pt x="2333354" y="197258"/>
                  <a:pt x="2307399" y="171303"/>
                  <a:pt x="2307399" y="140157"/>
                </a:cubicBezTo>
                <a:cubicBezTo>
                  <a:pt x="2307399" y="109011"/>
                  <a:pt x="2333354" y="83056"/>
                  <a:pt x="2364500" y="83056"/>
                </a:cubicBezTo>
                <a:cubicBezTo>
                  <a:pt x="2395646" y="83056"/>
                  <a:pt x="2421601" y="109011"/>
                  <a:pt x="2421601" y="140157"/>
                </a:cubicBezTo>
                <a:lnTo>
                  <a:pt x="2421601" y="150539"/>
                </a:lnTo>
                <a:cubicBezTo>
                  <a:pt x="2437175" y="134966"/>
                  <a:pt x="2455341" y="127178"/>
                  <a:pt x="2476105" y="127178"/>
                </a:cubicBezTo>
                <a:cubicBezTo>
                  <a:pt x="2499466" y="127178"/>
                  <a:pt x="2522825" y="137561"/>
                  <a:pt x="2535803" y="155731"/>
                </a:cubicBezTo>
                <a:cubicBezTo>
                  <a:pt x="2540995" y="145348"/>
                  <a:pt x="2551376" y="140157"/>
                  <a:pt x="2564352" y="140157"/>
                </a:cubicBezTo>
                <a:cubicBezTo>
                  <a:pt x="2585116" y="140157"/>
                  <a:pt x="2600689" y="155731"/>
                  <a:pt x="2600689" y="176494"/>
                </a:cubicBezTo>
                <a:cubicBezTo>
                  <a:pt x="2600689" y="197258"/>
                  <a:pt x="2585116" y="212832"/>
                  <a:pt x="2564352" y="212832"/>
                </a:cubicBezTo>
                <a:cubicBezTo>
                  <a:pt x="2559161" y="212832"/>
                  <a:pt x="2556567" y="212832"/>
                  <a:pt x="2551376" y="210234"/>
                </a:cubicBezTo>
                <a:cubicBezTo>
                  <a:pt x="2546186" y="246572"/>
                  <a:pt x="2515039" y="275123"/>
                  <a:pt x="2476105" y="275123"/>
                </a:cubicBezTo>
                <a:cubicBezTo>
                  <a:pt x="2470915" y="275123"/>
                  <a:pt x="2463130" y="275123"/>
                  <a:pt x="2457939" y="272527"/>
                </a:cubicBezTo>
                <a:cubicBezTo>
                  <a:pt x="2465724" y="280314"/>
                  <a:pt x="2473511" y="288099"/>
                  <a:pt x="2478702" y="298481"/>
                </a:cubicBezTo>
                <a:cubicBezTo>
                  <a:pt x="2483893" y="290697"/>
                  <a:pt x="2491679" y="285505"/>
                  <a:pt x="2499466" y="285505"/>
                </a:cubicBezTo>
                <a:cubicBezTo>
                  <a:pt x="2515039" y="285505"/>
                  <a:pt x="2525421" y="295887"/>
                  <a:pt x="2525421" y="311460"/>
                </a:cubicBezTo>
                <a:cubicBezTo>
                  <a:pt x="2525421" y="327032"/>
                  <a:pt x="2512442" y="337415"/>
                  <a:pt x="2499466" y="337415"/>
                </a:cubicBezTo>
                <a:cubicBezTo>
                  <a:pt x="2494275" y="337415"/>
                  <a:pt x="2489085" y="334818"/>
                  <a:pt x="2483893" y="332224"/>
                </a:cubicBezTo>
                <a:cubicBezTo>
                  <a:pt x="2483893" y="340009"/>
                  <a:pt x="2483893" y="345200"/>
                  <a:pt x="2481296" y="350392"/>
                </a:cubicBezTo>
                <a:cubicBezTo>
                  <a:pt x="2486487" y="350392"/>
                  <a:pt x="2494275" y="347797"/>
                  <a:pt x="2499466" y="347797"/>
                </a:cubicBezTo>
                <a:cubicBezTo>
                  <a:pt x="2504657" y="345200"/>
                  <a:pt x="2509848" y="342606"/>
                  <a:pt x="2515039" y="342606"/>
                </a:cubicBezTo>
                <a:cubicBezTo>
                  <a:pt x="2522825" y="342606"/>
                  <a:pt x="2528015" y="345200"/>
                  <a:pt x="2533206" y="350392"/>
                </a:cubicBezTo>
                <a:cubicBezTo>
                  <a:pt x="2574735" y="360773"/>
                  <a:pt x="2605881" y="399707"/>
                  <a:pt x="2605881" y="443829"/>
                </a:cubicBezTo>
                <a:cubicBezTo>
                  <a:pt x="2605881" y="461999"/>
                  <a:pt x="2600689" y="480166"/>
                  <a:pt x="2590307" y="495740"/>
                </a:cubicBezTo>
                <a:cubicBezTo>
                  <a:pt x="2598095" y="503527"/>
                  <a:pt x="2600689" y="511313"/>
                  <a:pt x="2600689" y="519100"/>
                </a:cubicBezTo>
                <a:cubicBezTo>
                  <a:pt x="2600689" y="537267"/>
                  <a:pt x="2587713" y="550246"/>
                  <a:pt x="2569543" y="550246"/>
                </a:cubicBezTo>
                <a:cubicBezTo>
                  <a:pt x="2559161" y="550246"/>
                  <a:pt x="2548780" y="542458"/>
                  <a:pt x="2543588" y="534673"/>
                </a:cubicBezTo>
                <a:cubicBezTo>
                  <a:pt x="2535803" y="537267"/>
                  <a:pt x="2528015" y="539864"/>
                  <a:pt x="2517633" y="539864"/>
                </a:cubicBezTo>
                <a:cubicBezTo>
                  <a:pt x="2538397" y="550246"/>
                  <a:pt x="2551376" y="568414"/>
                  <a:pt x="2553970" y="589177"/>
                </a:cubicBezTo>
                <a:cubicBezTo>
                  <a:pt x="2561758" y="589177"/>
                  <a:pt x="2569543" y="591774"/>
                  <a:pt x="2574735" y="596966"/>
                </a:cubicBezTo>
                <a:cubicBezTo>
                  <a:pt x="2577331" y="586583"/>
                  <a:pt x="2582522" y="578795"/>
                  <a:pt x="2590307" y="573605"/>
                </a:cubicBezTo>
                <a:cubicBezTo>
                  <a:pt x="2590307" y="571011"/>
                  <a:pt x="2587713" y="568414"/>
                  <a:pt x="2587713" y="563222"/>
                </a:cubicBezTo>
                <a:cubicBezTo>
                  <a:pt x="2587713" y="550246"/>
                  <a:pt x="2598095" y="539864"/>
                  <a:pt x="2611071" y="539864"/>
                </a:cubicBezTo>
                <a:cubicBezTo>
                  <a:pt x="2618859" y="539864"/>
                  <a:pt x="2624051" y="542458"/>
                  <a:pt x="2629241" y="547650"/>
                </a:cubicBezTo>
                <a:cubicBezTo>
                  <a:pt x="2631836" y="545056"/>
                  <a:pt x="2637026" y="545056"/>
                  <a:pt x="2642217" y="545056"/>
                </a:cubicBezTo>
                <a:cubicBezTo>
                  <a:pt x="2639623" y="539864"/>
                  <a:pt x="2637026" y="532076"/>
                  <a:pt x="2637026" y="524291"/>
                </a:cubicBezTo>
                <a:cubicBezTo>
                  <a:pt x="2637026" y="503527"/>
                  <a:pt x="2647408" y="482763"/>
                  <a:pt x="2662981" y="472381"/>
                </a:cubicBezTo>
                <a:cubicBezTo>
                  <a:pt x="2652599" y="469785"/>
                  <a:pt x="2644814" y="461999"/>
                  <a:pt x="2644814" y="451617"/>
                </a:cubicBezTo>
                <a:cubicBezTo>
                  <a:pt x="2644814" y="441235"/>
                  <a:pt x="2655197" y="430853"/>
                  <a:pt x="2665578" y="430853"/>
                </a:cubicBezTo>
                <a:cubicBezTo>
                  <a:pt x="2675960" y="430853"/>
                  <a:pt x="2686342" y="441235"/>
                  <a:pt x="2686342" y="451617"/>
                </a:cubicBezTo>
                <a:cubicBezTo>
                  <a:pt x="2686342" y="454211"/>
                  <a:pt x="2683745" y="459402"/>
                  <a:pt x="2681151" y="461999"/>
                </a:cubicBezTo>
                <a:cubicBezTo>
                  <a:pt x="2686342" y="459402"/>
                  <a:pt x="2694127" y="459402"/>
                  <a:pt x="2699318" y="459402"/>
                </a:cubicBezTo>
                <a:cubicBezTo>
                  <a:pt x="2709700" y="459402"/>
                  <a:pt x="2720082" y="461999"/>
                  <a:pt x="2730464" y="467190"/>
                </a:cubicBezTo>
                <a:cubicBezTo>
                  <a:pt x="2746037" y="456809"/>
                  <a:pt x="2764206" y="451617"/>
                  <a:pt x="2784971" y="451617"/>
                </a:cubicBezTo>
                <a:cubicBezTo>
                  <a:pt x="2790162" y="451617"/>
                  <a:pt x="2792756" y="454211"/>
                  <a:pt x="2797948" y="454211"/>
                </a:cubicBezTo>
                <a:cubicBezTo>
                  <a:pt x="2797948" y="446426"/>
                  <a:pt x="2803138" y="438639"/>
                  <a:pt x="2808329" y="430853"/>
                </a:cubicBezTo>
                <a:cubicBezTo>
                  <a:pt x="2805735" y="428256"/>
                  <a:pt x="2805735" y="425662"/>
                  <a:pt x="2805735" y="423065"/>
                </a:cubicBezTo>
                <a:cubicBezTo>
                  <a:pt x="2805735" y="407493"/>
                  <a:pt x="2818711" y="397110"/>
                  <a:pt x="2831690" y="397110"/>
                </a:cubicBezTo>
                <a:cubicBezTo>
                  <a:pt x="2839475" y="397110"/>
                  <a:pt x="2844666" y="399707"/>
                  <a:pt x="2849857" y="404898"/>
                </a:cubicBezTo>
                <a:lnTo>
                  <a:pt x="2857645" y="404898"/>
                </a:lnTo>
                <a:cubicBezTo>
                  <a:pt x="2870622" y="404898"/>
                  <a:pt x="2882302" y="408792"/>
                  <a:pt x="2892035" y="415281"/>
                </a:cubicBezTo>
                <a:lnTo>
                  <a:pt x="2894424" y="418010"/>
                </a:lnTo>
                <a:lnTo>
                  <a:pt x="2902662" y="406731"/>
                </a:lnTo>
                <a:lnTo>
                  <a:pt x="2916378" y="399479"/>
                </a:lnTo>
                <a:lnTo>
                  <a:pt x="2910527" y="394840"/>
                </a:lnTo>
                <a:cubicBezTo>
                  <a:pt x="2908256" y="391271"/>
                  <a:pt x="2906959" y="386728"/>
                  <a:pt x="2906959" y="381538"/>
                </a:cubicBezTo>
                <a:cubicBezTo>
                  <a:pt x="2906959" y="368561"/>
                  <a:pt x="2917340" y="358179"/>
                  <a:pt x="2930318" y="358179"/>
                </a:cubicBezTo>
                <a:cubicBezTo>
                  <a:pt x="2943295" y="358179"/>
                  <a:pt x="2951083" y="365964"/>
                  <a:pt x="2953677" y="376346"/>
                </a:cubicBezTo>
                <a:cubicBezTo>
                  <a:pt x="2956273" y="371155"/>
                  <a:pt x="2961465" y="365964"/>
                  <a:pt x="2966656" y="363370"/>
                </a:cubicBezTo>
                <a:cubicBezTo>
                  <a:pt x="2956273" y="358179"/>
                  <a:pt x="2948486" y="350392"/>
                  <a:pt x="2943295" y="342606"/>
                </a:cubicBezTo>
                <a:cubicBezTo>
                  <a:pt x="2935510" y="340009"/>
                  <a:pt x="2930318" y="340009"/>
                  <a:pt x="2925128" y="337415"/>
                </a:cubicBezTo>
                <a:cubicBezTo>
                  <a:pt x="2912149" y="360773"/>
                  <a:pt x="2886194" y="378944"/>
                  <a:pt x="2857645" y="378944"/>
                </a:cubicBezTo>
                <a:cubicBezTo>
                  <a:pt x="2818711" y="378944"/>
                  <a:pt x="2787565" y="350392"/>
                  <a:pt x="2784971" y="314054"/>
                </a:cubicBezTo>
                <a:cubicBezTo>
                  <a:pt x="2777183" y="308863"/>
                  <a:pt x="2769398" y="301078"/>
                  <a:pt x="2769398" y="290697"/>
                </a:cubicBezTo>
                <a:lnTo>
                  <a:pt x="2769398" y="285505"/>
                </a:lnTo>
                <a:cubicBezTo>
                  <a:pt x="2764206" y="285505"/>
                  <a:pt x="2756419" y="282908"/>
                  <a:pt x="2751228" y="280314"/>
                </a:cubicBezTo>
                <a:cubicBezTo>
                  <a:pt x="2748634" y="303673"/>
                  <a:pt x="2727870" y="321843"/>
                  <a:pt x="2704509" y="321843"/>
                </a:cubicBezTo>
                <a:lnTo>
                  <a:pt x="2701915" y="321843"/>
                </a:lnTo>
                <a:cubicBezTo>
                  <a:pt x="2701915" y="329628"/>
                  <a:pt x="2699318" y="334818"/>
                  <a:pt x="2696724" y="342606"/>
                </a:cubicBezTo>
                <a:cubicBezTo>
                  <a:pt x="2701915" y="342606"/>
                  <a:pt x="2707107" y="340009"/>
                  <a:pt x="2712297" y="340009"/>
                </a:cubicBezTo>
                <a:cubicBezTo>
                  <a:pt x="2733061" y="340009"/>
                  <a:pt x="2748634" y="355583"/>
                  <a:pt x="2748634" y="376346"/>
                </a:cubicBezTo>
                <a:cubicBezTo>
                  <a:pt x="2748634" y="397110"/>
                  <a:pt x="2733061" y="412684"/>
                  <a:pt x="2712297" y="412684"/>
                </a:cubicBezTo>
                <a:cubicBezTo>
                  <a:pt x="2691533" y="412684"/>
                  <a:pt x="2675960" y="397110"/>
                  <a:pt x="2675960" y="376346"/>
                </a:cubicBezTo>
                <a:cubicBezTo>
                  <a:pt x="2675960" y="371155"/>
                  <a:pt x="2678554" y="365964"/>
                  <a:pt x="2678554" y="363370"/>
                </a:cubicBezTo>
                <a:cubicBezTo>
                  <a:pt x="2675960" y="365964"/>
                  <a:pt x="2670769" y="365964"/>
                  <a:pt x="2668172" y="368561"/>
                </a:cubicBezTo>
                <a:cubicBezTo>
                  <a:pt x="2670769" y="371155"/>
                  <a:pt x="2670769" y="376346"/>
                  <a:pt x="2670769" y="378944"/>
                </a:cubicBezTo>
                <a:cubicBezTo>
                  <a:pt x="2670769" y="394516"/>
                  <a:pt x="2657791" y="407493"/>
                  <a:pt x="2642217" y="407493"/>
                </a:cubicBezTo>
                <a:cubicBezTo>
                  <a:pt x="2626644" y="407493"/>
                  <a:pt x="2613668" y="394516"/>
                  <a:pt x="2613668" y="378944"/>
                </a:cubicBezTo>
                <a:cubicBezTo>
                  <a:pt x="2613668" y="373752"/>
                  <a:pt x="2616262" y="368561"/>
                  <a:pt x="2618859" y="363370"/>
                </a:cubicBezTo>
                <a:cubicBezTo>
                  <a:pt x="2600689" y="352989"/>
                  <a:pt x="2590307" y="334818"/>
                  <a:pt x="2590307" y="314054"/>
                </a:cubicBezTo>
                <a:cubicBezTo>
                  <a:pt x="2590307" y="282908"/>
                  <a:pt x="2616262" y="256953"/>
                  <a:pt x="2647408" y="256953"/>
                </a:cubicBezTo>
                <a:lnTo>
                  <a:pt x="2650005" y="256953"/>
                </a:lnTo>
                <a:cubicBezTo>
                  <a:pt x="2647408" y="251762"/>
                  <a:pt x="2647408" y="243977"/>
                  <a:pt x="2647408" y="238787"/>
                </a:cubicBezTo>
                <a:cubicBezTo>
                  <a:pt x="2647408" y="225807"/>
                  <a:pt x="2652599" y="215426"/>
                  <a:pt x="2660387" y="207640"/>
                </a:cubicBezTo>
                <a:cubicBezTo>
                  <a:pt x="2660387" y="205043"/>
                  <a:pt x="2657791" y="202449"/>
                  <a:pt x="2655197" y="199852"/>
                </a:cubicBezTo>
                <a:cubicBezTo>
                  <a:pt x="2637026" y="194662"/>
                  <a:pt x="2624051" y="179088"/>
                  <a:pt x="2624051" y="158324"/>
                </a:cubicBezTo>
                <a:cubicBezTo>
                  <a:pt x="2624051" y="137561"/>
                  <a:pt x="2642217" y="119393"/>
                  <a:pt x="2662981" y="116796"/>
                </a:cubicBezTo>
                <a:cubicBezTo>
                  <a:pt x="2668172" y="111606"/>
                  <a:pt x="2673363" y="106415"/>
                  <a:pt x="2681151" y="103820"/>
                </a:cubicBezTo>
                <a:cubicBezTo>
                  <a:pt x="2678554" y="98629"/>
                  <a:pt x="2675960" y="93438"/>
                  <a:pt x="2675960" y="88247"/>
                </a:cubicBezTo>
                <a:cubicBezTo>
                  <a:pt x="2670769" y="90841"/>
                  <a:pt x="2668172" y="90841"/>
                  <a:pt x="2662981" y="90841"/>
                </a:cubicBezTo>
                <a:cubicBezTo>
                  <a:pt x="2652599" y="90841"/>
                  <a:pt x="2644814" y="85650"/>
                  <a:pt x="2639623" y="80460"/>
                </a:cubicBezTo>
                <a:cubicBezTo>
                  <a:pt x="2634432" y="83056"/>
                  <a:pt x="2629241" y="83056"/>
                  <a:pt x="2624051" y="83056"/>
                </a:cubicBezTo>
                <a:cubicBezTo>
                  <a:pt x="2600689" y="83056"/>
                  <a:pt x="2582522" y="64886"/>
                  <a:pt x="2582522" y="41529"/>
                </a:cubicBezTo>
                <a:cubicBezTo>
                  <a:pt x="2582522" y="18167"/>
                  <a:pt x="2600689" y="0"/>
                  <a:pt x="2624051" y="0"/>
                </a:cubicBezTo>
                <a:close/>
              </a:path>
            </a:pathLst>
          </a:custGeom>
          <a:solidFill>
            <a:srgbClr val="79CAE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E0F6EE0D-33B6-42C1-A459-18C6262FC036}"/>
              </a:ext>
            </a:extLst>
          </p:cNvPr>
          <p:cNvSpPr/>
          <p:nvPr/>
        </p:nvSpPr>
        <p:spPr>
          <a:xfrm>
            <a:off x="6519090" y="3422085"/>
            <a:ext cx="103820" cy="103820"/>
          </a:xfrm>
          <a:custGeom>
            <a:avLst/>
            <a:gdLst>
              <a:gd name="connsiteX0" fmla="*/ 21431 w 38100"/>
              <a:gd name="connsiteY0" fmla="*/ 7144 h 38100"/>
              <a:gd name="connsiteX1" fmla="*/ 7144 w 38100"/>
              <a:gd name="connsiteY1" fmla="*/ 21431 h 38100"/>
              <a:gd name="connsiteX2" fmla="*/ 21431 w 38100"/>
              <a:gd name="connsiteY2" fmla="*/ 35719 h 38100"/>
              <a:gd name="connsiteX3" fmla="*/ 35719 w 38100"/>
              <a:gd name="connsiteY3" fmla="*/ 21431 h 38100"/>
              <a:gd name="connsiteX4" fmla="*/ 21431 w 38100"/>
              <a:gd name="connsiteY4" fmla="*/ 7144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" h="38100">
                <a:moveTo>
                  <a:pt x="21431" y="7144"/>
                </a:moveTo>
                <a:cubicBezTo>
                  <a:pt x="13811" y="7144"/>
                  <a:pt x="7144" y="13811"/>
                  <a:pt x="7144" y="21431"/>
                </a:cubicBezTo>
                <a:cubicBezTo>
                  <a:pt x="7144" y="29051"/>
                  <a:pt x="13811" y="35719"/>
                  <a:pt x="21431" y="35719"/>
                </a:cubicBezTo>
                <a:cubicBezTo>
                  <a:pt x="29051" y="35719"/>
                  <a:pt x="35719" y="29051"/>
                  <a:pt x="35719" y="21431"/>
                </a:cubicBezTo>
                <a:cubicBezTo>
                  <a:pt x="35719" y="13811"/>
                  <a:pt x="29051" y="7144"/>
                  <a:pt x="21431" y="714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3007BE8F-5022-40BB-87AC-2A3363958A3B}"/>
              </a:ext>
            </a:extLst>
          </p:cNvPr>
          <p:cNvSpPr>
            <a:spLocks/>
          </p:cNvSpPr>
          <p:nvPr/>
        </p:nvSpPr>
        <p:spPr bwMode="auto">
          <a:xfrm>
            <a:off x="8616295" y="1260064"/>
            <a:ext cx="2813958" cy="4676774"/>
          </a:xfrm>
          <a:custGeom>
            <a:avLst/>
            <a:gdLst>
              <a:gd name="connsiteX0" fmla="*/ 2220518 w 2573171"/>
              <a:gd name="connsiteY0" fmla="*/ 30 h 4276588"/>
              <a:gd name="connsiteX1" fmla="*/ 2402923 w 2573171"/>
              <a:gd name="connsiteY1" fmla="*/ 9690 h 4276588"/>
              <a:gd name="connsiteX2" fmla="*/ 2573171 w 2573171"/>
              <a:gd name="connsiteY2" fmla="*/ 39369 h 4276588"/>
              <a:gd name="connsiteX3" fmla="*/ 2573171 w 2573171"/>
              <a:gd name="connsiteY3" fmla="*/ 4146982 h 4276588"/>
              <a:gd name="connsiteX4" fmla="*/ 2491486 w 2573171"/>
              <a:gd name="connsiteY4" fmla="*/ 4180895 h 4276588"/>
              <a:gd name="connsiteX5" fmla="*/ 1592006 w 2573171"/>
              <a:gd name="connsiteY5" fmla="*/ 4235058 h 4276588"/>
              <a:gd name="connsiteX6" fmla="*/ 812443 w 2573171"/>
              <a:gd name="connsiteY6" fmla="*/ 3783085 h 4276588"/>
              <a:gd name="connsiteX7" fmla="*/ 718293 w 2573171"/>
              <a:gd name="connsiteY7" fmla="*/ 3673991 h 4276588"/>
              <a:gd name="connsiteX8" fmla="*/ 709064 w 2573171"/>
              <a:gd name="connsiteY8" fmla="*/ 3743287 h 4276588"/>
              <a:gd name="connsiteX9" fmla="*/ 706996 w 2573171"/>
              <a:gd name="connsiteY9" fmla="*/ 3742771 h 4276588"/>
              <a:gd name="connsiteX10" fmla="*/ 665660 w 2573171"/>
              <a:gd name="connsiteY10" fmla="*/ 3723628 h 4276588"/>
              <a:gd name="connsiteX11" fmla="*/ 624322 w 2573171"/>
              <a:gd name="connsiteY11" fmla="*/ 3701542 h 4276588"/>
              <a:gd name="connsiteX12" fmla="*/ 588688 w 2573171"/>
              <a:gd name="connsiteY12" fmla="*/ 3675038 h 4276588"/>
              <a:gd name="connsiteX13" fmla="*/ 551629 w 2573171"/>
              <a:gd name="connsiteY13" fmla="*/ 3642645 h 4276588"/>
              <a:gd name="connsiteX14" fmla="*/ 523119 w 2573171"/>
              <a:gd name="connsiteY14" fmla="*/ 3608780 h 4276588"/>
              <a:gd name="connsiteX15" fmla="*/ 503163 w 2573171"/>
              <a:gd name="connsiteY15" fmla="*/ 3566081 h 4276588"/>
              <a:gd name="connsiteX16" fmla="*/ 487484 w 2573171"/>
              <a:gd name="connsiteY16" fmla="*/ 3517489 h 4276588"/>
              <a:gd name="connsiteX17" fmla="*/ 481783 w 2573171"/>
              <a:gd name="connsiteY17" fmla="*/ 3464484 h 4276588"/>
              <a:gd name="connsiteX18" fmla="*/ 487484 w 2573171"/>
              <a:gd name="connsiteY18" fmla="*/ 3405586 h 4276588"/>
              <a:gd name="connsiteX19" fmla="*/ 494612 w 2573171"/>
              <a:gd name="connsiteY19" fmla="*/ 3364357 h 4276588"/>
              <a:gd name="connsiteX20" fmla="*/ 499977 w 2573171"/>
              <a:gd name="connsiteY20" fmla="*/ 3339815 h 4276588"/>
              <a:gd name="connsiteX21" fmla="*/ 492110 w 2573171"/>
              <a:gd name="connsiteY21" fmla="*/ 3325862 h 4276588"/>
              <a:gd name="connsiteX22" fmla="*/ 272564 w 2573171"/>
              <a:gd name="connsiteY22" fmla="*/ 2569952 h 4276588"/>
              <a:gd name="connsiteX23" fmla="*/ 264000 w 2573171"/>
              <a:gd name="connsiteY23" fmla="*/ 2439649 h 4276588"/>
              <a:gd name="connsiteX24" fmla="*/ 230915 w 2573171"/>
              <a:gd name="connsiteY24" fmla="*/ 2427901 h 4276588"/>
              <a:gd name="connsiteX25" fmla="*/ 183875 w 2573171"/>
              <a:gd name="connsiteY25" fmla="*/ 2411703 h 4276588"/>
              <a:gd name="connsiteX26" fmla="*/ 136838 w 2573171"/>
              <a:gd name="connsiteY26" fmla="*/ 2395507 h 4276588"/>
              <a:gd name="connsiteX27" fmla="*/ 92651 w 2573171"/>
              <a:gd name="connsiteY27" fmla="*/ 2376366 h 4276588"/>
              <a:gd name="connsiteX28" fmla="*/ 57018 w 2573171"/>
              <a:gd name="connsiteY28" fmla="*/ 2355751 h 4276588"/>
              <a:gd name="connsiteX29" fmla="*/ 25657 w 2573171"/>
              <a:gd name="connsiteY29" fmla="*/ 2326304 h 4276588"/>
              <a:gd name="connsiteX30" fmla="*/ 7128 w 2573171"/>
              <a:gd name="connsiteY30" fmla="*/ 2290965 h 4276588"/>
              <a:gd name="connsiteX31" fmla="*/ 0 w 2573171"/>
              <a:gd name="connsiteY31" fmla="*/ 2254154 h 4276588"/>
              <a:gd name="connsiteX32" fmla="*/ 5703 w 2573171"/>
              <a:gd name="connsiteY32" fmla="*/ 2218817 h 4276588"/>
              <a:gd name="connsiteX33" fmla="*/ 18530 w 2573171"/>
              <a:gd name="connsiteY33" fmla="*/ 2186423 h 4276588"/>
              <a:gd name="connsiteX34" fmla="*/ 38486 w 2573171"/>
              <a:gd name="connsiteY34" fmla="*/ 2159919 h 4276588"/>
              <a:gd name="connsiteX35" fmla="*/ 62717 w 2573171"/>
              <a:gd name="connsiteY35" fmla="*/ 2133416 h 4276588"/>
              <a:gd name="connsiteX36" fmla="*/ 85523 w 2573171"/>
              <a:gd name="connsiteY36" fmla="*/ 2111330 h 4276588"/>
              <a:gd name="connsiteX37" fmla="*/ 104055 w 2573171"/>
              <a:gd name="connsiteY37" fmla="*/ 2093661 h 4276588"/>
              <a:gd name="connsiteX38" fmla="*/ 158220 w 2573171"/>
              <a:gd name="connsiteY38" fmla="*/ 2028875 h 4276588"/>
              <a:gd name="connsiteX39" fmla="*/ 215235 w 2573171"/>
              <a:gd name="connsiteY39" fmla="*/ 1969978 h 4276588"/>
              <a:gd name="connsiteX40" fmla="*/ 272251 w 2573171"/>
              <a:gd name="connsiteY40" fmla="*/ 1911081 h 4276588"/>
              <a:gd name="connsiteX41" fmla="*/ 296508 w 2573171"/>
              <a:gd name="connsiteY41" fmla="*/ 1882067 h 4276588"/>
              <a:gd name="connsiteX42" fmla="*/ 327525 w 2573171"/>
              <a:gd name="connsiteY42" fmla="*/ 1721004 h 4276588"/>
              <a:gd name="connsiteX43" fmla="*/ 463426 w 2573171"/>
              <a:gd name="connsiteY43" fmla="*/ 1306911 h 4276588"/>
              <a:gd name="connsiteX44" fmla="*/ 488916 w 2573171"/>
              <a:gd name="connsiteY44" fmla="*/ 1253511 h 4276588"/>
              <a:gd name="connsiteX45" fmla="*/ 490337 w 2573171"/>
              <a:gd name="connsiteY45" fmla="*/ 1214627 h 4276588"/>
              <a:gd name="connsiteX46" fmla="*/ 497464 w 2573171"/>
              <a:gd name="connsiteY46" fmla="*/ 1132171 h 4276588"/>
              <a:gd name="connsiteX47" fmla="*/ 577284 w 2573171"/>
              <a:gd name="connsiteY47" fmla="*/ 792042 h 4276588"/>
              <a:gd name="connsiteX48" fmla="*/ 627174 w 2573171"/>
              <a:gd name="connsiteY48" fmla="*/ 668359 h 4276588"/>
              <a:gd name="connsiteX49" fmla="*/ 687040 w 2573171"/>
              <a:gd name="connsiteY49" fmla="*/ 553511 h 4276588"/>
              <a:gd name="connsiteX50" fmla="*/ 756884 w 2573171"/>
              <a:gd name="connsiteY50" fmla="*/ 446024 h 4276588"/>
              <a:gd name="connsiteX51" fmla="*/ 836706 w 2573171"/>
              <a:gd name="connsiteY51" fmla="*/ 344427 h 4276588"/>
              <a:gd name="connsiteX52" fmla="*/ 925082 w 2573171"/>
              <a:gd name="connsiteY52" fmla="*/ 251665 h 4276588"/>
              <a:gd name="connsiteX53" fmla="*/ 1020581 w 2573171"/>
              <a:gd name="connsiteY53" fmla="*/ 166264 h 4276588"/>
              <a:gd name="connsiteX54" fmla="*/ 1124636 w 2573171"/>
              <a:gd name="connsiteY54" fmla="*/ 88226 h 4276588"/>
              <a:gd name="connsiteX55" fmla="*/ 1202454 w 2573171"/>
              <a:gd name="connsiteY55" fmla="*/ 38513 h 4276588"/>
              <a:gd name="connsiteX56" fmla="*/ 1155265 w 2573171"/>
              <a:gd name="connsiteY56" fmla="*/ 392849 h 4276588"/>
              <a:gd name="connsiteX57" fmla="*/ 1194663 w 2573171"/>
              <a:gd name="connsiteY57" fmla="*/ 360589 h 4276588"/>
              <a:gd name="connsiteX58" fmla="*/ 2220518 w 2573171"/>
              <a:gd name="connsiteY58" fmla="*/ 30 h 427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573171" h="4276588">
                <a:moveTo>
                  <a:pt x="2220518" y="30"/>
                </a:moveTo>
                <a:cubicBezTo>
                  <a:pt x="2281154" y="-353"/>
                  <a:pt x="2342018" y="2820"/>
                  <a:pt x="2402923" y="9690"/>
                </a:cubicBezTo>
                <a:lnTo>
                  <a:pt x="2573171" y="39369"/>
                </a:lnTo>
                <a:lnTo>
                  <a:pt x="2573171" y="4146982"/>
                </a:lnTo>
                <a:lnTo>
                  <a:pt x="2491486" y="4180895"/>
                </a:lnTo>
                <a:cubicBezTo>
                  <a:pt x="2203689" y="4283161"/>
                  <a:pt x="1895980" y="4307078"/>
                  <a:pt x="1592006" y="4235058"/>
                </a:cubicBezTo>
                <a:cubicBezTo>
                  <a:pt x="1288032" y="4163039"/>
                  <a:pt x="1023764" y="4003605"/>
                  <a:pt x="812443" y="3783085"/>
                </a:cubicBezTo>
                <a:lnTo>
                  <a:pt x="718293" y="3673991"/>
                </a:lnTo>
                <a:lnTo>
                  <a:pt x="709064" y="3743287"/>
                </a:lnTo>
                <a:lnTo>
                  <a:pt x="706996" y="3742771"/>
                </a:lnTo>
                <a:lnTo>
                  <a:pt x="665660" y="3723628"/>
                </a:lnTo>
                <a:lnTo>
                  <a:pt x="624322" y="3701542"/>
                </a:lnTo>
                <a:lnTo>
                  <a:pt x="588688" y="3675038"/>
                </a:lnTo>
                <a:lnTo>
                  <a:pt x="551629" y="3642645"/>
                </a:lnTo>
                <a:lnTo>
                  <a:pt x="523119" y="3608780"/>
                </a:lnTo>
                <a:lnTo>
                  <a:pt x="503163" y="3566081"/>
                </a:lnTo>
                <a:lnTo>
                  <a:pt x="487484" y="3517489"/>
                </a:lnTo>
                <a:lnTo>
                  <a:pt x="481783" y="3464484"/>
                </a:lnTo>
                <a:lnTo>
                  <a:pt x="487484" y="3405586"/>
                </a:lnTo>
                <a:lnTo>
                  <a:pt x="494612" y="3364357"/>
                </a:lnTo>
                <a:lnTo>
                  <a:pt x="499977" y="3339815"/>
                </a:lnTo>
                <a:lnTo>
                  <a:pt x="492110" y="3325862"/>
                </a:lnTo>
                <a:cubicBezTo>
                  <a:pt x="377697" y="3098385"/>
                  <a:pt x="302255" y="2841921"/>
                  <a:pt x="272564" y="2569952"/>
                </a:cubicBezTo>
                <a:lnTo>
                  <a:pt x="264000" y="2439649"/>
                </a:lnTo>
                <a:lnTo>
                  <a:pt x="230915" y="2427901"/>
                </a:lnTo>
                <a:lnTo>
                  <a:pt x="183875" y="2411703"/>
                </a:lnTo>
                <a:lnTo>
                  <a:pt x="136838" y="2395507"/>
                </a:lnTo>
                <a:lnTo>
                  <a:pt x="92651" y="2376366"/>
                </a:lnTo>
                <a:lnTo>
                  <a:pt x="57018" y="2355751"/>
                </a:lnTo>
                <a:lnTo>
                  <a:pt x="25657" y="2326304"/>
                </a:lnTo>
                <a:lnTo>
                  <a:pt x="7128" y="2290965"/>
                </a:lnTo>
                <a:lnTo>
                  <a:pt x="0" y="2254154"/>
                </a:lnTo>
                <a:lnTo>
                  <a:pt x="5703" y="2218817"/>
                </a:lnTo>
                <a:lnTo>
                  <a:pt x="18530" y="2186423"/>
                </a:lnTo>
                <a:lnTo>
                  <a:pt x="38486" y="2159919"/>
                </a:lnTo>
                <a:lnTo>
                  <a:pt x="62717" y="2133416"/>
                </a:lnTo>
                <a:lnTo>
                  <a:pt x="85523" y="2111330"/>
                </a:lnTo>
                <a:lnTo>
                  <a:pt x="104055" y="2093661"/>
                </a:lnTo>
                <a:lnTo>
                  <a:pt x="158220" y="2028875"/>
                </a:lnTo>
                <a:lnTo>
                  <a:pt x="215235" y="1969978"/>
                </a:lnTo>
                <a:lnTo>
                  <a:pt x="272251" y="1911081"/>
                </a:lnTo>
                <a:lnTo>
                  <a:pt x="296508" y="1882067"/>
                </a:lnTo>
                <a:lnTo>
                  <a:pt x="327525" y="1721004"/>
                </a:lnTo>
                <a:cubicBezTo>
                  <a:pt x="361820" y="1576253"/>
                  <a:pt x="407625" y="1437846"/>
                  <a:pt x="463426" y="1306911"/>
                </a:cubicBezTo>
                <a:lnTo>
                  <a:pt x="488916" y="1253511"/>
                </a:lnTo>
                <a:lnTo>
                  <a:pt x="490337" y="1214627"/>
                </a:lnTo>
                <a:lnTo>
                  <a:pt x="497464" y="1132171"/>
                </a:lnTo>
                <a:lnTo>
                  <a:pt x="577284" y="792042"/>
                </a:lnTo>
                <a:lnTo>
                  <a:pt x="627174" y="668359"/>
                </a:lnTo>
                <a:lnTo>
                  <a:pt x="687040" y="553511"/>
                </a:lnTo>
                <a:lnTo>
                  <a:pt x="756884" y="446024"/>
                </a:lnTo>
                <a:lnTo>
                  <a:pt x="836706" y="344427"/>
                </a:lnTo>
                <a:lnTo>
                  <a:pt x="925082" y="251665"/>
                </a:lnTo>
                <a:lnTo>
                  <a:pt x="1020581" y="166264"/>
                </a:lnTo>
                <a:lnTo>
                  <a:pt x="1124636" y="88226"/>
                </a:lnTo>
                <a:lnTo>
                  <a:pt x="1202454" y="38513"/>
                </a:lnTo>
                <a:lnTo>
                  <a:pt x="1155265" y="392849"/>
                </a:lnTo>
                <a:lnTo>
                  <a:pt x="1194663" y="360589"/>
                </a:lnTo>
                <a:cubicBezTo>
                  <a:pt x="1501132" y="132645"/>
                  <a:pt x="1856704" y="2329"/>
                  <a:pt x="2220518" y="3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9C0B081D-228E-4FEC-90BF-B0571FDA612B}"/>
              </a:ext>
            </a:extLst>
          </p:cNvPr>
          <p:cNvSpPr>
            <a:spLocks/>
          </p:cNvSpPr>
          <p:nvPr/>
        </p:nvSpPr>
        <p:spPr bwMode="auto">
          <a:xfrm rot="234009">
            <a:off x="8796978" y="1000913"/>
            <a:ext cx="2869724" cy="5380543"/>
          </a:xfrm>
          <a:custGeom>
            <a:avLst/>
            <a:gdLst>
              <a:gd name="connsiteX0" fmla="*/ 2160897 w 2549927"/>
              <a:gd name="connsiteY0" fmla="*/ 0 h 4780945"/>
              <a:gd name="connsiteX1" fmla="*/ 2224307 w 2549927"/>
              <a:gd name="connsiteY1" fmla="*/ 512 h 4780945"/>
              <a:gd name="connsiteX2" fmla="*/ 2549927 w 2549927"/>
              <a:gd name="connsiteY2" fmla="*/ 4776685 h 4780945"/>
              <a:gd name="connsiteX3" fmla="*/ 2464506 w 2549927"/>
              <a:gd name="connsiteY3" fmla="*/ 4780945 h 4780945"/>
              <a:gd name="connsiteX4" fmla="*/ 2262101 w 2549927"/>
              <a:gd name="connsiteY4" fmla="*/ 4778000 h 4780945"/>
              <a:gd name="connsiteX5" fmla="*/ 2065395 w 2549927"/>
              <a:gd name="connsiteY5" fmla="*/ 4758859 h 4780945"/>
              <a:gd name="connsiteX6" fmla="*/ 1871543 w 2549927"/>
              <a:gd name="connsiteY6" fmla="*/ 4724992 h 4780945"/>
              <a:gd name="connsiteX7" fmla="*/ 1862989 w 2549927"/>
              <a:gd name="connsiteY7" fmla="*/ 4676403 h 4780945"/>
              <a:gd name="connsiteX8" fmla="*/ 1853012 w 2549927"/>
              <a:gd name="connsiteY8" fmla="*/ 4620451 h 4780945"/>
              <a:gd name="connsiteX9" fmla="*/ 1840184 w 2549927"/>
              <a:gd name="connsiteY9" fmla="*/ 4552720 h 4780945"/>
              <a:gd name="connsiteX10" fmla="*/ 1830206 w 2549927"/>
              <a:gd name="connsiteY10" fmla="*/ 4480571 h 4780945"/>
              <a:gd name="connsiteX11" fmla="*/ 1815951 w 2549927"/>
              <a:gd name="connsiteY11" fmla="*/ 4402533 h 4780945"/>
              <a:gd name="connsiteX12" fmla="*/ 1801697 w 2549927"/>
              <a:gd name="connsiteY12" fmla="*/ 4323022 h 4780945"/>
              <a:gd name="connsiteX13" fmla="*/ 1786017 w 2549927"/>
              <a:gd name="connsiteY13" fmla="*/ 4244984 h 4780945"/>
              <a:gd name="connsiteX14" fmla="*/ 1767489 w 2549927"/>
              <a:gd name="connsiteY14" fmla="*/ 4169891 h 4780945"/>
              <a:gd name="connsiteX15" fmla="*/ 1748957 w 2549927"/>
              <a:gd name="connsiteY15" fmla="*/ 4097743 h 4780945"/>
              <a:gd name="connsiteX16" fmla="*/ 1726151 w 2549927"/>
              <a:gd name="connsiteY16" fmla="*/ 4034429 h 4780945"/>
              <a:gd name="connsiteX17" fmla="*/ 1701920 w 2549927"/>
              <a:gd name="connsiteY17" fmla="*/ 3979949 h 4780945"/>
              <a:gd name="connsiteX18" fmla="*/ 1676263 w 2549927"/>
              <a:gd name="connsiteY18" fmla="*/ 3937250 h 4780945"/>
              <a:gd name="connsiteX19" fmla="*/ 1647755 w 2549927"/>
              <a:gd name="connsiteY19" fmla="*/ 3910747 h 4780945"/>
              <a:gd name="connsiteX20" fmla="*/ 1616397 w 2549927"/>
              <a:gd name="connsiteY20" fmla="*/ 3897494 h 4780945"/>
              <a:gd name="connsiteX21" fmla="*/ 1580762 w 2549927"/>
              <a:gd name="connsiteY21" fmla="*/ 3891604 h 4780945"/>
              <a:gd name="connsiteX22" fmla="*/ 1539426 w 2549927"/>
              <a:gd name="connsiteY22" fmla="*/ 3894551 h 4780945"/>
              <a:gd name="connsiteX23" fmla="*/ 1498089 w 2549927"/>
              <a:gd name="connsiteY23" fmla="*/ 3900439 h 4780945"/>
              <a:gd name="connsiteX24" fmla="*/ 1459603 w 2549927"/>
              <a:gd name="connsiteY24" fmla="*/ 3910746 h 4780945"/>
              <a:gd name="connsiteX25" fmla="*/ 1422542 w 2549927"/>
              <a:gd name="connsiteY25" fmla="*/ 3921052 h 4780945"/>
              <a:gd name="connsiteX26" fmla="*/ 1388333 w 2549927"/>
              <a:gd name="connsiteY26" fmla="*/ 3931358 h 4780945"/>
              <a:gd name="connsiteX27" fmla="*/ 1362676 w 2549927"/>
              <a:gd name="connsiteY27" fmla="*/ 3940193 h 4780945"/>
              <a:gd name="connsiteX28" fmla="*/ 1301384 w 2549927"/>
              <a:gd name="connsiteY28" fmla="*/ 3960809 h 4780945"/>
              <a:gd name="connsiteX29" fmla="*/ 1231539 w 2549927"/>
              <a:gd name="connsiteY29" fmla="*/ 3979950 h 4780945"/>
              <a:gd name="connsiteX30" fmla="*/ 1153144 w 2549927"/>
              <a:gd name="connsiteY30" fmla="*/ 3996145 h 4780945"/>
              <a:gd name="connsiteX31" fmla="*/ 1070471 w 2549927"/>
              <a:gd name="connsiteY31" fmla="*/ 4006453 h 4780945"/>
              <a:gd name="connsiteX32" fmla="*/ 987798 w 2549927"/>
              <a:gd name="connsiteY32" fmla="*/ 4015289 h 4780945"/>
              <a:gd name="connsiteX33" fmla="*/ 903700 w 2549927"/>
              <a:gd name="connsiteY33" fmla="*/ 4018232 h 4780945"/>
              <a:gd name="connsiteX34" fmla="*/ 823877 w 2549927"/>
              <a:gd name="connsiteY34" fmla="*/ 4012343 h 4780945"/>
              <a:gd name="connsiteX35" fmla="*/ 748332 w 2549927"/>
              <a:gd name="connsiteY35" fmla="*/ 3999091 h 4780945"/>
              <a:gd name="connsiteX36" fmla="*/ 706996 w 2549927"/>
              <a:gd name="connsiteY36" fmla="*/ 3988785 h 4780945"/>
              <a:gd name="connsiteX37" fmla="*/ 665660 w 2549927"/>
              <a:gd name="connsiteY37" fmla="*/ 3969642 h 4780945"/>
              <a:gd name="connsiteX38" fmla="*/ 624322 w 2549927"/>
              <a:gd name="connsiteY38" fmla="*/ 3947556 h 4780945"/>
              <a:gd name="connsiteX39" fmla="*/ 588688 w 2549927"/>
              <a:gd name="connsiteY39" fmla="*/ 3921052 h 4780945"/>
              <a:gd name="connsiteX40" fmla="*/ 551629 w 2549927"/>
              <a:gd name="connsiteY40" fmla="*/ 3888658 h 4780945"/>
              <a:gd name="connsiteX41" fmla="*/ 523119 w 2549927"/>
              <a:gd name="connsiteY41" fmla="*/ 3854794 h 4780945"/>
              <a:gd name="connsiteX42" fmla="*/ 503163 w 2549927"/>
              <a:gd name="connsiteY42" fmla="*/ 3812095 h 4780945"/>
              <a:gd name="connsiteX43" fmla="*/ 487484 w 2549927"/>
              <a:gd name="connsiteY43" fmla="*/ 3763503 h 4780945"/>
              <a:gd name="connsiteX44" fmla="*/ 481783 w 2549927"/>
              <a:gd name="connsiteY44" fmla="*/ 3710497 h 4780945"/>
              <a:gd name="connsiteX45" fmla="*/ 487484 w 2549927"/>
              <a:gd name="connsiteY45" fmla="*/ 3651600 h 4780945"/>
              <a:gd name="connsiteX46" fmla="*/ 494612 w 2549927"/>
              <a:gd name="connsiteY46" fmla="*/ 3610371 h 4780945"/>
              <a:gd name="connsiteX47" fmla="*/ 504589 w 2549927"/>
              <a:gd name="connsiteY47" fmla="*/ 3564727 h 4780945"/>
              <a:gd name="connsiteX48" fmla="*/ 515994 w 2549927"/>
              <a:gd name="connsiteY48" fmla="*/ 3517609 h 4780945"/>
              <a:gd name="connsiteX49" fmla="*/ 520269 w 2549927"/>
              <a:gd name="connsiteY49" fmla="*/ 3471965 h 4780945"/>
              <a:gd name="connsiteX50" fmla="*/ 520269 w 2549927"/>
              <a:gd name="connsiteY50" fmla="*/ 3423375 h 4780945"/>
              <a:gd name="connsiteX51" fmla="*/ 507440 w 2549927"/>
              <a:gd name="connsiteY51" fmla="*/ 3380675 h 4780945"/>
              <a:gd name="connsiteX52" fmla="*/ 494612 w 2549927"/>
              <a:gd name="connsiteY52" fmla="*/ 3357115 h 4780945"/>
              <a:gd name="connsiteX53" fmla="*/ 471805 w 2549927"/>
              <a:gd name="connsiteY53" fmla="*/ 3335031 h 4780945"/>
              <a:gd name="connsiteX54" fmla="*/ 447574 w 2549927"/>
              <a:gd name="connsiteY54" fmla="*/ 3318833 h 4780945"/>
              <a:gd name="connsiteX55" fmla="*/ 421917 w 2549927"/>
              <a:gd name="connsiteY55" fmla="*/ 3305581 h 4780945"/>
              <a:gd name="connsiteX56" fmla="*/ 396260 w 2549927"/>
              <a:gd name="connsiteY56" fmla="*/ 3286439 h 4780945"/>
              <a:gd name="connsiteX57" fmla="*/ 376305 w 2549927"/>
              <a:gd name="connsiteY57" fmla="*/ 3265826 h 4780945"/>
              <a:gd name="connsiteX58" fmla="*/ 360624 w 2549927"/>
              <a:gd name="connsiteY58" fmla="*/ 3239322 h 4780945"/>
              <a:gd name="connsiteX59" fmla="*/ 354923 w 2549927"/>
              <a:gd name="connsiteY59" fmla="*/ 3209875 h 4780945"/>
              <a:gd name="connsiteX60" fmla="*/ 357774 w 2549927"/>
              <a:gd name="connsiteY60" fmla="*/ 3180425 h 4780945"/>
              <a:gd name="connsiteX61" fmla="*/ 367752 w 2549927"/>
              <a:gd name="connsiteY61" fmla="*/ 3152449 h 4780945"/>
              <a:gd name="connsiteX62" fmla="*/ 380580 w 2549927"/>
              <a:gd name="connsiteY62" fmla="*/ 3128890 h 4780945"/>
              <a:gd name="connsiteX63" fmla="*/ 389133 w 2549927"/>
              <a:gd name="connsiteY63" fmla="*/ 3105331 h 4780945"/>
              <a:gd name="connsiteX64" fmla="*/ 347796 w 2549927"/>
              <a:gd name="connsiteY64" fmla="*/ 3075885 h 4780945"/>
              <a:gd name="connsiteX65" fmla="*/ 319288 w 2549927"/>
              <a:gd name="connsiteY65" fmla="*/ 3046436 h 4780945"/>
              <a:gd name="connsiteX66" fmla="*/ 303609 w 2549927"/>
              <a:gd name="connsiteY66" fmla="*/ 3016987 h 4780945"/>
              <a:gd name="connsiteX67" fmla="*/ 300759 w 2549927"/>
              <a:gd name="connsiteY67" fmla="*/ 2984594 h 4780945"/>
              <a:gd name="connsiteX68" fmla="*/ 305034 w 2549927"/>
              <a:gd name="connsiteY68" fmla="*/ 2955147 h 4780945"/>
              <a:gd name="connsiteX69" fmla="*/ 316438 w 2549927"/>
              <a:gd name="connsiteY69" fmla="*/ 2922753 h 4780945"/>
              <a:gd name="connsiteX70" fmla="*/ 332117 w 2549927"/>
              <a:gd name="connsiteY70" fmla="*/ 2890359 h 4780945"/>
              <a:gd name="connsiteX71" fmla="*/ 349222 w 2549927"/>
              <a:gd name="connsiteY71" fmla="*/ 2857968 h 4780945"/>
              <a:gd name="connsiteX72" fmla="*/ 364902 w 2549927"/>
              <a:gd name="connsiteY72" fmla="*/ 2824099 h 4780945"/>
              <a:gd name="connsiteX73" fmla="*/ 380581 w 2549927"/>
              <a:gd name="connsiteY73" fmla="*/ 2791708 h 4780945"/>
              <a:gd name="connsiteX74" fmla="*/ 389132 w 2549927"/>
              <a:gd name="connsiteY74" fmla="*/ 2756371 h 4780945"/>
              <a:gd name="connsiteX75" fmla="*/ 360624 w 2549927"/>
              <a:gd name="connsiteY75" fmla="*/ 2729865 h 4780945"/>
              <a:gd name="connsiteX76" fmla="*/ 320713 w 2549927"/>
              <a:gd name="connsiteY76" fmla="*/ 2709252 h 4780945"/>
              <a:gd name="connsiteX77" fmla="*/ 276527 w 2549927"/>
              <a:gd name="connsiteY77" fmla="*/ 2690110 h 4780945"/>
              <a:gd name="connsiteX78" fmla="*/ 230914 w 2549927"/>
              <a:gd name="connsiteY78" fmla="*/ 2673914 h 4780945"/>
              <a:gd name="connsiteX79" fmla="*/ 183875 w 2549927"/>
              <a:gd name="connsiteY79" fmla="*/ 2657717 h 4780945"/>
              <a:gd name="connsiteX80" fmla="*/ 136838 w 2549927"/>
              <a:gd name="connsiteY80" fmla="*/ 2641521 h 4780945"/>
              <a:gd name="connsiteX81" fmla="*/ 92651 w 2549927"/>
              <a:gd name="connsiteY81" fmla="*/ 2622380 h 4780945"/>
              <a:gd name="connsiteX82" fmla="*/ 57018 w 2549927"/>
              <a:gd name="connsiteY82" fmla="*/ 2601764 h 4780945"/>
              <a:gd name="connsiteX83" fmla="*/ 25657 w 2549927"/>
              <a:gd name="connsiteY83" fmla="*/ 2572318 h 4780945"/>
              <a:gd name="connsiteX84" fmla="*/ 7128 w 2549927"/>
              <a:gd name="connsiteY84" fmla="*/ 2536979 h 4780945"/>
              <a:gd name="connsiteX85" fmla="*/ 0 w 2549927"/>
              <a:gd name="connsiteY85" fmla="*/ 2500168 h 4780945"/>
              <a:gd name="connsiteX86" fmla="*/ 5703 w 2549927"/>
              <a:gd name="connsiteY86" fmla="*/ 2464831 h 4780945"/>
              <a:gd name="connsiteX87" fmla="*/ 18529 w 2549927"/>
              <a:gd name="connsiteY87" fmla="*/ 2432437 h 4780945"/>
              <a:gd name="connsiteX88" fmla="*/ 38486 w 2549927"/>
              <a:gd name="connsiteY88" fmla="*/ 2405933 h 4780945"/>
              <a:gd name="connsiteX89" fmla="*/ 62716 w 2549927"/>
              <a:gd name="connsiteY89" fmla="*/ 2379430 h 4780945"/>
              <a:gd name="connsiteX90" fmla="*/ 85523 w 2549927"/>
              <a:gd name="connsiteY90" fmla="*/ 2357343 h 4780945"/>
              <a:gd name="connsiteX91" fmla="*/ 104055 w 2549927"/>
              <a:gd name="connsiteY91" fmla="*/ 2339675 h 4780945"/>
              <a:gd name="connsiteX92" fmla="*/ 158220 w 2549927"/>
              <a:gd name="connsiteY92" fmla="*/ 2274890 h 4780945"/>
              <a:gd name="connsiteX93" fmla="*/ 215235 w 2549927"/>
              <a:gd name="connsiteY93" fmla="*/ 2215992 h 4780945"/>
              <a:gd name="connsiteX94" fmla="*/ 272251 w 2549927"/>
              <a:gd name="connsiteY94" fmla="*/ 2157095 h 4780945"/>
              <a:gd name="connsiteX95" fmla="*/ 326415 w 2549927"/>
              <a:gd name="connsiteY95" fmla="*/ 2092307 h 4780945"/>
              <a:gd name="connsiteX96" fmla="*/ 377730 w 2549927"/>
              <a:gd name="connsiteY96" fmla="*/ 2028994 h 4780945"/>
              <a:gd name="connsiteX97" fmla="*/ 424767 w 2549927"/>
              <a:gd name="connsiteY97" fmla="*/ 1956846 h 4780945"/>
              <a:gd name="connsiteX98" fmla="*/ 463254 w 2549927"/>
              <a:gd name="connsiteY98" fmla="*/ 1878807 h 4780945"/>
              <a:gd name="connsiteX99" fmla="*/ 484633 w 2549927"/>
              <a:gd name="connsiteY99" fmla="*/ 1814020 h 4780945"/>
              <a:gd name="connsiteX100" fmla="*/ 491760 w 2549927"/>
              <a:gd name="connsiteY100" fmla="*/ 1750707 h 4780945"/>
              <a:gd name="connsiteX101" fmla="*/ 491761 w 2549927"/>
              <a:gd name="connsiteY101" fmla="*/ 1682976 h 4780945"/>
              <a:gd name="connsiteX102" fmla="*/ 490337 w 2549927"/>
              <a:gd name="connsiteY102" fmla="*/ 1610826 h 4780945"/>
              <a:gd name="connsiteX103" fmla="*/ 487484 w 2549927"/>
              <a:gd name="connsiteY103" fmla="*/ 1538679 h 4780945"/>
              <a:gd name="connsiteX104" fmla="*/ 490337 w 2549927"/>
              <a:gd name="connsiteY104" fmla="*/ 1460641 h 4780945"/>
              <a:gd name="connsiteX105" fmla="*/ 497464 w 2549927"/>
              <a:gd name="connsiteY105" fmla="*/ 1378185 h 4780945"/>
              <a:gd name="connsiteX106" fmla="*/ 577284 w 2549927"/>
              <a:gd name="connsiteY106" fmla="*/ 1038056 h 4780945"/>
              <a:gd name="connsiteX107" fmla="*/ 627174 w 2549927"/>
              <a:gd name="connsiteY107" fmla="*/ 914372 h 4780945"/>
              <a:gd name="connsiteX108" fmla="*/ 687040 w 2549927"/>
              <a:gd name="connsiteY108" fmla="*/ 799525 h 4780945"/>
              <a:gd name="connsiteX109" fmla="*/ 756884 w 2549927"/>
              <a:gd name="connsiteY109" fmla="*/ 692038 h 4780945"/>
              <a:gd name="connsiteX110" fmla="*/ 836706 w 2549927"/>
              <a:gd name="connsiteY110" fmla="*/ 590441 h 4780945"/>
              <a:gd name="connsiteX111" fmla="*/ 925082 w 2549927"/>
              <a:gd name="connsiteY111" fmla="*/ 497679 h 4780945"/>
              <a:gd name="connsiteX112" fmla="*/ 1020581 w 2549927"/>
              <a:gd name="connsiteY112" fmla="*/ 412278 h 4780945"/>
              <a:gd name="connsiteX113" fmla="*/ 1124636 w 2549927"/>
              <a:gd name="connsiteY113" fmla="*/ 334239 h 4780945"/>
              <a:gd name="connsiteX114" fmla="*/ 1232966 w 2549927"/>
              <a:gd name="connsiteY114" fmla="*/ 265035 h 4780945"/>
              <a:gd name="connsiteX115" fmla="*/ 1349849 w 2549927"/>
              <a:gd name="connsiteY115" fmla="*/ 203194 h 4780945"/>
              <a:gd name="connsiteX116" fmla="*/ 1469581 w 2549927"/>
              <a:gd name="connsiteY116" fmla="*/ 151659 h 4780945"/>
              <a:gd name="connsiteX117" fmla="*/ 1590740 w 2549927"/>
              <a:gd name="connsiteY117" fmla="*/ 106015 h 4780945"/>
              <a:gd name="connsiteX118" fmla="*/ 1998402 w 2549927"/>
              <a:gd name="connsiteY118" fmla="*/ 13253 h 478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2549927" h="4780945">
                <a:moveTo>
                  <a:pt x="2160897" y="0"/>
                </a:moveTo>
                <a:lnTo>
                  <a:pt x="2224307" y="512"/>
                </a:lnTo>
                <a:lnTo>
                  <a:pt x="2549927" y="4776685"/>
                </a:lnTo>
                <a:lnTo>
                  <a:pt x="2464506" y="4780945"/>
                </a:lnTo>
                <a:lnTo>
                  <a:pt x="2262101" y="4778000"/>
                </a:lnTo>
                <a:lnTo>
                  <a:pt x="2065395" y="4758859"/>
                </a:lnTo>
                <a:lnTo>
                  <a:pt x="1871543" y="4724992"/>
                </a:lnTo>
                <a:lnTo>
                  <a:pt x="1862989" y="4676403"/>
                </a:lnTo>
                <a:lnTo>
                  <a:pt x="1853012" y="4620451"/>
                </a:lnTo>
                <a:lnTo>
                  <a:pt x="1840184" y="4552720"/>
                </a:lnTo>
                <a:lnTo>
                  <a:pt x="1830206" y="4480571"/>
                </a:lnTo>
                <a:lnTo>
                  <a:pt x="1815951" y="4402533"/>
                </a:lnTo>
                <a:lnTo>
                  <a:pt x="1801697" y="4323022"/>
                </a:lnTo>
                <a:lnTo>
                  <a:pt x="1786017" y="4244984"/>
                </a:lnTo>
                <a:lnTo>
                  <a:pt x="1767489" y="4169891"/>
                </a:lnTo>
                <a:lnTo>
                  <a:pt x="1748957" y="4097743"/>
                </a:lnTo>
                <a:lnTo>
                  <a:pt x="1726151" y="4034429"/>
                </a:lnTo>
                <a:lnTo>
                  <a:pt x="1701920" y="3979949"/>
                </a:lnTo>
                <a:lnTo>
                  <a:pt x="1676263" y="3937250"/>
                </a:lnTo>
                <a:lnTo>
                  <a:pt x="1647755" y="3910747"/>
                </a:lnTo>
                <a:lnTo>
                  <a:pt x="1616397" y="3897494"/>
                </a:lnTo>
                <a:lnTo>
                  <a:pt x="1580762" y="3891604"/>
                </a:lnTo>
                <a:lnTo>
                  <a:pt x="1539426" y="3894551"/>
                </a:lnTo>
                <a:lnTo>
                  <a:pt x="1498089" y="3900439"/>
                </a:lnTo>
                <a:lnTo>
                  <a:pt x="1459603" y="3910746"/>
                </a:lnTo>
                <a:lnTo>
                  <a:pt x="1422542" y="3921052"/>
                </a:lnTo>
                <a:lnTo>
                  <a:pt x="1388333" y="3931358"/>
                </a:lnTo>
                <a:lnTo>
                  <a:pt x="1362676" y="3940193"/>
                </a:lnTo>
                <a:lnTo>
                  <a:pt x="1301384" y="3960809"/>
                </a:lnTo>
                <a:lnTo>
                  <a:pt x="1231539" y="3979950"/>
                </a:lnTo>
                <a:lnTo>
                  <a:pt x="1153144" y="3996145"/>
                </a:lnTo>
                <a:lnTo>
                  <a:pt x="1070471" y="4006453"/>
                </a:lnTo>
                <a:lnTo>
                  <a:pt x="987798" y="4015289"/>
                </a:lnTo>
                <a:lnTo>
                  <a:pt x="903700" y="4018232"/>
                </a:lnTo>
                <a:lnTo>
                  <a:pt x="823877" y="4012343"/>
                </a:lnTo>
                <a:lnTo>
                  <a:pt x="748332" y="3999091"/>
                </a:lnTo>
                <a:lnTo>
                  <a:pt x="706996" y="3988785"/>
                </a:lnTo>
                <a:lnTo>
                  <a:pt x="665660" y="3969642"/>
                </a:lnTo>
                <a:lnTo>
                  <a:pt x="624322" y="3947556"/>
                </a:lnTo>
                <a:lnTo>
                  <a:pt x="588688" y="3921052"/>
                </a:lnTo>
                <a:lnTo>
                  <a:pt x="551629" y="3888658"/>
                </a:lnTo>
                <a:lnTo>
                  <a:pt x="523119" y="3854794"/>
                </a:lnTo>
                <a:lnTo>
                  <a:pt x="503163" y="3812095"/>
                </a:lnTo>
                <a:lnTo>
                  <a:pt x="487484" y="3763503"/>
                </a:lnTo>
                <a:lnTo>
                  <a:pt x="481783" y="3710497"/>
                </a:lnTo>
                <a:lnTo>
                  <a:pt x="487484" y="3651600"/>
                </a:lnTo>
                <a:lnTo>
                  <a:pt x="494612" y="3610371"/>
                </a:lnTo>
                <a:lnTo>
                  <a:pt x="504589" y="3564727"/>
                </a:lnTo>
                <a:lnTo>
                  <a:pt x="515994" y="3517609"/>
                </a:lnTo>
                <a:lnTo>
                  <a:pt x="520269" y="3471965"/>
                </a:lnTo>
                <a:lnTo>
                  <a:pt x="520269" y="3423375"/>
                </a:lnTo>
                <a:lnTo>
                  <a:pt x="507440" y="3380675"/>
                </a:lnTo>
                <a:lnTo>
                  <a:pt x="494612" y="3357115"/>
                </a:lnTo>
                <a:lnTo>
                  <a:pt x="471805" y="3335031"/>
                </a:lnTo>
                <a:lnTo>
                  <a:pt x="447574" y="3318833"/>
                </a:lnTo>
                <a:lnTo>
                  <a:pt x="421917" y="3305581"/>
                </a:lnTo>
                <a:lnTo>
                  <a:pt x="396260" y="3286439"/>
                </a:lnTo>
                <a:lnTo>
                  <a:pt x="376305" y="3265826"/>
                </a:lnTo>
                <a:lnTo>
                  <a:pt x="360624" y="3239322"/>
                </a:lnTo>
                <a:lnTo>
                  <a:pt x="354923" y="3209875"/>
                </a:lnTo>
                <a:lnTo>
                  <a:pt x="357774" y="3180425"/>
                </a:lnTo>
                <a:lnTo>
                  <a:pt x="367752" y="3152449"/>
                </a:lnTo>
                <a:lnTo>
                  <a:pt x="380580" y="3128890"/>
                </a:lnTo>
                <a:lnTo>
                  <a:pt x="389133" y="3105331"/>
                </a:lnTo>
                <a:lnTo>
                  <a:pt x="347796" y="3075885"/>
                </a:lnTo>
                <a:lnTo>
                  <a:pt x="319288" y="3046436"/>
                </a:lnTo>
                <a:lnTo>
                  <a:pt x="303609" y="3016987"/>
                </a:lnTo>
                <a:lnTo>
                  <a:pt x="300759" y="2984594"/>
                </a:lnTo>
                <a:lnTo>
                  <a:pt x="305034" y="2955147"/>
                </a:lnTo>
                <a:lnTo>
                  <a:pt x="316438" y="2922753"/>
                </a:lnTo>
                <a:lnTo>
                  <a:pt x="332117" y="2890359"/>
                </a:lnTo>
                <a:lnTo>
                  <a:pt x="349222" y="2857968"/>
                </a:lnTo>
                <a:lnTo>
                  <a:pt x="364902" y="2824099"/>
                </a:lnTo>
                <a:lnTo>
                  <a:pt x="380581" y="2791708"/>
                </a:lnTo>
                <a:lnTo>
                  <a:pt x="389132" y="2756371"/>
                </a:lnTo>
                <a:lnTo>
                  <a:pt x="360624" y="2729865"/>
                </a:lnTo>
                <a:lnTo>
                  <a:pt x="320713" y="2709252"/>
                </a:lnTo>
                <a:lnTo>
                  <a:pt x="276527" y="2690110"/>
                </a:lnTo>
                <a:lnTo>
                  <a:pt x="230914" y="2673914"/>
                </a:lnTo>
                <a:lnTo>
                  <a:pt x="183875" y="2657717"/>
                </a:lnTo>
                <a:lnTo>
                  <a:pt x="136838" y="2641521"/>
                </a:lnTo>
                <a:lnTo>
                  <a:pt x="92651" y="2622380"/>
                </a:lnTo>
                <a:lnTo>
                  <a:pt x="57018" y="2601764"/>
                </a:lnTo>
                <a:lnTo>
                  <a:pt x="25657" y="2572318"/>
                </a:lnTo>
                <a:lnTo>
                  <a:pt x="7128" y="2536979"/>
                </a:lnTo>
                <a:lnTo>
                  <a:pt x="0" y="2500168"/>
                </a:lnTo>
                <a:lnTo>
                  <a:pt x="5703" y="2464831"/>
                </a:lnTo>
                <a:lnTo>
                  <a:pt x="18529" y="2432437"/>
                </a:lnTo>
                <a:lnTo>
                  <a:pt x="38486" y="2405933"/>
                </a:lnTo>
                <a:lnTo>
                  <a:pt x="62716" y="2379430"/>
                </a:lnTo>
                <a:lnTo>
                  <a:pt x="85523" y="2357343"/>
                </a:lnTo>
                <a:lnTo>
                  <a:pt x="104055" y="2339675"/>
                </a:lnTo>
                <a:lnTo>
                  <a:pt x="158220" y="2274890"/>
                </a:lnTo>
                <a:lnTo>
                  <a:pt x="215235" y="2215992"/>
                </a:lnTo>
                <a:lnTo>
                  <a:pt x="272251" y="2157095"/>
                </a:lnTo>
                <a:lnTo>
                  <a:pt x="326415" y="2092307"/>
                </a:lnTo>
                <a:lnTo>
                  <a:pt x="377730" y="2028994"/>
                </a:lnTo>
                <a:lnTo>
                  <a:pt x="424767" y="1956846"/>
                </a:lnTo>
                <a:lnTo>
                  <a:pt x="463254" y="1878807"/>
                </a:lnTo>
                <a:lnTo>
                  <a:pt x="484633" y="1814020"/>
                </a:lnTo>
                <a:lnTo>
                  <a:pt x="491760" y="1750707"/>
                </a:lnTo>
                <a:lnTo>
                  <a:pt x="491761" y="1682976"/>
                </a:lnTo>
                <a:lnTo>
                  <a:pt x="490337" y="1610826"/>
                </a:lnTo>
                <a:lnTo>
                  <a:pt x="487484" y="1538679"/>
                </a:lnTo>
                <a:lnTo>
                  <a:pt x="490337" y="1460641"/>
                </a:lnTo>
                <a:lnTo>
                  <a:pt x="497464" y="1378185"/>
                </a:lnTo>
                <a:lnTo>
                  <a:pt x="577284" y="1038056"/>
                </a:lnTo>
                <a:lnTo>
                  <a:pt x="627174" y="914372"/>
                </a:lnTo>
                <a:lnTo>
                  <a:pt x="687040" y="799525"/>
                </a:lnTo>
                <a:lnTo>
                  <a:pt x="756884" y="692038"/>
                </a:lnTo>
                <a:lnTo>
                  <a:pt x="836706" y="590441"/>
                </a:lnTo>
                <a:lnTo>
                  <a:pt x="925082" y="497679"/>
                </a:lnTo>
                <a:lnTo>
                  <a:pt x="1020581" y="412278"/>
                </a:lnTo>
                <a:lnTo>
                  <a:pt x="1124636" y="334239"/>
                </a:lnTo>
                <a:lnTo>
                  <a:pt x="1232966" y="265035"/>
                </a:lnTo>
                <a:lnTo>
                  <a:pt x="1349849" y="203194"/>
                </a:lnTo>
                <a:lnTo>
                  <a:pt x="1469581" y="151659"/>
                </a:lnTo>
                <a:lnTo>
                  <a:pt x="1590740" y="106015"/>
                </a:lnTo>
                <a:lnTo>
                  <a:pt x="1998402" y="132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44253939-EDB4-4303-BD23-104C3242C9EF}"/>
              </a:ext>
            </a:extLst>
          </p:cNvPr>
          <p:cNvSpPr/>
          <p:nvPr/>
        </p:nvSpPr>
        <p:spPr>
          <a:xfrm>
            <a:off x="10491677" y="2055738"/>
            <a:ext cx="1120091" cy="1316703"/>
          </a:xfrm>
          <a:custGeom>
            <a:avLst/>
            <a:gdLst>
              <a:gd name="connsiteX0" fmla="*/ 472166 w 1120091"/>
              <a:gd name="connsiteY0" fmla="*/ 1283935 h 1316703"/>
              <a:gd name="connsiteX1" fmla="*/ 488551 w 1120091"/>
              <a:gd name="connsiteY1" fmla="*/ 1300318 h 1316703"/>
              <a:gd name="connsiteX2" fmla="*/ 472166 w 1120091"/>
              <a:gd name="connsiteY2" fmla="*/ 1316703 h 1316703"/>
              <a:gd name="connsiteX3" fmla="*/ 455782 w 1120091"/>
              <a:gd name="connsiteY3" fmla="*/ 1300318 h 1316703"/>
              <a:gd name="connsiteX4" fmla="*/ 472166 w 1120091"/>
              <a:gd name="connsiteY4" fmla="*/ 1283935 h 1316703"/>
              <a:gd name="connsiteX5" fmla="*/ 731336 w 1120091"/>
              <a:gd name="connsiteY5" fmla="*/ 1270530 h 1316703"/>
              <a:gd name="connsiteX6" fmla="*/ 753679 w 1120091"/>
              <a:gd name="connsiteY6" fmla="*/ 1292871 h 1316703"/>
              <a:gd name="connsiteX7" fmla="*/ 731336 w 1120091"/>
              <a:gd name="connsiteY7" fmla="*/ 1315214 h 1316703"/>
              <a:gd name="connsiteX8" fmla="*/ 708994 w 1120091"/>
              <a:gd name="connsiteY8" fmla="*/ 1292871 h 1316703"/>
              <a:gd name="connsiteX9" fmla="*/ 731336 w 1120091"/>
              <a:gd name="connsiteY9" fmla="*/ 1270530 h 1316703"/>
              <a:gd name="connsiteX10" fmla="*/ 484083 w 1120091"/>
              <a:gd name="connsiteY10" fmla="*/ 1225846 h 1316703"/>
              <a:gd name="connsiteX11" fmla="*/ 495999 w 1120091"/>
              <a:gd name="connsiteY11" fmla="*/ 1237761 h 1316703"/>
              <a:gd name="connsiteX12" fmla="*/ 484083 w 1120091"/>
              <a:gd name="connsiteY12" fmla="*/ 1249677 h 1316703"/>
              <a:gd name="connsiteX13" fmla="*/ 472167 w 1120091"/>
              <a:gd name="connsiteY13" fmla="*/ 1237761 h 1316703"/>
              <a:gd name="connsiteX14" fmla="*/ 484083 w 1120091"/>
              <a:gd name="connsiteY14" fmla="*/ 1225846 h 1316703"/>
              <a:gd name="connsiteX15" fmla="*/ 1024765 w 1120091"/>
              <a:gd name="connsiteY15" fmla="*/ 1142435 h 1316703"/>
              <a:gd name="connsiteX16" fmla="*/ 1033702 w 1120091"/>
              <a:gd name="connsiteY16" fmla="*/ 1151372 h 1316703"/>
              <a:gd name="connsiteX17" fmla="*/ 1024765 w 1120091"/>
              <a:gd name="connsiteY17" fmla="*/ 1160309 h 1316703"/>
              <a:gd name="connsiteX18" fmla="*/ 1015828 w 1120091"/>
              <a:gd name="connsiteY18" fmla="*/ 1151372 h 1316703"/>
              <a:gd name="connsiteX19" fmla="*/ 1024765 w 1120091"/>
              <a:gd name="connsiteY19" fmla="*/ 1142435 h 1316703"/>
              <a:gd name="connsiteX20" fmla="*/ 355988 w 1120091"/>
              <a:gd name="connsiteY20" fmla="*/ 1132007 h 1316703"/>
              <a:gd name="connsiteX21" fmla="*/ 397694 w 1120091"/>
              <a:gd name="connsiteY21" fmla="*/ 1173712 h 1316703"/>
              <a:gd name="connsiteX22" fmla="*/ 355988 w 1120091"/>
              <a:gd name="connsiteY22" fmla="*/ 1215418 h 1316703"/>
              <a:gd name="connsiteX23" fmla="*/ 314283 w 1120091"/>
              <a:gd name="connsiteY23" fmla="*/ 1173712 h 1316703"/>
              <a:gd name="connsiteX24" fmla="*/ 355988 w 1120091"/>
              <a:gd name="connsiteY24" fmla="*/ 1132007 h 1316703"/>
              <a:gd name="connsiteX25" fmla="*/ 181718 w 1120091"/>
              <a:gd name="connsiteY25" fmla="*/ 1117113 h 1316703"/>
              <a:gd name="connsiteX26" fmla="*/ 207040 w 1120091"/>
              <a:gd name="connsiteY26" fmla="*/ 1142433 h 1316703"/>
              <a:gd name="connsiteX27" fmla="*/ 181718 w 1120091"/>
              <a:gd name="connsiteY27" fmla="*/ 1167755 h 1316703"/>
              <a:gd name="connsiteX28" fmla="*/ 156397 w 1120091"/>
              <a:gd name="connsiteY28" fmla="*/ 1142433 h 1316703"/>
              <a:gd name="connsiteX29" fmla="*/ 181718 w 1120091"/>
              <a:gd name="connsiteY29" fmla="*/ 1117113 h 1316703"/>
              <a:gd name="connsiteX30" fmla="*/ 786447 w 1120091"/>
              <a:gd name="connsiteY30" fmla="*/ 1114134 h 1316703"/>
              <a:gd name="connsiteX31" fmla="*/ 823685 w 1120091"/>
              <a:gd name="connsiteY31" fmla="*/ 1151370 h 1316703"/>
              <a:gd name="connsiteX32" fmla="*/ 786447 w 1120091"/>
              <a:gd name="connsiteY32" fmla="*/ 1188608 h 1316703"/>
              <a:gd name="connsiteX33" fmla="*/ 749211 w 1120091"/>
              <a:gd name="connsiteY33" fmla="*/ 1151370 h 1316703"/>
              <a:gd name="connsiteX34" fmla="*/ 786447 w 1120091"/>
              <a:gd name="connsiteY34" fmla="*/ 1114134 h 1316703"/>
              <a:gd name="connsiteX35" fmla="*/ 485572 w 1120091"/>
              <a:gd name="connsiteY35" fmla="*/ 1100729 h 1316703"/>
              <a:gd name="connsiteX36" fmla="*/ 524299 w 1120091"/>
              <a:gd name="connsiteY36" fmla="*/ 1139455 h 1316703"/>
              <a:gd name="connsiteX37" fmla="*/ 485572 w 1120091"/>
              <a:gd name="connsiteY37" fmla="*/ 1178182 h 1316703"/>
              <a:gd name="connsiteX38" fmla="*/ 446846 w 1120091"/>
              <a:gd name="connsiteY38" fmla="*/ 1139455 h 1316703"/>
              <a:gd name="connsiteX39" fmla="*/ 485572 w 1120091"/>
              <a:gd name="connsiteY39" fmla="*/ 1100729 h 1316703"/>
              <a:gd name="connsiteX40" fmla="*/ 1038169 w 1120091"/>
              <a:gd name="connsiteY40" fmla="*/ 1085834 h 1316703"/>
              <a:gd name="connsiteX41" fmla="*/ 1054554 w 1120091"/>
              <a:gd name="connsiteY41" fmla="*/ 1102217 h 1316703"/>
              <a:gd name="connsiteX42" fmla="*/ 1038169 w 1120091"/>
              <a:gd name="connsiteY42" fmla="*/ 1118602 h 1316703"/>
              <a:gd name="connsiteX43" fmla="*/ 1021785 w 1120091"/>
              <a:gd name="connsiteY43" fmla="*/ 1102217 h 1316703"/>
              <a:gd name="connsiteX44" fmla="*/ 1038169 w 1120091"/>
              <a:gd name="connsiteY44" fmla="*/ 1085834 h 1316703"/>
              <a:gd name="connsiteX45" fmla="*/ 445355 w 1120091"/>
              <a:gd name="connsiteY45" fmla="*/ 1060512 h 1316703"/>
              <a:gd name="connsiteX46" fmla="*/ 467698 w 1120091"/>
              <a:gd name="connsiteY46" fmla="*/ 1082853 h 1316703"/>
              <a:gd name="connsiteX47" fmla="*/ 445355 w 1120091"/>
              <a:gd name="connsiteY47" fmla="*/ 1105196 h 1316703"/>
              <a:gd name="connsiteX48" fmla="*/ 423013 w 1120091"/>
              <a:gd name="connsiteY48" fmla="*/ 1082853 h 1316703"/>
              <a:gd name="connsiteX49" fmla="*/ 445355 w 1120091"/>
              <a:gd name="connsiteY49" fmla="*/ 1060512 h 1316703"/>
              <a:gd name="connsiteX50" fmla="*/ 278535 w 1120091"/>
              <a:gd name="connsiteY50" fmla="*/ 1009870 h 1316703"/>
              <a:gd name="connsiteX51" fmla="*/ 287472 w 1120091"/>
              <a:gd name="connsiteY51" fmla="*/ 1018807 h 1316703"/>
              <a:gd name="connsiteX52" fmla="*/ 278535 w 1120091"/>
              <a:gd name="connsiteY52" fmla="*/ 1027744 h 1316703"/>
              <a:gd name="connsiteX53" fmla="*/ 269598 w 1120091"/>
              <a:gd name="connsiteY53" fmla="*/ 1018807 h 1316703"/>
              <a:gd name="connsiteX54" fmla="*/ 278535 w 1120091"/>
              <a:gd name="connsiteY54" fmla="*/ 1009870 h 1316703"/>
              <a:gd name="connsiteX55" fmla="*/ 241297 w 1120091"/>
              <a:gd name="connsiteY55" fmla="*/ 994975 h 1316703"/>
              <a:gd name="connsiteX56" fmla="*/ 266619 w 1120091"/>
              <a:gd name="connsiteY56" fmla="*/ 1020295 h 1316703"/>
              <a:gd name="connsiteX57" fmla="*/ 241297 w 1120091"/>
              <a:gd name="connsiteY57" fmla="*/ 1045617 h 1316703"/>
              <a:gd name="connsiteX58" fmla="*/ 215976 w 1120091"/>
              <a:gd name="connsiteY58" fmla="*/ 1020295 h 1316703"/>
              <a:gd name="connsiteX59" fmla="*/ 241297 w 1120091"/>
              <a:gd name="connsiteY59" fmla="*/ 994975 h 1316703"/>
              <a:gd name="connsiteX60" fmla="*/ 719420 w 1120091"/>
              <a:gd name="connsiteY60" fmla="*/ 929438 h 1316703"/>
              <a:gd name="connsiteX61" fmla="*/ 743252 w 1120091"/>
              <a:gd name="connsiteY61" fmla="*/ 948800 h 1316703"/>
              <a:gd name="connsiteX62" fmla="*/ 753679 w 1120091"/>
              <a:gd name="connsiteY62" fmla="*/ 947311 h 1316703"/>
              <a:gd name="connsiteX63" fmla="*/ 795385 w 1120091"/>
              <a:gd name="connsiteY63" fmla="*/ 989017 h 1316703"/>
              <a:gd name="connsiteX64" fmla="*/ 753679 w 1120091"/>
              <a:gd name="connsiteY64" fmla="*/ 1030722 h 1316703"/>
              <a:gd name="connsiteX65" fmla="*/ 740273 w 1120091"/>
              <a:gd name="connsiteY65" fmla="*/ 1027743 h 1316703"/>
              <a:gd name="connsiteX66" fmla="*/ 692609 w 1120091"/>
              <a:gd name="connsiteY66" fmla="*/ 1066470 h 1316703"/>
              <a:gd name="connsiteX67" fmla="*/ 686652 w 1120091"/>
              <a:gd name="connsiteY67" fmla="*/ 1066470 h 1316703"/>
              <a:gd name="connsiteX68" fmla="*/ 688142 w 1120091"/>
              <a:gd name="connsiteY68" fmla="*/ 1078386 h 1316703"/>
              <a:gd name="connsiteX69" fmla="*/ 686652 w 1120091"/>
              <a:gd name="connsiteY69" fmla="*/ 1091790 h 1316703"/>
              <a:gd name="connsiteX70" fmla="*/ 698567 w 1120091"/>
              <a:gd name="connsiteY70" fmla="*/ 1124559 h 1316703"/>
              <a:gd name="connsiteX71" fmla="*/ 662820 w 1120091"/>
              <a:gd name="connsiteY71" fmla="*/ 1175201 h 1316703"/>
              <a:gd name="connsiteX72" fmla="*/ 667289 w 1120091"/>
              <a:gd name="connsiteY72" fmla="*/ 1188607 h 1316703"/>
              <a:gd name="connsiteX73" fmla="*/ 643457 w 1120091"/>
              <a:gd name="connsiteY73" fmla="*/ 1212439 h 1316703"/>
              <a:gd name="connsiteX74" fmla="*/ 619626 w 1120091"/>
              <a:gd name="connsiteY74" fmla="*/ 1188607 h 1316703"/>
              <a:gd name="connsiteX75" fmla="*/ 622605 w 1120091"/>
              <a:gd name="connsiteY75" fmla="*/ 1175201 h 1316703"/>
              <a:gd name="connsiteX76" fmla="*/ 589836 w 1120091"/>
              <a:gd name="connsiteY76" fmla="*/ 1137965 h 1316703"/>
              <a:gd name="connsiteX77" fmla="*/ 566004 w 1120091"/>
              <a:gd name="connsiteY77" fmla="*/ 1111154 h 1316703"/>
              <a:gd name="connsiteX78" fmla="*/ 554088 w 1120091"/>
              <a:gd name="connsiteY78" fmla="*/ 1115622 h 1316703"/>
              <a:gd name="connsiteX79" fmla="*/ 536215 w 1120091"/>
              <a:gd name="connsiteY79" fmla="*/ 1097748 h 1316703"/>
              <a:gd name="connsiteX80" fmla="*/ 554088 w 1120091"/>
              <a:gd name="connsiteY80" fmla="*/ 1079874 h 1316703"/>
              <a:gd name="connsiteX81" fmla="*/ 563025 w 1120091"/>
              <a:gd name="connsiteY81" fmla="*/ 1082853 h 1316703"/>
              <a:gd name="connsiteX82" fmla="*/ 563025 w 1120091"/>
              <a:gd name="connsiteY82" fmla="*/ 1076895 h 1316703"/>
              <a:gd name="connsiteX83" fmla="*/ 586857 w 1120091"/>
              <a:gd name="connsiteY83" fmla="*/ 1029232 h 1316703"/>
              <a:gd name="connsiteX84" fmla="*/ 574941 w 1120091"/>
              <a:gd name="connsiteY84" fmla="*/ 997954 h 1316703"/>
              <a:gd name="connsiteX85" fmla="*/ 624093 w 1120091"/>
              <a:gd name="connsiteY85" fmla="*/ 948800 h 1316703"/>
              <a:gd name="connsiteX86" fmla="*/ 667289 w 1120091"/>
              <a:gd name="connsiteY86" fmla="*/ 975611 h 1316703"/>
              <a:gd name="connsiteX87" fmla="*/ 691121 w 1120091"/>
              <a:gd name="connsiteY87" fmla="*/ 969653 h 1316703"/>
              <a:gd name="connsiteX88" fmla="*/ 700058 w 1120091"/>
              <a:gd name="connsiteY88" fmla="*/ 971143 h 1316703"/>
              <a:gd name="connsiteX89" fmla="*/ 694100 w 1120091"/>
              <a:gd name="connsiteY89" fmla="*/ 954758 h 1316703"/>
              <a:gd name="connsiteX90" fmla="*/ 719420 w 1120091"/>
              <a:gd name="connsiteY90" fmla="*/ 929438 h 1316703"/>
              <a:gd name="connsiteX91" fmla="*/ 458761 w 1120091"/>
              <a:gd name="connsiteY91" fmla="*/ 926459 h 1316703"/>
              <a:gd name="connsiteX92" fmla="*/ 479613 w 1120091"/>
              <a:gd name="connsiteY92" fmla="*/ 935395 h 1316703"/>
              <a:gd name="connsiteX93" fmla="*/ 481104 w 1120091"/>
              <a:gd name="connsiteY93" fmla="*/ 935395 h 1316703"/>
              <a:gd name="connsiteX94" fmla="*/ 512382 w 1120091"/>
              <a:gd name="connsiteY94" fmla="*/ 966674 h 1316703"/>
              <a:gd name="connsiteX95" fmla="*/ 510893 w 1120091"/>
              <a:gd name="connsiteY95" fmla="*/ 977101 h 1316703"/>
              <a:gd name="connsiteX96" fmla="*/ 555578 w 1120091"/>
              <a:gd name="connsiteY96" fmla="*/ 1021785 h 1316703"/>
              <a:gd name="connsiteX97" fmla="*/ 510893 w 1120091"/>
              <a:gd name="connsiteY97" fmla="*/ 1066470 h 1316703"/>
              <a:gd name="connsiteX98" fmla="*/ 466209 w 1120091"/>
              <a:gd name="connsiteY98" fmla="*/ 1021785 h 1316703"/>
              <a:gd name="connsiteX99" fmla="*/ 473656 w 1120091"/>
              <a:gd name="connsiteY99" fmla="*/ 997954 h 1316703"/>
              <a:gd name="connsiteX100" fmla="*/ 454293 w 1120091"/>
              <a:gd name="connsiteY100" fmla="*/ 983059 h 1316703"/>
              <a:gd name="connsiteX101" fmla="*/ 430461 w 1120091"/>
              <a:gd name="connsiteY101" fmla="*/ 954758 h 1316703"/>
              <a:gd name="connsiteX102" fmla="*/ 458761 w 1120091"/>
              <a:gd name="connsiteY102" fmla="*/ 926459 h 1316703"/>
              <a:gd name="connsiteX103" fmla="*/ 591326 w 1120091"/>
              <a:gd name="connsiteY103" fmla="*/ 911564 h 1316703"/>
              <a:gd name="connsiteX104" fmla="*/ 609200 w 1120091"/>
              <a:gd name="connsiteY104" fmla="*/ 929437 h 1316703"/>
              <a:gd name="connsiteX105" fmla="*/ 591326 w 1120091"/>
              <a:gd name="connsiteY105" fmla="*/ 947311 h 1316703"/>
              <a:gd name="connsiteX106" fmla="*/ 573452 w 1120091"/>
              <a:gd name="connsiteY106" fmla="*/ 929437 h 1316703"/>
              <a:gd name="connsiteX107" fmla="*/ 591326 w 1120091"/>
              <a:gd name="connsiteY107" fmla="*/ 911564 h 1316703"/>
              <a:gd name="connsiteX108" fmla="*/ 924968 w 1120091"/>
              <a:gd name="connsiteY108" fmla="*/ 886244 h 1316703"/>
              <a:gd name="connsiteX109" fmla="*/ 941353 w 1120091"/>
              <a:gd name="connsiteY109" fmla="*/ 902627 h 1316703"/>
              <a:gd name="connsiteX110" fmla="*/ 924968 w 1120091"/>
              <a:gd name="connsiteY110" fmla="*/ 919012 h 1316703"/>
              <a:gd name="connsiteX111" fmla="*/ 908584 w 1120091"/>
              <a:gd name="connsiteY111" fmla="*/ 902627 h 1316703"/>
              <a:gd name="connsiteX112" fmla="*/ 924968 w 1120091"/>
              <a:gd name="connsiteY112" fmla="*/ 886244 h 1316703"/>
              <a:gd name="connsiteX113" fmla="*/ 232360 w 1120091"/>
              <a:gd name="connsiteY113" fmla="*/ 875817 h 1316703"/>
              <a:gd name="connsiteX114" fmla="*/ 256192 w 1120091"/>
              <a:gd name="connsiteY114" fmla="*/ 899648 h 1316703"/>
              <a:gd name="connsiteX115" fmla="*/ 232360 w 1120091"/>
              <a:gd name="connsiteY115" fmla="*/ 923480 h 1316703"/>
              <a:gd name="connsiteX116" fmla="*/ 208528 w 1120091"/>
              <a:gd name="connsiteY116" fmla="*/ 899648 h 1316703"/>
              <a:gd name="connsiteX117" fmla="*/ 232360 w 1120091"/>
              <a:gd name="connsiteY117" fmla="*/ 875817 h 1316703"/>
              <a:gd name="connsiteX118" fmla="*/ 22342 w 1120091"/>
              <a:gd name="connsiteY118" fmla="*/ 859433 h 1316703"/>
              <a:gd name="connsiteX119" fmla="*/ 44685 w 1120091"/>
              <a:gd name="connsiteY119" fmla="*/ 881774 h 1316703"/>
              <a:gd name="connsiteX120" fmla="*/ 22342 w 1120091"/>
              <a:gd name="connsiteY120" fmla="*/ 904117 h 1316703"/>
              <a:gd name="connsiteX121" fmla="*/ 0 w 1120091"/>
              <a:gd name="connsiteY121" fmla="*/ 881774 h 1316703"/>
              <a:gd name="connsiteX122" fmla="*/ 22342 w 1120091"/>
              <a:gd name="connsiteY122" fmla="*/ 859433 h 1316703"/>
              <a:gd name="connsiteX123" fmla="*/ 817726 w 1120091"/>
              <a:gd name="connsiteY123" fmla="*/ 846027 h 1316703"/>
              <a:gd name="connsiteX124" fmla="*/ 844537 w 1120091"/>
              <a:gd name="connsiteY124" fmla="*/ 874326 h 1316703"/>
              <a:gd name="connsiteX125" fmla="*/ 841558 w 1120091"/>
              <a:gd name="connsiteY125" fmla="*/ 887732 h 1316703"/>
              <a:gd name="connsiteX126" fmla="*/ 863901 w 1120091"/>
              <a:gd name="connsiteY126" fmla="*/ 907095 h 1316703"/>
              <a:gd name="connsiteX127" fmla="*/ 874327 w 1120091"/>
              <a:gd name="connsiteY127" fmla="*/ 902627 h 1316703"/>
              <a:gd name="connsiteX128" fmla="*/ 890712 w 1120091"/>
              <a:gd name="connsiteY128" fmla="*/ 919010 h 1316703"/>
              <a:gd name="connsiteX129" fmla="*/ 874327 w 1120091"/>
              <a:gd name="connsiteY129" fmla="*/ 935395 h 1316703"/>
              <a:gd name="connsiteX130" fmla="*/ 863901 w 1120091"/>
              <a:gd name="connsiteY130" fmla="*/ 930926 h 1316703"/>
              <a:gd name="connsiteX131" fmla="*/ 857943 w 1120091"/>
              <a:gd name="connsiteY131" fmla="*/ 941353 h 1316703"/>
              <a:gd name="connsiteX132" fmla="*/ 857943 w 1120091"/>
              <a:gd name="connsiteY132" fmla="*/ 947311 h 1316703"/>
              <a:gd name="connsiteX133" fmla="*/ 823684 w 1120091"/>
              <a:gd name="connsiteY133" fmla="*/ 981569 h 1316703"/>
              <a:gd name="connsiteX134" fmla="*/ 789427 w 1120091"/>
              <a:gd name="connsiteY134" fmla="*/ 947311 h 1316703"/>
              <a:gd name="connsiteX135" fmla="*/ 801342 w 1120091"/>
              <a:gd name="connsiteY135" fmla="*/ 921989 h 1316703"/>
              <a:gd name="connsiteX136" fmla="*/ 801342 w 1120091"/>
              <a:gd name="connsiteY136" fmla="*/ 920501 h 1316703"/>
              <a:gd name="connsiteX137" fmla="*/ 807300 w 1120091"/>
              <a:gd name="connsiteY137" fmla="*/ 901137 h 1316703"/>
              <a:gd name="connsiteX138" fmla="*/ 789427 w 1120091"/>
              <a:gd name="connsiteY138" fmla="*/ 874326 h 1316703"/>
              <a:gd name="connsiteX139" fmla="*/ 817726 w 1120091"/>
              <a:gd name="connsiteY139" fmla="*/ 846027 h 1316703"/>
              <a:gd name="connsiteX140" fmla="*/ 658352 w 1120091"/>
              <a:gd name="connsiteY140" fmla="*/ 843048 h 1316703"/>
              <a:gd name="connsiteX141" fmla="*/ 686653 w 1120091"/>
              <a:gd name="connsiteY141" fmla="*/ 871347 h 1316703"/>
              <a:gd name="connsiteX142" fmla="*/ 658352 w 1120091"/>
              <a:gd name="connsiteY142" fmla="*/ 899648 h 1316703"/>
              <a:gd name="connsiteX143" fmla="*/ 630052 w 1120091"/>
              <a:gd name="connsiteY143" fmla="*/ 871347 h 1316703"/>
              <a:gd name="connsiteX144" fmla="*/ 658352 w 1120091"/>
              <a:gd name="connsiteY144" fmla="*/ 843048 h 1316703"/>
              <a:gd name="connsiteX145" fmla="*/ 160865 w 1120091"/>
              <a:gd name="connsiteY145" fmla="*/ 841559 h 1316703"/>
              <a:gd name="connsiteX146" fmla="*/ 168314 w 1120091"/>
              <a:gd name="connsiteY146" fmla="*/ 849005 h 1316703"/>
              <a:gd name="connsiteX147" fmla="*/ 160865 w 1120091"/>
              <a:gd name="connsiteY147" fmla="*/ 856454 h 1316703"/>
              <a:gd name="connsiteX148" fmla="*/ 153419 w 1120091"/>
              <a:gd name="connsiteY148" fmla="*/ 849005 h 1316703"/>
              <a:gd name="connsiteX149" fmla="*/ 160865 w 1120091"/>
              <a:gd name="connsiteY149" fmla="*/ 841559 h 1316703"/>
              <a:gd name="connsiteX150" fmla="*/ 658351 w 1120091"/>
              <a:gd name="connsiteY150" fmla="*/ 795384 h 1316703"/>
              <a:gd name="connsiteX151" fmla="*/ 676225 w 1120091"/>
              <a:gd name="connsiteY151" fmla="*/ 813257 h 1316703"/>
              <a:gd name="connsiteX152" fmla="*/ 658351 w 1120091"/>
              <a:gd name="connsiteY152" fmla="*/ 831131 h 1316703"/>
              <a:gd name="connsiteX153" fmla="*/ 640477 w 1120091"/>
              <a:gd name="connsiteY153" fmla="*/ 813257 h 1316703"/>
              <a:gd name="connsiteX154" fmla="*/ 658351 w 1120091"/>
              <a:gd name="connsiteY154" fmla="*/ 795384 h 1316703"/>
              <a:gd name="connsiteX155" fmla="*/ 577920 w 1120091"/>
              <a:gd name="connsiteY155" fmla="*/ 758148 h 1316703"/>
              <a:gd name="connsiteX156" fmla="*/ 603242 w 1120091"/>
              <a:gd name="connsiteY156" fmla="*/ 783468 h 1316703"/>
              <a:gd name="connsiteX157" fmla="*/ 577920 w 1120091"/>
              <a:gd name="connsiteY157" fmla="*/ 808790 h 1316703"/>
              <a:gd name="connsiteX158" fmla="*/ 552599 w 1120091"/>
              <a:gd name="connsiteY158" fmla="*/ 783468 h 1316703"/>
              <a:gd name="connsiteX159" fmla="*/ 577920 w 1120091"/>
              <a:gd name="connsiteY159" fmla="*/ 758148 h 1316703"/>
              <a:gd name="connsiteX160" fmla="*/ 458762 w 1120091"/>
              <a:gd name="connsiteY160" fmla="*/ 755169 h 1316703"/>
              <a:gd name="connsiteX161" fmla="*/ 501958 w 1120091"/>
              <a:gd name="connsiteY161" fmla="*/ 798363 h 1316703"/>
              <a:gd name="connsiteX162" fmla="*/ 458762 w 1120091"/>
              <a:gd name="connsiteY162" fmla="*/ 841559 h 1316703"/>
              <a:gd name="connsiteX163" fmla="*/ 415568 w 1120091"/>
              <a:gd name="connsiteY163" fmla="*/ 798363 h 1316703"/>
              <a:gd name="connsiteX164" fmla="*/ 458762 w 1120091"/>
              <a:gd name="connsiteY164" fmla="*/ 755169 h 1316703"/>
              <a:gd name="connsiteX165" fmla="*/ 309813 w 1120091"/>
              <a:gd name="connsiteY165" fmla="*/ 717931 h 1316703"/>
              <a:gd name="connsiteX166" fmla="*/ 324708 w 1120091"/>
              <a:gd name="connsiteY166" fmla="*/ 732825 h 1316703"/>
              <a:gd name="connsiteX167" fmla="*/ 309813 w 1120091"/>
              <a:gd name="connsiteY167" fmla="*/ 747720 h 1316703"/>
              <a:gd name="connsiteX168" fmla="*/ 294918 w 1120091"/>
              <a:gd name="connsiteY168" fmla="*/ 732825 h 1316703"/>
              <a:gd name="connsiteX169" fmla="*/ 309813 w 1120091"/>
              <a:gd name="connsiteY169" fmla="*/ 717931 h 1316703"/>
              <a:gd name="connsiteX170" fmla="*/ 1082853 w 1120091"/>
              <a:gd name="connsiteY170" fmla="*/ 713463 h 1316703"/>
              <a:gd name="connsiteX171" fmla="*/ 1094769 w 1120091"/>
              <a:gd name="connsiteY171" fmla="*/ 716442 h 1316703"/>
              <a:gd name="connsiteX172" fmla="*/ 1103706 w 1120091"/>
              <a:gd name="connsiteY172" fmla="*/ 713463 h 1316703"/>
              <a:gd name="connsiteX173" fmla="*/ 1120091 w 1120091"/>
              <a:gd name="connsiteY173" fmla="*/ 729847 h 1316703"/>
              <a:gd name="connsiteX174" fmla="*/ 1105196 w 1120091"/>
              <a:gd name="connsiteY174" fmla="*/ 746232 h 1316703"/>
              <a:gd name="connsiteX175" fmla="*/ 1082853 w 1120091"/>
              <a:gd name="connsiteY175" fmla="*/ 761127 h 1316703"/>
              <a:gd name="connsiteX176" fmla="*/ 1057532 w 1120091"/>
              <a:gd name="connsiteY176" fmla="*/ 735805 h 1316703"/>
              <a:gd name="connsiteX177" fmla="*/ 1082853 w 1120091"/>
              <a:gd name="connsiteY177" fmla="*/ 713463 h 1316703"/>
              <a:gd name="connsiteX178" fmla="*/ 725379 w 1120091"/>
              <a:gd name="connsiteY178" fmla="*/ 677716 h 1316703"/>
              <a:gd name="connsiteX179" fmla="*/ 755169 w 1120091"/>
              <a:gd name="connsiteY179" fmla="*/ 706015 h 1316703"/>
              <a:gd name="connsiteX180" fmla="*/ 761127 w 1120091"/>
              <a:gd name="connsiteY180" fmla="*/ 704526 h 1316703"/>
              <a:gd name="connsiteX181" fmla="*/ 776022 w 1120091"/>
              <a:gd name="connsiteY181" fmla="*/ 719421 h 1316703"/>
              <a:gd name="connsiteX182" fmla="*/ 761127 w 1120091"/>
              <a:gd name="connsiteY182" fmla="*/ 734316 h 1316703"/>
              <a:gd name="connsiteX183" fmla="*/ 746232 w 1120091"/>
              <a:gd name="connsiteY183" fmla="*/ 732826 h 1316703"/>
              <a:gd name="connsiteX184" fmla="*/ 744742 w 1120091"/>
              <a:gd name="connsiteY184" fmla="*/ 734316 h 1316703"/>
              <a:gd name="connsiteX185" fmla="*/ 749211 w 1120091"/>
              <a:gd name="connsiteY185" fmla="*/ 750700 h 1316703"/>
              <a:gd name="connsiteX186" fmla="*/ 741763 w 1120091"/>
              <a:gd name="connsiteY186" fmla="*/ 771552 h 1316703"/>
              <a:gd name="connsiteX187" fmla="*/ 758148 w 1120091"/>
              <a:gd name="connsiteY187" fmla="*/ 789426 h 1316703"/>
              <a:gd name="connsiteX188" fmla="*/ 758148 w 1120091"/>
              <a:gd name="connsiteY188" fmla="*/ 792405 h 1316703"/>
              <a:gd name="connsiteX189" fmla="*/ 762616 w 1120091"/>
              <a:gd name="connsiteY189" fmla="*/ 790916 h 1316703"/>
              <a:gd name="connsiteX190" fmla="*/ 781980 w 1120091"/>
              <a:gd name="connsiteY190" fmla="*/ 810279 h 1316703"/>
              <a:gd name="connsiteX191" fmla="*/ 764106 w 1120091"/>
              <a:gd name="connsiteY191" fmla="*/ 828153 h 1316703"/>
              <a:gd name="connsiteX192" fmla="*/ 765595 w 1120091"/>
              <a:gd name="connsiteY192" fmla="*/ 832622 h 1316703"/>
              <a:gd name="connsiteX193" fmla="*/ 753679 w 1120091"/>
              <a:gd name="connsiteY193" fmla="*/ 844538 h 1316703"/>
              <a:gd name="connsiteX194" fmla="*/ 741763 w 1120091"/>
              <a:gd name="connsiteY194" fmla="*/ 832622 h 1316703"/>
              <a:gd name="connsiteX195" fmla="*/ 749211 w 1120091"/>
              <a:gd name="connsiteY195" fmla="*/ 822195 h 1316703"/>
              <a:gd name="connsiteX196" fmla="*/ 744742 w 1120091"/>
              <a:gd name="connsiteY196" fmla="*/ 808790 h 1316703"/>
              <a:gd name="connsiteX197" fmla="*/ 744742 w 1120091"/>
              <a:gd name="connsiteY197" fmla="*/ 805811 h 1316703"/>
              <a:gd name="connsiteX198" fmla="*/ 740274 w 1120091"/>
              <a:gd name="connsiteY198" fmla="*/ 807300 h 1316703"/>
              <a:gd name="connsiteX199" fmla="*/ 720910 w 1120091"/>
              <a:gd name="connsiteY199" fmla="*/ 787937 h 1316703"/>
              <a:gd name="connsiteX200" fmla="*/ 722400 w 1120091"/>
              <a:gd name="connsiteY200" fmla="*/ 783468 h 1316703"/>
              <a:gd name="connsiteX201" fmla="*/ 714952 w 1120091"/>
              <a:gd name="connsiteY201" fmla="*/ 784958 h 1316703"/>
              <a:gd name="connsiteX202" fmla="*/ 679205 w 1120091"/>
              <a:gd name="connsiteY202" fmla="*/ 755169 h 1316703"/>
              <a:gd name="connsiteX203" fmla="*/ 649415 w 1120091"/>
              <a:gd name="connsiteY203" fmla="*/ 777510 h 1316703"/>
              <a:gd name="connsiteX204" fmla="*/ 618137 w 1120091"/>
              <a:gd name="connsiteY204" fmla="*/ 746232 h 1316703"/>
              <a:gd name="connsiteX205" fmla="*/ 649415 w 1120091"/>
              <a:gd name="connsiteY205" fmla="*/ 714952 h 1316703"/>
              <a:gd name="connsiteX206" fmla="*/ 679205 w 1120091"/>
              <a:gd name="connsiteY206" fmla="*/ 738784 h 1316703"/>
              <a:gd name="connsiteX207" fmla="*/ 697078 w 1120091"/>
              <a:gd name="connsiteY207" fmla="*/ 714952 h 1316703"/>
              <a:gd name="connsiteX208" fmla="*/ 695590 w 1120091"/>
              <a:gd name="connsiteY208" fmla="*/ 707505 h 1316703"/>
              <a:gd name="connsiteX209" fmla="*/ 725379 w 1120091"/>
              <a:gd name="connsiteY209" fmla="*/ 677716 h 1316703"/>
              <a:gd name="connsiteX210" fmla="*/ 1084343 w 1120091"/>
              <a:gd name="connsiteY210" fmla="*/ 673247 h 1316703"/>
              <a:gd name="connsiteX211" fmla="*/ 1102217 w 1120091"/>
              <a:gd name="connsiteY211" fmla="*/ 691120 h 1316703"/>
              <a:gd name="connsiteX212" fmla="*/ 1084343 w 1120091"/>
              <a:gd name="connsiteY212" fmla="*/ 708994 h 1316703"/>
              <a:gd name="connsiteX213" fmla="*/ 1066469 w 1120091"/>
              <a:gd name="connsiteY213" fmla="*/ 691120 h 1316703"/>
              <a:gd name="connsiteX214" fmla="*/ 1084343 w 1120091"/>
              <a:gd name="connsiteY214" fmla="*/ 673247 h 1316703"/>
              <a:gd name="connsiteX215" fmla="*/ 999443 w 1120091"/>
              <a:gd name="connsiteY215" fmla="*/ 655373 h 1316703"/>
              <a:gd name="connsiteX216" fmla="*/ 1014338 w 1120091"/>
              <a:gd name="connsiteY216" fmla="*/ 670267 h 1316703"/>
              <a:gd name="connsiteX217" fmla="*/ 999443 w 1120091"/>
              <a:gd name="connsiteY217" fmla="*/ 685162 h 1316703"/>
              <a:gd name="connsiteX218" fmla="*/ 984548 w 1120091"/>
              <a:gd name="connsiteY218" fmla="*/ 670267 h 1316703"/>
              <a:gd name="connsiteX219" fmla="*/ 999443 w 1120091"/>
              <a:gd name="connsiteY219" fmla="*/ 655373 h 1316703"/>
              <a:gd name="connsiteX220" fmla="*/ 500466 w 1120091"/>
              <a:gd name="connsiteY220" fmla="*/ 653884 h 1316703"/>
              <a:gd name="connsiteX221" fmla="*/ 518340 w 1120091"/>
              <a:gd name="connsiteY221" fmla="*/ 671757 h 1316703"/>
              <a:gd name="connsiteX222" fmla="*/ 500466 w 1120091"/>
              <a:gd name="connsiteY222" fmla="*/ 689631 h 1316703"/>
              <a:gd name="connsiteX223" fmla="*/ 482592 w 1120091"/>
              <a:gd name="connsiteY223" fmla="*/ 671757 h 1316703"/>
              <a:gd name="connsiteX224" fmla="*/ 500466 w 1120091"/>
              <a:gd name="connsiteY224" fmla="*/ 653884 h 1316703"/>
              <a:gd name="connsiteX225" fmla="*/ 652394 w 1120091"/>
              <a:gd name="connsiteY225" fmla="*/ 641969 h 1316703"/>
              <a:gd name="connsiteX226" fmla="*/ 670268 w 1120091"/>
              <a:gd name="connsiteY226" fmla="*/ 659842 h 1316703"/>
              <a:gd name="connsiteX227" fmla="*/ 652394 w 1120091"/>
              <a:gd name="connsiteY227" fmla="*/ 677716 h 1316703"/>
              <a:gd name="connsiteX228" fmla="*/ 634520 w 1120091"/>
              <a:gd name="connsiteY228" fmla="*/ 659842 h 1316703"/>
              <a:gd name="connsiteX229" fmla="*/ 652394 w 1120091"/>
              <a:gd name="connsiteY229" fmla="*/ 641969 h 1316703"/>
              <a:gd name="connsiteX230" fmla="*/ 1035191 w 1120091"/>
              <a:gd name="connsiteY230" fmla="*/ 631541 h 1316703"/>
              <a:gd name="connsiteX231" fmla="*/ 1053064 w 1120091"/>
              <a:gd name="connsiteY231" fmla="*/ 649414 h 1316703"/>
              <a:gd name="connsiteX232" fmla="*/ 1035191 w 1120091"/>
              <a:gd name="connsiteY232" fmla="*/ 667288 h 1316703"/>
              <a:gd name="connsiteX233" fmla="*/ 1017317 w 1120091"/>
              <a:gd name="connsiteY233" fmla="*/ 649414 h 1316703"/>
              <a:gd name="connsiteX234" fmla="*/ 1035191 w 1120091"/>
              <a:gd name="connsiteY234" fmla="*/ 631541 h 1316703"/>
              <a:gd name="connsiteX235" fmla="*/ 716442 w 1120091"/>
              <a:gd name="connsiteY235" fmla="*/ 627074 h 1316703"/>
              <a:gd name="connsiteX236" fmla="*/ 731337 w 1120091"/>
              <a:gd name="connsiteY236" fmla="*/ 641968 h 1316703"/>
              <a:gd name="connsiteX237" fmla="*/ 716442 w 1120091"/>
              <a:gd name="connsiteY237" fmla="*/ 656863 h 1316703"/>
              <a:gd name="connsiteX238" fmla="*/ 701547 w 1120091"/>
              <a:gd name="connsiteY238" fmla="*/ 641968 h 1316703"/>
              <a:gd name="connsiteX239" fmla="*/ 716442 w 1120091"/>
              <a:gd name="connsiteY239" fmla="*/ 627074 h 1316703"/>
              <a:gd name="connsiteX240" fmla="*/ 487061 w 1120091"/>
              <a:gd name="connsiteY240" fmla="*/ 607710 h 1316703"/>
              <a:gd name="connsiteX241" fmla="*/ 503446 w 1120091"/>
              <a:gd name="connsiteY241" fmla="*/ 624093 h 1316703"/>
              <a:gd name="connsiteX242" fmla="*/ 487061 w 1120091"/>
              <a:gd name="connsiteY242" fmla="*/ 640478 h 1316703"/>
              <a:gd name="connsiteX243" fmla="*/ 470677 w 1120091"/>
              <a:gd name="connsiteY243" fmla="*/ 624093 h 1316703"/>
              <a:gd name="connsiteX244" fmla="*/ 487061 w 1120091"/>
              <a:gd name="connsiteY244" fmla="*/ 607710 h 1316703"/>
              <a:gd name="connsiteX245" fmla="*/ 765595 w 1120091"/>
              <a:gd name="connsiteY245" fmla="*/ 601752 h 1316703"/>
              <a:gd name="connsiteX246" fmla="*/ 774532 w 1120091"/>
              <a:gd name="connsiteY246" fmla="*/ 610689 h 1316703"/>
              <a:gd name="connsiteX247" fmla="*/ 765595 w 1120091"/>
              <a:gd name="connsiteY247" fmla="*/ 619626 h 1316703"/>
              <a:gd name="connsiteX248" fmla="*/ 756658 w 1120091"/>
              <a:gd name="connsiteY248" fmla="*/ 610689 h 1316703"/>
              <a:gd name="connsiteX249" fmla="*/ 765595 w 1120091"/>
              <a:gd name="connsiteY249" fmla="*/ 601752 h 1316703"/>
              <a:gd name="connsiteX250" fmla="*/ 394714 w 1120091"/>
              <a:gd name="connsiteY250" fmla="*/ 588347 h 1316703"/>
              <a:gd name="connsiteX251" fmla="*/ 442378 w 1120091"/>
              <a:gd name="connsiteY251" fmla="*/ 636010 h 1316703"/>
              <a:gd name="connsiteX252" fmla="*/ 394714 w 1120091"/>
              <a:gd name="connsiteY252" fmla="*/ 683674 h 1316703"/>
              <a:gd name="connsiteX253" fmla="*/ 347051 w 1120091"/>
              <a:gd name="connsiteY253" fmla="*/ 636010 h 1316703"/>
              <a:gd name="connsiteX254" fmla="*/ 394714 w 1120091"/>
              <a:gd name="connsiteY254" fmla="*/ 588347 h 1316703"/>
              <a:gd name="connsiteX255" fmla="*/ 205550 w 1120091"/>
              <a:gd name="connsiteY255" fmla="*/ 586857 h 1316703"/>
              <a:gd name="connsiteX256" fmla="*/ 271087 w 1120091"/>
              <a:gd name="connsiteY256" fmla="*/ 652394 h 1316703"/>
              <a:gd name="connsiteX257" fmla="*/ 205550 w 1120091"/>
              <a:gd name="connsiteY257" fmla="*/ 717931 h 1316703"/>
              <a:gd name="connsiteX258" fmla="*/ 140012 w 1120091"/>
              <a:gd name="connsiteY258" fmla="*/ 652394 h 1316703"/>
              <a:gd name="connsiteX259" fmla="*/ 205550 w 1120091"/>
              <a:gd name="connsiteY259" fmla="*/ 586857 h 1316703"/>
              <a:gd name="connsiteX260" fmla="*/ 324708 w 1120091"/>
              <a:gd name="connsiteY260" fmla="*/ 577920 h 1316703"/>
              <a:gd name="connsiteX261" fmla="*/ 335136 w 1120091"/>
              <a:gd name="connsiteY261" fmla="*/ 588345 h 1316703"/>
              <a:gd name="connsiteX262" fmla="*/ 324708 w 1120091"/>
              <a:gd name="connsiteY262" fmla="*/ 598773 h 1316703"/>
              <a:gd name="connsiteX263" fmla="*/ 314283 w 1120091"/>
              <a:gd name="connsiteY263" fmla="*/ 588345 h 1316703"/>
              <a:gd name="connsiteX264" fmla="*/ 324708 w 1120091"/>
              <a:gd name="connsiteY264" fmla="*/ 577920 h 1316703"/>
              <a:gd name="connsiteX265" fmla="*/ 668779 w 1120091"/>
              <a:gd name="connsiteY265" fmla="*/ 574940 h 1316703"/>
              <a:gd name="connsiteX266" fmla="*/ 680695 w 1120091"/>
              <a:gd name="connsiteY266" fmla="*/ 586856 h 1316703"/>
              <a:gd name="connsiteX267" fmla="*/ 668779 w 1120091"/>
              <a:gd name="connsiteY267" fmla="*/ 598772 h 1316703"/>
              <a:gd name="connsiteX268" fmla="*/ 656863 w 1120091"/>
              <a:gd name="connsiteY268" fmla="*/ 586856 h 1316703"/>
              <a:gd name="connsiteX269" fmla="*/ 668779 w 1120091"/>
              <a:gd name="connsiteY269" fmla="*/ 574940 h 1316703"/>
              <a:gd name="connsiteX270" fmla="*/ 1099238 w 1120091"/>
              <a:gd name="connsiteY270" fmla="*/ 568983 h 1316703"/>
              <a:gd name="connsiteX271" fmla="*/ 1109666 w 1120091"/>
              <a:gd name="connsiteY271" fmla="*/ 579408 h 1316703"/>
              <a:gd name="connsiteX272" fmla="*/ 1099238 w 1120091"/>
              <a:gd name="connsiteY272" fmla="*/ 589836 h 1316703"/>
              <a:gd name="connsiteX273" fmla="*/ 1088813 w 1120091"/>
              <a:gd name="connsiteY273" fmla="*/ 579408 h 1316703"/>
              <a:gd name="connsiteX274" fmla="*/ 1099238 w 1120091"/>
              <a:gd name="connsiteY274" fmla="*/ 568983 h 1316703"/>
              <a:gd name="connsiteX275" fmla="*/ 981568 w 1120091"/>
              <a:gd name="connsiteY275" fmla="*/ 531747 h 1316703"/>
              <a:gd name="connsiteX276" fmla="*/ 1000932 w 1120091"/>
              <a:gd name="connsiteY276" fmla="*/ 551109 h 1316703"/>
              <a:gd name="connsiteX277" fmla="*/ 981568 w 1120091"/>
              <a:gd name="connsiteY277" fmla="*/ 570473 h 1316703"/>
              <a:gd name="connsiteX278" fmla="*/ 962205 w 1120091"/>
              <a:gd name="connsiteY278" fmla="*/ 551109 h 1316703"/>
              <a:gd name="connsiteX279" fmla="*/ 981568 w 1120091"/>
              <a:gd name="connsiteY279" fmla="*/ 531747 h 1316703"/>
              <a:gd name="connsiteX280" fmla="*/ 680694 w 1120091"/>
              <a:gd name="connsiteY280" fmla="*/ 497488 h 1316703"/>
              <a:gd name="connsiteX281" fmla="*/ 695589 w 1120091"/>
              <a:gd name="connsiteY281" fmla="*/ 512382 h 1316703"/>
              <a:gd name="connsiteX282" fmla="*/ 680694 w 1120091"/>
              <a:gd name="connsiteY282" fmla="*/ 527277 h 1316703"/>
              <a:gd name="connsiteX283" fmla="*/ 665799 w 1120091"/>
              <a:gd name="connsiteY283" fmla="*/ 512382 h 1316703"/>
              <a:gd name="connsiteX284" fmla="*/ 680694 w 1120091"/>
              <a:gd name="connsiteY284" fmla="*/ 497488 h 1316703"/>
              <a:gd name="connsiteX285" fmla="*/ 494509 w 1120091"/>
              <a:gd name="connsiteY285" fmla="*/ 497488 h 1316703"/>
              <a:gd name="connsiteX286" fmla="*/ 518341 w 1120091"/>
              <a:gd name="connsiteY286" fmla="*/ 521319 h 1316703"/>
              <a:gd name="connsiteX287" fmla="*/ 494509 w 1120091"/>
              <a:gd name="connsiteY287" fmla="*/ 545151 h 1316703"/>
              <a:gd name="connsiteX288" fmla="*/ 470677 w 1120091"/>
              <a:gd name="connsiteY288" fmla="*/ 521319 h 1316703"/>
              <a:gd name="connsiteX289" fmla="*/ 494509 w 1120091"/>
              <a:gd name="connsiteY289" fmla="*/ 497488 h 1316703"/>
              <a:gd name="connsiteX290" fmla="*/ 1023274 w 1120091"/>
              <a:gd name="connsiteY290" fmla="*/ 495999 h 1316703"/>
              <a:gd name="connsiteX291" fmla="*/ 1045617 w 1120091"/>
              <a:gd name="connsiteY291" fmla="*/ 518340 h 1316703"/>
              <a:gd name="connsiteX292" fmla="*/ 1023274 w 1120091"/>
              <a:gd name="connsiteY292" fmla="*/ 540683 h 1316703"/>
              <a:gd name="connsiteX293" fmla="*/ 1000932 w 1120091"/>
              <a:gd name="connsiteY293" fmla="*/ 518340 h 1316703"/>
              <a:gd name="connsiteX294" fmla="*/ 1023274 w 1120091"/>
              <a:gd name="connsiteY294" fmla="*/ 495999 h 1316703"/>
              <a:gd name="connsiteX295" fmla="*/ 933907 w 1120091"/>
              <a:gd name="connsiteY295" fmla="*/ 440888 h 1316703"/>
              <a:gd name="connsiteX296" fmla="*/ 965186 w 1120091"/>
              <a:gd name="connsiteY296" fmla="*/ 454292 h 1316703"/>
              <a:gd name="connsiteX297" fmla="*/ 993487 w 1120091"/>
              <a:gd name="connsiteY297" fmla="*/ 491530 h 1316703"/>
              <a:gd name="connsiteX298" fmla="*/ 954760 w 1120091"/>
              <a:gd name="connsiteY298" fmla="*/ 530256 h 1316703"/>
              <a:gd name="connsiteX299" fmla="*/ 941354 w 1120091"/>
              <a:gd name="connsiteY299" fmla="*/ 527277 h 1316703"/>
              <a:gd name="connsiteX300" fmla="*/ 935396 w 1120091"/>
              <a:gd name="connsiteY300" fmla="*/ 527277 h 1316703"/>
              <a:gd name="connsiteX301" fmla="*/ 936886 w 1120091"/>
              <a:gd name="connsiteY301" fmla="*/ 534724 h 1316703"/>
              <a:gd name="connsiteX302" fmla="*/ 913054 w 1120091"/>
              <a:gd name="connsiteY302" fmla="*/ 558556 h 1316703"/>
              <a:gd name="connsiteX303" fmla="*/ 889223 w 1120091"/>
              <a:gd name="connsiteY303" fmla="*/ 534724 h 1316703"/>
              <a:gd name="connsiteX304" fmla="*/ 902627 w 1120091"/>
              <a:gd name="connsiteY304" fmla="*/ 513871 h 1316703"/>
              <a:gd name="connsiteX305" fmla="*/ 890711 w 1120091"/>
              <a:gd name="connsiteY305" fmla="*/ 484082 h 1316703"/>
              <a:gd name="connsiteX306" fmla="*/ 933907 w 1120091"/>
              <a:gd name="connsiteY306" fmla="*/ 440888 h 1316703"/>
              <a:gd name="connsiteX307" fmla="*/ 783469 w 1120091"/>
              <a:gd name="connsiteY307" fmla="*/ 437909 h 1316703"/>
              <a:gd name="connsiteX308" fmla="*/ 826665 w 1120091"/>
              <a:gd name="connsiteY308" fmla="*/ 481103 h 1316703"/>
              <a:gd name="connsiteX309" fmla="*/ 783469 w 1120091"/>
              <a:gd name="connsiteY309" fmla="*/ 524299 h 1316703"/>
              <a:gd name="connsiteX310" fmla="*/ 777511 w 1120091"/>
              <a:gd name="connsiteY310" fmla="*/ 524299 h 1316703"/>
              <a:gd name="connsiteX311" fmla="*/ 779001 w 1120091"/>
              <a:gd name="connsiteY311" fmla="*/ 531746 h 1316703"/>
              <a:gd name="connsiteX312" fmla="*/ 762616 w 1120091"/>
              <a:gd name="connsiteY312" fmla="*/ 548131 h 1316703"/>
              <a:gd name="connsiteX313" fmla="*/ 746232 w 1120091"/>
              <a:gd name="connsiteY313" fmla="*/ 531746 h 1316703"/>
              <a:gd name="connsiteX314" fmla="*/ 758148 w 1120091"/>
              <a:gd name="connsiteY314" fmla="*/ 515362 h 1316703"/>
              <a:gd name="connsiteX315" fmla="*/ 740275 w 1120091"/>
              <a:gd name="connsiteY315" fmla="*/ 481103 h 1316703"/>
              <a:gd name="connsiteX316" fmla="*/ 783469 w 1120091"/>
              <a:gd name="connsiteY316" fmla="*/ 437909 h 1316703"/>
              <a:gd name="connsiteX317" fmla="*/ 277044 w 1120091"/>
              <a:gd name="connsiteY317" fmla="*/ 434930 h 1316703"/>
              <a:gd name="connsiteX318" fmla="*/ 294918 w 1120091"/>
              <a:gd name="connsiteY318" fmla="*/ 452803 h 1316703"/>
              <a:gd name="connsiteX319" fmla="*/ 277044 w 1120091"/>
              <a:gd name="connsiteY319" fmla="*/ 470677 h 1316703"/>
              <a:gd name="connsiteX320" fmla="*/ 259170 w 1120091"/>
              <a:gd name="connsiteY320" fmla="*/ 452803 h 1316703"/>
              <a:gd name="connsiteX321" fmla="*/ 277044 w 1120091"/>
              <a:gd name="connsiteY321" fmla="*/ 434930 h 1316703"/>
              <a:gd name="connsiteX322" fmla="*/ 1045617 w 1120091"/>
              <a:gd name="connsiteY322" fmla="*/ 385778 h 1316703"/>
              <a:gd name="connsiteX323" fmla="*/ 1056045 w 1120091"/>
              <a:gd name="connsiteY323" fmla="*/ 396203 h 1316703"/>
              <a:gd name="connsiteX324" fmla="*/ 1045617 w 1120091"/>
              <a:gd name="connsiteY324" fmla="*/ 406631 h 1316703"/>
              <a:gd name="connsiteX325" fmla="*/ 1035192 w 1120091"/>
              <a:gd name="connsiteY325" fmla="*/ 396203 h 1316703"/>
              <a:gd name="connsiteX326" fmla="*/ 1045617 w 1120091"/>
              <a:gd name="connsiteY326" fmla="*/ 385778 h 1316703"/>
              <a:gd name="connsiteX327" fmla="*/ 805810 w 1120091"/>
              <a:gd name="connsiteY327" fmla="*/ 342582 h 1316703"/>
              <a:gd name="connsiteX328" fmla="*/ 822195 w 1120091"/>
              <a:gd name="connsiteY328" fmla="*/ 358965 h 1316703"/>
              <a:gd name="connsiteX329" fmla="*/ 805810 w 1120091"/>
              <a:gd name="connsiteY329" fmla="*/ 375350 h 1316703"/>
              <a:gd name="connsiteX330" fmla="*/ 789426 w 1120091"/>
              <a:gd name="connsiteY330" fmla="*/ 358965 h 1316703"/>
              <a:gd name="connsiteX331" fmla="*/ 805810 w 1120091"/>
              <a:gd name="connsiteY331" fmla="*/ 342582 h 1316703"/>
              <a:gd name="connsiteX332" fmla="*/ 652394 w 1120091"/>
              <a:gd name="connsiteY332" fmla="*/ 323220 h 1316703"/>
              <a:gd name="connsiteX333" fmla="*/ 694100 w 1120091"/>
              <a:gd name="connsiteY333" fmla="*/ 364925 h 1316703"/>
              <a:gd name="connsiteX334" fmla="*/ 692611 w 1120091"/>
              <a:gd name="connsiteY334" fmla="*/ 375351 h 1316703"/>
              <a:gd name="connsiteX335" fmla="*/ 737295 w 1120091"/>
              <a:gd name="connsiteY335" fmla="*/ 427483 h 1316703"/>
              <a:gd name="connsiteX336" fmla="*/ 683674 w 1120091"/>
              <a:gd name="connsiteY336" fmla="*/ 481105 h 1316703"/>
              <a:gd name="connsiteX337" fmla="*/ 636011 w 1120091"/>
              <a:gd name="connsiteY337" fmla="*/ 451315 h 1316703"/>
              <a:gd name="connsiteX338" fmla="*/ 625584 w 1120091"/>
              <a:gd name="connsiteY338" fmla="*/ 454294 h 1316703"/>
              <a:gd name="connsiteX339" fmla="*/ 604731 w 1120091"/>
              <a:gd name="connsiteY339" fmla="*/ 430462 h 1316703"/>
              <a:gd name="connsiteX340" fmla="*/ 628563 w 1120091"/>
              <a:gd name="connsiteY340" fmla="*/ 406631 h 1316703"/>
              <a:gd name="connsiteX341" fmla="*/ 636011 w 1120091"/>
              <a:gd name="connsiteY341" fmla="*/ 408119 h 1316703"/>
              <a:gd name="connsiteX342" fmla="*/ 637499 w 1120091"/>
              <a:gd name="connsiteY342" fmla="*/ 403652 h 1316703"/>
              <a:gd name="connsiteX343" fmla="*/ 610689 w 1120091"/>
              <a:gd name="connsiteY343" fmla="*/ 364925 h 1316703"/>
              <a:gd name="connsiteX344" fmla="*/ 652394 w 1120091"/>
              <a:gd name="connsiteY344" fmla="*/ 323220 h 1316703"/>
              <a:gd name="connsiteX345" fmla="*/ 1015827 w 1120091"/>
              <a:gd name="connsiteY345" fmla="*/ 269598 h 1316703"/>
              <a:gd name="connsiteX346" fmla="*/ 1051575 w 1120091"/>
              <a:gd name="connsiteY346" fmla="*/ 305345 h 1316703"/>
              <a:gd name="connsiteX347" fmla="*/ 1015827 w 1120091"/>
              <a:gd name="connsiteY347" fmla="*/ 341093 h 1316703"/>
              <a:gd name="connsiteX348" fmla="*/ 980080 w 1120091"/>
              <a:gd name="connsiteY348" fmla="*/ 305345 h 1316703"/>
              <a:gd name="connsiteX349" fmla="*/ 1015827 w 1120091"/>
              <a:gd name="connsiteY349" fmla="*/ 269598 h 1316703"/>
              <a:gd name="connsiteX350" fmla="*/ 926458 w 1120091"/>
              <a:gd name="connsiteY350" fmla="*/ 257682 h 1316703"/>
              <a:gd name="connsiteX351" fmla="*/ 950290 w 1120091"/>
              <a:gd name="connsiteY351" fmla="*/ 281513 h 1316703"/>
              <a:gd name="connsiteX352" fmla="*/ 926458 w 1120091"/>
              <a:gd name="connsiteY352" fmla="*/ 305345 h 1316703"/>
              <a:gd name="connsiteX353" fmla="*/ 907094 w 1120091"/>
              <a:gd name="connsiteY353" fmla="*/ 294918 h 1316703"/>
              <a:gd name="connsiteX354" fmla="*/ 898157 w 1120091"/>
              <a:gd name="connsiteY354" fmla="*/ 297897 h 1316703"/>
              <a:gd name="connsiteX355" fmla="*/ 884752 w 1120091"/>
              <a:gd name="connsiteY355" fmla="*/ 284492 h 1316703"/>
              <a:gd name="connsiteX356" fmla="*/ 898157 w 1120091"/>
              <a:gd name="connsiteY356" fmla="*/ 271086 h 1316703"/>
              <a:gd name="connsiteX357" fmla="*/ 902626 w 1120091"/>
              <a:gd name="connsiteY357" fmla="*/ 274065 h 1316703"/>
              <a:gd name="connsiteX358" fmla="*/ 926458 w 1120091"/>
              <a:gd name="connsiteY358" fmla="*/ 257682 h 1316703"/>
              <a:gd name="connsiteX359" fmla="*/ 844536 w 1120091"/>
              <a:gd name="connsiteY359" fmla="*/ 253213 h 1316703"/>
              <a:gd name="connsiteX360" fmla="*/ 857942 w 1120091"/>
              <a:gd name="connsiteY360" fmla="*/ 266617 h 1316703"/>
              <a:gd name="connsiteX361" fmla="*/ 844536 w 1120091"/>
              <a:gd name="connsiteY361" fmla="*/ 280023 h 1316703"/>
              <a:gd name="connsiteX362" fmla="*/ 831131 w 1120091"/>
              <a:gd name="connsiteY362" fmla="*/ 266617 h 1316703"/>
              <a:gd name="connsiteX363" fmla="*/ 844536 w 1120091"/>
              <a:gd name="connsiteY363" fmla="*/ 253213 h 1316703"/>
              <a:gd name="connsiteX364" fmla="*/ 1075407 w 1120091"/>
              <a:gd name="connsiteY364" fmla="*/ 220444 h 1316703"/>
              <a:gd name="connsiteX365" fmla="*/ 1088813 w 1120091"/>
              <a:gd name="connsiteY365" fmla="*/ 233848 h 1316703"/>
              <a:gd name="connsiteX366" fmla="*/ 1075407 w 1120091"/>
              <a:gd name="connsiteY366" fmla="*/ 247254 h 1316703"/>
              <a:gd name="connsiteX367" fmla="*/ 1062002 w 1120091"/>
              <a:gd name="connsiteY367" fmla="*/ 233848 h 1316703"/>
              <a:gd name="connsiteX368" fmla="*/ 1075407 w 1120091"/>
              <a:gd name="connsiteY368" fmla="*/ 220444 h 1316703"/>
              <a:gd name="connsiteX369" fmla="*/ 688141 w 1120091"/>
              <a:gd name="connsiteY369" fmla="*/ 134055 h 1316703"/>
              <a:gd name="connsiteX370" fmla="*/ 732826 w 1120091"/>
              <a:gd name="connsiteY370" fmla="*/ 178739 h 1316703"/>
              <a:gd name="connsiteX371" fmla="*/ 688141 w 1120091"/>
              <a:gd name="connsiteY371" fmla="*/ 223424 h 1316703"/>
              <a:gd name="connsiteX372" fmla="*/ 643457 w 1120091"/>
              <a:gd name="connsiteY372" fmla="*/ 178739 h 1316703"/>
              <a:gd name="connsiteX373" fmla="*/ 688141 w 1120091"/>
              <a:gd name="connsiteY373" fmla="*/ 134055 h 1316703"/>
              <a:gd name="connsiteX374" fmla="*/ 889223 w 1120091"/>
              <a:gd name="connsiteY374" fmla="*/ 105755 h 1316703"/>
              <a:gd name="connsiteX375" fmla="*/ 898160 w 1120091"/>
              <a:gd name="connsiteY375" fmla="*/ 114692 h 1316703"/>
              <a:gd name="connsiteX376" fmla="*/ 889223 w 1120091"/>
              <a:gd name="connsiteY376" fmla="*/ 123629 h 1316703"/>
              <a:gd name="connsiteX377" fmla="*/ 880286 w 1120091"/>
              <a:gd name="connsiteY377" fmla="*/ 114692 h 1316703"/>
              <a:gd name="connsiteX378" fmla="*/ 889223 w 1120091"/>
              <a:gd name="connsiteY378" fmla="*/ 105755 h 1316703"/>
              <a:gd name="connsiteX379" fmla="*/ 425993 w 1120091"/>
              <a:gd name="connsiteY379" fmla="*/ 74475 h 1316703"/>
              <a:gd name="connsiteX380" fmla="*/ 442378 w 1120091"/>
              <a:gd name="connsiteY380" fmla="*/ 90858 h 1316703"/>
              <a:gd name="connsiteX381" fmla="*/ 425993 w 1120091"/>
              <a:gd name="connsiteY381" fmla="*/ 107243 h 1316703"/>
              <a:gd name="connsiteX382" fmla="*/ 409609 w 1120091"/>
              <a:gd name="connsiteY382" fmla="*/ 90858 h 1316703"/>
              <a:gd name="connsiteX383" fmla="*/ 425993 w 1120091"/>
              <a:gd name="connsiteY383" fmla="*/ 74475 h 1316703"/>
              <a:gd name="connsiteX384" fmla="*/ 1085832 w 1120091"/>
              <a:gd name="connsiteY384" fmla="*/ 65538 h 1316703"/>
              <a:gd name="connsiteX385" fmla="*/ 1105196 w 1120091"/>
              <a:gd name="connsiteY385" fmla="*/ 84900 h 1316703"/>
              <a:gd name="connsiteX386" fmla="*/ 1085832 w 1120091"/>
              <a:gd name="connsiteY386" fmla="*/ 104264 h 1316703"/>
              <a:gd name="connsiteX387" fmla="*/ 1066469 w 1120091"/>
              <a:gd name="connsiteY387" fmla="*/ 84900 h 1316703"/>
              <a:gd name="connsiteX388" fmla="*/ 1085832 w 1120091"/>
              <a:gd name="connsiteY388" fmla="*/ 65538 h 1316703"/>
              <a:gd name="connsiteX389" fmla="*/ 971143 w 1120091"/>
              <a:gd name="connsiteY389" fmla="*/ 0 h 1316703"/>
              <a:gd name="connsiteX390" fmla="*/ 1005402 w 1120091"/>
              <a:gd name="connsiteY390" fmla="*/ 34258 h 1316703"/>
              <a:gd name="connsiteX391" fmla="*/ 971143 w 1120091"/>
              <a:gd name="connsiteY391" fmla="*/ 68517 h 1316703"/>
              <a:gd name="connsiteX392" fmla="*/ 936886 w 1120091"/>
              <a:gd name="connsiteY392" fmla="*/ 34258 h 1316703"/>
              <a:gd name="connsiteX393" fmla="*/ 971143 w 1120091"/>
              <a:gd name="connsiteY393" fmla="*/ 0 h 1316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120091" h="1316703">
                <a:moveTo>
                  <a:pt x="472166" y="1283935"/>
                </a:moveTo>
                <a:cubicBezTo>
                  <a:pt x="481103" y="1283935"/>
                  <a:pt x="487060" y="1291381"/>
                  <a:pt x="488551" y="1300318"/>
                </a:cubicBezTo>
                <a:cubicBezTo>
                  <a:pt x="488551" y="1309255"/>
                  <a:pt x="481103" y="1316703"/>
                  <a:pt x="472166" y="1316703"/>
                </a:cubicBezTo>
                <a:cubicBezTo>
                  <a:pt x="463229" y="1316703"/>
                  <a:pt x="455782" y="1309255"/>
                  <a:pt x="455782" y="1300318"/>
                </a:cubicBezTo>
                <a:cubicBezTo>
                  <a:pt x="455782" y="1291381"/>
                  <a:pt x="463229" y="1283935"/>
                  <a:pt x="472166" y="1283935"/>
                </a:cubicBezTo>
                <a:close/>
                <a:moveTo>
                  <a:pt x="731336" y="1270530"/>
                </a:moveTo>
                <a:cubicBezTo>
                  <a:pt x="743252" y="1270530"/>
                  <a:pt x="753679" y="1279466"/>
                  <a:pt x="753679" y="1292871"/>
                </a:cubicBezTo>
                <a:cubicBezTo>
                  <a:pt x="753679" y="1306277"/>
                  <a:pt x="743252" y="1315214"/>
                  <a:pt x="731336" y="1315214"/>
                </a:cubicBezTo>
                <a:cubicBezTo>
                  <a:pt x="719420" y="1315214"/>
                  <a:pt x="708994" y="1306277"/>
                  <a:pt x="708994" y="1292871"/>
                </a:cubicBezTo>
                <a:cubicBezTo>
                  <a:pt x="708994" y="1280955"/>
                  <a:pt x="719420" y="1270530"/>
                  <a:pt x="731336" y="1270530"/>
                </a:cubicBezTo>
                <a:close/>
                <a:moveTo>
                  <a:pt x="484083" y="1225846"/>
                </a:moveTo>
                <a:cubicBezTo>
                  <a:pt x="491530" y="1225846"/>
                  <a:pt x="495999" y="1231803"/>
                  <a:pt x="495999" y="1237761"/>
                </a:cubicBezTo>
                <a:cubicBezTo>
                  <a:pt x="495999" y="1243719"/>
                  <a:pt x="491530" y="1248187"/>
                  <a:pt x="484083" y="1249677"/>
                </a:cubicBezTo>
                <a:cubicBezTo>
                  <a:pt x="476635" y="1249677"/>
                  <a:pt x="472167" y="1243719"/>
                  <a:pt x="472167" y="1237761"/>
                </a:cubicBezTo>
                <a:cubicBezTo>
                  <a:pt x="472167" y="1230313"/>
                  <a:pt x="478125" y="1225846"/>
                  <a:pt x="484083" y="1225846"/>
                </a:cubicBezTo>
                <a:close/>
                <a:moveTo>
                  <a:pt x="1024765" y="1142435"/>
                </a:moveTo>
                <a:cubicBezTo>
                  <a:pt x="1029232" y="1142435"/>
                  <a:pt x="1033702" y="1146902"/>
                  <a:pt x="1033702" y="1151372"/>
                </a:cubicBezTo>
                <a:cubicBezTo>
                  <a:pt x="1033702" y="1155839"/>
                  <a:pt x="1029232" y="1160309"/>
                  <a:pt x="1024765" y="1160309"/>
                </a:cubicBezTo>
                <a:cubicBezTo>
                  <a:pt x="1020295" y="1160309"/>
                  <a:pt x="1015828" y="1155839"/>
                  <a:pt x="1015828" y="1151372"/>
                </a:cubicBezTo>
                <a:cubicBezTo>
                  <a:pt x="1015828" y="1146902"/>
                  <a:pt x="1020295" y="1142435"/>
                  <a:pt x="1024765" y="1142435"/>
                </a:cubicBezTo>
                <a:close/>
                <a:moveTo>
                  <a:pt x="355988" y="1132007"/>
                </a:moveTo>
                <a:cubicBezTo>
                  <a:pt x="378330" y="1132007"/>
                  <a:pt x="396203" y="1149880"/>
                  <a:pt x="397694" y="1173712"/>
                </a:cubicBezTo>
                <a:cubicBezTo>
                  <a:pt x="397694" y="1197544"/>
                  <a:pt x="378330" y="1215418"/>
                  <a:pt x="355988" y="1215418"/>
                </a:cubicBezTo>
                <a:cubicBezTo>
                  <a:pt x="332156" y="1215418"/>
                  <a:pt x="314283" y="1196054"/>
                  <a:pt x="314283" y="1173712"/>
                </a:cubicBezTo>
                <a:cubicBezTo>
                  <a:pt x="314283" y="1149880"/>
                  <a:pt x="333645" y="1132007"/>
                  <a:pt x="355988" y="1132007"/>
                </a:cubicBezTo>
                <a:close/>
                <a:moveTo>
                  <a:pt x="181718" y="1117113"/>
                </a:moveTo>
                <a:cubicBezTo>
                  <a:pt x="195124" y="1117113"/>
                  <a:pt x="207040" y="1127538"/>
                  <a:pt x="207040" y="1142433"/>
                </a:cubicBezTo>
                <a:cubicBezTo>
                  <a:pt x="207040" y="1157328"/>
                  <a:pt x="195124" y="1169243"/>
                  <a:pt x="181718" y="1167755"/>
                </a:cubicBezTo>
                <a:cubicBezTo>
                  <a:pt x="168313" y="1167755"/>
                  <a:pt x="156397" y="1157328"/>
                  <a:pt x="156397" y="1142433"/>
                </a:cubicBezTo>
                <a:cubicBezTo>
                  <a:pt x="156397" y="1129028"/>
                  <a:pt x="166823" y="1117113"/>
                  <a:pt x="181718" y="1117113"/>
                </a:cubicBezTo>
                <a:close/>
                <a:moveTo>
                  <a:pt x="786447" y="1114134"/>
                </a:moveTo>
                <a:cubicBezTo>
                  <a:pt x="807300" y="1114134"/>
                  <a:pt x="823685" y="1130517"/>
                  <a:pt x="823685" y="1151370"/>
                </a:cubicBezTo>
                <a:cubicBezTo>
                  <a:pt x="823685" y="1172223"/>
                  <a:pt x="807300" y="1188608"/>
                  <a:pt x="786447" y="1188608"/>
                </a:cubicBezTo>
                <a:cubicBezTo>
                  <a:pt x="765594" y="1188608"/>
                  <a:pt x="749211" y="1172223"/>
                  <a:pt x="749211" y="1151370"/>
                </a:cubicBezTo>
                <a:cubicBezTo>
                  <a:pt x="749211" y="1130517"/>
                  <a:pt x="765594" y="1114134"/>
                  <a:pt x="786447" y="1114134"/>
                </a:cubicBezTo>
                <a:close/>
                <a:moveTo>
                  <a:pt x="485572" y="1100729"/>
                </a:moveTo>
                <a:cubicBezTo>
                  <a:pt x="507914" y="1100729"/>
                  <a:pt x="524299" y="1118602"/>
                  <a:pt x="524299" y="1139455"/>
                </a:cubicBezTo>
                <a:cubicBezTo>
                  <a:pt x="524299" y="1161797"/>
                  <a:pt x="506425" y="1178182"/>
                  <a:pt x="485572" y="1178182"/>
                </a:cubicBezTo>
                <a:cubicBezTo>
                  <a:pt x="464719" y="1178182"/>
                  <a:pt x="446846" y="1161797"/>
                  <a:pt x="446846" y="1139455"/>
                </a:cubicBezTo>
                <a:cubicBezTo>
                  <a:pt x="446846" y="1117112"/>
                  <a:pt x="464719" y="1100729"/>
                  <a:pt x="485572" y="1100729"/>
                </a:cubicBezTo>
                <a:close/>
                <a:moveTo>
                  <a:pt x="1038169" y="1085834"/>
                </a:moveTo>
                <a:cubicBezTo>
                  <a:pt x="1047106" y="1085834"/>
                  <a:pt x="1054554" y="1093280"/>
                  <a:pt x="1054554" y="1102217"/>
                </a:cubicBezTo>
                <a:cubicBezTo>
                  <a:pt x="1054554" y="1111154"/>
                  <a:pt x="1047106" y="1118602"/>
                  <a:pt x="1038169" y="1118602"/>
                </a:cubicBezTo>
                <a:cubicBezTo>
                  <a:pt x="1029232" y="1118602"/>
                  <a:pt x="1021785" y="1111154"/>
                  <a:pt x="1021785" y="1102217"/>
                </a:cubicBezTo>
                <a:cubicBezTo>
                  <a:pt x="1021785" y="1093280"/>
                  <a:pt x="1029232" y="1085834"/>
                  <a:pt x="1038169" y="1085834"/>
                </a:cubicBezTo>
                <a:close/>
                <a:moveTo>
                  <a:pt x="445355" y="1060512"/>
                </a:moveTo>
                <a:cubicBezTo>
                  <a:pt x="457271" y="1060512"/>
                  <a:pt x="467698" y="1070937"/>
                  <a:pt x="467698" y="1082853"/>
                </a:cubicBezTo>
                <a:cubicBezTo>
                  <a:pt x="467698" y="1094769"/>
                  <a:pt x="457271" y="1105196"/>
                  <a:pt x="445355" y="1105196"/>
                </a:cubicBezTo>
                <a:cubicBezTo>
                  <a:pt x="433439" y="1105196"/>
                  <a:pt x="423013" y="1094769"/>
                  <a:pt x="423013" y="1082853"/>
                </a:cubicBezTo>
                <a:cubicBezTo>
                  <a:pt x="423013" y="1070937"/>
                  <a:pt x="433439" y="1060512"/>
                  <a:pt x="445355" y="1060512"/>
                </a:cubicBezTo>
                <a:close/>
                <a:moveTo>
                  <a:pt x="278535" y="1009870"/>
                </a:moveTo>
                <a:cubicBezTo>
                  <a:pt x="283002" y="1009870"/>
                  <a:pt x="287472" y="1014337"/>
                  <a:pt x="287472" y="1018807"/>
                </a:cubicBezTo>
                <a:cubicBezTo>
                  <a:pt x="287472" y="1023274"/>
                  <a:pt x="283002" y="1027744"/>
                  <a:pt x="278535" y="1027744"/>
                </a:cubicBezTo>
                <a:cubicBezTo>
                  <a:pt x="274065" y="1027744"/>
                  <a:pt x="269598" y="1023274"/>
                  <a:pt x="269598" y="1018807"/>
                </a:cubicBezTo>
                <a:cubicBezTo>
                  <a:pt x="269598" y="1014337"/>
                  <a:pt x="274065" y="1009870"/>
                  <a:pt x="278535" y="1009870"/>
                </a:cubicBezTo>
                <a:close/>
                <a:moveTo>
                  <a:pt x="241297" y="994975"/>
                </a:moveTo>
                <a:cubicBezTo>
                  <a:pt x="255281" y="994975"/>
                  <a:pt x="266619" y="1006310"/>
                  <a:pt x="266619" y="1020295"/>
                </a:cubicBezTo>
                <a:cubicBezTo>
                  <a:pt x="266619" y="1034280"/>
                  <a:pt x="255281" y="1045617"/>
                  <a:pt x="241297" y="1045617"/>
                </a:cubicBezTo>
                <a:cubicBezTo>
                  <a:pt x="227312" y="1045617"/>
                  <a:pt x="215976" y="1034280"/>
                  <a:pt x="215976" y="1020295"/>
                </a:cubicBezTo>
                <a:cubicBezTo>
                  <a:pt x="215976" y="1006310"/>
                  <a:pt x="227312" y="994975"/>
                  <a:pt x="241297" y="994975"/>
                </a:cubicBezTo>
                <a:close/>
                <a:moveTo>
                  <a:pt x="719420" y="929438"/>
                </a:moveTo>
                <a:cubicBezTo>
                  <a:pt x="731336" y="929438"/>
                  <a:pt x="741763" y="936884"/>
                  <a:pt x="743252" y="948800"/>
                </a:cubicBezTo>
                <a:cubicBezTo>
                  <a:pt x="746231" y="947311"/>
                  <a:pt x="750700" y="947311"/>
                  <a:pt x="753679" y="947311"/>
                </a:cubicBezTo>
                <a:cubicBezTo>
                  <a:pt x="776021" y="947311"/>
                  <a:pt x="795385" y="966674"/>
                  <a:pt x="795385" y="989017"/>
                </a:cubicBezTo>
                <a:cubicBezTo>
                  <a:pt x="795385" y="1011358"/>
                  <a:pt x="777511" y="1030722"/>
                  <a:pt x="753679" y="1030722"/>
                </a:cubicBezTo>
                <a:cubicBezTo>
                  <a:pt x="749210" y="1030722"/>
                  <a:pt x="744742" y="1029232"/>
                  <a:pt x="740273" y="1027743"/>
                </a:cubicBezTo>
                <a:cubicBezTo>
                  <a:pt x="735805" y="1050085"/>
                  <a:pt x="716441" y="1066470"/>
                  <a:pt x="692609" y="1066470"/>
                </a:cubicBezTo>
                <a:cubicBezTo>
                  <a:pt x="691121" y="1066470"/>
                  <a:pt x="688142" y="1066470"/>
                  <a:pt x="686652" y="1066470"/>
                </a:cubicBezTo>
                <a:cubicBezTo>
                  <a:pt x="688142" y="1070937"/>
                  <a:pt x="688142" y="1073916"/>
                  <a:pt x="688142" y="1078386"/>
                </a:cubicBezTo>
                <a:cubicBezTo>
                  <a:pt x="688142" y="1082853"/>
                  <a:pt x="688142" y="1087323"/>
                  <a:pt x="686652" y="1091790"/>
                </a:cubicBezTo>
                <a:cubicBezTo>
                  <a:pt x="694100" y="1100727"/>
                  <a:pt x="698567" y="1112643"/>
                  <a:pt x="698567" y="1124559"/>
                </a:cubicBezTo>
                <a:cubicBezTo>
                  <a:pt x="698567" y="1148390"/>
                  <a:pt x="683673" y="1167754"/>
                  <a:pt x="662820" y="1175201"/>
                </a:cubicBezTo>
                <a:cubicBezTo>
                  <a:pt x="665799" y="1178180"/>
                  <a:pt x="667289" y="1182649"/>
                  <a:pt x="667289" y="1188607"/>
                </a:cubicBezTo>
                <a:cubicBezTo>
                  <a:pt x="667289" y="1202012"/>
                  <a:pt x="656862" y="1212439"/>
                  <a:pt x="643457" y="1212439"/>
                </a:cubicBezTo>
                <a:cubicBezTo>
                  <a:pt x="630051" y="1212439"/>
                  <a:pt x="619626" y="1202012"/>
                  <a:pt x="619626" y="1188607"/>
                </a:cubicBezTo>
                <a:cubicBezTo>
                  <a:pt x="619626" y="1182649"/>
                  <a:pt x="621114" y="1178180"/>
                  <a:pt x="622605" y="1175201"/>
                </a:cubicBezTo>
                <a:cubicBezTo>
                  <a:pt x="606219" y="1169243"/>
                  <a:pt x="594304" y="1155839"/>
                  <a:pt x="589836" y="1137965"/>
                </a:cubicBezTo>
                <a:cubicBezTo>
                  <a:pt x="577920" y="1133496"/>
                  <a:pt x="568983" y="1123070"/>
                  <a:pt x="566004" y="1111154"/>
                </a:cubicBezTo>
                <a:cubicBezTo>
                  <a:pt x="563025" y="1114133"/>
                  <a:pt x="558556" y="1115622"/>
                  <a:pt x="554088" y="1115622"/>
                </a:cubicBezTo>
                <a:cubicBezTo>
                  <a:pt x="543661" y="1115622"/>
                  <a:pt x="536215" y="1106685"/>
                  <a:pt x="536215" y="1097748"/>
                </a:cubicBezTo>
                <a:cubicBezTo>
                  <a:pt x="536215" y="1087323"/>
                  <a:pt x="545151" y="1079874"/>
                  <a:pt x="554088" y="1079874"/>
                </a:cubicBezTo>
                <a:cubicBezTo>
                  <a:pt x="557067" y="1079874"/>
                  <a:pt x="560046" y="1081365"/>
                  <a:pt x="563025" y="1082853"/>
                </a:cubicBezTo>
                <a:cubicBezTo>
                  <a:pt x="563025" y="1081365"/>
                  <a:pt x="563025" y="1079874"/>
                  <a:pt x="563025" y="1076895"/>
                </a:cubicBezTo>
                <a:cubicBezTo>
                  <a:pt x="563025" y="1057533"/>
                  <a:pt x="571962" y="1041148"/>
                  <a:pt x="586857" y="1029232"/>
                </a:cubicBezTo>
                <a:cubicBezTo>
                  <a:pt x="579409" y="1020295"/>
                  <a:pt x="574941" y="1009870"/>
                  <a:pt x="574941" y="997954"/>
                </a:cubicBezTo>
                <a:cubicBezTo>
                  <a:pt x="574941" y="971143"/>
                  <a:pt x="597283" y="948800"/>
                  <a:pt x="624093" y="948800"/>
                </a:cubicBezTo>
                <a:cubicBezTo>
                  <a:pt x="643457" y="948800"/>
                  <a:pt x="658352" y="960716"/>
                  <a:pt x="667289" y="975611"/>
                </a:cubicBezTo>
                <a:cubicBezTo>
                  <a:pt x="674736" y="972632"/>
                  <a:pt x="682184" y="969653"/>
                  <a:pt x="691121" y="969653"/>
                </a:cubicBezTo>
                <a:cubicBezTo>
                  <a:pt x="694100" y="969653"/>
                  <a:pt x="697079" y="971143"/>
                  <a:pt x="700058" y="971143"/>
                </a:cubicBezTo>
                <a:cubicBezTo>
                  <a:pt x="697079" y="966674"/>
                  <a:pt x="694100" y="960716"/>
                  <a:pt x="694100" y="954758"/>
                </a:cubicBezTo>
                <a:cubicBezTo>
                  <a:pt x="694100" y="939863"/>
                  <a:pt x="706016" y="929438"/>
                  <a:pt x="719420" y="929438"/>
                </a:cubicBezTo>
                <a:close/>
                <a:moveTo>
                  <a:pt x="458761" y="926459"/>
                </a:moveTo>
                <a:cubicBezTo>
                  <a:pt x="467698" y="926459"/>
                  <a:pt x="473656" y="929438"/>
                  <a:pt x="479613" y="935395"/>
                </a:cubicBezTo>
                <a:cubicBezTo>
                  <a:pt x="479613" y="935395"/>
                  <a:pt x="481104" y="935395"/>
                  <a:pt x="481104" y="935395"/>
                </a:cubicBezTo>
                <a:cubicBezTo>
                  <a:pt x="497487" y="935395"/>
                  <a:pt x="512382" y="948800"/>
                  <a:pt x="512382" y="966674"/>
                </a:cubicBezTo>
                <a:cubicBezTo>
                  <a:pt x="512382" y="971143"/>
                  <a:pt x="512382" y="974122"/>
                  <a:pt x="510893" y="977101"/>
                </a:cubicBezTo>
                <a:cubicBezTo>
                  <a:pt x="536214" y="977101"/>
                  <a:pt x="557066" y="997954"/>
                  <a:pt x="555578" y="1021785"/>
                </a:cubicBezTo>
                <a:cubicBezTo>
                  <a:pt x="555578" y="1045617"/>
                  <a:pt x="536214" y="1066470"/>
                  <a:pt x="510893" y="1066470"/>
                </a:cubicBezTo>
                <a:cubicBezTo>
                  <a:pt x="487062" y="1066470"/>
                  <a:pt x="466209" y="1047106"/>
                  <a:pt x="466209" y="1021785"/>
                </a:cubicBezTo>
                <a:cubicBezTo>
                  <a:pt x="466209" y="1012848"/>
                  <a:pt x="469188" y="1005400"/>
                  <a:pt x="473656" y="997954"/>
                </a:cubicBezTo>
                <a:cubicBezTo>
                  <a:pt x="466209" y="994975"/>
                  <a:pt x="458761" y="990505"/>
                  <a:pt x="454293" y="983059"/>
                </a:cubicBezTo>
                <a:cubicBezTo>
                  <a:pt x="440887" y="980080"/>
                  <a:pt x="430461" y="968164"/>
                  <a:pt x="430461" y="954758"/>
                </a:cubicBezTo>
                <a:cubicBezTo>
                  <a:pt x="430461" y="939863"/>
                  <a:pt x="442377" y="926459"/>
                  <a:pt x="458761" y="926459"/>
                </a:cubicBezTo>
                <a:close/>
                <a:moveTo>
                  <a:pt x="591326" y="911564"/>
                </a:moveTo>
                <a:cubicBezTo>
                  <a:pt x="601751" y="911564"/>
                  <a:pt x="609200" y="919010"/>
                  <a:pt x="609200" y="929437"/>
                </a:cubicBezTo>
                <a:cubicBezTo>
                  <a:pt x="609200" y="939863"/>
                  <a:pt x="601751" y="947311"/>
                  <a:pt x="591326" y="947311"/>
                </a:cubicBezTo>
                <a:cubicBezTo>
                  <a:pt x="580899" y="947311"/>
                  <a:pt x="573452" y="939863"/>
                  <a:pt x="573452" y="929437"/>
                </a:cubicBezTo>
                <a:cubicBezTo>
                  <a:pt x="573452" y="919010"/>
                  <a:pt x="580899" y="911564"/>
                  <a:pt x="591326" y="911564"/>
                </a:cubicBezTo>
                <a:close/>
                <a:moveTo>
                  <a:pt x="924968" y="886244"/>
                </a:moveTo>
                <a:cubicBezTo>
                  <a:pt x="934017" y="886244"/>
                  <a:pt x="941353" y="893579"/>
                  <a:pt x="941353" y="902627"/>
                </a:cubicBezTo>
                <a:cubicBezTo>
                  <a:pt x="941353" y="911676"/>
                  <a:pt x="934017" y="919012"/>
                  <a:pt x="924968" y="919012"/>
                </a:cubicBezTo>
                <a:cubicBezTo>
                  <a:pt x="915920" y="919012"/>
                  <a:pt x="908584" y="911676"/>
                  <a:pt x="908584" y="902627"/>
                </a:cubicBezTo>
                <a:cubicBezTo>
                  <a:pt x="908584" y="893579"/>
                  <a:pt x="915920" y="886244"/>
                  <a:pt x="924968" y="886244"/>
                </a:cubicBezTo>
                <a:close/>
                <a:moveTo>
                  <a:pt x="232360" y="875817"/>
                </a:moveTo>
                <a:cubicBezTo>
                  <a:pt x="245522" y="875817"/>
                  <a:pt x="256192" y="886486"/>
                  <a:pt x="256192" y="899648"/>
                </a:cubicBezTo>
                <a:cubicBezTo>
                  <a:pt x="256192" y="912810"/>
                  <a:pt x="245522" y="923480"/>
                  <a:pt x="232360" y="923480"/>
                </a:cubicBezTo>
                <a:cubicBezTo>
                  <a:pt x="219198" y="923480"/>
                  <a:pt x="208528" y="912810"/>
                  <a:pt x="208528" y="899648"/>
                </a:cubicBezTo>
                <a:cubicBezTo>
                  <a:pt x="208528" y="886486"/>
                  <a:pt x="219198" y="875817"/>
                  <a:pt x="232360" y="875817"/>
                </a:cubicBezTo>
                <a:close/>
                <a:moveTo>
                  <a:pt x="22342" y="859433"/>
                </a:moveTo>
                <a:cubicBezTo>
                  <a:pt x="34258" y="859433"/>
                  <a:pt x="44685" y="869858"/>
                  <a:pt x="44685" y="881774"/>
                </a:cubicBezTo>
                <a:cubicBezTo>
                  <a:pt x="44685" y="893690"/>
                  <a:pt x="34258" y="904117"/>
                  <a:pt x="22342" y="904117"/>
                </a:cubicBezTo>
                <a:cubicBezTo>
                  <a:pt x="10426" y="904117"/>
                  <a:pt x="0" y="893690"/>
                  <a:pt x="0" y="881774"/>
                </a:cubicBezTo>
                <a:cubicBezTo>
                  <a:pt x="0" y="869858"/>
                  <a:pt x="10426" y="859433"/>
                  <a:pt x="22342" y="859433"/>
                </a:cubicBezTo>
                <a:close/>
                <a:moveTo>
                  <a:pt x="817726" y="846027"/>
                </a:moveTo>
                <a:cubicBezTo>
                  <a:pt x="832621" y="846027"/>
                  <a:pt x="846027" y="859431"/>
                  <a:pt x="844537" y="874326"/>
                </a:cubicBezTo>
                <a:cubicBezTo>
                  <a:pt x="844537" y="878795"/>
                  <a:pt x="843048" y="883263"/>
                  <a:pt x="841558" y="887732"/>
                </a:cubicBezTo>
                <a:cubicBezTo>
                  <a:pt x="851985" y="889221"/>
                  <a:pt x="859432" y="896669"/>
                  <a:pt x="863901" y="907095"/>
                </a:cubicBezTo>
                <a:cubicBezTo>
                  <a:pt x="866880" y="904116"/>
                  <a:pt x="869859" y="902627"/>
                  <a:pt x="874327" y="902627"/>
                </a:cubicBezTo>
                <a:cubicBezTo>
                  <a:pt x="883263" y="902627"/>
                  <a:pt x="890712" y="910073"/>
                  <a:pt x="890712" y="919010"/>
                </a:cubicBezTo>
                <a:cubicBezTo>
                  <a:pt x="890712" y="927947"/>
                  <a:pt x="883263" y="935395"/>
                  <a:pt x="874327" y="935395"/>
                </a:cubicBezTo>
                <a:cubicBezTo>
                  <a:pt x="871348" y="935395"/>
                  <a:pt x="866880" y="933905"/>
                  <a:pt x="863901" y="930926"/>
                </a:cubicBezTo>
                <a:cubicBezTo>
                  <a:pt x="862411" y="935395"/>
                  <a:pt x="860922" y="938374"/>
                  <a:pt x="857943" y="941353"/>
                </a:cubicBezTo>
                <a:cubicBezTo>
                  <a:pt x="857943" y="944332"/>
                  <a:pt x="857943" y="945821"/>
                  <a:pt x="857943" y="947311"/>
                </a:cubicBezTo>
                <a:cubicBezTo>
                  <a:pt x="857943" y="966674"/>
                  <a:pt x="843048" y="981569"/>
                  <a:pt x="823684" y="981569"/>
                </a:cubicBezTo>
                <a:cubicBezTo>
                  <a:pt x="804321" y="981569"/>
                  <a:pt x="789427" y="966674"/>
                  <a:pt x="789427" y="947311"/>
                </a:cubicBezTo>
                <a:cubicBezTo>
                  <a:pt x="789427" y="936884"/>
                  <a:pt x="793894" y="927947"/>
                  <a:pt x="801342" y="921989"/>
                </a:cubicBezTo>
                <a:cubicBezTo>
                  <a:pt x="801342" y="921989"/>
                  <a:pt x="801342" y="921989"/>
                  <a:pt x="801342" y="920501"/>
                </a:cubicBezTo>
                <a:cubicBezTo>
                  <a:pt x="801342" y="913052"/>
                  <a:pt x="802831" y="907095"/>
                  <a:pt x="807300" y="901137"/>
                </a:cubicBezTo>
                <a:cubicBezTo>
                  <a:pt x="796873" y="896669"/>
                  <a:pt x="789427" y="886242"/>
                  <a:pt x="789427" y="874326"/>
                </a:cubicBezTo>
                <a:cubicBezTo>
                  <a:pt x="789427" y="859431"/>
                  <a:pt x="801342" y="846027"/>
                  <a:pt x="817726" y="846027"/>
                </a:cubicBezTo>
                <a:close/>
                <a:moveTo>
                  <a:pt x="658352" y="843048"/>
                </a:moveTo>
                <a:cubicBezTo>
                  <a:pt x="673247" y="843048"/>
                  <a:pt x="686653" y="854963"/>
                  <a:pt x="686653" y="871347"/>
                </a:cubicBezTo>
                <a:cubicBezTo>
                  <a:pt x="686653" y="886242"/>
                  <a:pt x="673247" y="899648"/>
                  <a:pt x="658352" y="899648"/>
                </a:cubicBezTo>
                <a:cubicBezTo>
                  <a:pt x="643457" y="899648"/>
                  <a:pt x="630052" y="887732"/>
                  <a:pt x="630052" y="871347"/>
                </a:cubicBezTo>
                <a:cubicBezTo>
                  <a:pt x="630052" y="854963"/>
                  <a:pt x="643457" y="843048"/>
                  <a:pt x="658352" y="843048"/>
                </a:cubicBezTo>
                <a:close/>
                <a:moveTo>
                  <a:pt x="160865" y="841559"/>
                </a:moveTo>
                <a:cubicBezTo>
                  <a:pt x="165335" y="841559"/>
                  <a:pt x="168314" y="844538"/>
                  <a:pt x="168314" y="849005"/>
                </a:cubicBezTo>
                <a:cubicBezTo>
                  <a:pt x="168314" y="853475"/>
                  <a:pt x="165335" y="856454"/>
                  <a:pt x="160865" y="856454"/>
                </a:cubicBezTo>
                <a:cubicBezTo>
                  <a:pt x="157886" y="856454"/>
                  <a:pt x="153419" y="853475"/>
                  <a:pt x="153419" y="849005"/>
                </a:cubicBezTo>
                <a:cubicBezTo>
                  <a:pt x="153419" y="844538"/>
                  <a:pt x="156398" y="841559"/>
                  <a:pt x="160865" y="841559"/>
                </a:cubicBezTo>
                <a:close/>
                <a:moveTo>
                  <a:pt x="658351" y="795384"/>
                </a:moveTo>
                <a:cubicBezTo>
                  <a:pt x="668776" y="795384"/>
                  <a:pt x="676225" y="804320"/>
                  <a:pt x="676225" y="813257"/>
                </a:cubicBezTo>
                <a:cubicBezTo>
                  <a:pt x="676225" y="823683"/>
                  <a:pt x="668776" y="831131"/>
                  <a:pt x="658351" y="831131"/>
                </a:cubicBezTo>
                <a:cubicBezTo>
                  <a:pt x="647924" y="831131"/>
                  <a:pt x="640477" y="822194"/>
                  <a:pt x="640477" y="813257"/>
                </a:cubicBezTo>
                <a:cubicBezTo>
                  <a:pt x="640477" y="802830"/>
                  <a:pt x="649414" y="795384"/>
                  <a:pt x="658351" y="795384"/>
                </a:cubicBezTo>
                <a:close/>
                <a:moveTo>
                  <a:pt x="577920" y="758148"/>
                </a:moveTo>
                <a:cubicBezTo>
                  <a:pt x="591326" y="758148"/>
                  <a:pt x="603242" y="770063"/>
                  <a:pt x="603242" y="783468"/>
                </a:cubicBezTo>
                <a:cubicBezTo>
                  <a:pt x="603242" y="796874"/>
                  <a:pt x="591326" y="808790"/>
                  <a:pt x="577920" y="808790"/>
                </a:cubicBezTo>
                <a:cubicBezTo>
                  <a:pt x="564515" y="808790"/>
                  <a:pt x="554088" y="796874"/>
                  <a:pt x="552599" y="783468"/>
                </a:cubicBezTo>
                <a:cubicBezTo>
                  <a:pt x="552599" y="770063"/>
                  <a:pt x="564515" y="758148"/>
                  <a:pt x="577920" y="758148"/>
                </a:cubicBezTo>
                <a:close/>
                <a:moveTo>
                  <a:pt x="458762" y="755169"/>
                </a:moveTo>
                <a:cubicBezTo>
                  <a:pt x="482619" y="755169"/>
                  <a:pt x="501958" y="774508"/>
                  <a:pt x="501958" y="798363"/>
                </a:cubicBezTo>
                <a:cubicBezTo>
                  <a:pt x="501958" y="822220"/>
                  <a:pt x="482619" y="841559"/>
                  <a:pt x="458762" y="841559"/>
                </a:cubicBezTo>
                <a:cubicBezTo>
                  <a:pt x="434907" y="841559"/>
                  <a:pt x="415568" y="822220"/>
                  <a:pt x="415568" y="798363"/>
                </a:cubicBezTo>
                <a:cubicBezTo>
                  <a:pt x="415568" y="774508"/>
                  <a:pt x="434907" y="755169"/>
                  <a:pt x="458762" y="755169"/>
                </a:cubicBezTo>
                <a:close/>
                <a:moveTo>
                  <a:pt x="309813" y="717931"/>
                </a:moveTo>
                <a:cubicBezTo>
                  <a:pt x="317260" y="717931"/>
                  <a:pt x="324708" y="725377"/>
                  <a:pt x="324708" y="732825"/>
                </a:cubicBezTo>
                <a:cubicBezTo>
                  <a:pt x="324708" y="740272"/>
                  <a:pt x="318750" y="747720"/>
                  <a:pt x="309813" y="747720"/>
                </a:cubicBezTo>
                <a:cubicBezTo>
                  <a:pt x="300876" y="747720"/>
                  <a:pt x="294918" y="740272"/>
                  <a:pt x="294918" y="732825"/>
                </a:cubicBezTo>
                <a:cubicBezTo>
                  <a:pt x="294918" y="725377"/>
                  <a:pt x="302365" y="717931"/>
                  <a:pt x="309813" y="717931"/>
                </a:cubicBezTo>
                <a:close/>
                <a:moveTo>
                  <a:pt x="1082853" y="713463"/>
                </a:moveTo>
                <a:cubicBezTo>
                  <a:pt x="1087322" y="713463"/>
                  <a:pt x="1091790" y="714952"/>
                  <a:pt x="1094769" y="716442"/>
                </a:cubicBezTo>
                <a:cubicBezTo>
                  <a:pt x="1097748" y="714952"/>
                  <a:pt x="1100727" y="713463"/>
                  <a:pt x="1103706" y="713463"/>
                </a:cubicBezTo>
                <a:cubicBezTo>
                  <a:pt x="1112642" y="713463"/>
                  <a:pt x="1120091" y="720910"/>
                  <a:pt x="1120091" y="729847"/>
                </a:cubicBezTo>
                <a:cubicBezTo>
                  <a:pt x="1120091" y="738784"/>
                  <a:pt x="1114133" y="744742"/>
                  <a:pt x="1105196" y="746232"/>
                </a:cubicBezTo>
                <a:cubicBezTo>
                  <a:pt x="1102217" y="755169"/>
                  <a:pt x="1093280" y="761127"/>
                  <a:pt x="1082853" y="761127"/>
                </a:cubicBezTo>
                <a:cubicBezTo>
                  <a:pt x="1067958" y="761127"/>
                  <a:pt x="1057532" y="749211"/>
                  <a:pt x="1057532" y="735805"/>
                </a:cubicBezTo>
                <a:cubicBezTo>
                  <a:pt x="1057532" y="720910"/>
                  <a:pt x="1069448" y="710484"/>
                  <a:pt x="1082853" y="713463"/>
                </a:cubicBezTo>
                <a:close/>
                <a:moveTo>
                  <a:pt x="725379" y="677716"/>
                </a:moveTo>
                <a:cubicBezTo>
                  <a:pt x="741763" y="677716"/>
                  <a:pt x="753679" y="691120"/>
                  <a:pt x="755169" y="706015"/>
                </a:cubicBezTo>
                <a:cubicBezTo>
                  <a:pt x="758148" y="704526"/>
                  <a:pt x="759637" y="704526"/>
                  <a:pt x="761127" y="704526"/>
                </a:cubicBezTo>
                <a:cubicBezTo>
                  <a:pt x="768574" y="704526"/>
                  <a:pt x="776022" y="711973"/>
                  <a:pt x="776022" y="719421"/>
                </a:cubicBezTo>
                <a:cubicBezTo>
                  <a:pt x="776022" y="726868"/>
                  <a:pt x="770064" y="734316"/>
                  <a:pt x="761127" y="734316"/>
                </a:cubicBezTo>
                <a:cubicBezTo>
                  <a:pt x="755169" y="734316"/>
                  <a:pt x="750700" y="731337"/>
                  <a:pt x="746232" y="732826"/>
                </a:cubicBezTo>
                <a:cubicBezTo>
                  <a:pt x="746232" y="732826"/>
                  <a:pt x="744742" y="734316"/>
                  <a:pt x="744742" y="734316"/>
                </a:cubicBezTo>
                <a:cubicBezTo>
                  <a:pt x="747721" y="738784"/>
                  <a:pt x="749211" y="744742"/>
                  <a:pt x="749211" y="750700"/>
                </a:cubicBezTo>
                <a:cubicBezTo>
                  <a:pt x="749211" y="758148"/>
                  <a:pt x="746232" y="765594"/>
                  <a:pt x="741763" y="771552"/>
                </a:cubicBezTo>
                <a:cubicBezTo>
                  <a:pt x="750700" y="773043"/>
                  <a:pt x="758148" y="780489"/>
                  <a:pt x="758148" y="789426"/>
                </a:cubicBezTo>
                <a:cubicBezTo>
                  <a:pt x="758148" y="790916"/>
                  <a:pt x="758148" y="790916"/>
                  <a:pt x="758148" y="792405"/>
                </a:cubicBezTo>
                <a:cubicBezTo>
                  <a:pt x="759637" y="790916"/>
                  <a:pt x="761127" y="790916"/>
                  <a:pt x="762616" y="790916"/>
                </a:cubicBezTo>
                <a:cubicBezTo>
                  <a:pt x="773043" y="790916"/>
                  <a:pt x="781980" y="799853"/>
                  <a:pt x="781980" y="810279"/>
                </a:cubicBezTo>
                <a:cubicBezTo>
                  <a:pt x="781980" y="819216"/>
                  <a:pt x="774531" y="828153"/>
                  <a:pt x="764106" y="828153"/>
                </a:cubicBezTo>
                <a:cubicBezTo>
                  <a:pt x="765595" y="829643"/>
                  <a:pt x="765595" y="831132"/>
                  <a:pt x="765595" y="832622"/>
                </a:cubicBezTo>
                <a:cubicBezTo>
                  <a:pt x="765595" y="838580"/>
                  <a:pt x="759637" y="844538"/>
                  <a:pt x="753679" y="844538"/>
                </a:cubicBezTo>
                <a:cubicBezTo>
                  <a:pt x="747721" y="844538"/>
                  <a:pt x="741763" y="838580"/>
                  <a:pt x="741763" y="832622"/>
                </a:cubicBezTo>
                <a:cubicBezTo>
                  <a:pt x="741763" y="828153"/>
                  <a:pt x="744742" y="823685"/>
                  <a:pt x="749211" y="822195"/>
                </a:cubicBezTo>
                <a:cubicBezTo>
                  <a:pt x="746232" y="817727"/>
                  <a:pt x="744742" y="813258"/>
                  <a:pt x="744742" y="808790"/>
                </a:cubicBezTo>
                <a:cubicBezTo>
                  <a:pt x="744742" y="807300"/>
                  <a:pt x="744742" y="807300"/>
                  <a:pt x="744742" y="805811"/>
                </a:cubicBezTo>
                <a:cubicBezTo>
                  <a:pt x="743253" y="807300"/>
                  <a:pt x="741763" y="807300"/>
                  <a:pt x="740274" y="807300"/>
                </a:cubicBezTo>
                <a:cubicBezTo>
                  <a:pt x="729847" y="807300"/>
                  <a:pt x="720910" y="798363"/>
                  <a:pt x="720910" y="787937"/>
                </a:cubicBezTo>
                <a:cubicBezTo>
                  <a:pt x="720910" y="786447"/>
                  <a:pt x="722400" y="784958"/>
                  <a:pt x="722400" y="783468"/>
                </a:cubicBezTo>
                <a:cubicBezTo>
                  <a:pt x="720910" y="784958"/>
                  <a:pt x="717931" y="784958"/>
                  <a:pt x="714952" y="784958"/>
                </a:cubicBezTo>
                <a:cubicBezTo>
                  <a:pt x="697078" y="784958"/>
                  <a:pt x="682184" y="773043"/>
                  <a:pt x="679205" y="755169"/>
                </a:cubicBezTo>
                <a:cubicBezTo>
                  <a:pt x="674737" y="767085"/>
                  <a:pt x="664310" y="777510"/>
                  <a:pt x="649415" y="777510"/>
                </a:cubicBezTo>
                <a:cubicBezTo>
                  <a:pt x="631541" y="777510"/>
                  <a:pt x="618137" y="764106"/>
                  <a:pt x="618137" y="746232"/>
                </a:cubicBezTo>
                <a:cubicBezTo>
                  <a:pt x="618137" y="728358"/>
                  <a:pt x="633031" y="714952"/>
                  <a:pt x="649415" y="714952"/>
                </a:cubicBezTo>
                <a:cubicBezTo>
                  <a:pt x="664310" y="714952"/>
                  <a:pt x="676226" y="725379"/>
                  <a:pt x="679205" y="738784"/>
                </a:cubicBezTo>
                <a:cubicBezTo>
                  <a:pt x="682184" y="728358"/>
                  <a:pt x="688141" y="719421"/>
                  <a:pt x="697078" y="714952"/>
                </a:cubicBezTo>
                <a:cubicBezTo>
                  <a:pt x="695590" y="711973"/>
                  <a:pt x="695590" y="710484"/>
                  <a:pt x="695590" y="707505"/>
                </a:cubicBezTo>
                <a:cubicBezTo>
                  <a:pt x="695590" y="691120"/>
                  <a:pt x="708994" y="677716"/>
                  <a:pt x="725379" y="677716"/>
                </a:cubicBezTo>
                <a:close/>
                <a:moveTo>
                  <a:pt x="1084343" y="673247"/>
                </a:moveTo>
                <a:cubicBezTo>
                  <a:pt x="1094768" y="673247"/>
                  <a:pt x="1102217" y="682183"/>
                  <a:pt x="1102217" y="691120"/>
                </a:cubicBezTo>
                <a:cubicBezTo>
                  <a:pt x="1102217" y="701546"/>
                  <a:pt x="1094768" y="708994"/>
                  <a:pt x="1084343" y="708994"/>
                </a:cubicBezTo>
                <a:cubicBezTo>
                  <a:pt x="1073916" y="708994"/>
                  <a:pt x="1066469" y="700057"/>
                  <a:pt x="1066469" y="691120"/>
                </a:cubicBezTo>
                <a:cubicBezTo>
                  <a:pt x="1066469" y="680693"/>
                  <a:pt x="1075406" y="673247"/>
                  <a:pt x="1084343" y="673247"/>
                </a:cubicBezTo>
                <a:close/>
                <a:moveTo>
                  <a:pt x="999443" y="655373"/>
                </a:moveTo>
                <a:cubicBezTo>
                  <a:pt x="1008380" y="655373"/>
                  <a:pt x="1014338" y="661330"/>
                  <a:pt x="1014338" y="670267"/>
                </a:cubicBezTo>
                <a:cubicBezTo>
                  <a:pt x="1014338" y="679204"/>
                  <a:pt x="1008380" y="685162"/>
                  <a:pt x="999443" y="685162"/>
                </a:cubicBezTo>
                <a:cubicBezTo>
                  <a:pt x="990506" y="685162"/>
                  <a:pt x="984548" y="679204"/>
                  <a:pt x="984548" y="670267"/>
                </a:cubicBezTo>
                <a:cubicBezTo>
                  <a:pt x="984548" y="661330"/>
                  <a:pt x="990506" y="655373"/>
                  <a:pt x="999443" y="655373"/>
                </a:cubicBezTo>
                <a:close/>
                <a:moveTo>
                  <a:pt x="500466" y="653884"/>
                </a:moveTo>
                <a:cubicBezTo>
                  <a:pt x="510891" y="653884"/>
                  <a:pt x="518340" y="661330"/>
                  <a:pt x="518340" y="671757"/>
                </a:cubicBezTo>
                <a:cubicBezTo>
                  <a:pt x="518340" y="682183"/>
                  <a:pt x="510891" y="689631"/>
                  <a:pt x="500466" y="689631"/>
                </a:cubicBezTo>
                <a:cubicBezTo>
                  <a:pt x="490039" y="689631"/>
                  <a:pt x="482592" y="682183"/>
                  <a:pt x="482592" y="671757"/>
                </a:cubicBezTo>
                <a:cubicBezTo>
                  <a:pt x="482592" y="661330"/>
                  <a:pt x="490039" y="653884"/>
                  <a:pt x="500466" y="653884"/>
                </a:cubicBezTo>
                <a:close/>
                <a:moveTo>
                  <a:pt x="652394" y="641969"/>
                </a:moveTo>
                <a:cubicBezTo>
                  <a:pt x="662819" y="641969"/>
                  <a:pt x="670268" y="649415"/>
                  <a:pt x="670268" y="659842"/>
                </a:cubicBezTo>
                <a:cubicBezTo>
                  <a:pt x="670268" y="670268"/>
                  <a:pt x="662819" y="677716"/>
                  <a:pt x="652394" y="677716"/>
                </a:cubicBezTo>
                <a:cubicBezTo>
                  <a:pt x="641967" y="677716"/>
                  <a:pt x="634520" y="670268"/>
                  <a:pt x="634520" y="659842"/>
                </a:cubicBezTo>
                <a:cubicBezTo>
                  <a:pt x="634520" y="650905"/>
                  <a:pt x="643457" y="641969"/>
                  <a:pt x="652394" y="641969"/>
                </a:cubicBezTo>
                <a:close/>
                <a:moveTo>
                  <a:pt x="1035191" y="631541"/>
                </a:moveTo>
                <a:cubicBezTo>
                  <a:pt x="1045616" y="631541"/>
                  <a:pt x="1053064" y="638987"/>
                  <a:pt x="1053064" y="649414"/>
                </a:cubicBezTo>
                <a:cubicBezTo>
                  <a:pt x="1053064" y="659840"/>
                  <a:pt x="1045616" y="667288"/>
                  <a:pt x="1035191" y="667288"/>
                </a:cubicBezTo>
                <a:cubicBezTo>
                  <a:pt x="1024764" y="667288"/>
                  <a:pt x="1015827" y="658351"/>
                  <a:pt x="1017317" y="649414"/>
                </a:cubicBezTo>
                <a:cubicBezTo>
                  <a:pt x="1017317" y="638987"/>
                  <a:pt x="1024764" y="631541"/>
                  <a:pt x="1035191" y="631541"/>
                </a:cubicBezTo>
                <a:close/>
                <a:moveTo>
                  <a:pt x="716442" y="627074"/>
                </a:moveTo>
                <a:cubicBezTo>
                  <a:pt x="723889" y="627074"/>
                  <a:pt x="731337" y="633031"/>
                  <a:pt x="731337" y="641968"/>
                </a:cubicBezTo>
                <a:cubicBezTo>
                  <a:pt x="731337" y="649415"/>
                  <a:pt x="725379" y="656863"/>
                  <a:pt x="716442" y="656863"/>
                </a:cubicBezTo>
                <a:cubicBezTo>
                  <a:pt x="708994" y="656863"/>
                  <a:pt x="701547" y="649415"/>
                  <a:pt x="701547" y="641968"/>
                </a:cubicBezTo>
                <a:cubicBezTo>
                  <a:pt x="701547" y="634520"/>
                  <a:pt x="707505" y="627074"/>
                  <a:pt x="716442" y="627074"/>
                </a:cubicBezTo>
                <a:close/>
                <a:moveTo>
                  <a:pt x="487061" y="607710"/>
                </a:moveTo>
                <a:cubicBezTo>
                  <a:pt x="495998" y="607710"/>
                  <a:pt x="503446" y="615156"/>
                  <a:pt x="503446" y="624093"/>
                </a:cubicBezTo>
                <a:cubicBezTo>
                  <a:pt x="503446" y="633030"/>
                  <a:pt x="495998" y="640478"/>
                  <a:pt x="487061" y="640478"/>
                </a:cubicBezTo>
                <a:cubicBezTo>
                  <a:pt x="478124" y="640478"/>
                  <a:pt x="470677" y="633030"/>
                  <a:pt x="470677" y="624093"/>
                </a:cubicBezTo>
                <a:cubicBezTo>
                  <a:pt x="470677" y="615156"/>
                  <a:pt x="478124" y="607710"/>
                  <a:pt x="487061" y="607710"/>
                </a:cubicBezTo>
                <a:close/>
                <a:moveTo>
                  <a:pt x="765595" y="601752"/>
                </a:moveTo>
                <a:cubicBezTo>
                  <a:pt x="770062" y="601752"/>
                  <a:pt x="774532" y="606219"/>
                  <a:pt x="774532" y="610689"/>
                </a:cubicBezTo>
                <a:cubicBezTo>
                  <a:pt x="774532" y="616647"/>
                  <a:pt x="770062" y="619626"/>
                  <a:pt x="765595" y="619626"/>
                </a:cubicBezTo>
                <a:cubicBezTo>
                  <a:pt x="761125" y="619626"/>
                  <a:pt x="756658" y="615156"/>
                  <a:pt x="756658" y="610689"/>
                </a:cubicBezTo>
                <a:cubicBezTo>
                  <a:pt x="756658" y="606219"/>
                  <a:pt x="761125" y="601752"/>
                  <a:pt x="765595" y="601752"/>
                </a:cubicBezTo>
                <a:close/>
                <a:moveTo>
                  <a:pt x="394714" y="588347"/>
                </a:moveTo>
                <a:cubicBezTo>
                  <a:pt x="421525" y="588347"/>
                  <a:pt x="442378" y="609199"/>
                  <a:pt x="442378" y="636010"/>
                </a:cubicBezTo>
                <a:cubicBezTo>
                  <a:pt x="442378" y="662821"/>
                  <a:pt x="421525" y="683674"/>
                  <a:pt x="394714" y="683674"/>
                </a:cubicBezTo>
                <a:cubicBezTo>
                  <a:pt x="367903" y="683674"/>
                  <a:pt x="347051" y="662821"/>
                  <a:pt x="347051" y="636010"/>
                </a:cubicBezTo>
                <a:cubicBezTo>
                  <a:pt x="347051" y="609199"/>
                  <a:pt x="367903" y="588347"/>
                  <a:pt x="394714" y="588347"/>
                </a:cubicBezTo>
                <a:close/>
                <a:moveTo>
                  <a:pt x="205550" y="586857"/>
                </a:moveTo>
                <a:cubicBezTo>
                  <a:pt x="241297" y="586857"/>
                  <a:pt x="271087" y="616646"/>
                  <a:pt x="271087" y="652394"/>
                </a:cubicBezTo>
                <a:cubicBezTo>
                  <a:pt x="271087" y="688141"/>
                  <a:pt x="241297" y="717931"/>
                  <a:pt x="205550" y="717931"/>
                </a:cubicBezTo>
                <a:cubicBezTo>
                  <a:pt x="168312" y="717931"/>
                  <a:pt x="140012" y="689630"/>
                  <a:pt x="140012" y="652394"/>
                </a:cubicBezTo>
                <a:cubicBezTo>
                  <a:pt x="140012" y="616646"/>
                  <a:pt x="169802" y="586857"/>
                  <a:pt x="205550" y="586857"/>
                </a:cubicBezTo>
                <a:close/>
                <a:moveTo>
                  <a:pt x="324708" y="577920"/>
                </a:moveTo>
                <a:cubicBezTo>
                  <a:pt x="330666" y="577920"/>
                  <a:pt x="335136" y="582387"/>
                  <a:pt x="335136" y="588345"/>
                </a:cubicBezTo>
                <a:cubicBezTo>
                  <a:pt x="335136" y="594303"/>
                  <a:pt x="330666" y="598773"/>
                  <a:pt x="324708" y="598773"/>
                </a:cubicBezTo>
                <a:cubicBezTo>
                  <a:pt x="318750" y="598773"/>
                  <a:pt x="314283" y="594303"/>
                  <a:pt x="314283" y="588345"/>
                </a:cubicBezTo>
                <a:cubicBezTo>
                  <a:pt x="314283" y="582387"/>
                  <a:pt x="318750" y="577920"/>
                  <a:pt x="324708" y="577920"/>
                </a:cubicBezTo>
                <a:close/>
                <a:moveTo>
                  <a:pt x="668779" y="574940"/>
                </a:moveTo>
                <a:cubicBezTo>
                  <a:pt x="674737" y="574940"/>
                  <a:pt x="680695" y="580898"/>
                  <a:pt x="680695" y="586856"/>
                </a:cubicBezTo>
                <a:cubicBezTo>
                  <a:pt x="680695" y="592814"/>
                  <a:pt x="676226" y="598772"/>
                  <a:pt x="668779" y="598772"/>
                </a:cubicBezTo>
                <a:cubicBezTo>
                  <a:pt x="662821" y="598772"/>
                  <a:pt x="656863" y="594303"/>
                  <a:pt x="656863" y="586856"/>
                </a:cubicBezTo>
                <a:cubicBezTo>
                  <a:pt x="656863" y="579408"/>
                  <a:pt x="662821" y="573450"/>
                  <a:pt x="668779" y="574940"/>
                </a:cubicBezTo>
                <a:close/>
                <a:moveTo>
                  <a:pt x="1099238" y="568983"/>
                </a:moveTo>
                <a:cubicBezTo>
                  <a:pt x="1105196" y="568983"/>
                  <a:pt x="1109666" y="573450"/>
                  <a:pt x="1109666" y="579408"/>
                </a:cubicBezTo>
                <a:cubicBezTo>
                  <a:pt x="1109666" y="583878"/>
                  <a:pt x="1105196" y="588345"/>
                  <a:pt x="1099238" y="589836"/>
                </a:cubicBezTo>
                <a:cubicBezTo>
                  <a:pt x="1093280" y="589836"/>
                  <a:pt x="1088813" y="585366"/>
                  <a:pt x="1088813" y="579408"/>
                </a:cubicBezTo>
                <a:cubicBezTo>
                  <a:pt x="1088813" y="573450"/>
                  <a:pt x="1093280" y="568983"/>
                  <a:pt x="1099238" y="568983"/>
                </a:cubicBezTo>
                <a:close/>
                <a:moveTo>
                  <a:pt x="981568" y="531747"/>
                </a:moveTo>
                <a:cubicBezTo>
                  <a:pt x="991995" y="531747"/>
                  <a:pt x="1000932" y="540683"/>
                  <a:pt x="1000932" y="551109"/>
                </a:cubicBezTo>
                <a:cubicBezTo>
                  <a:pt x="1000932" y="561536"/>
                  <a:pt x="991995" y="570473"/>
                  <a:pt x="981568" y="570473"/>
                </a:cubicBezTo>
                <a:cubicBezTo>
                  <a:pt x="971142" y="570473"/>
                  <a:pt x="962205" y="561536"/>
                  <a:pt x="962205" y="551109"/>
                </a:cubicBezTo>
                <a:cubicBezTo>
                  <a:pt x="962205" y="540683"/>
                  <a:pt x="971142" y="531747"/>
                  <a:pt x="981568" y="531747"/>
                </a:cubicBezTo>
                <a:close/>
                <a:moveTo>
                  <a:pt x="680694" y="497488"/>
                </a:moveTo>
                <a:cubicBezTo>
                  <a:pt x="688141" y="497488"/>
                  <a:pt x="695589" y="503445"/>
                  <a:pt x="695589" y="512382"/>
                </a:cubicBezTo>
                <a:cubicBezTo>
                  <a:pt x="695589" y="519829"/>
                  <a:pt x="689631" y="527277"/>
                  <a:pt x="680694" y="527277"/>
                </a:cubicBezTo>
                <a:cubicBezTo>
                  <a:pt x="673246" y="527277"/>
                  <a:pt x="665799" y="521319"/>
                  <a:pt x="665799" y="512382"/>
                </a:cubicBezTo>
                <a:cubicBezTo>
                  <a:pt x="665799" y="504934"/>
                  <a:pt x="671757" y="497488"/>
                  <a:pt x="680694" y="497488"/>
                </a:cubicBezTo>
                <a:close/>
                <a:moveTo>
                  <a:pt x="494509" y="497488"/>
                </a:moveTo>
                <a:cubicBezTo>
                  <a:pt x="507914" y="497488"/>
                  <a:pt x="518341" y="507913"/>
                  <a:pt x="518341" y="521319"/>
                </a:cubicBezTo>
                <a:cubicBezTo>
                  <a:pt x="518341" y="534724"/>
                  <a:pt x="507914" y="545151"/>
                  <a:pt x="494509" y="545151"/>
                </a:cubicBezTo>
                <a:cubicBezTo>
                  <a:pt x="481103" y="545151"/>
                  <a:pt x="470677" y="534724"/>
                  <a:pt x="470677" y="521319"/>
                </a:cubicBezTo>
                <a:cubicBezTo>
                  <a:pt x="470677" y="507913"/>
                  <a:pt x="481103" y="497488"/>
                  <a:pt x="494509" y="497488"/>
                </a:cubicBezTo>
                <a:close/>
                <a:moveTo>
                  <a:pt x="1023274" y="495999"/>
                </a:moveTo>
                <a:cubicBezTo>
                  <a:pt x="1035190" y="495999"/>
                  <a:pt x="1045617" y="506424"/>
                  <a:pt x="1045617" y="518340"/>
                </a:cubicBezTo>
                <a:cubicBezTo>
                  <a:pt x="1045617" y="530256"/>
                  <a:pt x="1035190" y="540683"/>
                  <a:pt x="1023274" y="540683"/>
                </a:cubicBezTo>
                <a:cubicBezTo>
                  <a:pt x="1011358" y="540683"/>
                  <a:pt x="1000932" y="530256"/>
                  <a:pt x="1000932" y="518340"/>
                </a:cubicBezTo>
                <a:cubicBezTo>
                  <a:pt x="1000932" y="506424"/>
                  <a:pt x="1011358" y="495999"/>
                  <a:pt x="1023274" y="495999"/>
                </a:cubicBezTo>
                <a:close/>
                <a:moveTo>
                  <a:pt x="933907" y="440888"/>
                </a:moveTo>
                <a:cubicBezTo>
                  <a:pt x="945823" y="440888"/>
                  <a:pt x="957739" y="445355"/>
                  <a:pt x="965186" y="454292"/>
                </a:cubicBezTo>
                <a:cubicBezTo>
                  <a:pt x="981571" y="458761"/>
                  <a:pt x="993487" y="473656"/>
                  <a:pt x="993487" y="491530"/>
                </a:cubicBezTo>
                <a:cubicBezTo>
                  <a:pt x="993487" y="513871"/>
                  <a:pt x="975613" y="530256"/>
                  <a:pt x="954760" y="530256"/>
                </a:cubicBezTo>
                <a:cubicBezTo>
                  <a:pt x="950291" y="530256"/>
                  <a:pt x="945823" y="528766"/>
                  <a:pt x="941354" y="527277"/>
                </a:cubicBezTo>
                <a:cubicBezTo>
                  <a:pt x="938375" y="527277"/>
                  <a:pt x="936886" y="527277"/>
                  <a:pt x="935396" y="527277"/>
                </a:cubicBezTo>
                <a:cubicBezTo>
                  <a:pt x="936886" y="528766"/>
                  <a:pt x="936886" y="531745"/>
                  <a:pt x="936886" y="534724"/>
                </a:cubicBezTo>
                <a:cubicBezTo>
                  <a:pt x="936886" y="548130"/>
                  <a:pt x="926459" y="558556"/>
                  <a:pt x="913054" y="558556"/>
                </a:cubicBezTo>
                <a:cubicBezTo>
                  <a:pt x="899648" y="558556"/>
                  <a:pt x="889223" y="548130"/>
                  <a:pt x="889223" y="534724"/>
                </a:cubicBezTo>
                <a:cubicBezTo>
                  <a:pt x="889223" y="525787"/>
                  <a:pt x="895180" y="518340"/>
                  <a:pt x="902627" y="513871"/>
                </a:cubicBezTo>
                <a:cubicBezTo>
                  <a:pt x="895180" y="506425"/>
                  <a:pt x="890711" y="495997"/>
                  <a:pt x="890711" y="484082"/>
                </a:cubicBezTo>
                <a:cubicBezTo>
                  <a:pt x="890711" y="460250"/>
                  <a:pt x="910075" y="440888"/>
                  <a:pt x="933907" y="440888"/>
                </a:cubicBezTo>
                <a:close/>
                <a:moveTo>
                  <a:pt x="783469" y="437909"/>
                </a:moveTo>
                <a:cubicBezTo>
                  <a:pt x="807301" y="437909"/>
                  <a:pt x="826665" y="457271"/>
                  <a:pt x="826665" y="481103"/>
                </a:cubicBezTo>
                <a:cubicBezTo>
                  <a:pt x="826665" y="504935"/>
                  <a:pt x="807301" y="524299"/>
                  <a:pt x="783469" y="524299"/>
                </a:cubicBezTo>
                <a:cubicBezTo>
                  <a:pt x="781980" y="524299"/>
                  <a:pt x="779001" y="524299"/>
                  <a:pt x="777511" y="524299"/>
                </a:cubicBezTo>
                <a:cubicBezTo>
                  <a:pt x="777511" y="525788"/>
                  <a:pt x="779001" y="528767"/>
                  <a:pt x="779001" y="531746"/>
                </a:cubicBezTo>
                <a:cubicBezTo>
                  <a:pt x="779001" y="540683"/>
                  <a:pt x="771553" y="548131"/>
                  <a:pt x="762616" y="548131"/>
                </a:cubicBezTo>
                <a:cubicBezTo>
                  <a:pt x="753679" y="548131"/>
                  <a:pt x="746232" y="540683"/>
                  <a:pt x="746232" y="531746"/>
                </a:cubicBezTo>
                <a:cubicBezTo>
                  <a:pt x="746232" y="524299"/>
                  <a:pt x="750700" y="516851"/>
                  <a:pt x="758148" y="515362"/>
                </a:cubicBezTo>
                <a:cubicBezTo>
                  <a:pt x="747721" y="507914"/>
                  <a:pt x="740275" y="495998"/>
                  <a:pt x="740275" y="481103"/>
                </a:cubicBezTo>
                <a:cubicBezTo>
                  <a:pt x="740275" y="457271"/>
                  <a:pt x="759637" y="437909"/>
                  <a:pt x="783469" y="437909"/>
                </a:cubicBezTo>
                <a:close/>
                <a:moveTo>
                  <a:pt x="277044" y="434930"/>
                </a:moveTo>
                <a:cubicBezTo>
                  <a:pt x="287469" y="434930"/>
                  <a:pt x="294918" y="443866"/>
                  <a:pt x="294918" y="452803"/>
                </a:cubicBezTo>
                <a:cubicBezTo>
                  <a:pt x="294918" y="463229"/>
                  <a:pt x="285981" y="470677"/>
                  <a:pt x="277044" y="470677"/>
                </a:cubicBezTo>
                <a:cubicBezTo>
                  <a:pt x="268107" y="470677"/>
                  <a:pt x="260659" y="463229"/>
                  <a:pt x="259170" y="452803"/>
                </a:cubicBezTo>
                <a:cubicBezTo>
                  <a:pt x="259170" y="442376"/>
                  <a:pt x="268107" y="434930"/>
                  <a:pt x="277044" y="434930"/>
                </a:cubicBezTo>
                <a:close/>
                <a:moveTo>
                  <a:pt x="1045617" y="385778"/>
                </a:moveTo>
                <a:cubicBezTo>
                  <a:pt x="1050087" y="385778"/>
                  <a:pt x="1054554" y="390245"/>
                  <a:pt x="1056045" y="396203"/>
                </a:cubicBezTo>
                <a:cubicBezTo>
                  <a:pt x="1056045" y="402161"/>
                  <a:pt x="1051575" y="406631"/>
                  <a:pt x="1045617" y="406631"/>
                </a:cubicBezTo>
                <a:cubicBezTo>
                  <a:pt x="1039659" y="406631"/>
                  <a:pt x="1035192" y="402161"/>
                  <a:pt x="1035192" y="396203"/>
                </a:cubicBezTo>
                <a:cubicBezTo>
                  <a:pt x="1035192" y="390245"/>
                  <a:pt x="1039659" y="385778"/>
                  <a:pt x="1045617" y="385778"/>
                </a:cubicBezTo>
                <a:close/>
                <a:moveTo>
                  <a:pt x="805810" y="342582"/>
                </a:moveTo>
                <a:cubicBezTo>
                  <a:pt x="814859" y="342582"/>
                  <a:pt x="822195" y="349917"/>
                  <a:pt x="822195" y="358965"/>
                </a:cubicBezTo>
                <a:cubicBezTo>
                  <a:pt x="822195" y="368014"/>
                  <a:pt x="814859" y="375350"/>
                  <a:pt x="805810" y="375350"/>
                </a:cubicBezTo>
                <a:cubicBezTo>
                  <a:pt x="796762" y="375350"/>
                  <a:pt x="789426" y="368014"/>
                  <a:pt x="789426" y="358965"/>
                </a:cubicBezTo>
                <a:cubicBezTo>
                  <a:pt x="789426" y="349917"/>
                  <a:pt x="796762" y="342582"/>
                  <a:pt x="805810" y="342582"/>
                </a:cubicBezTo>
                <a:close/>
                <a:moveTo>
                  <a:pt x="652394" y="323220"/>
                </a:moveTo>
                <a:cubicBezTo>
                  <a:pt x="674737" y="323220"/>
                  <a:pt x="694100" y="341093"/>
                  <a:pt x="694100" y="364925"/>
                </a:cubicBezTo>
                <a:cubicBezTo>
                  <a:pt x="694100" y="369393"/>
                  <a:pt x="694100" y="372372"/>
                  <a:pt x="692611" y="375351"/>
                </a:cubicBezTo>
                <a:cubicBezTo>
                  <a:pt x="717931" y="379820"/>
                  <a:pt x="737295" y="400673"/>
                  <a:pt x="737295" y="427483"/>
                </a:cubicBezTo>
                <a:cubicBezTo>
                  <a:pt x="737295" y="457273"/>
                  <a:pt x="713464" y="481105"/>
                  <a:pt x="683674" y="481105"/>
                </a:cubicBezTo>
                <a:cubicBezTo>
                  <a:pt x="662821" y="481105"/>
                  <a:pt x="644948" y="469189"/>
                  <a:pt x="636011" y="451315"/>
                </a:cubicBezTo>
                <a:cubicBezTo>
                  <a:pt x="633032" y="452804"/>
                  <a:pt x="628563" y="454294"/>
                  <a:pt x="625584" y="454294"/>
                </a:cubicBezTo>
                <a:cubicBezTo>
                  <a:pt x="612179" y="454294"/>
                  <a:pt x="601752" y="443867"/>
                  <a:pt x="604731" y="430462"/>
                </a:cubicBezTo>
                <a:cubicBezTo>
                  <a:pt x="604731" y="417056"/>
                  <a:pt x="615158" y="406631"/>
                  <a:pt x="628563" y="406631"/>
                </a:cubicBezTo>
                <a:cubicBezTo>
                  <a:pt x="631541" y="406631"/>
                  <a:pt x="633032" y="406631"/>
                  <a:pt x="636011" y="408119"/>
                </a:cubicBezTo>
                <a:cubicBezTo>
                  <a:pt x="636011" y="406631"/>
                  <a:pt x="637499" y="405140"/>
                  <a:pt x="637499" y="403652"/>
                </a:cubicBezTo>
                <a:cubicBezTo>
                  <a:pt x="621116" y="397694"/>
                  <a:pt x="610689" y="382799"/>
                  <a:pt x="610689" y="364925"/>
                </a:cubicBezTo>
                <a:cubicBezTo>
                  <a:pt x="610689" y="342582"/>
                  <a:pt x="628563" y="323220"/>
                  <a:pt x="652394" y="323220"/>
                </a:cubicBezTo>
                <a:close/>
                <a:moveTo>
                  <a:pt x="1015827" y="269598"/>
                </a:moveTo>
                <a:cubicBezTo>
                  <a:pt x="1035190" y="269598"/>
                  <a:pt x="1051575" y="284492"/>
                  <a:pt x="1051575" y="305345"/>
                </a:cubicBezTo>
                <a:cubicBezTo>
                  <a:pt x="1051575" y="324708"/>
                  <a:pt x="1036680" y="341093"/>
                  <a:pt x="1015827" y="341093"/>
                </a:cubicBezTo>
                <a:cubicBezTo>
                  <a:pt x="996463" y="341093"/>
                  <a:pt x="980080" y="326198"/>
                  <a:pt x="980080" y="305345"/>
                </a:cubicBezTo>
                <a:cubicBezTo>
                  <a:pt x="980080" y="285981"/>
                  <a:pt x="996463" y="269598"/>
                  <a:pt x="1015827" y="269598"/>
                </a:cubicBezTo>
                <a:close/>
                <a:moveTo>
                  <a:pt x="926458" y="257682"/>
                </a:moveTo>
                <a:cubicBezTo>
                  <a:pt x="939862" y="257682"/>
                  <a:pt x="950290" y="268107"/>
                  <a:pt x="950290" y="281513"/>
                </a:cubicBezTo>
                <a:cubicBezTo>
                  <a:pt x="950290" y="294918"/>
                  <a:pt x="939862" y="305345"/>
                  <a:pt x="926458" y="305345"/>
                </a:cubicBezTo>
                <a:cubicBezTo>
                  <a:pt x="919010" y="305345"/>
                  <a:pt x="911563" y="300876"/>
                  <a:pt x="907094" y="294918"/>
                </a:cubicBezTo>
                <a:cubicBezTo>
                  <a:pt x="904115" y="296408"/>
                  <a:pt x="901136" y="297897"/>
                  <a:pt x="898157" y="297897"/>
                </a:cubicBezTo>
                <a:cubicBezTo>
                  <a:pt x="890710" y="297897"/>
                  <a:pt x="884752" y="291939"/>
                  <a:pt x="884752" y="284492"/>
                </a:cubicBezTo>
                <a:cubicBezTo>
                  <a:pt x="884752" y="277044"/>
                  <a:pt x="890710" y="271086"/>
                  <a:pt x="898157" y="271086"/>
                </a:cubicBezTo>
                <a:cubicBezTo>
                  <a:pt x="899647" y="271086"/>
                  <a:pt x="901136" y="271086"/>
                  <a:pt x="902626" y="274065"/>
                </a:cubicBezTo>
                <a:cubicBezTo>
                  <a:pt x="907094" y="265128"/>
                  <a:pt x="916031" y="257682"/>
                  <a:pt x="926458" y="257682"/>
                </a:cubicBezTo>
                <a:close/>
                <a:moveTo>
                  <a:pt x="844536" y="253213"/>
                </a:moveTo>
                <a:cubicBezTo>
                  <a:pt x="851940" y="253213"/>
                  <a:pt x="857942" y="259214"/>
                  <a:pt x="857942" y="266617"/>
                </a:cubicBezTo>
                <a:cubicBezTo>
                  <a:pt x="857942" y="274021"/>
                  <a:pt x="851940" y="280023"/>
                  <a:pt x="844536" y="280023"/>
                </a:cubicBezTo>
                <a:cubicBezTo>
                  <a:pt x="837133" y="280023"/>
                  <a:pt x="831131" y="274021"/>
                  <a:pt x="831131" y="266617"/>
                </a:cubicBezTo>
                <a:cubicBezTo>
                  <a:pt x="831131" y="259214"/>
                  <a:pt x="837133" y="253213"/>
                  <a:pt x="844536" y="253213"/>
                </a:cubicBezTo>
                <a:close/>
                <a:moveTo>
                  <a:pt x="1075407" y="220444"/>
                </a:moveTo>
                <a:cubicBezTo>
                  <a:pt x="1082855" y="220444"/>
                  <a:pt x="1088813" y="226401"/>
                  <a:pt x="1088813" y="233848"/>
                </a:cubicBezTo>
                <a:cubicBezTo>
                  <a:pt x="1088813" y="241296"/>
                  <a:pt x="1082855" y="247254"/>
                  <a:pt x="1075407" y="247254"/>
                </a:cubicBezTo>
                <a:cubicBezTo>
                  <a:pt x="1069449" y="247254"/>
                  <a:pt x="1063491" y="241296"/>
                  <a:pt x="1062002" y="233848"/>
                </a:cubicBezTo>
                <a:cubicBezTo>
                  <a:pt x="1062002" y="226401"/>
                  <a:pt x="1067960" y="220444"/>
                  <a:pt x="1075407" y="220444"/>
                </a:cubicBezTo>
                <a:close/>
                <a:moveTo>
                  <a:pt x="688141" y="134055"/>
                </a:moveTo>
                <a:cubicBezTo>
                  <a:pt x="713462" y="134055"/>
                  <a:pt x="732826" y="153417"/>
                  <a:pt x="732826" y="178739"/>
                </a:cubicBezTo>
                <a:cubicBezTo>
                  <a:pt x="732826" y="204060"/>
                  <a:pt x="711973" y="223424"/>
                  <a:pt x="688141" y="223424"/>
                </a:cubicBezTo>
                <a:cubicBezTo>
                  <a:pt x="662819" y="223424"/>
                  <a:pt x="643457" y="204060"/>
                  <a:pt x="643457" y="178739"/>
                </a:cubicBezTo>
                <a:cubicBezTo>
                  <a:pt x="643457" y="153417"/>
                  <a:pt x="664309" y="134055"/>
                  <a:pt x="688141" y="134055"/>
                </a:cubicBezTo>
                <a:close/>
                <a:moveTo>
                  <a:pt x="889223" y="105755"/>
                </a:moveTo>
                <a:cubicBezTo>
                  <a:pt x="893690" y="105755"/>
                  <a:pt x="898160" y="110222"/>
                  <a:pt x="898160" y="114692"/>
                </a:cubicBezTo>
                <a:cubicBezTo>
                  <a:pt x="898160" y="119159"/>
                  <a:pt x="893690" y="123629"/>
                  <a:pt x="889223" y="123629"/>
                </a:cubicBezTo>
                <a:cubicBezTo>
                  <a:pt x="883265" y="123629"/>
                  <a:pt x="880286" y="120650"/>
                  <a:pt x="880286" y="114692"/>
                </a:cubicBezTo>
                <a:cubicBezTo>
                  <a:pt x="880286" y="110222"/>
                  <a:pt x="884753" y="105755"/>
                  <a:pt x="889223" y="105755"/>
                </a:cubicBezTo>
                <a:close/>
                <a:moveTo>
                  <a:pt x="425993" y="74475"/>
                </a:moveTo>
                <a:cubicBezTo>
                  <a:pt x="434930" y="74475"/>
                  <a:pt x="442378" y="81921"/>
                  <a:pt x="442378" y="90858"/>
                </a:cubicBezTo>
                <a:cubicBezTo>
                  <a:pt x="442378" y="99795"/>
                  <a:pt x="434930" y="107243"/>
                  <a:pt x="425993" y="107243"/>
                </a:cubicBezTo>
                <a:cubicBezTo>
                  <a:pt x="417056" y="107243"/>
                  <a:pt x="409609" y="99795"/>
                  <a:pt x="409609" y="90858"/>
                </a:cubicBezTo>
                <a:cubicBezTo>
                  <a:pt x="409609" y="81921"/>
                  <a:pt x="417056" y="74475"/>
                  <a:pt x="425993" y="74475"/>
                </a:cubicBezTo>
                <a:close/>
                <a:moveTo>
                  <a:pt x="1085832" y="65538"/>
                </a:moveTo>
                <a:cubicBezTo>
                  <a:pt x="1096259" y="65538"/>
                  <a:pt x="1105196" y="74474"/>
                  <a:pt x="1105196" y="84900"/>
                </a:cubicBezTo>
                <a:cubicBezTo>
                  <a:pt x="1105196" y="95327"/>
                  <a:pt x="1096259" y="104264"/>
                  <a:pt x="1085832" y="104264"/>
                </a:cubicBezTo>
                <a:cubicBezTo>
                  <a:pt x="1073916" y="104264"/>
                  <a:pt x="1066469" y="95327"/>
                  <a:pt x="1066469" y="84900"/>
                </a:cubicBezTo>
                <a:cubicBezTo>
                  <a:pt x="1066469" y="74474"/>
                  <a:pt x="1075406" y="65538"/>
                  <a:pt x="1085832" y="65538"/>
                </a:cubicBezTo>
                <a:close/>
                <a:moveTo>
                  <a:pt x="971143" y="0"/>
                </a:moveTo>
                <a:cubicBezTo>
                  <a:pt x="990507" y="0"/>
                  <a:pt x="1005402" y="14895"/>
                  <a:pt x="1005402" y="34258"/>
                </a:cubicBezTo>
                <a:cubicBezTo>
                  <a:pt x="1005402" y="53622"/>
                  <a:pt x="990507" y="68517"/>
                  <a:pt x="971143" y="68517"/>
                </a:cubicBezTo>
                <a:cubicBezTo>
                  <a:pt x="951780" y="68517"/>
                  <a:pt x="936886" y="53622"/>
                  <a:pt x="936886" y="34258"/>
                </a:cubicBezTo>
                <a:cubicBezTo>
                  <a:pt x="936886" y="14895"/>
                  <a:pt x="951780" y="0"/>
                  <a:pt x="971143" y="0"/>
                </a:cubicBezTo>
                <a:close/>
              </a:path>
            </a:pathLst>
          </a:custGeom>
          <a:solidFill>
            <a:srgbClr val="79CAE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51799439-5780-4708-87E2-55B87C552856}"/>
              </a:ext>
            </a:extLst>
          </p:cNvPr>
          <p:cNvSpPr/>
          <p:nvPr/>
        </p:nvSpPr>
        <p:spPr>
          <a:xfrm rot="7056479">
            <a:off x="9348567" y="4135124"/>
            <a:ext cx="1455645" cy="977651"/>
          </a:xfrm>
          <a:custGeom>
            <a:avLst/>
            <a:gdLst>
              <a:gd name="connsiteX0" fmla="*/ 1366642 w 1455645"/>
              <a:gd name="connsiteY0" fmla="*/ 419387 h 977651"/>
              <a:gd name="connsiteX1" fmla="*/ 1363564 w 1455645"/>
              <a:gd name="connsiteY1" fmla="*/ 410310 h 977651"/>
              <a:gd name="connsiteX2" fmla="*/ 1368845 w 1455645"/>
              <a:gd name="connsiteY2" fmla="*/ 401828 h 977651"/>
              <a:gd name="connsiteX3" fmla="*/ 1358090 w 1455645"/>
              <a:gd name="connsiteY3" fmla="*/ 388855 h 977651"/>
              <a:gd name="connsiteX4" fmla="*/ 1372545 w 1455645"/>
              <a:gd name="connsiteY4" fmla="*/ 378237 h 977651"/>
              <a:gd name="connsiteX5" fmla="*/ 1383300 w 1455645"/>
              <a:gd name="connsiteY5" fmla="*/ 391210 h 977651"/>
              <a:gd name="connsiteX6" fmla="*/ 1378020 w 1455645"/>
              <a:gd name="connsiteY6" fmla="*/ 399693 h 977651"/>
              <a:gd name="connsiteX7" fmla="*/ 1388775 w 1455645"/>
              <a:gd name="connsiteY7" fmla="*/ 412666 h 977651"/>
              <a:gd name="connsiteX8" fmla="*/ 1375803 w 1455645"/>
              <a:gd name="connsiteY8" fmla="*/ 423421 h 977651"/>
              <a:gd name="connsiteX9" fmla="*/ 1366642 w 1455645"/>
              <a:gd name="connsiteY9" fmla="*/ 419387 h 977651"/>
              <a:gd name="connsiteX10" fmla="*/ 1335622 w 1455645"/>
              <a:gd name="connsiteY10" fmla="*/ 375159 h 977651"/>
              <a:gd name="connsiteX11" fmla="*/ 1331993 w 1455645"/>
              <a:gd name="connsiteY11" fmla="*/ 363975 h 977651"/>
              <a:gd name="connsiteX12" fmla="*/ 1348209 w 1455645"/>
              <a:gd name="connsiteY12" fmla="*/ 350530 h 977651"/>
              <a:gd name="connsiteX13" fmla="*/ 1361653 w 1455645"/>
              <a:gd name="connsiteY13" fmla="*/ 366746 h 977651"/>
              <a:gd name="connsiteX14" fmla="*/ 1345437 w 1455645"/>
              <a:gd name="connsiteY14" fmla="*/ 380190 h 977651"/>
              <a:gd name="connsiteX15" fmla="*/ 1335622 w 1455645"/>
              <a:gd name="connsiteY15" fmla="*/ 375159 h 977651"/>
              <a:gd name="connsiteX16" fmla="*/ 1303620 w 1455645"/>
              <a:gd name="connsiteY16" fmla="*/ 331405 h 977651"/>
              <a:gd name="connsiteX17" fmla="*/ 1311728 w 1455645"/>
              <a:gd name="connsiteY17" fmla="*/ 324682 h 977651"/>
              <a:gd name="connsiteX18" fmla="*/ 1318451 w 1455645"/>
              <a:gd name="connsiteY18" fmla="*/ 332791 h 977651"/>
              <a:gd name="connsiteX19" fmla="*/ 1310342 w 1455645"/>
              <a:gd name="connsiteY19" fmla="*/ 339513 h 977651"/>
              <a:gd name="connsiteX20" fmla="*/ 1303620 w 1455645"/>
              <a:gd name="connsiteY20" fmla="*/ 331405 h 977651"/>
              <a:gd name="connsiteX21" fmla="*/ 1274764 w 1455645"/>
              <a:gd name="connsiteY21" fmla="*/ 384059 h 977651"/>
              <a:gd name="connsiteX22" fmla="*/ 1284494 w 1455645"/>
              <a:gd name="connsiteY22" fmla="*/ 375992 h 977651"/>
              <a:gd name="connsiteX23" fmla="*/ 1292560 w 1455645"/>
              <a:gd name="connsiteY23" fmla="*/ 385722 h 977651"/>
              <a:gd name="connsiteX24" fmla="*/ 1282830 w 1455645"/>
              <a:gd name="connsiteY24" fmla="*/ 393788 h 977651"/>
              <a:gd name="connsiteX25" fmla="*/ 1274764 w 1455645"/>
              <a:gd name="connsiteY25" fmla="*/ 384059 h 977651"/>
              <a:gd name="connsiteX26" fmla="*/ 1353934 w 1455645"/>
              <a:gd name="connsiteY26" fmla="*/ 593415 h 977651"/>
              <a:gd name="connsiteX27" fmla="*/ 1368528 w 1455645"/>
              <a:gd name="connsiteY27" fmla="*/ 581315 h 977651"/>
              <a:gd name="connsiteX28" fmla="*/ 1380628 w 1455645"/>
              <a:gd name="connsiteY28" fmla="*/ 595910 h 977651"/>
              <a:gd name="connsiteX29" fmla="*/ 1366033 w 1455645"/>
              <a:gd name="connsiteY29" fmla="*/ 608009 h 977651"/>
              <a:gd name="connsiteX30" fmla="*/ 1353934 w 1455645"/>
              <a:gd name="connsiteY30" fmla="*/ 593415 h 977651"/>
              <a:gd name="connsiteX31" fmla="*/ 1387334 w 1455645"/>
              <a:gd name="connsiteY31" fmla="*/ 664228 h 977651"/>
              <a:gd name="connsiteX32" fmla="*/ 1378370 w 1455645"/>
              <a:gd name="connsiteY32" fmla="*/ 636089 h 977651"/>
              <a:gd name="connsiteX33" fmla="*/ 1420532 w 1455645"/>
              <a:gd name="connsiteY33" fmla="*/ 601133 h 977651"/>
              <a:gd name="connsiteX34" fmla="*/ 1455487 w 1455645"/>
              <a:gd name="connsiteY34" fmla="*/ 643296 h 977651"/>
              <a:gd name="connsiteX35" fmla="*/ 1413325 w 1455645"/>
              <a:gd name="connsiteY35" fmla="*/ 678251 h 977651"/>
              <a:gd name="connsiteX36" fmla="*/ 1387334 w 1455645"/>
              <a:gd name="connsiteY36" fmla="*/ 664228 h 977651"/>
              <a:gd name="connsiteX37" fmla="*/ 1289734 w 1455645"/>
              <a:gd name="connsiteY37" fmla="*/ 524022 h 977651"/>
              <a:gd name="connsiteX38" fmla="*/ 1283096 w 1455645"/>
              <a:gd name="connsiteY38" fmla="*/ 503018 h 977651"/>
              <a:gd name="connsiteX39" fmla="*/ 1309457 w 1455645"/>
              <a:gd name="connsiteY39" fmla="*/ 477059 h 977651"/>
              <a:gd name="connsiteX40" fmla="*/ 1327155 w 1455645"/>
              <a:gd name="connsiteY40" fmla="*/ 463754 h 977651"/>
              <a:gd name="connsiteX41" fmla="*/ 1341945 w 1455645"/>
              <a:gd name="connsiteY41" fmla="*/ 481591 h 977651"/>
              <a:gd name="connsiteX42" fmla="*/ 1333420 w 1455645"/>
              <a:gd name="connsiteY42" fmla="*/ 492762 h 977651"/>
              <a:gd name="connsiteX43" fmla="*/ 1337828 w 1455645"/>
              <a:gd name="connsiteY43" fmla="*/ 509630 h 977651"/>
              <a:gd name="connsiteX44" fmla="*/ 1328612 w 1455645"/>
              <a:gd name="connsiteY44" fmla="*/ 528216 h 977651"/>
              <a:gd name="connsiteX45" fmla="*/ 1331024 w 1455645"/>
              <a:gd name="connsiteY45" fmla="*/ 534425 h 977651"/>
              <a:gd name="connsiteX46" fmla="*/ 1321294 w 1455645"/>
              <a:gd name="connsiteY46" fmla="*/ 542492 h 977651"/>
              <a:gd name="connsiteX47" fmla="*/ 1313089 w 1455645"/>
              <a:gd name="connsiteY47" fmla="*/ 534246 h 977651"/>
              <a:gd name="connsiteX48" fmla="*/ 1308639 w 1455645"/>
              <a:gd name="connsiteY48" fmla="*/ 533830 h 977651"/>
              <a:gd name="connsiteX49" fmla="*/ 1289734 w 1455645"/>
              <a:gd name="connsiteY49" fmla="*/ 524022 h 977651"/>
              <a:gd name="connsiteX50" fmla="*/ 1237637 w 1455645"/>
              <a:gd name="connsiteY50" fmla="*/ 669312 h 977651"/>
              <a:gd name="connsiteX51" fmla="*/ 1233090 w 1455645"/>
              <a:gd name="connsiteY51" fmla="*/ 653928 h 977651"/>
              <a:gd name="connsiteX52" fmla="*/ 1243651 w 1455645"/>
              <a:gd name="connsiteY52" fmla="*/ 636963 h 977651"/>
              <a:gd name="connsiteX53" fmla="*/ 1229875 w 1455645"/>
              <a:gd name="connsiteY53" fmla="*/ 592293 h 977651"/>
              <a:gd name="connsiteX54" fmla="*/ 1238301 w 1455645"/>
              <a:gd name="connsiteY54" fmla="*/ 566153 h 977651"/>
              <a:gd name="connsiteX55" fmla="*/ 1233851 w 1455645"/>
              <a:gd name="connsiteY55" fmla="*/ 565737 h 977651"/>
              <a:gd name="connsiteX56" fmla="*/ 1210996 w 1455645"/>
              <a:gd name="connsiteY56" fmla="*/ 538169 h 977651"/>
              <a:gd name="connsiteX57" fmla="*/ 1213033 w 1455645"/>
              <a:gd name="connsiteY57" fmla="*/ 532375 h 977651"/>
              <a:gd name="connsiteX58" fmla="*/ 1204039 w 1455645"/>
              <a:gd name="connsiteY58" fmla="*/ 516576 h 977651"/>
              <a:gd name="connsiteX59" fmla="*/ 1221875 w 1455645"/>
              <a:gd name="connsiteY59" fmla="*/ 501787 h 977651"/>
              <a:gd name="connsiteX60" fmla="*/ 1235597 w 1455645"/>
              <a:gd name="connsiteY60" fmla="*/ 515037 h 977651"/>
              <a:gd name="connsiteX61" fmla="*/ 1240047 w 1455645"/>
              <a:gd name="connsiteY61" fmla="*/ 515453 h 977651"/>
              <a:gd name="connsiteX62" fmla="*/ 1262902 w 1455645"/>
              <a:gd name="connsiteY62" fmla="*/ 543019 h 977651"/>
              <a:gd name="connsiteX63" fmla="*/ 1262763 w 1455645"/>
              <a:gd name="connsiteY63" fmla="*/ 544503 h 977651"/>
              <a:gd name="connsiteX64" fmla="*/ 1297843 w 1455645"/>
              <a:gd name="connsiteY64" fmla="*/ 537308 h 977651"/>
              <a:gd name="connsiteX65" fmla="*/ 1352964 w 1455645"/>
              <a:gd name="connsiteY65" fmla="*/ 603796 h 977651"/>
              <a:gd name="connsiteX66" fmla="*/ 1286480 w 1455645"/>
              <a:gd name="connsiteY66" fmla="*/ 658917 h 977651"/>
              <a:gd name="connsiteX67" fmla="*/ 1276235 w 1455645"/>
              <a:gd name="connsiteY67" fmla="*/ 656464 h 977651"/>
              <a:gd name="connsiteX68" fmla="*/ 1251912 w 1455645"/>
              <a:gd name="connsiteY68" fmla="*/ 676630 h 977651"/>
              <a:gd name="connsiteX69" fmla="*/ 1237637 w 1455645"/>
              <a:gd name="connsiteY69" fmla="*/ 669312 h 977651"/>
              <a:gd name="connsiteX70" fmla="*/ 1155635 w 1455645"/>
              <a:gd name="connsiteY70" fmla="*/ 700357 h 977651"/>
              <a:gd name="connsiteX71" fmla="*/ 1149681 w 1455645"/>
              <a:gd name="connsiteY71" fmla="*/ 682038 h 977651"/>
              <a:gd name="connsiteX72" fmla="*/ 1177247 w 1455645"/>
              <a:gd name="connsiteY72" fmla="*/ 659182 h 977651"/>
              <a:gd name="connsiteX73" fmla="*/ 1200103 w 1455645"/>
              <a:gd name="connsiteY73" fmla="*/ 686750 h 977651"/>
              <a:gd name="connsiteX74" fmla="*/ 1172535 w 1455645"/>
              <a:gd name="connsiteY74" fmla="*/ 709603 h 977651"/>
              <a:gd name="connsiteX75" fmla="*/ 1155635 w 1455645"/>
              <a:gd name="connsiteY75" fmla="*/ 700357 h 977651"/>
              <a:gd name="connsiteX76" fmla="*/ 824229 w 1455645"/>
              <a:gd name="connsiteY76" fmla="*/ 98491 h 977651"/>
              <a:gd name="connsiteX77" fmla="*/ 819016 w 1455645"/>
              <a:gd name="connsiteY77" fmla="*/ 84899 h 977651"/>
              <a:gd name="connsiteX78" fmla="*/ 838378 w 1455645"/>
              <a:gd name="connsiteY78" fmla="*/ 65537 h 977651"/>
              <a:gd name="connsiteX79" fmla="*/ 857743 w 1455645"/>
              <a:gd name="connsiteY79" fmla="*/ 84900 h 977651"/>
              <a:gd name="connsiteX80" fmla="*/ 838378 w 1455645"/>
              <a:gd name="connsiteY80" fmla="*/ 104263 h 977651"/>
              <a:gd name="connsiteX81" fmla="*/ 824229 w 1455645"/>
              <a:gd name="connsiteY81" fmla="*/ 98491 h 977651"/>
              <a:gd name="connsiteX82" fmla="*/ 1116735 w 1455645"/>
              <a:gd name="connsiteY82" fmla="*/ 698405 h 977651"/>
              <a:gd name="connsiteX83" fmla="*/ 1131328 w 1455645"/>
              <a:gd name="connsiteY83" fmla="*/ 686305 h 977651"/>
              <a:gd name="connsiteX84" fmla="*/ 1143429 w 1455645"/>
              <a:gd name="connsiteY84" fmla="*/ 700900 h 977651"/>
              <a:gd name="connsiteX85" fmla="*/ 1128834 w 1455645"/>
              <a:gd name="connsiteY85" fmla="*/ 712999 h 977651"/>
              <a:gd name="connsiteX86" fmla="*/ 1116735 w 1455645"/>
              <a:gd name="connsiteY86" fmla="*/ 698405 h 977651"/>
              <a:gd name="connsiteX87" fmla="*/ 814549 w 1455645"/>
              <a:gd name="connsiteY87" fmla="*/ 233848 h 977651"/>
              <a:gd name="connsiteX88" fmla="*/ 827953 w 1455645"/>
              <a:gd name="connsiteY88" fmla="*/ 220443 h 977651"/>
              <a:gd name="connsiteX89" fmla="*/ 841359 w 1455645"/>
              <a:gd name="connsiteY89" fmla="*/ 233848 h 977651"/>
              <a:gd name="connsiteX90" fmla="*/ 827953 w 1455645"/>
              <a:gd name="connsiteY90" fmla="*/ 247254 h 977651"/>
              <a:gd name="connsiteX91" fmla="*/ 814549 w 1455645"/>
              <a:gd name="connsiteY91" fmla="*/ 233848 h 977651"/>
              <a:gd name="connsiteX92" fmla="*/ 882354 w 1455645"/>
              <a:gd name="connsiteY92" fmla="*/ 407040 h 977651"/>
              <a:gd name="connsiteX93" fmla="*/ 876399 w 1455645"/>
              <a:gd name="connsiteY93" fmla="*/ 388719 h 977651"/>
              <a:gd name="connsiteX94" fmla="*/ 880335 w 1455645"/>
              <a:gd name="connsiteY94" fmla="*/ 378615 h 977651"/>
              <a:gd name="connsiteX95" fmla="*/ 863274 w 1455645"/>
              <a:gd name="connsiteY95" fmla="*/ 353084 h 977651"/>
              <a:gd name="connsiteX96" fmla="*/ 890841 w 1455645"/>
              <a:gd name="connsiteY96" fmla="*/ 330229 h 977651"/>
              <a:gd name="connsiteX97" fmla="*/ 913697 w 1455645"/>
              <a:gd name="connsiteY97" fmla="*/ 357796 h 977651"/>
              <a:gd name="connsiteX98" fmla="*/ 911243 w 1455645"/>
              <a:gd name="connsiteY98" fmla="*/ 368039 h 977651"/>
              <a:gd name="connsiteX99" fmla="*/ 926822 w 1455645"/>
              <a:gd name="connsiteY99" fmla="*/ 393431 h 977651"/>
              <a:gd name="connsiteX100" fmla="*/ 899256 w 1455645"/>
              <a:gd name="connsiteY100" fmla="*/ 416286 h 977651"/>
              <a:gd name="connsiteX101" fmla="*/ 882354 w 1455645"/>
              <a:gd name="connsiteY101" fmla="*/ 407040 h 977651"/>
              <a:gd name="connsiteX102" fmla="*/ 699300 w 1455645"/>
              <a:gd name="connsiteY102" fmla="*/ 58648 h 977651"/>
              <a:gd name="connsiteX103" fmla="*/ 689432 w 1455645"/>
              <a:gd name="connsiteY103" fmla="*/ 34258 h 977651"/>
              <a:gd name="connsiteX104" fmla="*/ 723689 w 1455645"/>
              <a:gd name="connsiteY104" fmla="*/ 0 h 977651"/>
              <a:gd name="connsiteX105" fmla="*/ 757948 w 1455645"/>
              <a:gd name="connsiteY105" fmla="*/ 34257 h 977651"/>
              <a:gd name="connsiteX106" fmla="*/ 723689 w 1455645"/>
              <a:gd name="connsiteY106" fmla="*/ 68516 h 977651"/>
              <a:gd name="connsiteX107" fmla="*/ 699300 w 1455645"/>
              <a:gd name="connsiteY107" fmla="*/ 58648 h 977651"/>
              <a:gd name="connsiteX108" fmla="*/ 1041019 w 1455645"/>
              <a:gd name="connsiteY108" fmla="*/ 724241 h 977651"/>
              <a:gd name="connsiteX109" fmla="*/ 1050748 w 1455645"/>
              <a:gd name="connsiteY109" fmla="*/ 716175 h 977651"/>
              <a:gd name="connsiteX110" fmla="*/ 1058815 w 1455645"/>
              <a:gd name="connsiteY110" fmla="*/ 725904 h 977651"/>
              <a:gd name="connsiteX111" fmla="*/ 1049085 w 1455645"/>
              <a:gd name="connsiteY111" fmla="*/ 733971 h 977651"/>
              <a:gd name="connsiteX112" fmla="*/ 1041019 w 1455645"/>
              <a:gd name="connsiteY112" fmla="*/ 724241 h 977651"/>
              <a:gd name="connsiteX113" fmla="*/ 889998 w 1455645"/>
              <a:gd name="connsiteY113" fmla="*/ 451326 h 977651"/>
              <a:gd name="connsiteX114" fmla="*/ 901349 w 1455645"/>
              <a:gd name="connsiteY114" fmla="*/ 441913 h 977651"/>
              <a:gd name="connsiteX115" fmla="*/ 910761 w 1455645"/>
              <a:gd name="connsiteY115" fmla="*/ 453266 h 977651"/>
              <a:gd name="connsiteX116" fmla="*/ 899409 w 1455645"/>
              <a:gd name="connsiteY116" fmla="*/ 462676 h 977651"/>
              <a:gd name="connsiteX117" fmla="*/ 889998 w 1455645"/>
              <a:gd name="connsiteY117" fmla="*/ 451326 h 977651"/>
              <a:gd name="connsiteX118" fmla="*/ 913534 w 1455645"/>
              <a:gd name="connsiteY118" fmla="*/ 603683 h 977651"/>
              <a:gd name="connsiteX119" fmla="*/ 902917 w 1455645"/>
              <a:gd name="connsiteY119" fmla="*/ 569219 h 977651"/>
              <a:gd name="connsiteX120" fmla="*/ 933492 w 1455645"/>
              <a:gd name="connsiteY120" fmla="*/ 530190 h 977651"/>
              <a:gd name="connsiteX121" fmla="*/ 920879 w 1455645"/>
              <a:gd name="connsiteY121" fmla="*/ 505075 h 977651"/>
              <a:gd name="connsiteX122" fmla="*/ 934822 w 1455645"/>
              <a:gd name="connsiteY122" fmla="*/ 483938 h 977651"/>
              <a:gd name="connsiteX123" fmla="*/ 947419 w 1455645"/>
              <a:gd name="connsiteY123" fmla="*/ 461180 h 977651"/>
              <a:gd name="connsiteX124" fmla="*/ 946215 w 1455645"/>
              <a:gd name="connsiteY124" fmla="*/ 458075 h 977651"/>
              <a:gd name="connsiteX125" fmla="*/ 940144 w 1455645"/>
              <a:gd name="connsiteY125" fmla="*/ 459004 h 977651"/>
              <a:gd name="connsiteX126" fmla="*/ 930732 w 1455645"/>
              <a:gd name="connsiteY126" fmla="*/ 447653 h 977651"/>
              <a:gd name="connsiteX127" fmla="*/ 942084 w 1455645"/>
              <a:gd name="connsiteY127" fmla="*/ 438242 h 977651"/>
              <a:gd name="connsiteX128" fmla="*/ 946394 w 1455645"/>
              <a:gd name="connsiteY128" fmla="*/ 440140 h 977651"/>
              <a:gd name="connsiteX129" fmla="*/ 963441 w 1455645"/>
              <a:gd name="connsiteY129" fmla="*/ 417798 h 977651"/>
              <a:gd name="connsiteX130" fmla="*/ 982762 w 1455645"/>
              <a:gd name="connsiteY130" fmla="*/ 403148 h 977651"/>
              <a:gd name="connsiteX131" fmla="*/ 998106 w 1455645"/>
              <a:gd name="connsiteY131" fmla="*/ 415053 h 977651"/>
              <a:gd name="connsiteX132" fmla="*/ 1012284 w 1455645"/>
              <a:gd name="connsiteY132" fmla="*/ 407403 h 977651"/>
              <a:gd name="connsiteX133" fmla="*/ 1027074 w 1455645"/>
              <a:gd name="connsiteY133" fmla="*/ 425241 h 977651"/>
              <a:gd name="connsiteX134" fmla="*/ 1018410 w 1455645"/>
              <a:gd name="connsiteY134" fmla="*/ 437895 h 977651"/>
              <a:gd name="connsiteX135" fmla="*/ 1019340 w 1455645"/>
              <a:gd name="connsiteY135" fmla="*/ 443965 h 977651"/>
              <a:gd name="connsiteX136" fmla="*/ 1052632 w 1455645"/>
              <a:gd name="connsiteY136" fmla="*/ 503923 h 977651"/>
              <a:gd name="connsiteX137" fmla="*/ 995182 w 1455645"/>
              <a:gd name="connsiteY137" fmla="*/ 558393 h 977651"/>
              <a:gd name="connsiteX138" fmla="*/ 996111 w 1455645"/>
              <a:gd name="connsiteY138" fmla="*/ 564464 h 977651"/>
              <a:gd name="connsiteX139" fmla="*/ 1022015 w 1455645"/>
              <a:gd name="connsiteY139" fmla="*/ 559405 h 977651"/>
              <a:gd name="connsiteX140" fmla="*/ 1069071 w 1455645"/>
              <a:gd name="connsiteY140" fmla="*/ 616161 h 977651"/>
              <a:gd name="connsiteX141" fmla="*/ 1055779 w 1455645"/>
              <a:gd name="connsiteY141" fmla="*/ 646335 h 977651"/>
              <a:gd name="connsiteX142" fmla="*/ 1056431 w 1455645"/>
              <a:gd name="connsiteY142" fmla="*/ 655371 h 977651"/>
              <a:gd name="connsiteX143" fmla="*/ 1028863 w 1455645"/>
              <a:gd name="connsiteY143" fmla="*/ 678226 h 977651"/>
              <a:gd name="connsiteX144" fmla="*/ 1007866 w 1455645"/>
              <a:gd name="connsiteY144" fmla="*/ 662801 h 977651"/>
              <a:gd name="connsiteX145" fmla="*/ 967117 w 1455645"/>
              <a:gd name="connsiteY145" fmla="*/ 618601 h 977651"/>
              <a:gd name="connsiteX146" fmla="*/ 945938 w 1455645"/>
              <a:gd name="connsiteY146" fmla="*/ 621111 h 977651"/>
              <a:gd name="connsiteX147" fmla="*/ 913534 w 1455645"/>
              <a:gd name="connsiteY147" fmla="*/ 603683 h 977651"/>
              <a:gd name="connsiteX148" fmla="*/ 787738 w 1455645"/>
              <a:gd name="connsiteY148" fmla="*/ 396204 h 977651"/>
              <a:gd name="connsiteX149" fmla="*/ 798164 w 1455645"/>
              <a:gd name="connsiteY149" fmla="*/ 385778 h 977651"/>
              <a:gd name="connsiteX150" fmla="*/ 808591 w 1455645"/>
              <a:gd name="connsiteY150" fmla="*/ 396203 h 977651"/>
              <a:gd name="connsiteX151" fmla="*/ 798164 w 1455645"/>
              <a:gd name="connsiteY151" fmla="*/ 406630 h 977651"/>
              <a:gd name="connsiteX152" fmla="*/ 787738 w 1455645"/>
              <a:gd name="connsiteY152" fmla="*/ 396204 h 977651"/>
              <a:gd name="connsiteX153" fmla="*/ 632833 w 1455645"/>
              <a:gd name="connsiteY153" fmla="*/ 114692 h 977651"/>
              <a:gd name="connsiteX154" fmla="*/ 641769 w 1455645"/>
              <a:gd name="connsiteY154" fmla="*/ 105755 h 977651"/>
              <a:gd name="connsiteX155" fmla="*/ 650707 w 1455645"/>
              <a:gd name="connsiteY155" fmla="*/ 114692 h 977651"/>
              <a:gd name="connsiteX156" fmla="*/ 641770 w 1455645"/>
              <a:gd name="connsiteY156" fmla="*/ 123629 h 977651"/>
              <a:gd name="connsiteX157" fmla="*/ 632833 w 1455645"/>
              <a:gd name="connsiteY157" fmla="*/ 114692 h 977651"/>
              <a:gd name="connsiteX158" fmla="*/ 980658 w 1455645"/>
              <a:gd name="connsiteY158" fmla="*/ 809853 h 977651"/>
              <a:gd name="connsiteX159" fmla="*/ 990388 w 1455645"/>
              <a:gd name="connsiteY159" fmla="*/ 801787 h 977651"/>
              <a:gd name="connsiteX160" fmla="*/ 998455 w 1455645"/>
              <a:gd name="connsiteY160" fmla="*/ 811516 h 977651"/>
              <a:gd name="connsiteX161" fmla="*/ 988725 w 1455645"/>
              <a:gd name="connsiteY161" fmla="*/ 819583 h 977651"/>
              <a:gd name="connsiteX162" fmla="*/ 980658 w 1455645"/>
              <a:gd name="connsiteY162" fmla="*/ 809853 h 977651"/>
              <a:gd name="connsiteX163" fmla="*/ 841359 w 1455645"/>
              <a:gd name="connsiteY163" fmla="*/ 579408 h 977651"/>
              <a:gd name="connsiteX164" fmla="*/ 851785 w 1455645"/>
              <a:gd name="connsiteY164" fmla="*/ 568983 h 977651"/>
              <a:gd name="connsiteX165" fmla="*/ 862212 w 1455645"/>
              <a:gd name="connsiteY165" fmla="*/ 579408 h 977651"/>
              <a:gd name="connsiteX166" fmla="*/ 851785 w 1455645"/>
              <a:gd name="connsiteY166" fmla="*/ 589835 h 977651"/>
              <a:gd name="connsiteX167" fmla="*/ 841359 w 1455645"/>
              <a:gd name="connsiteY167" fmla="*/ 579408 h 977651"/>
              <a:gd name="connsiteX168" fmla="*/ 637299 w 1455645"/>
              <a:gd name="connsiteY168" fmla="*/ 284492 h 977651"/>
              <a:gd name="connsiteX169" fmla="*/ 650703 w 1455645"/>
              <a:gd name="connsiteY169" fmla="*/ 271086 h 977651"/>
              <a:gd name="connsiteX170" fmla="*/ 655173 w 1455645"/>
              <a:gd name="connsiteY170" fmla="*/ 274065 h 977651"/>
              <a:gd name="connsiteX171" fmla="*/ 679004 w 1455645"/>
              <a:gd name="connsiteY171" fmla="*/ 257682 h 977651"/>
              <a:gd name="connsiteX172" fmla="*/ 702836 w 1455645"/>
              <a:gd name="connsiteY172" fmla="*/ 281513 h 977651"/>
              <a:gd name="connsiteX173" fmla="*/ 679004 w 1455645"/>
              <a:gd name="connsiteY173" fmla="*/ 305345 h 977651"/>
              <a:gd name="connsiteX174" fmla="*/ 659640 w 1455645"/>
              <a:gd name="connsiteY174" fmla="*/ 294917 h 977651"/>
              <a:gd name="connsiteX175" fmla="*/ 650703 w 1455645"/>
              <a:gd name="connsiteY175" fmla="*/ 297897 h 977651"/>
              <a:gd name="connsiteX176" fmla="*/ 637299 w 1455645"/>
              <a:gd name="connsiteY176" fmla="*/ 284492 h 977651"/>
              <a:gd name="connsiteX177" fmla="*/ 760181 w 1455645"/>
              <a:gd name="connsiteY177" fmla="*/ 533979 h 977651"/>
              <a:gd name="connsiteX178" fmla="*/ 753479 w 1455645"/>
              <a:gd name="connsiteY178" fmla="*/ 518340 h 977651"/>
              <a:gd name="connsiteX179" fmla="*/ 775821 w 1455645"/>
              <a:gd name="connsiteY179" fmla="*/ 495998 h 977651"/>
              <a:gd name="connsiteX180" fmla="*/ 798163 w 1455645"/>
              <a:gd name="connsiteY180" fmla="*/ 518339 h 977651"/>
              <a:gd name="connsiteX181" fmla="*/ 775820 w 1455645"/>
              <a:gd name="connsiteY181" fmla="*/ 540682 h 977651"/>
              <a:gd name="connsiteX182" fmla="*/ 760181 w 1455645"/>
              <a:gd name="connsiteY182" fmla="*/ 533979 h 977651"/>
              <a:gd name="connsiteX183" fmla="*/ 678285 w 1455645"/>
              <a:gd name="connsiteY183" fmla="*/ 395637 h 977651"/>
              <a:gd name="connsiteX184" fmla="*/ 686392 w 1455645"/>
              <a:gd name="connsiteY184" fmla="*/ 388915 h 977651"/>
              <a:gd name="connsiteX185" fmla="*/ 693115 w 1455645"/>
              <a:gd name="connsiteY185" fmla="*/ 397022 h 977651"/>
              <a:gd name="connsiteX186" fmla="*/ 692977 w 1455645"/>
              <a:gd name="connsiteY186" fmla="*/ 398506 h 977651"/>
              <a:gd name="connsiteX187" fmla="*/ 709470 w 1455645"/>
              <a:gd name="connsiteY187" fmla="*/ 382096 h 977651"/>
              <a:gd name="connsiteX188" fmla="*/ 707613 w 1455645"/>
              <a:gd name="connsiteY188" fmla="*/ 369955 h 977651"/>
              <a:gd name="connsiteX189" fmla="*/ 738423 w 1455645"/>
              <a:gd name="connsiteY189" fmla="*/ 344409 h 977651"/>
              <a:gd name="connsiteX190" fmla="*/ 758353 w 1455645"/>
              <a:gd name="connsiteY190" fmla="*/ 355248 h 977651"/>
              <a:gd name="connsiteX191" fmla="*/ 757287 w 1455645"/>
              <a:gd name="connsiteY191" fmla="*/ 350661 h 977651"/>
              <a:gd name="connsiteX192" fmla="*/ 763180 w 1455645"/>
              <a:gd name="connsiteY192" fmla="*/ 339617 h 977651"/>
              <a:gd name="connsiteX193" fmla="*/ 764022 w 1455645"/>
              <a:gd name="connsiteY193" fmla="*/ 339353 h 977651"/>
              <a:gd name="connsiteX194" fmla="*/ 749891 w 1455645"/>
              <a:gd name="connsiteY194" fmla="*/ 333700 h 977651"/>
              <a:gd name="connsiteX195" fmla="*/ 749456 w 1455645"/>
              <a:gd name="connsiteY195" fmla="*/ 334408 h 977651"/>
              <a:gd name="connsiteX196" fmla="*/ 736012 w 1455645"/>
              <a:gd name="connsiteY196" fmla="*/ 338200 h 977651"/>
              <a:gd name="connsiteX197" fmla="*/ 724245 w 1455645"/>
              <a:gd name="connsiteY197" fmla="*/ 332052 h 977651"/>
              <a:gd name="connsiteX198" fmla="*/ 719879 w 1455645"/>
              <a:gd name="connsiteY198" fmla="*/ 318741 h 977651"/>
              <a:gd name="connsiteX199" fmla="*/ 726027 w 1455645"/>
              <a:gd name="connsiteY199" fmla="*/ 306974 h 977651"/>
              <a:gd name="connsiteX200" fmla="*/ 732889 w 1455645"/>
              <a:gd name="connsiteY200" fmla="*/ 304724 h 977651"/>
              <a:gd name="connsiteX201" fmla="*/ 743239 w 1455645"/>
              <a:gd name="connsiteY201" fmla="*/ 280211 h 977651"/>
              <a:gd name="connsiteX202" fmla="*/ 768374 w 1455645"/>
              <a:gd name="connsiteY202" fmla="*/ 269598 h 977651"/>
              <a:gd name="connsiteX203" fmla="*/ 804121 w 1455645"/>
              <a:gd name="connsiteY203" fmla="*/ 305345 h 977651"/>
              <a:gd name="connsiteX204" fmla="*/ 794067 w 1455645"/>
              <a:gd name="connsiteY204" fmla="*/ 330480 h 977651"/>
              <a:gd name="connsiteX205" fmla="*/ 777695 w 1455645"/>
              <a:gd name="connsiteY205" fmla="*/ 337244 h 977651"/>
              <a:gd name="connsiteX206" fmla="*/ 786167 w 1455645"/>
              <a:gd name="connsiteY206" fmla="*/ 341765 h 977651"/>
              <a:gd name="connsiteX207" fmla="*/ 789914 w 1455645"/>
              <a:gd name="connsiteY207" fmla="*/ 353710 h 977651"/>
              <a:gd name="connsiteX208" fmla="*/ 772075 w 1455645"/>
              <a:gd name="connsiteY208" fmla="*/ 368498 h 977651"/>
              <a:gd name="connsiteX209" fmla="*/ 762110 w 1455645"/>
              <a:gd name="connsiteY209" fmla="*/ 363080 h 977651"/>
              <a:gd name="connsiteX210" fmla="*/ 762622 w 1455645"/>
              <a:gd name="connsiteY210" fmla="*/ 373598 h 977651"/>
              <a:gd name="connsiteX211" fmla="*/ 747058 w 1455645"/>
              <a:gd name="connsiteY211" fmla="*/ 396079 h 977651"/>
              <a:gd name="connsiteX212" fmla="*/ 750121 w 1455645"/>
              <a:gd name="connsiteY212" fmla="*/ 411325 h 977651"/>
              <a:gd name="connsiteX213" fmla="*/ 717689 w 1455645"/>
              <a:gd name="connsiteY213" fmla="*/ 438214 h 977651"/>
              <a:gd name="connsiteX214" fmla="*/ 690800 w 1455645"/>
              <a:gd name="connsiteY214" fmla="*/ 405782 h 977651"/>
              <a:gd name="connsiteX215" fmla="*/ 692838 w 1455645"/>
              <a:gd name="connsiteY215" fmla="*/ 399988 h 977651"/>
              <a:gd name="connsiteX216" fmla="*/ 685006 w 1455645"/>
              <a:gd name="connsiteY216" fmla="*/ 403745 h 977651"/>
              <a:gd name="connsiteX217" fmla="*/ 678285 w 1455645"/>
              <a:gd name="connsiteY217" fmla="*/ 395637 h 977651"/>
              <a:gd name="connsiteX218" fmla="*/ 824042 w 1455645"/>
              <a:gd name="connsiteY218" fmla="*/ 703407 h 977651"/>
              <a:gd name="connsiteX219" fmla="*/ 819016 w 1455645"/>
              <a:gd name="connsiteY219" fmla="*/ 691119 h 977651"/>
              <a:gd name="connsiteX220" fmla="*/ 836890 w 1455645"/>
              <a:gd name="connsiteY220" fmla="*/ 673246 h 977651"/>
              <a:gd name="connsiteX221" fmla="*/ 854763 w 1455645"/>
              <a:gd name="connsiteY221" fmla="*/ 691119 h 977651"/>
              <a:gd name="connsiteX222" fmla="*/ 836890 w 1455645"/>
              <a:gd name="connsiteY222" fmla="*/ 708994 h 977651"/>
              <a:gd name="connsiteX223" fmla="*/ 824042 w 1455645"/>
              <a:gd name="connsiteY223" fmla="*/ 703407 h 977651"/>
              <a:gd name="connsiteX224" fmla="*/ 583678 w 1455645"/>
              <a:gd name="connsiteY224" fmla="*/ 266617 h 977651"/>
              <a:gd name="connsiteX225" fmla="*/ 597083 w 1455645"/>
              <a:gd name="connsiteY225" fmla="*/ 253212 h 977651"/>
              <a:gd name="connsiteX226" fmla="*/ 610489 w 1455645"/>
              <a:gd name="connsiteY226" fmla="*/ 266617 h 977651"/>
              <a:gd name="connsiteX227" fmla="*/ 597083 w 1455645"/>
              <a:gd name="connsiteY227" fmla="*/ 280023 h 977651"/>
              <a:gd name="connsiteX228" fmla="*/ 583678 w 1455645"/>
              <a:gd name="connsiteY228" fmla="*/ 266617 h 977651"/>
              <a:gd name="connsiteX229" fmla="*/ 774331 w 1455645"/>
              <a:gd name="connsiteY229" fmla="*/ 661703 h 977651"/>
              <a:gd name="connsiteX230" fmla="*/ 769863 w 1455645"/>
              <a:gd name="connsiteY230" fmla="*/ 649414 h 977651"/>
              <a:gd name="connsiteX231" fmla="*/ 787737 w 1455645"/>
              <a:gd name="connsiteY231" fmla="*/ 631541 h 977651"/>
              <a:gd name="connsiteX232" fmla="*/ 805610 w 1455645"/>
              <a:gd name="connsiteY232" fmla="*/ 649414 h 977651"/>
              <a:gd name="connsiteX233" fmla="*/ 787737 w 1455645"/>
              <a:gd name="connsiteY233" fmla="*/ 667288 h 977651"/>
              <a:gd name="connsiteX234" fmla="*/ 774331 w 1455645"/>
              <a:gd name="connsiteY234" fmla="*/ 661703 h 977651"/>
              <a:gd name="connsiteX235" fmla="*/ 720523 w 1455645"/>
              <a:gd name="connsiteY235" fmla="*/ 564701 h 977651"/>
              <a:gd name="connsiteX236" fmla="*/ 714752 w 1455645"/>
              <a:gd name="connsiteY236" fmla="*/ 551109 h 977651"/>
              <a:gd name="connsiteX237" fmla="*/ 734114 w 1455645"/>
              <a:gd name="connsiteY237" fmla="*/ 531746 h 977651"/>
              <a:gd name="connsiteX238" fmla="*/ 753479 w 1455645"/>
              <a:gd name="connsiteY238" fmla="*/ 551109 h 977651"/>
              <a:gd name="connsiteX239" fmla="*/ 734114 w 1455645"/>
              <a:gd name="connsiteY239" fmla="*/ 570473 h 977651"/>
              <a:gd name="connsiteX240" fmla="*/ 720523 w 1455645"/>
              <a:gd name="connsiteY240" fmla="*/ 564701 h 977651"/>
              <a:gd name="connsiteX241" fmla="*/ 817154 w 1455645"/>
              <a:gd name="connsiteY241" fmla="*/ 753492 h 977651"/>
              <a:gd name="connsiteX242" fmla="*/ 810079 w 1455645"/>
              <a:gd name="connsiteY242" fmla="*/ 735805 h 977651"/>
              <a:gd name="connsiteX243" fmla="*/ 835400 w 1455645"/>
              <a:gd name="connsiteY243" fmla="*/ 713463 h 977651"/>
              <a:gd name="connsiteX244" fmla="*/ 847316 w 1455645"/>
              <a:gd name="connsiteY244" fmla="*/ 716442 h 977651"/>
              <a:gd name="connsiteX245" fmla="*/ 856253 w 1455645"/>
              <a:gd name="connsiteY245" fmla="*/ 713463 h 977651"/>
              <a:gd name="connsiteX246" fmla="*/ 872638 w 1455645"/>
              <a:gd name="connsiteY246" fmla="*/ 729847 h 977651"/>
              <a:gd name="connsiteX247" fmla="*/ 857743 w 1455645"/>
              <a:gd name="connsiteY247" fmla="*/ 746232 h 977651"/>
              <a:gd name="connsiteX248" fmla="*/ 835400 w 1455645"/>
              <a:gd name="connsiteY248" fmla="*/ 761126 h 977651"/>
              <a:gd name="connsiteX249" fmla="*/ 817154 w 1455645"/>
              <a:gd name="connsiteY249" fmla="*/ 753492 h 977651"/>
              <a:gd name="connsiteX250" fmla="*/ 768517 w 1455645"/>
              <a:gd name="connsiteY250" fmla="*/ 710743 h 977651"/>
              <a:gd name="connsiteX251" fmla="*/ 783110 w 1455645"/>
              <a:gd name="connsiteY251" fmla="*/ 698642 h 977651"/>
              <a:gd name="connsiteX252" fmla="*/ 795211 w 1455645"/>
              <a:gd name="connsiteY252" fmla="*/ 713238 h 977651"/>
              <a:gd name="connsiteX253" fmla="*/ 780616 w 1455645"/>
              <a:gd name="connsiteY253" fmla="*/ 725337 h 977651"/>
              <a:gd name="connsiteX254" fmla="*/ 768517 w 1455645"/>
              <a:gd name="connsiteY254" fmla="*/ 710743 h 977651"/>
              <a:gd name="connsiteX255" fmla="*/ 741192 w 1455645"/>
              <a:gd name="connsiteY255" fmla="*/ 681066 h 977651"/>
              <a:gd name="connsiteX256" fmla="*/ 737095 w 1455645"/>
              <a:gd name="connsiteY256" fmla="*/ 670267 h 977651"/>
              <a:gd name="connsiteX257" fmla="*/ 751990 w 1455645"/>
              <a:gd name="connsiteY257" fmla="*/ 655372 h 977651"/>
              <a:gd name="connsiteX258" fmla="*/ 766885 w 1455645"/>
              <a:gd name="connsiteY258" fmla="*/ 670267 h 977651"/>
              <a:gd name="connsiteX259" fmla="*/ 751990 w 1455645"/>
              <a:gd name="connsiteY259" fmla="*/ 685162 h 977651"/>
              <a:gd name="connsiteX260" fmla="*/ 741192 w 1455645"/>
              <a:gd name="connsiteY260" fmla="*/ 681066 h 977651"/>
              <a:gd name="connsiteX261" fmla="*/ 648657 w 1455645"/>
              <a:gd name="connsiteY261" fmla="*/ 551667 h 977651"/>
              <a:gd name="connsiteX262" fmla="*/ 641769 w 1455645"/>
              <a:gd name="connsiteY262" fmla="*/ 534724 h 977651"/>
              <a:gd name="connsiteX263" fmla="*/ 655173 w 1455645"/>
              <a:gd name="connsiteY263" fmla="*/ 513872 h 977651"/>
              <a:gd name="connsiteX264" fmla="*/ 643258 w 1455645"/>
              <a:gd name="connsiteY264" fmla="*/ 484082 h 977651"/>
              <a:gd name="connsiteX265" fmla="*/ 686453 w 1455645"/>
              <a:gd name="connsiteY265" fmla="*/ 440888 h 977651"/>
              <a:gd name="connsiteX266" fmla="*/ 717732 w 1455645"/>
              <a:gd name="connsiteY266" fmla="*/ 454292 h 977651"/>
              <a:gd name="connsiteX267" fmla="*/ 746033 w 1455645"/>
              <a:gd name="connsiteY267" fmla="*/ 491530 h 977651"/>
              <a:gd name="connsiteX268" fmla="*/ 707306 w 1455645"/>
              <a:gd name="connsiteY268" fmla="*/ 530256 h 977651"/>
              <a:gd name="connsiteX269" fmla="*/ 693900 w 1455645"/>
              <a:gd name="connsiteY269" fmla="*/ 527277 h 977651"/>
              <a:gd name="connsiteX270" fmla="*/ 687942 w 1455645"/>
              <a:gd name="connsiteY270" fmla="*/ 527277 h 977651"/>
              <a:gd name="connsiteX271" fmla="*/ 689432 w 1455645"/>
              <a:gd name="connsiteY271" fmla="*/ 534724 h 977651"/>
              <a:gd name="connsiteX272" fmla="*/ 665600 w 1455645"/>
              <a:gd name="connsiteY272" fmla="*/ 558555 h 977651"/>
              <a:gd name="connsiteX273" fmla="*/ 648657 w 1455645"/>
              <a:gd name="connsiteY273" fmla="*/ 551667 h 977651"/>
              <a:gd name="connsiteX274" fmla="*/ 546772 w 1455645"/>
              <a:gd name="connsiteY274" fmla="*/ 370550 h 977651"/>
              <a:gd name="connsiteX275" fmla="*/ 541973 w 1455645"/>
              <a:gd name="connsiteY275" fmla="*/ 358965 h 977651"/>
              <a:gd name="connsiteX276" fmla="*/ 558356 w 1455645"/>
              <a:gd name="connsiteY276" fmla="*/ 342581 h 977651"/>
              <a:gd name="connsiteX277" fmla="*/ 574741 w 1455645"/>
              <a:gd name="connsiteY277" fmla="*/ 358964 h 977651"/>
              <a:gd name="connsiteX278" fmla="*/ 558356 w 1455645"/>
              <a:gd name="connsiteY278" fmla="*/ 375349 h 977651"/>
              <a:gd name="connsiteX279" fmla="*/ 546772 w 1455645"/>
              <a:gd name="connsiteY279" fmla="*/ 370550 h 977651"/>
              <a:gd name="connsiteX280" fmla="*/ 766438 w 1455645"/>
              <a:gd name="connsiteY280" fmla="*/ 867066 h 977651"/>
              <a:gd name="connsiteX281" fmla="*/ 762628 w 1455645"/>
              <a:gd name="connsiteY281" fmla="*/ 853806 h 977651"/>
              <a:gd name="connsiteX282" fmla="*/ 782087 w 1455645"/>
              <a:gd name="connsiteY282" fmla="*/ 837673 h 977651"/>
              <a:gd name="connsiteX283" fmla="*/ 794879 w 1455645"/>
              <a:gd name="connsiteY283" fmla="*/ 844852 h 977651"/>
              <a:gd name="connsiteX284" fmla="*/ 833619 w 1455645"/>
              <a:gd name="connsiteY284" fmla="*/ 830521 h 977651"/>
              <a:gd name="connsiteX285" fmla="*/ 877984 w 1455645"/>
              <a:gd name="connsiteY285" fmla="*/ 884034 h 977651"/>
              <a:gd name="connsiteX286" fmla="*/ 824472 w 1455645"/>
              <a:gd name="connsiteY286" fmla="*/ 928400 h 977651"/>
              <a:gd name="connsiteX287" fmla="*/ 791342 w 1455645"/>
              <a:gd name="connsiteY287" fmla="*/ 910719 h 977651"/>
              <a:gd name="connsiteX288" fmla="*/ 780105 w 1455645"/>
              <a:gd name="connsiteY288" fmla="*/ 874888 h 977651"/>
              <a:gd name="connsiteX289" fmla="*/ 780243 w 1455645"/>
              <a:gd name="connsiteY289" fmla="*/ 873404 h 977651"/>
              <a:gd name="connsiteX290" fmla="*/ 778761 w 1455645"/>
              <a:gd name="connsiteY290" fmla="*/ 873265 h 977651"/>
              <a:gd name="connsiteX291" fmla="*/ 766438 w 1455645"/>
              <a:gd name="connsiteY291" fmla="*/ 867066 h 977651"/>
              <a:gd name="connsiteX292" fmla="*/ 408849 w 1455645"/>
              <a:gd name="connsiteY292" fmla="*/ 210577 h 977651"/>
              <a:gd name="connsiteX293" fmla="*/ 396003 w 1455645"/>
              <a:gd name="connsiteY293" fmla="*/ 178739 h 977651"/>
              <a:gd name="connsiteX294" fmla="*/ 440687 w 1455645"/>
              <a:gd name="connsiteY294" fmla="*/ 134054 h 977651"/>
              <a:gd name="connsiteX295" fmla="*/ 485372 w 1455645"/>
              <a:gd name="connsiteY295" fmla="*/ 178739 h 977651"/>
              <a:gd name="connsiteX296" fmla="*/ 440687 w 1455645"/>
              <a:gd name="connsiteY296" fmla="*/ 223424 h 977651"/>
              <a:gd name="connsiteX297" fmla="*/ 408849 w 1455645"/>
              <a:gd name="connsiteY297" fmla="*/ 210577 h 977651"/>
              <a:gd name="connsiteX298" fmla="*/ 715448 w 1455645"/>
              <a:gd name="connsiteY298" fmla="*/ 846406 h 977651"/>
              <a:gd name="connsiteX299" fmla="*/ 728422 w 1455645"/>
              <a:gd name="connsiteY299" fmla="*/ 835651 h 977651"/>
              <a:gd name="connsiteX300" fmla="*/ 739177 w 1455645"/>
              <a:gd name="connsiteY300" fmla="*/ 848623 h 977651"/>
              <a:gd name="connsiteX301" fmla="*/ 726204 w 1455645"/>
              <a:gd name="connsiteY301" fmla="*/ 859379 h 977651"/>
              <a:gd name="connsiteX302" fmla="*/ 715448 w 1455645"/>
              <a:gd name="connsiteY302" fmla="*/ 846406 h 977651"/>
              <a:gd name="connsiteX303" fmla="*/ 438439 w 1455645"/>
              <a:gd name="connsiteY303" fmla="*/ 320865 h 977651"/>
              <a:gd name="connsiteX304" fmla="*/ 448168 w 1455645"/>
              <a:gd name="connsiteY304" fmla="*/ 312798 h 977651"/>
              <a:gd name="connsiteX305" fmla="*/ 456235 w 1455645"/>
              <a:gd name="connsiteY305" fmla="*/ 322528 h 977651"/>
              <a:gd name="connsiteX306" fmla="*/ 446505 w 1455645"/>
              <a:gd name="connsiteY306" fmla="*/ 330594 h 977651"/>
              <a:gd name="connsiteX307" fmla="*/ 438439 w 1455645"/>
              <a:gd name="connsiteY307" fmla="*/ 320865 h 977651"/>
              <a:gd name="connsiteX308" fmla="*/ 596513 w 1455645"/>
              <a:gd name="connsiteY308" fmla="*/ 630342 h 977651"/>
              <a:gd name="connsiteX309" fmla="*/ 609486 w 1455645"/>
              <a:gd name="connsiteY309" fmla="*/ 619588 h 977651"/>
              <a:gd name="connsiteX310" fmla="*/ 620241 w 1455645"/>
              <a:gd name="connsiteY310" fmla="*/ 632560 h 977651"/>
              <a:gd name="connsiteX311" fmla="*/ 607269 w 1455645"/>
              <a:gd name="connsiteY311" fmla="*/ 643315 h 977651"/>
              <a:gd name="connsiteX312" fmla="*/ 596513 w 1455645"/>
              <a:gd name="connsiteY312" fmla="*/ 630342 h 977651"/>
              <a:gd name="connsiteX313" fmla="*/ 674905 w 1455645"/>
              <a:gd name="connsiteY313" fmla="*/ 834014 h 977651"/>
              <a:gd name="connsiteX314" fmla="*/ 669003 w 1455645"/>
              <a:gd name="connsiteY314" fmla="*/ 815138 h 977651"/>
              <a:gd name="connsiteX315" fmla="*/ 696569 w 1455645"/>
              <a:gd name="connsiteY315" fmla="*/ 792282 h 977651"/>
              <a:gd name="connsiteX316" fmla="*/ 719425 w 1455645"/>
              <a:gd name="connsiteY316" fmla="*/ 819850 h 977651"/>
              <a:gd name="connsiteX317" fmla="*/ 691857 w 1455645"/>
              <a:gd name="connsiteY317" fmla="*/ 842704 h 977651"/>
              <a:gd name="connsiteX318" fmla="*/ 674905 w 1455645"/>
              <a:gd name="connsiteY318" fmla="*/ 834014 h 977651"/>
              <a:gd name="connsiteX319" fmla="*/ 387076 w 1455645"/>
              <a:gd name="connsiteY319" fmla="*/ 314195 h 977651"/>
              <a:gd name="connsiteX320" fmla="*/ 383330 w 1455645"/>
              <a:gd name="connsiteY320" fmla="*/ 302252 h 977651"/>
              <a:gd name="connsiteX321" fmla="*/ 401167 w 1455645"/>
              <a:gd name="connsiteY321" fmla="*/ 287463 h 977651"/>
              <a:gd name="connsiteX322" fmla="*/ 415956 w 1455645"/>
              <a:gd name="connsiteY322" fmla="*/ 305301 h 977651"/>
              <a:gd name="connsiteX323" fmla="*/ 398118 w 1455645"/>
              <a:gd name="connsiteY323" fmla="*/ 320089 h 977651"/>
              <a:gd name="connsiteX324" fmla="*/ 387076 w 1455645"/>
              <a:gd name="connsiteY324" fmla="*/ 314195 h 977651"/>
              <a:gd name="connsiteX325" fmla="*/ 503620 w 1455645"/>
              <a:gd name="connsiteY325" fmla="*/ 543289 h 977651"/>
              <a:gd name="connsiteX326" fmla="*/ 498779 w 1455645"/>
              <a:gd name="connsiteY326" fmla="*/ 531746 h 977651"/>
              <a:gd name="connsiteX327" fmla="*/ 510695 w 1455645"/>
              <a:gd name="connsiteY327" fmla="*/ 515361 h 977651"/>
              <a:gd name="connsiteX328" fmla="*/ 492821 w 1455645"/>
              <a:gd name="connsiteY328" fmla="*/ 481103 h 977651"/>
              <a:gd name="connsiteX329" fmla="*/ 536015 w 1455645"/>
              <a:gd name="connsiteY329" fmla="*/ 437909 h 977651"/>
              <a:gd name="connsiteX330" fmla="*/ 579211 w 1455645"/>
              <a:gd name="connsiteY330" fmla="*/ 481103 h 977651"/>
              <a:gd name="connsiteX331" fmla="*/ 536015 w 1455645"/>
              <a:gd name="connsiteY331" fmla="*/ 524299 h 977651"/>
              <a:gd name="connsiteX332" fmla="*/ 530057 w 1455645"/>
              <a:gd name="connsiteY332" fmla="*/ 524299 h 977651"/>
              <a:gd name="connsiteX333" fmla="*/ 531548 w 1455645"/>
              <a:gd name="connsiteY333" fmla="*/ 531745 h 977651"/>
              <a:gd name="connsiteX334" fmla="*/ 515163 w 1455645"/>
              <a:gd name="connsiteY334" fmla="*/ 548131 h 977651"/>
              <a:gd name="connsiteX335" fmla="*/ 503620 w 1455645"/>
              <a:gd name="connsiteY335" fmla="*/ 543289 h 977651"/>
              <a:gd name="connsiteX336" fmla="*/ 543894 w 1455645"/>
              <a:gd name="connsiteY336" fmla="*/ 641134 h 977651"/>
              <a:gd name="connsiteX337" fmla="*/ 538676 w 1455645"/>
              <a:gd name="connsiteY337" fmla="*/ 624938 h 977651"/>
              <a:gd name="connsiteX338" fmla="*/ 562999 w 1455645"/>
              <a:gd name="connsiteY338" fmla="*/ 604771 h 977651"/>
              <a:gd name="connsiteX339" fmla="*/ 583166 w 1455645"/>
              <a:gd name="connsiteY339" fmla="*/ 629096 h 977651"/>
              <a:gd name="connsiteX340" fmla="*/ 558842 w 1455645"/>
              <a:gd name="connsiteY340" fmla="*/ 649261 h 977651"/>
              <a:gd name="connsiteX341" fmla="*/ 543894 w 1455645"/>
              <a:gd name="connsiteY341" fmla="*/ 641134 h 977651"/>
              <a:gd name="connsiteX342" fmla="*/ 509205 w 1455645"/>
              <a:gd name="connsiteY342" fmla="*/ 610689 h 977651"/>
              <a:gd name="connsiteX343" fmla="*/ 518142 w 1455645"/>
              <a:gd name="connsiteY343" fmla="*/ 601752 h 977651"/>
              <a:gd name="connsiteX344" fmla="*/ 527079 w 1455645"/>
              <a:gd name="connsiteY344" fmla="*/ 610689 h 977651"/>
              <a:gd name="connsiteX345" fmla="*/ 518142 w 1455645"/>
              <a:gd name="connsiteY345" fmla="*/ 619626 h 977651"/>
              <a:gd name="connsiteX346" fmla="*/ 509205 w 1455645"/>
              <a:gd name="connsiteY346" fmla="*/ 610689 h 977651"/>
              <a:gd name="connsiteX347" fmla="*/ 536411 w 1455645"/>
              <a:gd name="connsiteY347" fmla="*/ 741225 h 977651"/>
              <a:gd name="connsiteX348" fmla="*/ 533285 w 1455645"/>
              <a:gd name="connsiteY348" fmla="*/ 730648 h 977651"/>
              <a:gd name="connsiteX349" fmla="*/ 547879 w 1455645"/>
              <a:gd name="connsiteY349" fmla="*/ 718548 h 977651"/>
              <a:gd name="connsiteX350" fmla="*/ 552190 w 1455645"/>
              <a:gd name="connsiteY350" fmla="*/ 720447 h 977651"/>
              <a:gd name="connsiteX351" fmla="*/ 542405 w 1455645"/>
              <a:gd name="connsiteY351" fmla="*/ 697093 h 977651"/>
              <a:gd name="connsiteX352" fmla="*/ 571593 w 1455645"/>
              <a:gd name="connsiteY352" fmla="*/ 672893 h 977651"/>
              <a:gd name="connsiteX353" fmla="*/ 595002 w 1455645"/>
              <a:gd name="connsiteY353" fmla="*/ 694529 h 977651"/>
              <a:gd name="connsiteX354" fmla="*/ 622806 w 1455645"/>
              <a:gd name="connsiteY354" fmla="*/ 685159 h 977651"/>
              <a:gd name="connsiteX355" fmla="*/ 654933 w 1455645"/>
              <a:gd name="connsiteY355" fmla="*/ 725560 h 977651"/>
              <a:gd name="connsiteX356" fmla="*/ 616015 w 1455645"/>
              <a:gd name="connsiteY356" fmla="*/ 757826 h 977651"/>
              <a:gd name="connsiteX357" fmla="*/ 583471 w 1455645"/>
              <a:gd name="connsiteY357" fmla="*/ 721874 h 977651"/>
              <a:gd name="connsiteX358" fmla="*/ 566604 w 1455645"/>
              <a:gd name="connsiteY358" fmla="*/ 726281 h 977651"/>
              <a:gd name="connsiteX359" fmla="*/ 556361 w 1455645"/>
              <a:gd name="connsiteY359" fmla="*/ 723829 h 977651"/>
              <a:gd name="connsiteX360" fmla="*/ 561323 w 1455645"/>
              <a:gd name="connsiteY360" fmla="*/ 734764 h 977651"/>
              <a:gd name="connsiteX361" fmla="*/ 546729 w 1455645"/>
              <a:gd name="connsiteY361" fmla="*/ 746864 h 977651"/>
              <a:gd name="connsiteX362" fmla="*/ 536411 w 1455645"/>
              <a:gd name="connsiteY362" fmla="*/ 741225 h 977651"/>
              <a:gd name="connsiteX363" fmla="*/ 361559 w 1455645"/>
              <a:gd name="connsiteY363" fmla="*/ 447404 h 977651"/>
              <a:gd name="connsiteX364" fmla="*/ 357277 w 1455645"/>
              <a:gd name="connsiteY364" fmla="*/ 430462 h 977651"/>
              <a:gd name="connsiteX365" fmla="*/ 381109 w 1455645"/>
              <a:gd name="connsiteY365" fmla="*/ 406630 h 977651"/>
              <a:gd name="connsiteX366" fmla="*/ 388557 w 1455645"/>
              <a:gd name="connsiteY366" fmla="*/ 408119 h 977651"/>
              <a:gd name="connsiteX367" fmla="*/ 390045 w 1455645"/>
              <a:gd name="connsiteY367" fmla="*/ 403651 h 977651"/>
              <a:gd name="connsiteX368" fmla="*/ 363235 w 1455645"/>
              <a:gd name="connsiteY368" fmla="*/ 364924 h 977651"/>
              <a:gd name="connsiteX369" fmla="*/ 404941 w 1455645"/>
              <a:gd name="connsiteY369" fmla="*/ 323219 h 977651"/>
              <a:gd name="connsiteX370" fmla="*/ 446646 w 1455645"/>
              <a:gd name="connsiteY370" fmla="*/ 364925 h 977651"/>
              <a:gd name="connsiteX371" fmla="*/ 445157 w 1455645"/>
              <a:gd name="connsiteY371" fmla="*/ 375350 h 977651"/>
              <a:gd name="connsiteX372" fmla="*/ 489842 w 1455645"/>
              <a:gd name="connsiteY372" fmla="*/ 427483 h 977651"/>
              <a:gd name="connsiteX373" fmla="*/ 436221 w 1455645"/>
              <a:gd name="connsiteY373" fmla="*/ 481105 h 977651"/>
              <a:gd name="connsiteX374" fmla="*/ 388557 w 1455645"/>
              <a:gd name="connsiteY374" fmla="*/ 451315 h 977651"/>
              <a:gd name="connsiteX375" fmla="*/ 378130 w 1455645"/>
              <a:gd name="connsiteY375" fmla="*/ 454293 h 977651"/>
              <a:gd name="connsiteX376" fmla="*/ 361559 w 1455645"/>
              <a:gd name="connsiteY376" fmla="*/ 447404 h 977651"/>
              <a:gd name="connsiteX377" fmla="*/ 458749 w 1455645"/>
              <a:gd name="connsiteY377" fmla="*/ 652208 h 977651"/>
              <a:gd name="connsiteX378" fmla="*/ 454094 w 1455645"/>
              <a:gd name="connsiteY378" fmla="*/ 641968 h 977651"/>
              <a:gd name="connsiteX379" fmla="*/ 468989 w 1455645"/>
              <a:gd name="connsiteY379" fmla="*/ 627073 h 977651"/>
              <a:gd name="connsiteX380" fmla="*/ 483884 w 1455645"/>
              <a:gd name="connsiteY380" fmla="*/ 641968 h 977651"/>
              <a:gd name="connsiteX381" fmla="*/ 468989 w 1455645"/>
              <a:gd name="connsiteY381" fmla="*/ 656863 h 977651"/>
              <a:gd name="connsiteX382" fmla="*/ 458749 w 1455645"/>
              <a:gd name="connsiteY382" fmla="*/ 652208 h 977651"/>
              <a:gd name="connsiteX383" fmla="*/ 166996 w 1455645"/>
              <a:gd name="connsiteY383" fmla="*/ 102401 h 977651"/>
              <a:gd name="connsiteX384" fmla="*/ 162156 w 1455645"/>
              <a:gd name="connsiteY384" fmla="*/ 90858 h 977651"/>
              <a:gd name="connsiteX385" fmla="*/ 178539 w 1455645"/>
              <a:gd name="connsiteY385" fmla="*/ 74474 h 977651"/>
              <a:gd name="connsiteX386" fmla="*/ 194924 w 1455645"/>
              <a:gd name="connsiteY386" fmla="*/ 90857 h 977651"/>
              <a:gd name="connsiteX387" fmla="*/ 178539 w 1455645"/>
              <a:gd name="connsiteY387" fmla="*/ 107242 h 977651"/>
              <a:gd name="connsiteX388" fmla="*/ 166996 w 1455645"/>
              <a:gd name="connsiteY388" fmla="*/ 102401 h 977651"/>
              <a:gd name="connsiteX389" fmla="*/ 547869 w 1455645"/>
              <a:gd name="connsiteY389" fmla="*/ 856739 h 977651"/>
              <a:gd name="connsiteX390" fmla="*/ 542587 w 1455645"/>
              <a:gd name="connsiteY390" fmla="*/ 839228 h 977651"/>
              <a:gd name="connsiteX391" fmla="*/ 568532 w 1455645"/>
              <a:gd name="connsiteY391" fmla="*/ 817717 h 977651"/>
              <a:gd name="connsiteX392" fmla="*/ 590043 w 1455645"/>
              <a:gd name="connsiteY392" fmla="*/ 843663 h 977651"/>
              <a:gd name="connsiteX393" fmla="*/ 564098 w 1455645"/>
              <a:gd name="connsiteY393" fmla="*/ 865173 h 977651"/>
              <a:gd name="connsiteX394" fmla="*/ 547869 w 1455645"/>
              <a:gd name="connsiteY394" fmla="*/ 856739 h 977651"/>
              <a:gd name="connsiteX395" fmla="*/ 396378 w 1455645"/>
              <a:gd name="connsiteY395" fmla="*/ 582844 h 977651"/>
              <a:gd name="connsiteX396" fmla="*/ 388086 w 1455645"/>
              <a:gd name="connsiteY396" fmla="*/ 555516 h 977651"/>
              <a:gd name="connsiteX397" fmla="*/ 401298 w 1455645"/>
              <a:gd name="connsiteY397" fmla="*/ 530196 h 977651"/>
              <a:gd name="connsiteX398" fmla="*/ 423612 w 1455645"/>
              <a:gd name="connsiteY398" fmla="*/ 523425 h 977651"/>
              <a:gd name="connsiteX399" fmla="*/ 423000 w 1455645"/>
              <a:gd name="connsiteY399" fmla="*/ 523180 h 977651"/>
              <a:gd name="connsiteX400" fmla="*/ 418346 w 1455645"/>
              <a:gd name="connsiteY400" fmla="*/ 512381 h 977651"/>
              <a:gd name="connsiteX401" fmla="*/ 433241 w 1455645"/>
              <a:gd name="connsiteY401" fmla="*/ 497487 h 977651"/>
              <a:gd name="connsiteX402" fmla="*/ 448135 w 1455645"/>
              <a:gd name="connsiteY402" fmla="*/ 512381 h 977651"/>
              <a:gd name="connsiteX403" fmla="*/ 444039 w 1455645"/>
              <a:gd name="connsiteY403" fmla="*/ 522621 h 977651"/>
              <a:gd name="connsiteX404" fmla="*/ 436352 w 1455645"/>
              <a:gd name="connsiteY404" fmla="*/ 525935 h 977651"/>
              <a:gd name="connsiteX405" fmla="*/ 453945 w 1455645"/>
              <a:gd name="connsiteY405" fmla="*/ 535116 h 977651"/>
              <a:gd name="connsiteX406" fmla="*/ 462237 w 1455645"/>
              <a:gd name="connsiteY406" fmla="*/ 562445 h 977651"/>
              <a:gd name="connsiteX407" fmla="*/ 449025 w 1455645"/>
              <a:gd name="connsiteY407" fmla="*/ 587763 h 977651"/>
              <a:gd name="connsiteX408" fmla="*/ 430747 w 1455645"/>
              <a:gd name="connsiteY408" fmla="*/ 593309 h 977651"/>
              <a:gd name="connsiteX409" fmla="*/ 430075 w 1455645"/>
              <a:gd name="connsiteY409" fmla="*/ 595048 h 977651"/>
              <a:gd name="connsiteX410" fmla="*/ 421325 w 1455645"/>
              <a:gd name="connsiteY410" fmla="*/ 598771 h 977651"/>
              <a:gd name="connsiteX411" fmla="*/ 413133 w 1455645"/>
              <a:gd name="connsiteY411" fmla="*/ 595606 h 977651"/>
              <a:gd name="connsiteX412" fmla="*/ 410934 w 1455645"/>
              <a:gd name="connsiteY412" fmla="*/ 590439 h 977651"/>
              <a:gd name="connsiteX413" fmla="*/ 586371 w 1455645"/>
              <a:gd name="connsiteY413" fmla="*/ 962997 h 977651"/>
              <a:gd name="connsiteX414" fmla="*/ 600964 w 1455645"/>
              <a:gd name="connsiteY414" fmla="*/ 950896 h 977651"/>
              <a:gd name="connsiteX415" fmla="*/ 613065 w 1455645"/>
              <a:gd name="connsiteY415" fmla="*/ 965491 h 977651"/>
              <a:gd name="connsiteX416" fmla="*/ 598470 w 1455645"/>
              <a:gd name="connsiteY416" fmla="*/ 977591 h 977651"/>
              <a:gd name="connsiteX417" fmla="*/ 586371 w 1455645"/>
              <a:gd name="connsiteY417" fmla="*/ 962997 h 977651"/>
              <a:gd name="connsiteX418" fmla="*/ 531653 w 1455645"/>
              <a:gd name="connsiteY418" fmla="*/ 896175 h 977651"/>
              <a:gd name="connsiteX419" fmla="*/ 527908 w 1455645"/>
              <a:gd name="connsiteY419" fmla="*/ 884231 h 977651"/>
              <a:gd name="connsiteX420" fmla="*/ 545745 w 1455645"/>
              <a:gd name="connsiteY420" fmla="*/ 869443 h 977651"/>
              <a:gd name="connsiteX421" fmla="*/ 560534 w 1455645"/>
              <a:gd name="connsiteY421" fmla="*/ 887281 h 977651"/>
              <a:gd name="connsiteX422" fmla="*/ 542696 w 1455645"/>
              <a:gd name="connsiteY422" fmla="*/ 902068 h 977651"/>
              <a:gd name="connsiteX423" fmla="*/ 531653 w 1455645"/>
              <a:gd name="connsiteY423" fmla="*/ 896175 h 977651"/>
              <a:gd name="connsiteX424" fmla="*/ 471180 w 1455645"/>
              <a:gd name="connsiteY424" fmla="*/ 866961 h 977651"/>
              <a:gd name="connsiteX425" fmla="*/ 484153 w 1455645"/>
              <a:gd name="connsiteY425" fmla="*/ 856206 h 977651"/>
              <a:gd name="connsiteX426" fmla="*/ 494908 w 1455645"/>
              <a:gd name="connsiteY426" fmla="*/ 869178 h 977651"/>
              <a:gd name="connsiteX427" fmla="*/ 481936 w 1455645"/>
              <a:gd name="connsiteY427" fmla="*/ 879934 h 977651"/>
              <a:gd name="connsiteX428" fmla="*/ 471180 w 1455645"/>
              <a:gd name="connsiteY428" fmla="*/ 866961 h 977651"/>
              <a:gd name="connsiteX429" fmla="*/ 177773 w 1455645"/>
              <a:gd name="connsiteY429" fmla="*/ 408372 h 977651"/>
              <a:gd name="connsiteX430" fmla="*/ 174073 w 1455645"/>
              <a:gd name="connsiteY430" fmla="*/ 396391 h 977651"/>
              <a:gd name="connsiteX431" fmla="*/ 191910 w 1455645"/>
              <a:gd name="connsiteY431" fmla="*/ 381602 h 977651"/>
              <a:gd name="connsiteX432" fmla="*/ 206699 w 1455645"/>
              <a:gd name="connsiteY432" fmla="*/ 399441 h 977651"/>
              <a:gd name="connsiteX433" fmla="*/ 188861 w 1455645"/>
              <a:gd name="connsiteY433" fmla="*/ 414228 h 977651"/>
              <a:gd name="connsiteX434" fmla="*/ 177773 w 1455645"/>
              <a:gd name="connsiteY434" fmla="*/ 408372 h 977651"/>
              <a:gd name="connsiteX435" fmla="*/ 355152 w 1455645"/>
              <a:gd name="connsiteY435" fmla="*/ 881924 h 977651"/>
              <a:gd name="connsiteX436" fmla="*/ 346745 w 1455645"/>
              <a:gd name="connsiteY436" fmla="*/ 853837 h 977651"/>
              <a:gd name="connsiteX437" fmla="*/ 388907 w 1455645"/>
              <a:gd name="connsiteY437" fmla="*/ 818882 h 977651"/>
              <a:gd name="connsiteX438" fmla="*/ 423862 w 1455645"/>
              <a:gd name="connsiteY438" fmla="*/ 861044 h 977651"/>
              <a:gd name="connsiteX439" fmla="*/ 381700 w 1455645"/>
              <a:gd name="connsiteY439" fmla="*/ 895999 h 977651"/>
              <a:gd name="connsiteX440" fmla="*/ 355152 w 1455645"/>
              <a:gd name="connsiteY440" fmla="*/ 881924 h 977651"/>
              <a:gd name="connsiteX441" fmla="*/ 19536 w 1455645"/>
              <a:gd name="connsiteY441" fmla="*/ 241140 h 977651"/>
              <a:gd name="connsiteX442" fmla="*/ 16733 w 1455645"/>
              <a:gd name="connsiteY442" fmla="*/ 223115 h 977651"/>
              <a:gd name="connsiteX443" fmla="*/ 20808 w 1455645"/>
              <a:gd name="connsiteY443" fmla="*/ 211528 h 977651"/>
              <a:gd name="connsiteX444" fmla="*/ 18673 w 1455645"/>
              <a:gd name="connsiteY444" fmla="*/ 202352 h 977651"/>
              <a:gd name="connsiteX445" fmla="*/ 36510 w 1455645"/>
              <a:gd name="connsiteY445" fmla="*/ 187563 h 977651"/>
              <a:gd name="connsiteX446" fmla="*/ 51438 w 1455645"/>
              <a:gd name="connsiteY446" fmla="*/ 203918 h 977651"/>
              <a:gd name="connsiteX447" fmla="*/ 64189 w 1455645"/>
              <a:gd name="connsiteY447" fmla="*/ 227549 h 977651"/>
              <a:gd name="connsiteX448" fmla="*/ 36621 w 1455645"/>
              <a:gd name="connsiteY448" fmla="*/ 250404 h 977651"/>
              <a:gd name="connsiteX449" fmla="*/ 19536 w 1455645"/>
              <a:gd name="connsiteY449" fmla="*/ 241140 h 977651"/>
              <a:gd name="connsiteX450" fmla="*/ 308178 w 1455645"/>
              <a:gd name="connsiteY450" fmla="*/ 906333 h 977651"/>
              <a:gd name="connsiteX451" fmla="*/ 302960 w 1455645"/>
              <a:gd name="connsiteY451" fmla="*/ 890138 h 977651"/>
              <a:gd name="connsiteX452" fmla="*/ 327283 w 1455645"/>
              <a:gd name="connsiteY452" fmla="*/ 869971 h 977651"/>
              <a:gd name="connsiteX453" fmla="*/ 347450 w 1455645"/>
              <a:gd name="connsiteY453" fmla="*/ 894296 h 977651"/>
              <a:gd name="connsiteX454" fmla="*/ 323126 w 1455645"/>
              <a:gd name="connsiteY454" fmla="*/ 914461 h 977651"/>
              <a:gd name="connsiteX455" fmla="*/ 308178 w 1455645"/>
              <a:gd name="connsiteY455" fmla="*/ 906333 h 977651"/>
              <a:gd name="connsiteX456" fmla="*/ 219602 w 1455645"/>
              <a:gd name="connsiteY456" fmla="*/ 737612 h 977651"/>
              <a:gd name="connsiteX457" fmla="*/ 208364 w 1455645"/>
              <a:gd name="connsiteY457" fmla="*/ 701781 h 977651"/>
              <a:gd name="connsiteX458" fmla="*/ 239078 w 1455645"/>
              <a:gd name="connsiteY458" fmla="*/ 661267 h 977651"/>
              <a:gd name="connsiteX459" fmla="*/ 235643 w 1455645"/>
              <a:gd name="connsiteY459" fmla="*/ 638815 h 977651"/>
              <a:gd name="connsiteX460" fmla="*/ 228064 w 1455645"/>
              <a:gd name="connsiteY460" fmla="*/ 635637 h 977651"/>
              <a:gd name="connsiteX461" fmla="*/ 226212 w 1455645"/>
              <a:gd name="connsiteY461" fmla="*/ 631221 h 977651"/>
              <a:gd name="connsiteX462" fmla="*/ 220810 w 1455645"/>
              <a:gd name="connsiteY462" fmla="*/ 632632 h 977651"/>
              <a:gd name="connsiteX463" fmla="*/ 197955 w 1455645"/>
              <a:gd name="connsiteY463" fmla="*/ 605066 h 977651"/>
              <a:gd name="connsiteX464" fmla="*/ 219451 w 1455645"/>
              <a:gd name="connsiteY464" fmla="*/ 583140 h 977651"/>
              <a:gd name="connsiteX465" fmla="*/ 218939 w 1455645"/>
              <a:gd name="connsiteY465" fmla="*/ 572619 h 977651"/>
              <a:gd name="connsiteX466" fmla="*/ 234079 w 1455645"/>
              <a:gd name="connsiteY466" fmla="*/ 544675 h 977651"/>
              <a:gd name="connsiteX467" fmla="*/ 240681 w 1455645"/>
              <a:gd name="connsiteY467" fmla="*/ 542559 h 977651"/>
              <a:gd name="connsiteX468" fmla="*/ 230112 w 1455645"/>
              <a:gd name="connsiteY468" fmla="*/ 538261 h 977651"/>
              <a:gd name="connsiteX469" fmla="*/ 228812 w 1455645"/>
              <a:gd name="connsiteY469" fmla="*/ 535064 h 977651"/>
              <a:gd name="connsiteX470" fmla="*/ 222265 w 1455645"/>
              <a:gd name="connsiteY470" fmla="*/ 537026 h 977651"/>
              <a:gd name="connsiteX471" fmla="*/ 198162 w 1455645"/>
              <a:gd name="connsiteY471" fmla="*/ 522806 h 977651"/>
              <a:gd name="connsiteX472" fmla="*/ 196679 w 1455645"/>
              <a:gd name="connsiteY472" fmla="*/ 522667 h 977651"/>
              <a:gd name="connsiteX473" fmla="*/ 177954 w 1455645"/>
              <a:gd name="connsiteY473" fmla="*/ 514933 h 977651"/>
              <a:gd name="connsiteX474" fmla="*/ 149597 w 1455645"/>
              <a:gd name="connsiteY474" fmla="*/ 530236 h 977651"/>
              <a:gd name="connsiteX475" fmla="*/ 130692 w 1455645"/>
              <a:gd name="connsiteY475" fmla="*/ 520428 h 977651"/>
              <a:gd name="connsiteX476" fmla="*/ 124053 w 1455645"/>
              <a:gd name="connsiteY476" fmla="*/ 499425 h 977651"/>
              <a:gd name="connsiteX477" fmla="*/ 154724 w 1455645"/>
              <a:gd name="connsiteY477" fmla="*/ 475364 h 977651"/>
              <a:gd name="connsiteX478" fmla="*/ 167795 w 1455645"/>
              <a:gd name="connsiteY478" fmla="*/ 479578 h 977651"/>
              <a:gd name="connsiteX479" fmla="*/ 189152 w 1455645"/>
              <a:gd name="connsiteY479" fmla="*/ 459133 h 977651"/>
              <a:gd name="connsiteX480" fmla="*/ 185674 w 1455645"/>
              <a:gd name="connsiteY480" fmla="*/ 448337 h 977651"/>
              <a:gd name="connsiteX481" fmla="*/ 203511 w 1455645"/>
              <a:gd name="connsiteY481" fmla="*/ 433547 h 977651"/>
              <a:gd name="connsiteX482" fmla="*/ 218301 w 1455645"/>
              <a:gd name="connsiteY482" fmla="*/ 451386 h 977651"/>
              <a:gd name="connsiteX483" fmla="*/ 212881 w 1455645"/>
              <a:gd name="connsiteY483" fmla="*/ 461351 h 977651"/>
              <a:gd name="connsiteX484" fmla="*/ 222708 w 1455645"/>
              <a:gd name="connsiteY484" fmla="*/ 468253 h 977651"/>
              <a:gd name="connsiteX485" fmla="*/ 228640 w 1455645"/>
              <a:gd name="connsiteY485" fmla="*/ 468807 h 977651"/>
              <a:gd name="connsiteX486" fmla="*/ 252006 w 1455645"/>
              <a:gd name="connsiteY486" fmla="*/ 480901 h 977651"/>
              <a:gd name="connsiteX487" fmla="*/ 258355 w 1455645"/>
              <a:gd name="connsiteY487" fmla="*/ 502082 h 977651"/>
              <a:gd name="connsiteX488" fmla="*/ 263998 w 1455645"/>
              <a:gd name="connsiteY488" fmla="*/ 504376 h 977651"/>
              <a:gd name="connsiteX489" fmla="*/ 270887 w 1455645"/>
              <a:gd name="connsiteY489" fmla="*/ 521319 h 977651"/>
              <a:gd name="connsiteX490" fmla="*/ 265161 w 1455645"/>
              <a:gd name="connsiteY490" fmla="*/ 535400 h 977651"/>
              <a:gd name="connsiteX491" fmla="*/ 292339 w 1455645"/>
              <a:gd name="connsiteY491" fmla="*/ 549558 h 977651"/>
              <a:gd name="connsiteX492" fmla="*/ 301988 w 1455645"/>
              <a:gd name="connsiteY492" fmla="*/ 580380 h 977651"/>
              <a:gd name="connsiteX493" fmla="*/ 297775 w 1455645"/>
              <a:gd name="connsiteY493" fmla="*/ 593451 h 977651"/>
              <a:gd name="connsiteX494" fmla="*/ 331898 w 1455645"/>
              <a:gd name="connsiteY494" fmla="*/ 644510 h 977651"/>
              <a:gd name="connsiteX495" fmla="*/ 331344 w 1455645"/>
              <a:gd name="connsiteY495" fmla="*/ 650443 h 977651"/>
              <a:gd name="connsiteX496" fmla="*/ 343347 w 1455645"/>
              <a:gd name="connsiteY496" fmla="*/ 650067 h 977651"/>
              <a:gd name="connsiteX497" fmla="*/ 356555 w 1455645"/>
              <a:gd name="connsiteY497" fmla="*/ 652799 h 977651"/>
              <a:gd name="connsiteX498" fmla="*/ 390290 w 1455645"/>
              <a:gd name="connsiteY498" fmla="*/ 643983 h 977651"/>
              <a:gd name="connsiteX499" fmla="*/ 395566 w 1455645"/>
              <a:gd name="connsiteY499" fmla="*/ 646229 h 977651"/>
              <a:gd name="connsiteX500" fmla="*/ 404941 w 1455645"/>
              <a:gd name="connsiteY500" fmla="*/ 641968 h 977651"/>
              <a:gd name="connsiteX501" fmla="*/ 422814 w 1455645"/>
              <a:gd name="connsiteY501" fmla="*/ 659842 h 977651"/>
              <a:gd name="connsiteX502" fmla="*/ 422678 w 1455645"/>
              <a:gd name="connsiteY502" fmla="*/ 660189 h 977651"/>
              <a:gd name="connsiteX503" fmla="*/ 437386 w 1455645"/>
              <a:gd name="connsiteY503" fmla="*/ 684288 h 977651"/>
              <a:gd name="connsiteX504" fmla="*/ 451150 w 1455645"/>
              <a:gd name="connsiteY504" fmla="*/ 681085 h 977651"/>
              <a:gd name="connsiteX505" fmla="*/ 472661 w 1455645"/>
              <a:gd name="connsiteY505" fmla="*/ 707031 h 977651"/>
              <a:gd name="connsiteX506" fmla="*/ 446715 w 1455645"/>
              <a:gd name="connsiteY506" fmla="*/ 728542 h 977651"/>
              <a:gd name="connsiteX507" fmla="*/ 433644 w 1455645"/>
              <a:gd name="connsiteY507" fmla="*/ 724328 h 977651"/>
              <a:gd name="connsiteX508" fmla="*/ 393521 w 1455645"/>
              <a:gd name="connsiteY508" fmla="*/ 753491 h 977651"/>
              <a:gd name="connsiteX509" fmla="*/ 364609 w 1455645"/>
              <a:gd name="connsiteY509" fmla="*/ 774725 h 977651"/>
              <a:gd name="connsiteX510" fmla="*/ 367949 w 1455645"/>
              <a:gd name="connsiteY510" fmla="*/ 787004 h 977651"/>
              <a:gd name="connsiteX511" fmla="*/ 348489 w 1455645"/>
              <a:gd name="connsiteY511" fmla="*/ 803137 h 977651"/>
              <a:gd name="connsiteX512" fmla="*/ 346325 w 1455645"/>
              <a:gd name="connsiteY512" fmla="*/ 801945 h 977651"/>
              <a:gd name="connsiteX513" fmla="*/ 330466 w 1455645"/>
              <a:gd name="connsiteY513" fmla="*/ 808789 h 977651"/>
              <a:gd name="connsiteX514" fmla="*/ 305146 w 1455645"/>
              <a:gd name="connsiteY514" fmla="*/ 783467 h 977651"/>
              <a:gd name="connsiteX515" fmla="*/ 311720 w 1455645"/>
              <a:gd name="connsiteY515" fmla="*/ 768235 h 977651"/>
              <a:gd name="connsiteX516" fmla="*/ 304302 w 1455645"/>
              <a:gd name="connsiteY516" fmla="*/ 765722 h 977651"/>
              <a:gd name="connsiteX517" fmla="*/ 284982 w 1455645"/>
              <a:gd name="connsiteY517" fmla="*/ 746339 h 977651"/>
              <a:gd name="connsiteX518" fmla="*/ 252731 w 1455645"/>
              <a:gd name="connsiteY518" fmla="*/ 755294 h 977651"/>
              <a:gd name="connsiteX519" fmla="*/ 219602 w 1455645"/>
              <a:gd name="connsiteY519" fmla="*/ 737612 h 977651"/>
              <a:gd name="connsiteX520" fmla="*/ 172050 w 1455645"/>
              <a:gd name="connsiteY520" fmla="*/ 744201 h 977651"/>
              <a:gd name="connsiteX521" fmla="*/ 168240 w 1455645"/>
              <a:gd name="connsiteY521" fmla="*/ 730942 h 977651"/>
              <a:gd name="connsiteX522" fmla="*/ 187699 w 1455645"/>
              <a:gd name="connsiteY522" fmla="*/ 714808 h 977651"/>
              <a:gd name="connsiteX523" fmla="*/ 203832 w 1455645"/>
              <a:gd name="connsiteY523" fmla="*/ 734268 h 977651"/>
              <a:gd name="connsiteX524" fmla="*/ 184373 w 1455645"/>
              <a:gd name="connsiteY524" fmla="*/ 750401 h 977651"/>
              <a:gd name="connsiteX525" fmla="*/ 172050 w 1455645"/>
              <a:gd name="connsiteY525" fmla="*/ 744201 h 977651"/>
              <a:gd name="connsiteX526" fmla="*/ 66829 w 1455645"/>
              <a:gd name="connsiteY526" fmla="*/ 588345 h 977651"/>
              <a:gd name="connsiteX527" fmla="*/ 77255 w 1455645"/>
              <a:gd name="connsiteY527" fmla="*/ 577920 h 977651"/>
              <a:gd name="connsiteX528" fmla="*/ 87682 w 1455645"/>
              <a:gd name="connsiteY528" fmla="*/ 588345 h 977651"/>
              <a:gd name="connsiteX529" fmla="*/ 77255 w 1455645"/>
              <a:gd name="connsiteY529" fmla="*/ 598772 h 977651"/>
              <a:gd name="connsiteX530" fmla="*/ 66829 w 1455645"/>
              <a:gd name="connsiteY530" fmla="*/ 588345 h 977651"/>
              <a:gd name="connsiteX531" fmla="*/ 112393 w 1455645"/>
              <a:gd name="connsiteY531" fmla="*/ 678226 h 977651"/>
              <a:gd name="connsiteX532" fmla="*/ 106257 w 1455645"/>
              <a:gd name="connsiteY532" fmla="*/ 657831 h 977651"/>
              <a:gd name="connsiteX533" fmla="*/ 107498 w 1455645"/>
              <a:gd name="connsiteY533" fmla="*/ 655440 h 977651"/>
              <a:gd name="connsiteX534" fmla="*/ 99597 w 1455645"/>
              <a:gd name="connsiteY534" fmla="*/ 636010 h 977651"/>
              <a:gd name="connsiteX535" fmla="*/ 147261 w 1455645"/>
              <a:gd name="connsiteY535" fmla="*/ 588347 h 977651"/>
              <a:gd name="connsiteX536" fmla="*/ 194924 w 1455645"/>
              <a:gd name="connsiteY536" fmla="*/ 636010 h 977651"/>
              <a:gd name="connsiteX537" fmla="*/ 166019 w 1455645"/>
              <a:gd name="connsiteY537" fmla="*/ 679996 h 977651"/>
              <a:gd name="connsiteX538" fmla="*/ 147935 w 1455645"/>
              <a:gd name="connsiteY538" fmla="*/ 683542 h 977651"/>
              <a:gd name="connsiteX539" fmla="*/ 131801 w 1455645"/>
              <a:gd name="connsiteY539" fmla="*/ 688641 h 977651"/>
              <a:gd name="connsiteX540" fmla="*/ 112393 w 1455645"/>
              <a:gd name="connsiteY540" fmla="*/ 678226 h 977651"/>
              <a:gd name="connsiteX541" fmla="*/ 177374 w 1455645"/>
              <a:gd name="connsiteY541" fmla="*/ 885319 h 977651"/>
              <a:gd name="connsiteX542" fmla="*/ 170736 w 1455645"/>
              <a:gd name="connsiteY542" fmla="*/ 864318 h 977651"/>
              <a:gd name="connsiteX543" fmla="*/ 181574 w 1455645"/>
              <a:gd name="connsiteY543" fmla="*/ 844386 h 977651"/>
              <a:gd name="connsiteX544" fmla="*/ 181713 w 1455645"/>
              <a:gd name="connsiteY544" fmla="*/ 842903 h 977651"/>
              <a:gd name="connsiteX545" fmla="*/ 215766 w 1455645"/>
              <a:gd name="connsiteY545" fmla="*/ 814671 h 977651"/>
              <a:gd name="connsiteX546" fmla="*/ 226009 w 1455645"/>
              <a:gd name="connsiteY546" fmla="*/ 817123 h 977651"/>
              <a:gd name="connsiteX547" fmla="*/ 274657 w 1455645"/>
              <a:gd name="connsiteY547" fmla="*/ 776790 h 977651"/>
              <a:gd name="connsiteX548" fmla="*/ 314990 w 1455645"/>
              <a:gd name="connsiteY548" fmla="*/ 825438 h 977651"/>
              <a:gd name="connsiteX549" fmla="*/ 266342 w 1455645"/>
              <a:gd name="connsiteY549" fmla="*/ 865771 h 977651"/>
              <a:gd name="connsiteX550" fmla="*/ 243307 w 1455645"/>
              <a:gd name="connsiteY550" fmla="*/ 856140 h 977651"/>
              <a:gd name="connsiteX551" fmla="*/ 226675 w 1455645"/>
              <a:gd name="connsiteY551" fmla="*/ 874032 h 977651"/>
              <a:gd name="connsiteX552" fmla="*/ 196280 w 1455645"/>
              <a:gd name="connsiteY552" fmla="*/ 895127 h 977651"/>
              <a:gd name="connsiteX553" fmla="*/ 177374 w 1455645"/>
              <a:gd name="connsiteY553" fmla="*/ 885319 h 977651"/>
              <a:gd name="connsiteX554" fmla="*/ 62662 w 1455645"/>
              <a:gd name="connsiteY554" fmla="*/ 666101 h 977651"/>
              <a:gd name="connsiteX555" fmla="*/ 58800 w 1455645"/>
              <a:gd name="connsiteY555" fmla="*/ 653398 h 977651"/>
              <a:gd name="connsiteX556" fmla="*/ 78259 w 1455645"/>
              <a:gd name="connsiteY556" fmla="*/ 637264 h 977651"/>
              <a:gd name="connsiteX557" fmla="*/ 94392 w 1455645"/>
              <a:gd name="connsiteY557" fmla="*/ 656724 h 977651"/>
              <a:gd name="connsiteX558" fmla="*/ 74934 w 1455645"/>
              <a:gd name="connsiteY558" fmla="*/ 672857 h 977651"/>
              <a:gd name="connsiteX559" fmla="*/ 62662 w 1455645"/>
              <a:gd name="connsiteY559" fmla="*/ 666101 h 977651"/>
              <a:gd name="connsiteX560" fmla="*/ 20197 w 1455645"/>
              <a:gd name="connsiteY560" fmla="*/ 748335 h 977651"/>
              <a:gd name="connsiteX561" fmla="*/ 14243 w 1455645"/>
              <a:gd name="connsiteY561" fmla="*/ 730016 h 977651"/>
              <a:gd name="connsiteX562" fmla="*/ 41809 w 1455645"/>
              <a:gd name="connsiteY562" fmla="*/ 707160 h 977651"/>
              <a:gd name="connsiteX563" fmla="*/ 64665 w 1455645"/>
              <a:gd name="connsiteY563" fmla="*/ 734728 h 977651"/>
              <a:gd name="connsiteX564" fmla="*/ 37097 w 1455645"/>
              <a:gd name="connsiteY564" fmla="*/ 757581 h 977651"/>
              <a:gd name="connsiteX565" fmla="*/ 20197 w 1455645"/>
              <a:gd name="connsiteY565" fmla="*/ 748335 h 977651"/>
              <a:gd name="connsiteX566" fmla="*/ 9944 w 1455645"/>
              <a:gd name="connsiteY566" fmla="*/ 879966 h 977651"/>
              <a:gd name="connsiteX567" fmla="*/ 190 w 1455645"/>
              <a:gd name="connsiteY567" fmla="*/ 848379 h 977651"/>
              <a:gd name="connsiteX568" fmla="*/ 47215 w 1455645"/>
              <a:gd name="connsiteY568" fmla="*/ 809389 h 977651"/>
              <a:gd name="connsiteX569" fmla="*/ 86205 w 1455645"/>
              <a:gd name="connsiteY569" fmla="*/ 856417 h 977651"/>
              <a:gd name="connsiteX570" fmla="*/ 39177 w 1455645"/>
              <a:gd name="connsiteY570" fmla="*/ 895405 h 977651"/>
              <a:gd name="connsiteX571" fmla="*/ 9944 w 1455645"/>
              <a:gd name="connsiteY571" fmla="*/ 879966 h 97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</a:cxnLst>
            <a:rect l="l" t="t" r="r" b="b"/>
            <a:pathLst>
              <a:path w="1455645" h="977651">
                <a:moveTo>
                  <a:pt x="1366642" y="419387"/>
                </a:moveTo>
                <a:cubicBezTo>
                  <a:pt x="1364423" y="417123"/>
                  <a:pt x="1363217" y="414018"/>
                  <a:pt x="1363564" y="410310"/>
                </a:cubicBezTo>
                <a:cubicBezTo>
                  <a:pt x="1363841" y="407344"/>
                  <a:pt x="1365602" y="404516"/>
                  <a:pt x="1368845" y="401828"/>
                </a:cubicBezTo>
                <a:cubicBezTo>
                  <a:pt x="1362913" y="401273"/>
                  <a:pt x="1357535" y="394786"/>
                  <a:pt x="1358090" y="388855"/>
                </a:cubicBezTo>
                <a:cubicBezTo>
                  <a:pt x="1358783" y="381441"/>
                  <a:pt x="1366612" y="377683"/>
                  <a:pt x="1372545" y="378237"/>
                </a:cubicBezTo>
                <a:cubicBezTo>
                  <a:pt x="1378476" y="378792"/>
                  <a:pt x="1383854" y="385278"/>
                  <a:pt x="1383300" y="391210"/>
                </a:cubicBezTo>
                <a:cubicBezTo>
                  <a:pt x="1383023" y="394177"/>
                  <a:pt x="1381125" y="398488"/>
                  <a:pt x="1378020" y="399693"/>
                </a:cubicBezTo>
                <a:cubicBezTo>
                  <a:pt x="1383952" y="400247"/>
                  <a:pt x="1389468" y="405251"/>
                  <a:pt x="1388775" y="412666"/>
                </a:cubicBezTo>
                <a:cubicBezTo>
                  <a:pt x="1388221" y="418598"/>
                  <a:pt x="1383217" y="424114"/>
                  <a:pt x="1375803" y="423421"/>
                </a:cubicBezTo>
                <a:cubicBezTo>
                  <a:pt x="1372094" y="423074"/>
                  <a:pt x="1368862" y="421650"/>
                  <a:pt x="1366642" y="419387"/>
                </a:cubicBezTo>
                <a:close/>
                <a:moveTo>
                  <a:pt x="1335622" y="375159"/>
                </a:moveTo>
                <a:cubicBezTo>
                  <a:pt x="1333084" y="372305"/>
                  <a:pt x="1331577" y="368423"/>
                  <a:pt x="1331993" y="363975"/>
                </a:cubicBezTo>
                <a:cubicBezTo>
                  <a:pt x="1332824" y="355076"/>
                  <a:pt x="1340793" y="349837"/>
                  <a:pt x="1348209" y="350530"/>
                </a:cubicBezTo>
                <a:cubicBezTo>
                  <a:pt x="1355623" y="351223"/>
                  <a:pt x="1362484" y="357848"/>
                  <a:pt x="1361653" y="366746"/>
                </a:cubicBezTo>
                <a:cubicBezTo>
                  <a:pt x="1360960" y="374162"/>
                  <a:pt x="1352851" y="380883"/>
                  <a:pt x="1345437" y="380190"/>
                </a:cubicBezTo>
                <a:cubicBezTo>
                  <a:pt x="1341729" y="379844"/>
                  <a:pt x="1338160" y="378014"/>
                  <a:pt x="1335622" y="375159"/>
                </a:cubicBezTo>
                <a:close/>
                <a:moveTo>
                  <a:pt x="1303620" y="331405"/>
                </a:moveTo>
                <a:cubicBezTo>
                  <a:pt x="1304036" y="326956"/>
                  <a:pt x="1307279" y="324266"/>
                  <a:pt x="1311728" y="324682"/>
                </a:cubicBezTo>
                <a:cubicBezTo>
                  <a:pt x="1316178" y="325098"/>
                  <a:pt x="1318867" y="328342"/>
                  <a:pt x="1318451" y="332791"/>
                </a:cubicBezTo>
                <a:cubicBezTo>
                  <a:pt x="1318035" y="337239"/>
                  <a:pt x="1314792" y="339928"/>
                  <a:pt x="1310342" y="339513"/>
                </a:cubicBezTo>
                <a:cubicBezTo>
                  <a:pt x="1305894" y="339097"/>
                  <a:pt x="1303205" y="335854"/>
                  <a:pt x="1303620" y="331405"/>
                </a:cubicBezTo>
                <a:close/>
                <a:moveTo>
                  <a:pt x="1274764" y="384059"/>
                </a:moveTo>
                <a:cubicBezTo>
                  <a:pt x="1275179" y="379611"/>
                  <a:pt x="1280043" y="375576"/>
                  <a:pt x="1284494" y="375992"/>
                </a:cubicBezTo>
                <a:cubicBezTo>
                  <a:pt x="1288942" y="376407"/>
                  <a:pt x="1292976" y="381274"/>
                  <a:pt x="1292560" y="385722"/>
                </a:cubicBezTo>
                <a:cubicBezTo>
                  <a:pt x="1292144" y="390171"/>
                  <a:pt x="1287279" y="394204"/>
                  <a:pt x="1282830" y="393788"/>
                </a:cubicBezTo>
                <a:cubicBezTo>
                  <a:pt x="1278380" y="393372"/>
                  <a:pt x="1274348" y="388508"/>
                  <a:pt x="1274764" y="384059"/>
                </a:cubicBezTo>
                <a:close/>
                <a:moveTo>
                  <a:pt x="1353934" y="593415"/>
                </a:moveTo>
                <a:cubicBezTo>
                  <a:pt x="1354627" y="586000"/>
                  <a:pt x="1361113" y="580622"/>
                  <a:pt x="1368528" y="581315"/>
                </a:cubicBezTo>
                <a:cubicBezTo>
                  <a:pt x="1374460" y="581870"/>
                  <a:pt x="1379837" y="588356"/>
                  <a:pt x="1380628" y="595910"/>
                </a:cubicBezTo>
                <a:cubicBezTo>
                  <a:pt x="1379935" y="603324"/>
                  <a:pt x="1373449" y="608702"/>
                  <a:pt x="1366033" y="608009"/>
                </a:cubicBezTo>
                <a:cubicBezTo>
                  <a:pt x="1358619" y="607316"/>
                  <a:pt x="1353241" y="600830"/>
                  <a:pt x="1353934" y="593415"/>
                </a:cubicBezTo>
                <a:close/>
                <a:moveTo>
                  <a:pt x="1387334" y="664228"/>
                </a:moveTo>
                <a:cubicBezTo>
                  <a:pt x="1380948" y="656525"/>
                  <a:pt x="1377399" y="646470"/>
                  <a:pt x="1378370" y="636089"/>
                </a:cubicBezTo>
                <a:cubicBezTo>
                  <a:pt x="1380310" y="615327"/>
                  <a:pt x="1398286" y="599055"/>
                  <a:pt x="1420532" y="601133"/>
                </a:cubicBezTo>
                <a:cubicBezTo>
                  <a:pt x="1441294" y="603074"/>
                  <a:pt x="1457427" y="622533"/>
                  <a:pt x="1455487" y="643296"/>
                </a:cubicBezTo>
                <a:cubicBezTo>
                  <a:pt x="1453547" y="664058"/>
                  <a:pt x="1434088" y="680191"/>
                  <a:pt x="1413325" y="678251"/>
                </a:cubicBezTo>
                <a:cubicBezTo>
                  <a:pt x="1402944" y="677280"/>
                  <a:pt x="1393720" y="671930"/>
                  <a:pt x="1387334" y="664228"/>
                </a:cubicBezTo>
                <a:close/>
                <a:moveTo>
                  <a:pt x="1289734" y="524022"/>
                </a:moveTo>
                <a:cubicBezTo>
                  <a:pt x="1285012" y="518532"/>
                  <a:pt x="1282334" y="511175"/>
                  <a:pt x="1283096" y="503018"/>
                </a:cubicBezTo>
                <a:cubicBezTo>
                  <a:pt x="1284482" y="488189"/>
                  <a:pt x="1295832" y="478778"/>
                  <a:pt x="1309457" y="477059"/>
                </a:cubicBezTo>
                <a:cubicBezTo>
                  <a:pt x="1310150" y="469644"/>
                  <a:pt x="1318258" y="462922"/>
                  <a:pt x="1327155" y="463754"/>
                </a:cubicBezTo>
                <a:cubicBezTo>
                  <a:pt x="1336054" y="464586"/>
                  <a:pt x="1342776" y="472692"/>
                  <a:pt x="1341945" y="481591"/>
                </a:cubicBezTo>
                <a:cubicBezTo>
                  <a:pt x="1341529" y="486040"/>
                  <a:pt x="1339768" y="488868"/>
                  <a:pt x="1333420" y="492762"/>
                </a:cubicBezTo>
                <a:cubicBezTo>
                  <a:pt x="1337454" y="497628"/>
                  <a:pt x="1338382" y="503698"/>
                  <a:pt x="1337828" y="509630"/>
                </a:cubicBezTo>
                <a:cubicBezTo>
                  <a:pt x="1337135" y="517044"/>
                  <a:pt x="1333476" y="524183"/>
                  <a:pt x="1328612" y="528216"/>
                </a:cubicBezTo>
                <a:cubicBezTo>
                  <a:pt x="1329956" y="529838"/>
                  <a:pt x="1331301" y="531459"/>
                  <a:pt x="1331024" y="534425"/>
                </a:cubicBezTo>
                <a:cubicBezTo>
                  <a:pt x="1330608" y="538875"/>
                  <a:pt x="1327226" y="543046"/>
                  <a:pt x="1321294" y="542492"/>
                </a:cubicBezTo>
                <a:cubicBezTo>
                  <a:pt x="1316844" y="542076"/>
                  <a:pt x="1314155" y="538833"/>
                  <a:pt x="1313089" y="534246"/>
                </a:cubicBezTo>
                <a:cubicBezTo>
                  <a:pt x="1311605" y="534107"/>
                  <a:pt x="1310123" y="533969"/>
                  <a:pt x="1308639" y="533830"/>
                </a:cubicBezTo>
                <a:cubicBezTo>
                  <a:pt x="1301224" y="533137"/>
                  <a:pt x="1294457" y="529513"/>
                  <a:pt x="1289734" y="524022"/>
                </a:cubicBezTo>
                <a:close/>
                <a:moveTo>
                  <a:pt x="1237637" y="669312"/>
                </a:moveTo>
                <a:cubicBezTo>
                  <a:pt x="1234276" y="665258"/>
                  <a:pt x="1232536" y="659860"/>
                  <a:pt x="1233090" y="653928"/>
                </a:cubicBezTo>
                <a:cubicBezTo>
                  <a:pt x="1233783" y="646513"/>
                  <a:pt x="1237303" y="640858"/>
                  <a:pt x="1243651" y="636963"/>
                </a:cubicBezTo>
                <a:cubicBezTo>
                  <a:pt x="1234379" y="624129"/>
                  <a:pt x="1228350" y="608605"/>
                  <a:pt x="1229875" y="592293"/>
                </a:cubicBezTo>
                <a:cubicBezTo>
                  <a:pt x="1230844" y="581911"/>
                  <a:pt x="1233159" y="573152"/>
                  <a:pt x="1238301" y="566153"/>
                </a:cubicBezTo>
                <a:cubicBezTo>
                  <a:pt x="1236817" y="566015"/>
                  <a:pt x="1235335" y="565876"/>
                  <a:pt x="1233851" y="565737"/>
                </a:cubicBezTo>
                <a:cubicBezTo>
                  <a:pt x="1220504" y="564490"/>
                  <a:pt x="1209749" y="551517"/>
                  <a:pt x="1210996" y="538169"/>
                </a:cubicBezTo>
                <a:cubicBezTo>
                  <a:pt x="1211135" y="536687"/>
                  <a:pt x="1212894" y="533860"/>
                  <a:pt x="1213033" y="532375"/>
                </a:cubicBezTo>
                <a:cubicBezTo>
                  <a:pt x="1207378" y="528855"/>
                  <a:pt x="1203484" y="522507"/>
                  <a:pt x="1204039" y="516576"/>
                </a:cubicBezTo>
                <a:cubicBezTo>
                  <a:pt x="1204870" y="507677"/>
                  <a:pt x="1212978" y="500956"/>
                  <a:pt x="1221875" y="501787"/>
                </a:cubicBezTo>
                <a:cubicBezTo>
                  <a:pt x="1229292" y="502480"/>
                  <a:pt x="1234669" y="508966"/>
                  <a:pt x="1235597" y="515037"/>
                </a:cubicBezTo>
                <a:cubicBezTo>
                  <a:pt x="1237081" y="515176"/>
                  <a:pt x="1238563" y="515315"/>
                  <a:pt x="1240047" y="515453"/>
                </a:cubicBezTo>
                <a:cubicBezTo>
                  <a:pt x="1253393" y="516700"/>
                  <a:pt x="1264149" y="529673"/>
                  <a:pt x="1262902" y="543019"/>
                </a:cubicBezTo>
                <a:cubicBezTo>
                  <a:pt x="1262763" y="544503"/>
                  <a:pt x="1262763" y="544503"/>
                  <a:pt x="1262763" y="544503"/>
                </a:cubicBezTo>
                <a:cubicBezTo>
                  <a:pt x="1273699" y="539541"/>
                  <a:pt x="1285979" y="536200"/>
                  <a:pt x="1297843" y="537308"/>
                </a:cubicBezTo>
                <a:cubicBezTo>
                  <a:pt x="1331952" y="540497"/>
                  <a:pt x="1356152" y="569686"/>
                  <a:pt x="1352964" y="603796"/>
                </a:cubicBezTo>
                <a:cubicBezTo>
                  <a:pt x="1349777" y="637904"/>
                  <a:pt x="1320588" y="662105"/>
                  <a:pt x="1286480" y="658917"/>
                </a:cubicBezTo>
                <a:cubicBezTo>
                  <a:pt x="1283513" y="658639"/>
                  <a:pt x="1279202" y="656742"/>
                  <a:pt x="1276235" y="656464"/>
                </a:cubicBezTo>
                <a:cubicBezTo>
                  <a:pt x="1275265" y="666845"/>
                  <a:pt x="1263777" y="677739"/>
                  <a:pt x="1251912" y="676630"/>
                </a:cubicBezTo>
                <a:cubicBezTo>
                  <a:pt x="1245980" y="676076"/>
                  <a:pt x="1240998" y="673367"/>
                  <a:pt x="1237637" y="669312"/>
                </a:cubicBezTo>
                <a:close/>
                <a:moveTo>
                  <a:pt x="1155635" y="700357"/>
                </a:moveTo>
                <a:cubicBezTo>
                  <a:pt x="1151434" y="695290"/>
                  <a:pt x="1149057" y="688711"/>
                  <a:pt x="1149681" y="682038"/>
                </a:cubicBezTo>
                <a:cubicBezTo>
                  <a:pt x="1150928" y="668689"/>
                  <a:pt x="1163901" y="657935"/>
                  <a:pt x="1177247" y="659182"/>
                </a:cubicBezTo>
                <a:cubicBezTo>
                  <a:pt x="1190595" y="660429"/>
                  <a:pt x="1201351" y="673402"/>
                  <a:pt x="1200103" y="686750"/>
                </a:cubicBezTo>
                <a:cubicBezTo>
                  <a:pt x="1198856" y="700095"/>
                  <a:pt x="1185883" y="710851"/>
                  <a:pt x="1172535" y="709603"/>
                </a:cubicBezTo>
                <a:cubicBezTo>
                  <a:pt x="1165862" y="708980"/>
                  <a:pt x="1159836" y="705424"/>
                  <a:pt x="1155635" y="700357"/>
                </a:cubicBezTo>
                <a:close/>
                <a:moveTo>
                  <a:pt x="824229" y="98491"/>
                </a:moveTo>
                <a:cubicBezTo>
                  <a:pt x="820877" y="94954"/>
                  <a:pt x="819016" y="90113"/>
                  <a:pt x="819016" y="84899"/>
                </a:cubicBezTo>
                <a:cubicBezTo>
                  <a:pt x="819017" y="74474"/>
                  <a:pt x="827953" y="65537"/>
                  <a:pt x="838378" y="65537"/>
                </a:cubicBezTo>
                <a:cubicBezTo>
                  <a:pt x="848806" y="65537"/>
                  <a:pt x="857742" y="74474"/>
                  <a:pt x="857743" y="84900"/>
                </a:cubicBezTo>
                <a:cubicBezTo>
                  <a:pt x="857743" y="95327"/>
                  <a:pt x="848806" y="104263"/>
                  <a:pt x="838378" y="104263"/>
                </a:cubicBezTo>
                <a:cubicBezTo>
                  <a:pt x="832421" y="104263"/>
                  <a:pt x="827580" y="102029"/>
                  <a:pt x="824229" y="98491"/>
                </a:cubicBezTo>
                <a:close/>
                <a:moveTo>
                  <a:pt x="1116735" y="698405"/>
                </a:moveTo>
                <a:cubicBezTo>
                  <a:pt x="1117428" y="690990"/>
                  <a:pt x="1123914" y="685612"/>
                  <a:pt x="1131328" y="686305"/>
                </a:cubicBezTo>
                <a:cubicBezTo>
                  <a:pt x="1137260" y="686860"/>
                  <a:pt x="1142638" y="693346"/>
                  <a:pt x="1143429" y="700900"/>
                </a:cubicBezTo>
                <a:cubicBezTo>
                  <a:pt x="1142736" y="708314"/>
                  <a:pt x="1136250" y="713692"/>
                  <a:pt x="1128834" y="712999"/>
                </a:cubicBezTo>
                <a:cubicBezTo>
                  <a:pt x="1121420" y="712306"/>
                  <a:pt x="1116042" y="705820"/>
                  <a:pt x="1116735" y="698405"/>
                </a:cubicBezTo>
                <a:close/>
                <a:moveTo>
                  <a:pt x="814549" y="233848"/>
                </a:moveTo>
                <a:cubicBezTo>
                  <a:pt x="814549" y="226401"/>
                  <a:pt x="820507" y="220444"/>
                  <a:pt x="827953" y="220443"/>
                </a:cubicBezTo>
                <a:cubicBezTo>
                  <a:pt x="835401" y="220444"/>
                  <a:pt x="841359" y="226402"/>
                  <a:pt x="841359" y="233848"/>
                </a:cubicBezTo>
                <a:cubicBezTo>
                  <a:pt x="841359" y="241296"/>
                  <a:pt x="835401" y="247254"/>
                  <a:pt x="827953" y="247254"/>
                </a:cubicBezTo>
                <a:cubicBezTo>
                  <a:pt x="821995" y="247254"/>
                  <a:pt x="816037" y="241296"/>
                  <a:pt x="814549" y="233848"/>
                </a:cubicBezTo>
                <a:close/>
                <a:moveTo>
                  <a:pt x="882354" y="407040"/>
                </a:moveTo>
                <a:cubicBezTo>
                  <a:pt x="878153" y="401973"/>
                  <a:pt x="875776" y="395393"/>
                  <a:pt x="876399" y="388719"/>
                </a:cubicBezTo>
                <a:cubicBezTo>
                  <a:pt x="876815" y="384269"/>
                  <a:pt x="877092" y="381303"/>
                  <a:pt x="880335" y="378615"/>
                </a:cubicBezTo>
                <a:cubicBezTo>
                  <a:pt x="868749" y="374539"/>
                  <a:pt x="862166" y="364949"/>
                  <a:pt x="863274" y="353084"/>
                </a:cubicBezTo>
                <a:cubicBezTo>
                  <a:pt x="864521" y="339738"/>
                  <a:pt x="877494" y="328982"/>
                  <a:pt x="890841" y="330229"/>
                </a:cubicBezTo>
                <a:cubicBezTo>
                  <a:pt x="904189" y="331477"/>
                  <a:pt x="914945" y="344450"/>
                  <a:pt x="913697" y="357796"/>
                </a:cubicBezTo>
                <a:cubicBezTo>
                  <a:pt x="913281" y="362246"/>
                  <a:pt x="913004" y="365212"/>
                  <a:pt x="911243" y="368039"/>
                </a:cubicBezTo>
                <a:cubicBezTo>
                  <a:pt x="921348" y="371976"/>
                  <a:pt x="927931" y="381567"/>
                  <a:pt x="926822" y="393431"/>
                </a:cubicBezTo>
                <a:cubicBezTo>
                  <a:pt x="925575" y="406778"/>
                  <a:pt x="912602" y="417533"/>
                  <a:pt x="899256" y="416286"/>
                </a:cubicBezTo>
                <a:cubicBezTo>
                  <a:pt x="892582" y="415663"/>
                  <a:pt x="886556" y="412107"/>
                  <a:pt x="882354" y="407040"/>
                </a:cubicBezTo>
                <a:close/>
                <a:moveTo>
                  <a:pt x="699300" y="58648"/>
                </a:moveTo>
                <a:cubicBezTo>
                  <a:pt x="693156" y="52504"/>
                  <a:pt x="689432" y="43940"/>
                  <a:pt x="689432" y="34258"/>
                </a:cubicBezTo>
                <a:cubicBezTo>
                  <a:pt x="689432" y="14895"/>
                  <a:pt x="704327" y="0"/>
                  <a:pt x="723689" y="0"/>
                </a:cubicBezTo>
                <a:cubicBezTo>
                  <a:pt x="743054" y="0"/>
                  <a:pt x="757948" y="14895"/>
                  <a:pt x="757948" y="34257"/>
                </a:cubicBezTo>
                <a:cubicBezTo>
                  <a:pt x="757948" y="53622"/>
                  <a:pt x="743053" y="68517"/>
                  <a:pt x="723689" y="68516"/>
                </a:cubicBezTo>
                <a:cubicBezTo>
                  <a:pt x="714008" y="68517"/>
                  <a:pt x="705444" y="64793"/>
                  <a:pt x="699300" y="58648"/>
                </a:cubicBezTo>
                <a:close/>
                <a:moveTo>
                  <a:pt x="1041019" y="724241"/>
                </a:moveTo>
                <a:cubicBezTo>
                  <a:pt x="1041478" y="719327"/>
                  <a:pt x="1045833" y="715716"/>
                  <a:pt x="1050748" y="716175"/>
                </a:cubicBezTo>
                <a:cubicBezTo>
                  <a:pt x="1055662" y="716634"/>
                  <a:pt x="1059274" y="720990"/>
                  <a:pt x="1058815" y="725904"/>
                </a:cubicBezTo>
                <a:cubicBezTo>
                  <a:pt x="1058356" y="730820"/>
                  <a:pt x="1053999" y="734430"/>
                  <a:pt x="1049085" y="733971"/>
                </a:cubicBezTo>
                <a:cubicBezTo>
                  <a:pt x="1044170" y="733511"/>
                  <a:pt x="1040559" y="729157"/>
                  <a:pt x="1041019" y="724241"/>
                </a:cubicBezTo>
                <a:close/>
                <a:moveTo>
                  <a:pt x="889998" y="451326"/>
                </a:moveTo>
                <a:cubicBezTo>
                  <a:pt x="890553" y="445393"/>
                  <a:pt x="895417" y="441359"/>
                  <a:pt x="901349" y="441913"/>
                </a:cubicBezTo>
                <a:cubicBezTo>
                  <a:pt x="907281" y="442468"/>
                  <a:pt x="911315" y="447334"/>
                  <a:pt x="910761" y="453266"/>
                </a:cubicBezTo>
                <a:cubicBezTo>
                  <a:pt x="910206" y="459197"/>
                  <a:pt x="905341" y="463230"/>
                  <a:pt x="899409" y="462676"/>
                </a:cubicBezTo>
                <a:cubicBezTo>
                  <a:pt x="893476" y="462121"/>
                  <a:pt x="889444" y="457257"/>
                  <a:pt x="889998" y="451326"/>
                </a:cubicBezTo>
                <a:close/>
                <a:moveTo>
                  <a:pt x="913534" y="603683"/>
                </a:moveTo>
                <a:cubicBezTo>
                  <a:pt x="905821" y="594174"/>
                  <a:pt x="901739" y="581825"/>
                  <a:pt x="902917" y="569219"/>
                </a:cubicBezTo>
                <a:cubicBezTo>
                  <a:pt x="904580" y="551423"/>
                  <a:pt x="917969" y="536218"/>
                  <a:pt x="933492" y="530190"/>
                </a:cubicBezTo>
                <a:cubicBezTo>
                  <a:pt x="925009" y="524908"/>
                  <a:pt x="919909" y="515456"/>
                  <a:pt x="920879" y="505075"/>
                </a:cubicBezTo>
                <a:cubicBezTo>
                  <a:pt x="921710" y="496178"/>
                  <a:pt x="926990" y="487695"/>
                  <a:pt x="934822" y="483938"/>
                </a:cubicBezTo>
                <a:cubicBezTo>
                  <a:pt x="937136" y="475178"/>
                  <a:pt x="942279" y="468180"/>
                  <a:pt x="947419" y="461180"/>
                </a:cubicBezTo>
                <a:cubicBezTo>
                  <a:pt x="946076" y="459559"/>
                  <a:pt x="946076" y="459559"/>
                  <a:pt x="946215" y="458075"/>
                </a:cubicBezTo>
                <a:cubicBezTo>
                  <a:pt x="944731" y="457936"/>
                  <a:pt x="943110" y="459282"/>
                  <a:pt x="940144" y="459004"/>
                </a:cubicBezTo>
                <a:cubicBezTo>
                  <a:pt x="934212" y="458450"/>
                  <a:pt x="930178" y="453585"/>
                  <a:pt x="930732" y="447653"/>
                </a:cubicBezTo>
                <a:cubicBezTo>
                  <a:pt x="931286" y="441720"/>
                  <a:pt x="936152" y="437688"/>
                  <a:pt x="942084" y="438242"/>
                </a:cubicBezTo>
                <a:cubicBezTo>
                  <a:pt x="943566" y="438381"/>
                  <a:pt x="945050" y="438519"/>
                  <a:pt x="946394" y="440140"/>
                </a:cubicBezTo>
                <a:cubicBezTo>
                  <a:pt x="948848" y="429899"/>
                  <a:pt x="955473" y="423037"/>
                  <a:pt x="963441" y="417798"/>
                </a:cubicBezTo>
                <a:cubicBezTo>
                  <a:pt x="965757" y="409039"/>
                  <a:pt x="973864" y="402317"/>
                  <a:pt x="982762" y="403148"/>
                </a:cubicBezTo>
                <a:cubicBezTo>
                  <a:pt x="990178" y="403842"/>
                  <a:pt x="995694" y="408844"/>
                  <a:pt x="998106" y="415053"/>
                </a:cubicBezTo>
                <a:cubicBezTo>
                  <a:pt x="1000143" y="409260"/>
                  <a:pt x="1006352" y="406848"/>
                  <a:pt x="1012284" y="407403"/>
                </a:cubicBezTo>
                <a:cubicBezTo>
                  <a:pt x="1021182" y="408234"/>
                  <a:pt x="1027905" y="416343"/>
                  <a:pt x="1027074" y="425241"/>
                </a:cubicBezTo>
                <a:cubicBezTo>
                  <a:pt x="1026519" y="431174"/>
                  <a:pt x="1023138" y="435345"/>
                  <a:pt x="1018410" y="437895"/>
                </a:cubicBezTo>
                <a:cubicBezTo>
                  <a:pt x="1018272" y="439378"/>
                  <a:pt x="1019617" y="440999"/>
                  <a:pt x="1019340" y="443965"/>
                </a:cubicBezTo>
                <a:cubicBezTo>
                  <a:pt x="1040753" y="454942"/>
                  <a:pt x="1054988" y="478713"/>
                  <a:pt x="1052632" y="503923"/>
                </a:cubicBezTo>
                <a:cubicBezTo>
                  <a:pt x="1049860" y="533583"/>
                  <a:pt x="1025258" y="556716"/>
                  <a:pt x="995182" y="558393"/>
                </a:cubicBezTo>
                <a:cubicBezTo>
                  <a:pt x="994905" y="561359"/>
                  <a:pt x="996250" y="562982"/>
                  <a:pt x="996111" y="564464"/>
                </a:cubicBezTo>
                <a:cubicBezTo>
                  <a:pt x="1003942" y="560708"/>
                  <a:pt x="1013117" y="558574"/>
                  <a:pt x="1022015" y="559405"/>
                </a:cubicBezTo>
                <a:cubicBezTo>
                  <a:pt x="1050194" y="562039"/>
                  <a:pt x="1071704" y="587985"/>
                  <a:pt x="1069071" y="616161"/>
                </a:cubicBezTo>
                <a:cubicBezTo>
                  <a:pt x="1067962" y="628025"/>
                  <a:pt x="1062542" y="637991"/>
                  <a:pt x="1055779" y="646335"/>
                </a:cubicBezTo>
                <a:cubicBezTo>
                  <a:pt x="1056986" y="649440"/>
                  <a:pt x="1056708" y="652405"/>
                  <a:pt x="1056431" y="655371"/>
                </a:cubicBezTo>
                <a:cubicBezTo>
                  <a:pt x="1055184" y="668718"/>
                  <a:pt x="1043693" y="679612"/>
                  <a:pt x="1028863" y="678226"/>
                </a:cubicBezTo>
                <a:cubicBezTo>
                  <a:pt x="1019965" y="677395"/>
                  <a:pt x="1011621" y="670631"/>
                  <a:pt x="1007866" y="662801"/>
                </a:cubicBezTo>
                <a:cubicBezTo>
                  <a:pt x="984276" y="659100"/>
                  <a:pt x="968143" y="639641"/>
                  <a:pt x="967117" y="618601"/>
                </a:cubicBezTo>
                <a:cubicBezTo>
                  <a:pt x="959424" y="620874"/>
                  <a:pt x="953353" y="621804"/>
                  <a:pt x="945938" y="621111"/>
                </a:cubicBezTo>
                <a:cubicBezTo>
                  <a:pt x="932591" y="619863"/>
                  <a:pt x="921247" y="613193"/>
                  <a:pt x="913534" y="603683"/>
                </a:cubicBezTo>
                <a:close/>
                <a:moveTo>
                  <a:pt x="787738" y="396204"/>
                </a:moveTo>
                <a:cubicBezTo>
                  <a:pt x="787738" y="390245"/>
                  <a:pt x="792206" y="385778"/>
                  <a:pt x="798164" y="385778"/>
                </a:cubicBezTo>
                <a:cubicBezTo>
                  <a:pt x="802633" y="385778"/>
                  <a:pt x="807101" y="390245"/>
                  <a:pt x="808591" y="396203"/>
                </a:cubicBezTo>
                <a:cubicBezTo>
                  <a:pt x="808591" y="402161"/>
                  <a:pt x="804122" y="406630"/>
                  <a:pt x="798164" y="406630"/>
                </a:cubicBezTo>
                <a:cubicBezTo>
                  <a:pt x="792206" y="406630"/>
                  <a:pt x="787738" y="402161"/>
                  <a:pt x="787738" y="396204"/>
                </a:cubicBezTo>
                <a:close/>
                <a:moveTo>
                  <a:pt x="632833" y="114692"/>
                </a:moveTo>
                <a:cubicBezTo>
                  <a:pt x="632832" y="110222"/>
                  <a:pt x="637300" y="105755"/>
                  <a:pt x="641769" y="105755"/>
                </a:cubicBezTo>
                <a:cubicBezTo>
                  <a:pt x="646237" y="105754"/>
                  <a:pt x="650706" y="110222"/>
                  <a:pt x="650707" y="114692"/>
                </a:cubicBezTo>
                <a:cubicBezTo>
                  <a:pt x="650707" y="119159"/>
                  <a:pt x="646237" y="123628"/>
                  <a:pt x="641770" y="123629"/>
                </a:cubicBezTo>
                <a:cubicBezTo>
                  <a:pt x="635811" y="123628"/>
                  <a:pt x="632832" y="120649"/>
                  <a:pt x="632833" y="114692"/>
                </a:cubicBezTo>
                <a:close/>
                <a:moveTo>
                  <a:pt x="980658" y="809853"/>
                </a:moveTo>
                <a:cubicBezTo>
                  <a:pt x="981074" y="805405"/>
                  <a:pt x="985938" y="801371"/>
                  <a:pt x="990388" y="801787"/>
                </a:cubicBezTo>
                <a:cubicBezTo>
                  <a:pt x="994836" y="802202"/>
                  <a:pt x="998870" y="807068"/>
                  <a:pt x="998455" y="811516"/>
                </a:cubicBezTo>
                <a:cubicBezTo>
                  <a:pt x="998038" y="815966"/>
                  <a:pt x="993173" y="819999"/>
                  <a:pt x="988725" y="819583"/>
                </a:cubicBezTo>
                <a:cubicBezTo>
                  <a:pt x="984275" y="819167"/>
                  <a:pt x="980242" y="814303"/>
                  <a:pt x="980658" y="809853"/>
                </a:cubicBezTo>
                <a:close/>
                <a:moveTo>
                  <a:pt x="841359" y="579408"/>
                </a:moveTo>
                <a:cubicBezTo>
                  <a:pt x="841359" y="573450"/>
                  <a:pt x="845827" y="568983"/>
                  <a:pt x="851785" y="568983"/>
                </a:cubicBezTo>
                <a:cubicBezTo>
                  <a:pt x="857743" y="568983"/>
                  <a:pt x="862213" y="573450"/>
                  <a:pt x="862212" y="579408"/>
                </a:cubicBezTo>
                <a:cubicBezTo>
                  <a:pt x="862212" y="583878"/>
                  <a:pt x="857743" y="588345"/>
                  <a:pt x="851785" y="589835"/>
                </a:cubicBezTo>
                <a:cubicBezTo>
                  <a:pt x="845827" y="589835"/>
                  <a:pt x="841359" y="585366"/>
                  <a:pt x="841359" y="579408"/>
                </a:cubicBezTo>
                <a:close/>
                <a:moveTo>
                  <a:pt x="637299" y="284492"/>
                </a:moveTo>
                <a:cubicBezTo>
                  <a:pt x="637299" y="277044"/>
                  <a:pt x="643257" y="271086"/>
                  <a:pt x="650703" y="271086"/>
                </a:cubicBezTo>
                <a:cubicBezTo>
                  <a:pt x="652193" y="271086"/>
                  <a:pt x="653682" y="271086"/>
                  <a:pt x="655173" y="274065"/>
                </a:cubicBezTo>
                <a:cubicBezTo>
                  <a:pt x="659640" y="265128"/>
                  <a:pt x="668577" y="257682"/>
                  <a:pt x="679004" y="257682"/>
                </a:cubicBezTo>
                <a:cubicBezTo>
                  <a:pt x="692409" y="257682"/>
                  <a:pt x="702836" y="268107"/>
                  <a:pt x="702836" y="281513"/>
                </a:cubicBezTo>
                <a:cubicBezTo>
                  <a:pt x="702836" y="294918"/>
                  <a:pt x="692409" y="305345"/>
                  <a:pt x="679004" y="305345"/>
                </a:cubicBezTo>
                <a:cubicBezTo>
                  <a:pt x="671556" y="305345"/>
                  <a:pt x="664109" y="300876"/>
                  <a:pt x="659640" y="294917"/>
                </a:cubicBezTo>
                <a:cubicBezTo>
                  <a:pt x="656661" y="296408"/>
                  <a:pt x="653682" y="297897"/>
                  <a:pt x="650703" y="297897"/>
                </a:cubicBezTo>
                <a:cubicBezTo>
                  <a:pt x="643257" y="297897"/>
                  <a:pt x="637299" y="291939"/>
                  <a:pt x="637299" y="284492"/>
                </a:cubicBezTo>
                <a:close/>
                <a:moveTo>
                  <a:pt x="760181" y="533979"/>
                </a:moveTo>
                <a:cubicBezTo>
                  <a:pt x="756085" y="529883"/>
                  <a:pt x="753479" y="524297"/>
                  <a:pt x="753479" y="518340"/>
                </a:cubicBezTo>
                <a:cubicBezTo>
                  <a:pt x="753479" y="506424"/>
                  <a:pt x="763905" y="495998"/>
                  <a:pt x="775821" y="495998"/>
                </a:cubicBezTo>
                <a:cubicBezTo>
                  <a:pt x="787736" y="495998"/>
                  <a:pt x="798163" y="506423"/>
                  <a:pt x="798163" y="518339"/>
                </a:cubicBezTo>
                <a:cubicBezTo>
                  <a:pt x="798164" y="530256"/>
                  <a:pt x="787736" y="540682"/>
                  <a:pt x="775820" y="540682"/>
                </a:cubicBezTo>
                <a:cubicBezTo>
                  <a:pt x="769862" y="540682"/>
                  <a:pt x="764277" y="538076"/>
                  <a:pt x="760181" y="533979"/>
                </a:cubicBezTo>
                <a:close/>
                <a:moveTo>
                  <a:pt x="678285" y="395637"/>
                </a:moveTo>
                <a:cubicBezTo>
                  <a:pt x="678701" y="391189"/>
                  <a:pt x="681944" y="388499"/>
                  <a:pt x="686392" y="388915"/>
                </a:cubicBezTo>
                <a:cubicBezTo>
                  <a:pt x="690842" y="389331"/>
                  <a:pt x="693531" y="392574"/>
                  <a:pt x="693115" y="397022"/>
                </a:cubicBezTo>
                <a:cubicBezTo>
                  <a:pt x="693115" y="397022"/>
                  <a:pt x="692977" y="398506"/>
                  <a:pt x="692977" y="398506"/>
                </a:cubicBezTo>
                <a:cubicBezTo>
                  <a:pt x="696636" y="391368"/>
                  <a:pt x="701638" y="385851"/>
                  <a:pt x="709470" y="382096"/>
                </a:cubicBezTo>
                <a:cubicBezTo>
                  <a:pt x="708263" y="378991"/>
                  <a:pt x="707197" y="374403"/>
                  <a:pt x="707613" y="369955"/>
                </a:cubicBezTo>
                <a:cubicBezTo>
                  <a:pt x="709137" y="353641"/>
                  <a:pt x="723592" y="343023"/>
                  <a:pt x="738423" y="344409"/>
                </a:cubicBezTo>
                <a:cubicBezTo>
                  <a:pt x="747321" y="345241"/>
                  <a:pt x="754460" y="348900"/>
                  <a:pt x="758353" y="355248"/>
                </a:cubicBezTo>
                <a:cubicBezTo>
                  <a:pt x="757010" y="353627"/>
                  <a:pt x="757148" y="352143"/>
                  <a:pt x="757287" y="350661"/>
                </a:cubicBezTo>
                <a:cubicBezTo>
                  <a:pt x="757703" y="346212"/>
                  <a:pt x="759937" y="342306"/>
                  <a:pt x="763180" y="339617"/>
                </a:cubicBezTo>
                <a:lnTo>
                  <a:pt x="764022" y="339353"/>
                </a:lnTo>
                <a:lnTo>
                  <a:pt x="749891" y="333700"/>
                </a:lnTo>
                <a:lnTo>
                  <a:pt x="749456" y="334408"/>
                </a:lnTo>
                <a:cubicBezTo>
                  <a:pt x="745454" y="337213"/>
                  <a:pt x="740461" y="338617"/>
                  <a:pt x="736012" y="338200"/>
                </a:cubicBezTo>
                <a:cubicBezTo>
                  <a:pt x="731563" y="337785"/>
                  <a:pt x="727287" y="335516"/>
                  <a:pt x="724245" y="332052"/>
                </a:cubicBezTo>
                <a:cubicBezTo>
                  <a:pt x="721203" y="328589"/>
                  <a:pt x="719393" y="323932"/>
                  <a:pt x="719879" y="318741"/>
                </a:cubicBezTo>
                <a:cubicBezTo>
                  <a:pt x="720294" y="314292"/>
                  <a:pt x="722564" y="310017"/>
                  <a:pt x="726027" y="306974"/>
                </a:cubicBezTo>
                <a:lnTo>
                  <a:pt x="732889" y="304724"/>
                </a:lnTo>
                <a:lnTo>
                  <a:pt x="743239" y="280211"/>
                </a:lnTo>
                <a:cubicBezTo>
                  <a:pt x="749755" y="273694"/>
                  <a:pt x="758692" y="269598"/>
                  <a:pt x="768374" y="269598"/>
                </a:cubicBezTo>
                <a:cubicBezTo>
                  <a:pt x="787736" y="269598"/>
                  <a:pt x="804121" y="284493"/>
                  <a:pt x="804121" y="305345"/>
                </a:cubicBezTo>
                <a:cubicBezTo>
                  <a:pt x="804121" y="315027"/>
                  <a:pt x="800398" y="323964"/>
                  <a:pt x="794067" y="330480"/>
                </a:cubicBezTo>
                <a:lnTo>
                  <a:pt x="777695" y="337244"/>
                </a:lnTo>
                <a:lnTo>
                  <a:pt x="786167" y="341765"/>
                </a:lnTo>
                <a:cubicBezTo>
                  <a:pt x="788857" y="345009"/>
                  <a:pt x="790329" y="349261"/>
                  <a:pt x="789914" y="353710"/>
                </a:cubicBezTo>
                <a:cubicBezTo>
                  <a:pt x="789082" y="362608"/>
                  <a:pt x="780973" y="369329"/>
                  <a:pt x="772075" y="368498"/>
                </a:cubicBezTo>
                <a:cubicBezTo>
                  <a:pt x="767627" y="368082"/>
                  <a:pt x="764799" y="366323"/>
                  <a:pt x="762110" y="363080"/>
                </a:cubicBezTo>
                <a:cubicBezTo>
                  <a:pt x="761833" y="366046"/>
                  <a:pt x="762899" y="370632"/>
                  <a:pt x="762622" y="373598"/>
                </a:cubicBezTo>
                <a:cubicBezTo>
                  <a:pt x="761652" y="383981"/>
                  <a:pt x="754889" y="392324"/>
                  <a:pt x="747058" y="396079"/>
                </a:cubicBezTo>
                <a:cubicBezTo>
                  <a:pt x="749609" y="400807"/>
                  <a:pt x="750537" y="406877"/>
                  <a:pt x="750121" y="411325"/>
                </a:cubicBezTo>
                <a:cubicBezTo>
                  <a:pt x="748596" y="427639"/>
                  <a:pt x="734003" y="439739"/>
                  <a:pt x="717689" y="438214"/>
                </a:cubicBezTo>
                <a:cubicBezTo>
                  <a:pt x="701376" y="436689"/>
                  <a:pt x="689275" y="422096"/>
                  <a:pt x="690800" y="405782"/>
                </a:cubicBezTo>
                <a:cubicBezTo>
                  <a:pt x="690938" y="404299"/>
                  <a:pt x="692699" y="401473"/>
                  <a:pt x="692838" y="399988"/>
                </a:cubicBezTo>
                <a:cubicBezTo>
                  <a:pt x="691077" y="402816"/>
                  <a:pt x="687972" y="404022"/>
                  <a:pt x="685006" y="403745"/>
                </a:cubicBezTo>
                <a:cubicBezTo>
                  <a:pt x="680558" y="403329"/>
                  <a:pt x="677869" y="400086"/>
                  <a:pt x="678285" y="395637"/>
                </a:cubicBezTo>
                <a:close/>
                <a:moveTo>
                  <a:pt x="824042" y="703407"/>
                </a:moveTo>
                <a:cubicBezTo>
                  <a:pt x="820877" y="700056"/>
                  <a:pt x="819015" y="695587"/>
                  <a:pt x="819016" y="691119"/>
                </a:cubicBezTo>
                <a:cubicBezTo>
                  <a:pt x="819016" y="680692"/>
                  <a:pt x="827952" y="673246"/>
                  <a:pt x="836890" y="673246"/>
                </a:cubicBezTo>
                <a:cubicBezTo>
                  <a:pt x="847315" y="673246"/>
                  <a:pt x="854763" y="682183"/>
                  <a:pt x="854763" y="691119"/>
                </a:cubicBezTo>
                <a:cubicBezTo>
                  <a:pt x="854763" y="701545"/>
                  <a:pt x="847315" y="708993"/>
                  <a:pt x="836890" y="708994"/>
                </a:cubicBezTo>
                <a:cubicBezTo>
                  <a:pt x="831676" y="708993"/>
                  <a:pt x="827207" y="706759"/>
                  <a:pt x="824042" y="703407"/>
                </a:cubicBezTo>
                <a:close/>
                <a:moveTo>
                  <a:pt x="583678" y="266617"/>
                </a:moveTo>
                <a:cubicBezTo>
                  <a:pt x="583678" y="259214"/>
                  <a:pt x="589680" y="253212"/>
                  <a:pt x="597083" y="253212"/>
                </a:cubicBezTo>
                <a:cubicBezTo>
                  <a:pt x="604487" y="253213"/>
                  <a:pt x="610489" y="259214"/>
                  <a:pt x="610489" y="266617"/>
                </a:cubicBezTo>
                <a:cubicBezTo>
                  <a:pt x="610489" y="274022"/>
                  <a:pt x="604487" y="280023"/>
                  <a:pt x="597083" y="280023"/>
                </a:cubicBezTo>
                <a:cubicBezTo>
                  <a:pt x="589680" y="280023"/>
                  <a:pt x="583679" y="274021"/>
                  <a:pt x="583678" y="266617"/>
                </a:cubicBezTo>
                <a:close/>
                <a:moveTo>
                  <a:pt x="774331" y="661703"/>
                </a:moveTo>
                <a:cubicBezTo>
                  <a:pt x="770980" y="658351"/>
                  <a:pt x="769118" y="653882"/>
                  <a:pt x="769863" y="649414"/>
                </a:cubicBezTo>
                <a:cubicBezTo>
                  <a:pt x="769864" y="638988"/>
                  <a:pt x="777310" y="631541"/>
                  <a:pt x="787737" y="631541"/>
                </a:cubicBezTo>
                <a:cubicBezTo>
                  <a:pt x="798162" y="631541"/>
                  <a:pt x="805611" y="638988"/>
                  <a:pt x="805610" y="649414"/>
                </a:cubicBezTo>
                <a:cubicBezTo>
                  <a:pt x="805611" y="659840"/>
                  <a:pt x="798162" y="667288"/>
                  <a:pt x="787737" y="667288"/>
                </a:cubicBezTo>
                <a:cubicBezTo>
                  <a:pt x="782524" y="667288"/>
                  <a:pt x="777683" y="665054"/>
                  <a:pt x="774331" y="661703"/>
                </a:cubicBezTo>
                <a:close/>
                <a:moveTo>
                  <a:pt x="720523" y="564701"/>
                </a:moveTo>
                <a:cubicBezTo>
                  <a:pt x="716986" y="561163"/>
                  <a:pt x="714752" y="556322"/>
                  <a:pt x="714752" y="551109"/>
                </a:cubicBezTo>
                <a:cubicBezTo>
                  <a:pt x="714752" y="540683"/>
                  <a:pt x="723689" y="531746"/>
                  <a:pt x="734114" y="531746"/>
                </a:cubicBezTo>
                <a:cubicBezTo>
                  <a:pt x="744541" y="531746"/>
                  <a:pt x="753478" y="540683"/>
                  <a:pt x="753479" y="551109"/>
                </a:cubicBezTo>
                <a:cubicBezTo>
                  <a:pt x="753478" y="561536"/>
                  <a:pt x="744541" y="570472"/>
                  <a:pt x="734114" y="570473"/>
                </a:cubicBezTo>
                <a:cubicBezTo>
                  <a:pt x="728902" y="570472"/>
                  <a:pt x="724061" y="568238"/>
                  <a:pt x="720523" y="564701"/>
                </a:cubicBezTo>
                <a:close/>
                <a:moveTo>
                  <a:pt x="817154" y="753492"/>
                </a:moveTo>
                <a:cubicBezTo>
                  <a:pt x="812685" y="748838"/>
                  <a:pt x="810079" y="742507"/>
                  <a:pt x="810079" y="735805"/>
                </a:cubicBezTo>
                <a:cubicBezTo>
                  <a:pt x="810079" y="720910"/>
                  <a:pt x="821995" y="710485"/>
                  <a:pt x="835400" y="713463"/>
                </a:cubicBezTo>
                <a:cubicBezTo>
                  <a:pt x="839869" y="713463"/>
                  <a:pt x="844337" y="714952"/>
                  <a:pt x="847316" y="716442"/>
                </a:cubicBezTo>
                <a:cubicBezTo>
                  <a:pt x="850295" y="714952"/>
                  <a:pt x="853273" y="713463"/>
                  <a:pt x="856253" y="713463"/>
                </a:cubicBezTo>
                <a:cubicBezTo>
                  <a:pt x="865189" y="713463"/>
                  <a:pt x="872638" y="720910"/>
                  <a:pt x="872638" y="729847"/>
                </a:cubicBezTo>
                <a:cubicBezTo>
                  <a:pt x="872638" y="738783"/>
                  <a:pt x="866680" y="744741"/>
                  <a:pt x="857743" y="746232"/>
                </a:cubicBezTo>
                <a:cubicBezTo>
                  <a:pt x="854764" y="755169"/>
                  <a:pt x="845827" y="761127"/>
                  <a:pt x="835400" y="761126"/>
                </a:cubicBezTo>
                <a:cubicBezTo>
                  <a:pt x="827952" y="761126"/>
                  <a:pt x="821622" y="758147"/>
                  <a:pt x="817154" y="753492"/>
                </a:cubicBezTo>
                <a:close/>
                <a:moveTo>
                  <a:pt x="768517" y="710743"/>
                </a:moveTo>
                <a:cubicBezTo>
                  <a:pt x="769206" y="703371"/>
                  <a:pt x="775739" y="697954"/>
                  <a:pt x="783110" y="698642"/>
                </a:cubicBezTo>
                <a:cubicBezTo>
                  <a:pt x="790483" y="699331"/>
                  <a:pt x="795900" y="705866"/>
                  <a:pt x="795211" y="713238"/>
                </a:cubicBezTo>
                <a:cubicBezTo>
                  <a:pt x="794522" y="720609"/>
                  <a:pt x="787988" y="726026"/>
                  <a:pt x="780616" y="725337"/>
                </a:cubicBezTo>
                <a:cubicBezTo>
                  <a:pt x="773245" y="724648"/>
                  <a:pt x="767828" y="718114"/>
                  <a:pt x="768517" y="710743"/>
                </a:cubicBezTo>
                <a:close/>
                <a:moveTo>
                  <a:pt x="741192" y="681066"/>
                </a:moveTo>
                <a:cubicBezTo>
                  <a:pt x="738585" y="678459"/>
                  <a:pt x="737096" y="674735"/>
                  <a:pt x="737095" y="670267"/>
                </a:cubicBezTo>
                <a:cubicBezTo>
                  <a:pt x="737095" y="661330"/>
                  <a:pt x="743053" y="655373"/>
                  <a:pt x="751990" y="655372"/>
                </a:cubicBezTo>
                <a:cubicBezTo>
                  <a:pt x="760927" y="655373"/>
                  <a:pt x="766885" y="661330"/>
                  <a:pt x="766885" y="670267"/>
                </a:cubicBezTo>
                <a:cubicBezTo>
                  <a:pt x="766885" y="679204"/>
                  <a:pt x="760927" y="685162"/>
                  <a:pt x="751990" y="685162"/>
                </a:cubicBezTo>
                <a:cubicBezTo>
                  <a:pt x="747522" y="685162"/>
                  <a:pt x="743799" y="683673"/>
                  <a:pt x="741192" y="681066"/>
                </a:cubicBezTo>
                <a:close/>
                <a:moveTo>
                  <a:pt x="648657" y="551667"/>
                </a:moveTo>
                <a:cubicBezTo>
                  <a:pt x="644375" y="547385"/>
                  <a:pt x="641769" y="541427"/>
                  <a:pt x="641769" y="534724"/>
                </a:cubicBezTo>
                <a:cubicBezTo>
                  <a:pt x="641769" y="525787"/>
                  <a:pt x="647727" y="518340"/>
                  <a:pt x="655173" y="513872"/>
                </a:cubicBezTo>
                <a:cubicBezTo>
                  <a:pt x="647727" y="506425"/>
                  <a:pt x="643258" y="495998"/>
                  <a:pt x="643258" y="484082"/>
                </a:cubicBezTo>
                <a:cubicBezTo>
                  <a:pt x="643258" y="460250"/>
                  <a:pt x="662622" y="440888"/>
                  <a:pt x="686453" y="440888"/>
                </a:cubicBezTo>
                <a:cubicBezTo>
                  <a:pt x="698369" y="440888"/>
                  <a:pt x="710285" y="445355"/>
                  <a:pt x="717732" y="454292"/>
                </a:cubicBezTo>
                <a:cubicBezTo>
                  <a:pt x="734117" y="458762"/>
                  <a:pt x="746032" y="473656"/>
                  <a:pt x="746033" y="491530"/>
                </a:cubicBezTo>
                <a:cubicBezTo>
                  <a:pt x="746033" y="513872"/>
                  <a:pt x="728159" y="530256"/>
                  <a:pt x="707306" y="530256"/>
                </a:cubicBezTo>
                <a:cubicBezTo>
                  <a:pt x="702837" y="530256"/>
                  <a:pt x="698369" y="528766"/>
                  <a:pt x="693900" y="527277"/>
                </a:cubicBezTo>
                <a:cubicBezTo>
                  <a:pt x="690921" y="527277"/>
                  <a:pt x="689432" y="527278"/>
                  <a:pt x="687942" y="527277"/>
                </a:cubicBezTo>
                <a:cubicBezTo>
                  <a:pt x="689432" y="528766"/>
                  <a:pt x="689432" y="531745"/>
                  <a:pt x="689432" y="534724"/>
                </a:cubicBezTo>
                <a:cubicBezTo>
                  <a:pt x="689432" y="548130"/>
                  <a:pt x="679005" y="558555"/>
                  <a:pt x="665600" y="558555"/>
                </a:cubicBezTo>
                <a:cubicBezTo>
                  <a:pt x="658897" y="558556"/>
                  <a:pt x="652940" y="555949"/>
                  <a:pt x="648657" y="551667"/>
                </a:cubicBezTo>
                <a:close/>
                <a:moveTo>
                  <a:pt x="546772" y="370550"/>
                </a:moveTo>
                <a:cubicBezTo>
                  <a:pt x="543807" y="367586"/>
                  <a:pt x="541974" y="363490"/>
                  <a:pt x="541973" y="358965"/>
                </a:cubicBezTo>
                <a:cubicBezTo>
                  <a:pt x="541973" y="349917"/>
                  <a:pt x="549309" y="342581"/>
                  <a:pt x="558356" y="342581"/>
                </a:cubicBezTo>
                <a:cubicBezTo>
                  <a:pt x="567406" y="342581"/>
                  <a:pt x="574741" y="349916"/>
                  <a:pt x="574741" y="358964"/>
                </a:cubicBezTo>
                <a:cubicBezTo>
                  <a:pt x="574741" y="368014"/>
                  <a:pt x="567406" y="375350"/>
                  <a:pt x="558356" y="375349"/>
                </a:cubicBezTo>
                <a:cubicBezTo>
                  <a:pt x="553833" y="375350"/>
                  <a:pt x="549737" y="373516"/>
                  <a:pt x="546772" y="370550"/>
                </a:cubicBezTo>
                <a:close/>
                <a:moveTo>
                  <a:pt x="766438" y="867066"/>
                </a:moveTo>
                <a:cubicBezTo>
                  <a:pt x="763581" y="863619"/>
                  <a:pt x="762143" y="858997"/>
                  <a:pt x="762628" y="853806"/>
                </a:cubicBezTo>
                <a:cubicBezTo>
                  <a:pt x="763598" y="843426"/>
                  <a:pt x="771705" y="836702"/>
                  <a:pt x="782087" y="837673"/>
                </a:cubicBezTo>
                <a:cubicBezTo>
                  <a:pt x="786535" y="838089"/>
                  <a:pt x="790708" y="841470"/>
                  <a:pt x="794879" y="844852"/>
                </a:cubicBezTo>
                <a:cubicBezTo>
                  <a:pt x="804748" y="835304"/>
                  <a:pt x="818788" y="829134"/>
                  <a:pt x="833619" y="830521"/>
                </a:cubicBezTo>
                <a:cubicBezTo>
                  <a:pt x="860313" y="833015"/>
                  <a:pt x="880478" y="857340"/>
                  <a:pt x="877984" y="884034"/>
                </a:cubicBezTo>
                <a:cubicBezTo>
                  <a:pt x="875489" y="910729"/>
                  <a:pt x="851166" y="930894"/>
                  <a:pt x="824472" y="928400"/>
                </a:cubicBezTo>
                <a:cubicBezTo>
                  <a:pt x="811125" y="927152"/>
                  <a:pt x="799409" y="920448"/>
                  <a:pt x="791342" y="910719"/>
                </a:cubicBezTo>
                <a:cubicBezTo>
                  <a:pt x="783276" y="900989"/>
                  <a:pt x="778857" y="888234"/>
                  <a:pt x="780105" y="874888"/>
                </a:cubicBezTo>
                <a:cubicBezTo>
                  <a:pt x="780105" y="874888"/>
                  <a:pt x="780243" y="873404"/>
                  <a:pt x="780243" y="873404"/>
                </a:cubicBezTo>
                <a:cubicBezTo>
                  <a:pt x="778761" y="873265"/>
                  <a:pt x="778761" y="873265"/>
                  <a:pt x="778761" y="873265"/>
                </a:cubicBezTo>
                <a:cubicBezTo>
                  <a:pt x="773570" y="872780"/>
                  <a:pt x="769295" y="870511"/>
                  <a:pt x="766438" y="867066"/>
                </a:cubicBezTo>
                <a:close/>
                <a:moveTo>
                  <a:pt x="408849" y="210577"/>
                </a:moveTo>
                <a:cubicBezTo>
                  <a:pt x="400843" y="202570"/>
                  <a:pt x="396003" y="191399"/>
                  <a:pt x="396003" y="178739"/>
                </a:cubicBezTo>
                <a:cubicBezTo>
                  <a:pt x="396002" y="153417"/>
                  <a:pt x="416855" y="134055"/>
                  <a:pt x="440687" y="134054"/>
                </a:cubicBezTo>
                <a:cubicBezTo>
                  <a:pt x="466008" y="134054"/>
                  <a:pt x="485372" y="153417"/>
                  <a:pt x="485372" y="178739"/>
                </a:cubicBezTo>
                <a:cubicBezTo>
                  <a:pt x="485372" y="204060"/>
                  <a:pt x="464519" y="223424"/>
                  <a:pt x="440687" y="223424"/>
                </a:cubicBezTo>
                <a:cubicBezTo>
                  <a:pt x="428026" y="223424"/>
                  <a:pt x="416855" y="218583"/>
                  <a:pt x="408849" y="210577"/>
                </a:cubicBezTo>
                <a:close/>
                <a:moveTo>
                  <a:pt x="715448" y="846406"/>
                </a:moveTo>
                <a:cubicBezTo>
                  <a:pt x="716003" y="840474"/>
                  <a:pt x="722489" y="835096"/>
                  <a:pt x="728422" y="835651"/>
                </a:cubicBezTo>
                <a:cubicBezTo>
                  <a:pt x="735835" y="836343"/>
                  <a:pt x="739731" y="842692"/>
                  <a:pt x="739177" y="848623"/>
                </a:cubicBezTo>
                <a:cubicBezTo>
                  <a:pt x="738622" y="854555"/>
                  <a:pt x="732136" y="859933"/>
                  <a:pt x="726204" y="859379"/>
                </a:cubicBezTo>
                <a:cubicBezTo>
                  <a:pt x="718788" y="858686"/>
                  <a:pt x="714894" y="852338"/>
                  <a:pt x="715448" y="846406"/>
                </a:cubicBezTo>
                <a:close/>
                <a:moveTo>
                  <a:pt x="438439" y="320865"/>
                </a:moveTo>
                <a:cubicBezTo>
                  <a:pt x="438854" y="316417"/>
                  <a:pt x="443718" y="312382"/>
                  <a:pt x="448168" y="312798"/>
                </a:cubicBezTo>
                <a:cubicBezTo>
                  <a:pt x="452617" y="313213"/>
                  <a:pt x="456651" y="318080"/>
                  <a:pt x="456235" y="322528"/>
                </a:cubicBezTo>
                <a:cubicBezTo>
                  <a:pt x="455819" y="326977"/>
                  <a:pt x="450954" y="331010"/>
                  <a:pt x="446505" y="330594"/>
                </a:cubicBezTo>
                <a:cubicBezTo>
                  <a:pt x="442055" y="330178"/>
                  <a:pt x="438023" y="325314"/>
                  <a:pt x="438439" y="320865"/>
                </a:cubicBezTo>
                <a:close/>
                <a:moveTo>
                  <a:pt x="596513" y="630342"/>
                </a:moveTo>
                <a:cubicBezTo>
                  <a:pt x="597126" y="623791"/>
                  <a:pt x="602933" y="618975"/>
                  <a:pt x="609486" y="619588"/>
                </a:cubicBezTo>
                <a:cubicBezTo>
                  <a:pt x="616038" y="620199"/>
                  <a:pt x="620854" y="626008"/>
                  <a:pt x="620241" y="632560"/>
                </a:cubicBezTo>
                <a:cubicBezTo>
                  <a:pt x="619629" y="639114"/>
                  <a:pt x="613821" y="643928"/>
                  <a:pt x="607269" y="643315"/>
                </a:cubicBezTo>
                <a:cubicBezTo>
                  <a:pt x="600716" y="642703"/>
                  <a:pt x="595901" y="636896"/>
                  <a:pt x="596513" y="630342"/>
                </a:cubicBezTo>
                <a:close/>
                <a:moveTo>
                  <a:pt x="674905" y="834014"/>
                </a:moveTo>
                <a:cubicBezTo>
                  <a:pt x="670686" y="829133"/>
                  <a:pt x="668310" y="822553"/>
                  <a:pt x="669003" y="815138"/>
                </a:cubicBezTo>
                <a:cubicBezTo>
                  <a:pt x="670250" y="801789"/>
                  <a:pt x="683223" y="791035"/>
                  <a:pt x="696569" y="792282"/>
                </a:cubicBezTo>
                <a:cubicBezTo>
                  <a:pt x="709917" y="793529"/>
                  <a:pt x="720811" y="805019"/>
                  <a:pt x="719425" y="819850"/>
                </a:cubicBezTo>
                <a:cubicBezTo>
                  <a:pt x="718178" y="833196"/>
                  <a:pt x="705205" y="843951"/>
                  <a:pt x="691857" y="842704"/>
                </a:cubicBezTo>
                <a:cubicBezTo>
                  <a:pt x="685184" y="842080"/>
                  <a:pt x="679124" y="838896"/>
                  <a:pt x="674905" y="834014"/>
                </a:cubicBezTo>
                <a:close/>
                <a:moveTo>
                  <a:pt x="387076" y="314195"/>
                </a:moveTo>
                <a:cubicBezTo>
                  <a:pt x="384387" y="310953"/>
                  <a:pt x="382915" y="306701"/>
                  <a:pt x="383330" y="302252"/>
                </a:cubicBezTo>
                <a:cubicBezTo>
                  <a:pt x="384162" y="293354"/>
                  <a:pt x="392269" y="286631"/>
                  <a:pt x="401167" y="287463"/>
                </a:cubicBezTo>
                <a:cubicBezTo>
                  <a:pt x="410065" y="288294"/>
                  <a:pt x="416788" y="296403"/>
                  <a:pt x="415956" y="305301"/>
                </a:cubicBezTo>
                <a:cubicBezTo>
                  <a:pt x="415125" y="314199"/>
                  <a:pt x="407016" y="320920"/>
                  <a:pt x="398118" y="320089"/>
                </a:cubicBezTo>
                <a:cubicBezTo>
                  <a:pt x="393669" y="319673"/>
                  <a:pt x="389764" y="317438"/>
                  <a:pt x="387076" y="314195"/>
                </a:cubicBezTo>
                <a:close/>
                <a:moveTo>
                  <a:pt x="503620" y="543289"/>
                </a:moveTo>
                <a:cubicBezTo>
                  <a:pt x="500641" y="540310"/>
                  <a:pt x="498779" y="536214"/>
                  <a:pt x="498779" y="531746"/>
                </a:cubicBezTo>
                <a:cubicBezTo>
                  <a:pt x="498779" y="524299"/>
                  <a:pt x="503247" y="516850"/>
                  <a:pt x="510695" y="515361"/>
                </a:cubicBezTo>
                <a:cubicBezTo>
                  <a:pt x="500268" y="507914"/>
                  <a:pt x="492821" y="495998"/>
                  <a:pt x="492821" y="481103"/>
                </a:cubicBezTo>
                <a:cubicBezTo>
                  <a:pt x="492821" y="457271"/>
                  <a:pt x="512184" y="437909"/>
                  <a:pt x="536015" y="437909"/>
                </a:cubicBezTo>
                <a:cubicBezTo>
                  <a:pt x="559847" y="437908"/>
                  <a:pt x="579211" y="457271"/>
                  <a:pt x="579211" y="481103"/>
                </a:cubicBezTo>
                <a:cubicBezTo>
                  <a:pt x="579211" y="504934"/>
                  <a:pt x="559847" y="524299"/>
                  <a:pt x="536015" y="524299"/>
                </a:cubicBezTo>
                <a:cubicBezTo>
                  <a:pt x="534527" y="524299"/>
                  <a:pt x="531548" y="524298"/>
                  <a:pt x="530057" y="524299"/>
                </a:cubicBezTo>
                <a:cubicBezTo>
                  <a:pt x="530058" y="525787"/>
                  <a:pt x="531548" y="528766"/>
                  <a:pt x="531548" y="531745"/>
                </a:cubicBezTo>
                <a:cubicBezTo>
                  <a:pt x="531548" y="540683"/>
                  <a:pt x="524100" y="548131"/>
                  <a:pt x="515163" y="548131"/>
                </a:cubicBezTo>
                <a:cubicBezTo>
                  <a:pt x="510694" y="548131"/>
                  <a:pt x="506599" y="546269"/>
                  <a:pt x="503620" y="543289"/>
                </a:cubicBezTo>
                <a:close/>
                <a:moveTo>
                  <a:pt x="543894" y="641134"/>
                </a:moveTo>
                <a:cubicBezTo>
                  <a:pt x="540197" y="636674"/>
                  <a:pt x="538122" y="630870"/>
                  <a:pt x="538676" y="624938"/>
                </a:cubicBezTo>
                <a:cubicBezTo>
                  <a:pt x="539785" y="613074"/>
                  <a:pt x="549653" y="603524"/>
                  <a:pt x="562999" y="604771"/>
                </a:cubicBezTo>
                <a:cubicBezTo>
                  <a:pt x="576347" y="606018"/>
                  <a:pt x="584275" y="617232"/>
                  <a:pt x="583166" y="629096"/>
                </a:cubicBezTo>
                <a:cubicBezTo>
                  <a:pt x="582058" y="640960"/>
                  <a:pt x="572190" y="650509"/>
                  <a:pt x="558842" y="649261"/>
                </a:cubicBezTo>
                <a:cubicBezTo>
                  <a:pt x="552910" y="648707"/>
                  <a:pt x="547591" y="645592"/>
                  <a:pt x="543894" y="641134"/>
                </a:cubicBezTo>
                <a:close/>
                <a:moveTo>
                  <a:pt x="509205" y="610689"/>
                </a:moveTo>
                <a:cubicBezTo>
                  <a:pt x="509205" y="606219"/>
                  <a:pt x="513673" y="601752"/>
                  <a:pt x="518142" y="601752"/>
                </a:cubicBezTo>
                <a:cubicBezTo>
                  <a:pt x="522609" y="601751"/>
                  <a:pt x="527079" y="606219"/>
                  <a:pt x="527079" y="610689"/>
                </a:cubicBezTo>
                <a:cubicBezTo>
                  <a:pt x="527079" y="616646"/>
                  <a:pt x="522610" y="619626"/>
                  <a:pt x="518142" y="619626"/>
                </a:cubicBezTo>
                <a:cubicBezTo>
                  <a:pt x="513672" y="619625"/>
                  <a:pt x="509205" y="615157"/>
                  <a:pt x="509205" y="610689"/>
                </a:cubicBezTo>
                <a:close/>
                <a:moveTo>
                  <a:pt x="536411" y="741225"/>
                </a:moveTo>
                <a:cubicBezTo>
                  <a:pt x="534075" y="738201"/>
                  <a:pt x="532939" y="734355"/>
                  <a:pt x="533285" y="730648"/>
                </a:cubicBezTo>
                <a:cubicBezTo>
                  <a:pt x="533978" y="723233"/>
                  <a:pt x="540464" y="717855"/>
                  <a:pt x="547879" y="718548"/>
                </a:cubicBezTo>
                <a:cubicBezTo>
                  <a:pt x="549363" y="718687"/>
                  <a:pt x="550706" y="720309"/>
                  <a:pt x="552190" y="720447"/>
                </a:cubicBezTo>
                <a:cubicBezTo>
                  <a:pt x="545190" y="715304"/>
                  <a:pt x="541574" y="705991"/>
                  <a:pt x="542405" y="697093"/>
                </a:cubicBezTo>
                <a:cubicBezTo>
                  <a:pt x="543791" y="682263"/>
                  <a:pt x="556764" y="671507"/>
                  <a:pt x="571593" y="672893"/>
                </a:cubicBezTo>
                <a:cubicBezTo>
                  <a:pt x="583458" y="674002"/>
                  <a:pt x="593006" y="683869"/>
                  <a:pt x="595002" y="694529"/>
                </a:cubicBezTo>
                <a:cubicBezTo>
                  <a:pt x="603111" y="687805"/>
                  <a:pt x="612425" y="684189"/>
                  <a:pt x="622806" y="685159"/>
                </a:cubicBezTo>
                <a:cubicBezTo>
                  <a:pt x="642086" y="686961"/>
                  <a:pt x="656873" y="704798"/>
                  <a:pt x="654933" y="725560"/>
                </a:cubicBezTo>
                <a:cubicBezTo>
                  <a:pt x="653132" y="744840"/>
                  <a:pt x="635295" y="759628"/>
                  <a:pt x="616015" y="757826"/>
                </a:cubicBezTo>
                <a:cubicBezTo>
                  <a:pt x="596736" y="756024"/>
                  <a:pt x="583292" y="739808"/>
                  <a:pt x="583471" y="721874"/>
                </a:cubicBezTo>
                <a:cubicBezTo>
                  <a:pt x="578607" y="725908"/>
                  <a:pt x="572536" y="726835"/>
                  <a:pt x="566604" y="726281"/>
                </a:cubicBezTo>
                <a:cubicBezTo>
                  <a:pt x="563639" y="726004"/>
                  <a:pt x="559189" y="725588"/>
                  <a:pt x="556361" y="723829"/>
                </a:cubicBezTo>
                <a:cubicBezTo>
                  <a:pt x="559189" y="725588"/>
                  <a:pt x="561739" y="730316"/>
                  <a:pt x="561323" y="734764"/>
                </a:cubicBezTo>
                <a:cubicBezTo>
                  <a:pt x="560630" y="742179"/>
                  <a:pt x="554144" y="747557"/>
                  <a:pt x="546729" y="746864"/>
                </a:cubicBezTo>
                <a:cubicBezTo>
                  <a:pt x="542281" y="746449"/>
                  <a:pt x="538746" y="744248"/>
                  <a:pt x="536411" y="741225"/>
                </a:cubicBezTo>
                <a:close/>
                <a:moveTo>
                  <a:pt x="361559" y="447404"/>
                </a:moveTo>
                <a:cubicBezTo>
                  <a:pt x="357650" y="443122"/>
                  <a:pt x="355788" y="437164"/>
                  <a:pt x="357277" y="430462"/>
                </a:cubicBezTo>
                <a:cubicBezTo>
                  <a:pt x="357277" y="417056"/>
                  <a:pt x="367704" y="406630"/>
                  <a:pt x="381109" y="406630"/>
                </a:cubicBezTo>
                <a:cubicBezTo>
                  <a:pt x="384088" y="406630"/>
                  <a:pt x="385579" y="406631"/>
                  <a:pt x="388557" y="408119"/>
                </a:cubicBezTo>
                <a:cubicBezTo>
                  <a:pt x="388557" y="406630"/>
                  <a:pt x="390046" y="405140"/>
                  <a:pt x="390045" y="403651"/>
                </a:cubicBezTo>
                <a:cubicBezTo>
                  <a:pt x="373662" y="397693"/>
                  <a:pt x="363235" y="382798"/>
                  <a:pt x="363235" y="364924"/>
                </a:cubicBezTo>
                <a:cubicBezTo>
                  <a:pt x="363235" y="342581"/>
                  <a:pt x="381109" y="323220"/>
                  <a:pt x="404941" y="323219"/>
                </a:cubicBezTo>
                <a:cubicBezTo>
                  <a:pt x="427284" y="323219"/>
                  <a:pt x="446646" y="341093"/>
                  <a:pt x="446646" y="364925"/>
                </a:cubicBezTo>
                <a:cubicBezTo>
                  <a:pt x="446646" y="369393"/>
                  <a:pt x="446646" y="372371"/>
                  <a:pt x="445157" y="375350"/>
                </a:cubicBezTo>
                <a:cubicBezTo>
                  <a:pt x="470478" y="379820"/>
                  <a:pt x="489842" y="400672"/>
                  <a:pt x="489842" y="427483"/>
                </a:cubicBezTo>
                <a:cubicBezTo>
                  <a:pt x="489842" y="457273"/>
                  <a:pt x="466010" y="481105"/>
                  <a:pt x="436221" y="481105"/>
                </a:cubicBezTo>
                <a:cubicBezTo>
                  <a:pt x="415368" y="481104"/>
                  <a:pt x="397494" y="469189"/>
                  <a:pt x="388557" y="451315"/>
                </a:cubicBezTo>
                <a:cubicBezTo>
                  <a:pt x="385578" y="452803"/>
                  <a:pt x="381109" y="454294"/>
                  <a:pt x="378130" y="454293"/>
                </a:cubicBezTo>
                <a:cubicBezTo>
                  <a:pt x="371428" y="454293"/>
                  <a:pt x="365470" y="451686"/>
                  <a:pt x="361559" y="447404"/>
                </a:cubicBezTo>
                <a:close/>
                <a:moveTo>
                  <a:pt x="458749" y="652208"/>
                </a:moveTo>
                <a:cubicBezTo>
                  <a:pt x="455956" y="649415"/>
                  <a:pt x="454094" y="645691"/>
                  <a:pt x="454094" y="641968"/>
                </a:cubicBezTo>
                <a:cubicBezTo>
                  <a:pt x="454094" y="634520"/>
                  <a:pt x="460052" y="627074"/>
                  <a:pt x="468989" y="627073"/>
                </a:cubicBezTo>
                <a:cubicBezTo>
                  <a:pt x="476436" y="627073"/>
                  <a:pt x="483884" y="633031"/>
                  <a:pt x="483884" y="641968"/>
                </a:cubicBezTo>
                <a:cubicBezTo>
                  <a:pt x="483884" y="649415"/>
                  <a:pt x="477926" y="656863"/>
                  <a:pt x="468989" y="656863"/>
                </a:cubicBezTo>
                <a:cubicBezTo>
                  <a:pt x="465265" y="656863"/>
                  <a:pt x="461541" y="655001"/>
                  <a:pt x="458749" y="652208"/>
                </a:cubicBezTo>
                <a:close/>
                <a:moveTo>
                  <a:pt x="166996" y="102401"/>
                </a:moveTo>
                <a:cubicBezTo>
                  <a:pt x="164017" y="99422"/>
                  <a:pt x="162156" y="95326"/>
                  <a:pt x="162156" y="90858"/>
                </a:cubicBezTo>
                <a:cubicBezTo>
                  <a:pt x="162155" y="81920"/>
                  <a:pt x="169602" y="74474"/>
                  <a:pt x="178539" y="74474"/>
                </a:cubicBezTo>
                <a:cubicBezTo>
                  <a:pt x="187475" y="74474"/>
                  <a:pt x="194924" y="81921"/>
                  <a:pt x="194924" y="90857"/>
                </a:cubicBezTo>
                <a:cubicBezTo>
                  <a:pt x="194924" y="99794"/>
                  <a:pt x="187476" y="107243"/>
                  <a:pt x="178539" y="107242"/>
                </a:cubicBezTo>
                <a:cubicBezTo>
                  <a:pt x="174070" y="107242"/>
                  <a:pt x="169974" y="105380"/>
                  <a:pt x="166996" y="102401"/>
                </a:cubicBezTo>
                <a:close/>
                <a:moveTo>
                  <a:pt x="547869" y="856739"/>
                </a:moveTo>
                <a:cubicBezTo>
                  <a:pt x="544004" y="852076"/>
                  <a:pt x="541963" y="845902"/>
                  <a:pt x="542587" y="839228"/>
                </a:cubicBezTo>
                <a:cubicBezTo>
                  <a:pt x="543834" y="825881"/>
                  <a:pt x="555184" y="816470"/>
                  <a:pt x="568532" y="817717"/>
                </a:cubicBezTo>
                <a:cubicBezTo>
                  <a:pt x="581879" y="818964"/>
                  <a:pt x="591290" y="830316"/>
                  <a:pt x="590043" y="843663"/>
                </a:cubicBezTo>
                <a:cubicBezTo>
                  <a:pt x="588796" y="857010"/>
                  <a:pt x="577444" y="866421"/>
                  <a:pt x="564098" y="865173"/>
                </a:cubicBezTo>
                <a:cubicBezTo>
                  <a:pt x="557423" y="864549"/>
                  <a:pt x="551734" y="861400"/>
                  <a:pt x="547869" y="856739"/>
                </a:cubicBezTo>
                <a:close/>
                <a:moveTo>
                  <a:pt x="396378" y="582844"/>
                </a:moveTo>
                <a:cubicBezTo>
                  <a:pt x="390328" y="575546"/>
                  <a:pt x="387116" y="565896"/>
                  <a:pt x="388086" y="555516"/>
                </a:cubicBezTo>
                <a:cubicBezTo>
                  <a:pt x="389056" y="545134"/>
                  <a:pt x="394001" y="536246"/>
                  <a:pt x="401298" y="530196"/>
                </a:cubicBezTo>
                <a:lnTo>
                  <a:pt x="423612" y="523425"/>
                </a:lnTo>
                <a:lnTo>
                  <a:pt x="423000" y="523180"/>
                </a:lnTo>
                <a:cubicBezTo>
                  <a:pt x="420208" y="520573"/>
                  <a:pt x="418346" y="516850"/>
                  <a:pt x="418346" y="512381"/>
                </a:cubicBezTo>
                <a:cubicBezTo>
                  <a:pt x="418346" y="504933"/>
                  <a:pt x="424304" y="497487"/>
                  <a:pt x="433241" y="497487"/>
                </a:cubicBezTo>
                <a:cubicBezTo>
                  <a:pt x="440687" y="497487"/>
                  <a:pt x="448135" y="503445"/>
                  <a:pt x="448135" y="512381"/>
                </a:cubicBezTo>
                <a:cubicBezTo>
                  <a:pt x="448136" y="516105"/>
                  <a:pt x="446646" y="519829"/>
                  <a:pt x="444039" y="522621"/>
                </a:cubicBezTo>
                <a:lnTo>
                  <a:pt x="436352" y="525935"/>
                </a:lnTo>
                <a:lnTo>
                  <a:pt x="453945" y="535116"/>
                </a:lnTo>
                <a:cubicBezTo>
                  <a:pt x="459995" y="542414"/>
                  <a:pt x="463208" y="552064"/>
                  <a:pt x="462237" y="562445"/>
                </a:cubicBezTo>
                <a:cubicBezTo>
                  <a:pt x="461267" y="572825"/>
                  <a:pt x="456323" y="581713"/>
                  <a:pt x="449025" y="587763"/>
                </a:cubicBezTo>
                <a:lnTo>
                  <a:pt x="430747" y="593309"/>
                </a:lnTo>
                <a:lnTo>
                  <a:pt x="430075" y="595048"/>
                </a:lnTo>
                <a:cubicBezTo>
                  <a:pt x="428027" y="597282"/>
                  <a:pt x="425048" y="598771"/>
                  <a:pt x="421325" y="598771"/>
                </a:cubicBezTo>
                <a:cubicBezTo>
                  <a:pt x="418346" y="598771"/>
                  <a:pt x="415367" y="597654"/>
                  <a:pt x="413133" y="595606"/>
                </a:cubicBezTo>
                <a:lnTo>
                  <a:pt x="410934" y="590439"/>
                </a:lnTo>
                <a:close/>
                <a:moveTo>
                  <a:pt x="586371" y="962997"/>
                </a:moveTo>
                <a:cubicBezTo>
                  <a:pt x="587064" y="955581"/>
                  <a:pt x="592067" y="950065"/>
                  <a:pt x="600964" y="950896"/>
                </a:cubicBezTo>
                <a:cubicBezTo>
                  <a:pt x="608380" y="951590"/>
                  <a:pt x="613758" y="958076"/>
                  <a:pt x="613065" y="965491"/>
                </a:cubicBezTo>
                <a:cubicBezTo>
                  <a:pt x="612372" y="972906"/>
                  <a:pt x="605886" y="978284"/>
                  <a:pt x="598470" y="977591"/>
                </a:cubicBezTo>
                <a:cubicBezTo>
                  <a:pt x="591056" y="976898"/>
                  <a:pt x="585678" y="970411"/>
                  <a:pt x="586371" y="962997"/>
                </a:cubicBezTo>
                <a:close/>
                <a:moveTo>
                  <a:pt x="531653" y="896175"/>
                </a:moveTo>
                <a:cubicBezTo>
                  <a:pt x="528965" y="892932"/>
                  <a:pt x="527492" y="888681"/>
                  <a:pt x="527908" y="884231"/>
                </a:cubicBezTo>
                <a:cubicBezTo>
                  <a:pt x="528739" y="875334"/>
                  <a:pt x="536708" y="870095"/>
                  <a:pt x="545745" y="869443"/>
                </a:cubicBezTo>
                <a:cubicBezTo>
                  <a:pt x="554643" y="870274"/>
                  <a:pt x="561365" y="878383"/>
                  <a:pt x="560534" y="887281"/>
                </a:cubicBezTo>
                <a:cubicBezTo>
                  <a:pt x="559703" y="896179"/>
                  <a:pt x="551593" y="902900"/>
                  <a:pt x="542696" y="902068"/>
                </a:cubicBezTo>
                <a:cubicBezTo>
                  <a:pt x="538247" y="901653"/>
                  <a:pt x="534342" y="899418"/>
                  <a:pt x="531653" y="896175"/>
                </a:cubicBezTo>
                <a:close/>
                <a:moveTo>
                  <a:pt x="471180" y="866961"/>
                </a:moveTo>
                <a:cubicBezTo>
                  <a:pt x="471873" y="859546"/>
                  <a:pt x="478221" y="855651"/>
                  <a:pt x="484153" y="856206"/>
                </a:cubicBezTo>
                <a:cubicBezTo>
                  <a:pt x="490085" y="856760"/>
                  <a:pt x="494118" y="861626"/>
                  <a:pt x="494908" y="869178"/>
                </a:cubicBezTo>
                <a:cubicBezTo>
                  <a:pt x="494216" y="876595"/>
                  <a:pt x="487868" y="880488"/>
                  <a:pt x="481936" y="879934"/>
                </a:cubicBezTo>
                <a:cubicBezTo>
                  <a:pt x="474520" y="879241"/>
                  <a:pt x="470626" y="872893"/>
                  <a:pt x="471180" y="866961"/>
                </a:cubicBezTo>
                <a:close/>
                <a:moveTo>
                  <a:pt x="177773" y="408372"/>
                </a:moveTo>
                <a:cubicBezTo>
                  <a:pt x="175097" y="405144"/>
                  <a:pt x="173653" y="400896"/>
                  <a:pt x="174073" y="396391"/>
                </a:cubicBezTo>
                <a:cubicBezTo>
                  <a:pt x="174915" y="387381"/>
                  <a:pt x="182902" y="380760"/>
                  <a:pt x="191910" y="381602"/>
                </a:cubicBezTo>
                <a:cubicBezTo>
                  <a:pt x="200920" y="382444"/>
                  <a:pt x="207542" y="390431"/>
                  <a:pt x="206699" y="399441"/>
                </a:cubicBezTo>
                <a:cubicBezTo>
                  <a:pt x="205857" y="408449"/>
                  <a:pt x="197872" y="415071"/>
                  <a:pt x="188861" y="414228"/>
                </a:cubicBezTo>
                <a:cubicBezTo>
                  <a:pt x="184357" y="413808"/>
                  <a:pt x="180450" y="411600"/>
                  <a:pt x="177773" y="408372"/>
                </a:cubicBezTo>
                <a:close/>
                <a:moveTo>
                  <a:pt x="355152" y="881924"/>
                </a:moveTo>
                <a:cubicBezTo>
                  <a:pt x="348952" y="874239"/>
                  <a:pt x="345775" y="864218"/>
                  <a:pt x="346745" y="853837"/>
                </a:cubicBezTo>
                <a:cubicBezTo>
                  <a:pt x="348824" y="831593"/>
                  <a:pt x="368144" y="816941"/>
                  <a:pt x="388907" y="818882"/>
                </a:cubicBezTo>
                <a:cubicBezTo>
                  <a:pt x="411151" y="820961"/>
                  <a:pt x="425802" y="840281"/>
                  <a:pt x="423862" y="861044"/>
                </a:cubicBezTo>
                <a:cubicBezTo>
                  <a:pt x="421922" y="881806"/>
                  <a:pt x="403945" y="898078"/>
                  <a:pt x="381700" y="895999"/>
                </a:cubicBezTo>
                <a:cubicBezTo>
                  <a:pt x="370577" y="894959"/>
                  <a:pt x="361353" y="889610"/>
                  <a:pt x="355152" y="881924"/>
                </a:cubicBezTo>
                <a:close/>
                <a:moveTo>
                  <a:pt x="19536" y="241140"/>
                </a:moveTo>
                <a:cubicBezTo>
                  <a:pt x="15891" y="236125"/>
                  <a:pt x="14626" y="229650"/>
                  <a:pt x="16733" y="223115"/>
                </a:cubicBezTo>
                <a:cubicBezTo>
                  <a:pt x="17148" y="218664"/>
                  <a:pt x="19047" y="214355"/>
                  <a:pt x="20808" y="211528"/>
                </a:cubicBezTo>
                <a:cubicBezTo>
                  <a:pt x="19601" y="208423"/>
                  <a:pt x="18396" y="205319"/>
                  <a:pt x="18673" y="202352"/>
                </a:cubicBezTo>
                <a:cubicBezTo>
                  <a:pt x="19504" y="193454"/>
                  <a:pt x="27612" y="186731"/>
                  <a:pt x="36510" y="187563"/>
                </a:cubicBezTo>
                <a:cubicBezTo>
                  <a:pt x="45408" y="188395"/>
                  <a:pt x="50786" y="194881"/>
                  <a:pt x="51438" y="203918"/>
                </a:cubicBezTo>
                <a:cubicBezTo>
                  <a:pt x="60059" y="207715"/>
                  <a:pt x="65159" y="217168"/>
                  <a:pt x="64189" y="227549"/>
                </a:cubicBezTo>
                <a:cubicBezTo>
                  <a:pt x="62803" y="242379"/>
                  <a:pt x="49969" y="251651"/>
                  <a:pt x="36621" y="250404"/>
                </a:cubicBezTo>
                <a:cubicBezTo>
                  <a:pt x="29206" y="249710"/>
                  <a:pt x="23181" y="246156"/>
                  <a:pt x="19536" y="241140"/>
                </a:cubicBezTo>
                <a:close/>
                <a:moveTo>
                  <a:pt x="308178" y="906333"/>
                </a:moveTo>
                <a:cubicBezTo>
                  <a:pt x="304481" y="901874"/>
                  <a:pt x="302406" y="896071"/>
                  <a:pt x="302960" y="890138"/>
                </a:cubicBezTo>
                <a:cubicBezTo>
                  <a:pt x="304069" y="878274"/>
                  <a:pt x="315420" y="868863"/>
                  <a:pt x="327283" y="869971"/>
                </a:cubicBezTo>
                <a:cubicBezTo>
                  <a:pt x="339148" y="871080"/>
                  <a:pt x="348559" y="882432"/>
                  <a:pt x="347450" y="894296"/>
                </a:cubicBezTo>
                <a:cubicBezTo>
                  <a:pt x="346342" y="906161"/>
                  <a:pt x="334990" y="915571"/>
                  <a:pt x="323126" y="914461"/>
                </a:cubicBezTo>
                <a:cubicBezTo>
                  <a:pt x="317194" y="913907"/>
                  <a:pt x="311875" y="910792"/>
                  <a:pt x="308178" y="906333"/>
                </a:cubicBezTo>
                <a:close/>
                <a:moveTo>
                  <a:pt x="219602" y="737612"/>
                </a:moveTo>
                <a:cubicBezTo>
                  <a:pt x="211535" y="727883"/>
                  <a:pt x="207117" y="715128"/>
                  <a:pt x="208364" y="701781"/>
                </a:cubicBezTo>
                <a:cubicBezTo>
                  <a:pt x="210166" y="682501"/>
                  <a:pt x="223416" y="668779"/>
                  <a:pt x="239078" y="661267"/>
                </a:cubicBezTo>
                <a:lnTo>
                  <a:pt x="235643" y="638815"/>
                </a:lnTo>
                <a:lnTo>
                  <a:pt x="228064" y="635637"/>
                </a:lnTo>
                <a:lnTo>
                  <a:pt x="226212" y="631221"/>
                </a:lnTo>
                <a:lnTo>
                  <a:pt x="220810" y="632632"/>
                </a:lnTo>
                <a:cubicBezTo>
                  <a:pt x="205980" y="631247"/>
                  <a:pt x="196708" y="618413"/>
                  <a:pt x="197955" y="605066"/>
                </a:cubicBezTo>
                <a:cubicBezTo>
                  <a:pt x="199064" y="593202"/>
                  <a:pt x="207448" y="583513"/>
                  <a:pt x="219451" y="583140"/>
                </a:cubicBezTo>
                <a:cubicBezTo>
                  <a:pt x="218246" y="580035"/>
                  <a:pt x="218662" y="575585"/>
                  <a:pt x="218939" y="572619"/>
                </a:cubicBezTo>
                <a:cubicBezTo>
                  <a:pt x="219978" y="561496"/>
                  <a:pt x="225768" y="551565"/>
                  <a:pt x="234079" y="544675"/>
                </a:cubicBezTo>
                <a:lnTo>
                  <a:pt x="240681" y="542559"/>
                </a:lnTo>
                <a:lnTo>
                  <a:pt x="230112" y="538261"/>
                </a:lnTo>
                <a:lnTo>
                  <a:pt x="228812" y="535064"/>
                </a:lnTo>
                <a:lnTo>
                  <a:pt x="222265" y="537026"/>
                </a:lnTo>
                <a:cubicBezTo>
                  <a:pt x="211883" y="536056"/>
                  <a:pt x="203401" y="530777"/>
                  <a:pt x="198162" y="522806"/>
                </a:cubicBezTo>
                <a:cubicBezTo>
                  <a:pt x="198162" y="522806"/>
                  <a:pt x="198162" y="522806"/>
                  <a:pt x="196679" y="522667"/>
                </a:cubicBezTo>
                <a:cubicBezTo>
                  <a:pt x="189264" y="521975"/>
                  <a:pt x="183470" y="519938"/>
                  <a:pt x="177954" y="514933"/>
                </a:cubicBezTo>
                <a:cubicBezTo>
                  <a:pt x="172535" y="524900"/>
                  <a:pt x="161461" y="531344"/>
                  <a:pt x="149597" y="530236"/>
                </a:cubicBezTo>
                <a:cubicBezTo>
                  <a:pt x="142181" y="529542"/>
                  <a:pt x="135415" y="525919"/>
                  <a:pt x="130692" y="520428"/>
                </a:cubicBezTo>
                <a:cubicBezTo>
                  <a:pt x="125969" y="514938"/>
                  <a:pt x="123290" y="507581"/>
                  <a:pt x="124053" y="499425"/>
                </a:cubicBezTo>
                <a:cubicBezTo>
                  <a:pt x="125439" y="484596"/>
                  <a:pt x="140033" y="472495"/>
                  <a:pt x="154724" y="475364"/>
                </a:cubicBezTo>
                <a:cubicBezTo>
                  <a:pt x="159174" y="475780"/>
                  <a:pt x="163484" y="477678"/>
                  <a:pt x="167795" y="479578"/>
                </a:cubicBezTo>
                <a:cubicBezTo>
                  <a:pt x="170248" y="469335"/>
                  <a:pt x="178356" y="462613"/>
                  <a:pt x="189152" y="459133"/>
                </a:cubicBezTo>
                <a:cubicBezTo>
                  <a:pt x="186463" y="455890"/>
                  <a:pt x="185258" y="452785"/>
                  <a:pt x="185674" y="448337"/>
                </a:cubicBezTo>
                <a:cubicBezTo>
                  <a:pt x="186505" y="439439"/>
                  <a:pt x="194613" y="432716"/>
                  <a:pt x="203511" y="433547"/>
                </a:cubicBezTo>
                <a:cubicBezTo>
                  <a:pt x="212409" y="434379"/>
                  <a:pt x="219132" y="442488"/>
                  <a:pt x="218301" y="451386"/>
                </a:cubicBezTo>
                <a:cubicBezTo>
                  <a:pt x="218023" y="454353"/>
                  <a:pt x="216124" y="458662"/>
                  <a:pt x="212881" y="461351"/>
                </a:cubicBezTo>
                <a:cubicBezTo>
                  <a:pt x="217192" y="463250"/>
                  <a:pt x="220020" y="465010"/>
                  <a:pt x="222708" y="468253"/>
                </a:cubicBezTo>
                <a:cubicBezTo>
                  <a:pt x="225674" y="468530"/>
                  <a:pt x="227156" y="468668"/>
                  <a:pt x="228640" y="468807"/>
                </a:cubicBezTo>
                <a:cubicBezTo>
                  <a:pt x="238280" y="469708"/>
                  <a:pt x="246460" y="474212"/>
                  <a:pt x="252006" y="480901"/>
                </a:cubicBezTo>
                <a:lnTo>
                  <a:pt x="258355" y="502082"/>
                </a:lnTo>
                <a:lnTo>
                  <a:pt x="263998" y="504376"/>
                </a:lnTo>
                <a:cubicBezTo>
                  <a:pt x="268280" y="508658"/>
                  <a:pt x="270887" y="514616"/>
                  <a:pt x="270887" y="521319"/>
                </a:cubicBezTo>
                <a:lnTo>
                  <a:pt x="265161" y="535400"/>
                </a:lnTo>
                <a:lnTo>
                  <a:pt x="292339" y="549558"/>
                </a:lnTo>
                <a:cubicBezTo>
                  <a:pt x="299247" y="557684"/>
                  <a:pt x="303097" y="568516"/>
                  <a:pt x="301988" y="580380"/>
                </a:cubicBezTo>
                <a:cubicBezTo>
                  <a:pt x="301572" y="584830"/>
                  <a:pt x="299673" y="589140"/>
                  <a:pt x="297775" y="593451"/>
                </a:cubicBezTo>
                <a:cubicBezTo>
                  <a:pt x="319603" y="599977"/>
                  <a:pt x="334116" y="620782"/>
                  <a:pt x="331898" y="644510"/>
                </a:cubicBezTo>
                <a:cubicBezTo>
                  <a:pt x="331760" y="645993"/>
                  <a:pt x="331483" y="648959"/>
                  <a:pt x="331344" y="650443"/>
                </a:cubicBezTo>
                <a:cubicBezTo>
                  <a:pt x="335931" y="649374"/>
                  <a:pt x="338897" y="649651"/>
                  <a:pt x="343347" y="650067"/>
                </a:cubicBezTo>
                <a:cubicBezTo>
                  <a:pt x="347795" y="650483"/>
                  <a:pt x="352245" y="650899"/>
                  <a:pt x="356555" y="652799"/>
                </a:cubicBezTo>
                <a:cubicBezTo>
                  <a:pt x="366146" y="646214"/>
                  <a:pt x="378426" y="642874"/>
                  <a:pt x="390290" y="643983"/>
                </a:cubicBezTo>
                <a:lnTo>
                  <a:pt x="395566" y="646229"/>
                </a:lnTo>
                <a:lnTo>
                  <a:pt x="404941" y="641968"/>
                </a:lnTo>
                <a:cubicBezTo>
                  <a:pt x="415366" y="641968"/>
                  <a:pt x="422814" y="649415"/>
                  <a:pt x="422814" y="659842"/>
                </a:cubicBezTo>
                <a:lnTo>
                  <a:pt x="422678" y="660189"/>
                </a:lnTo>
                <a:lnTo>
                  <a:pt x="437386" y="684288"/>
                </a:lnTo>
                <a:cubicBezTo>
                  <a:pt x="440629" y="681599"/>
                  <a:pt x="445218" y="680531"/>
                  <a:pt x="451150" y="681085"/>
                </a:cubicBezTo>
                <a:cubicBezTo>
                  <a:pt x="464496" y="682332"/>
                  <a:pt x="473909" y="693685"/>
                  <a:pt x="472661" y="707031"/>
                </a:cubicBezTo>
                <a:cubicBezTo>
                  <a:pt x="471413" y="720379"/>
                  <a:pt x="460062" y="729789"/>
                  <a:pt x="446715" y="728542"/>
                </a:cubicBezTo>
                <a:cubicBezTo>
                  <a:pt x="440783" y="727988"/>
                  <a:pt x="436472" y="726090"/>
                  <a:pt x="433644" y="724328"/>
                </a:cubicBezTo>
                <a:cubicBezTo>
                  <a:pt x="426188" y="740088"/>
                  <a:pt x="411733" y="750705"/>
                  <a:pt x="393521" y="753491"/>
                </a:cubicBezTo>
                <a:cubicBezTo>
                  <a:pt x="387963" y="764939"/>
                  <a:pt x="376750" y="772867"/>
                  <a:pt x="364609" y="774725"/>
                </a:cubicBezTo>
                <a:cubicBezTo>
                  <a:pt x="367298" y="777968"/>
                  <a:pt x="368365" y="782556"/>
                  <a:pt x="367949" y="787004"/>
                </a:cubicBezTo>
                <a:cubicBezTo>
                  <a:pt x="366978" y="797386"/>
                  <a:pt x="357388" y="803969"/>
                  <a:pt x="348489" y="803137"/>
                </a:cubicBezTo>
                <a:lnTo>
                  <a:pt x="346325" y="801945"/>
                </a:lnTo>
                <a:lnTo>
                  <a:pt x="330466" y="808789"/>
                </a:lnTo>
                <a:cubicBezTo>
                  <a:pt x="317062" y="808789"/>
                  <a:pt x="306635" y="796873"/>
                  <a:pt x="305146" y="783467"/>
                </a:cubicBezTo>
                <a:lnTo>
                  <a:pt x="311720" y="768235"/>
                </a:lnTo>
                <a:lnTo>
                  <a:pt x="304302" y="765722"/>
                </a:lnTo>
                <a:cubicBezTo>
                  <a:pt x="296712" y="760899"/>
                  <a:pt x="290222" y="754309"/>
                  <a:pt x="284982" y="746339"/>
                </a:cubicBezTo>
                <a:cubicBezTo>
                  <a:pt x="275391" y="752924"/>
                  <a:pt x="264595" y="756402"/>
                  <a:pt x="252731" y="755294"/>
                </a:cubicBezTo>
                <a:cubicBezTo>
                  <a:pt x="239384" y="754046"/>
                  <a:pt x="227669" y="747342"/>
                  <a:pt x="219602" y="737612"/>
                </a:cubicBezTo>
                <a:close/>
                <a:moveTo>
                  <a:pt x="172050" y="744201"/>
                </a:moveTo>
                <a:cubicBezTo>
                  <a:pt x="169192" y="740755"/>
                  <a:pt x="167755" y="736133"/>
                  <a:pt x="168240" y="730942"/>
                </a:cubicBezTo>
                <a:cubicBezTo>
                  <a:pt x="169210" y="720562"/>
                  <a:pt x="177317" y="713839"/>
                  <a:pt x="187699" y="714808"/>
                </a:cubicBezTo>
                <a:cubicBezTo>
                  <a:pt x="198079" y="715778"/>
                  <a:pt x="204802" y="723887"/>
                  <a:pt x="203832" y="734268"/>
                </a:cubicBezTo>
                <a:cubicBezTo>
                  <a:pt x="202861" y="744649"/>
                  <a:pt x="194753" y="751371"/>
                  <a:pt x="184373" y="750401"/>
                </a:cubicBezTo>
                <a:cubicBezTo>
                  <a:pt x="179182" y="749916"/>
                  <a:pt x="174906" y="747647"/>
                  <a:pt x="172050" y="744201"/>
                </a:cubicBezTo>
                <a:close/>
                <a:moveTo>
                  <a:pt x="66829" y="588345"/>
                </a:moveTo>
                <a:cubicBezTo>
                  <a:pt x="66829" y="582387"/>
                  <a:pt x="71297" y="577920"/>
                  <a:pt x="77255" y="577920"/>
                </a:cubicBezTo>
                <a:cubicBezTo>
                  <a:pt x="83213" y="577920"/>
                  <a:pt x="87682" y="582387"/>
                  <a:pt x="87682" y="588345"/>
                </a:cubicBezTo>
                <a:cubicBezTo>
                  <a:pt x="87682" y="594303"/>
                  <a:pt x="83213" y="598772"/>
                  <a:pt x="77255" y="598772"/>
                </a:cubicBezTo>
                <a:cubicBezTo>
                  <a:pt x="71297" y="598772"/>
                  <a:pt x="66829" y="594303"/>
                  <a:pt x="66829" y="588345"/>
                </a:cubicBezTo>
                <a:close/>
                <a:moveTo>
                  <a:pt x="112393" y="678226"/>
                </a:moveTo>
                <a:cubicBezTo>
                  <a:pt x="107872" y="672568"/>
                  <a:pt x="105565" y="665247"/>
                  <a:pt x="106257" y="657831"/>
                </a:cubicBezTo>
                <a:lnTo>
                  <a:pt x="107498" y="655440"/>
                </a:lnTo>
                <a:lnTo>
                  <a:pt x="99597" y="636010"/>
                </a:lnTo>
                <a:cubicBezTo>
                  <a:pt x="99597" y="609200"/>
                  <a:pt x="120450" y="588347"/>
                  <a:pt x="147261" y="588347"/>
                </a:cubicBezTo>
                <a:cubicBezTo>
                  <a:pt x="174072" y="588346"/>
                  <a:pt x="194924" y="609199"/>
                  <a:pt x="194924" y="636010"/>
                </a:cubicBezTo>
                <a:cubicBezTo>
                  <a:pt x="194925" y="656118"/>
                  <a:pt x="183195" y="672875"/>
                  <a:pt x="166019" y="679996"/>
                </a:cubicBezTo>
                <a:lnTo>
                  <a:pt x="147935" y="683542"/>
                </a:lnTo>
                <a:lnTo>
                  <a:pt x="131801" y="688641"/>
                </a:lnTo>
                <a:cubicBezTo>
                  <a:pt x="123645" y="687879"/>
                  <a:pt x="116912" y="683884"/>
                  <a:pt x="112393" y="678226"/>
                </a:cubicBezTo>
                <a:close/>
                <a:moveTo>
                  <a:pt x="177374" y="885319"/>
                </a:moveTo>
                <a:cubicBezTo>
                  <a:pt x="172652" y="879830"/>
                  <a:pt x="169974" y="872474"/>
                  <a:pt x="170736" y="864318"/>
                </a:cubicBezTo>
                <a:cubicBezTo>
                  <a:pt x="171567" y="855419"/>
                  <a:pt x="175088" y="849765"/>
                  <a:pt x="181574" y="844386"/>
                </a:cubicBezTo>
                <a:cubicBezTo>
                  <a:pt x="181574" y="844386"/>
                  <a:pt x="181713" y="842903"/>
                  <a:pt x="181713" y="842903"/>
                </a:cubicBezTo>
                <a:cubicBezTo>
                  <a:pt x="183237" y="826590"/>
                  <a:pt x="197970" y="813008"/>
                  <a:pt x="215766" y="814671"/>
                </a:cubicBezTo>
                <a:cubicBezTo>
                  <a:pt x="220215" y="815086"/>
                  <a:pt x="223182" y="815363"/>
                  <a:pt x="226009" y="817123"/>
                </a:cubicBezTo>
                <a:cubicBezTo>
                  <a:pt x="228365" y="791913"/>
                  <a:pt x="251068" y="773091"/>
                  <a:pt x="274657" y="776790"/>
                </a:cubicBezTo>
                <a:cubicBezTo>
                  <a:pt x="298386" y="779008"/>
                  <a:pt x="317346" y="800228"/>
                  <a:pt x="314990" y="825438"/>
                </a:cubicBezTo>
                <a:cubicBezTo>
                  <a:pt x="312773" y="849167"/>
                  <a:pt x="291553" y="868127"/>
                  <a:pt x="266342" y="865771"/>
                </a:cubicBezTo>
                <a:cubicBezTo>
                  <a:pt x="257444" y="864940"/>
                  <a:pt x="250305" y="861281"/>
                  <a:pt x="243307" y="856140"/>
                </a:cubicBezTo>
                <a:cubicBezTo>
                  <a:pt x="239648" y="863277"/>
                  <a:pt x="234505" y="870276"/>
                  <a:pt x="226675" y="874032"/>
                </a:cubicBezTo>
                <a:cubicBezTo>
                  <a:pt x="222462" y="887103"/>
                  <a:pt x="209627" y="896374"/>
                  <a:pt x="196280" y="895127"/>
                </a:cubicBezTo>
                <a:cubicBezTo>
                  <a:pt x="188864" y="894434"/>
                  <a:pt x="182097" y="890810"/>
                  <a:pt x="177374" y="885319"/>
                </a:cubicBezTo>
                <a:close/>
                <a:moveTo>
                  <a:pt x="62662" y="666101"/>
                </a:moveTo>
                <a:cubicBezTo>
                  <a:pt x="59823" y="662469"/>
                  <a:pt x="58385" y="657847"/>
                  <a:pt x="58800" y="653398"/>
                </a:cubicBezTo>
                <a:cubicBezTo>
                  <a:pt x="59770" y="643018"/>
                  <a:pt x="69362" y="636433"/>
                  <a:pt x="78259" y="637264"/>
                </a:cubicBezTo>
                <a:cubicBezTo>
                  <a:pt x="88640" y="638235"/>
                  <a:pt x="95362" y="646343"/>
                  <a:pt x="94392" y="656724"/>
                </a:cubicBezTo>
                <a:cubicBezTo>
                  <a:pt x="93422" y="667105"/>
                  <a:pt x="83831" y="673689"/>
                  <a:pt x="74934" y="672857"/>
                </a:cubicBezTo>
                <a:cubicBezTo>
                  <a:pt x="69743" y="672373"/>
                  <a:pt x="65501" y="669732"/>
                  <a:pt x="62662" y="666101"/>
                </a:cubicBezTo>
                <a:close/>
                <a:moveTo>
                  <a:pt x="20197" y="748335"/>
                </a:moveTo>
                <a:cubicBezTo>
                  <a:pt x="15996" y="743268"/>
                  <a:pt x="13619" y="736689"/>
                  <a:pt x="14243" y="730016"/>
                </a:cubicBezTo>
                <a:cubicBezTo>
                  <a:pt x="15490" y="716667"/>
                  <a:pt x="28463" y="705912"/>
                  <a:pt x="41809" y="707160"/>
                </a:cubicBezTo>
                <a:cubicBezTo>
                  <a:pt x="55157" y="708407"/>
                  <a:pt x="65912" y="721380"/>
                  <a:pt x="64665" y="734728"/>
                </a:cubicBezTo>
                <a:cubicBezTo>
                  <a:pt x="63417" y="748073"/>
                  <a:pt x="50583" y="757347"/>
                  <a:pt x="37097" y="757581"/>
                </a:cubicBezTo>
                <a:cubicBezTo>
                  <a:pt x="30424" y="756958"/>
                  <a:pt x="24398" y="753402"/>
                  <a:pt x="20197" y="748335"/>
                </a:cubicBezTo>
                <a:close/>
                <a:moveTo>
                  <a:pt x="9944" y="879966"/>
                </a:moveTo>
                <a:cubicBezTo>
                  <a:pt x="2889" y="871456"/>
                  <a:pt x="-920" y="860255"/>
                  <a:pt x="190" y="848379"/>
                </a:cubicBezTo>
                <a:cubicBezTo>
                  <a:pt x="2409" y="824626"/>
                  <a:pt x="23464" y="807169"/>
                  <a:pt x="47215" y="809389"/>
                </a:cubicBezTo>
                <a:cubicBezTo>
                  <a:pt x="70969" y="811609"/>
                  <a:pt x="88425" y="832664"/>
                  <a:pt x="86205" y="856417"/>
                </a:cubicBezTo>
                <a:cubicBezTo>
                  <a:pt x="83985" y="880169"/>
                  <a:pt x="62931" y="897625"/>
                  <a:pt x="39177" y="895405"/>
                </a:cubicBezTo>
                <a:cubicBezTo>
                  <a:pt x="27302" y="894295"/>
                  <a:pt x="17000" y="888477"/>
                  <a:pt x="9944" y="879966"/>
                </a:cubicBezTo>
                <a:close/>
              </a:path>
            </a:pathLst>
          </a:custGeom>
          <a:solidFill>
            <a:srgbClr val="79CAE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677BE41E-B6EF-4EDE-AE52-49E11E346080}"/>
              </a:ext>
            </a:extLst>
          </p:cNvPr>
          <p:cNvSpPr txBox="1"/>
          <p:nvPr/>
        </p:nvSpPr>
        <p:spPr>
          <a:xfrm>
            <a:off x="653473" y="593878"/>
            <a:ext cx="4431061" cy="197746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400" b="1" dirty="0">
                <a:solidFill>
                  <a:srgbClr val="00B0F0"/>
                </a:solidFill>
                <a:cs typeface="Arial" pitchFamily="34" charset="0"/>
              </a:rPr>
              <a:t>2020</a:t>
            </a:r>
          </a:p>
          <a:p>
            <a:pPr algn="r">
              <a:lnSpc>
                <a:spcPts val="4900"/>
              </a:lnSpc>
            </a:pPr>
            <a:r>
              <a:rPr lang="en-US" altLang="ko-KR" sz="4000" b="1" dirty="0">
                <a:solidFill>
                  <a:srgbClr val="79CAE0"/>
                </a:solidFill>
                <a:cs typeface="Arial" pitchFamily="34" charset="0"/>
              </a:rPr>
              <a:t>Power</a:t>
            </a:r>
            <a:r>
              <a:rPr lang="en-US" altLang="ko-KR" sz="4000" b="1" dirty="0"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rgbClr val="79CAE0"/>
                </a:solidFill>
                <a:cs typeface="Arial" pitchFamily="34" charset="0"/>
              </a:rPr>
              <a:t>Point</a:t>
            </a:r>
            <a:r>
              <a:rPr lang="en-US" altLang="ko-KR" sz="4000" b="1" dirty="0">
                <a:cs typeface="Arial" pitchFamily="34" charset="0"/>
              </a:rPr>
              <a:t> </a:t>
            </a:r>
            <a:r>
              <a:rPr lang="en-US" sz="4000" b="1" dirty="0"/>
              <a:t>Online Diagnosis</a:t>
            </a:r>
          </a:p>
        </p:txBody>
      </p: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20D5F1E6-8BCA-4A16-8302-46760DE514F0}"/>
              </a:ext>
            </a:extLst>
          </p:cNvPr>
          <p:cNvCxnSpPr>
            <a:cxnSpLocks/>
          </p:cNvCxnSpPr>
          <p:nvPr/>
        </p:nvCxnSpPr>
        <p:spPr>
          <a:xfrm flipV="1">
            <a:off x="740598" y="2766898"/>
            <a:ext cx="4343936" cy="330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4D880BC2-8A49-4B24-AECE-1BDB010C5FEB}"/>
              </a:ext>
            </a:extLst>
          </p:cNvPr>
          <p:cNvGrpSpPr/>
          <p:nvPr/>
        </p:nvGrpSpPr>
        <p:grpSpPr>
          <a:xfrm>
            <a:off x="653473" y="2990663"/>
            <a:ext cx="4431062" cy="3253295"/>
            <a:chOff x="653473" y="4416753"/>
            <a:chExt cx="4431062" cy="3253295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B61D4A86-1FCC-44B9-A2B8-5E7D37999DB7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0" name="직사각형 1">
              <a:extLst>
                <a:ext uri="{FF2B5EF4-FFF2-40B4-BE49-F238E27FC236}">
                  <a16:creationId xmlns:a16="http://schemas.microsoft.com/office/drawing/2014/main" id="{B0E1B4E8-9E77-412C-BC87-052532B32250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2008 ~ 2011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096" y="2841905"/>
            <a:ext cx="1983600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80382" y="41620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F399F47F-CC2E-47CE-81E7-8187464FCCA3}"/>
              </a:ext>
            </a:extLst>
          </p:cNvPr>
          <p:cNvSpPr/>
          <p:nvPr/>
        </p:nvSpPr>
        <p:spPr>
          <a:xfrm>
            <a:off x="3248822" y="3356116"/>
            <a:ext cx="1676677" cy="2149271"/>
          </a:xfrm>
          <a:custGeom>
            <a:avLst/>
            <a:gdLst/>
            <a:ahLst/>
            <a:cxnLst/>
            <a:rect l="l" t="t" r="r" b="b"/>
            <a:pathLst>
              <a:path w="1218310" h="2410943">
                <a:moveTo>
                  <a:pt x="0" y="2381135"/>
                </a:moveTo>
                <a:lnTo>
                  <a:pt x="12044" y="2410943"/>
                </a:lnTo>
                <a:lnTo>
                  <a:pt x="0" y="2410943"/>
                </a:lnTo>
                <a:close/>
                <a:moveTo>
                  <a:pt x="1218310" y="0"/>
                </a:moveTo>
                <a:lnTo>
                  <a:pt x="1218310" y="1882800"/>
                </a:lnTo>
                <a:lnTo>
                  <a:pt x="0" y="2375029"/>
                </a:lnTo>
                <a:lnTo>
                  <a:pt x="0" y="492229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3CD110-67AA-42CC-A3D1-ED4664969005}"/>
              </a:ext>
            </a:extLst>
          </p:cNvPr>
          <p:cNvSpPr/>
          <p:nvPr/>
        </p:nvSpPr>
        <p:spPr>
          <a:xfrm>
            <a:off x="1239312" y="3909412"/>
            <a:ext cx="1676677" cy="2130862"/>
          </a:xfrm>
          <a:custGeom>
            <a:avLst/>
            <a:gdLst/>
            <a:ahLst/>
            <a:cxnLst/>
            <a:rect l="l" t="t" r="r" b="b"/>
            <a:pathLst>
              <a:path w="1218310" h="2390293">
                <a:moveTo>
                  <a:pt x="1218310" y="0"/>
                </a:moveTo>
                <a:lnTo>
                  <a:pt x="1218310" y="1898064"/>
                </a:lnTo>
                <a:lnTo>
                  <a:pt x="0" y="2390293"/>
                </a:lnTo>
                <a:lnTo>
                  <a:pt x="0" y="48717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1E072D11-A828-4551-A531-BE9624288A85}"/>
              </a:ext>
            </a:extLst>
          </p:cNvPr>
          <p:cNvSpPr/>
          <p:nvPr/>
        </p:nvSpPr>
        <p:spPr>
          <a:xfrm>
            <a:off x="5258433" y="2809675"/>
            <a:ext cx="1676677" cy="2142416"/>
          </a:xfrm>
          <a:custGeom>
            <a:avLst/>
            <a:gdLst/>
            <a:ahLst/>
            <a:cxnLst/>
            <a:rect l="l" t="t" r="r" b="b"/>
            <a:pathLst>
              <a:path w="1218310" h="2403254">
                <a:moveTo>
                  <a:pt x="1218310" y="0"/>
                </a:moveTo>
                <a:lnTo>
                  <a:pt x="1218310" y="1874255"/>
                </a:lnTo>
                <a:lnTo>
                  <a:pt x="809" y="2366158"/>
                </a:lnTo>
                <a:lnTo>
                  <a:pt x="15797" y="2403254"/>
                </a:lnTo>
                <a:lnTo>
                  <a:pt x="0" y="2403254"/>
                </a:lnTo>
                <a:lnTo>
                  <a:pt x="0" y="492230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22AD43A-DFEF-44E2-8D30-83F98F1F502E}"/>
              </a:ext>
            </a:extLst>
          </p:cNvPr>
          <p:cNvSpPr/>
          <p:nvPr/>
        </p:nvSpPr>
        <p:spPr>
          <a:xfrm>
            <a:off x="7267699" y="2295872"/>
            <a:ext cx="1676677" cy="2109777"/>
          </a:xfrm>
          <a:custGeom>
            <a:avLst/>
            <a:gdLst/>
            <a:ahLst/>
            <a:cxnLst/>
            <a:rect l="l" t="t" r="r" b="b"/>
            <a:pathLst>
              <a:path w="1218310" h="2366641">
                <a:moveTo>
                  <a:pt x="1218310" y="0"/>
                </a:moveTo>
                <a:lnTo>
                  <a:pt x="1218310" y="1874411"/>
                </a:lnTo>
                <a:lnTo>
                  <a:pt x="0" y="2366641"/>
                </a:lnTo>
                <a:lnTo>
                  <a:pt x="0" y="49222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A1F566A1-2490-4F91-B749-17E1C74868ED}"/>
              </a:ext>
            </a:extLst>
          </p:cNvPr>
          <p:cNvSpPr/>
          <p:nvPr/>
        </p:nvSpPr>
        <p:spPr>
          <a:xfrm>
            <a:off x="9277103" y="1733497"/>
            <a:ext cx="1676677" cy="2158349"/>
          </a:xfrm>
          <a:custGeom>
            <a:avLst/>
            <a:gdLst/>
            <a:ahLst/>
            <a:cxnLst/>
            <a:rect l="l" t="t" r="r" b="b"/>
            <a:pathLst>
              <a:path w="1218310" h="2361066">
                <a:moveTo>
                  <a:pt x="1218310" y="0"/>
                </a:moveTo>
                <a:lnTo>
                  <a:pt x="1218310" y="1868837"/>
                </a:lnTo>
                <a:lnTo>
                  <a:pt x="0" y="2361066"/>
                </a:lnTo>
                <a:lnTo>
                  <a:pt x="0" y="492230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30E8C90-C680-432E-9C15-F3E685492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497948" y="2855216"/>
            <a:ext cx="11217648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0DBDF76-C762-4C64-A86D-E327E1DE4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0000">
            <a:off x="441622" y="4504475"/>
            <a:ext cx="11240010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4C118A-40E4-4D83-8752-930563183009}"/>
              </a:ext>
            </a:extLst>
          </p:cNvPr>
          <p:cNvSpPr txBox="1"/>
          <p:nvPr/>
        </p:nvSpPr>
        <p:spPr>
          <a:xfrm>
            <a:off x="1758212" y="4283091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81A70E-D581-44A9-8A1D-429390792B71}"/>
              </a:ext>
            </a:extLst>
          </p:cNvPr>
          <p:cNvSpPr txBox="1"/>
          <p:nvPr/>
        </p:nvSpPr>
        <p:spPr>
          <a:xfrm>
            <a:off x="3767722" y="3749264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F92BAD-C6EC-4832-80A8-3813CF6376CB}"/>
              </a:ext>
            </a:extLst>
          </p:cNvPr>
          <p:cNvSpPr txBox="1"/>
          <p:nvPr/>
        </p:nvSpPr>
        <p:spPr>
          <a:xfrm>
            <a:off x="5777334" y="3215437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64051-2A5A-43BF-ACD1-965AFEC88DC1}"/>
              </a:ext>
            </a:extLst>
          </p:cNvPr>
          <p:cNvSpPr txBox="1"/>
          <p:nvPr/>
        </p:nvSpPr>
        <p:spPr>
          <a:xfrm>
            <a:off x="7786600" y="2681610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0B86B-23B4-487E-B835-A6DF5C5EBC9F}"/>
              </a:ext>
            </a:extLst>
          </p:cNvPr>
          <p:cNvSpPr txBox="1"/>
          <p:nvPr/>
        </p:nvSpPr>
        <p:spPr>
          <a:xfrm>
            <a:off x="9796004" y="2147783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39E6A0-6B4A-48C8-93E8-7EF335FDD4B7}"/>
              </a:ext>
            </a:extLst>
          </p:cNvPr>
          <p:cNvGrpSpPr/>
          <p:nvPr/>
        </p:nvGrpSpPr>
        <p:grpSpPr>
          <a:xfrm>
            <a:off x="9394386" y="3996951"/>
            <a:ext cx="1442108" cy="1453493"/>
            <a:chOff x="3017859" y="4307149"/>
            <a:chExt cx="1870812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F05BFC-5FDA-4012-98BE-FD988FF31DE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CA05E9-315A-4FB9-9A6B-E8CB0CE8898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8D2FD5-D61C-42F6-9572-40D352D8DC2E}"/>
              </a:ext>
            </a:extLst>
          </p:cNvPr>
          <p:cNvGrpSpPr/>
          <p:nvPr/>
        </p:nvGrpSpPr>
        <p:grpSpPr>
          <a:xfrm>
            <a:off x="7385051" y="4503603"/>
            <a:ext cx="1442108" cy="1453493"/>
            <a:chOff x="3017859" y="4307149"/>
            <a:chExt cx="1870812" cy="14534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75A9E2-FBFD-4990-99A9-9B7929D647D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EBF24-21D8-4EE4-BD15-5D1B2F3120F4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8C3C3D-A839-4A53-A597-9F4741743A22}"/>
              </a:ext>
            </a:extLst>
          </p:cNvPr>
          <p:cNvGrpSpPr/>
          <p:nvPr/>
        </p:nvGrpSpPr>
        <p:grpSpPr>
          <a:xfrm>
            <a:off x="3366105" y="1758956"/>
            <a:ext cx="1442108" cy="1453493"/>
            <a:chOff x="3017859" y="4307149"/>
            <a:chExt cx="1870812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8D41A3-13ED-4162-8FA8-8B9D08ADACC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2595E5-5438-43A8-B7F7-1EE5647C263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8693FCB-5510-4543-9DFC-4428D40A80EC}"/>
              </a:ext>
            </a:extLst>
          </p:cNvPr>
          <p:cNvGrpSpPr/>
          <p:nvPr/>
        </p:nvGrpSpPr>
        <p:grpSpPr>
          <a:xfrm>
            <a:off x="1356595" y="2300574"/>
            <a:ext cx="1442108" cy="1453493"/>
            <a:chOff x="3017859" y="4307149"/>
            <a:chExt cx="1870812" cy="14534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A56367-EDF0-4FC8-8EC5-2D1FEF1E5A1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0CE9C9-D608-4353-9C32-7132D2266FE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6CFAA8-75E6-45E9-8F7C-3C7B9F8EB8CF}"/>
              </a:ext>
            </a:extLst>
          </p:cNvPr>
          <p:cNvGrpSpPr/>
          <p:nvPr/>
        </p:nvGrpSpPr>
        <p:grpSpPr>
          <a:xfrm>
            <a:off x="5375716" y="5010257"/>
            <a:ext cx="1442108" cy="1084161"/>
            <a:chOff x="3017859" y="4307149"/>
            <a:chExt cx="1870812" cy="10841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A1DF61-3266-4863-83AC-54EE4BAA640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756AB-82A7-4AF3-AA1B-A8A8CBFAE91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D11931CC-59F3-44A7-8DCF-3C09433CC60E}"/>
              </a:ext>
            </a:extLst>
          </p:cNvPr>
          <p:cNvSpPr/>
          <p:nvPr/>
        </p:nvSpPr>
        <p:spPr>
          <a:xfrm>
            <a:off x="7991080" y="3480813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07F38FA5-5CBC-49D8-A07E-11F881D4F041}"/>
              </a:ext>
            </a:extLst>
          </p:cNvPr>
          <p:cNvSpPr/>
          <p:nvPr/>
        </p:nvSpPr>
        <p:spPr>
          <a:xfrm>
            <a:off x="1905489" y="5095824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98A239A9-E9D5-4BEA-ACED-6F8B829CEE27}"/>
              </a:ext>
            </a:extLst>
          </p:cNvPr>
          <p:cNvSpPr/>
          <p:nvPr/>
        </p:nvSpPr>
        <p:spPr>
          <a:xfrm rot="2942052">
            <a:off x="3929992" y="4616003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3D3CA95D-2041-4A3A-93B3-3773F2E588B3}"/>
              </a:ext>
            </a:extLst>
          </p:cNvPr>
          <p:cNvSpPr>
            <a:spLocks noChangeAspect="1"/>
          </p:cNvSpPr>
          <p:nvPr/>
        </p:nvSpPr>
        <p:spPr>
          <a:xfrm>
            <a:off x="5993641" y="40247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9F5AC48-DB82-411D-88F8-CE6D350ABD1D}"/>
              </a:ext>
            </a:extLst>
          </p:cNvPr>
          <p:cNvSpPr/>
          <p:nvPr/>
        </p:nvSpPr>
        <p:spPr>
          <a:xfrm>
            <a:off x="9941472" y="2930910"/>
            <a:ext cx="415866" cy="418044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BC680D52-AF0B-4328-8461-743F97D93CC3}"/>
              </a:ext>
            </a:extLst>
          </p:cNvPr>
          <p:cNvSpPr txBox="1"/>
          <p:nvPr/>
        </p:nvSpPr>
        <p:spPr>
          <a:xfrm>
            <a:off x="5612567" y="141165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70FE7F96-51CA-4B15-8BAE-4FCEFCF5CD9D}"/>
              </a:ext>
            </a:extLst>
          </p:cNvPr>
          <p:cNvSpPr txBox="1">
            <a:spLocks/>
          </p:cNvSpPr>
          <p:nvPr/>
        </p:nvSpPr>
        <p:spPr>
          <a:xfrm>
            <a:off x="5612567" y="182404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0CF417-1CF8-4833-989A-E88D3181FA9F}"/>
              </a:ext>
            </a:extLst>
          </p:cNvPr>
          <p:cNvSpPr txBox="1"/>
          <p:nvPr/>
        </p:nvSpPr>
        <p:spPr>
          <a:xfrm>
            <a:off x="5612567" y="231615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72CC04CD-F8F4-4274-A1C9-4C1A1B4380B7}"/>
              </a:ext>
            </a:extLst>
          </p:cNvPr>
          <p:cNvSpPr txBox="1">
            <a:spLocks/>
          </p:cNvSpPr>
          <p:nvPr/>
        </p:nvSpPr>
        <p:spPr>
          <a:xfrm>
            <a:off x="5612567" y="272854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E587BDD-F4A4-45BC-8195-2A863C7A94E2}"/>
              </a:ext>
            </a:extLst>
          </p:cNvPr>
          <p:cNvSpPr txBox="1"/>
          <p:nvPr/>
        </p:nvSpPr>
        <p:spPr>
          <a:xfrm>
            <a:off x="5612567" y="322065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42BE6166-2779-4C5E-9D0B-74F0102AD7BF}"/>
              </a:ext>
            </a:extLst>
          </p:cNvPr>
          <p:cNvSpPr txBox="1">
            <a:spLocks/>
          </p:cNvSpPr>
          <p:nvPr/>
        </p:nvSpPr>
        <p:spPr>
          <a:xfrm>
            <a:off x="5612567" y="363304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E7B17A2-F087-4DC4-BE5F-34CC3CBF3972}"/>
              </a:ext>
            </a:extLst>
          </p:cNvPr>
          <p:cNvSpPr txBox="1"/>
          <p:nvPr/>
        </p:nvSpPr>
        <p:spPr>
          <a:xfrm>
            <a:off x="5612567" y="412514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BCF129EB-8F8D-49E8-832D-07979788C32D}"/>
              </a:ext>
            </a:extLst>
          </p:cNvPr>
          <p:cNvSpPr txBox="1">
            <a:spLocks/>
          </p:cNvSpPr>
          <p:nvPr/>
        </p:nvSpPr>
        <p:spPr>
          <a:xfrm>
            <a:off x="5612567" y="453753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370ED3-BFB6-4E8F-814D-079FC4A81502}"/>
              </a:ext>
            </a:extLst>
          </p:cNvPr>
          <p:cNvSpPr txBox="1"/>
          <p:nvPr/>
        </p:nvSpPr>
        <p:spPr>
          <a:xfrm>
            <a:off x="5612567" y="502964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08E2517D-CD25-4473-A440-C3EC66FE34E2}"/>
              </a:ext>
            </a:extLst>
          </p:cNvPr>
          <p:cNvSpPr txBox="1">
            <a:spLocks/>
          </p:cNvSpPr>
          <p:nvPr/>
        </p:nvSpPr>
        <p:spPr>
          <a:xfrm>
            <a:off x="5612567" y="544203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3689DAF-4370-4DEC-B50E-950211446872}"/>
              </a:ext>
            </a:extLst>
          </p:cNvPr>
          <p:cNvSpPr txBox="1"/>
          <p:nvPr/>
        </p:nvSpPr>
        <p:spPr>
          <a:xfrm>
            <a:off x="8339838" y="428515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 smtClean="0">
                <a:solidFill>
                  <a:srgbClr val="00B0F0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rgbClr val="00B0F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23EF8-1FFE-4620-B12C-B99E17874FA6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rgbClr val="00B0F0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rgbClr val="00B0F0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rgbClr val="00B0F0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D2E66E-5F86-4A8B-9320-ABCB1C537621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79CAE0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79CAE0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rgbClr val="79CAE0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rgbClr val="79CAE0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69AEEB-8784-416A-A7F1-D11D7722A06A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7" y="1207495"/>
            <a:ext cx="3995435" cy="439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3F6E4F5-498A-4B30-95DD-4D1128B779C9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F8B6133C-B0E5-4406-B4A4-3CD7CA1DB0D8}"/>
              </a:ext>
            </a:extLst>
          </p:cNvPr>
          <p:cNvSpPr/>
          <p:nvPr/>
        </p:nvSpPr>
        <p:spPr>
          <a:xfrm>
            <a:off x="966011" y="4869737"/>
            <a:ext cx="754393" cy="754393"/>
          </a:xfrm>
          <a:prstGeom prst="ellipse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00530637-5665-4A8E-9B3A-9D486C548792}"/>
              </a:ext>
            </a:extLst>
          </p:cNvPr>
          <p:cNvSpPr/>
          <p:nvPr/>
        </p:nvSpPr>
        <p:spPr>
          <a:xfrm>
            <a:off x="4727836" y="4869736"/>
            <a:ext cx="754393" cy="754393"/>
          </a:xfrm>
          <a:prstGeom prst="ellipse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053C5864-FBC4-4E4A-9086-1DA5BBB3E924}"/>
              </a:ext>
            </a:extLst>
          </p:cNvPr>
          <p:cNvSpPr/>
          <p:nvPr/>
        </p:nvSpPr>
        <p:spPr>
          <a:xfrm>
            <a:off x="2846924" y="4869736"/>
            <a:ext cx="754393" cy="754393"/>
          </a:xfrm>
          <a:prstGeom prst="ellipse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1E9F94-D1D2-4F91-871E-B378351A8BE4}"/>
              </a:ext>
            </a:extLst>
          </p:cNvPr>
          <p:cNvSpPr txBox="1"/>
          <p:nvPr/>
        </p:nvSpPr>
        <p:spPr>
          <a:xfrm>
            <a:off x="59488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85A59C-51CA-40DA-95D6-801E72BE832A}"/>
              </a:ext>
            </a:extLst>
          </p:cNvPr>
          <p:cNvSpPr txBox="1"/>
          <p:nvPr/>
        </p:nvSpPr>
        <p:spPr>
          <a:xfrm>
            <a:off x="2492529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2E6583-1687-4DAD-9756-D18B7A899A26}"/>
              </a:ext>
            </a:extLst>
          </p:cNvPr>
          <p:cNvSpPr txBox="1"/>
          <p:nvPr/>
        </p:nvSpPr>
        <p:spPr>
          <a:xfrm>
            <a:off x="4370753" y="4226153"/>
            <a:ext cx="14966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Simple PowerPoint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BFD298DB-4A2F-4B0C-A5B6-670C6628ABD3}"/>
              </a:ext>
            </a:extLst>
          </p:cNvPr>
          <p:cNvSpPr/>
          <p:nvPr/>
        </p:nvSpPr>
        <p:spPr>
          <a:xfrm>
            <a:off x="675043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23CC9C83-B283-40AD-A7A8-5C71C7A43DD6}"/>
              </a:ext>
            </a:extLst>
          </p:cNvPr>
          <p:cNvSpPr/>
          <p:nvPr/>
        </p:nvSpPr>
        <p:spPr>
          <a:xfrm>
            <a:off x="2555955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8613C605-A676-468E-9879-5063CE52D7B2}"/>
              </a:ext>
            </a:extLst>
          </p:cNvPr>
          <p:cNvSpPr/>
          <p:nvPr/>
        </p:nvSpPr>
        <p:spPr>
          <a:xfrm>
            <a:off x="4436868" y="5744492"/>
            <a:ext cx="1336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44404C-4CD1-4C4F-B982-FF056DEAE0CF}"/>
              </a:ext>
            </a:extLst>
          </p:cNvPr>
          <p:cNvSpPr txBox="1"/>
          <p:nvPr/>
        </p:nvSpPr>
        <p:spPr>
          <a:xfrm>
            <a:off x="675043" y="2063333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3BBEE0-39B2-467E-8654-0C5122AB8225}"/>
              </a:ext>
            </a:extLst>
          </p:cNvPr>
          <p:cNvSpPr txBox="1"/>
          <p:nvPr/>
        </p:nvSpPr>
        <p:spPr>
          <a:xfrm>
            <a:off x="675044" y="2788196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1EE97CF-4CA8-4C0D-9911-B3199CEE1157}"/>
              </a:ext>
            </a:extLst>
          </p:cNvPr>
          <p:cNvSpPr/>
          <p:nvPr/>
        </p:nvSpPr>
        <p:spPr>
          <a:xfrm>
            <a:off x="1070609" y="5121046"/>
            <a:ext cx="441309" cy="32530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AE3D4-1091-471E-A987-559DBB60D2C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30B6D69-2AF5-4832-BA61-9770366F5B1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265" y="5108215"/>
            <a:ext cx="562665" cy="35097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991" y="4964862"/>
            <a:ext cx="233956" cy="52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E9B3D69E-C404-43B9-972F-88599C00DD1F}"/>
              </a:ext>
            </a:extLst>
          </p:cNvPr>
          <p:cNvSpPr txBox="1"/>
          <p:nvPr/>
        </p:nvSpPr>
        <p:spPr>
          <a:xfrm>
            <a:off x="789216" y="1527541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AWESOME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400" b="1" dirty="0">
                <a:solidFill>
                  <a:srgbClr val="79CAE0"/>
                </a:solidFill>
                <a:latin typeface="+mj-lt"/>
                <a:cs typeface="Arial" pitchFamily="34" charset="0"/>
              </a:rPr>
              <a:t>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6DBFCA-9AC5-4E0E-876C-EBE826DF29FC}"/>
              </a:ext>
            </a:extLst>
          </p:cNvPr>
          <p:cNvSpPr txBox="1"/>
          <p:nvPr/>
        </p:nvSpPr>
        <p:spPr>
          <a:xfrm>
            <a:off x="789216" y="2214754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rgbClr val="507C89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rgbClr val="507C89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rgbClr val="507C89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FA3B61-F754-4EDF-A195-CB6EEF07B158}"/>
              </a:ext>
            </a:extLst>
          </p:cNvPr>
          <p:cNvSpPr txBox="1"/>
          <p:nvPr/>
        </p:nvSpPr>
        <p:spPr>
          <a:xfrm>
            <a:off x="789216" y="1271215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</a:t>
            </a:r>
            <a:endParaRPr lang="ko-KR" altLang="en-US" sz="1600" dirty="0">
              <a:cs typeface="Arial" pitchFamily="34" charset="0"/>
            </a:endParaRPr>
          </a:p>
        </p:txBody>
      </p:sp>
      <p:grpSp>
        <p:nvGrpSpPr>
          <p:cNvPr id="72" name="Group 10">
            <a:extLst>
              <a:ext uri="{FF2B5EF4-FFF2-40B4-BE49-F238E27FC236}">
                <a16:creationId xmlns:a16="http://schemas.microsoft.com/office/drawing/2014/main" id="{F6716E3D-E295-4ED5-8CC1-A1A593CE761E}"/>
              </a:ext>
            </a:extLst>
          </p:cNvPr>
          <p:cNvGrpSpPr/>
          <p:nvPr/>
        </p:nvGrpSpPr>
        <p:grpSpPr>
          <a:xfrm>
            <a:off x="829153" y="2957113"/>
            <a:ext cx="4781430" cy="752078"/>
            <a:chOff x="5076056" y="1240057"/>
            <a:chExt cx="2717823" cy="43968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4D1A03-4720-46A6-887D-DDBEA29DAD78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C4B9BE-2131-436E-B170-C339B0C8A1B2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5" name="Group 10">
            <a:extLst>
              <a:ext uri="{FF2B5EF4-FFF2-40B4-BE49-F238E27FC236}">
                <a16:creationId xmlns:a16="http://schemas.microsoft.com/office/drawing/2014/main" id="{7C86809D-B078-4AB3-AB1F-D0020B3375C9}"/>
              </a:ext>
            </a:extLst>
          </p:cNvPr>
          <p:cNvGrpSpPr/>
          <p:nvPr/>
        </p:nvGrpSpPr>
        <p:grpSpPr>
          <a:xfrm>
            <a:off x="829153" y="3731477"/>
            <a:ext cx="4781430" cy="752078"/>
            <a:chOff x="5076056" y="1240057"/>
            <a:chExt cx="2717823" cy="43968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AFFFF35-9124-476E-9FFA-DBA8C23B4A21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44DEE57-47EB-4602-AEB2-3DEF5CFA33EF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08074B74-9814-41C3-B2FF-4FF179855EB2}"/>
              </a:ext>
            </a:extLst>
          </p:cNvPr>
          <p:cNvGrpSpPr/>
          <p:nvPr/>
        </p:nvGrpSpPr>
        <p:grpSpPr>
          <a:xfrm>
            <a:off x="829153" y="4505841"/>
            <a:ext cx="4781430" cy="752078"/>
            <a:chOff x="5076056" y="1240057"/>
            <a:chExt cx="2717823" cy="43968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99106A9-02BD-43D6-917B-C4284A08F49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FD311E-712C-472C-84FB-ECD2249FD21D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81" name="Group 10">
            <a:extLst>
              <a:ext uri="{FF2B5EF4-FFF2-40B4-BE49-F238E27FC236}">
                <a16:creationId xmlns:a16="http://schemas.microsoft.com/office/drawing/2014/main" id="{BCCDD9AB-4D0C-4F42-95BC-31F9BF146F08}"/>
              </a:ext>
            </a:extLst>
          </p:cNvPr>
          <p:cNvGrpSpPr/>
          <p:nvPr/>
        </p:nvGrpSpPr>
        <p:grpSpPr>
          <a:xfrm>
            <a:off x="789216" y="5280204"/>
            <a:ext cx="4821367" cy="936743"/>
            <a:chOff x="5076056" y="1240057"/>
            <a:chExt cx="2717823" cy="54764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6372AC8-3207-42BA-A699-B9ABC5A3337B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9C74C1D-6134-47FD-BE1D-272AF590EBFC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902" y="2033426"/>
            <a:ext cx="5813636" cy="484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3A4252-312A-49DE-B366-68A60763C43E}"/>
              </a:ext>
            </a:extLst>
          </p:cNvPr>
          <p:cNvSpPr/>
          <p:nvPr/>
        </p:nvSpPr>
        <p:spPr>
          <a:xfrm>
            <a:off x="2758233" y="2195314"/>
            <a:ext cx="8527991" cy="9837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505A82-E63D-4F79-8ABF-B27A7CE2574C}"/>
              </a:ext>
            </a:extLst>
          </p:cNvPr>
          <p:cNvSpPr/>
          <p:nvPr/>
        </p:nvSpPr>
        <p:spPr>
          <a:xfrm>
            <a:off x="3294270" y="3275434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C7F991-03C8-4F37-AB89-7D2FF6336B03}"/>
              </a:ext>
            </a:extLst>
          </p:cNvPr>
          <p:cNvGrpSpPr/>
          <p:nvPr/>
        </p:nvGrpSpPr>
        <p:grpSpPr>
          <a:xfrm>
            <a:off x="869240" y="5596182"/>
            <a:ext cx="3865190" cy="655652"/>
            <a:chOff x="562794" y="5596182"/>
            <a:chExt cx="3865190" cy="655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A367AE3-3255-4456-804A-1B36E162F58B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5CD426A-3D05-4495-912B-4FEFFF12BDF6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3033B28-7A47-4691-983F-56F9678186E0}"/>
              </a:ext>
            </a:extLst>
          </p:cNvPr>
          <p:cNvSpPr/>
          <p:nvPr/>
        </p:nvSpPr>
        <p:spPr>
          <a:xfrm>
            <a:off x="3663426" y="4355554"/>
            <a:ext cx="7622798" cy="983754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26BBD5-977F-4B75-A4B0-6831231AD458}"/>
              </a:ext>
            </a:extLst>
          </p:cNvPr>
          <p:cNvSpPr/>
          <p:nvPr/>
        </p:nvSpPr>
        <p:spPr>
          <a:xfrm>
            <a:off x="1350053" y="2996952"/>
            <a:ext cx="2880320" cy="2880320"/>
          </a:xfrm>
          <a:prstGeom prst="ellipse">
            <a:avLst/>
          </a:prstGeom>
          <a:solidFill>
            <a:srgbClr val="00B0F0"/>
          </a:solidFill>
          <a:ln>
            <a:noFill/>
          </a:ln>
          <a:scene3d>
            <a:camera prst="isometricOffAxis1Top"/>
            <a:lightRig rig="balanced" dir="t"/>
          </a:scene3d>
          <a:sp3d prstMaterial="matte">
            <a:bevelT w="317500" h="857250" prst="angle"/>
            <a:extrusionClr>
              <a:srgbClr val="FAA33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4D13D61-EDEE-46C0-AC5D-4FE956995719}"/>
              </a:ext>
            </a:extLst>
          </p:cNvPr>
          <p:cNvSpPr/>
          <p:nvPr/>
        </p:nvSpPr>
        <p:spPr>
          <a:xfrm>
            <a:off x="1753103" y="2419375"/>
            <a:ext cx="2076426" cy="2076426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1Top"/>
            <a:lightRig rig="balanced" dir="t"/>
          </a:scene3d>
          <a:sp3d prstMaterial="matte">
            <a:bevelT w="266700" h="742950" prst="angle"/>
            <a:extrusionClr>
              <a:srgbClr val="FAA33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DADED7D-985A-4206-92C8-B8A2EE1A2700}"/>
              </a:ext>
            </a:extLst>
          </p:cNvPr>
          <p:cNvSpPr/>
          <p:nvPr/>
        </p:nvSpPr>
        <p:spPr>
          <a:xfrm>
            <a:off x="2124207" y="692696"/>
            <a:ext cx="1294804" cy="1294804"/>
          </a:xfrm>
          <a:prstGeom prst="ellipse">
            <a:avLst/>
          </a:prstGeom>
          <a:solidFill>
            <a:srgbClr val="79CAE0"/>
          </a:solidFill>
          <a:ln>
            <a:noFill/>
          </a:ln>
          <a:scene3d>
            <a:camera prst="isometricOffAxis1Top"/>
            <a:lightRig rig="balanced" dir="t"/>
          </a:scene3d>
          <a:sp3d prstMaterial="matte">
            <a:bevelT w="793750" h="1924050" prst="angle"/>
            <a:extrusionClr>
              <a:srgbClr val="FAA33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592CC5F-3373-46F1-8F2B-3609041596B7}"/>
              </a:ext>
            </a:extLst>
          </p:cNvPr>
          <p:cNvGrpSpPr/>
          <p:nvPr/>
        </p:nvGrpSpPr>
        <p:grpSpPr>
          <a:xfrm>
            <a:off x="4770102" y="2248878"/>
            <a:ext cx="5781459" cy="862544"/>
            <a:chOff x="4139952" y="2279699"/>
            <a:chExt cx="4032448" cy="862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D8E761-8EFD-44FC-9872-08B346E853DB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8B1E05-E07E-4FC8-96EB-E7E1F098D442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DD9468-DD0E-4759-BE1C-A2CADC00AA7C}"/>
              </a:ext>
            </a:extLst>
          </p:cNvPr>
          <p:cNvGrpSpPr/>
          <p:nvPr/>
        </p:nvGrpSpPr>
        <p:grpSpPr>
          <a:xfrm>
            <a:off x="4770102" y="3334948"/>
            <a:ext cx="5781459" cy="862544"/>
            <a:chOff x="4145035" y="3376042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FFF705-6227-4875-A324-02B440C841C8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8F9FF7-3CA0-4129-8B36-50E965A5C988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0D933D-9BD0-4A40-893F-B6BF598EDC3B}"/>
              </a:ext>
            </a:extLst>
          </p:cNvPr>
          <p:cNvGrpSpPr/>
          <p:nvPr/>
        </p:nvGrpSpPr>
        <p:grpSpPr>
          <a:xfrm>
            <a:off x="4770102" y="4421016"/>
            <a:ext cx="5781459" cy="862544"/>
            <a:chOff x="4150118" y="4472385"/>
            <a:chExt cx="4032448" cy="8625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694E0F-0966-4744-888C-9FB5BA741E9E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32C488-DF06-49E0-B191-E5D529CA495F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BDADC1A-2EFC-4997-8738-D644A87CFA5B}"/>
              </a:ext>
            </a:extLst>
          </p:cNvPr>
          <p:cNvSpPr txBox="1"/>
          <p:nvPr/>
        </p:nvSpPr>
        <p:spPr>
          <a:xfrm>
            <a:off x="2261238" y="413422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5BF93-12C9-4483-9422-E9BB76791642}"/>
              </a:ext>
            </a:extLst>
          </p:cNvPr>
          <p:cNvSpPr txBox="1"/>
          <p:nvPr/>
        </p:nvSpPr>
        <p:spPr>
          <a:xfrm>
            <a:off x="2261238" y="2837968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7A2073-B555-46C9-87C1-6FA8AD7F75EB}"/>
              </a:ext>
            </a:extLst>
          </p:cNvPr>
          <p:cNvSpPr txBox="1"/>
          <p:nvPr/>
        </p:nvSpPr>
        <p:spPr>
          <a:xfrm>
            <a:off x="2261238" y="537310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5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086C1188-6531-4BEC-9F3D-F90131E9F3EC}"/>
              </a:ext>
            </a:extLst>
          </p:cNvPr>
          <p:cNvGrpSpPr/>
          <p:nvPr/>
        </p:nvGrpSpPr>
        <p:grpSpPr>
          <a:xfrm>
            <a:off x="660604" y="2736347"/>
            <a:ext cx="4321299" cy="3366496"/>
            <a:chOff x="1546363" y="2786226"/>
            <a:chExt cx="4321299" cy="33664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D780B7-4706-4F86-BEA1-1BF65603C6FC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B309B2-EA45-4B08-9086-018C3C489D8F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8A4CF1-9A86-471F-98D4-91B19A71401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F9C5D9-1591-472D-8891-B836C5307595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09CE7E-35F9-411D-9617-537572F3A95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6F5FC2-62B6-4C4E-86EB-CEEE85E7C8B5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2C4A40-2122-41E0-BAE8-761BE54E1CBD}"/>
              </a:ext>
            </a:extLst>
          </p:cNvPr>
          <p:cNvSpPr txBox="1"/>
          <p:nvPr/>
        </p:nvSpPr>
        <p:spPr>
          <a:xfrm>
            <a:off x="6849658" y="86013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0A0ED3-EDD6-4392-B6E1-1F4CF2B1AC47}"/>
              </a:ext>
            </a:extLst>
          </p:cNvPr>
          <p:cNvSpPr txBox="1"/>
          <p:nvPr/>
        </p:nvSpPr>
        <p:spPr>
          <a:xfrm>
            <a:off x="6849658" y="150729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B8F71-BC46-48A2-A944-76395EB4548A}"/>
              </a:ext>
            </a:extLst>
          </p:cNvPr>
          <p:cNvSpPr txBox="1"/>
          <p:nvPr/>
        </p:nvSpPr>
        <p:spPr>
          <a:xfrm>
            <a:off x="6849658" y="62531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658" y="2278788"/>
            <a:ext cx="3949215" cy="394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B3E6664-8F69-4DC2-BC58-15393C0F85BC}"/>
              </a:ext>
            </a:extLst>
          </p:cNvPr>
          <p:cNvSpPr txBox="1"/>
          <p:nvPr/>
        </p:nvSpPr>
        <p:spPr>
          <a:xfrm>
            <a:off x="164972" y="1085813"/>
            <a:ext cx="500277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00B0F0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420391" y="162483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rgbClr val="00B0F0"/>
                </a:solidFill>
                <a:cs typeface="Arial" pitchFamily="34" charset="0"/>
              </a:rPr>
              <a:t>Let </a:t>
            </a:r>
            <a:r>
              <a:rPr lang="en-US" altLang="ko-KR" sz="5400" dirty="0">
                <a:solidFill>
                  <a:srgbClr val="00B0F0"/>
                </a:solidFill>
                <a:cs typeface="Arial" pitchFamily="34" charset="0"/>
              </a:rPr>
              <a:t>us begin</a:t>
            </a:r>
            <a:endParaRPr lang="ko-KR" altLang="en-US" sz="5400" dirty="0">
              <a:solidFill>
                <a:srgbClr val="00B0F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1538257" y="613518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Simple</a:t>
            </a:r>
            <a:r>
              <a:rPr 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bg1">
                    <a:lumMod val="6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79CAE0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40">
            <a:extLst>
              <a:ext uri="{FF2B5EF4-FFF2-40B4-BE49-F238E27FC236}">
                <a16:creationId xmlns:a16="http://schemas.microsoft.com/office/drawing/2014/main" id="{D2DA6787-4846-4BC0-AE8B-7F03EEF35153}"/>
              </a:ext>
            </a:extLst>
          </p:cNvPr>
          <p:cNvSpPr/>
          <p:nvPr/>
        </p:nvSpPr>
        <p:spPr>
          <a:xfrm rot="2942052">
            <a:off x="7310209" y="1888675"/>
            <a:ext cx="531756" cy="56570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214D849-1B5A-43D4-9500-F856234A6AF7}"/>
              </a:ext>
            </a:extLst>
          </p:cNvPr>
          <p:cNvSpPr/>
          <p:nvPr/>
        </p:nvSpPr>
        <p:spPr>
          <a:xfrm>
            <a:off x="10301996" y="4559175"/>
            <a:ext cx="606534" cy="609710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ED110-19F9-4C3A-BEAF-218A69098E8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8B0A4F-2822-4310-AAC3-06FE2E07407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0" name="Grupo 139"/>
          <p:cNvGrpSpPr/>
          <p:nvPr/>
        </p:nvGrpSpPr>
        <p:grpSpPr>
          <a:xfrm>
            <a:off x="774796" y="1266825"/>
            <a:ext cx="10706005" cy="4383168"/>
            <a:chOff x="815548" y="1749854"/>
            <a:chExt cx="10684471" cy="437435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D117C30-F33C-4A52-A6CE-6E5BC2468A96}"/>
                </a:ext>
              </a:extLst>
            </p:cNvPr>
            <p:cNvSpPr/>
            <p:nvPr/>
          </p:nvSpPr>
          <p:spPr>
            <a:xfrm>
              <a:off x="4351036" y="2880170"/>
              <a:ext cx="2016224" cy="2016224"/>
            </a:xfrm>
            <a:prstGeom prst="ellipse">
              <a:avLst/>
            </a:prstGeom>
            <a:solidFill>
              <a:srgbClr val="79CAE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24D0120-749F-4454-8DA1-AE687D279E8D}"/>
                </a:ext>
              </a:extLst>
            </p:cNvPr>
            <p:cNvSpPr/>
            <p:nvPr/>
          </p:nvSpPr>
          <p:spPr>
            <a:xfrm>
              <a:off x="5835586" y="2886828"/>
              <a:ext cx="2016224" cy="201622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cxnSp>
          <p:nvCxnSpPr>
            <p:cNvPr id="6" name="Elbow Connector 10">
              <a:extLst>
                <a:ext uri="{FF2B5EF4-FFF2-40B4-BE49-F238E27FC236}">
                  <a16:creationId xmlns:a16="http://schemas.microsoft.com/office/drawing/2014/main" id="{C2819704-6218-43B6-B2D9-7DCF2E3F3902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872858" y="2129521"/>
              <a:ext cx="1022354" cy="576067"/>
            </a:xfrm>
            <a:prstGeom prst="bentConnector3">
              <a:avLst>
                <a:gd name="adj1" fmla="val 99152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38E3A60-E7FC-4FCE-93EE-94794CF64E2B}"/>
                </a:ext>
              </a:extLst>
            </p:cNvPr>
            <p:cNvGrpSpPr/>
            <p:nvPr/>
          </p:nvGrpSpPr>
          <p:grpSpPr>
            <a:xfrm>
              <a:off x="6771690" y="1749854"/>
              <a:ext cx="4143637" cy="951841"/>
              <a:chOff x="5247690" y="1714185"/>
              <a:chExt cx="2924710" cy="95184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CFEF82-FAA6-400D-BF34-A3C18B737A39}"/>
                  </a:ext>
                </a:extLst>
              </p:cNvPr>
              <p:cNvSpPr txBox="1"/>
              <p:nvPr/>
            </p:nvSpPr>
            <p:spPr>
              <a:xfrm>
                <a:off x="5247690" y="1714185"/>
                <a:ext cx="29247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FA101C-6872-44AA-9B81-6CC28D013532}"/>
                  </a:ext>
                </a:extLst>
              </p:cNvPr>
              <p:cNvSpPr txBox="1"/>
              <p:nvPr/>
            </p:nvSpPr>
            <p:spPr>
              <a:xfrm>
                <a:off x="5247690" y="1906960"/>
                <a:ext cx="2054606" cy="759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59E83BA-A593-442C-BD94-BD8843A13C5D}"/>
                </a:ext>
              </a:extLst>
            </p:cNvPr>
            <p:cNvGrpSpPr/>
            <p:nvPr/>
          </p:nvGrpSpPr>
          <p:grpSpPr>
            <a:xfrm>
              <a:off x="7380144" y="5152921"/>
              <a:ext cx="4119875" cy="971285"/>
              <a:chOff x="5247690" y="1753071"/>
              <a:chExt cx="2907938" cy="97128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614B01-1E06-41C7-8D85-5D26ACEFF39A}"/>
                  </a:ext>
                </a:extLst>
              </p:cNvPr>
              <p:cNvSpPr txBox="1"/>
              <p:nvPr/>
            </p:nvSpPr>
            <p:spPr>
              <a:xfrm>
                <a:off x="5247690" y="1753071"/>
                <a:ext cx="29079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06B8DA-3C40-455A-9569-C7D0D43F5C6F}"/>
                  </a:ext>
                </a:extLst>
              </p:cNvPr>
              <p:cNvSpPr txBox="1"/>
              <p:nvPr/>
            </p:nvSpPr>
            <p:spPr>
              <a:xfrm>
                <a:off x="5247690" y="1965290"/>
                <a:ext cx="2046244" cy="759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8402FA4-1253-4D0A-A561-06BE02C587BE}"/>
                </a:ext>
              </a:extLst>
            </p:cNvPr>
            <p:cNvGrpSpPr/>
            <p:nvPr/>
          </p:nvGrpSpPr>
          <p:grpSpPr>
            <a:xfrm>
              <a:off x="815548" y="4332596"/>
              <a:ext cx="2801006" cy="802603"/>
              <a:chOff x="6096920" y="1753071"/>
              <a:chExt cx="2463137" cy="802603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94B0C6-3272-4ADF-B1BD-3DD098F3A63D}"/>
                  </a:ext>
                </a:extLst>
              </p:cNvPr>
              <p:cNvSpPr txBox="1"/>
              <p:nvPr/>
            </p:nvSpPr>
            <p:spPr>
              <a:xfrm>
                <a:off x="6096920" y="1753071"/>
                <a:ext cx="246313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8714D5F-DFF1-4A1E-8666-2D0128EA7DEA}"/>
                  </a:ext>
                </a:extLst>
              </p:cNvPr>
              <p:cNvSpPr txBox="1"/>
              <p:nvPr/>
            </p:nvSpPr>
            <p:spPr>
              <a:xfrm>
                <a:off x="6096920" y="1965290"/>
                <a:ext cx="2010675" cy="590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6" name="Elbow Connector 32">
              <a:extLst>
                <a:ext uri="{FF2B5EF4-FFF2-40B4-BE49-F238E27FC236}">
                  <a16:creationId xmlns:a16="http://schemas.microsoft.com/office/drawing/2014/main" id="{79249BC5-3765-4EA3-8CD0-91B75235A9AB}"/>
                </a:ext>
              </a:extLst>
            </p:cNvPr>
            <p:cNvCxnSpPr/>
            <p:nvPr/>
          </p:nvCxnSpPr>
          <p:spPr>
            <a:xfrm flipV="1">
              <a:off x="3485402" y="3806310"/>
              <a:ext cx="793081" cy="461888"/>
            </a:xfrm>
            <a:prstGeom prst="bentConnector3">
              <a:avLst>
                <a:gd name="adj1" fmla="val 747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061D0849-DD00-4D86-AFC0-A70E59768C1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2068" y="4944967"/>
              <a:ext cx="666504" cy="420175"/>
            </a:xfrm>
            <a:prstGeom prst="bentConnector3">
              <a:avLst>
                <a:gd name="adj1" fmla="val 98203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6" name="Grupo 135"/>
            <p:cNvGrpSpPr/>
            <p:nvPr/>
          </p:nvGrpSpPr>
          <p:grpSpPr>
            <a:xfrm>
              <a:off x="6427242" y="3178601"/>
              <a:ext cx="1384299" cy="1358900"/>
              <a:chOff x="8246125" y="-2003335"/>
              <a:chExt cx="1384299" cy="1358900"/>
            </a:xfrm>
          </p:grpSpPr>
          <p:sp>
            <p:nvSpPr>
              <p:cNvPr id="50" name="Freeform 27"/>
              <p:cNvSpPr>
                <a:spLocks/>
              </p:cNvSpPr>
              <p:nvPr/>
            </p:nvSpPr>
            <p:spPr bwMode="auto">
              <a:xfrm>
                <a:off x="8300100" y="-1214348"/>
                <a:ext cx="946150" cy="490537"/>
              </a:xfrm>
              <a:custGeom>
                <a:avLst/>
                <a:gdLst>
                  <a:gd name="T0" fmla="*/ 220 w 252"/>
                  <a:gd name="T1" fmla="*/ 4 h 130"/>
                  <a:gd name="T2" fmla="*/ 28 w 252"/>
                  <a:gd name="T3" fmla="*/ 4 h 130"/>
                  <a:gd name="T4" fmla="*/ 0 w 252"/>
                  <a:gd name="T5" fmla="*/ 110 h 130"/>
                  <a:gd name="T6" fmla="*/ 6 w 252"/>
                  <a:gd name="T7" fmla="*/ 106 h 130"/>
                  <a:gd name="T8" fmla="*/ 5 w 252"/>
                  <a:gd name="T9" fmla="*/ 113 h 130"/>
                  <a:gd name="T10" fmla="*/ 15 w 252"/>
                  <a:gd name="T11" fmla="*/ 101 h 130"/>
                  <a:gd name="T12" fmla="*/ 12 w 252"/>
                  <a:gd name="T13" fmla="*/ 116 h 130"/>
                  <a:gd name="T14" fmla="*/ 51 w 252"/>
                  <a:gd name="T15" fmla="*/ 126 h 130"/>
                  <a:gd name="T16" fmla="*/ 55 w 252"/>
                  <a:gd name="T17" fmla="*/ 120 h 130"/>
                  <a:gd name="T18" fmla="*/ 56 w 252"/>
                  <a:gd name="T19" fmla="*/ 127 h 130"/>
                  <a:gd name="T20" fmla="*/ 125 w 252"/>
                  <a:gd name="T21" fmla="*/ 130 h 130"/>
                  <a:gd name="T22" fmla="*/ 187 w 252"/>
                  <a:gd name="T23" fmla="*/ 127 h 130"/>
                  <a:gd name="T24" fmla="*/ 189 w 252"/>
                  <a:gd name="T25" fmla="*/ 123 h 130"/>
                  <a:gd name="T26" fmla="*/ 191 w 252"/>
                  <a:gd name="T27" fmla="*/ 126 h 130"/>
                  <a:gd name="T28" fmla="*/ 238 w 252"/>
                  <a:gd name="T29" fmla="*/ 115 h 130"/>
                  <a:gd name="T30" fmla="*/ 238 w 252"/>
                  <a:gd name="T31" fmla="*/ 106 h 130"/>
                  <a:gd name="T32" fmla="*/ 244 w 252"/>
                  <a:gd name="T33" fmla="*/ 112 h 130"/>
                  <a:gd name="T34" fmla="*/ 243 w 252"/>
                  <a:gd name="T35" fmla="*/ 98 h 130"/>
                  <a:gd name="T36" fmla="*/ 252 w 252"/>
                  <a:gd name="T37" fmla="*/ 107 h 130"/>
                  <a:gd name="T38" fmla="*/ 220 w 252"/>
                  <a:gd name="T39" fmla="*/ 4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2" h="130">
                    <a:moveTo>
                      <a:pt x="220" y="4"/>
                    </a:moveTo>
                    <a:cubicBezTo>
                      <a:pt x="223" y="0"/>
                      <a:pt x="34" y="1"/>
                      <a:pt x="28" y="4"/>
                    </a:cubicBezTo>
                    <a:cubicBezTo>
                      <a:pt x="28" y="67"/>
                      <a:pt x="0" y="110"/>
                      <a:pt x="0" y="110"/>
                    </a:cubicBezTo>
                    <a:cubicBezTo>
                      <a:pt x="0" y="110"/>
                      <a:pt x="4" y="108"/>
                      <a:pt x="6" y="106"/>
                    </a:cubicBezTo>
                    <a:cubicBezTo>
                      <a:pt x="6" y="106"/>
                      <a:pt x="7" y="109"/>
                      <a:pt x="5" y="113"/>
                    </a:cubicBezTo>
                    <a:cubicBezTo>
                      <a:pt x="6" y="113"/>
                      <a:pt x="13" y="106"/>
                      <a:pt x="15" y="101"/>
                    </a:cubicBezTo>
                    <a:cubicBezTo>
                      <a:pt x="15" y="107"/>
                      <a:pt x="11" y="116"/>
                      <a:pt x="12" y="116"/>
                    </a:cubicBezTo>
                    <a:cubicBezTo>
                      <a:pt x="20" y="119"/>
                      <a:pt x="31" y="123"/>
                      <a:pt x="51" y="126"/>
                    </a:cubicBezTo>
                    <a:cubicBezTo>
                      <a:pt x="55" y="120"/>
                      <a:pt x="55" y="120"/>
                      <a:pt x="55" y="120"/>
                    </a:cubicBezTo>
                    <a:cubicBezTo>
                      <a:pt x="56" y="127"/>
                      <a:pt x="56" y="127"/>
                      <a:pt x="56" y="127"/>
                    </a:cubicBezTo>
                    <a:cubicBezTo>
                      <a:pt x="74" y="129"/>
                      <a:pt x="96" y="130"/>
                      <a:pt x="125" y="130"/>
                    </a:cubicBezTo>
                    <a:cubicBezTo>
                      <a:pt x="149" y="130"/>
                      <a:pt x="170" y="129"/>
                      <a:pt x="187" y="127"/>
                    </a:cubicBezTo>
                    <a:cubicBezTo>
                      <a:pt x="189" y="123"/>
                      <a:pt x="189" y="123"/>
                      <a:pt x="189" y="123"/>
                    </a:cubicBezTo>
                    <a:cubicBezTo>
                      <a:pt x="191" y="126"/>
                      <a:pt x="191" y="126"/>
                      <a:pt x="191" y="126"/>
                    </a:cubicBezTo>
                    <a:cubicBezTo>
                      <a:pt x="213" y="123"/>
                      <a:pt x="228" y="119"/>
                      <a:pt x="238" y="115"/>
                    </a:cubicBezTo>
                    <a:cubicBezTo>
                      <a:pt x="237" y="111"/>
                      <a:pt x="238" y="106"/>
                      <a:pt x="238" y="106"/>
                    </a:cubicBezTo>
                    <a:cubicBezTo>
                      <a:pt x="238" y="106"/>
                      <a:pt x="239" y="109"/>
                      <a:pt x="244" y="112"/>
                    </a:cubicBezTo>
                    <a:cubicBezTo>
                      <a:pt x="242" y="108"/>
                      <a:pt x="242" y="101"/>
                      <a:pt x="243" y="98"/>
                    </a:cubicBezTo>
                    <a:cubicBezTo>
                      <a:pt x="246" y="106"/>
                      <a:pt x="252" y="107"/>
                      <a:pt x="252" y="107"/>
                    </a:cubicBezTo>
                    <a:cubicBezTo>
                      <a:pt x="252" y="107"/>
                      <a:pt x="220" y="58"/>
                      <a:pt x="220" y="4"/>
                    </a:cubicBezTo>
                    <a:close/>
                  </a:path>
                </a:pathLst>
              </a:custGeom>
              <a:solidFill>
                <a:srgbClr val="D4A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28"/>
              <p:cNvSpPr>
                <a:spLocks/>
              </p:cNvSpPr>
              <p:nvPr/>
            </p:nvSpPr>
            <p:spPr bwMode="auto">
              <a:xfrm>
                <a:off x="9070037" y="-1263560"/>
                <a:ext cx="169862" cy="214312"/>
              </a:xfrm>
              <a:custGeom>
                <a:avLst/>
                <a:gdLst>
                  <a:gd name="T0" fmla="*/ 13 w 45"/>
                  <a:gd name="T1" fmla="*/ 55 h 57"/>
                  <a:gd name="T2" fmla="*/ 42 w 45"/>
                  <a:gd name="T3" fmla="*/ 33 h 57"/>
                  <a:gd name="T4" fmla="*/ 24 w 45"/>
                  <a:gd name="T5" fmla="*/ 2 h 57"/>
                  <a:gd name="T6" fmla="*/ 13 w 45"/>
                  <a:gd name="T7" fmla="*/ 5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57">
                    <a:moveTo>
                      <a:pt x="13" y="55"/>
                    </a:moveTo>
                    <a:cubicBezTo>
                      <a:pt x="26" y="57"/>
                      <a:pt x="39" y="48"/>
                      <a:pt x="42" y="33"/>
                    </a:cubicBezTo>
                    <a:cubicBezTo>
                      <a:pt x="45" y="19"/>
                      <a:pt x="37" y="5"/>
                      <a:pt x="24" y="2"/>
                    </a:cubicBezTo>
                    <a:cubicBezTo>
                      <a:pt x="11" y="0"/>
                      <a:pt x="0" y="52"/>
                      <a:pt x="13" y="55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29"/>
              <p:cNvSpPr>
                <a:spLocks/>
              </p:cNvSpPr>
              <p:nvPr/>
            </p:nvSpPr>
            <p:spPr bwMode="auto">
              <a:xfrm>
                <a:off x="8292162" y="-1263560"/>
                <a:ext cx="165100" cy="214312"/>
              </a:xfrm>
              <a:custGeom>
                <a:avLst/>
                <a:gdLst>
                  <a:gd name="T0" fmla="*/ 31 w 44"/>
                  <a:gd name="T1" fmla="*/ 55 h 57"/>
                  <a:gd name="T2" fmla="*/ 3 w 44"/>
                  <a:gd name="T3" fmla="*/ 33 h 57"/>
                  <a:gd name="T4" fmla="*/ 21 w 44"/>
                  <a:gd name="T5" fmla="*/ 2 h 57"/>
                  <a:gd name="T6" fmla="*/ 31 w 44"/>
                  <a:gd name="T7" fmla="*/ 5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57">
                    <a:moveTo>
                      <a:pt x="31" y="55"/>
                    </a:moveTo>
                    <a:cubicBezTo>
                      <a:pt x="19" y="57"/>
                      <a:pt x="6" y="48"/>
                      <a:pt x="3" y="33"/>
                    </a:cubicBezTo>
                    <a:cubicBezTo>
                      <a:pt x="0" y="19"/>
                      <a:pt x="8" y="5"/>
                      <a:pt x="21" y="2"/>
                    </a:cubicBezTo>
                    <a:cubicBezTo>
                      <a:pt x="33" y="0"/>
                      <a:pt x="44" y="52"/>
                      <a:pt x="31" y="55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30"/>
              <p:cNvSpPr>
                <a:spLocks/>
              </p:cNvSpPr>
              <p:nvPr/>
            </p:nvSpPr>
            <p:spPr bwMode="auto">
              <a:xfrm>
                <a:off x="8246125" y="-1701710"/>
                <a:ext cx="1012825" cy="1057275"/>
              </a:xfrm>
              <a:custGeom>
                <a:avLst/>
                <a:gdLst>
                  <a:gd name="T0" fmla="*/ 139 w 269"/>
                  <a:gd name="T1" fmla="*/ 280 h 280"/>
                  <a:gd name="T2" fmla="*/ 36 w 269"/>
                  <a:gd name="T3" fmla="*/ 69 h 280"/>
                  <a:gd name="T4" fmla="*/ 136 w 269"/>
                  <a:gd name="T5" fmla="*/ 0 h 280"/>
                  <a:gd name="T6" fmla="*/ 240 w 269"/>
                  <a:gd name="T7" fmla="*/ 71 h 280"/>
                  <a:gd name="T8" fmla="*/ 139 w 269"/>
                  <a:gd name="T9" fmla="*/ 28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280">
                    <a:moveTo>
                      <a:pt x="139" y="280"/>
                    </a:moveTo>
                    <a:cubicBezTo>
                      <a:pt x="0" y="218"/>
                      <a:pt x="36" y="69"/>
                      <a:pt x="36" y="69"/>
                    </a:cubicBezTo>
                    <a:cubicBezTo>
                      <a:pt x="36" y="69"/>
                      <a:pt x="41" y="0"/>
                      <a:pt x="136" y="0"/>
                    </a:cubicBezTo>
                    <a:cubicBezTo>
                      <a:pt x="228" y="0"/>
                      <a:pt x="240" y="71"/>
                      <a:pt x="240" y="71"/>
                    </a:cubicBezTo>
                    <a:cubicBezTo>
                      <a:pt x="240" y="71"/>
                      <a:pt x="269" y="221"/>
                      <a:pt x="139" y="280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31"/>
              <p:cNvSpPr>
                <a:spLocks/>
              </p:cNvSpPr>
              <p:nvPr/>
            </p:nvSpPr>
            <p:spPr bwMode="auto">
              <a:xfrm>
                <a:off x="8300100" y="-1803310"/>
                <a:ext cx="962025" cy="849312"/>
              </a:xfrm>
              <a:custGeom>
                <a:avLst/>
                <a:gdLst>
                  <a:gd name="T0" fmla="*/ 166 w 256"/>
                  <a:gd name="T1" fmla="*/ 30 h 225"/>
                  <a:gd name="T2" fmla="*/ 32 w 256"/>
                  <a:gd name="T3" fmla="*/ 50 h 225"/>
                  <a:gd name="T4" fmla="*/ 16 w 256"/>
                  <a:gd name="T5" fmla="*/ 146 h 225"/>
                  <a:gd name="T6" fmla="*/ 18 w 256"/>
                  <a:gd name="T7" fmla="*/ 146 h 225"/>
                  <a:gd name="T8" fmla="*/ 47 w 256"/>
                  <a:gd name="T9" fmla="*/ 225 h 225"/>
                  <a:gd name="T10" fmla="*/ 29 w 256"/>
                  <a:gd name="T11" fmla="*/ 134 h 225"/>
                  <a:gd name="T12" fmla="*/ 29 w 256"/>
                  <a:gd name="T13" fmla="*/ 133 h 225"/>
                  <a:gd name="T14" fmla="*/ 116 w 256"/>
                  <a:gd name="T15" fmla="*/ 157 h 225"/>
                  <a:gd name="T16" fmla="*/ 129 w 256"/>
                  <a:gd name="T17" fmla="*/ 101 h 225"/>
                  <a:gd name="T18" fmla="*/ 187 w 256"/>
                  <a:gd name="T19" fmla="*/ 144 h 225"/>
                  <a:gd name="T20" fmla="*/ 176 w 256"/>
                  <a:gd name="T21" fmla="*/ 107 h 225"/>
                  <a:gd name="T22" fmla="*/ 217 w 256"/>
                  <a:gd name="T23" fmla="*/ 141 h 225"/>
                  <a:gd name="T24" fmla="*/ 199 w 256"/>
                  <a:gd name="T25" fmla="*/ 225 h 225"/>
                  <a:gd name="T26" fmla="*/ 228 w 256"/>
                  <a:gd name="T27" fmla="*/ 145 h 225"/>
                  <a:gd name="T28" fmla="*/ 229 w 256"/>
                  <a:gd name="T29" fmla="*/ 145 h 225"/>
                  <a:gd name="T30" fmla="*/ 166 w 256"/>
                  <a:gd name="T31" fmla="*/ 3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6" h="225">
                    <a:moveTo>
                      <a:pt x="166" y="30"/>
                    </a:moveTo>
                    <a:cubicBezTo>
                      <a:pt x="122" y="0"/>
                      <a:pt x="57" y="23"/>
                      <a:pt x="32" y="50"/>
                    </a:cubicBezTo>
                    <a:cubicBezTo>
                      <a:pt x="0" y="85"/>
                      <a:pt x="16" y="146"/>
                      <a:pt x="16" y="146"/>
                    </a:cubicBezTo>
                    <a:cubicBezTo>
                      <a:pt x="18" y="146"/>
                      <a:pt x="18" y="146"/>
                      <a:pt x="18" y="146"/>
                    </a:cubicBezTo>
                    <a:cubicBezTo>
                      <a:pt x="20" y="165"/>
                      <a:pt x="27" y="200"/>
                      <a:pt x="47" y="225"/>
                    </a:cubicBezTo>
                    <a:cubicBezTo>
                      <a:pt x="30" y="197"/>
                      <a:pt x="28" y="157"/>
                      <a:pt x="29" y="134"/>
                    </a:cubicBezTo>
                    <a:cubicBezTo>
                      <a:pt x="29" y="133"/>
                      <a:pt x="29" y="133"/>
                      <a:pt x="29" y="133"/>
                    </a:cubicBezTo>
                    <a:cubicBezTo>
                      <a:pt x="40" y="145"/>
                      <a:pt x="65" y="156"/>
                      <a:pt x="116" y="157"/>
                    </a:cubicBezTo>
                    <a:cubicBezTo>
                      <a:pt x="97" y="116"/>
                      <a:pt x="129" y="101"/>
                      <a:pt x="129" y="101"/>
                    </a:cubicBezTo>
                    <a:cubicBezTo>
                      <a:pt x="135" y="129"/>
                      <a:pt x="163" y="140"/>
                      <a:pt x="187" y="144"/>
                    </a:cubicBezTo>
                    <a:cubicBezTo>
                      <a:pt x="174" y="131"/>
                      <a:pt x="171" y="113"/>
                      <a:pt x="176" y="107"/>
                    </a:cubicBezTo>
                    <a:cubicBezTo>
                      <a:pt x="186" y="124"/>
                      <a:pt x="205" y="135"/>
                      <a:pt x="217" y="141"/>
                    </a:cubicBezTo>
                    <a:cubicBezTo>
                      <a:pt x="217" y="164"/>
                      <a:pt x="214" y="199"/>
                      <a:pt x="199" y="225"/>
                    </a:cubicBezTo>
                    <a:cubicBezTo>
                      <a:pt x="219" y="199"/>
                      <a:pt x="226" y="164"/>
                      <a:pt x="228" y="145"/>
                    </a:cubicBezTo>
                    <a:cubicBezTo>
                      <a:pt x="229" y="145"/>
                      <a:pt x="229" y="145"/>
                      <a:pt x="229" y="145"/>
                    </a:cubicBezTo>
                    <a:cubicBezTo>
                      <a:pt x="229" y="145"/>
                      <a:pt x="256" y="44"/>
                      <a:pt x="166" y="30"/>
                    </a:cubicBezTo>
                    <a:close/>
                  </a:path>
                </a:pathLst>
              </a:custGeom>
              <a:solidFill>
                <a:srgbClr val="D4A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32"/>
              <p:cNvSpPr>
                <a:spLocks/>
              </p:cNvSpPr>
              <p:nvPr/>
            </p:nvSpPr>
            <p:spPr bwMode="auto">
              <a:xfrm>
                <a:off x="8800162" y="-1682660"/>
                <a:ext cx="157162" cy="165100"/>
              </a:xfrm>
              <a:custGeom>
                <a:avLst/>
                <a:gdLst>
                  <a:gd name="T0" fmla="*/ 61 w 99"/>
                  <a:gd name="T1" fmla="*/ 0 h 104"/>
                  <a:gd name="T2" fmla="*/ 0 w 99"/>
                  <a:gd name="T3" fmla="*/ 0 h 104"/>
                  <a:gd name="T4" fmla="*/ 54 w 99"/>
                  <a:gd name="T5" fmla="*/ 9 h 104"/>
                  <a:gd name="T6" fmla="*/ 0 w 99"/>
                  <a:gd name="T7" fmla="*/ 78 h 104"/>
                  <a:gd name="T8" fmla="*/ 61 w 99"/>
                  <a:gd name="T9" fmla="*/ 19 h 104"/>
                  <a:gd name="T10" fmla="*/ 94 w 99"/>
                  <a:gd name="T11" fmla="*/ 104 h 104"/>
                  <a:gd name="T12" fmla="*/ 75 w 99"/>
                  <a:gd name="T13" fmla="*/ 21 h 104"/>
                  <a:gd name="T14" fmla="*/ 99 w 99"/>
                  <a:gd name="T15" fmla="*/ 38 h 104"/>
                  <a:gd name="T16" fmla="*/ 75 w 99"/>
                  <a:gd name="T17" fmla="*/ 12 h 104"/>
                  <a:gd name="T18" fmla="*/ 61 w 99"/>
                  <a:gd name="T1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" h="104">
                    <a:moveTo>
                      <a:pt x="61" y="0"/>
                    </a:moveTo>
                    <a:lnTo>
                      <a:pt x="0" y="0"/>
                    </a:lnTo>
                    <a:lnTo>
                      <a:pt x="54" y="9"/>
                    </a:lnTo>
                    <a:lnTo>
                      <a:pt x="0" y="78"/>
                    </a:lnTo>
                    <a:lnTo>
                      <a:pt x="61" y="19"/>
                    </a:lnTo>
                    <a:lnTo>
                      <a:pt x="94" y="104"/>
                    </a:lnTo>
                    <a:lnTo>
                      <a:pt x="75" y="21"/>
                    </a:lnTo>
                    <a:lnTo>
                      <a:pt x="99" y="38"/>
                    </a:lnTo>
                    <a:lnTo>
                      <a:pt x="75" y="12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8B6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8847787" y="-931773"/>
                <a:ext cx="23812" cy="22225"/>
              </a:xfrm>
              <a:prstGeom prst="ellipse">
                <a:avLst/>
              </a:prstGeom>
              <a:solidFill>
                <a:srgbClr val="4F3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34"/>
              <p:cNvSpPr>
                <a:spLocks/>
              </p:cNvSpPr>
              <p:nvPr/>
            </p:nvSpPr>
            <p:spPr bwMode="auto">
              <a:xfrm>
                <a:off x="8728725" y="-1044485"/>
                <a:ext cx="36512" cy="104775"/>
              </a:xfrm>
              <a:custGeom>
                <a:avLst/>
                <a:gdLst>
                  <a:gd name="T0" fmla="*/ 0 w 23"/>
                  <a:gd name="T1" fmla="*/ 52 h 66"/>
                  <a:gd name="T2" fmla="*/ 23 w 23"/>
                  <a:gd name="T3" fmla="*/ 66 h 66"/>
                  <a:gd name="T4" fmla="*/ 23 w 23"/>
                  <a:gd name="T5" fmla="*/ 0 h 66"/>
                  <a:gd name="T6" fmla="*/ 0 w 23"/>
                  <a:gd name="T7" fmla="*/ 5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66">
                    <a:moveTo>
                      <a:pt x="0" y="52"/>
                    </a:moveTo>
                    <a:lnTo>
                      <a:pt x="23" y="66"/>
                    </a:lnTo>
                    <a:lnTo>
                      <a:pt x="23" y="0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A37F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35"/>
              <p:cNvSpPr>
                <a:spLocks/>
              </p:cNvSpPr>
              <p:nvPr/>
            </p:nvSpPr>
            <p:spPr bwMode="auto">
              <a:xfrm>
                <a:off x="8663637" y="-882560"/>
                <a:ext cx="203200" cy="85725"/>
              </a:xfrm>
              <a:custGeom>
                <a:avLst/>
                <a:gdLst>
                  <a:gd name="T0" fmla="*/ 27 w 54"/>
                  <a:gd name="T1" fmla="*/ 23 h 23"/>
                  <a:gd name="T2" fmla="*/ 0 w 54"/>
                  <a:gd name="T3" fmla="*/ 10 h 23"/>
                  <a:gd name="T4" fmla="*/ 19 w 54"/>
                  <a:gd name="T5" fmla="*/ 0 h 23"/>
                  <a:gd name="T6" fmla="*/ 27 w 54"/>
                  <a:gd name="T7" fmla="*/ 4 h 23"/>
                  <a:gd name="T8" fmla="*/ 35 w 54"/>
                  <a:gd name="T9" fmla="*/ 0 h 23"/>
                  <a:gd name="T10" fmla="*/ 54 w 54"/>
                  <a:gd name="T11" fmla="*/ 10 h 23"/>
                  <a:gd name="T12" fmla="*/ 27 w 54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23">
                    <a:moveTo>
                      <a:pt x="27" y="23"/>
                    </a:moveTo>
                    <a:cubicBezTo>
                      <a:pt x="12" y="23"/>
                      <a:pt x="0" y="13"/>
                      <a:pt x="0" y="10"/>
                    </a:cubicBezTo>
                    <a:cubicBezTo>
                      <a:pt x="0" y="8"/>
                      <a:pt x="16" y="0"/>
                      <a:pt x="19" y="0"/>
                    </a:cubicBezTo>
                    <a:cubicBezTo>
                      <a:pt x="23" y="0"/>
                      <a:pt x="26" y="4"/>
                      <a:pt x="27" y="4"/>
                    </a:cubicBezTo>
                    <a:cubicBezTo>
                      <a:pt x="29" y="4"/>
                      <a:pt x="32" y="0"/>
                      <a:pt x="35" y="0"/>
                    </a:cubicBezTo>
                    <a:cubicBezTo>
                      <a:pt x="39" y="0"/>
                      <a:pt x="54" y="8"/>
                      <a:pt x="54" y="10"/>
                    </a:cubicBezTo>
                    <a:cubicBezTo>
                      <a:pt x="54" y="13"/>
                      <a:pt x="43" y="23"/>
                      <a:pt x="27" y="23"/>
                    </a:cubicBezTo>
                    <a:close/>
                  </a:path>
                </a:pathLst>
              </a:custGeom>
              <a:solidFill>
                <a:srgbClr val="CF9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36"/>
              <p:cNvSpPr>
                <a:spLocks noEditPoints="1"/>
              </p:cNvSpPr>
              <p:nvPr/>
            </p:nvSpPr>
            <p:spPr bwMode="auto">
              <a:xfrm>
                <a:off x="9187512" y="-1731873"/>
                <a:ext cx="442912" cy="271462"/>
              </a:xfrm>
              <a:custGeom>
                <a:avLst/>
                <a:gdLst>
                  <a:gd name="T0" fmla="*/ 14 w 118"/>
                  <a:gd name="T1" fmla="*/ 0 h 72"/>
                  <a:gd name="T2" fmla="*/ 0 w 118"/>
                  <a:gd name="T3" fmla="*/ 29 h 72"/>
                  <a:gd name="T4" fmla="*/ 93 w 118"/>
                  <a:gd name="T5" fmla="*/ 68 h 72"/>
                  <a:gd name="T6" fmla="*/ 114 w 118"/>
                  <a:gd name="T7" fmla="*/ 61 h 72"/>
                  <a:gd name="T8" fmla="*/ 114 w 118"/>
                  <a:gd name="T9" fmla="*/ 61 h 72"/>
                  <a:gd name="T10" fmla="*/ 107 w 118"/>
                  <a:gd name="T11" fmla="*/ 40 h 72"/>
                  <a:gd name="T12" fmla="*/ 14 w 118"/>
                  <a:gd name="T13" fmla="*/ 0 h 72"/>
                  <a:gd name="T14" fmla="*/ 97 w 118"/>
                  <a:gd name="T15" fmla="*/ 52 h 72"/>
                  <a:gd name="T16" fmla="*/ 104 w 118"/>
                  <a:gd name="T17" fmla="*/ 49 h 72"/>
                  <a:gd name="T18" fmla="*/ 107 w 118"/>
                  <a:gd name="T19" fmla="*/ 57 h 72"/>
                  <a:gd name="T20" fmla="*/ 99 w 118"/>
                  <a:gd name="T21" fmla="*/ 60 h 72"/>
                  <a:gd name="T22" fmla="*/ 97 w 118"/>
                  <a:gd name="T23" fmla="*/ 5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8" h="72">
                    <a:moveTo>
                      <a:pt x="14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67" y="46"/>
                      <a:pt x="93" y="68"/>
                      <a:pt x="93" y="68"/>
                    </a:cubicBezTo>
                    <a:cubicBezTo>
                      <a:pt x="101" y="72"/>
                      <a:pt x="111" y="69"/>
                      <a:pt x="114" y="61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8" y="53"/>
                      <a:pt x="115" y="43"/>
                      <a:pt x="107" y="40"/>
                    </a:cubicBezTo>
                    <a:lnTo>
                      <a:pt x="14" y="0"/>
                    </a:lnTo>
                    <a:close/>
                    <a:moveTo>
                      <a:pt x="97" y="52"/>
                    </a:moveTo>
                    <a:cubicBezTo>
                      <a:pt x="98" y="49"/>
                      <a:pt x="102" y="48"/>
                      <a:pt x="104" y="49"/>
                    </a:cubicBezTo>
                    <a:cubicBezTo>
                      <a:pt x="107" y="51"/>
                      <a:pt x="109" y="54"/>
                      <a:pt x="107" y="57"/>
                    </a:cubicBezTo>
                    <a:cubicBezTo>
                      <a:pt x="106" y="60"/>
                      <a:pt x="102" y="61"/>
                      <a:pt x="99" y="60"/>
                    </a:cubicBezTo>
                    <a:cubicBezTo>
                      <a:pt x="97" y="59"/>
                      <a:pt x="95" y="55"/>
                      <a:pt x="97" y="52"/>
                    </a:cubicBez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37"/>
              <p:cNvSpPr>
                <a:spLocks/>
              </p:cNvSpPr>
              <p:nvPr/>
            </p:nvSpPr>
            <p:spPr bwMode="auto">
              <a:xfrm>
                <a:off x="9187512" y="-1731873"/>
                <a:ext cx="71437" cy="112712"/>
              </a:xfrm>
              <a:custGeom>
                <a:avLst/>
                <a:gdLst>
                  <a:gd name="T0" fmla="*/ 0 w 19"/>
                  <a:gd name="T1" fmla="*/ 29 h 30"/>
                  <a:gd name="T2" fmla="*/ 7 w 19"/>
                  <a:gd name="T3" fmla="*/ 30 h 30"/>
                  <a:gd name="T4" fmla="*/ 19 w 19"/>
                  <a:gd name="T5" fmla="*/ 2 h 30"/>
                  <a:gd name="T6" fmla="*/ 13 w 19"/>
                  <a:gd name="T7" fmla="*/ 0 h 30"/>
                  <a:gd name="T8" fmla="*/ 0 w 19"/>
                  <a:gd name="T9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0">
                    <a:moveTo>
                      <a:pt x="0" y="29"/>
                    </a:moveTo>
                    <a:cubicBezTo>
                      <a:pt x="2" y="29"/>
                      <a:pt x="5" y="30"/>
                      <a:pt x="7" y="30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38"/>
              <p:cNvSpPr>
                <a:spLocks/>
              </p:cNvSpPr>
              <p:nvPr/>
            </p:nvSpPr>
            <p:spPr bwMode="auto">
              <a:xfrm>
                <a:off x="8627125" y="-2003335"/>
                <a:ext cx="619125" cy="471487"/>
              </a:xfrm>
              <a:custGeom>
                <a:avLst/>
                <a:gdLst>
                  <a:gd name="T0" fmla="*/ 41 w 165"/>
                  <a:gd name="T1" fmla="*/ 3 h 125"/>
                  <a:gd name="T2" fmla="*/ 156 w 165"/>
                  <a:gd name="T3" fmla="*/ 59 h 125"/>
                  <a:gd name="T4" fmla="*/ 162 w 165"/>
                  <a:gd name="T5" fmla="*/ 75 h 125"/>
                  <a:gd name="T6" fmla="*/ 138 w 165"/>
                  <a:gd name="T7" fmla="*/ 125 h 125"/>
                  <a:gd name="T8" fmla="*/ 137 w 165"/>
                  <a:gd name="T9" fmla="*/ 124 h 125"/>
                  <a:gd name="T10" fmla="*/ 158 w 165"/>
                  <a:gd name="T11" fmla="*/ 77 h 125"/>
                  <a:gd name="T12" fmla="*/ 25 w 165"/>
                  <a:gd name="T13" fmla="*/ 13 h 125"/>
                  <a:gd name="T14" fmla="*/ 0 w 165"/>
                  <a:gd name="T15" fmla="*/ 58 h 125"/>
                  <a:gd name="T16" fmla="*/ 24 w 165"/>
                  <a:gd name="T17" fmla="*/ 9 h 125"/>
                  <a:gd name="T18" fmla="*/ 41 w 165"/>
                  <a:gd name="T19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5" h="125">
                    <a:moveTo>
                      <a:pt x="41" y="3"/>
                    </a:moveTo>
                    <a:cubicBezTo>
                      <a:pt x="156" y="59"/>
                      <a:pt x="156" y="59"/>
                      <a:pt x="156" y="59"/>
                    </a:cubicBezTo>
                    <a:cubicBezTo>
                      <a:pt x="162" y="62"/>
                      <a:pt x="165" y="69"/>
                      <a:pt x="162" y="75"/>
                    </a:cubicBezTo>
                    <a:cubicBezTo>
                      <a:pt x="138" y="125"/>
                      <a:pt x="138" y="125"/>
                      <a:pt x="138" y="125"/>
                    </a:cubicBezTo>
                    <a:cubicBezTo>
                      <a:pt x="137" y="124"/>
                      <a:pt x="137" y="124"/>
                      <a:pt x="137" y="124"/>
                    </a:cubicBezTo>
                    <a:cubicBezTo>
                      <a:pt x="158" y="77"/>
                      <a:pt x="158" y="77"/>
                      <a:pt x="158" y="77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7" y="3"/>
                      <a:pt x="34" y="0"/>
                      <a:pt x="41" y="3"/>
                    </a:cubicBez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39"/>
              <p:cNvSpPr>
                <a:spLocks/>
              </p:cNvSpPr>
              <p:nvPr/>
            </p:nvSpPr>
            <p:spPr bwMode="auto">
              <a:xfrm>
                <a:off x="9130362" y="-1720760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0 w 57"/>
                  <a:gd name="T3" fmla="*/ 114 h 114"/>
                  <a:gd name="T4" fmla="*/ 57 w 57"/>
                  <a:gd name="T5" fmla="*/ 5 h 114"/>
                  <a:gd name="T6" fmla="*/ 50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7" y="5"/>
                    </a:lnTo>
                    <a:lnTo>
                      <a:pt x="50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40"/>
              <p:cNvSpPr>
                <a:spLocks/>
              </p:cNvSpPr>
              <p:nvPr/>
            </p:nvSpPr>
            <p:spPr bwMode="auto">
              <a:xfrm>
                <a:off x="9119250" y="-1723935"/>
                <a:ext cx="93662" cy="180975"/>
              </a:xfrm>
              <a:custGeom>
                <a:avLst/>
                <a:gdLst>
                  <a:gd name="T0" fmla="*/ 0 w 59"/>
                  <a:gd name="T1" fmla="*/ 114 h 114"/>
                  <a:gd name="T2" fmla="*/ 2 w 59"/>
                  <a:gd name="T3" fmla="*/ 114 h 114"/>
                  <a:gd name="T4" fmla="*/ 59 w 59"/>
                  <a:gd name="T5" fmla="*/ 4 h 114"/>
                  <a:gd name="T6" fmla="*/ 52 w 59"/>
                  <a:gd name="T7" fmla="*/ 0 h 114"/>
                  <a:gd name="T8" fmla="*/ 0 w 59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9" y="4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41"/>
              <p:cNvSpPr>
                <a:spLocks/>
              </p:cNvSpPr>
              <p:nvPr/>
            </p:nvSpPr>
            <p:spPr bwMode="auto">
              <a:xfrm>
                <a:off x="9111312" y="-1728698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3 w 57"/>
                  <a:gd name="T3" fmla="*/ 114 h 114"/>
                  <a:gd name="T4" fmla="*/ 57 w 57"/>
                  <a:gd name="T5" fmla="*/ 5 h 114"/>
                  <a:gd name="T6" fmla="*/ 52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3" y="114"/>
                    </a:lnTo>
                    <a:lnTo>
                      <a:pt x="57" y="5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42"/>
              <p:cNvSpPr>
                <a:spLocks/>
              </p:cNvSpPr>
              <p:nvPr/>
            </p:nvSpPr>
            <p:spPr bwMode="auto">
              <a:xfrm>
                <a:off x="9103375" y="-1731873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0 w 57"/>
                  <a:gd name="T3" fmla="*/ 114 h 114"/>
                  <a:gd name="T4" fmla="*/ 57 w 57"/>
                  <a:gd name="T5" fmla="*/ 2 h 114"/>
                  <a:gd name="T6" fmla="*/ 53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7" y="2"/>
                    </a:lnTo>
                    <a:lnTo>
                      <a:pt x="53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43"/>
              <p:cNvSpPr>
                <a:spLocks/>
              </p:cNvSpPr>
              <p:nvPr/>
            </p:nvSpPr>
            <p:spPr bwMode="auto">
              <a:xfrm>
                <a:off x="9097025" y="-1736635"/>
                <a:ext cx="90487" cy="182562"/>
              </a:xfrm>
              <a:custGeom>
                <a:avLst/>
                <a:gdLst>
                  <a:gd name="T0" fmla="*/ 0 w 57"/>
                  <a:gd name="T1" fmla="*/ 112 h 115"/>
                  <a:gd name="T2" fmla="*/ 0 w 57"/>
                  <a:gd name="T3" fmla="*/ 115 h 115"/>
                  <a:gd name="T4" fmla="*/ 57 w 57"/>
                  <a:gd name="T5" fmla="*/ 3 h 115"/>
                  <a:gd name="T6" fmla="*/ 49 w 57"/>
                  <a:gd name="T7" fmla="*/ 0 h 115"/>
                  <a:gd name="T8" fmla="*/ 0 w 57"/>
                  <a:gd name="T9" fmla="*/ 11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5">
                    <a:moveTo>
                      <a:pt x="0" y="112"/>
                    </a:moveTo>
                    <a:lnTo>
                      <a:pt x="0" y="115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44"/>
              <p:cNvSpPr>
                <a:spLocks/>
              </p:cNvSpPr>
              <p:nvPr/>
            </p:nvSpPr>
            <p:spPr bwMode="auto">
              <a:xfrm>
                <a:off x="9085912" y="-1739810"/>
                <a:ext cx="93662" cy="180975"/>
              </a:xfrm>
              <a:custGeom>
                <a:avLst/>
                <a:gdLst>
                  <a:gd name="T0" fmla="*/ 0 w 59"/>
                  <a:gd name="T1" fmla="*/ 112 h 114"/>
                  <a:gd name="T2" fmla="*/ 2 w 59"/>
                  <a:gd name="T3" fmla="*/ 114 h 114"/>
                  <a:gd name="T4" fmla="*/ 59 w 59"/>
                  <a:gd name="T5" fmla="*/ 2 h 114"/>
                  <a:gd name="T6" fmla="*/ 52 w 59"/>
                  <a:gd name="T7" fmla="*/ 0 h 114"/>
                  <a:gd name="T8" fmla="*/ 0 w 59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9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45"/>
              <p:cNvSpPr>
                <a:spLocks/>
              </p:cNvSpPr>
              <p:nvPr/>
            </p:nvSpPr>
            <p:spPr bwMode="auto">
              <a:xfrm>
                <a:off x="9077975" y="-1742985"/>
                <a:ext cx="90487" cy="180975"/>
              </a:xfrm>
              <a:custGeom>
                <a:avLst/>
                <a:gdLst>
                  <a:gd name="T0" fmla="*/ 0 w 57"/>
                  <a:gd name="T1" fmla="*/ 111 h 114"/>
                  <a:gd name="T2" fmla="*/ 2 w 57"/>
                  <a:gd name="T3" fmla="*/ 114 h 114"/>
                  <a:gd name="T4" fmla="*/ 57 w 57"/>
                  <a:gd name="T5" fmla="*/ 2 h 114"/>
                  <a:gd name="T6" fmla="*/ 52 w 57"/>
                  <a:gd name="T7" fmla="*/ 0 h 114"/>
                  <a:gd name="T8" fmla="*/ 0 w 57"/>
                  <a:gd name="T9" fmla="*/ 11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1"/>
                    </a:moveTo>
                    <a:lnTo>
                      <a:pt x="2" y="114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46"/>
              <p:cNvSpPr>
                <a:spLocks/>
              </p:cNvSpPr>
              <p:nvPr/>
            </p:nvSpPr>
            <p:spPr bwMode="auto">
              <a:xfrm>
                <a:off x="9070037" y="-1747748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3 h 112"/>
                  <a:gd name="T6" fmla="*/ 52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" name="Freeform 47"/>
              <p:cNvSpPr>
                <a:spLocks/>
              </p:cNvSpPr>
              <p:nvPr/>
            </p:nvSpPr>
            <p:spPr bwMode="auto">
              <a:xfrm>
                <a:off x="9062100" y="-1750923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2 h 112"/>
                  <a:gd name="T6" fmla="*/ 50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48"/>
              <p:cNvSpPr>
                <a:spLocks/>
              </p:cNvSpPr>
              <p:nvPr/>
            </p:nvSpPr>
            <p:spPr bwMode="auto">
              <a:xfrm>
                <a:off x="9050987" y="-1754098"/>
                <a:ext cx="95250" cy="176212"/>
              </a:xfrm>
              <a:custGeom>
                <a:avLst/>
                <a:gdLst>
                  <a:gd name="T0" fmla="*/ 0 w 60"/>
                  <a:gd name="T1" fmla="*/ 111 h 111"/>
                  <a:gd name="T2" fmla="*/ 3 w 60"/>
                  <a:gd name="T3" fmla="*/ 111 h 111"/>
                  <a:gd name="T4" fmla="*/ 60 w 60"/>
                  <a:gd name="T5" fmla="*/ 2 h 111"/>
                  <a:gd name="T6" fmla="*/ 52 w 60"/>
                  <a:gd name="T7" fmla="*/ 0 h 111"/>
                  <a:gd name="T8" fmla="*/ 0 w 60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11">
                    <a:moveTo>
                      <a:pt x="0" y="111"/>
                    </a:moveTo>
                    <a:lnTo>
                      <a:pt x="3" y="111"/>
                    </a:lnTo>
                    <a:lnTo>
                      <a:pt x="60" y="2"/>
                    </a:lnTo>
                    <a:lnTo>
                      <a:pt x="52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49"/>
              <p:cNvSpPr>
                <a:spLocks/>
              </p:cNvSpPr>
              <p:nvPr/>
            </p:nvSpPr>
            <p:spPr bwMode="auto">
              <a:xfrm>
                <a:off x="9044637" y="-1758860"/>
                <a:ext cx="88900" cy="177800"/>
              </a:xfrm>
              <a:custGeom>
                <a:avLst/>
                <a:gdLst>
                  <a:gd name="T0" fmla="*/ 0 w 56"/>
                  <a:gd name="T1" fmla="*/ 112 h 112"/>
                  <a:gd name="T2" fmla="*/ 2 w 56"/>
                  <a:gd name="T3" fmla="*/ 112 h 112"/>
                  <a:gd name="T4" fmla="*/ 56 w 56"/>
                  <a:gd name="T5" fmla="*/ 3 h 112"/>
                  <a:gd name="T6" fmla="*/ 52 w 56"/>
                  <a:gd name="T7" fmla="*/ 0 h 112"/>
                  <a:gd name="T8" fmla="*/ 0 w 56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2">
                    <a:moveTo>
                      <a:pt x="0" y="112"/>
                    </a:moveTo>
                    <a:lnTo>
                      <a:pt x="2" y="112"/>
                    </a:lnTo>
                    <a:lnTo>
                      <a:pt x="56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" name="Freeform 50"/>
              <p:cNvSpPr>
                <a:spLocks/>
              </p:cNvSpPr>
              <p:nvPr/>
            </p:nvSpPr>
            <p:spPr bwMode="auto">
              <a:xfrm>
                <a:off x="9036700" y="-1762035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2 h 112"/>
                  <a:gd name="T6" fmla="*/ 52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51"/>
              <p:cNvSpPr>
                <a:spLocks/>
              </p:cNvSpPr>
              <p:nvPr/>
            </p:nvSpPr>
            <p:spPr bwMode="auto">
              <a:xfrm>
                <a:off x="9028762" y="-1769973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0 w 57"/>
                  <a:gd name="T3" fmla="*/ 114 h 114"/>
                  <a:gd name="T4" fmla="*/ 57 w 57"/>
                  <a:gd name="T5" fmla="*/ 5 h 114"/>
                  <a:gd name="T6" fmla="*/ 50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7" y="5"/>
                    </a:lnTo>
                    <a:lnTo>
                      <a:pt x="50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52"/>
              <p:cNvSpPr>
                <a:spLocks/>
              </p:cNvSpPr>
              <p:nvPr/>
            </p:nvSpPr>
            <p:spPr bwMode="auto">
              <a:xfrm>
                <a:off x="9017650" y="-1773148"/>
                <a:ext cx="93662" cy="180975"/>
              </a:xfrm>
              <a:custGeom>
                <a:avLst/>
                <a:gdLst>
                  <a:gd name="T0" fmla="*/ 0 w 59"/>
                  <a:gd name="T1" fmla="*/ 114 h 114"/>
                  <a:gd name="T2" fmla="*/ 2 w 59"/>
                  <a:gd name="T3" fmla="*/ 114 h 114"/>
                  <a:gd name="T4" fmla="*/ 59 w 59"/>
                  <a:gd name="T5" fmla="*/ 4 h 114"/>
                  <a:gd name="T6" fmla="*/ 52 w 59"/>
                  <a:gd name="T7" fmla="*/ 0 h 114"/>
                  <a:gd name="T8" fmla="*/ 0 w 59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9" y="4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" name="Freeform 53"/>
              <p:cNvSpPr>
                <a:spLocks/>
              </p:cNvSpPr>
              <p:nvPr/>
            </p:nvSpPr>
            <p:spPr bwMode="auto">
              <a:xfrm>
                <a:off x="9009712" y="-1777910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3 w 57"/>
                  <a:gd name="T3" fmla="*/ 114 h 114"/>
                  <a:gd name="T4" fmla="*/ 57 w 57"/>
                  <a:gd name="T5" fmla="*/ 3 h 114"/>
                  <a:gd name="T6" fmla="*/ 52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3" y="114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" name="Freeform 54"/>
              <p:cNvSpPr>
                <a:spLocks/>
              </p:cNvSpPr>
              <p:nvPr/>
            </p:nvSpPr>
            <p:spPr bwMode="auto">
              <a:xfrm>
                <a:off x="9003362" y="-1781085"/>
                <a:ext cx="88900" cy="180975"/>
              </a:xfrm>
              <a:custGeom>
                <a:avLst/>
                <a:gdLst>
                  <a:gd name="T0" fmla="*/ 0 w 56"/>
                  <a:gd name="T1" fmla="*/ 114 h 114"/>
                  <a:gd name="T2" fmla="*/ 0 w 56"/>
                  <a:gd name="T3" fmla="*/ 114 h 114"/>
                  <a:gd name="T4" fmla="*/ 56 w 56"/>
                  <a:gd name="T5" fmla="*/ 2 h 114"/>
                  <a:gd name="T6" fmla="*/ 52 w 56"/>
                  <a:gd name="T7" fmla="*/ 0 h 114"/>
                  <a:gd name="T8" fmla="*/ 0 w 56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6" y="2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" name="Freeform 55"/>
              <p:cNvSpPr>
                <a:spLocks/>
              </p:cNvSpPr>
              <p:nvPr/>
            </p:nvSpPr>
            <p:spPr bwMode="auto">
              <a:xfrm>
                <a:off x="8995425" y="-1785848"/>
                <a:ext cx="90487" cy="182562"/>
              </a:xfrm>
              <a:custGeom>
                <a:avLst/>
                <a:gdLst>
                  <a:gd name="T0" fmla="*/ 0 w 57"/>
                  <a:gd name="T1" fmla="*/ 112 h 115"/>
                  <a:gd name="T2" fmla="*/ 0 w 57"/>
                  <a:gd name="T3" fmla="*/ 115 h 115"/>
                  <a:gd name="T4" fmla="*/ 57 w 57"/>
                  <a:gd name="T5" fmla="*/ 3 h 115"/>
                  <a:gd name="T6" fmla="*/ 50 w 57"/>
                  <a:gd name="T7" fmla="*/ 0 h 115"/>
                  <a:gd name="T8" fmla="*/ 0 w 57"/>
                  <a:gd name="T9" fmla="*/ 11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5">
                    <a:moveTo>
                      <a:pt x="0" y="112"/>
                    </a:moveTo>
                    <a:lnTo>
                      <a:pt x="0" y="115"/>
                    </a:lnTo>
                    <a:lnTo>
                      <a:pt x="57" y="3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" name="Freeform 56"/>
              <p:cNvSpPr>
                <a:spLocks/>
              </p:cNvSpPr>
              <p:nvPr/>
            </p:nvSpPr>
            <p:spPr bwMode="auto">
              <a:xfrm>
                <a:off x="8984312" y="-1789023"/>
                <a:ext cx="93662" cy="180975"/>
              </a:xfrm>
              <a:custGeom>
                <a:avLst/>
                <a:gdLst>
                  <a:gd name="T0" fmla="*/ 0 w 59"/>
                  <a:gd name="T1" fmla="*/ 112 h 114"/>
                  <a:gd name="T2" fmla="*/ 2 w 59"/>
                  <a:gd name="T3" fmla="*/ 114 h 114"/>
                  <a:gd name="T4" fmla="*/ 59 w 59"/>
                  <a:gd name="T5" fmla="*/ 2 h 114"/>
                  <a:gd name="T6" fmla="*/ 52 w 59"/>
                  <a:gd name="T7" fmla="*/ 0 h 114"/>
                  <a:gd name="T8" fmla="*/ 0 w 59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9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" name="Freeform 57"/>
              <p:cNvSpPr>
                <a:spLocks/>
              </p:cNvSpPr>
              <p:nvPr/>
            </p:nvSpPr>
            <p:spPr bwMode="auto">
              <a:xfrm>
                <a:off x="8976375" y="-1792198"/>
                <a:ext cx="90487" cy="180975"/>
              </a:xfrm>
              <a:custGeom>
                <a:avLst/>
                <a:gdLst>
                  <a:gd name="T0" fmla="*/ 0 w 57"/>
                  <a:gd name="T1" fmla="*/ 112 h 114"/>
                  <a:gd name="T2" fmla="*/ 2 w 57"/>
                  <a:gd name="T3" fmla="*/ 114 h 114"/>
                  <a:gd name="T4" fmla="*/ 57 w 57"/>
                  <a:gd name="T5" fmla="*/ 2 h 114"/>
                  <a:gd name="T6" fmla="*/ 52 w 57"/>
                  <a:gd name="T7" fmla="*/ 0 h 114"/>
                  <a:gd name="T8" fmla="*/ 0 w 57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" name="Freeform 58"/>
              <p:cNvSpPr>
                <a:spLocks/>
              </p:cNvSpPr>
              <p:nvPr/>
            </p:nvSpPr>
            <p:spPr bwMode="auto">
              <a:xfrm>
                <a:off x="8968437" y="-1796960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3 h 112"/>
                  <a:gd name="T6" fmla="*/ 52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" name="Freeform 59"/>
              <p:cNvSpPr>
                <a:spLocks/>
              </p:cNvSpPr>
              <p:nvPr/>
            </p:nvSpPr>
            <p:spPr bwMode="auto">
              <a:xfrm>
                <a:off x="8960500" y="-1800135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2 h 112"/>
                  <a:gd name="T6" fmla="*/ 50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" name="Freeform 60"/>
              <p:cNvSpPr>
                <a:spLocks/>
              </p:cNvSpPr>
              <p:nvPr/>
            </p:nvSpPr>
            <p:spPr bwMode="auto">
              <a:xfrm>
                <a:off x="8949387" y="-1803310"/>
                <a:ext cx="95250" cy="176212"/>
              </a:xfrm>
              <a:custGeom>
                <a:avLst/>
                <a:gdLst>
                  <a:gd name="T0" fmla="*/ 0 w 60"/>
                  <a:gd name="T1" fmla="*/ 111 h 111"/>
                  <a:gd name="T2" fmla="*/ 3 w 60"/>
                  <a:gd name="T3" fmla="*/ 111 h 111"/>
                  <a:gd name="T4" fmla="*/ 60 w 60"/>
                  <a:gd name="T5" fmla="*/ 2 h 111"/>
                  <a:gd name="T6" fmla="*/ 52 w 60"/>
                  <a:gd name="T7" fmla="*/ 0 h 111"/>
                  <a:gd name="T8" fmla="*/ 0 w 60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11">
                    <a:moveTo>
                      <a:pt x="0" y="111"/>
                    </a:moveTo>
                    <a:lnTo>
                      <a:pt x="3" y="111"/>
                    </a:lnTo>
                    <a:lnTo>
                      <a:pt x="60" y="2"/>
                    </a:lnTo>
                    <a:lnTo>
                      <a:pt x="52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61"/>
              <p:cNvSpPr>
                <a:spLocks/>
              </p:cNvSpPr>
              <p:nvPr/>
            </p:nvSpPr>
            <p:spPr bwMode="auto">
              <a:xfrm>
                <a:off x="8943037" y="-1808073"/>
                <a:ext cx="88900" cy="177800"/>
              </a:xfrm>
              <a:custGeom>
                <a:avLst/>
                <a:gdLst>
                  <a:gd name="T0" fmla="*/ 0 w 56"/>
                  <a:gd name="T1" fmla="*/ 112 h 112"/>
                  <a:gd name="T2" fmla="*/ 2 w 56"/>
                  <a:gd name="T3" fmla="*/ 112 h 112"/>
                  <a:gd name="T4" fmla="*/ 56 w 56"/>
                  <a:gd name="T5" fmla="*/ 3 h 112"/>
                  <a:gd name="T6" fmla="*/ 52 w 56"/>
                  <a:gd name="T7" fmla="*/ 0 h 112"/>
                  <a:gd name="T8" fmla="*/ 0 w 56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2">
                    <a:moveTo>
                      <a:pt x="0" y="112"/>
                    </a:moveTo>
                    <a:lnTo>
                      <a:pt x="2" y="112"/>
                    </a:lnTo>
                    <a:lnTo>
                      <a:pt x="56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" name="Freeform 62"/>
              <p:cNvSpPr>
                <a:spLocks/>
              </p:cNvSpPr>
              <p:nvPr/>
            </p:nvSpPr>
            <p:spPr bwMode="auto">
              <a:xfrm>
                <a:off x="8935100" y="-1816010"/>
                <a:ext cx="90487" cy="182562"/>
              </a:xfrm>
              <a:custGeom>
                <a:avLst/>
                <a:gdLst>
                  <a:gd name="T0" fmla="*/ 0 w 57"/>
                  <a:gd name="T1" fmla="*/ 115 h 115"/>
                  <a:gd name="T2" fmla="*/ 0 w 57"/>
                  <a:gd name="T3" fmla="*/ 115 h 115"/>
                  <a:gd name="T4" fmla="*/ 57 w 57"/>
                  <a:gd name="T5" fmla="*/ 5 h 115"/>
                  <a:gd name="T6" fmla="*/ 52 w 57"/>
                  <a:gd name="T7" fmla="*/ 0 h 115"/>
                  <a:gd name="T8" fmla="*/ 0 w 57"/>
                  <a:gd name="T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5">
                    <a:moveTo>
                      <a:pt x="0" y="115"/>
                    </a:moveTo>
                    <a:lnTo>
                      <a:pt x="0" y="115"/>
                    </a:lnTo>
                    <a:lnTo>
                      <a:pt x="57" y="5"/>
                    </a:lnTo>
                    <a:lnTo>
                      <a:pt x="52" y="0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" name="Freeform 63"/>
              <p:cNvSpPr>
                <a:spLocks/>
              </p:cNvSpPr>
              <p:nvPr/>
            </p:nvSpPr>
            <p:spPr bwMode="auto">
              <a:xfrm>
                <a:off x="8927162" y="-1819185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0 w 57"/>
                  <a:gd name="T3" fmla="*/ 114 h 114"/>
                  <a:gd name="T4" fmla="*/ 57 w 57"/>
                  <a:gd name="T5" fmla="*/ 5 h 114"/>
                  <a:gd name="T6" fmla="*/ 50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7" y="5"/>
                    </a:lnTo>
                    <a:lnTo>
                      <a:pt x="50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64"/>
              <p:cNvSpPr>
                <a:spLocks/>
              </p:cNvSpPr>
              <p:nvPr/>
            </p:nvSpPr>
            <p:spPr bwMode="auto">
              <a:xfrm>
                <a:off x="8916050" y="-1822360"/>
                <a:ext cx="93662" cy="180975"/>
              </a:xfrm>
              <a:custGeom>
                <a:avLst/>
                <a:gdLst>
                  <a:gd name="T0" fmla="*/ 0 w 59"/>
                  <a:gd name="T1" fmla="*/ 114 h 114"/>
                  <a:gd name="T2" fmla="*/ 2 w 59"/>
                  <a:gd name="T3" fmla="*/ 114 h 114"/>
                  <a:gd name="T4" fmla="*/ 59 w 59"/>
                  <a:gd name="T5" fmla="*/ 4 h 114"/>
                  <a:gd name="T6" fmla="*/ 52 w 59"/>
                  <a:gd name="T7" fmla="*/ 0 h 114"/>
                  <a:gd name="T8" fmla="*/ 0 w 59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9" y="4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" name="Freeform 65"/>
              <p:cNvSpPr>
                <a:spLocks/>
              </p:cNvSpPr>
              <p:nvPr/>
            </p:nvSpPr>
            <p:spPr bwMode="auto">
              <a:xfrm>
                <a:off x="8908112" y="-1827123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3 w 57"/>
                  <a:gd name="T3" fmla="*/ 114 h 114"/>
                  <a:gd name="T4" fmla="*/ 57 w 57"/>
                  <a:gd name="T5" fmla="*/ 3 h 114"/>
                  <a:gd name="T6" fmla="*/ 52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3" y="114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66"/>
              <p:cNvSpPr>
                <a:spLocks/>
              </p:cNvSpPr>
              <p:nvPr/>
            </p:nvSpPr>
            <p:spPr bwMode="auto">
              <a:xfrm>
                <a:off x="8901762" y="-1830298"/>
                <a:ext cx="88900" cy="180975"/>
              </a:xfrm>
              <a:custGeom>
                <a:avLst/>
                <a:gdLst>
                  <a:gd name="T0" fmla="*/ 0 w 56"/>
                  <a:gd name="T1" fmla="*/ 112 h 114"/>
                  <a:gd name="T2" fmla="*/ 2 w 56"/>
                  <a:gd name="T3" fmla="*/ 114 h 114"/>
                  <a:gd name="T4" fmla="*/ 56 w 56"/>
                  <a:gd name="T5" fmla="*/ 2 h 114"/>
                  <a:gd name="T6" fmla="*/ 52 w 56"/>
                  <a:gd name="T7" fmla="*/ 0 h 114"/>
                  <a:gd name="T8" fmla="*/ 0 w 56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6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67"/>
              <p:cNvSpPr>
                <a:spLocks/>
              </p:cNvSpPr>
              <p:nvPr/>
            </p:nvSpPr>
            <p:spPr bwMode="auto">
              <a:xfrm>
                <a:off x="8893825" y="-1833473"/>
                <a:ext cx="90487" cy="180975"/>
              </a:xfrm>
              <a:custGeom>
                <a:avLst/>
                <a:gdLst>
                  <a:gd name="T0" fmla="*/ 0 w 57"/>
                  <a:gd name="T1" fmla="*/ 111 h 114"/>
                  <a:gd name="T2" fmla="*/ 0 w 57"/>
                  <a:gd name="T3" fmla="*/ 114 h 114"/>
                  <a:gd name="T4" fmla="*/ 57 w 57"/>
                  <a:gd name="T5" fmla="*/ 2 h 114"/>
                  <a:gd name="T6" fmla="*/ 50 w 57"/>
                  <a:gd name="T7" fmla="*/ 0 h 114"/>
                  <a:gd name="T8" fmla="*/ 0 w 57"/>
                  <a:gd name="T9" fmla="*/ 11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1"/>
                    </a:moveTo>
                    <a:lnTo>
                      <a:pt x="0" y="114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68"/>
              <p:cNvSpPr>
                <a:spLocks/>
              </p:cNvSpPr>
              <p:nvPr/>
            </p:nvSpPr>
            <p:spPr bwMode="auto">
              <a:xfrm>
                <a:off x="8882712" y="-1838235"/>
                <a:ext cx="93662" cy="180975"/>
              </a:xfrm>
              <a:custGeom>
                <a:avLst/>
                <a:gdLst>
                  <a:gd name="T0" fmla="*/ 0 w 59"/>
                  <a:gd name="T1" fmla="*/ 112 h 114"/>
                  <a:gd name="T2" fmla="*/ 2 w 59"/>
                  <a:gd name="T3" fmla="*/ 114 h 114"/>
                  <a:gd name="T4" fmla="*/ 59 w 59"/>
                  <a:gd name="T5" fmla="*/ 3 h 114"/>
                  <a:gd name="T6" fmla="*/ 52 w 59"/>
                  <a:gd name="T7" fmla="*/ 0 h 114"/>
                  <a:gd name="T8" fmla="*/ 0 w 59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9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" name="Freeform 69"/>
              <p:cNvSpPr>
                <a:spLocks/>
              </p:cNvSpPr>
              <p:nvPr/>
            </p:nvSpPr>
            <p:spPr bwMode="auto">
              <a:xfrm>
                <a:off x="8874775" y="-1841410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2 w 57"/>
                  <a:gd name="T3" fmla="*/ 112 h 112"/>
                  <a:gd name="T4" fmla="*/ 57 w 57"/>
                  <a:gd name="T5" fmla="*/ 2 h 112"/>
                  <a:gd name="T6" fmla="*/ 52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2" y="112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70"/>
              <p:cNvSpPr>
                <a:spLocks/>
              </p:cNvSpPr>
              <p:nvPr/>
            </p:nvSpPr>
            <p:spPr bwMode="auto">
              <a:xfrm>
                <a:off x="8866837" y="-1846173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3 w 57"/>
                  <a:gd name="T3" fmla="*/ 112 h 112"/>
                  <a:gd name="T4" fmla="*/ 57 w 57"/>
                  <a:gd name="T5" fmla="*/ 3 h 112"/>
                  <a:gd name="T6" fmla="*/ 52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3" y="112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71"/>
              <p:cNvSpPr>
                <a:spLocks/>
              </p:cNvSpPr>
              <p:nvPr/>
            </p:nvSpPr>
            <p:spPr bwMode="auto">
              <a:xfrm>
                <a:off x="8860487" y="-1849348"/>
                <a:ext cx="88900" cy="177800"/>
              </a:xfrm>
              <a:custGeom>
                <a:avLst/>
                <a:gdLst>
                  <a:gd name="T0" fmla="*/ 0 w 56"/>
                  <a:gd name="T1" fmla="*/ 112 h 112"/>
                  <a:gd name="T2" fmla="*/ 0 w 56"/>
                  <a:gd name="T3" fmla="*/ 112 h 112"/>
                  <a:gd name="T4" fmla="*/ 56 w 56"/>
                  <a:gd name="T5" fmla="*/ 2 h 112"/>
                  <a:gd name="T6" fmla="*/ 49 w 56"/>
                  <a:gd name="T7" fmla="*/ 0 h 112"/>
                  <a:gd name="T8" fmla="*/ 0 w 56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6" y="2"/>
                    </a:lnTo>
                    <a:lnTo>
                      <a:pt x="49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72"/>
              <p:cNvSpPr>
                <a:spLocks/>
              </p:cNvSpPr>
              <p:nvPr/>
            </p:nvSpPr>
            <p:spPr bwMode="auto">
              <a:xfrm>
                <a:off x="8847787" y="-1852523"/>
                <a:ext cx="95250" cy="176212"/>
              </a:xfrm>
              <a:custGeom>
                <a:avLst/>
                <a:gdLst>
                  <a:gd name="T0" fmla="*/ 0 w 60"/>
                  <a:gd name="T1" fmla="*/ 111 h 111"/>
                  <a:gd name="T2" fmla="*/ 3 w 60"/>
                  <a:gd name="T3" fmla="*/ 111 h 111"/>
                  <a:gd name="T4" fmla="*/ 60 w 60"/>
                  <a:gd name="T5" fmla="*/ 2 h 111"/>
                  <a:gd name="T6" fmla="*/ 53 w 60"/>
                  <a:gd name="T7" fmla="*/ 0 h 111"/>
                  <a:gd name="T8" fmla="*/ 0 w 60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11">
                    <a:moveTo>
                      <a:pt x="0" y="111"/>
                    </a:moveTo>
                    <a:lnTo>
                      <a:pt x="3" y="111"/>
                    </a:lnTo>
                    <a:lnTo>
                      <a:pt x="60" y="2"/>
                    </a:lnTo>
                    <a:lnTo>
                      <a:pt x="53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73"/>
              <p:cNvSpPr>
                <a:spLocks/>
              </p:cNvSpPr>
              <p:nvPr/>
            </p:nvSpPr>
            <p:spPr bwMode="auto">
              <a:xfrm>
                <a:off x="8841437" y="-1860460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2 w 57"/>
                  <a:gd name="T3" fmla="*/ 114 h 114"/>
                  <a:gd name="T4" fmla="*/ 57 w 57"/>
                  <a:gd name="T5" fmla="*/ 5 h 114"/>
                  <a:gd name="T6" fmla="*/ 52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7" y="5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" name="Freeform 74"/>
              <p:cNvSpPr>
                <a:spLocks/>
              </p:cNvSpPr>
              <p:nvPr/>
            </p:nvSpPr>
            <p:spPr bwMode="auto">
              <a:xfrm>
                <a:off x="8833500" y="-1863635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2 w 57"/>
                  <a:gd name="T3" fmla="*/ 114 h 114"/>
                  <a:gd name="T4" fmla="*/ 57 w 57"/>
                  <a:gd name="T5" fmla="*/ 4 h 114"/>
                  <a:gd name="T6" fmla="*/ 52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7" y="4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75"/>
              <p:cNvSpPr>
                <a:spLocks/>
              </p:cNvSpPr>
              <p:nvPr/>
            </p:nvSpPr>
            <p:spPr bwMode="auto">
              <a:xfrm>
                <a:off x="8825562" y="-1868398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0 w 57"/>
                  <a:gd name="T3" fmla="*/ 114 h 114"/>
                  <a:gd name="T4" fmla="*/ 57 w 57"/>
                  <a:gd name="T5" fmla="*/ 5 h 114"/>
                  <a:gd name="T6" fmla="*/ 50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7" y="5"/>
                    </a:lnTo>
                    <a:lnTo>
                      <a:pt x="50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" name="Freeform 76"/>
              <p:cNvSpPr>
                <a:spLocks/>
              </p:cNvSpPr>
              <p:nvPr/>
            </p:nvSpPr>
            <p:spPr bwMode="auto">
              <a:xfrm>
                <a:off x="8814450" y="-1871573"/>
                <a:ext cx="93662" cy="180975"/>
              </a:xfrm>
              <a:custGeom>
                <a:avLst/>
                <a:gdLst>
                  <a:gd name="T0" fmla="*/ 0 w 59"/>
                  <a:gd name="T1" fmla="*/ 114 h 114"/>
                  <a:gd name="T2" fmla="*/ 2 w 59"/>
                  <a:gd name="T3" fmla="*/ 114 h 114"/>
                  <a:gd name="T4" fmla="*/ 59 w 59"/>
                  <a:gd name="T5" fmla="*/ 2 h 114"/>
                  <a:gd name="T6" fmla="*/ 52 w 59"/>
                  <a:gd name="T7" fmla="*/ 0 h 114"/>
                  <a:gd name="T8" fmla="*/ 0 w 59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9" y="2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" name="Freeform 77"/>
              <p:cNvSpPr>
                <a:spLocks/>
              </p:cNvSpPr>
              <p:nvPr/>
            </p:nvSpPr>
            <p:spPr bwMode="auto">
              <a:xfrm>
                <a:off x="8806512" y="-1876335"/>
                <a:ext cx="90487" cy="182562"/>
              </a:xfrm>
              <a:custGeom>
                <a:avLst/>
                <a:gdLst>
                  <a:gd name="T0" fmla="*/ 0 w 57"/>
                  <a:gd name="T1" fmla="*/ 115 h 115"/>
                  <a:gd name="T2" fmla="*/ 3 w 57"/>
                  <a:gd name="T3" fmla="*/ 115 h 115"/>
                  <a:gd name="T4" fmla="*/ 57 w 57"/>
                  <a:gd name="T5" fmla="*/ 3 h 115"/>
                  <a:gd name="T6" fmla="*/ 52 w 57"/>
                  <a:gd name="T7" fmla="*/ 0 h 115"/>
                  <a:gd name="T8" fmla="*/ 0 w 57"/>
                  <a:gd name="T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5">
                    <a:moveTo>
                      <a:pt x="0" y="115"/>
                    </a:moveTo>
                    <a:lnTo>
                      <a:pt x="3" y="115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" name="Freeform 78"/>
              <p:cNvSpPr>
                <a:spLocks/>
              </p:cNvSpPr>
              <p:nvPr/>
            </p:nvSpPr>
            <p:spPr bwMode="auto">
              <a:xfrm>
                <a:off x="8800162" y="-1879510"/>
                <a:ext cx="88900" cy="180975"/>
              </a:xfrm>
              <a:custGeom>
                <a:avLst/>
                <a:gdLst>
                  <a:gd name="T0" fmla="*/ 0 w 56"/>
                  <a:gd name="T1" fmla="*/ 112 h 114"/>
                  <a:gd name="T2" fmla="*/ 2 w 56"/>
                  <a:gd name="T3" fmla="*/ 114 h 114"/>
                  <a:gd name="T4" fmla="*/ 56 w 56"/>
                  <a:gd name="T5" fmla="*/ 2 h 114"/>
                  <a:gd name="T6" fmla="*/ 52 w 56"/>
                  <a:gd name="T7" fmla="*/ 0 h 114"/>
                  <a:gd name="T8" fmla="*/ 0 w 56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6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" name="Freeform 79"/>
              <p:cNvSpPr>
                <a:spLocks/>
              </p:cNvSpPr>
              <p:nvPr/>
            </p:nvSpPr>
            <p:spPr bwMode="auto">
              <a:xfrm>
                <a:off x="8792225" y="-1882685"/>
                <a:ext cx="90487" cy="180975"/>
              </a:xfrm>
              <a:custGeom>
                <a:avLst/>
                <a:gdLst>
                  <a:gd name="T0" fmla="*/ 0 w 57"/>
                  <a:gd name="T1" fmla="*/ 111 h 114"/>
                  <a:gd name="T2" fmla="*/ 0 w 57"/>
                  <a:gd name="T3" fmla="*/ 114 h 114"/>
                  <a:gd name="T4" fmla="*/ 57 w 57"/>
                  <a:gd name="T5" fmla="*/ 2 h 114"/>
                  <a:gd name="T6" fmla="*/ 50 w 57"/>
                  <a:gd name="T7" fmla="*/ 0 h 114"/>
                  <a:gd name="T8" fmla="*/ 0 w 57"/>
                  <a:gd name="T9" fmla="*/ 11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1"/>
                    </a:moveTo>
                    <a:lnTo>
                      <a:pt x="0" y="114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" name="Freeform 80"/>
              <p:cNvSpPr>
                <a:spLocks/>
              </p:cNvSpPr>
              <p:nvPr/>
            </p:nvSpPr>
            <p:spPr bwMode="auto">
              <a:xfrm>
                <a:off x="8784287" y="-1887448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3 h 112"/>
                  <a:gd name="T6" fmla="*/ 50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3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81"/>
              <p:cNvSpPr>
                <a:spLocks/>
              </p:cNvSpPr>
              <p:nvPr/>
            </p:nvSpPr>
            <p:spPr bwMode="auto">
              <a:xfrm>
                <a:off x="8773175" y="-1890623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2 w 57"/>
                  <a:gd name="T3" fmla="*/ 112 h 112"/>
                  <a:gd name="T4" fmla="*/ 57 w 57"/>
                  <a:gd name="T5" fmla="*/ 2 h 112"/>
                  <a:gd name="T6" fmla="*/ 52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2" y="112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82"/>
              <p:cNvSpPr>
                <a:spLocks/>
              </p:cNvSpPr>
              <p:nvPr/>
            </p:nvSpPr>
            <p:spPr bwMode="auto">
              <a:xfrm>
                <a:off x="8765237" y="-1893798"/>
                <a:ext cx="90487" cy="176212"/>
              </a:xfrm>
              <a:custGeom>
                <a:avLst/>
                <a:gdLst>
                  <a:gd name="T0" fmla="*/ 0 w 57"/>
                  <a:gd name="T1" fmla="*/ 111 h 111"/>
                  <a:gd name="T2" fmla="*/ 3 w 57"/>
                  <a:gd name="T3" fmla="*/ 111 h 111"/>
                  <a:gd name="T4" fmla="*/ 57 w 57"/>
                  <a:gd name="T5" fmla="*/ 2 h 111"/>
                  <a:gd name="T6" fmla="*/ 52 w 57"/>
                  <a:gd name="T7" fmla="*/ 0 h 111"/>
                  <a:gd name="T8" fmla="*/ 0 w 57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1">
                    <a:moveTo>
                      <a:pt x="0" y="111"/>
                    </a:moveTo>
                    <a:lnTo>
                      <a:pt x="3" y="111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83"/>
              <p:cNvSpPr>
                <a:spLocks/>
              </p:cNvSpPr>
              <p:nvPr/>
            </p:nvSpPr>
            <p:spPr bwMode="auto">
              <a:xfrm>
                <a:off x="8758887" y="-1898560"/>
                <a:ext cx="88900" cy="177800"/>
              </a:xfrm>
              <a:custGeom>
                <a:avLst/>
                <a:gdLst>
                  <a:gd name="T0" fmla="*/ 0 w 56"/>
                  <a:gd name="T1" fmla="*/ 112 h 112"/>
                  <a:gd name="T2" fmla="*/ 0 w 56"/>
                  <a:gd name="T3" fmla="*/ 112 h 112"/>
                  <a:gd name="T4" fmla="*/ 56 w 56"/>
                  <a:gd name="T5" fmla="*/ 3 h 112"/>
                  <a:gd name="T6" fmla="*/ 49 w 56"/>
                  <a:gd name="T7" fmla="*/ 0 h 112"/>
                  <a:gd name="T8" fmla="*/ 0 w 56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6" y="3"/>
                    </a:lnTo>
                    <a:lnTo>
                      <a:pt x="49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" name="Freeform 84"/>
              <p:cNvSpPr>
                <a:spLocks/>
              </p:cNvSpPr>
              <p:nvPr/>
            </p:nvSpPr>
            <p:spPr bwMode="auto">
              <a:xfrm>
                <a:off x="8750950" y="-1901735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2 h 112"/>
                  <a:gd name="T6" fmla="*/ 50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85"/>
              <p:cNvSpPr>
                <a:spLocks/>
              </p:cNvSpPr>
              <p:nvPr/>
            </p:nvSpPr>
            <p:spPr bwMode="auto">
              <a:xfrm>
                <a:off x="8739837" y="-1909673"/>
                <a:ext cx="93662" cy="180975"/>
              </a:xfrm>
              <a:custGeom>
                <a:avLst/>
                <a:gdLst>
                  <a:gd name="T0" fmla="*/ 0 w 59"/>
                  <a:gd name="T1" fmla="*/ 114 h 114"/>
                  <a:gd name="T2" fmla="*/ 2 w 59"/>
                  <a:gd name="T3" fmla="*/ 114 h 114"/>
                  <a:gd name="T4" fmla="*/ 59 w 59"/>
                  <a:gd name="T5" fmla="*/ 5 h 114"/>
                  <a:gd name="T6" fmla="*/ 52 w 59"/>
                  <a:gd name="T7" fmla="*/ 0 h 114"/>
                  <a:gd name="T8" fmla="*/ 0 w 59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9" y="5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86"/>
              <p:cNvSpPr>
                <a:spLocks/>
              </p:cNvSpPr>
              <p:nvPr/>
            </p:nvSpPr>
            <p:spPr bwMode="auto">
              <a:xfrm>
                <a:off x="8731900" y="-1912848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2 w 57"/>
                  <a:gd name="T3" fmla="*/ 114 h 114"/>
                  <a:gd name="T4" fmla="*/ 57 w 57"/>
                  <a:gd name="T5" fmla="*/ 4 h 114"/>
                  <a:gd name="T6" fmla="*/ 52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7" y="4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87"/>
              <p:cNvSpPr>
                <a:spLocks/>
              </p:cNvSpPr>
              <p:nvPr/>
            </p:nvSpPr>
            <p:spPr bwMode="auto">
              <a:xfrm>
                <a:off x="8723962" y="-1917610"/>
                <a:ext cx="90487" cy="180975"/>
              </a:xfrm>
              <a:custGeom>
                <a:avLst/>
                <a:gdLst>
                  <a:gd name="T0" fmla="*/ 0 w 57"/>
                  <a:gd name="T1" fmla="*/ 114 h 114"/>
                  <a:gd name="T2" fmla="*/ 0 w 57"/>
                  <a:gd name="T3" fmla="*/ 114 h 114"/>
                  <a:gd name="T4" fmla="*/ 57 w 57"/>
                  <a:gd name="T5" fmla="*/ 3 h 114"/>
                  <a:gd name="T6" fmla="*/ 50 w 57"/>
                  <a:gd name="T7" fmla="*/ 0 h 114"/>
                  <a:gd name="T8" fmla="*/ 0 w 57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7" y="3"/>
                    </a:lnTo>
                    <a:lnTo>
                      <a:pt x="50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1" name="Freeform 88"/>
              <p:cNvSpPr>
                <a:spLocks/>
              </p:cNvSpPr>
              <p:nvPr/>
            </p:nvSpPr>
            <p:spPr bwMode="auto">
              <a:xfrm>
                <a:off x="8717612" y="-1920785"/>
                <a:ext cx="88900" cy="180975"/>
              </a:xfrm>
              <a:custGeom>
                <a:avLst/>
                <a:gdLst>
                  <a:gd name="T0" fmla="*/ 0 w 56"/>
                  <a:gd name="T1" fmla="*/ 114 h 114"/>
                  <a:gd name="T2" fmla="*/ 0 w 56"/>
                  <a:gd name="T3" fmla="*/ 114 h 114"/>
                  <a:gd name="T4" fmla="*/ 56 w 56"/>
                  <a:gd name="T5" fmla="*/ 2 h 114"/>
                  <a:gd name="T6" fmla="*/ 49 w 56"/>
                  <a:gd name="T7" fmla="*/ 0 h 114"/>
                  <a:gd name="T8" fmla="*/ 0 w 56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4">
                    <a:moveTo>
                      <a:pt x="0" y="114"/>
                    </a:moveTo>
                    <a:lnTo>
                      <a:pt x="0" y="114"/>
                    </a:lnTo>
                    <a:lnTo>
                      <a:pt x="56" y="2"/>
                    </a:lnTo>
                    <a:lnTo>
                      <a:pt x="49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89"/>
              <p:cNvSpPr>
                <a:spLocks/>
              </p:cNvSpPr>
              <p:nvPr/>
            </p:nvSpPr>
            <p:spPr bwMode="auto">
              <a:xfrm>
                <a:off x="8704912" y="-1923960"/>
                <a:ext cx="95250" cy="180975"/>
              </a:xfrm>
              <a:custGeom>
                <a:avLst/>
                <a:gdLst>
                  <a:gd name="T0" fmla="*/ 0 w 60"/>
                  <a:gd name="T1" fmla="*/ 111 h 114"/>
                  <a:gd name="T2" fmla="*/ 3 w 60"/>
                  <a:gd name="T3" fmla="*/ 114 h 114"/>
                  <a:gd name="T4" fmla="*/ 60 w 60"/>
                  <a:gd name="T5" fmla="*/ 2 h 114"/>
                  <a:gd name="T6" fmla="*/ 53 w 60"/>
                  <a:gd name="T7" fmla="*/ 0 h 114"/>
                  <a:gd name="T8" fmla="*/ 0 w 60"/>
                  <a:gd name="T9" fmla="*/ 11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14">
                    <a:moveTo>
                      <a:pt x="0" y="111"/>
                    </a:moveTo>
                    <a:lnTo>
                      <a:pt x="3" y="114"/>
                    </a:lnTo>
                    <a:lnTo>
                      <a:pt x="60" y="2"/>
                    </a:lnTo>
                    <a:lnTo>
                      <a:pt x="53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90"/>
              <p:cNvSpPr>
                <a:spLocks/>
              </p:cNvSpPr>
              <p:nvPr/>
            </p:nvSpPr>
            <p:spPr bwMode="auto">
              <a:xfrm>
                <a:off x="8698562" y="-1928723"/>
                <a:ext cx="90487" cy="180975"/>
              </a:xfrm>
              <a:custGeom>
                <a:avLst/>
                <a:gdLst>
                  <a:gd name="T0" fmla="*/ 0 w 57"/>
                  <a:gd name="T1" fmla="*/ 112 h 114"/>
                  <a:gd name="T2" fmla="*/ 2 w 57"/>
                  <a:gd name="T3" fmla="*/ 114 h 114"/>
                  <a:gd name="T4" fmla="*/ 57 w 57"/>
                  <a:gd name="T5" fmla="*/ 3 h 114"/>
                  <a:gd name="T6" fmla="*/ 52 w 57"/>
                  <a:gd name="T7" fmla="*/ 0 h 114"/>
                  <a:gd name="T8" fmla="*/ 0 w 57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2"/>
                    </a:moveTo>
                    <a:lnTo>
                      <a:pt x="2" y="114"/>
                    </a:lnTo>
                    <a:lnTo>
                      <a:pt x="57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91"/>
              <p:cNvSpPr>
                <a:spLocks/>
              </p:cNvSpPr>
              <p:nvPr/>
            </p:nvSpPr>
            <p:spPr bwMode="auto">
              <a:xfrm>
                <a:off x="8690625" y="-1931898"/>
                <a:ext cx="90487" cy="180975"/>
              </a:xfrm>
              <a:custGeom>
                <a:avLst/>
                <a:gdLst>
                  <a:gd name="T0" fmla="*/ 0 w 57"/>
                  <a:gd name="T1" fmla="*/ 112 h 114"/>
                  <a:gd name="T2" fmla="*/ 0 w 57"/>
                  <a:gd name="T3" fmla="*/ 114 h 114"/>
                  <a:gd name="T4" fmla="*/ 57 w 57"/>
                  <a:gd name="T5" fmla="*/ 2 h 114"/>
                  <a:gd name="T6" fmla="*/ 50 w 57"/>
                  <a:gd name="T7" fmla="*/ 0 h 114"/>
                  <a:gd name="T8" fmla="*/ 0 w 57"/>
                  <a:gd name="T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4">
                    <a:moveTo>
                      <a:pt x="0" y="112"/>
                    </a:moveTo>
                    <a:lnTo>
                      <a:pt x="0" y="114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92"/>
              <p:cNvSpPr>
                <a:spLocks/>
              </p:cNvSpPr>
              <p:nvPr/>
            </p:nvSpPr>
            <p:spPr bwMode="auto">
              <a:xfrm>
                <a:off x="8682687" y="-1936660"/>
                <a:ext cx="90487" cy="177800"/>
              </a:xfrm>
              <a:custGeom>
                <a:avLst/>
                <a:gdLst>
                  <a:gd name="T0" fmla="*/ 0 w 57"/>
                  <a:gd name="T1" fmla="*/ 112 h 112"/>
                  <a:gd name="T2" fmla="*/ 0 w 57"/>
                  <a:gd name="T3" fmla="*/ 112 h 112"/>
                  <a:gd name="T4" fmla="*/ 57 w 57"/>
                  <a:gd name="T5" fmla="*/ 3 h 112"/>
                  <a:gd name="T6" fmla="*/ 50 w 57"/>
                  <a:gd name="T7" fmla="*/ 0 h 112"/>
                  <a:gd name="T8" fmla="*/ 0 w 57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7" y="3"/>
                    </a:lnTo>
                    <a:lnTo>
                      <a:pt x="50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Freeform 93"/>
              <p:cNvSpPr>
                <a:spLocks/>
              </p:cNvSpPr>
              <p:nvPr/>
            </p:nvSpPr>
            <p:spPr bwMode="auto">
              <a:xfrm>
                <a:off x="8671575" y="-1939835"/>
                <a:ext cx="93662" cy="177800"/>
              </a:xfrm>
              <a:custGeom>
                <a:avLst/>
                <a:gdLst>
                  <a:gd name="T0" fmla="*/ 0 w 59"/>
                  <a:gd name="T1" fmla="*/ 112 h 112"/>
                  <a:gd name="T2" fmla="*/ 2 w 59"/>
                  <a:gd name="T3" fmla="*/ 112 h 112"/>
                  <a:gd name="T4" fmla="*/ 59 w 59"/>
                  <a:gd name="T5" fmla="*/ 2 h 112"/>
                  <a:gd name="T6" fmla="*/ 52 w 59"/>
                  <a:gd name="T7" fmla="*/ 0 h 112"/>
                  <a:gd name="T8" fmla="*/ 0 w 59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2">
                    <a:moveTo>
                      <a:pt x="0" y="112"/>
                    </a:moveTo>
                    <a:lnTo>
                      <a:pt x="2" y="112"/>
                    </a:lnTo>
                    <a:lnTo>
                      <a:pt x="59" y="2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94"/>
              <p:cNvSpPr>
                <a:spLocks/>
              </p:cNvSpPr>
              <p:nvPr/>
            </p:nvSpPr>
            <p:spPr bwMode="auto">
              <a:xfrm>
                <a:off x="8663637" y="-1943010"/>
                <a:ext cx="90487" cy="176212"/>
              </a:xfrm>
              <a:custGeom>
                <a:avLst/>
                <a:gdLst>
                  <a:gd name="T0" fmla="*/ 0 w 57"/>
                  <a:gd name="T1" fmla="*/ 111 h 111"/>
                  <a:gd name="T2" fmla="*/ 3 w 57"/>
                  <a:gd name="T3" fmla="*/ 111 h 111"/>
                  <a:gd name="T4" fmla="*/ 57 w 57"/>
                  <a:gd name="T5" fmla="*/ 2 h 111"/>
                  <a:gd name="T6" fmla="*/ 52 w 57"/>
                  <a:gd name="T7" fmla="*/ 0 h 111"/>
                  <a:gd name="T8" fmla="*/ 0 w 57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1">
                    <a:moveTo>
                      <a:pt x="0" y="111"/>
                    </a:moveTo>
                    <a:lnTo>
                      <a:pt x="3" y="111"/>
                    </a:lnTo>
                    <a:lnTo>
                      <a:pt x="57" y="2"/>
                    </a:lnTo>
                    <a:lnTo>
                      <a:pt x="52" y="0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8" name="Freeform 95"/>
              <p:cNvSpPr>
                <a:spLocks/>
              </p:cNvSpPr>
              <p:nvPr/>
            </p:nvSpPr>
            <p:spPr bwMode="auto">
              <a:xfrm>
                <a:off x="8657287" y="-1947773"/>
                <a:ext cx="88900" cy="177800"/>
              </a:xfrm>
              <a:custGeom>
                <a:avLst/>
                <a:gdLst>
                  <a:gd name="T0" fmla="*/ 0 w 56"/>
                  <a:gd name="T1" fmla="*/ 112 h 112"/>
                  <a:gd name="T2" fmla="*/ 0 w 56"/>
                  <a:gd name="T3" fmla="*/ 112 h 112"/>
                  <a:gd name="T4" fmla="*/ 56 w 56"/>
                  <a:gd name="T5" fmla="*/ 3 h 112"/>
                  <a:gd name="T6" fmla="*/ 52 w 56"/>
                  <a:gd name="T7" fmla="*/ 0 h 112"/>
                  <a:gd name="T8" fmla="*/ 0 w 56"/>
                  <a:gd name="T9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12">
                    <a:moveTo>
                      <a:pt x="0" y="112"/>
                    </a:moveTo>
                    <a:lnTo>
                      <a:pt x="0" y="112"/>
                    </a:lnTo>
                    <a:lnTo>
                      <a:pt x="56" y="3"/>
                    </a:lnTo>
                    <a:lnTo>
                      <a:pt x="52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9" name="Freeform 96"/>
              <p:cNvSpPr>
                <a:spLocks/>
              </p:cNvSpPr>
              <p:nvPr/>
            </p:nvSpPr>
            <p:spPr bwMode="auto">
              <a:xfrm>
                <a:off x="8649350" y="-1955710"/>
                <a:ext cx="90487" cy="182562"/>
              </a:xfrm>
              <a:custGeom>
                <a:avLst/>
                <a:gdLst>
                  <a:gd name="T0" fmla="*/ 0 w 57"/>
                  <a:gd name="T1" fmla="*/ 115 h 115"/>
                  <a:gd name="T2" fmla="*/ 0 w 57"/>
                  <a:gd name="T3" fmla="*/ 115 h 115"/>
                  <a:gd name="T4" fmla="*/ 57 w 57"/>
                  <a:gd name="T5" fmla="*/ 5 h 115"/>
                  <a:gd name="T6" fmla="*/ 50 w 57"/>
                  <a:gd name="T7" fmla="*/ 0 h 115"/>
                  <a:gd name="T8" fmla="*/ 0 w 57"/>
                  <a:gd name="T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15">
                    <a:moveTo>
                      <a:pt x="0" y="115"/>
                    </a:moveTo>
                    <a:lnTo>
                      <a:pt x="0" y="115"/>
                    </a:lnTo>
                    <a:lnTo>
                      <a:pt x="57" y="5"/>
                    </a:lnTo>
                    <a:lnTo>
                      <a:pt x="50" y="0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0" name="Freeform 97"/>
              <p:cNvSpPr>
                <a:spLocks/>
              </p:cNvSpPr>
              <p:nvPr/>
            </p:nvSpPr>
            <p:spPr bwMode="auto">
              <a:xfrm>
                <a:off x="8638237" y="-1958885"/>
                <a:ext cx="93662" cy="180975"/>
              </a:xfrm>
              <a:custGeom>
                <a:avLst/>
                <a:gdLst>
                  <a:gd name="T0" fmla="*/ 0 w 59"/>
                  <a:gd name="T1" fmla="*/ 114 h 114"/>
                  <a:gd name="T2" fmla="*/ 2 w 59"/>
                  <a:gd name="T3" fmla="*/ 114 h 114"/>
                  <a:gd name="T4" fmla="*/ 59 w 59"/>
                  <a:gd name="T5" fmla="*/ 5 h 114"/>
                  <a:gd name="T6" fmla="*/ 52 w 59"/>
                  <a:gd name="T7" fmla="*/ 0 h 114"/>
                  <a:gd name="T8" fmla="*/ 0 w 59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114">
                    <a:moveTo>
                      <a:pt x="0" y="114"/>
                    </a:moveTo>
                    <a:lnTo>
                      <a:pt x="2" y="114"/>
                    </a:lnTo>
                    <a:lnTo>
                      <a:pt x="59" y="5"/>
                    </a:lnTo>
                    <a:lnTo>
                      <a:pt x="52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98"/>
              <p:cNvSpPr>
                <a:spLocks/>
              </p:cNvSpPr>
              <p:nvPr/>
            </p:nvSpPr>
            <p:spPr bwMode="auto">
              <a:xfrm>
                <a:off x="8758887" y="-1992223"/>
                <a:ext cx="458787" cy="225425"/>
              </a:xfrm>
              <a:custGeom>
                <a:avLst/>
                <a:gdLst>
                  <a:gd name="T0" fmla="*/ 1 w 122"/>
                  <a:gd name="T1" fmla="*/ 1 h 60"/>
                  <a:gd name="T2" fmla="*/ 49 w 122"/>
                  <a:gd name="T3" fmla="*/ 26 h 60"/>
                  <a:gd name="T4" fmla="*/ 121 w 122"/>
                  <a:gd name="T5" fmla="*/ 59 h 60"/>
                  <a:gd name="T6" fmla="*/ 51 w 122"/>
                  <a:gd name="T7" fmla="*/ 23 h 60"/>
                  <a:gd name="T8" fmla="*/ 1 w 122"/>
                  <a:gd name="T9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60">
                    <a:moveTo>
                      <a:pt x="1" y="1"/>
                    </a:moveTo>
                    <a:cubicBezTo>
                      <a:pt x="0" y="2"/>
                      <a:pt x="10" y="7"/>
                      <a:pt x="49" y="26"/>
                    </a:cubicBezTo>
                    <a:cubicBezTo>
                      <a:pt x="89" y="45"/>
                      <a:pt x="121" y="60"/>
                      <a:pt x="121" y="59"/>
                    </a:cubicBezTo>
                    <a:cubicBezTo>
                      <a:pt x="122" y="58"/>
                      <a:pt x="90" y="43"/>
                      <a:pt x="51" y="23"/>
                    </a:cubicBezTo>
                    <a:cubicBezTo>
                      <a:pt x="11" y="4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99"/>
              <p:cNvSpPr>
                <a:spLocks/>
              </p:cNvSpPr>
              <p:nvPr/>
            </p:nvSpPr>
            <p:spPr bwMode="auto">
              <a:xfrm>
                <a:off x="9254187" y="-1709648"/>
                <a:ext cx="312737" cy="155575"/>
              </a:xfrm>
              <a:custGeom>
                <a:avLst/>
                <a:gdLst>
                  <a:gd name="T0" fmla="*/ 0 w 83"/>
                  <a:gd name="T1" fmla="*/ 1 h 41"/>
                  <a:gd name="T2" fmla="*/ 64 w 83"/>
                  <a:gd name="T3" fmla="*/ 34 h 41"/>
                  <a:gd name="T4" fmla="*/ 83 w 83"/>
                  <a:gd name="T5" fmla="*/ 40 h 41"/>
                  <a:gd name="T6" fmla="*/ 66 w 83"/>
                  <a:gd name="T7" fmla="*/ 31 h 41"/>
                  <a:gd name="T8" fmla="*/ 0 w 83"/>
                  <a:gd name="T9" fmla="*/ 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1">
                    <a:moveTo>
                      <a:pt x="0" y="1"/>
                    </a:moveTo>
                    <a:cubicBezTo>
                      <a:pt x="0" y="2"/>
                      <a:pt x="29" y="16"/>
                      <a:pt x="64" y="34"/>
                    </a:cubicBezTo>
                    <a:cubicBezTo>
                      <a:pt x="64" y="34"/>
                      <a:pt x="82" y="41"/>
                      <a:pt x="83" y="40"/>
                    </a:cubicBezTo>
                    <a:cubicBezTo>
                      <a:pt x="83" y="39"/>
                      <a:pt x="66" y="31"/>
                      <a:pt x="66" y="31"/>
                    </a:cubicBezTo>
                    <a:cubicBezTo>
                      <a:pt x="30" y="13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36A9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100"/>
              <p:cNvSpPr>
                <a:spLocks/>
              </p:cNvSpPr>
              <p:nvPr/>
            </p:nvSpPr>
            <p:spPr bwMode="auto">
              <a:xfrm>
                <a:off x="9270062" y="-1816010"/>
                <a:ext cx="277812" cy="219075"/>
              </a:xfrm>
              <a:custGeom>
                <a:avLst/>
                <a:gdLst>
                  <a:gd name="T0" fmla="*/ 9 w 74"/>
                  <a:gd name="T1" fmla="*/ 0 h 58"/>
                  <a:gd name="T2" fmla="*/ 22 w 74"/>
                  <a:gd name="T3" fmla="*/ 5 h 58"/>
                  <a:gd name="T4" fmla="*/ 38 w 74"/>
                  <a:gd name="T5" fmla="*/ 3 h 58"/>
                  <a:gd name="T6" fmla="*/ 47 w 74"/>
                  <a:gd name="T7" fmla="*/ 17 h 58"/>
                  <a:gd name="T8" fmla="*/ 57 w 74"/>
                  <a:gd name="T9" fmla="*/ 20 h 58"/>
                  <a:gd name="T10" fmla="*/ 62 w 74"/>
                  <a:gd name="T11" fmla="*/ 34 h 58"/>
                  <a:gd name="T12" fmla="*/ 71 w 74"/>
                  <a:gd name="T13" fmla="*/ 40 h 58"/>
                  <a:gd name="T14" fmla="*/ 74 w 74"/>
                  <a:gd name="T15" fmla="*/ 52 h 58"/>
                  <a:gd name="T16" fmla="*/ 60 w 74"/>
                  <a:gd name="T17" fmla="*/ 58 h 58"/>
                  <a:gd name="T18" fmla="*/ 26 w 74"/>
                  <a:gd name="T19" fmla="*/ 46 h 58"/>
                  <a:gd name="T20" fmla="*/ 0 w 74"/>
                  <a:gd name="T21" fmla="*/ 34 h 58"/>
                  <a:gd name="T22" fmla="*/ 9 w 74"/>
                  <a:gd name="T2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4" h="58">
                    <a:moveTo>
                      <a:pt x="9" y="0"/>
                    </a:moveTo>
                    <a:cubicBezTo>
                      <a:pt x="14" y="1"/>
                      <a:pt x="17" y="6"/>
                      <a:pt x="22" y="5"/>
                    </a:cubicBezTo>
                    <a:cubicBezTo>
                      <a:pt x="26" y="4"/>
                      <a:pt x="35" y="1"/>
                      <a:pt x="38" y="3"/>
                    </a:cubicBezTo>
                    <a:cubicBezTo>
                      <a:pt x="42" y="5"/>
                      <a:pt x="43" y="14"/>
                      <a:pt x="47" y="17"/>
                    </a:cubicBezTo>
                    <a:cubicBezTo>
                      <a:pt x="50" y="19"/>
                      <a:pt x="54" y="19"/>
                      <a:pt x="57" y="20"/>
                    </a:cubicBezTo>
                    <a:cubicBezTo>
                      <a:pt x="61" y="23"/>
                      <a:pt x="60" y="32"/>
                      <a:pt x="62" y="34"/>
                    </a:cubicBezTo>
                    <a:cubicBezTo>
                      <a:pt x="66" y="39"/>
                      <a:pt x="68" y="38"/>
                      <a:pt x="71" y="40"/>
                    </a:cubicBezTo>
                    <a:cubicBezTo>
                      <a:pt x="73" y="43"/>
                      <a:pt x="74" y="52"/>
                      <a:pt x="74" y="52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101"/>
              <p:cNvSpPr>
                <a:spLocks/>
              </p:cNvSpPr>
              <p:nvPr/>
            </p:nvSpPr>
            <p:spPr bwMode="auto">
              <a:xfrm>
                <a:off x="9239900" y="-1822360"/>
                <a:ext cx="101600" cy="304800"/>
              </a:xfrm>
              <a:custGeom>
                <a:avLst/>
                <a:gdLst>
                  <a:gd name="T0" fmla="*/ 23 w 27"/>
                  <a:gd name="T1" fmla="*/ 52 h 81"/>
                  <a:gd name="T2" fmla="*/ 8 w 27"/>
                  <a:gd name="T3" fmla="*/ 80 h 81"/>
                  <a:gd name="T4" fmla="*/ 2 w 27"/>
                  <a:gd name="T5" fmla="*/ 46 h 81"/>
                  <a:gd name="T6" fmla="*/ 17 w 27"/>
                  <a:gd name="T7" fmla="*/ 2 h 81"/>
                  <a:gd name="T8" fmla="*/ 23 w 27"/>
                  <a:gd name="T9" fmla="*/ 5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81">
                    <a:moveTo>
                      <a:pt x="23" y="52"/>
                    </a:moveTo>
                    <a:cubicBezTo>
                      <a:pt x="19" y="76"/>
                      <a:pt x="13" y="81"/>
                      <a:pt x="8" y="80"/>
                    </a:cubicBezTo>
                    <a:cubicBezTo>
                      <a:pt x="3" y="78"/>
                      <a:pt x="0" y="70"/>
                      <a:pt x="2" y="46"/>
                    </a:cubicBezTo>
                    <a:cubicBezTo>
                      <a:pt x="4" y="16"/>
                      <a:pt x="10" y="0"/>
                      <a:pt x="17" y="2"/>
                    </a:cubicBezTo>
                    <a:cubicBezTo>
                      <a:pt x="24" y="4"/>
                      <a:pt x="27" y="23"/>
                      <a:pt x="23" y="52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102"/>
              <p:cNvSpPr>
                <a:spLocks/>
              </p:cNvSpPr>
              <p:nvPr/>
            </p:nvSpPr>
            <p:spPr bwMode="auto">
              <a:xfrm>
                <a:off x="9243075" y="-1581060"/>
                <a:ext cx="63500" cy="71437"/>
              </a:xfrm>
              <a:custGeom>
                <a:avLst/>
                <a:gdLst>
                  <a:gd name="T0" fmla="*/ 8 w 17"/>
                  <a:gd name="T1" fmla="*/ 17 h 19"/>
                  <a:gd name="T2" fmla="*/ 1 w 17"/>
                  <a:gd name="T3" fmla="*/ 5 h 19"/>
                  <a:gd name="T4" fmla="*/ 17 w 17"/>
                  <a:gd name="T5" fmla="*/ 5 h 19"/>
                  <a:gd name="T6" fmla="*/ 8 w 17"/>
                  <a:gd name="T7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9">
                    <a:moveTo>
                      <a:pt x="8" y="17"/>
                    </a:moveTo>
                    <a:cubicBezTo>
                      <a:pt x="5" y="16"/>
                      <a:pt x="2" y="13"/>
                      <a:pt x="1" y="5"/>
                    </a:cubicBezTo>
                    <a:cubicBezTo>
                      <a:pt x="0" y="0"/>
                      <a:pt x="11" y="12"/>
                      <a:pt x="17" y="5"/>
                    </a:cubicBezTo>
                    <a:cubicBezTo>
                      <a:pt x="17" y="10"/>
                      <a:pt x="17" y="19"/>
                      <a:pt x="8" y="17"/>
                    </a:cubicBezTo>
                    <a:close/>
                  </a:path>
                </a:pathLst>
              </a:custGeom>
              <a:solidFill>
                <a:srgbClr val="E6B3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103"/>
              <p:cNvSpPr>
                <a:spLocks/>
              </p:cNvSpPr>
              <p:nvPr/>
            </p:nvSpPr>
            <p:spPr bwMode="auto">
              <a:xfrm>
                <a:off x="9355787" y="-1750923"/>
                <a:ext cx="153987" cy="279400"/>
              </a:xfrm>
              <a:custGeom>
                <a:avLst/>
                <a:gdLst>
                  <a:gd name="T0" fmla="*/ 30 w 41"/>
                  <a:gd name="T1" fmla="*/ 45 h 74"/>
                  <a:gd name="T2" fmla="*/ 8 w 41"/>
                  <a:gd name="T3" fmla="*/ 72 h 74"/>
                  <a:gd name="T4" fmla="*/ 9 w 41"/>
                  <a:gd name="T5" fmla="*/ 37 h 74"/>
                  <a:gd name="T6" fmla="*/ 31 w 41"/>
                  <a:gd name="T7" fmla="*/ 2 h 74"/>
                  <a:gd name="T8" fmla="*/ 30 w 41"/>
                  <a:gd name="T9" fmla="*/ 4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74">
                    <a:moveTo>
                      <a:pt x="30" y="45"/>
                    </a:moveTo>
                    <a:cubicBezTo>
                      <a:pt x="20" y="67"/>
                      <a:pt x="12" y="74"/>
                      <a:pt x="8" y="72"/>
                    </a:cubicBezTo>
                    <a:cubicBezTo>
                      <a:pt x="3" y="70"/>
                      <a:pt x="0" y="63"/>
                      <a:pt x="9" y="37"/>
                    </a:cubicBezTo>
                    <a:cubicBezTo>
                      <a:pt x="19" y="9"/>
                      <a:pt x="24" y="0"/>
                      <a:pt x="31" y="2"/>
                    </a:cubicBezTo>
                    <a:cubicBezTo>
                      <a:pt x="37" y="5"/>
                      <a:pt x="41" y="18"/>
                      <a:pt x="30" y="45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104"/>
              <p:cNvSpPr>
                <a:spLocks/>
              </p:cNvSpPr>
              <p:nvPr/>
            </p:nvSpPr>
            <p:spPr bwMode="auto">
              <a:xfrm>
                <a:off x="9352612" y="-1536610"/>
                <a:ext cx="63500" cy="60325"/>
              </a:xfrm>
              <a:custGeom>
                <a:avLst/>
                <a:gdLst>
                  <a:gd name="T0" fmla="*/ 14 w 17"/>
                  <a:gd name="T1" fmla="*/ 14 h 16"/>
                  <a:gd name="T2" fmla="*/ 8 w 17"/>
                  <a:gd name="T3" fmla="*/ 14 h 16"/>
                  <a:gd name="T4" fmla="*/ 4 w 17"/>
                  <a:gd name="T5" fmla="*/ 0 h 16"/>
                  <a:gd name="T6" fmla="*/ 14 w 17"/>
                  <a:gd name="T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6">
                    <a:moveTo>
                      <a:pt x="14" y="14"/>
                    </a:moveTo>
                    <a:cubicBezTo>
                      <a:pt x="12" y="16"/>
                      <a:pt x="10" y="15"/>
                      <a:pt x="8" y="14"/>
                    </a:cubicBezTo>
                    <a:cubicBezTo>
                      <a:pt x="5" y="13"/>
                      <a:pt x="0" y="13"/>
                      <a:pt x="4" y="0"/>
                    </a:cubicBezTo>
                    <a:cubicBezTo>
                      <a:pt x="6" y="8"/>
                      <a:pt x="17" y="11"/>
                      <a:pt x="14" y="14"/>
                    </a:cubicBezTo>
                    <a:close/>
                  </a:path>
                </a:pathLst>
              </a:custGeom>
              <a:solidFill>
                <a:srgbClr val="E6B3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" name="Freeform 105"/>
              <p:cNvSpPr>
                <a:spLocks/>
              </p:cNvSpPr>
              <p:nvPr/>
            </p:nvSpPr>
            <p:spPr bwMode="auto">
              <a:xfrm>
                <a:off x="9416112" y="-1676310"/>
                <a:ext cx="146050" cy="212725"/>
              </a:xfrm>
              <a:custGeom>
                <a:avLst/>
                <a:gdLst>
                  <a:gd name="T0" fmla="*/ 26 w 39"/>
                  <a:gd name="T1" fmla="*/ 35 h 56"/>
                  <a:gd name="T2" fmla="*/ 4 w 39"/>
                  <a:gd name="T3" fmla="*/ 54 h 56"/>
                  <a:gd name="T4" fmla="*/ 10 w 39"/>
                  <a:gd name="T5" fmla="*/ 26 h 56"/>
                  <a:gd name="T6" fmla="*/ 32 w 39"/>
                  <a:gd name="T7" fmla="*/ 3 h 56"/>
                  <a:gd name="T8" fmla="*/ 26 w 39"/>
                  <a:gd name="T9" fmla="*/ 3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56">
                    <a:moveTo>
                      <a:pt x="26" y="35"/>
                    </a:moveTo>
                    <a:cubicBezTo>
                      <a:pt x="16" y="51"/>
                      <a:pt x="8" y="56"/>
                      <a:pt x="4" y="54"/>
                    </a:cubicBezTo>
                    <a:cubicBezTo>
                      <a:pt x="0" y="51"/>
                      <a:pt x="1" y="43"/>
                      <a:pt x="10" y="26"/>
                    </a:cubicBezTo>
                    <a:cubicBezTo>
                      <a:pt x="21" y="6"/>
                      <a:pt x="26" y="0"/>
                      <a:pt x="32" y="3"/>
                    </a:cubicBezTo>
                    <a:cubicBezTo>
                      <a:pt x="37" y="6"/>
                      <a:pt x="39" y="16"/>
                      <a:pt x="26" y="35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106"/>
              <p:cNvSpPr>
                <a:spLocks/>
              </p:cNvSpPr>
              <p:nvPr/>
            </p:nvSpPr>
            <p:spPr bwMode="auto">
              <a:xfrm>
                <a:off x="9300225" y="-1816010"/>
                <a:ext cx="134937" cy="333375"/>
              </a:xfrm>
              <a:custGeom>
                <a:avLst/>
                <a:gdLst>
                  <a:gd name="T0" fmla="*/ 24 w 36"/>
                  <a:gd name="T1" fmla="*/ 56 h 88"/>
                  <a:gd name="T2" fmla="*/ 8 w 36"/>
                  <a:gd name="T3" fmla="*/ 85 h 88"/>
                  <a:gd name="T4" fmla="*/ 5 w 36"/>
                  <a:gd name="T5" fmla="*/ 49 h 88"/>
                  <a:gd name="T6" fmla="*/ 28 w 36"/>
                  <a:gd name="T7" fmla="*/ 3 h 88"/>
                  <a:gd name="T8" fmla="*/ 24 w 36"/>
                  <a:gd name="T9" fmla="*/ 5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8">
                    <a:moveTo>
                      <a:pt x="24" y="56"/>
                    </a:moveTo>
                    <a:cubicBezTo>
                      <a:pt x="17" y="80"/>
                      <a:pt x="16" y="88"/>
                      <a:pt x="8" y="85"/>
                    </a:cubicBezTo>
                    <a:cubicBezTo>
                      <a:pt x="3" y="83"/>
                      <a:pt x="0" y="74"/>
                      <a:pt x="5" y="49"/>
                    </a:cubicBezTo>
                    <a:cubicBezTo>
                      <a:pt x="12" y="17"/>
                      <a:pt x="21" y="0"/>
                      <a:pt x="28" y="3"/>
                    </a:cubicBezTo>
                    <a:cubicBezTo>
                      <a:pt x="36" y="6"/>
                      <a:pt x="33" y="25"/>
                      <a:pt x="24" y="56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" name="Freeform 107"/>
              <p:cNvSpPr>
                <a:spLocks/>
              </p:cNvSpPr>
              <p:nvPr/>
            </p:nvSpPr>
            <p:spPr bwMode="auto">
              <a:xfrm>
                <a:off x="9300225" y="-1558835"/>
                <a:ext cx="66675" cy="71437"/>
              </a:xfrm>
              <a:custGeom>
                <a:avLst/>
                <a:gdLst>
                  <a:gd name="T0" fmla="*/ 17 w 18"/>
                  <a:gd name="T1" fmla="*/ 9 h 19"/>
                  <a:gd name="T2" fmla="*/ 8 w 18"/>
                  <a:gd name="T3" fmla="*/ 16 h 19"/>
                  <a:gd name="T4" fmla="*/ 2 w 18"/>
                  <a:gd name="T5" fmla="*/ 0 h 19"/>
                  <a:gd name="T6" fmla="*/ 17 w 18"/>
                  <a:gd name="T7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7" y="9"/>
                    </a:moveTo>
                    <a:cubicBezTo>
                      <a:pt x="17" y="9"/>
                      <a:pt x="16" y="19"/>
                      <a:pt x="8" y="16"/>
                    </a:cubicBezTo>
                    <a:cubicBezTo>
                      <a:pt x="4" y="15"/>
                      <a:pt x="0" y="13"/>
                      <a:pt x="2" y="0"/>
                    </a:cubicBezTo>
                    <a:cubicBezTo>
                      <a:pt x="9" y="10"/>
                      <a:pt x="18" y="7"/>
                      <a:pt x="17" y="9"/>
                    </a:cubicBezTo>
                    <a:close/>
                  </a:path>
                </a:pathLst>
              </a:custGeom>
              <a:solidFill>
                <a:srgbClr val="E6B3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108"/>
              <p:cNvSpPr>
                <a:spLocks/>
              </p:cNvSpPr>
              <p:nvPr/>
            </p:nvSpPr>
            <p:spPr bwMode="auto">
              <a:xfrm>
                <a:off x="9246250" y="-1566773"/>
                <a:ext cx="173037" cy="106362"/>
              </a:xfrm>
              <a:custGeom>
                <a:avLst/>
                <a:gdLst>
                  <a:gd name="T0" fmla="*/ 41 w 46"/>
                  <a:gd name="T1" fmla="*/ 28 h 28"/>
                  <a:gd name="T2" fmla="*/ 0 w 46"/>
                  <a:gd name="T3" fmla="*/ 4 h 28"/>
                  <a:gd name="T4" fmla="*/ 23 w 46"/>
                  <a:gd name="T5" fmla="*/ 9 h 28"/>
                  <a:gd name="T6" fmla="*/ 41 w 46"/>
                  <a:gd name="T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28">
                    <a:moveTo>
                      <a:pt x="41" y="28"/>
                    </a:moveTo>
                    <a:cubicBezTo>
                      <a:pt x="35" y="17"/>
                      <a:pt x="3" y="25"/>
                      <a:pt x="0" y="4"/>
                    </a:cubicBezTo>
                    <a:cubicBezTo>
                      <a:pt x="2" y="0"/>
                      <a:pt x="10" y="2"/>
                      <a:pt x="23" y="9"/>
                    </a:cubicBezTo>
                    <a:cubicBezTo>
                      <a:pt x="35" y="15"/>
                      <a:pt x="46" y="20"/>
                      <a:pt x="41" y="28"/>
                    </a:cubicBezTo>
                    <a:close/>
                  </a:path>
                </a:pathLst>
              </a:custGeom>
              <a:solidFill>
                <a:srgbClr val="F9C6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" name="Freeform 109"/>
              <p:cNvSpPr>
                <a:spLocks/>
              </p:cNvSpPr>
              <p:nvPr/>
            </p:nvSpPr>
            <p:spPr bwMode="auto">
              <a:xfrm>
                <a:off x="9306575" y="-1720760"/>
                <a:ext cx="34925" cy="177800"/>
              </a:xfrm>
              <a:custGeom>
                <a:avLst/>
                <a:gdLst>
                  <a:gd name="T0" fmla="*/ 7 w 9"/>
                  <a:gd name="T1" fmla="*/ 0 h 47"/>
                  <a:gd name="T2" fmla="*/ 0 w 9"/>
                  <a:gd name="T3" fmla="*/ 47 h 47"/>
                  <a:gd name="T4" fmla="*/ 7 w 9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7">
                    <a:moveTo>
                      <a:pt x="7" y="0"/>
                    </a:moveTo>
                    <a:cubicBezTo>
                      <a:pt x="9" y="4"/>
                      <a:pt x="0" y="47"/>
                      <a:pt x="0" y="47"/>
                    </a:cubicBezTo>
                    <a:cubicBezTo>
                      <a:pt x="0" y="47"/>
                      <a:pt x="1" y="23"/>
                      <a:pt x="7" y="0"/>
                    </a:cubicBezTo>
                    <a:close/>
                  </a:path>
                </a:pathLst>
              </a:custGeom>
              <a:solidFill>
                <a:srgbClr val="CF99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" name="Freeform 110"/>
              <p:cNvSpPr>
                <a:spLocks/>
              </p:cNvSpPr>
              <p:nvPr/>
            </p:nvSpPr>
            <p:spPr bwMode="auto">
              <a:xfrm>
                <a:off x="9363725" y="-1701710"/>
                <a:ext cx="60325" cy="184150"/>
              </a:xfrm>
              <a:custGeom>
                <a:avLst/>
                <a:gdLst>
                  <a:gd name="T0" fmla="*/ 15 w 16"/>
                  <a:gd name="T1" fmla="*/ 0 h 49"/>
                  <a:gd name="T2" fmla="*/ 0 w 16"/>
                  <a:gd name="T3" fmla="*/ 49 h 49"/>
                  <a:gd name="T4" fmla="*/ 15 w 16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49">
                    <a:moveTo>
                      <a:pt x="15" y="0"/>
                    </a:moveTo>
                    <a:cubicBezTo>
                      <a:pt x="16" y="4"/>
                      <a:pt x="0" y="49"/>
                      <a:pt x="0" y="49"/>
                    </a:cubicBezTo>
                    <a:cubicBezTo>
                      <a:pt x="0" y="49"/>
                      <a:pt x="4" y="25"/>
                      <a:pt x="15" y="0"/>
                    </a:cubicBezTo>
                    <a:close/>
                  </a:path>
                </a:pathLst>
              </a:custGeom>
              <a:solidFill>
                <a:srgbClr val="CF99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" name="Freeform 111"/>
              <p:cNvSpPr>
                <a:spLocks/>
              </p:cNvSpPr>
              <p:nvPr/>
            </p:nvSpPr>
            <p:spPr bwMode="auto">
              <a:xfrm>
                <a:off x="9419287" y="-1649323"/>
                <a:ext cx="68262" cy="150812"/>
              </a:xfrm>
              <a:custGeom>
                <a:avLst/>
                <a:gdLst>
                  <a:gd name="T0" fmla="*/ 17 w 18"/>
                  <a:gd name="T1" fmla="*/ 0 h 40"/>
                  <a:gd name="T2" fmla="*/ 0 w 18"/>
                  <a:gd name="T3" fmla="*/ 40 h 40"/>
                  <a:gd name="T4" fmla="*/ 17 w 18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0">
                    <a:moveTo>
                      <a:pt x="17" y="0"/>
                    </a:moveTo>
                    <a:cubicBezTo>
                      <a:pt x="18" y="4"/>
                      <a:pt x="0" y="40"/>
                      <a:pt x="0" y="40"/>
                    </a:cubicBezTo>
                    <a:cubicBezTo>
                      <a:pt x="0" y="40"/>
                      <a:pt x="6" y="20"/>
                      <a:pt x="17" y="0"/>
                    </a:cubicBezTo>
                    <a:close/>
                  </a:path>
                </a:pathLst>
              </a:custGeom>
              <a:solidFill>
                <a:srgbClr val="CF99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5" name="Grupo 134"/>
            <p:cNvGrpSpPr/>
            <p:nvPr/>
          </p:nvGrpSpPr>
          <p:grpSpPr>
            <a:xfrm>
              <a:off x="4862260" y="3028959"/>
              <a:ext cx="993775" cy="1731962"/>
              <a:chOff x="5102875" y="-1943010"/>
              <a:chExt cx="993775" cy="1731962"/>
            </a:xfrm>
          </p:grpSpPr>
          <p:sp>
            <p:nvSpPr>
              <p:cNvPr id="22" name="Freeform 5"/>
              <p:cNvSpPr>
                <a:spLocks/>
              </p:cNvSpPr>
              <p:nvPr/>
            </p:nvSpPr>
            <p:spPr bwMode="auto">
              <a:xfrm>
                <a:off x="5129863" y="-1184185"/>
                <a:ext cx="173037" cy="222250"/>
              </a:xfrm>
              <a:custGeom>
                <a:avLst/>
                <a:gdLst>
                  <a:gd name="T0" fmla="*/ 33 w 46"/>
                  <a:gd name="T1" fmla="*/ 56 h 59"/>
                  <a:gd name="T2" fmla="*/ 3 w 46"/>
                  <a:gd name="T3" fmla="*/ 34 h 59"/>
                  <a:gd name="T4" fmla="*/ 22 w 46"/>
                  <a:gd name="T5" fmla="*/ 3 h 59"/>
                  <a:gd name="T6" fmla="*/ 33 w 46"/>
                  <a:gd name="T7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59">
                    <a:moveTo>
                      <a:pt x="33" y="56"/>
                    </a:moveTo>
                    <a:cubicBezTo>
                      <a:pt x="19" y="59"/>
                      <a:pt x="6" y="49"/>
                      <a:pt x="3" y="34"/>
                    </a:cubicBezTo>
                    <a:cubicBezTo>
                      <a:pt x="0" y="19"/>
                      <a:pt x="8" y="5"/>
                      <a:pt x="22" y="3"/>
                    </a:cubicBezTo>
                    <a:cubicBezTo>
                      <a:pt x="35" y="0"/>
                      <a:pt x="46" y="53"/>
                      <a:pt x="33" y="56"/>
                    </a:cubicBezTo>
                    <a:close/>
                  </a:path>
                </a:pathLst>
              </a:custGeom>
              <a:solidFill>
                <a:srgbClr val="F5A4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6"/>
              <p:cNvSpPr>
                <a:spLocks/>
              </p:cNvSpPr>
              <p:nvPr/>
            </p:nvSpPr>
            <p:spPr bwMode="auto">
              <a:xfrm>
                <a:off x="5841062" y="-1184185"/>
                <a:ext cx="173037" cy="222250"/>
              </a:xfrm>
              <a:custGeom>
                <a:avLst/>
                <a:gdLst>
                  <a:gd name="T0" fmla="*/ 13 w 46"/>
                  <a:gd name="T1" fmla="*/ 56 h 59"/>
                  <a:gd name="T2" fmla="*/ 43 w 46"/>
                  <a:gd name="T3" fmla="*/ 34 h 59"/>
                  <a:gd name="T4" fmla="*/ 25 w 46"/>
                  <a:gd name="T5" fmla="*/ 3 h 59"/>
                  <a:gd name="T6" fmla="*/ 13 w 46"/>
                  <a:gd name="T7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59">
                    <a:moveTo>
                      <a:pt x="13" y="56"/>
                    </a:moveTo>
                    <a:cubicBezTo>
                      <a:pt x="27" y="59"/>
                      <a:pt x="40" y="49"/>
                      <a:pt x="43" y="34"/>
                    </a:cubicBezTo>
                    <a:cubicBezTo>
                      <a:pt x="46" y="19"/>
                      <a:pt x="38" y="5"/>
                      <a:pt x="25" y="3"/>
                    </a:cubicBezTo>
                    <a:cubicBezTo>
                      <a:pt x="11" y="0"/>
                      <a:pt x="0" y="53"/>
                      <a:pt x="13" y="56"/>
                    </a:cubicBezTo>
                    <a:close/>
                  </a:path>
                </a:pathLst>
              </a:custGeom>
              <a:solidFill>
                <a:srgbClr val="F5A4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7"/>
              <p:cNvSpPr>
                <a:spLocks/>
              </p:cNvSpPr>
              <p:nvPr/>
            </p:nvSpPr>
            <p:spPr bwMode="auto">
              <a:xfrm>
                <a:off x="5102875" y="-1542960"/>
                <a:ext cx="963612" cy="939800"/>
              </a:xfrm>
              <a:custGeom>
                <a:avLst/>
                <a:gdLst>
                  <a:gd name="T0" fmla="*/ 125 w 256"/>
                  <a:gd name="T1" fmla="*/ 249 h 249"/>
                  <a:gd name="T2" fmla="*/ 217 w 256"/>
                  <a:gd name="T3" fmla="*/ 61 h 249"/>
                  <a:gd name="T4" fmla="*/ 128 w 256"/>
                  <a:gd name="T5" fmla="*/ 0 h 249"/>
                  <a:gd name="T6" fmla="*/ 35 w 256"/>
                  <a:gd name="T7" fmla="*/ 63 h 249"/>
                  <a:gd name="T8" fmla="*/ 125 w 256"/>
                  <a:gd name="T9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6" h="249">
                    <a:moveTo>
                      <a:pt x="125" y="249"/>
                    </a:moveTo>
                    <a:cubicBezTo>
                      <a:pt x="256" y="195"/>
                      <a:pt x="217" y="61"/>
                      <a:pt x="217" y="61"/>
                    </a:cubicBezTo>
                    <a:cubicBezTo>
                      <a:pt x="217" y="61"/>
                      <a:pt x="213" y="0"/>
                      <a:pt x="128" y="0"/>
                    </a:cubicBezTo>
                    <a:cubicBezTo>
                      <a:pt x="53" y="0"/>
                      <a:pt x="35" y="63"/>
                      <a:pt x="35" y="63"/>
                    </a:cubicBezTo>
                    <a:cubicBezTo>
                      <a:pt x="35" y="63"/>
                      <a:pt x="0" y="200"/>
                      <a:pt x="125" y="249"/>
                    </a:cubicBezTo>
                  </a:path>
                </a:pathLst>
              </a:custGeom>
              <a:solidFill>
                <a:srgbClr val="F5A4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8"/>
              <p:cNvSpPr>
                <a:spLocks/>
              </p:cNvSpPr>
              <p:nvPr/>
            </p:nvSpPr>
            <p:spPr bwMode="auto">
              <a:xfrm>
                <a:off x="5148912" y="-1542960"/>
                <a:ext cx="879475" cy="438150"/>
              </a:xfrm>
              <a:custGeom>
                <a:avLst/>
                <a:gdLst>
                  <a:gd name="T0" fmla="*/ 112 w 234"/>
                  <a:gd name="T1" fmla="*/ 61 h 116"/>
                  <a:gd name="T2" fmla="*/ 210 w 234"/>
                  <a:gd name="T3" fmla="*/ 116 h 116"/>
                  <a:gd name="T4" fmla="*/ 221 w 234"/>
                  <a:gd name="T5" fmla="*/ 105 h 116"/>
                  <a:gd name="T6" fmla="*/ 205 w 234"/>
                  <a:gd name="T7" fmla="*/ 61 h 116"/>
                  <a:gd name="T8" fmla="*/ 116 w 234"/>
                  <a:gd name="T9" fmla="*/ 0 h 116"/>
                  <a:gd name="T10" fmla="*/ 23 w 234"/>
                  <a:gd name="T11" fmla="*/ 63 h 116"/>
                  <a:gd name="T12" fmla="*/ 6 w 234"/>
                  <a:gd name="T13" fmla="*/ 103 h 116"/>
                  <a:gd name="T14" fmla="*/ 19 w 234"/>
                  <a:gd name="T15" fmla="*/ 112 h 116"/>
                  <a:gd name="T16" fmla="*/ 112 w 234"/>
                  <a:gd name="T17" fmla="*/ 6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4" h="116">
                    <a:moveTo>
                      <a:pt x="112" y="61"/>
                    </a:moveTo>
                    <a:cubicBezTo>
                      <a:pt x="146" y="85"/>
                      <a:pt x="207" y="106"/>
                      <a:pt x="210" y="116"/>
                    </a:cubicBezTo>
                    <a:cubicBezTo>
                      <a:pt x="213" y="115"/>
                      <a:pt x="212" y="106"/>
                      <a:pt x="221" y="105"/>
                    </a:cubicBezTo>
                    <a:cubicBezTo>
                      <a:pt x="234" y="98"/>
                      <a:pt x="205" y="61"/>
                      <a:pt x="205" y="61"/>
                    </a:cubicBezTo>
                    <a:cubicBezTo>
                      <a:pt x="205" y="61"/>
                      <a:pt x="201" y="0"/>
                      <a:pt x="116" y="0"/>
                    </a:cubicBezTo>
                    <a:cubicBezTo>
                      <a:pt x="41" y="0"/>
                      <a:pt x="23" y="63"/>
                      <a:pt x="23" y="63"/>
                    </a:cubicBezTo>
                    <a:cubicBezTo>
                      <a:pt x="23" y="63"/>
                      <a:pt x="0" y="93"/>
                      <a:pt x="6" y="103"/>
                    </a:cubicBezTo>
                    <a:cubicBezTo>
                      <a:pt x="9" y="108"/>
                      <a:pt x="13" y="103"/>
                      <a:pt x="19" y="112"/>
                    </a:cubicBezTo>
                    <a:cubicBezTo>
                      <a:pt x="39" y="95"/>
                      <a:pt x="76" y="85"/>
                      <a:pt x="112" y="61"/>
                    </a:cubicBezTo>
                    <a:close/>
                  </a:path>
                </a:pathLst>
              </a:custGeom>
              <a:solidFill>
                <a:srgbClr val="D087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9"/>
              <p:cNvSpPr>
                <a:spLocks/>
              </p:cNvSpPr>
              <p:nvPr/>
            </p:nvSpPr>
            <p:spPr bwMode="auto">
              <a:xfrm>
                <a:off x="5472762" y="-826998"/>
                <a:ext cx="198437" cy="84137"/>
              </a:xfrm>
              <a:custGeom>
                <a:avLst/>
                <a:gdLst>
                  <a:gd name="T0" fmla="*/ 27 w 53"/>
                  <a:gd name="T1" fmla="*/ 22 h 22"/>
                  <a:gd name="T2" fmla="*/ 53 w 53"/>
                  <a:gd name="T3" fmla="*/ 9 h 22"/>
                  <a:gd name="T4" fmla="*/ 34 w 53"/>
                  <a:gd name="T5" fmla="*/ 0 h 22"/>
                  <a:gd name="T6" fmla="*/ 27 w 53"/>
                  <a:gd name="T7" fmla="*/ 4 h 22"/>
                  <a:gd name="T8" fmla="*/ 19 w 53"/>
                  <a:gd name="T9" fmla="*/ 0 h 22"/>
                  <a:gd name="T10" fmla="*/ 0 w 53"/>
                  <a:gd name="T11" fmla="*/ 9 h 22"/>
                  <a:gd name="T12" fmla="*/ 27 w 53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22">
                    <a:moveTo>
                      <a:pt x="27" y="22"/>
                    </a:moveTo>
                    <a:cubicBezTo>
                      <a:pt x="42" y="22"/>
                      <a:pt x="53" y="12"/>
                      <a:pt x="53" y="9"/>
                    </a:cubicBezTo>
                    <a:cubicBezTo>
                      <a:pt x="53" y="7"/>
                      <a:pt x="38" y="0"/>
                      <a:pt x="34" y="0"/>
                    </a:cubicBezTo>
                    <a:cubicBezTo>
                      <a:pt x="31" y="0"/>
                      <a:pt x="28" y="4"/>
                      <a:pt x="27" y="4"/>
                    </a:cubicBezTo>
                    <a:cubicBezTo>
                      <a:pt x="25" y="4"/>
                      <a:pt x="22" y="0"/>
                      <a:pt x="19" y="0"/>
                    </a:cubicBezTo>
                    <a:cubicBezTo>
                      <a:pt x="15" y="0"/>
                      <a:pt x="0" y="7"/>
                      <a:pt x="0" y="9"/>
                    </a:cubicBezTo>
                    <a:cubicBezTo>
                      <a:pt x="0" y="12"/>
                      <a:pt x="12" y="22"/>
                      <a:pt x="27" y="22"/>
                    </a:cubicBezTo>
                    <a:close/>
                  </a:path>
                </a:pathLst>
              </a:custGeom>
              <a:solidFill>
                <a:srgbClr val="B646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5129863" y="-1943010"/>
                <a:ext cx="865187" cy="592137"/>
              </a:xfrm>
              <a:custGeom>
                <a:avLst/>
                <a:gdLst>
                  <a:gd name="T0" fmla="*/ 230 w 230"/>
                  <a:gd name="T1" fmla="*/ 157 h 157"/>
                  <a:gd name="T2" fmla="*/ 115 w 230"/>
                  <a:gd name="T3" fmla="*/ 10 h 157"/>
                  <a:gd name="T4" fmla="*/ 26 w 230"/>
                  <a:gd name="T5" fmla="*/ 147 h 157"/>
                  <a:gd name="T6" fmla="*/ 230 w 230"/>
                  <a:gd name="T7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0" h="157">
                    <a:moveTo>
                      <a:pt x="230" y="157"/>
                    </a:moveTo>
                    <a:cubicBezTo>
                      <a:pt x="230" y="157"/>
                      <a:pt x="208" y="0"/>
                      <a:pt x="115" y="10"/>
                    </a:cubicBezTo>
                    <a:cubicBezTo>
                      <a:pt x="0" y="49"/>
                      <a:pt x="26" y="147"/>
                      <a:pt x="26" y="147"/>
                    </a:cubicBezTo>
                    <a:lnTo>
                      <a:pt x="230" y="157"/>
                    </a:lnTo>
                    <a:close/>
                  </a:path>
                </a:pathLst>
              </a:custGeom>
              <a:solidFill>
                <a:srgbClr val="05AE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1"/>
              <p:cNvSpPr>
                <a:spLocks/>
              </p:cNvSpPr>
              <p:nvPr/>
            </p:nvSpPr>
            <p:spPr bwMode="auto">
              <a:xfrm>
                <a:off x="5287025" y="-1781085"/>
                <a:ext cx="708025" cy="430212"/>
              </a:xfrm>
              <a:custGeom>
                <a:avLst/>
                <a:gdLst>
                  <a:gd name="T0" fmla="*/ 188 w 188"/>
                  <a:gd name="T1" fmla="*/ 114 h 114"/>
                  <a:gd name="T2" fmla="*/ 43 w 188"/>
                  <a:gd name="T3" fmla="*/ 6 h 114"/>
                  <a:gd name="T4" fmla="*/ 0 w 188"/>
                  <a:gd name="T5" fmla="*/ 46 h 114"/>
                  <a:gd name="T6" fmla="*/ 188 w 188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8" h="114">
                    <a:moveTo>
                      <a:pt x="188" y="114"/>
                    </a:moveTo>
                    <a:cubicBezTo>
                      <a:pt x="188" y="114"/>
                      <a:pt x="146" y="0"/>
                      <a:pt x="43" y="6"/>
                    </a:cubicBezTo>
                    <a:cubicBezTo>
                      <a:pt x="3" y="14"/>
                      <a:pt x="0" y="46"/>
                      <a:pt x="0" y="46"/>
                    </a:cubicBezTo>
                    <a:lnTo>
                      <a:pt x="188" y="114"/>
                    </a:lnTo>
                    <a:close/>
                  </a:path>
                </a:pathLst>
              </a:custGeom>
              <a:solidFill>
                <a:srgbClr val="79CA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2"/>
              <p:cNvSpPr>
                <a:spLocks/>
              </p:cNvSpPr>
              <p:nvPr/>
            </p:nvSpPr>
            <p:spPr bwMode="auto">
              <a:xfrm>
                <a:off x="5140975" y="-1690598"/>
                <a:ext cx="711200" cy="633412"/>
              </a:xfrm>
              <a:custGeom>
                <a:avLst/>
                <a:gdLst>
                  <a:gd name="T0" fmla="*/ 21 w 189"/>
                  <a:gd name="T1" fmla="*/ 142 h 168"/>
                  <a:gd name="T2" fmla="*/ 186 w 189"/>
                  <a:gd name="T3" fmla="*/ 65 h 168"/>
                  <a:gd name="T4" fmla="*/ 146 w 189"/>
                  <a:gd name="T5" fmla="*/ 13 h 168"/>
                  <a:gd name="T6" fmla="*/ 0 w 189"/>
                  <a:gd name="T7" fmla="*/ 115 h 168"/>
                  <a:gd name="T8" fmla="*/ 21 w 189"/>
                  <a:gd name="T9" fmla="*/ 14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168">
                    <a:moveTo>
                      <a:pt x="21" y="142"/>
                    </a:moveTo>
                    <a:cubicBezTo>
                      <a:pt x="28" y="150"/>
                      <a:pt x="93" y="87"/>
                      <a:pt x="186" y="65"/>
                    </a:cubicBezTo>
                    <a:cubicBezTo>
                      <a:pt x="189" y="43"/>
                      <a:pt x="164" y="16"/>
                      <a:pt x="146" y="13"/>
                    </a:cubicBezTo>
                    <a:cubicBezTo>
                      <a:pt x="57" y="0"/>
                      <a:pt x="4" y="29"/>
                      <a:pt x="0" y="115"/>
                    </a:cubicBezTo>
                    <a:cubicBezTo>
                      <a:pt x="0" y="168"/>
                      <a:pt x="9" y="128"/>
                      <a:pt x="21" y="142"/>
                    </a:cubicBezTo>
                    <a:close/>
                  </a:path>
                </a:pathLst>
              </a:custGeom>
              <a:solidFill>
                <a:srgbClr val="05AE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3"/>
              <p:cNvSpPr>
                <a:spLocks/>
              </p:cNvSpPr>
              <p:nvPr/>
            </p:nvSpPr>
            <p:spPr bwMode="auto">
              <a:xfrm>
                <a:off x="5167962" y="-1660435"/>
                <a:ext cx="665162" cy="336550"/>
              </a:xfrm>
              <a:custGeom>
                <a:avLst/>
                <a:gdLst>
                  <a:gd name="T0" fmla="*/ 95 w 177"/>
                  <a:gd name="T1" fmla="*/ 89 h 89"/>
                  <a:gd name="T2" fmla="*/ 174 w 177"/>
                  <a:gd name="T3" fmla="*/ 61 h 89"/>
                  <a:gd name="T4" fmla="*/ 134 w 177"/>
                  <a:gd name="T5" fmla="*/ 10 h 89"/>
                  <a:gd name="T6" fmla="*/ 5 w 177"/>
                  <a:gd name="T7" fmla="*/ 63 h 89"/>
                  <a:gd name="T8" fmla="*/ 95 w 177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89">
                    <a:moveTo>
                      <a:pt x="95" y="89"/>
                    </a:moveTo>
                    <a:cubicBezTo>
                      <a:pt x="121" y="76"/>
                      <a:pt x="141" y="69"/>
                      <a:pt x="174" y="61"/>
                    </a:cubicBezTo>
                    <a:cubicBezTo>
                      <a:pt x="177" y="39"/>
                      <a:pt x="161" y="17"/>
                      <a:pt x="134" y="10"/>
                    </a:cubicBezTo>
                    <a:cubicBezTo>
                      <a:pt x="65" y="0"/>
                      <a:pt x="23" y="12"/>
                      <a:pt x="5" y="63"/>
                    </a:cubicBezTo>
                    <a:cubicBezTo>
                      <a:pt x="0" y="76"/>
                      <a:pt x="41" y="72"/>
                      <a:pt x="95" y="89"/>
                    </a:cubicBezTo>
                    <a:close/>
                  </a:path>
                </a:pathLst>
              </a:custGeom>
              <a:solidFill>
                <a:srgbClr val="79CA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4"/>
              <p:cNvSpPr>
                <a:spLocks/>
              </p:cNvSpPr>
              <p:nvPr/>
            </p:nvSpPr>
            <p:spPr bwMode="auto">
              <a:xfrm>
                <a:off x="5174312" y="-1769973"/>
                <a:ext cx="839787" cy="731837"/>
              </a:xfrm>
              <a:custGeom>
                <a:avLst/>
                <a:gdLst>
                  <a:gd name="T0" fmla="*/ 203 w 223"/>
                  <a:gd name="T1" fmla="*/ 165 h 194"/>
                  <a:gd name="T2" fmla="*/ 5 w 223"/>
                  <a:gd name="T3" fmla="*/ 78 h 194"/>
                  <a:gd name="T4" fmla="*/ 51 w 223"/>
                  <a:gd name="T5" fmla="*/ 20 h 194"/>
                  <a:gd name="T6" fmla="*/ 223 w 223"/>
                  <a:gd name="T7" fmla="*/ 139 h 194"/>
                  <a:gd name="T8" fmla="*/ 203 w 223"/>
                  <a:gd name="T9" fmla="*/ 165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3" h="194">
                    <a:moveTo>
                      <a:pt x="203" y="165"/>
                    </a:moveTo>
                    <a:cubicBezTo>
                      <a:pt x="196" y="173"/>
                      <a:pt x="98" y="100"/>
                      <a:pt x="5" y="78"/>
                    </a:cubicBezTo>
                    <a:cubicBezTo>
                      <a:pt x="0" y="62"/>
                      <a:pt x="14" y="30"/>
                      <a:pt x="51" y="20"/>
                    </a:cubicBezTo>
                    <a:cubicBezTo>
                      <a:pt x="113" y="0"/>
                      <a:pt x="223" y="66"/>
                      <a:pt x="223" y="139"/>
                    </a:cubicBezTo>
                    <a:cubicBezTo>
                      <a:pt x="223" y="194"/>
                      <a:pt x="215" y="151"/>
                      <a:pt x="203" y="165"/>
                    </a:cubicBezTo>
                    <a:close/>
                  </a:path>
                </a:pathLst>
              </a:custGeom>
              <a:solidFill>
                <a:srgbClr val="05AE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5"/>
              <p:cNvSpPr>
                <a:spLocks/>
              </p:cNvSpPr>
              <p:nvPr/>
            </p:nvSpPr>
            <p:spPr bwMode="auto">
              <a:xfrm>
                <a:off x="5401325" y="-1619160"/>
                <a:ext cx="552450" cy="407987"/>
              </a:xfrm>
              <a:custGeom>
                <a:avLst/>
                <a:gdLst>
                  <a:gd name="T0" fmla="*/ 0 w 147"/>
                  <a:gd name="T1" fmla="*/ 0 h 108"/>
                  <a:gd name="T2" fmla="*/ 147 w 147"/>
                  <a:gd name="T3" fmla="*/ 107 h 108"/>
                  <a:gd name="T4" fmla="*/ 146 w 147"/>
                  <a:gd name="T5" fmla="*/ 107 h 108"/>
                  <a:gd name="T6" fmla="*/ 119 w 147"/>
                  <a:gd name="T7" fmla="*/ 94 h 108"/>
                  <a:gd name="T8" fmla="*/ 0 w 147"/>
                  <a:gd name="T9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108">
                    <a:moveTo>
                      <a:pt x="0" y="0"/>
                    </a:moveTo>
                    <a:cubicBezTo>
                      <a:pt x="99" y="11"/>
                      <a:pt x="147" y="107"/>
                      <a:pt x="147" y="107"/>
                    </a:cubicBezTo>
                    <a:cubicBezTo>
                      <a:pt x="146" y="107"/>
                      <a:pt x="146" y="107"/>
                      <a:pt x="146" y="107"/>
                    </a:cubicBezTo>
                    <a:cubicBezTo>
                      <a:pt x="135" y="108"/>
                      <a:pt x="125" y="103"/>
                      <a:pt x="119" y="94"/>
                    </a:cubicBezTo>
                    <a:cubicBezTo>
                      <a:pt x="103" y="67"/>
                      <a:pt x="62" y="12"/>
                      <a:pt x="0" y="0"/>
                    </a:cubicBezTo>
                    <a:close/>
                  </a:path>
                </a:pathLst>
              </a:custGeom>
              <a:solidFill>
                <a:srgbClr val="79CA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6"/>
              <p:cNvSpPr>
                <a:spLocks/>
              </p:cNvSpPr>
              <p:nvPr/>
            </p:nvSpPr>
            <p:spPr bwMode="auto">
              <a:xfrm>
                <a:off x="5701362" y="-996860"/>
                <a:ext cx="184150" cy="292100"/>
              </a:xfrm>
              <a:custGeom>
                <a:avLst/>
                <a:gdLst>
                  <a:gd name="T0" fmla="*/ 39 w 49"/>
                  <a:gd name="T1" fmla="*/ 46 h 77"/>
                  <a:gd name="T2" fmla="*/ 11 w 49"/>
                  <a:gd name="T3" fmla="*/ 76 h 77"/>
                  <a:gd name="T4" fmla="*/ 8 w 49"/>
                  <a:gd name="T5" fmla="*/ 75 h 77"/>
                  <a:gd name="T6" fmla="*/ 9 w 49"/>
                  <a:gd name="T7" fmla="*/ 33 h 77"/>
                  <a:gd name="T8" fmla="*/ 40 w 49"/>
                  <a:gd name="T9" fmla="*/ 4 h 77"/>
                  <a:gd name="T10" fmla="*/ 43 w 49"/>
                  <a:gd name="T11" fmla="*/ 5 h 77"/>
                  <a:gd name="T12" fmla="*/ 39 w 49"/>
                  <a:gd name="T13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7">
                    <a:moveTo>
                      <a:pt x="39" y="46"/>
                    </a:moveTo>
                    <a:cubicBezTo>
                      <a:pt x="31" y="64"/>
                      <a:pt x="20" y="77"/>
                      <a:pt x="11" y="76"/>
                    </a:cubicBezTo>
                    <a:cubicBezTo>
                      <a:pt x="10" y="76"/>
                      <a:pt x="9" y="75"/>
                      <a:pt x="8" y="75"/>
                    </a:cubicBezTo>
                    <a:cubicBezTo>
                      <a:pt x="0" y="71"/>
                      <a:pt x="0" y="52"/>
                      <a:pt x="9" y="33"/>
                    </a:cubicBezTo>
                    <a:cubicBezTo>
                      <a:pt x="17" y="13"/>
                      <a:pt x="31" y="0"/>
                      <a:pt x="40" y="4"/>
                    </a:cubicBezTo>
                    <a:cubicBezTo>
                      <a:pt x="40" y="4"/>
                      <a:pt x="42" y="5"/>
                      <a:pt x="43" y="5"/>
                    </a:cubicBezTo>
                    <a:cubicBezTo>
                      <a:pt x="49" y="11"/>
                      <a:pt x="47" y="28"/>
                      <a:pt x="39" y="46"/>
                    </a:cubicBezTo>
                  </a:path>
                </a:pathLst>
              </a:custGeom>
              <a:solidFill>
                <a:srgbClr val="9362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7"/>
              <p:cNvSpPr>
                <a:spLocks/>
              </p:cNvSpPr>
              <p:nvPr/>
            </p:nvSpPr>
            <p:spPr bwMode="auto">
              <a:xfrm>
                <a:off x="5712475" y="-988923"/>
                <a:ext cx="180975" cy="295275"/>
              </a:xfrm>
              <a:custGeom>
                <a:avLst/>
                <a:gdLst>
                  <a:gd name="T0" fmla="*/ 40 w 48"/>
                  <a:gd name="T1" fmla="*/ 46 h 78"/>
                  <a:gd name="T2" fmla="*/ 9 w 48"/>
                  <a:gd name="T3" fmla="*/ 74 h 78"/>
                  <a:gd name="T4" fmla="*/ 9 w 48"/>
                  <a:gd name="T5" fmla="*/ 32 h 78"/>
                  <a:gd name="T6" fmla="*/ 40 w 48"/>
                  <a:gd name="T7" fmla="*/ 3 h 78"/>
                  <a:gd name="T8" fmla="*/ 40 w 48"/>
                  <a:gd name="T9" fmla="*/ 4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78">
                    <a:moveTo>
                      <a:pt x="40" y="46"/>
                    </a:moveTo>
                    <a:cubicBezTo>
                      <a:pt x="31" y="65"/>
                      <a:pt x="17" y="78"/>
                      <a:pt x="9" y="74"/>
                    </a:cubicBezTo>
                    <a:cubicBezTo>
                      <a:pt x="0" y="71"/>
                      <a:pt x="1" y="52"/>
                      <a:pt x="9" y="32"/>
                    </a:cubicBezTo>
                    <a:cubicBezTo>
                      <a:pt x="18" y="13"/>
                      <a:pt x="32" y="0"/>
                      <a:pt x="40" y="3"/>
                    </a:cubicBezTo>
                    <a:cubicBezTo>
                      <a:pt x="48" y="7"/>
                      <a:pt x="48" y="26"/>
                      <a:pt x="40" y="46"/>
                    </a:cubicBezTo>
                  </a:path>
                </a:pathLst>
              </a:custGeom>
              <a:solidFill>
                <a:srgbClr val="A37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8"/>
              <p:cNvSpPr>
                <a:spLocks/>
              </p:cNvSpPr>
              <p:nvPr/>
            </p:nvSpPr>
            <p:spPr bwMode="auto">
              <a:xfrm>
                <a:off x="5769625" y="-909548"/>
                <a:ext cx="85725" cy="155575"/>
              </a:xfrm>
              <a:custGeom>
                <a:avLst/>
                <a:gdLst>
                  <a:gd name="T0" fmla="*/ 17 w 23"/>
                  <a:gd name="T1" fmla="*/ 23 h 41"/>
                  <a:gd name="T2" fmla="*/ 3 w 23"/>
                  <a:gd name="T3" fmla="*/ 39 h 41"/>
                  <a:gd name="T4" fmla="*/ 5 w 23"/>
                  <a:gd name="T5" fmla="*/ 18 h 41"/>
                  <a:gd name="T6" fmla="*/ 20 w 23"/>
                  <a:gd name="T7" fmla="*/ 2 h 41"/>
                  <a:gd name="T8" fmla="*/ 17 w 23"/>
                  <a:gd name="T9" fmla="*/ 2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41">
                    <a:moveTo>
                      <a:pt x="17" y="23"/>
                    </a:moveTo>
                    <a:cubicBezTo>
                      <a:pt x="13" y="34"/>
                      <a:pt x="6" y="41"/>
                      <a:pt x="3" y="39"/>
                    </a:cubicBezTo>
                    <a:cubicBezTo>
                      <a:pt x="0" y="38"/>
                      <a:pt x="1" y="28"/>
                      <a:pt x="5" y="18"/>
                    </a:cubicBezTo>
                    <a:cubicBezTo>
                      <a:pt x="10" y="7"/>
                      <a:pt x="16" y="0"/>
                      <a:pt x="20" y="2"/>
                    </a:cubicBezTo>
                    <a:cubicBezTo>
                      <a:pt x="23" y="3"/>
                      <a:pt x="22" y="13"/>
                      <a:pt x="17" y="23"/>
                    </a:cubicBezTo>
                  </a:path>
                </a:pathLst>
              </a:custGeom>
              <a:solidFill>
                <a:srgbClr val="9B70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5690250" y="-901610"/>
                <a:ext cx="406400" cy="690562"/>
              </a:xfrm>
              <a:custGeom>
                <a:avLst/>
                <a:gdLst>
                  <a:gd name="T0" fmla="*/ 100 w 108"/>
                  <a:gd name="T1" fmla="*/ 144 h 183"/>
                  <a:gd name="T2" fmla="*/ 104 w 108"/>
                  <a:gd name="T3" fmla="*/ 111 h 183"/>
                  <a:gd name="T4" fmla="*/ 93 w 108"/>
                  <a:gd name="T5" fmla="*/ 101 h 183"/>
                  <a:gd name="T6" fmla="*/ 86 w 108"/>
                  <a:gd name="T7" fmla="*/ 74 h 183"/>
                  <a:gd name="T8" fmla="*/ 41 w 108"/>
                  <a:gd name="T9" fmla="*/ 5 h 183"/>
                  <a:gd name="T10" fmla="*/ 67 w 108"/>
                  <a:gd name="T11" fmla="*/ 73 h 183"/>
                  <a:gd name="T12" fmla="*/ 30 w 108"/>
                  <a:gd name="T13" fmla="*/ 0 h 183"/>
                  <a:gd name="T14" fmla="*/ 47 w 108"/>
                  <a:gd name="T15" fmla="*/ 79 h 183"/>
                  <a:gd name="T16" fmla="*/ 20 w 108"/>
                  <a:gd name="T17" fmla="*/ 21 h 183"/>
                  <a:gd name="T18" fmla="*/ 36 w 108"/>
                  <a:gd name="T19" fmla="*/ 86 h 183"/>
                  <a:gd name="T20" fmla="*/ 0 w 108"/>
                  <a:gd name="T21" fmla="*/ 67 h 183"/>
                  <a:gd name="T22" fmla="*/ 34 w 108"/>
                  <a:gd name="T23" fmla="*/ 106 h 183"/>
                  <a:gd name="T24" fmla="*/ 41 w 108"/>
                  <a:gd name="T25" fmla="*/ 143 h 183"/>
                  <a:gd name="T26" fmla="*/ 56 w 108"/>
                  <a:gd name="T27" fmla="*/ 155 h 183"/>
                  <a:gd name="T28" fmla="*/ 79 w 108"/>
                  <a:gd name="T29" fmla="*/ 183 h 183"/>
                  <a:gd name="T30" fmla="*/ 108 w 108"/>
                  <a:gd name="T31" fmla="*/ 162 h 183"/>
                  <a:gd name="T32" fmla="*/ 100 w 108"/>
                  <a:gd name="T33" fmla="*/ 14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183">
                    <a:moveTo>
                      <a:pt x="100" y="144"/>
                    </a:moveTo>
                    <a:cubicBezTo>
                      <a:pt x="102" y="136"/>
                      <a:pt x="105" y="114"/>
                      <a:pt x="104" y="111"/>
                    </a:cubicBezTo>
                    <a:cubicBezTo>
                      <a:pt x="100" y="103"/>
                      <a:pt x="94" y="103"/>
                      <a:pt x="93" y="101"/>
                    </a:cubicBezTo>
                    <a:cubicBezTo>
                      <a:pt x="93" y="98"/>
                      <a:pt x="90" y="81"/>
                      <a:pt x="86" y="74"/>
                    </a:cubicBezTo>
                    <a:cubicBezTo>
                      <a:pt x="83" y="66"/>
                      <a:pt x="46" y="31"/>
                      <a:pt x="41" y="5"/>
                    </a:cubicBezTo>
                    <a:cubicBezTo>
                      <a:pt x="30" y="27"/>
                      <a:pt x="67" y="73"/>
                      <a:pt x="67" y="73"/>
                    </a:cubicBezTo>
                    <a:cubicBezTo>
                      <a:pt x="67" y="73"/>
                      <a:pt x="36" y="40"/>
                      <a:pt x="30" y="0"/>
                    </a:cubicBezTo>
                    <a:cubicBezTo>
                      <a:pt x="14" y="15"/>
                      <a:pt x="47" y="79"/>
                      <a:pt x="47" y="79"/>
                    </a:cubicBezTo>
                    <a:cubicBezTo>
                      <a:pt x="47" y="79"/>
                      <a:pt x="26" y="45"/>
                      <a:pt x="20" y="21"/>
                    </a:cubicBezTo>
                    <a:cubicBezTo>
                      <a:pt x="5" y="29"/>
                      <a:pt x="36" y="86"/>
                      <a:pt x="36" y="86"/>
                    </a:cubicBezTo>
                    <a:cubicBezTo>
                      <a:pt x="36" y="86"/>
                      <a:pt x="17" y="81"/>
                      <a:pt x="0" y="67"/>
                    </a:cubicBezTo>
                    <a:cubicBezTo>
                      <a:pt x="2" y="82"/>
                      <a:pt x="32" y="102"/>
                      <a:pt x="34" y="106"/>
                    </a:cubicBezTo>
                    <a:cubicBezTo>
                      <a:pt x="37" y="110"/>
                      <a:pt x="37" y="139"/>
                      <a:pt x="41" y="143"/>
                    </a:cubicBezTo>
                    <a:cubicBezTo>
                      <a:pt x="46" y="149"/>
                      <a:pt x="48" y="151"/>
                      <a:pt x="56" y="155"/>
                    </a:cubicBezTo>
                    <a:cubicBezTo>
                      <a:pt x="67" y="159"/>
                      <a:pt x="72" y="170"/>
                      <a:pt x="79" y="183"/>
                    </a:cubicBezTo>
                    <a:cubicBezTo>
                      <a:pt x="88" y="181"/>
                      <a:pt x="104" y="172"/>
                      <a:pt x="108" y="162"/>
                    </a:cubicBezTo>
                    <a:cubicBezTo>
                      <a:pt x="100" y="153"/>
                      <a:pt x="100" y="144"/>
                      <a:pt x="100" y="144"/>
                    </a:cubicBezTo>
                  </a:path>
                </a:pathLst>
              </a:custGeom>
              <a:solidFill>
                <a:srgbClr val="F5A4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20"/>
              <p:cNvSpPr>
                <a:spLocks noEditPoints="1"/>
              </p:cNvSpPr>
              <p:nvPr/>
            </p:nvSpPr>
            <p:spPr bwMode="auto">
              <a:xfrm>
                <a:off x="5687075" y="-704760"/>
                <a:ext cx="138112" cy="127000"/>
              </a:xfrm>
              <a:custGeom>
                <a:avLst/>
                <a:gdLst>
                  <a:gd name="T0" fmla="*/ 0 w 37"/>
                  <a:gd name="T1" fmla="*/ 15 h 34"/>
                  <a:gd name="T2" fmla="*/ 8 w 37"/>
                  <a:gd name="T3" fmla="*/ 29 h 34"/>
                  <a:gd name="T4" fmla="*/ 1 w 37"/>
                  <a:gd name="T5" fmla="*/ 16 h 34"/>
                  <a:gd name="T6" fmla="*/ 0 w 37"/>
                  <a:gd name="T7" fmla="*/ 15 h 34"/>
                  <a:gd name="T8" fmla="*/ 22 w 37"/>
                  <a:gd name="T9" fmla="*/ 0 h 34"/>
                  <a:gd name="T10" fmla="*/ 22 w 37"/>
                  <a:gd name="T11" fmla="*/ 0 h 34"/>
                  <a:gd name="T12" fmla="*/ 37 w 37"/>
                  <a:gd name="T13" fmla="*/ 34 h 34"/>
                  <a:gd name="T14" fmla="*/ 22 w 37"/>
                  <a:gd name="T1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34">
                    <a:moveTo>
                      <a:pt x="0" y="15"/>
                    </a:moveTo>
                    <a:cubicBezTo>
                      <a:pt x="1" y="19"/>
                      <a:pt x="4" y="24"/>
                      <a:pt x="8" y="29"/>
                    </a:cubicBezTo>
                    <a:cubicBezTo>
                      <a:pt x="5" y="24"/>
                      <a:pt x="2" y="20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22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7" y="16"/>
                      <a:pt x="37" y="34"/>
                      <a:pt x="37" y="34"/>
                    </a:cubicBezTo>
                    <a:cubicBezTo>
                      <a:pt x="37" y="34"/>
                      <a:pt x="27" y="16"/>
                      <a:pt x="22" y="0"/>
                    </a:cubicBezTo>
                  </a:path>
                </a:pathLst>
              </a:custGeom>
              <a:solidFill>
                <a:srgbClr val="BAB7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21"/>
              <p:cNvSpPr>
                <a:spLocks noEditPoints="1"/>
              </p:cNvSpPr>
              <p:nvPr/>
            </p:nvSpPr>
            <p:spPr bwMode="auto">
              <a:xfrm>
                <a:off x="5753750" y="-901610"/>
                <a:ext cx="46037" cy="196850"/>
              </a:xfrm>
              <a:custGeom>
                <a:avLst/>
                <a:gdLst>
                  <a:gd name="T0" fmla="*/ 0 w 12"/>
                  <a:gd name="T1" fmla="*/ 38 h 52"/>
                  <a:gd name="T2" fmla="*/ 4 w 12"/>
                  <a:gd name="T3" fmla="*/ 52 h 52"/>
                  <a:gd name="T4" fmla="*/ 4 w 12"/>
                  <a:gd name="T5" fmla="*/ 52 h 52"/>
                  <a:gd name="T6" fmla="*/ 0 w 12"/>
                  <a:gd name="T7" fmla="*/ 38 h 52"/>
                  <a:gd name="T8" fmla="*/ 12 w 12"/>
                  <a:gd name="T9" fmla="*/ 0 h 52"/>
                  <a:gd name="T10" fmla="*/ 9 w 12"/>
                  <a:gd name="T11" fmla="*/ 18 h 52"/>
                  <a:gd name="T12" fmla="*/ 9 w 12"/>
                  <a:gd name="T13" fmla="*/ 17 h 52"/>
                  <a:gd name="T14" fmla="*/ 12 w 12"/>
                  <a:gd name="T15" fmla="*/ 0 h 52"/>
                  <a:gd name="T16" fmla="*/ 12 w 12"/>
                  <a:gd name="T17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52">
                    <a:moveTo>
                      <a:pt x="0" y="38"/>
                    </a:moveTo>
                    <a:cubicBezTo>
                      <a:pt x="1" y="43"/>
                      <a:pt x="2" y="47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2" y="47"/>
                      <a:pt x="1" y="42"/>
                      <a:pt x="0" y="38"/>
                    </a:cubicBezTo>
                    <a:moveTo>
                      <a:pt x="12" y="0"/>
                    </a:moveTo>
                    <a:cubicBezTo>
                      <a:pt x="9" y="3"/>
                      <a:pt x="8" y="10"/>
                      <a:pt x="9" y="18"/>
                    </a:cubicBezTo>
                    <a:cubicBezTo>
                      <a:pt x="9" y="18"/>
                      <a:pt x="9" y="17"/>
                      <a:pt x="9" y="17"/>
                    </a:cubicBezTo>
                    <a:cubicBezTo>
                      <a:pt x="8" y="10"/>
                      <a:pt x="9" y="4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</a:path>
                </a:pathLst>
              </a:custGeom>
              <a:solidFill>
                <a:srgbClr val="7D60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22"/>
              <p:cNvSpPr>
                <a:spLocks/>
              </p:cNvSpPr>
              <p:nvPr/>
            </p:nvSpPr>
            <p:spPr bwMode="auto">
              <a:xfrm>
                <a:off x="5787087" y="-838110"/>
                <a:ext cx="7937" cy="41275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1 h 11"/>
                  <a:gd name="T4" fmla="*/ 2 w 2"/>
                  <a:gd name="T5" fmla="*/ 11 h 11"/>
                  <a:gd name="T6" fmla="*/ 0 w 2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4"/>
                      <a:pt x="1" y="8"/>
                      <a:pt x="2" y="11"/>
                    </a:cubicBezTo>
                    <a:cubicBezTo>
                      <a:pt x="1" y="7"/>
                      <a:pt x="0" y="4"/>
                      <a:pt x="0" y="0"/>
                    </a:cubicBezTo>
                  </a:path>
                </a:pathLst>
              </a:custGeom>
              <a:solidFill>
                <a:srgbClr val="775A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23"/>
              <p:cNvSpPr>
                <a:spLocks noEditPoints="1"/>
              </p:cNvSpPr>
              <p:nvPr/>
            </p:nvSpPr>
            <p:spPr bwMode="auto">
              <a:xfrm>
                <a:off x="5690250" y="-901610"/>
                <a:ext cx="269875" cy="584200"/>
              </a:xfrm>
              <a:custGeom>
                <a:avLst/>
                <a:gdLst>
                  <a:gd name="T0" fmla="*/ 66 w 72"/>
                  <a:gd name="T1" fmla="*/ 75 h 155"/>
                  <a:gd name="T2" fmla="*/ 66 w 72"/>
                  <a:gd name="T3" fmla="*/ 75 h 155"/>
                  <a:gd name="T4" fmla="*/ 66 w 72"/>
                  <a:gd name="T5" fmla="*/ 75 h 155"/>
                  <a:gd name="T6" fmla="*/ 29 w 72"/>
                  <a:gd name="T7" fmla="*/ 0 h 155"/>
                  <a:gd name="T8" fmla="*/ 26 w 72"/>
                  <a:gd name="T9" fmla="*/ 17 h 155"/>
                  <a:gd name="T10" fmla="*/ 28 w 72"/>
                  <a:gd name="T11" fmla="*/ 28 h 155"/>
                  <a:gd name="T12" fmla="*/ 49 w 72"/>
                  <a:gd name="T13" fmla="*/ 79 h 155"/>
                  <a:gd name="T14" fmla="*/ 44 w 72"/>
                  <a:gd name="T15" fmla="*/ 84 h 155"/>
                  <a:gd name="T16" fmla="*/ 38 w 72"/>
                  <a:gd name="T17" fmla="*/ 82 h 155"/>
                  <a:gd name="T18" fmla="*/ 20 w 72"/>
                  <a:gd name="T19" fmla="*/ 21 h 155"/>
                  <a:gd name="T20" fmla="*/ 20 w 72"/>
                  <a:gd name="T21" fmla="*/ 21 h 155"/>
                  <a:gd name="T22" fmla="*/ 17 w 72"/>
                  <a:gd name="T23" fmla="*/ 38 h 155"/>
                  <a:gd name="T24" fmla="*/ 21 w 72"/>
                  <a:gd name="T25" fmla="*/ 52 h 155"/>
                  <a:gd name="T26" fmla="*/ 36 w 72"/>
                  <a:gd name="T27" fmla="*/ 86 h 155"/>
                  <a:gd name="T28" fmla="*/ 36 w 72"/>
                  <a:gd name="T29" fmla="*/ 86 h 155"/>
                  <a:gd name="T30" fmla="*/ 33 w 72"/>
                  <a:gd name="T31" fmla="*/ 95 h 155"/>
                  <a:gd name="T32" fmla="*/ 31 w 72"/>
                  <a:gd name="T33" fmla="*/ 95 h 155"/>
                  <a:gd name="T34" fmla="*/ 0 w 72"/>
                  <a:gd name="T35" fmla="*/ 68 h 155"/>
                  <a:gd name="T36" fmla="*/ 7 w 72"/>
                  <a:gd name="T37" fmla="*/ 81 h 155"/>
                  <a:gd name="T38" fmla="*/ 35 w 72"/>
                  <a:gd name="T39" fmla="*/ 105 h 155"/>
                  <a:gd name="T40" fmla="*/ 42 w 72"/>
                  <a:gd name="T41" fmla="*/ 140 h 155"/>
                  <a:gd name="T42" fmla="*/ 58 w 72"/>
                  <a:gd name="T43" fmla="*/ 153 h 155"/>
                  <a:gd name="T44" fmla="*/ 67 w 72"/>
                  <a:gd name="T45" fmla="*/ 155 h 155"/>
                  <a:gd name="T46" fmla="*/ 72 w 72"/>
                  <a:gd name="T47" fmla="*/ 154 h 155"/>
                  <a:gd name="T48" fmla="*/ 51 w 72"/>
                  <a:gd name="T49" fmla="*/ 136 h 155"/>
                  <a:gd name="T50" fmla="*/ 40 w 72"/>
                  <a:gd name="T51" fmla="*/ 104 h 155"/>
                  <a:gd name="T52" fmla="*/ 52 w 72"/>
                  <a:gd name="T53" fmla="*/ 82 h 155"/>
                  <a:gd name="T54" fmla="*/ 66 w 72"/>
                  <a:gd name="T55" fmla="*/ 75 h 155"/>
                  <a:gd name="T56" fmla="*/ 58 w 72"/>
                  <a:gd name="T57" fmla="*/ 77 h 155"/>
                  <a:gd name="T58" fmla="*/ 53 w 72"/>
                  <a:gd name="T59" fmla="*/ 75 h 155"/>
                  <a:gd name="T60" fmla="*/ 29 w 72"/>
                  <a:gd name="T6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2" h="155">
                    <a:moveTo>
                      <a:pt x="66" y="75"/>
                    </a:moveTo>
                    <a:cubicBezTo>
                      <a:pt x="66" y="75"/>
                      <a:pt x="66" y="75"/>
                      <a:pt x="66" y="75"/>
                    </a:cubicBezTo>
                    <a:cubicBezTo>
                      <a:pt x="66" y="75"/>
                      <a:pt x="66" y="75"/>
                      <a:pt x="66" y="75"/>
                    </a:cubicBezTo>
                    <a:moveTo>
                      <a:pt x="29" y="0"/>
                    </a:moveTo>
                    <a:cubicBezTo>
                      <a:pt x="26" y="4"/>
                      <a:pt x="25" y="10"/>
                      <a:pt x="26" y="17"/>
                    </a:cubicBezTo>
                    <a:cubicBezTo>
                      <a:pt x="26" y="21"/>
                      <a:pt x="27" y="24"/>
                      <a:pt x="28" y="28"/>
                    </a:cubicBezTo>
                    <a:cubicBezTo>
                      <a:pt x="34" y="52"/>
                      <a:pt x="49" y="79"/>
                      <a:pt x="49" y="79"/>
                    </a:cubicBezTo>
                    <a:cubicBezTo>
                      <a:pt x="49" y="79"/>
                      <a:pt x="49" y="84"/>
                      <a:pt x="44" y="84"/>
                    </a:cubicBezTo>
                    <a:cubicBezTo>
                      <a:pt x="43" y="84"/>
                      <a:pt x="41" y="83"/>
                      <a:pt x="38" y="82"/>
                    </a:cubicBezTo>
                    <a:cubicBezTo>
                      <a:pt x="31" y="77"/>
                      <a:pt x="14" y="39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16" y="24"/>
                      <a:pt x="16" y="31"/>
                      <a:pt x="17" y="38"/>
                    </a:cubicBezTo>
                    <a:cubicBezTo>
                      <a:pt x="18" y="42"/>
                      <a:pt x="19" y="47"/>
                      <a:pt x="21" y="52"/>
                    </a:cubicBezTo>
                    <a:cubicBezTo>
                      <a:pt x="26" y="68"/>
                      <a:pt x="36" y="86"/>
                      <a:pt x="36" y="86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40" y="95"/>
                      <a:pt x="33" y="95"/>
                    </a:cubicBezTo>
                    <a:cubicBezTo>
                      <a:pt x="32" y="95"/>
                      <a:pt x="32" y="95"/>
                      <a:pt x="31" y="95"/>
                    </a:cubicBezTo>
                    <a:cubicBezTo>
                      <a:pt x="16" y="87"/>
                      <a:pt x="11" y="79"/>
                      <a:pt x="0" y="68"/>
                    </a:cubicBezTo>
                    <a:cubicBezTo>
                      <a:pt x="1" y="72"/>
                      <a:pt x="4" y="76"/>
                      <a:pt x="7" y="81"/>
                    </a:cubicBezTo>
                    <a:cubicBezTo>
                      <a:pt x="17" y="92"/>
                      <a:pt x="33" y="102"/>
                      <a:pt x="35" y="105"/>
                    </a:cubicBezTo>
                    <a:cubicBezTo>
                      <a:pt x="37" y="109"/>
                      <a:pt x="40" y="134"/>
                      <a:pt x="42" y="140"/>
                    </a:cubicBezTo>
                    <a:cubicBezTo>
                      <a:pt x="44" y="144"/>
                      <a:pt x="46" y="146"/>
                      <a:pt x="58" y="153"/>
                    </a:cubicBezTo>
                    <a:cubicBezTo>
                      <a:pt x="62" y="155"/>
                      <a:pt x="65" y="155"/>
                      <a:pt x="67" y="155"/>
                    </a:cubicBezTo>
                    <a:cubicBezTo>
                      <a:pt x="70" y="155"/>
                      <a:pt x="72" y="154"/>
                      <a:pt x="72" y="154"/>
                    </a:cubicBezTo>
                    <a:cubicBezTo>
                      <a:pt x="71" y="150"/>
                      <a:pt x="58" y="146"/>
                      <a:pt x="51" y="136"/>
                    </a:cubicBezTo>
                    <a:cubicBezTo>
                      <a:pt x="42" y="121"/>
                      <a:pt x="42" y="104"/>
                      <a:pt x="40" y="104"/>
                    </a:cubicBezTo>
                    <a:cubicBezTo>
                      <a:pt x="26" y="98"/>
                      <a:pt x="40" y="94"/>
                      <a:pt x="52" y="82"/>
                    </a:cubicBezTo>
                    <a:cubicBezTo>
                      <a:pt x="57" y="79"/>
                      <a:pt x="64" y="76"/>
                      <a:pt x="66" y="75"/>
                    </a:cubicBezTo>
                    <a:cubicBezTo>
                      <a:pt x="64" y="76"/>
                      <a:pt x="61" y="77"/>
                      <a:pt x="58" y="77"/>
                    </a:cubicBezTo>
                    <a:cubicBezTo>
                      <a:pt x="56" y="77"/>
                      <a:pt x="54" y="77"/>
                      <a:pt x="53" y="75"/>
                    </a:cubicBezTo>
                    <a:cubicBezTo>
                      <a:pt x="46" y="66"/>
                      <a:pt x="25" y="26"/>
                      <a:pt x="29" y="0"/>
                    </a:cubicBezTo>
                  </a:path>
                </a:pathLst>
              </a:custGeom>
              <a:solidFill>
                <a:srgbClr val="B67B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24"/>
              <p:cNvSpPr>
                <a:spLocks/>
              </p:cNvSpPr>
              <p:nvPr/>
            </p:nvSpPr>
            <p:spPr bwMode="auto">
              <a:xfrm>
                <a:off x="5847412" y="-788898"/>
                <a:ext cx="82550" cy="147637"/>
              </a:xfrm>
              <a:custGeom>
                <a:avLst/>
                <a:gdLst>
                  <a:gd name="T0" fmla="*/ 0 w 22"/>
                  <a:gd name="T1" fmla="*/ 0 h 39"/>
                  <a:gd name="T2" fmla="*/ 0 w 22"/>
                  <a:gd name="T3" fmla="*/ 0 h 39"/>
                  <a:gd name="T4" fmla="*/ 22 w 22"/>
                  <a:gd name="T5" fmla="*/ 39 h 39"/>
                  <a:gd name="T6" fmla="*/ 0 w 22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39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5" y="15"/>
                      <a:pt x="16" y="31"/>
                      <a:pt x="22" y="39"/>
                    </a:cubicBezTo>
                    <a:cubicBezTo>
                      <a:pt x="16" y="31"/>
                      <a:pt x="5" y="15"/>
                      <a:pt x="0" y="0"/>
                    </a:cubicBezTo>
                  </a:path>
                </a:pathLst>
              </a:custGeom>
              <a:solidFill>
                <a:srgbClr val="BAB7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25"/>
              <p:cNvSpPr>
                <a:spLocks/>
              </p:cNvSpPr>
              <p:nvPr/>
            </p:nvSpPr>
            <p:spPr bwMode="auto">
              <a:xfrm>
                <a:off x="5841062" y="-814298"/>
                <a:ext cx="6350" cy="25400"/>
              </a:xfrm>
              <a:custGeom>
                <a:avLst/>
                <a:gdLst>
                  <a:gd name="T0" fmla="*/ 0 w 2"/>
                  <a:gd name="T1" fmla="*/ 0 h 7"/>
                  <a:gd name="T2" fmla="*/ 2 w 2"/>
                  <a:gd name="T3" fmla="*/ 7 h 7"/>
                  <a:gd name="T4" fmla="*/ 2 w 2"/>
                  <a:gd name="T5" fmla="*/ 7 h 7"/>
                  <a:gd name="T6" fmla="*/ 0 w 2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cubicBezTo>
                      <a:pt x="0" y="2"/>
                      <a:pt x="1" y="5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0" y="2"/>
                      <a:pt x="0" y="0"/>
                    </a:cubicBezTo>
                  </a:path>
                </a:pathLst>
              </a:custGeom>
              <a:solidFill>
                <a:srgbClr val="7D60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26"/>
              <p:cNvSpPr>
                <a:spLocks/>
              </p:cNvSpPr>
              <p:nvPr/>
            </p:nvSpPr>
            <p:spPr bwMode="auto">
              <a:xfrm>
                <a:off x="5833125" y="-882560"/>
                <a:ext cx="127000" cy="263525"/>
              </a:xfrm>
              <a:custGeom>
                <a:avLst/>
                <a:gdLst>
                  <a:gd name="T0" fmla="*/ 3 w 34"/>
                  <a:gd name="T1" fmla="*/ 0 h 70"/>
                  <a:gd name="T2" fmla="*/ 2 w 34"/>
                  <a:gd name="T3" fmla="*/ 18 h 70"/>
                  <a:gd name="T4" fmla="*/ 4 w 34"/>
                  <a:gd name="T5" fmla="*/ 25 h 70"/>
                  <a:gd name="T6" fmla="*/ 26 w 34"/>
                  <a:gd name="T7" fmla="*/ 64 h 70"/>
                  <a:gd name="T8" fmla="*/ 30 w 34"/>
                  <a:gd name="T9" fmla="*/ 69 h 70"/>
                  <a:gd name="T10" fmla="*/ 34 w 34"/>
                  <a:gd name="T11" fmla="*/ 70 h 70"/>
                  <a:gd name="T12" fmla="*/ 3 w 34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70">
                    <a:moveTo>
                      <a:pt x="3" y="0"/>
                    </a:moveTo>
                    <a:cubicBezTo>
                      <a:pt x="1" y="5"/>
                      <a:pt x="0" y="11"/>
                      <a:pt x="2" y="18"/>
                    </a:cubicBezTo>
                    <a:cubicBezTo>
                      <a:pt x="2" y="20"/>
                      <a:pt x="3" y="23"/>
                      <a:pt x="4" y="25"/>
                    </a:cubicBezTo>
                    <a:cubicBezTo>
                      <a:pt x="9" y="40"/>
                      <a:pt x="20" y="56"/>
                      <a:pt x="26" y="64"/>
                    </a:cubicBezTo>
                    <a:cubicBezTo>
                      <a:pt x="28" y="67"/>
                      <a:pt x="30" y="69"/>
                      <a:pt x="30" y="69"/>
                    </a:cubicBezTo>
                    <a:cubicBezTo>
                      <a:pt x="34" y="70"/>
                      <a:pt x="34" y="70"/>
                      <a:pt x="34" y="70"/>
                    </a:cubicBezTo>
                    <a:cubicBezTo>
                      <a:pt x="31" y="62"/>
                      <a:pt x="1" y="26"/>
                      <a:pt x="3" y="0"/>
                    </a:cubicBezTo>
                  </a:path>
                </a:pathLst>
              </a:custGeom>
              <a:solidFill>
                <a:srgbClr val="B67B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93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n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823" y="1449760"/>
            <a:ext cx="10367478" cy="240603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2322AF2D-089C-4EC7-9711-632BA3C34A7C}"/>
              </a:ext>
            </a:extLst>
          </p:cNvPr>
          <p:cNvSpPr/>
          <p:nvPr/>
        </p:nvSpPr>
        <p:spPr>
          <a:xfrm>
            <a:off x="3066394" y="2342687"/>
            <a:ext cx="701205" cy="701205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Arrow: Chevron 79">
            <a:extLst>
              <a:ext uri="{FF2B5EF4-FFF2-40B4-BE49-F238E27FC236}">
                <a16:creationId xmlns:a16="http://schemas.microsoft.com/office/drawing/2014/main" id="{22FD3284-83DE-4C10-B6E2-DD941CFD7BFB}"/>
              </a:ext>
            </a:extLst>
          </p:cNvPr>
          <p:cNvSpPr/>
          <p:nvPr/>
        </p:nvSpPr>
        <p:spPr>
          <a:xfrm>
            <a:off x="5987227" y="2352589"/>
            <a:ext cx="701205" cy="701205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B93E172-4E9F-4510-800D-D12FEE21768E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E39206F-BC25-4208-BB4C-B13F7D12AB57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CF78BE1-7063-40D6-AA90-60D91AD53BD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2E78359-3F3B-4CC5-948F-5F7D10885059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DC67D9-2344-4C8F-8763-12BC69FF134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423DA7D-33FB-465E-834F-0A72FFCD275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7DB28F1C-6B07-47F2-8829-23147D03E9CA}"/>
              </a:ext>
            </a:extLst>
          </p:cNvPr>
          <p:cNvSpPr txBox="1"/>
          <p:nvPr/>
        </p:nvSpPr>
        <p:spPr>
          <a:xfrm>
            <a:off x="8035691" y="5220973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rgbClr val="00B0F0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rgbClr val="00B0F0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3D9141A-C1EF-4C8E-85F4-E0793241133D}"/>
              </a:ext>
            </a:extLst>
          </p:cNvPr>
          <p:cNvGrpSpPr/>
          <p:nvPr/>
        </p:nvGrpSpPr>
        <p:grpSpPr>
          <a:xfrm>
            <a:off x="763967" y="5096225"/>
            <a:ext cx="6808086" cy="1325077"/>
            <a:chOff x="4980628" y="1360115"/>
            <a:chExt cx="2855714" cy="132507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316A1C-D0B1-4086-8D4D-588C00A44AD3}"/>
                </a:ext>
              </a:extLst>
            </p:cNvPr>
            <p:cNvSpPr txBox="1"/>
            <p:nvPr/>
          </p:nvSpPr>
          <p:spPr>
            <a:xfrm>
              <a:off x="4980628" y="1669529"/>
              <a:ext cx="28557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B9162AA-CFC7-44E8-9988-59B3A16F0392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9CAE0"/>
                  </a:solidFill>
                  <a:cs typeface="Arial" pitchFamily="34" charset="0"/>
                </a:rPr>
                <a:t>Simple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77" name="Arrow: Chevron 79">
            <a:extLst>
              <a:ext uri="{FF2B5EF4-FFF2-40B4-BE49-F238E27FC236}">
                <a16:creationId xmlns:a16="http://schemas.microsoft.com/office/drawing/2014/main" id="{22FD3284-83DE-4C10-B6E2-DD941CFD7BFB}"/>
              </a:ext>
            </a:extLst>
          </p:cNvPr>
          <p:cNvSpPr/>
          <p:nvPr/>
        </p:nvSpPr>
        <p:spPr>
          <a:xfrm>
            <a:off x="9009422" y="2342687"/>
            <a:ext cx="701205" cy="701205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4" name="Group 83">
            <a:extLst>
              <a:ext uri="{FF2B5EF4-FFF2-40B4-BE49-F238E27FC236}">
                <a16:creationId xmlns:a16="http://schemas.microsoft.com/office/drawing/2014/main" id="{32E78359-3F3B-4CC5-948F-5F7D10885059}"/>
              </a:ext>
            </a:extLst>
          </p:cNvPr>
          <p:cNvGrpSpPr/>
          <p:nvPr/>
        </p:nvGrpSpPr>
        <p:grpSpPr>
          <a:xfrm>
            <a:off x="8384344" y="3936819"/>
            <a:ext cx="2652566" cy="865838"/>
            <a:chOff x="2079596" y="4282215"/>
            <a:chExt cx="3303213" cy="865838"/>
          </a:xfrm>
        </p:grpSpPr>
        <p:sp>
          <p:nvSpPr>
            <p:cNvPr id="45" name="TextBox 84">
              <a:extLst>
                <a:ext uri="{FF2B5EF4-FFF2-40B4-BE49-F238E27FC236}">
                  <a16:creationId xmlns:a16="http://schemas.microsoft.com/office/drawing/2014/main" id="{D7DC67D9-2344-4C8F-8763-12BC69FF1346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6" name="TextBox 85">
              <a:extLst>
                <a:ext uri="{FF2B5EF4-FFF2-40B4-BE49-F238E27FC236}">
                  <a16:creationId xmlns:a16="http://schemas.microsoft.com/office/drawing/2014/main" id="{9423DA7D-33FB-465E-834F-0A72FFCD275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5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04AE0F-EFE3-43AD-80C6-B34C5F4306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F4C67-0AEA-4F73-B518-F1F4856E512D}"/>
              </a:ext>
            </a:extLst>
          </p:cNvPr>
          <p:cNvSpPr/>
          <p:nvPr/>
        </p:nvSpPr>
        <p:spPr>
          <a:xfrm>
            <a:off x="0" y="673206"/>
            <a:ext cx="12192000" cy="1656184"/>
          </a:xfrm>
          <a:prstGeom prst="rect">
            <a:avLst/>
          </a:prstGeom>
          <a:solidFill>
            <a:srgbClr val="79CA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ight Triangle 4">
            <a:extLst>
              <a:ext uri="{FF2B5EF4-FFF2-40B4-BE49-F238E27FC236}">
                <a16:creationId xmlns:a16="http://schemas.microsoft.com/office/drawing/2014/main" id="{D645CAC1-02FF-4107-AD83-1B3BB8733E23}"/>
              </a:ext>
            </a:extLst>
          </p:cNvPr>
          <p:cNvSpPr/>
          <p:nvPr/>
        </p:nvSpPr>
        <p:spPr>
          <a:xfrm rot="10800000" flipH="1">
            <a:off x="980432" y="457182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solidFill>
            <a:srgbClr val="00B0F0"/>
          </a:solidFill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0438C-AE09-42C6-88F4-E09CEDA32CB8}"/>
              </a:ext>
            </a:extLst>
          </p:cNvPr>
          <p:cNvSpPr txBox="1"/>
          <p:nvPr/>
        </p:nvSpPr>
        <p:spPr>
          <a:xfrm>
            <a:off x="1362066" y="76263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DA7F3-94CF-4162-931D-1F5E2895A090}"/>
              </a:ext>
            </a:extLst>
          </p:cNvPr>
          <p:cNvSpPr txBox="1"/>
          <p:nvPr/>
        </p:nvSpPr>
        <p:spPr>
          <a:xfrm>
            <a:off x="5159897" y="916525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73471-DB0A-4649-8B58-ECCFC6F0CEA7}"/>
              </a:ext>
            </a:extLst>
          </p:cNvPr>
          <p:cNvSpPr txBox="1"/>
          <p:nvPr/>
        </p:nvSpPr>
        <p:spPr>
          <a:xfrm>
            <a:off x="6560375" y="4430468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2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1">
            <a:extLst>
              <a:ext uri="{FF2B5EF4-FFF2-40B4-BE49-F238E27FC236}">
                <a16:creationId xmlns:a16="http://schemas.microsoft.com/office/drawing/2014/main" id="{B1CD2D8D-2194-4448-8740-FB00CD41D25E}"/>
              </a:ext>
            </a:extLst>
          </p:cNvPr>
          <p:cNvGrpSpPr/>
          <p:nvPr/>
        </p:nvGrpSpPr>
        <p:grpSpPr>
          <a:xfrm>
            <a:off x="1832147" y="4103353"/>
            <a:ext cx="3892427" cy="827075"/>
            <a:chOff x="1832146" y="1840455"/>
            <a:chExt cx="3892427" cy="827075"/>
          </a:xfrm>
          <a:solidFill>
            <a:schemeClr val="accent1"/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DD416643-769C-46FA-8C8E-2B5D63FE69E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C15C5ACA-ED37-4F55-87F3-5AEAA4C082A7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82B24C8-E0B0-483A-B2F2-05294AE4E924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0DC3EAA3-8FBB-46A1-BD6E-58881E19E623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47408FB6-1C12-4AA9-BC91-AC75F106F0D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783DCA6F-8287-4EEA-BEED-2AF43C4EBB97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493DF3C0-F900-4BDC-A412-50CC4B47AF9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26CA37FC-5C7E-4E3A-BC45-2DF92F5EAAA5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08855B8-34DE-45EE-B05A-AB1B69699957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3D217BF7-5077-49E7-B8AA-EDA231A51B98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90">
            <a:extLst>
              <a:ext uri="{FF2B5EF4-FFF2-40B4-BE49-F238E27FC236}">
                <a16:creationId xmlns:a16="http://schemas.microsoft.com/office/drawing/2014/main" id="{96D09F53-6C96-45FC-ACE3-3EDC69D3F3B8}"/>
              </a:ext>
            </a:extLst>
          </p:cNvPr>
          <p:cNvGrpSpPr/>
          <p:nvPr/>
        </p:nvGrpSpPr>
        <p:grpSpPr>
          <a:xfrm>
            <a:off x="1832147" y="295699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3D7D6655-5DA9-43A1-9679-5443B1B1EAF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438F967-96B6-4D9A-8BC4-22B3C92966A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D26C1B6-7DC6-4D0E-9246-98D715CFA1AD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4E4A7DB3-9C34-4982-B460-9093C541989C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C2555AB5-F694-4E0B-8577-D12B59909D28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C3BD330C-5CA6-4B3B-8917-BF14518F27A0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E4213DE3-3DBF-45C7-A87A-165D0F459FEA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535D27B-59D8-4EEA-9D1C-74D688CD1B1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14022709-C84A-4F3A-9C54-8471EAE300D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5BE057CD-9865-43A6-B0DD-7C99B4651E4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" name="그룹 112">
            <a:extLst>
              <a:ext uri="{FF2B5EF4-FFF2-40B4-BE49-F238E27FC236}">
                <a16:creationId xmlns:a16="http://schemas.microsoft.com/office/drawing/2014/main" id="{B8AF7E1B-F977-413B-94CF-3D24CD913F51}"/>
              </a:ext>
            </a:extLst>
          </p:cNvPr>
          <p:cNvGrpSpPr/>
          <p:nvPr/>
        </p:nvGrpSpPr>
        <p:grpSpPr>
          <a:xfrm>
            <a:off x="1832147" y="524970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47AEB833-A06B-46A3-BC0A-5FF9AFCDB91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A505390B-603D-400A-9F86-F4BAEA48EEBF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76834ABB-6BE7-4B20-8E8C-B4793D5FBEEE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5E1A4975-3F59-45B0-8D76-3DC6B81408B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C95D90B4-56E9-407C-BAE8-92EC0F12A16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4DA896B9-9383-467C-9BFC-47ED4DAFD351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306A4C5F-9771-4A1B-85B7-CB971D0F7B6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4306F7C1-3836-4FBA-B59A-6F2D0AA18A3A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07C97B96-A4F6-4E60-8B8E-D7D97FBBCDFB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7001F0B6-D6CC-4FAF-A4C6-F8A18286A422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그룹 64">
            <a:extLst>
              <a:ext uri="{FF2B5EF4-FFF2-40B4-BE49-F238E27FC236}">
                <a16:creationId xmlns:a16="http://schemas.microsoft.com/office/drawing/2014/main" id="{BBCACFDD-57EA-4AF4-A28A-49472E712501}"/>
              </a:ext>
            </a:extLst>
          </p:cNvPr>
          <p:cNvGrpSpPr/>
          <p:nvPr/>
        </p:nvGrpSpPr>
        <p:grpSpPr>
          <a:xfrm>
            <a:off x="1832147" y="1810639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EB63FD50-FB1D-4947-810C-A36DB5DA0A35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824EB1E7-39FA-4142-8C8A-D3F19752989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11BCEE4D-E507-48A1-9E8B-78BA7D777483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CAD76583-95AA-46F3-8DBC-1BA7B1AB6632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7E414654-FAA4-4FAC-9DAC-46E8E3DBA790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022EB2FD-F8B1-4C64-BABA-5C6640E1FFBF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3E7AC3EC-798D-4C96-BB5D-F376AB554B5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7CCCCEEA-5566-485B-B20D-613408844186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7FA3E67D-CA4D-4B5B-9BF6-2E8E73E7468F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747ED0A3-0436-4DCC-823C-A2FC3FA2F23D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485EDC1-DD87-4957-A3DF-CDAB80ECEB87}"/>
              </a:ext>
            </a:extLst>
          </p:cNvPr>
          <p:cNvSpPr txBox="1"/>
          <p:nvPr/>
        </p:nvSpPr>
        <p:spPr>
          <a:xfrm>
            <a:off x="787939" y="543241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10C286C-DB55-4E7E-BB35-3A295CA9B9B9}"/>
              </a:ext>
            </a:extLst>
          </p:cNvPr>
          <p:cNvSpPr txBox="1"/>
          <p:nvPr/>
        </p:nvSpPr>
        <p:spPr>
          <a:xfrm>
            <a:off x="787939" y="4286057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13480B-B9AC-4A4F-A208-051DB7FCD0AD}"/>
              </a:ext>
            </a:extLst>
          </p:cNvPr>
          <p:cNvSpPr txBox="1"/>
          <p:nvPr/>
        </p:nvSpPr>
        <p:spPr>
          <a:xfrm>
            <a:off x="787939" y="3139701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8D8B7F0-2C9D-43D7-9847-895DAAC28D0F}"/>
              </a:ext>
            </a:extLst>
          </p:cNvPr>
          <p:cNvSpPr txBox="1"/>
          <p:nvPr/>
        </p:nvSpPr>
        <p:spPr>
          <a:xfrm>
            <a:off x="787939" y="1993343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2EFABE5-B57D-4142-AE2F-52107B3BD45D}"/>
              </a:ext>
            </a:extLst>
          </p:cNvPr>
          <p:cNvGrpSpPr/>
          <p:nvPr/>
        </p:nvGrpSpPr>
        <p:grpSpPr>
          <a:xfrm>
            <a:off x="6992746" y="3001203"/>
            <a:ext cx="4398834" cy="738664"/>
            <a:chOff x="3017858" y="4283314"/>
            <a:chExt cx="2572466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1DC8EC-F6A4-4626-910D-86EBE52FB80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BCF304-F352-4CD5-9A4D-F33CD8BB0113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AF00253-4FEE-497D-9BD1-D56BA85F454E}"/>
              </a:ext>
            </a:extLst>
          </p:cNvPr>
          <p:cNvGrpSpPr/>
          <p:nvPr/>
        </p:nvGrpSpPr>
        <p:grpSpPr>
          <a:xfrm>
            <a:off x="6992746" y="1854846"/>
            <a:ext cx="4398834" cy="738664"/>
            <a:chOff x="3017858" y="4283314"/>
            <a:chExt cx="2572466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1F4C3E-B5DD-4F76-B93E-DB937D6F4087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E8490FF-036D-4725-931E-20C39722FFC2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9748C5E-CA9D-4BC1-AD00-0A1ABC38C18B}"/>
              </a:ext>
            </a:extLst>
          </p:cNvPr>
          <p:cNvGrpSpPr/>
          <p:nvPr/>
        </p:nvGrpSpPr>
        <p:grpSpPr>
          <a:xfrm>
            <a:off x="6992746" y="4147560"/>
            <a:ext cx="4398834" cy="738664"/>
            <a:chOff x="3017858" y="4283314"/>
            <a:chExt cx="2572466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6E84312-A932-463C-A7F9-35F6A373DEC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B97887-BD9B-4E01-BAAB-5E2E666D43E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FFD6044-9407-4D08-8AB9-E2A058384D59}"/>
              </a:ext>
            </a:extLst>
          </p:cNvPr>
          <p:cNvGrpSpPr/>
          <p:nvPr/>
        </p:nvGrpSpPr>
        <p:grpSpPr>
          <a:xfrm>
            <a:off x="6992746" y="5293916"/>
            <a:ext cx="4398834" cy="738664"/>
            <a:chOff x="3017858" y="4283314"/>
            <a:chExt cx="2572466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FAF6642-1679-4A89-AA6D-F39D418AB865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98977FE-B4E4-43ED-A526-A8E57D92FA79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2" name="Freeform 5"/>
          <p:cNvSpPr>
            <a:spLocks/>
          </p:cNvSpPr>
          <p:nvPr/>
        </p:nvSpPr>
        <p:spPr bwMode="auto">
          <a:xfrm>
            <a:off x="6403976" y="-1589089"/>
            <a:ext cx="280988" cy="56197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3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3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3" name="Freeform 6"/>
          <p:cNvSpPr>
            <a:spLocks/>
          </p:cNvSpPr>
          <p:nvPr/>
        </p:nvSpPr>
        <p:spPr bwMode="auto">
          <a:xfrm>
            <a:off x="6684964" y="-1589089"/>
            <a:ext cx="282575" cy="561975"/>
          </a:xfrm>
          <a:custGeom>
            <a:avLst/>
            <a:gdLst>
              <a:gd name="T0" fmla="*/ 0 w 274"/>
              <a:gd name="T1" fmla="*/ 0 h 546"/>
              <a:gd name="T2" fmla="*/ 0 w 274"/>
              <a:gd name="T3" fmla="*/ 546 h 546"/>
              <a:gd name="T4" fmla="*/ 274 w 274"/>
              <a:gd name="T5" fmla="*/ 273 h 546"/>
              <a:gd name="T6" fmla="*/ 0 w 274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4" y="423"/>
                  <a:pt x="274" y="273"/>
                </a:cubicBezTo>
                <a:cubicBezTo>
                  <a:pt x="274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6" name="Freeform 9"/>
          <p:cNvSpPr>
            <a:spLocks/>
          </p:cNvSpPr>
          <p:nvPr/>
        </p:nvSpPr>
        <p:spPr bwMode="auto">
          <a:xfrm>
            <a:off x="8377239" y="-979489"/>
            <a:ext cx="280988" cy="563563"/>
          </a:xfrm>
          <a:custGeom>
            <a:avLst/>
            <a:gdLst>
              <a:gd name="T0" fmla="*/ 0 w 273"/>
              <a:gd name="T1" fmla="*/ 273 h 547"/>
              <a:gd name="T2" fmla="*/ 273 w 273"/>
              <a:gd name="T3" fmla="*/ 547 h 547"/>
              <a:gd name="T4" fmla="*/ 273 w 273"/>
              <a:gd name="T5" fmla="*/ 0 h 547"/>
              <a:gd name="T6" fmla="*/ 0 w 273"/>
              <a:gd name="T7" fmla="*/ 273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7">
                <a:moveTo>
                  <a:pt x="0" y="273"/>
                </a:moveTo>
                <a:cubicBezTo>
                  <a:pt x="0" y="424"/>
                  <a:pt x="123" y="547"/>
                  <a:pt x="273" y="547"/>
                </a:cubicBezTo>
                <a:cubicBezTo>
                  <a:pt x="273" y="0"/>
                  <a:pt x="273" y="0"/>
                  <a:pt x="273" y="0"/>
                </a:cubicBezTo>
                <a:cubicBezTo>
                  <a:pt x="123" y="0"/>
                  <a:pt x="0" y="123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7" name="Freeform 10"/>
          <p:cNvSpPr>
            <a:spLocks/>
          </p:cNvSpPr>
          <p:nvPr/>
        </p:nvSpPr>
        <p:spPr bwMode="auto">
          <a:xfrm>
            <a:off x="8658226" y="-979489"/>
            <a:ext cx="280988" cy="563563"/>
          </a:xfrm>
          <a:custGeom>
            <a:avLst/>
            <a:gdLst>
              <a:gd name="T0" fmla="*/ 0 w 273"/>
              <a:gd name="T1" fmla="*/ 0 h 547"/>
              <a:gd name="T2" fmla="*/ 0 w 273"/>
              <a:gd name="T3" fmla="*/ 547 h 547"/>
              <a:gd name="T4" fmla="*/ 273 w 273"/>
              <a:gd name="T5" fmla="*/ 273 h 547"/>
              <a:gd name="T6" fmla="*/ 0 w 273"/>
              <a:gd name="T7" fmla="*/ 0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7">
                <a:moveTo>
                  <a:pt x="0" y="0"/>
                </a:moveTo>
                <a:cubicBezTo>
                  <a:pt x="0" y="547"/>
                  <a:pt x="0" y="547"/>
                  <a:pt x="0" y="547"/>
                </a:cubicBezTo>
                <a:cubicBezTo>
                  <a:pt x="151" y="547"/>
                  <a:pt x="273" y="424"/>
                  <a:pt x="273" y="273"/>
                </a:cubicBezTo>
                <a:cubicBezTo>
                  <a:pt x="273" y="123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8" name="Freeform 11"/>
          <p:cNvSpPr>
            <a:spLocks/>
          </p:cNvSpPr>
          <p:nvPr/>
        </p:nvSpPr>
        <p:spPr bwMode="auto">
          <a:xfrm>
            <a:off x="8393114" y="-1584326"/>
            <a:ext cx="280988" cy="56197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9" name="Freeform 12"/>
          <p:cNvSpPr>
            <a:spLocks/>
          </p:cNvSpPr>
          <p:nvPr/>
        </p:nvSpPr>
        <p:spPr bwMode="auto">
          <a:xfrm>
            <a:off x="8674101" y="-1584326"/>
            <a:ext cx="280988" cy="56197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0" y="546"/>
                  <a:pt x="273" y="424"/>
                  <a:pt x="273" y="273"/>
                </a:cubicBezTo>
                <a:cubicBezTo>
                  <a:pt x="273" y="122"/>
                  <a:pt x="150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2" name="Freeform 15"/>
          <p:cNvSpPr>
            <a:spLocks/>
          </p:cNvSpPr>
          <p:nvPr/>
        </p:nvSpPr>
        <p:spPr bwMode="auto">
          <a:xfrm>
            <a:off x="9053514" y="-2219326"/>
            <a:ext cx="279400" cy="563563"/>
          </a:xfrm>
          <a:custGeom>
            <a:avLst/>
            <a:gdLst>
              <a:gd name="T0" fmla="*/ 0 w 273"/>
              <a:gd name="T1" fmla="*/ 274 h 547"/>
              <a:gd name="T2" fmla="*/ 273 w 273"/>
              <a:gd name="T3" fmla="*/ 547 h 547"/>
              <a:gd name="T4" fmla="*/ 273 w 273"/>
              <a:gd name="T5" fmla="*/ 0 h 547"/>
              <a:gd name="T6" fmla="*/ 0 w 273"/>
              <a:gd name="T7" fmla="*/ 274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7">
                <a:moveTo>
                  <a:pt x="0" y="274"/>
                </a:moveTo>
                <a:cubicBezTo>
                  <a:pt x="0" y="424"/>
                  <a:pt x="122" y="547"/>
                  <a:pt x="273" y="547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3"/>
                  <a:pt x="0" y="27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3" name="Freeform 16"/>
          <p:cNvSpPr>
            <a:spLocks/>
          </p:cNvSpPr>
          <p:nvPr/>
        </p:nvSpPr>
        <p:spPr bwMode="auto">
          <a:xfrm>
            <a:off x="9332914" y="-2219326"/>
            <a:ext cx="280988" cy="563563"/>
          </a:xfrm>
          <a:custGeom>
            <a:avLst/>
            <a:gdLst>
              <a:gd name="T0" fmla="*/ 0 w 273"/>
              <a:gd name="T1" fmla="*/ 0 h 547"/>
              <a:gd name="T2" fmla="*/ 0 w 273"/>
              <a:gd name="T3" fmla="*/ 547 h 547"/>
              <a:gd name="T4" fmla="*/ 273 w 273"/>
              <a:gd name="T5" fmla="*/ 274 h 547"/>
              <a:gd name="T6" fmla="*/ 0 w 273"/>
              <a:gd name="T7" fmla="*/ 0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7">
                <a:moveTo>
                  <a:pt x="0" y="0"/>
                </a:moveTo>
                <a:cubicBezTo>
                  <a:pt x="0" y="547"/>
                  <a:pt x="0" y="547"/>
                  <a:pt x="0" y="547"/>
                </a:cubicBezTo>
                <a:cubicBezTo>
                  <a:pt x="150" y="547"/>
                  <a:pt x="273" y="424"/>
                  <a:pt x="273" y="274"/>
                </a:cubicBezTo>
                <a:cubicBezTo>
                  <a:pt x="273" y="123"/>
                  <a:pt x="150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6" name="Freeform 19"/>
          <p:cNvSpPr>
            <a:spLocks/>
          </p:cNvSpPr>
          <p:nvPr/>
        </p:nvSpPr>
        <p:spPr bwMode="auto">
          <a:xfrm>
            <a:off x="7737476" y="-1597026"/>
            <a:ext cx="280988" cy="56197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7" name="Freeform 20"/>
          <p:cNvSpPr>
            <a:spLocks/>
          </p:cNvSpPr>
          <p:nvPr/>
        </p:nvSpPr>
        <p:spPr bwMode="auto">
          <a:xfrm>
            <a:off x="8018464" y="-1597026"/>
            <a:ext cx="280988" cy="56197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0" name="Freeform 23"/>
          <p:cNvSpPr>
            <a:spLocks/>
          </p:cNvSpPr>
          <p:nvPr/>
        </p:nvSpPr>
        <p:spPr bwMode="auto">
          <a:xfrm>
            <a:off x="7080251" y="-973139"/>
            <a:ext cx="279400" cy="56197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3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1" name="Freeform 24"/>
          <p:cNvSpPr>
            <a:spLocks/>
          </p:cNvSpPr>
          <p:nvPr/>
        </p:nvSpPr>
        <p:spPr bwMode="auto">
          <a:xfrm>
            <a:off x="7359651" y="-973139"/>
            <a:ext cx="280988" cy="56197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0" y="546"/>
                  <a:pt x="273" y="424"/>
                  <a:pt x="273" y="273"/>
                </a:cubicBezTo>
                <a:cubicBezTo>
                  <a:pt x="273" y="123"/>
                  <a:pt x="150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2" name="Freeform 25"/>
          <p:cNvSpPr>
            <a:spLocks/>
          </p:cNvSpPr>
          <p:nvPr/>
        </p:nvSpPr>
        <p:spPr bwMode="auto">
          <a:xfrm>
            <a:off x="6403976" y="-993776"/>
            <a:ext cx="280988" cy="56197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3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3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3" name="Freeform 26"/>
          <p:cNvSpPr>
            <a:spLocks/>
          </p:cNvSpPr>
          <p:nvPr/>
        </p:nvSpPr>
        <p:spPr bwMode="auto">
          <a:xfrm>
            <a:off x="6684964" y="-993776"/>
            <a:ext cx="282575" cy="561975"/>
          </a:xfrm>
          <a:custGeom>
            <a:avLst/>
            <a:gdLst>
              <a:gd name="T0" fmla="*/ 0 w 274"/>
              <a:gd name="T1" fmla="*/ 0 h 546"/>
              <a:gd name="T2" fmla="*/ 0 w 274"/>
              <a:gd name="T3" fmla="*/ 546 h 546"/>
              <a:gd name="T4" fmla="*/ 274 w 274"/>
              <a:gd name="T5" fmla="*/ 273 h 546"/>
              <a:gd name="T6" fmla="*/ 0 w 274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4" y="424"/>
                  <a:pt x="274" y="273"/>
                </a:cubicBezTo>
                <a:cubicBezTo>
                  <a:pt x="274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4" name="Freeform 27"/>
          <p:cNvSpPr>
            <a:spLocks/>
          </p:cNvSpPr>
          <p:nvPr/>
        </p:nvSpPr>
        <p:spPr bwMode="auto">
          <a:xfrm>
            <a:off x="6478589" y="-920751"/>
            <a:ext cx="309563" cy="322263"/>
          </a:xfrm>
          <a:custGeom>
            <a:avLst/>
            <a:gdLst>
              <a:gd name="T0" fmla="*/ 301 w 301"/>
              <a:gd name="T1" fmla="*/ 142 h 313"/>
              <a:gd name="T2" fmla="*/ 290 w 301"/>
              <a:gd name="T3" fmla="*/ 142 h 313"/>
              <a:gd name="T4" fmla="*/ 151 w 301"/>
              <a:gd name="T5" fmla="*/ 265 h 313"/>
              <a:gd name="T6" fmla="*/ 143 w 301"/>
              <a:gd name="T7" fmla="*/ 256 h 313"/>
              <a:gd name="T8" fmla="*/ 281 w 301"/>
              <a:gd name="T9" fmla="*/ 132 h 313"/>
              <a:gd name="T10" fmla="*/ 282 w 301"/>
              <a:gd name="T11" fmla="*/ 121 h 313"/>
              <a:gd name="T12" fmla="*/ 281 w 301"/>
              <a:gd name="T13" fmla="*/ 120 h 313"/>
              <a:gd name="T14" fmla="*/ 270 w 301"/>
              <a:gd name="T15" fmla="*/ 120 h 313"/>
              <a:gd name="T16" fmla="*/ 132 w 301"/>
              <a:gd name="T17" fmla="*/ 244 h 313"/>
              <a:gd name="T18" fmla="*/ 123 w 301"/>
              <a:gd name="T19" fmla="*/ 234 h 313"/>
              <a:gd name="T20" fmla="*/ 262 w 301"/>
              <a:gd name="T21" fmla="*/ 110 h 313"/>
              <a:gd name="T22" fmla="*/ 262 w 301"/>
              <a:gd name="T23" fmla="*/ 99 h 313"/>
              <a:gd name="T24" fmla="*/ 261 w 301"/>
              <a:gd name="T25" fmla="*/ 98 h 313"/>
              <a:gd name="T26" fmla="*/ 251 w 301"/>
              <a:gd name="T27" fmla="*/ 98 h 313"/>
              <a:gd name="T28" fmla="*/ 112 w 301"/>
              <a:gd name="T29" fmla="*/ 222 h 313"/>
              <a:gd name="T30" fmla="*/ 104 w 301"/>
              <a:gd name="T31" fmla="*/ 212 h 313"/>
              <a:gd name="T32" fmla="*/ 242 w 301"/>
              <a:gd name="T33" fmla="*/ 88 h 313"/>
              <a:gd name="T34" fmla="*/ 243 w 301"/>
              <a:gd name="T35" fmla="*/ 77 h 313"/>
              <a:gd name="T36" fmla="*/ 242 w 301"/>
              <a:gd name="T37" fmla="*/ 76 h 313"/>
              <a:gd name="T38" fmla="*/ 231 w 301"/>
              <a:gd name="T39" fmla="*/ 76 h 313"/>
              <a:gd name="T40" fmla="*/ 93 w 301"/>
              <a:gd name="T41" fmla="*/ 200 h 313"/>
              <a:gd name="T42" fmla="*/ 84 w 301"/>
              <a:gd name="T43" fmla="*/ 190 h 313"/>
              <a:gd name="T44" fmla="*/ 223 w 301"/>
              <a:gd name="T45" fmla="*/ 66 h 313"/>
              <a:gd name="T46" fmla="*/ 223 w 301"/>
              <a:gd name="T47" fmla="*/ 56 h 313"/>
              <a:gd name="T48" fmla="*/ 222 w 301"/>
              <a:gd name="T49" fmla="*/ 55 h 313"/>
              <a:gd name="T50" fmla="*/ 212 w 301"/>
              <a:gd name="T51" fmla="*/ 54 h 313"/>
              <a:gd name="T52" fmla="*/ 73 w 301"/>
              <a:gd name="T53" fmla="*/ 178 h 313"/>
              <a:gd name="T54" fmla="*/ 64 w 301"/>
              <a:gd name="T55" fmla="*/ 168 h 313"/>
              <a:gd name="T56" fmla="*/ 203 w 301"/>
              <a:gd name="T57" fmla="*/ 44 h 313"/>
              <a:gd name="T58" fmla="*/ 204 w 301"/>
              <a:gd name="T59" fmla="*/ 34 h 313"/>
              <a:gd name="T60" fmla="*/ 203 w 301"/>
              <a:gd name="T61" fmla="*/ 33 h 313"/>
              <a:gd name="T62" fmla="*/ 192 w 301"/>
              <a:gd name="T63" fmla="*/ 32 h 313"/>
              <a:gd name="T64" fmla="*/ 53 w 301"/>
              <a:gd name="T65" fmla="*/ 156 h 313"/>
              <a:gd name="T66" fmla="*/ 46 w 301"/>
              <a:gd name="T67" fmla="*/ 148 h 313"/>
              <a:gd name="T68" fmla="*/ 181 w 301"/>
              <a:gd name="T69" fmla="*/ 27 h 313"/>
              <a:gd name="T70" fmla="*/ 182 w 301"/>
              <a:gd name="T71" fmla="*/ 6 h 313"/>
              <a:gd name="T72" fmla="*/ 162 w 301"/>
              <a:gd name="T73" fmla="*/ 5 h 313"/>
              <a:gd name="T74" fmla="*/ 142 w 301"/>
              <a:gd name="T75" fmla="*/ 23 h 313"/>
              <a:gd name="T76" fmla="*/ 13 w 301"/>
              <a:gd name="T77" fmla="*/ 138 h 313"/>
              <a:gd name="T78" fmla="*/ 13 w 301"/>
              <a:gd name="T79" fmla="*/ 138 h 313"/>
              <a:gd name="T80" fmla="*/ 13 w 301"/>
              <a:gd name="T81" fmla="*/ 138 h 313"/>
              <a:gd name="T82" fmla="*/ 111 w 301"/>
              <a:gd name="T83" fmla="*/ 313 h 313"/>
              <a:gd name="T84" fmla="*/ 301 w 301"/>
              <a:gd name="T85" fmla="*/ 143 h 313"/>
              <a:gd name="T86" fmla="*/ 301 w 301"/>
              <a:gd name="T87" fmla="*/ 142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01" h="313">
                <a:moveTo>
                  <a:pt x="301" y="142"/>
                </a:moveTo>
                <a:cubicBezTo>
                  <a:pt x="298" y="139"/>
                  <a:pt x="293" y="139"/>
                  <a:pt x="290" y="142"/>
                </a:cubicBezTo>
                <a:cubicBezTo>
                  <a:pt x="151" y="265"/>
                  <a:pt x="151" y="265"/>
                  <a:pt x="151" y="265"/>
                </a:cubicBezTo>
                <a:cubicBezTo>
                  <a:pt x="143" y="256"/>
                  <a:pt x="143" y="256"/>
                  <a:pt x="143" y="256"/>
                </a:cubicBezTo>
                <a:cubicBezTo>
                  <a:pt x="281" y="132"/>
                  <a:pt x="281" y="132"/>
                  <a:pt x="281" y="132"/>
                </a:cubicBezTo>
                <a:cubicBezTo>
                  <a:pt x="284" y="129"/>
                  <a:pt x="285" y="124"/>
                  <a:pt x="282" y="121"/>
                </a:cubicBezTo>
                <a:cubicBezTo>
                  <a:pt x="281" y="120"/>
                  <a:pt x="281" y="120"/>
                  <a:pt x="281" y="120"/>
                </a:cubicBezTo>
                <a:cubicBezTo>
                  <a:pt x="278" y="117"/>
                  <a:pt x="273" y="117"/>
                  <a:pt x="270" y="120"/>
                </a:cubicBezTo>
                <a:cubicBezTo>
                  <a:pt x="132" y="244"/>
                  <a:pt x="132" y="244"/>
                  <a:pt x="132" y="244"/>
                </a:cubicBezTo>
                <a:cubicBezTo>
                  <a:pt x="123" y="234"/>
                  <a:pt x="123" y="234"/>
                  <a:pt x="123" y="234"/>
                </a:cubicBezTo>
                <a:cubicBezTo>
                  <a:pt x="262" y="110"/>
                  <a:pt x="262" y="110"/>
                  <a:pt x="262" y="110"/>
                </a:cubicBezTo>
                <a:cubicBezTo>
                  <a:pt x="265" y="107"/>
                  <a:pt x="265" y="103"/>
                  <a:pt x="262" y="99"/>
                </a:cubicBezTo>
                <a:cubicBezTo>
                  <a:pt x="261" y="98"/>
                  <a:pt x="261" y="98"/>
                  <a:pt x="261" y="98"/>
                </a:cubicBezTo>
                <a:cubicBezTo>
                  <a:pt x="259" y="95"/>
                  <a:pt x="254" y="95"/>
                  <a:pt x="251" y="98"/>
                </a:cubicBezTo>
                <a:cubicBezTo>
                  <a:pt x="112" y="222"/>
                  <a:pt x="112" y="222"/>
                  <a:pt x="112" y="222"/>
                </a:cubicBezTo>
                <a:cubicBezTo>
                  <a:pt x="104" y="212"/>
                  <a:pt x="104" y="212"/>
                  <a:pt x="104" y="212"/>
                </a:cubicBezTo>
                <a:cubicBezTo>
                  <a:pt x="242" y="88"/>
                  <a:pt x="242" y="88"/>
                  <a:pt x="242" y="88"/>
                </a:cubicBezTo>
                <a:cubicBezTo>
                  <a:pt x="245" y="85"/>
                  <a:pt x="246" y="81"/>
                  <a:pt x="243" y="77"/>
                </a:cubicBezTo>
                <a:cubicBezTo>
                  <a:pt x="242" y="76"/>
                  <a:pt x="242" y="76"/>
                  <a:pt x="242" y="76"/>
                </a:cubicBezTo>
                <a:cubicBezTo>
                  <a:pt x="239" y="73"/>
                  <a:pt x="234" y="73"/>
                  <a:pt x="231" y="76"/>
                </a:cubicBezTo>
                <a:cubicBezTo>
                  <a:pt x="93" y="200"/>
                  <a:pt x="93" y="200"/>
                  <a:pt x="93" y="20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223" y="66"/>
                  <a:pt x="223" y="66"/>
                  <a:pt x="223" y="66"/>
                </a:cubicBezTo>
                <a:cubicBezTo>
                  <a:pt x="226" y="63"/>
                  <a:pt x="226" y="59"/>
                  <a:pt x="223" y="56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220" y="51"/>
                  <a:pt x="215" y="51"/>
                  <a:pt x="212" y="54"/>
                </a:cubicBezTo>
                <a:cubicBezTo>
                  <a:pt x="73" y="178"/>
                  <a:pt x="73" y="178"/>
                  <a:pt x="73" y="178"/>
                </a:cubicBezTo>
                <a:cubicBezTo>
                  <a:pt x="64" y="168"/>
                  <a:pt x="64" y="168"/>
                  <a:pt x="64" y="168"/>
                </a:cubicBezTo>
                <a:cubicBezTo>
                  <a:pt x="203" y="44"/>
                  <a:pt x="203" y="44"/>
                  <a:pt x="203" y="44"/>
                </a:cubicBezTo>
                <a:cubicBezTo>
                  <a:pt x="206" y="42"/>
                  <a:pt x="206" y="37"/>
                  <a:pt x="204" y="34"/>
                </a:cubicBezTo>
                <a:cubicBezTo>
                  <a:pt x="203" y="33"/>
                  <a:pt x="203" y="33"/>
                  <a:pt x="203" y="33"/>
                </a:cubicBezTo>
                <a:cubicBezTo>
                  <a:pt x="200" y="29"/>
                  <a:pt x="195" y="29"/>
                  <a:pt x="192" y="32"/>
                </a:cubicBezTo>
                <a:cubicBezTo>
                  <a:pt x="53" y="156"/>
                  <a:pt x="53" y="156"/>
                  <a:pt x="53" y="156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181" y="27"/>
                  <a:pt x="181" y="27"/>
                  <a:pt x="181" y="27"/>
                </a:cubicBezTo>
                <a:cubicBezTo>
                  <a:pt x="187" y="22"/>
                  <a:pt x="188" y="12"/>
                  <a:pt x="182" y="6"/>
                </a:cubicBezTo>
                <a:cubicBezTo>
                  <a:pt x="177" y="0"/>
                  <a:pt x="168" y="0"/>
                  <a:pt x="162" y="5"/>
                </a:cubicBezTo>
                <a:cubicBezTo>
                  <a:pt x="142" y="23"/>
                  <a:pt x="142" y="23"/>
                  <a:pt x="142" y="23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0" y="150"/>
                  <a:pt x="39" y="232"/>
                  <a:pt x="111" y="313"/>
                </a:cubicBezTo>
                <a:cubicBezTo>
                  <a:pt x="301" y="143"/>
                  <a:pt x="301" y="143"/>
                  <a:pt x="301" y="143"/>
                </a:cubicBezTo>
                <a:lnTo>
                  <a:pt x="301" y="142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5" name="Freeform 28"/>
          <p:cNvSpPr>
            <a:spLocks/>
          </p:cNvSpPr>
          <p:nvPr/>
        </p:nvSpPr>
        <p:spPr bwMode="auto">
          <a:xfrm>
            <a:off x="6592889" y="-773114"/>
            <a:ext cx="327025" cy="306388"/>
          </a:xfrm>
          <a:custGeom>
            <a:avLst/>
            <a:gdLst>
              <a:gd name="T0" fmla="*/ 163 w 318"/>
              <a:gd name="T1" fmla="*/ 286 h 298"/>
              <a:gd name="T2" fmla="*/ 163 w 318"/>
              <a:gd name="T3" fmla="*/ 286 h 298"/>
              <a:gd name="T4" fmla="*/ 311 w 318"/>
              <a:gd name="T5" fmla="*/ 154 h 298"/>
              <a:gd name="T6" fmla="*/ 312 w 318"/>
              <a:gd name="T7" fmla="*/ 133 h 298"/>
              <a:gd name="T8" fmla="*/ 292 w 318"/>
              <a:gd name="T9" fmla="*/ 132 h 298"/>
              <a:gd name="T10" fmla="*/ 157 w 318"/>
              <a:gd name="T11" fmla="*/ 253 h 298"/>
              <a:gd name="T12" fmla="*/ 149 w 318"/>
              <a:gd name="T13" fmla="*/ 244 h 298"/>
              <a:gd name="T14" fmla="*/ 288 w 318"/>
              <a:gd name="T15" fmla="*/ 121 h 298"/>
              <a:gd name="T16" fmla="*/ 288 w 318"/>
              <a:gd name="T17" fmla="*/ 110 h 298"/>
              <a:gd name="T18" fmla="*/ 288 w 318"/>
              <a:gd name="T19" fmla="*/ 109 h 298"/>
              <a:gd name="T20" fmla="*/ 277 w 318"/>
              <a:gd name="T21" fmla="*/ 108 h 298"/>
              <a:gd name="T22" fmla="*/ 138 w 318"/>
              <a:gd name="T23" fmla="*/ 232 h 298"/>
              <a:gd name="T24" fmla="*/ 130 w 318"/>
              <a:gd name="T25" fmla="*/ 223 h 298"/>
              <a:gd name="T26" fmla="*/ 268 w 318"/>
              <a:gd name="T27" fmla="*/ 99 h 298"/>
              <a:gd name="T28" fmla="*/ 269 w 318"/>
              <a:gd name="T29" fmla="*/ 88 h 298"/>
              <a:gd name="T30" fmla="*/ 268 w 318"/>
              <a:gd name="T31" fmla="*/ 87 h 298"/>
              <a:gd name="T32" fmla="*/ 257 w 318"/>
              <a:gd name="T33" fmla="*/ 86 h 298"/>
              <a:gd name="T34" fmla="*/ 119 w 318"/>
              <a:gd name="T35" fmla="*/ 210 h 298"/>
              <a:gd name="T36" fmla="*/ 110 w 318"/>
              <a:gd name="T37" fmla="*/ 201 h 298"/>
              <a:gd name="T38" fmla="*/ 249 w 318"/>
              <a:gd name="T39" fmla="*/ 77 h 298"/>
              <a:gd name="T40" fmla="*/ 249 w 318"/>
              <a:gd name="T41" fmla="*/ 66 h 298"/>
              <a:gd name="T42" fmla="*/ 248 w 318"/>
              <a:gd name="T43" fmla="*/ 65 h 298"/>
              <a:gd name="T44" fmla="*/ 238 w 318"/>
              <a:gd name="T45" fmla="*/ 64 h 298"/>
              <a:gd name="T46" fmla="*/ 99 w 318"/>
              <a:gd name="T47" fmla="*/ 188 h 298"/>
              <a:gd name="T48" fmla="*/ 91 w 318"/>
              <a:gd name="T49" fmla="*/ 179 h 298"/>
              <a:gd name="T50" fmla="*/ 229 w 318"/>
              <a:gd name="T51" fmla="*/ 55 h 298"/>
              <a:gd name="T52" fmla="*/ 230 w 318"/>
              <a:gd name="T53" fmla="*/ 44 h 298"/>
              <a:gd name="T54" fmla="*/ 229 w 318"/>
              <a:gd name="T55" fmla="*/ 43 h 298"/>
              <a:gd name="T56" fmla="*/ 218 w 318"/>
              <a:gd name="T57" fmla="*/ 43 h 298"/>
              <a:gd name="T58" fmla="*/ 80 w 318"/>
              <a:gd name="T59" fmla="*/ 166 h 298"/>
              <a:gd name="T60" fmla="*/ 71 w 318"/>
              <a:gd name="T61" fmla="*/ 157 h 298"/>
              <a:gd name="T62" fmla="*/ 210 w 318"/>
              <a:gd name="T63" fmla="*/ 33 h 298"/>
              <a:gd name="T64" fmla="*/ 210 w 318"/>
              <a:gd name="T65" fmla="*/ 22 h 298"/>
              <a:gd name="T66" fmla="*/ 209 w 318"/>
              <a:gd name="T67" fmla="*/ 21 h 298"/>
              <a:gd name="T68" fmla="*/ 199 w 318"/>
              <a:gd name="T69" fmla="*/ 21 h 298"/>
              <a:gd name="T70" fmla="*/ 60 w 318"/>
              <a:gd name="T71" fmla="*/ 144 h 298"/>
              <a:gd name="T72" fmla="*/ 51 w 318"/>
              <a:gd name="T73" fmla="*/ 135 h 298"/>
              <a:gd name="T74" fmla="*/ 190 w 318"/>
              <a:gd name="T75" fmla="*/ 11 h 298"/>
              <a:gd name="T76" fmla="*/ 191 w 318"/>
              <a:gd name="T77" fmla="*/ 0 h 298"/>
              <a:gd name="T78" fmla="*/ 190 w 318"/>
              <a:gd name="T79" fmla="*/ 0 h 298"/>
              <a:gd name="T80" fmla="*/ 0 w 318"/>
              <a:gd name="T81" fmla="*/ 170 h 298"/>
              <a:gd name="T82" fmla="*/ 0 w 318"/>
              <a:gd name="T83" fmla="*/ 170 h 298"/>
              <a:gd name="T84" fmla="*/ 162 w 318"/>
              <a:gd name="T85" fmla="*/ 287 h 298"/>
              <a:gd name="T86" fmla="*/ 163 w 318"/>
              <a:gd name="T87" fmla="*/ 286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8" h="298">
                <a:moveTo>
                  <a:pt x="163" y="286"/>
                </a:moveTo>
                <a:cubicBezTo>
                  <a:pt x="163" y="286"/>
                  <a:pt x="163" y="286"/>
                  <a:pt x="163" y="286"/>
                </a:cubicBezTo>
                <a:cubicBezTo>
                  <a:pt x="311" y="154"/>
                  <a:pt x="311" y="154"/>
                  <a:pt x="311" y="154"/>
                </a:cubicBezTo>
                <a:cubicBezTo>
                  <a:pt x="317" y="149"/>
                  <a:pt x="318" y="139"/>
                  <a:pt x="312" y="133"/>
                </a:cubicBezTo>
                <a:cubicBezTo>
                  <a:pt x="307" y="127"/>
                  <a:pt x="298" y="127"/>
                  <a:pt x="292" y="132"/>
                </a:cubicBezTo>
                <a:cubicBezTo>
                  <a:pt x="157" y="253"/>
                  <a:pt x="157" y="253"/>
                  <a:pt x="157" y="253"/>
                </a:cubicBezTo>
                <a:cubicBezTo>
                  <a:pt x="149" y="244"/>
                  <a:pt x="149" y="244"/>
                  <a:pt x="149" y="244"/>
                </a:cubicBezTo>
                <a:cubicBezTo>
                  <a:pt x="288" y="121"/>
                  <a:pt x="288" y="121"/>
                  <a:pt x="288" y="121"/>
                </a:cubicBezTo>
                <a:cubicBezTo>
                  <a:pt x="291" y="118"/>
                  <a:pt x="291" y="113"/>
                  <a:pt x="288" y="110"/>
                </a:cubicBezTo>
                <a:cubicBezTo>
                  <a:pt x="288" y="109"/>
                  <a:pt x="288" y="109"/>
                  <a:pt x="288" y="109"/>
                </a:cubicBezTo>
                <a:cubicBezTo>
                  <a:pt x="285" y="106"/>
                  <a:pt x="280" y="106"/>
                  <a:pt x="277" y="108"/>
                </a:cubicBezTo>
                <a:cubicBezTo>
                  <a:pt x="138" y="232"/>
                  <a:pt x="138" y="232"/>
                  <a:pt x="138" y="232"/>
                </a:cubicBezTo>
                <a:cubicBezTo>
                  <a:pt x="130" y="223"/>
                  <a:pt x="130" y="223"/>
                  <a:pt x="130" y="223"/>
                </a:cubicBezTo>
                <a:cubicBezTo>
                  <a:pt x="268" y="99"/>
                  <a:pt x="268" y="99"/>
                  <a:pt x="268" y="99"/>
                </a:cubicBezTo>
                <a:cubicBezTo>
                  <a:pt x="271" y="96"/>
                  <a:pt x="272" y="91"/>
                  <a:pt x="269" y="88"/>
                </a:cubicBezTo>
                <a:cubicBezTo>
                  <a:pt x="268" y="87"/>
                  <a:pt x="268" y="87"/>
                  <a:pt x="268" y="87"/>
                </a:cubicBezTo>
                <a:cubicBezTo>
                  <a:pt x="265" y="84"/>
                  <a:pt x="260" y="84"/>
                  <a:pt x="257" y="86"/>
                </a:cubicBezTo>
                <a:cubicBezTo>
                  <a:pt x="119" y="210"/>
                  <a:pt x="119" y="210"/>
                  <a:pt x="119" y="210"/>
                </a:cubicBezTo>
                <a:cubicBezTo>
                  <a:pt x="110" y="201"/>
                  <a:pt x="110" y="201"/>
                  <a:pt x="110" y="201"/>
                </a:cubicBezTo>
                <a:cubicBezTo>
                  <a:pt x="249" y="77"/>
                  <a:pt x="249" y="77"/>
                  <a:pt x="249" y="77"/>
                </a:cubicBezTo>
                <a:cubicBezTo>
                  <a:pt x="252" y="74"/>
                  <a:pt x="252" y="69"/>
                  <a:pt x="249" y="66"/>
                </a:cubicBezTo>
                <a:cubicBezTo>
                  <a:pt x="248" y="65"/>
                  <a:pt x="248" y="65"/>
                  <a:pt x="248" y="65"/>
                </a:cubicBezTo>
                <a:cubicBezTo>
                  <a:pt x="246" y="62"/>
                  <a:pt x="241" y="62"/>
                  <a:pt x="238" y="64"/>
                </a:cubicBezTo>
                <a:cubicBezTo>
                  <a:pt x="99" y="188"/>
                  <a:pt x="99" y="188"/>
                  <a:pt x="99" y="188"/>
                </a:cubicBezTo>
                <a:cubicBezTo>
                  <a:pt x="91" y="179"/>
                  <a:pt x="91" y="179"/>
                  <a:pt x="91" y="179"/>
                </a:cubicBezTo>
                <a:cubicBezTo>
                  <a:pt x="229" y="55"/>
                  <a:pt x="229" y="55"/>
                  <a:pt x="229" y="55"/>
                </a:cubicBezTo>
                <a:cubicBezTo>
                  <a:pt x="232" y="52"/>
                  <a:pt x="233" y="47"/>
                  <a:pt x="230" y="44"/>
                </a:cubicBezTo>
                <a:cubicBezTo>
                  <a:pt x="229" y="43"/>
                  <a:pt x="229" y="43"/>
                  <a:pt x="229" y="43"/>
                </a:cubicBezTo>
                <a:cubicBezTo>
                  <a:pt x="226" y="40"/>
                  <a:pt x="221" y="40"/>
                  <a:pt x="218" y="43"/>
                </a:cubicBezTo>
                <a:cubicBezTo>
                  <a:pt x="80" y="166"/>
                  <a:pt x="80" y="166"/>
                  <a:pt x="80" y="166"/>
                </a:cubicBezTo>
                <a:cubicBezTo>
                  <a:pt x="71" y="157"/>
                  <a:pt x="71" y="157"/>
                  <a:pt x="71" y="157"/>
                </a:cubicBezTo>
                <a:cubicBezTo>
                  <a:pt x="210" y="33"/>
                  <a:pt x="210" y="33"/>
                  <a:pt x="210" y="33"/>
                </a:cubicBezTo>
                <a:cubicBezTo>
                  <a:pt x="213" y="30"/>
                  <a:pt x="213" y="25"/>
                  <a:pt x="210" y="22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6" y="18"/>
                  <a:pt x="202" y="18"/>
                  <a:pt x="199" y="21"/>
                </a:cubicBezTo>
                <a:cubicBezTo>
                  <a:pt x="60" y="144"/>
                  <a:pt x="60" y="144"/>
                  <a:pt x="60" y="144"/>
                </a:cubicBezTo>
                <a:cubicBezTo>
                  <a:pt x="51" y="135"/>
                  <a:pt x="51" y="135"/>
                  <a:pt x="51" y="135"/>
                </a:cubicBezTo>
                <a:cubicBezTo>
                  <a:pt x="190" y="11"/>
                  <a:pt x="190" y="11"/>
                  <a:pt x="190" y="11"/>
                </a:cubicBezTo>
                <a:cubicBezTo>
                  <a:pt x="193" y="8"/>
                  <a:pt x="193" y="3"/>
                  <a:pt x="191" y="0"/>
                </a:cubicBezTo>
                <a:cubicBezTo>
                  <a:pt x="190" y="0"/>
                  <a:pt x="190" y="0"/>
                  <a:pt x="190" y="0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170"/>
                  <a:pt x="0" y="170"/>
                  <a:pt x="0" y="170"/>
                </a:cubicBezTo>
                <a:cubicBezTo>
                  <a:pt x="72" y="250"/>
                  <a:pt x="149" y="298"/>
                  <a:pt x="162" y="287"/>
                </a:cubicBezTo>
                <a:lnTo>
                  <a:pt x="163" y="286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7" name="Grupo 616"/>
          <p:cNvGrpSpPr/>
          <p:nvPr/>
        </p:nvGrpSpPr>
        <p:grpSpPr>
          <a:xfrm>
            <a:off x="9051926" y="-971551"/>
            <a:ext cx="561976" cy="561975"/>
            <a:chOff x="9051926" y="-971551"/>
            <a:chExt cx="561976" cy="561975"/>
          </a:xfrm>
        </p:grpSpPr>
        <p:sp>
          <p:nvSpPr>
            <p:cNvPr id="424" name="Freeform 7"/>
            <p:cNvSpPr>
              <a:spLocks/>
            </p:cNvSpPr>
            <p:nvPr/>
          </p:nvSpPr>
          <p:spPr bwMode="auto">
            <a:xfrm>
              <a:off x="9051926" y="-971551"/>
              <a:ext cx="280988" cy="561975"/>
            </a:xfrm>
            <a:custGeom>
              <a:avLst/>
              <a:gdLst>
                <a:gd name="T0" fmla="*/ 0 w 273"/>
                <a:gd name="T1" fmla="*/ 273 h 546"/>
                <a:gd name="T2" fmla="*/ 273 w 273"/>
                <a:gd name="T3" fmla="*/ 546 h 546"/>
                <a:gd name="T4" fmla="*/ 273 w 273"/>
                <a:gd name="T5" fmla="*/ 0 h 546"/>
                <a:gd name="T6" fmla="*/ 0 w 273"/>
                <a:gd name="T7" fmla="*/ 273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273"/>
                  </a:moveTo>
                  <a:cubicBezTo>
                    <a:pt x="0" y="424"/>
                    <a:pt x="122" y="546"/>
                    <a:pt x="273" y="546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22" y="0"/>
                    <a:pt x="0" y="122"/>
                    <a:pt x="0" y="273"/>
                  </a:cubicBezTo>
                  <a:close/>
                </a:path>
              </a:pathLst>
            </a:custGeom>
            <a:solidFill>
              <a:srgbClr val="36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5" name="Freeform 8"/>
            <p:cNvSpPr>
              <a:spLocks/>
            </p:cNvSpPr>
            <p:nvPr/>
          </p:nvSpPr>
          <p:spPr bwMode="auto">
            <a:xfrm>
              <a:off x="9332914" y="-971551"/>
              <a:ext cx="280988" cy="561975"/>
            </a:xfrm>
            <a:custGeom>
              <a:avLst/>
              <a:gdLst>
                <a:gd name="T0" fmla="*/ 0 w 273"/>
                <a:gd name="T1" fmla="*/ 0 h 546"/>
                <a:gd name="T2" fmla="*/ 0 w 273"/>
                <a:gd name="T3" fmla="*/ 546 h 546"/>
                <a:gd name="T4" fmla="*/ 273 w 273"/>
                <a:gd name="T5" fmla="*/ 273 h 546"/>
                <a:gd name="T6" fmla="*/ 0 w 273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0"/>
                  </a:moveTo>
                  <a:cubicBezTo>
                    <a:pt x="0" y="546"/>
                    <a:pt x="0" y="546"/>
                    <a:pt x="0" y="546"/>
                  </a:cubicBezTo>
                  <a:cubicBezTo>
                    <a:pt x="151" y="546"/>
                    <a:pt x="273" y="424"/>
                    <a:pt x="273" y="273"/>
                  </a:cubicBezTo>
                  <a:cubicBezTo>
                    <a:pt x="273" y="122"/>
                    <a:pt x="151" y="0"/>
                    <a:pt x="0" y="0"/>
                  </a:cubicBezTo>
                  <a:close/>
                </a:path>
              </a:pathLst>
            </a:custGeom>
            <a:solidFill>
              <a:srgbClr val="61C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6" name="Rectangle 29"/>
            <p:cNvSpPr>
              <a:spLocks noChangeArrowheads="1"/>
            </p:cNvSpPr>
            <p:nvPr/>
          </p:nvSpPr>
          <p:spPr bwMode="auto">
            <a:xfrm>
              <a:off x="9274176" y="-738189"/>
              <a:ext cx="60325" cy="273050"/>
            </a:xfrm>
            <a:prstGeom prst="rect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7" name="Rectangle 30"/>
            <p:cNvSpPr>
              <a:spLocks noChangeArrowheads="1"/>
            </p:cNvSpPr>
            <p:nvPr/>
          </p:nvSpPr>
          <p:spPr bwMode="auto">
            <a:xfrm>
              <a:off x="9334501" y="-738189"/>
              <a:ext cx="60325" cy="273050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8" name="Freeform 31"/>
            <p:cNvSpPr>
              <a:spLocks/>
            </p:cNvSpPr>
            <p:nvPr/>
          </p:nvSpPr>
          <p:spPr bwMode="auto">
            <a:xfrm>
              <a:off x="9220201" y="-923926"/>
              <a:ext cx="19050" cy="90488"/>
            </a:xfrm>
            <a:custGeom>
              <a:avLst/>
              <a:gdLst>
                <a:gd name="T0" fmla="*/ 11 w 18"/>
                <a:gd name="T1" fmla="*/ 0 h 87"/>
                <a:gd name="T2" fmla="*/ 11 w 18"/>
                <a:gd name="T3" fmla="*/ 13 h 87"/>
                <a:gd name="T4" fmla="*/ 5 w 18"/>
                <a:gd name="T5" fmla="*/ 13 h 87"/>
                <a:gd name="T6" fmla="*/ 0 w 18"/>
                <a:gd name="T7" fmla="*/ 18 h 87"/>
                <a:gd name="T8" fmla="*/ 0 w 18"/>
                <a:gd name="T9" fmla="*/ 82 h 87"/>
                <a:gd name="T10" fmla="*/ 5 w 18"/>
                <a:gd name="T11" fmla="*/ 87 h 87"/>
                <a:gd name="T12" fmla="*/ 18 w 18"/>
                <a:gd name="T13" fmla="*/ 87 h 87"/>
                <a:gd name="T14" fmla="*/ 18 w 18"/>
                <a:gd name="T15" fmla="*/ 0 h 87"/>
                <a:gd name="T16" fmla="*/ 11 w 18"/>
                <a:gd name="T1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87">
                  <a:moveTo>
                    <a:pt x="11" y="0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3" y="13"/>
                    <a:pt x="0" y="15"/>
                    <a:pt x="0" y="18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5"/>
                    <a:pt x="3" y="87"/>
                    <a:pt x="5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EE7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9" name="Freeform 32"/>
            <p:cNvSpPr>
              <a:spLocks/>
            </p:cNvSpPr>
            <p:nvPr/>
          </p:nvSpPr>
          <p:spPr bwMode="auto">
            <a:xfrm>
              <a:off x="9239251" y="-923926"/>
              <a:ext cx="17463" cy="90488"/>
            </a:xfrm>
            <a:custGeom>
              <a:avLst/>
              <a:gdLst>
                <a:gd name="T0" fmla="*/ 13 w 17"/>
                <a:gd name="T1" fmla="*/ 13 h 87"/>
                <a:gd name="T2" fmla="*/ 6 w 17"/>
                <a:gd name="T3" fmla="*/ 13 h 87"/>
                <a:gd name="T4" fmla="*/ 6 w 17"/>
                <a:gd name="T5" fmla="*/ 0 h 87"/>
                <a:gd name="T6" fmla="*/ 0 w 17"/>
                <a:gd name="T7" fmla="*/ 0 h 87"/>
                <a:gd name="T8" fmla="*/ 0 w 17"/>
                <a:gd name="T9" fmla="*/ 87 h 87"/>
                <a:gd name="T10" fmla="*/ 13 w 17"/>
                <a:gd name="T11" fmla="*/ 87 h 87"/>
                <a:gd name="T12" fmla="*/ 17 w 17"/>
                <a:gd name="T13" fmla="*/ 82 h 87"/>
                <a:gd name="T14" fmla="*/ 17 w 17"/>
                <a:gd name="T15" fmla="*/ 18 h 87"/>
                <a:gd name="T16" fmla="*/ 13 w 17"/>
                <a:gd name="T17" fmla="*/ 1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87">
                  <a:moveTo>
                    <a:pt x="13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5" y="87"/>
                    <a:pt x="17" y="85"/>
                    <a:pt x="17" y="82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5"/>
                    <a:pt x="15" y="13"/>
                    <a:pt x="13" y="13"/>
                  </a:cubicBezTo>
                  <a:close/>
                </a:path>
              </a:pathLst>
            </a:custGeom>
            <a:solidFill>
              <a:srgbClr val="EB5B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0" name="Rectangle 33"/>
            <p:cNvSpPr>
              <a:spLocks noChangeArrowheads="1"/>
            </p:cNvSpPr>
            <p:nvPr/>
          </p:nvSpPr>
          <p:spPr bwMode="auto">
            <a:xfrm>
              <a:off x="9228139" y="-927101"/>
              <a:ext cx="11113" cy="79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1" name="Rectangle 34"/>
            <p:cNvSpPr>
              <a:spLocks noChangeArrowheads="1"/>
            </p:cNvSpPr>
            <p:nvPr/>
          </p:nvSpPr>
          <p:spPr bwMode="auto">
            <a:xfrm>
              <a:off x="9239251" y="-927101"/>
              <a:ext cx="9525" cy="7938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2" name="Freeform 35"/>
            <p:cNvSpPr>
              <a:spLocks/>
            </p:cNvSpPr>
            <p:nvPr/>
          </p:nvSpPr>
          <p:spPr bwMode="auto">
            <a:xfrm>
              <a:off x="9228139" y="-896939"/>
              <a:ext cx="11113" cy="49213"/>
            </a:xfrm>
            <a:custGeom>
              <a:avLst/>
              <a:gdLst>
                <a:gd name="T0" fmla="*/ 3 w 11"/>
                <a:gd name="T1" fmla="*/ 0 h 48"/>
                <a:gd name="T2" fmla="*/ 0 w 11"/>
                <a:gd name="T3" fmla="*/ 3 h 48"/>
                <a:gd name="T4" fmla="*/ 0 w 11"/>
                <a:gd name="T5" fmla="*/ 45 h 48"/>
                <a:gd name="T6" fmla="*/ 3 w 11"/>
                <a:gd name="T7" fmla="*/ 48 h 48"/>
                <a:gd name="T8" fmla="*/ 11 w 11"/>
                <a:gd name="T9" fmla="*/ 48 h 48"/>
                <a:gd name="T10" fmla="*/ 11 w 11"/>
                <a:gd name="T11" fmla="*/ 0 h 48"/>
                <a:gd name="T12" fmla="*/ 3 w 11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8">
                  <a:moveTo>
                    <a:pt x="3" y="0"/>
                  </a:moveTo>
                  <a:cubicBezTo>
                    <a:pt x="1" y="0"/>
                    <a:pt x="0" y="2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6"/>
                    <a:pt x="1" y="48"/>
                    <a:pt x="3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3" name="Freeform 36"/>
            <p:cNvSpPr>
              <a:spLocks/>
            </p:cNvSpPr>
            <p:nvPr/>
          </p:nvSpPr>
          <p:spPr bwMode="auto">
            <a:xfrm>
              <a:off x="9239251" y="-896939"/>
              <a:ext cx="11113" cy="49213"/>
            </a:xfrm>
            <a:custGeom>
              <a:avLst/>
              <a:gdLst>
                <a:gd name="T0" fmla="*/ 8 w 11"/>
                <a:gd name="T1" fmla="*/ 0 h 48"/>
                <a:gd name="T2" fmla="*/ 0 w 11"/>
                <a:gd name="T3" fmla="*/ 0 h 48"/>
                <a:gd name="T4" fmla="*/ 0 w 11"/>
                <a:gd name="T5" fmla="*/ 48 h 48"/>
                <a:gd name="T6" fmla="*/ 8 w 11"/>
                <a:gd name="T7" fmla="*/ 48 h 48"/>
                <a:gd name="T8" fmla="*/ 11 w 11"/>
                <a:gd name="T9" fmla="*/ 45 h 48"/>
                <a:gd name="T10" fmla="*/ 11 w 11"/>
                <a:gd name="T11" fmla="*/ 3 h 48"/>
                <a:gd name="T12" fmla="*/ 8 w 11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8"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10" y="48"/>
                    <a:pt x="11" y="46"/>
                    <a:pt x="11" y="4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4" name="Freeform 37"/>
            <p:cNvSpPr>
              <a:spLocks/>
            </p:cNvSpPr>
            <p:nvPr/>
          </p:nvSpPr>
          <p:spPr bwMode="auto">
            <a:xfrm>
              <a:off x="9248776" y="-914401"/>
              <a:ext cx="17463" cy="80963"/>
            </a:xfrm>
            <a:custGeom>
              <a:avLst/>
              <a:gdLst>
                <a:gd name="T0" fmla="*/ 11 w 17"/>
                <a:gd name="T1" fmla="*/ 0 h 78"/>
                <a:gd name="T2" fmla="*/ 11 w 17"/>
                <a:gd name="T3" fmla="*/ 14 h 78"/>
                <a:gd name="T4" fmla="*/ 0 w 17"/>
                <a:gd name="T5" fmla="*/ 30 h 78"/>
                <a:gd name="T6" fmla="*/ 0 w 17"/>
                <a:gd name="T7" fmla="*/ 78 h 78"/>
                <a:gd name="T8" fmla="*/ 0 w 17"/>
                <a:gd name="T9" fmla="*/ 78 h 78"/>
                <a:gd name="T10" fmla="*/ 17 w 17"/>
                <a:gd name="T11" fmla="*/ 78 h 78"/>
                <a:gd name="T12" fmla="*/ 17 w 17"/>
                <a:gd name="T13" fmla="*/ 0 h 78"/>
                <a:gd name="T14" fmla="*/ 11 w 17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78">
                  <a:moveTo>
                    <a:pt x="11" y="0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4" y="17"/>
                    <a:pt x="0" y="23"/>
                    <a:pt x="0" y="3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10A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5" name="Freeform 38"/>
            <p:cNvSpPr>
              <a:spLocks/>
            </p:cNvSpPr>
            <p:nvPr/>
          </p:nvSpPr>
          <p:spPr bwMode="auto">
            <a:xfrm>
              <a:off x="9266239" y="-914401"/>
              <a:ext cx="17463" cy="80963"/>
            </a:xfrm>
            <a:custGeom>
              <a:avLst/>
              <a:gdLst>
                <a:gd name="T0" fmla="*/ 7 w 17"/>
                <a:gd name="T1" fmla="*/ 14 h 78"/>
                <a:gd name="T2" fmla="*/ 7 w 17"/>
                <a:gd name="T3" fmla="*/ 0 h 78"/>
                <a:gd name="T4" fmla="*/ 0 w 17"/>
                <a:gd name="T5" fmla="*/ 0 h 78"/>
                <a:gd name="T6" fmla="*/ 0 w 17"/>
                <a:gd name="T7" fmla="*/ 78 h 78"/>
                <a:gd name="T8" fmla="*/ 17 w 17"/>
                <a:gd name="T9" fmla="*/ 78 h 78"/>
                <a:gd name="T10" fmla="*/ 17 w 17"/>
                <a:gd name="T11" fmla="*/ 78 h 78"/>
                <a:gd name="T12" fmla="*/ 17 w 17"/>
                <a:gd name="T13" fmla="*/ 30 h 78"/>
                <a:gd name="T14" fmla="*/ 7 w 17"/>
                <a:gd name="T15" fmla="*/ 1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78">
                  <a:moveTo>
                    <a:pt x="7" y="1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3"/>
                    <a:pt x="13" y="17"/>
                    <a:pt x="7" y="14"/>
                  </a:cubicBezTo>
                  <a:close/>
                </a:path>
              </a:pathLst>
            </a:custGeom>
            <a:solidFill>
              <a:srgbClr val="0692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Rectangle 39"/>
            <p:cNvSpPr>
              <a:spLocks noChangeArrowheads="1"/>
            </p:cNvSpPr>
            <p:nvPr/>
          </p:nvSpPr>
          <p:spPr bwMode="auto">
            <a:xfrm>
              <a:off x="9256714" y="-920751"/>
              <a:ext cx="9525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Rectangle 40"/>
            <p:cNvSpPr>
              <a:spLocks noChangeArrowheads="1"/>
            </p:cNvSpPr>
            <p:nvPr/>
          </p:nvSpPr>
          <p:spPr bwMode="auto">
            <a:xfrm>
              <a:off x="9266239" y="-920751"/>
              <a:ext cx="11113" cy="12700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41"/>
            <p:cNvSpPr>
              <a:spLocks/>
            </p:cNvSpPr>
            <p:nvPr/>
          </p:nvSpPr>
          <p:spPr bwMode="auto">
            <a:xfrm>
              <a:off x="9253539" y="-874714"/>
              <a:ext cx="12700" cy="17463"/>
            </a:xfrm>
            <a:custGeom>
              <a:avLst/>
              <a:gdLst>
                <a:gd name="T0" fmla="*/ 4 w 13"/>
                <a:gd name="T1" fmla="*/ 0 h 17"/>
                <a:gd name="T2" fmla="*/ 0 w 13"/>
                <a:gd name="T3" fmla="*/ 5 h 17"/>
                <a:gd name="T4" fmla="*/ 0 w 13"/>
                <a:gd name="T5" fmla="*/ 13 h 17"/>
                <a:gd name="T6" fmla="*/ 4 w 13"/>
                <a:gd name="T7" fmla="*/ 17 h 17"/>
                <a:gd name="T8" fmla="*/ 13 w 13"/>
                <a:gd name="T9" fmla="*/ 17 h 17"/>
                <a:gd name="T10" fmla="*/ 13 w 13"/>
                <a:gd name="T11" fmla="*/ 0 h 17"/>
                <a:gd name="T12" fmla="*/ 4 w 13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5"/>
                    <a:pt x="2" y="17"/>
                    <a:pt x="4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42"/>
            <p:cNvSpPr>
              <a:spLocks/>
            </p:cNvSpPr>
            <p:nvPr/>
          </p:nvSpPr>
          <p:spPr bwMode="auto">
            <a:xfrm>
              <a:off x="9266239" y="-874714"/>
              <a:ext cx="14288" cy="17463"/>
            </a:xfrm>
            <a:custGeom>
              <a:avLst/>
              <a:gdLst>
                <a:gd name="T0" fmla="*/ 9 w 14"/>
                <a:gd name="T1" fmla="*/ 0 h 17"/>
                <a:gd name="T2" fmla="*/ 0 w 14"/>
                <a:gd name="T3" fmla="*/ 0 h 17"/>
                <a:gd name="T4" fmla="*/ 0 w 14"/>
                <a:gd name="T5" fmla="*/ 17 h 17"/>
                <a:gd name="T6" fmla="*/ 9 w 14"/>
                <a:gd name="T7" fmla="*/ 17 h 17"/>
                <a:gd name="T8" fmla="*/ 14 w 14"/>
                <a:gd name="T9" fmla="*/ 13 h 17"/>
                <a:gd name="T10" fmla="*/ 14 w 14"/>
                <a:gd name="T11" fmla="*/ 5 h 17"/>
                <a:gd name="T12" fmla="*/ 9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2" y="17"/>
                    <a:pt x="14" y="15"/>
                    <a:pt x="14" y="13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2"/>
                    <a:pt x="12" y="0"/>
                    <a:pt x="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43"/>
            <p:cNvSpPr>
              <a:spLocks/>
            </p:cNvSpPr>
            <p:nvPr/>
          </p:nvSpPr>
          <p:spPr bwMode="auto">
            <a:xfrm>
              <a:off x="9194801" y="-833439"/>
              <a:ext cx="139700" cy="131763"/>
            </a:xfrm>
            <a:custGeom>
              <a:avLst/>
              <a:gdLst>
                <a:gd name="T0" fmla="*/ 15 w 136"/>
                <a:gd name="T1" fmla="*/ 0 h 128"/>
                <a:gd name="T2" fmla="*/ 0 w 136"/>
                <a:gd name="T3" fmla="*/ 15 h 128"/>
                <a:gd name="T4" fmla="*/ 0 w 136"/>
                <a:gd name="T5" fmla="*/ 88 h 128"/>
                <a:gd name="T6" fmla="*/ 0 w 136"/>
                <a:gd name="T7" fmla="*/ 88 h 128"/>
                <a:gd name="T8" fmla="*/ 136 w 136"/>
                <a:gd name="T9" fmla="*/ 128 h 128"/>
                <a:gd name="T10" fmla="*/ 136 w 136"/>
                <a:gd name="T11" fmla="*/ 0 h 128"/>
                <a:gd name="T12" fmla="*/ 15 w 136"/>
                <a:gd name="T1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28">
                  <a:moveTo>
                    <a:pt x="15" y="0"/>
                  </a:moveTo>
                  <a:cubicBezTo>
                    <a:pt x="7" y="0"/>
                    <a:pt x="0" y="7"/>
                    <a:pt x="0" y="15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110"/>
                    <a:pt x="61" y="128"/>
                    <a:pt x="136" y="128"/>
                  </a:cubicBezTo>
                  <a:cubicBezTo>
                    <a:pt x="136" y="0"/>
                    <a:pt x="136" y="0"/>
                    <a:pt x="136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44"/>
            <p:cNvSpPr>
              <a:spLocks/>
            </p:cNvSpPr>
            <p:nvPr/>
          </p:nvSpPr>
          <p:spPr bwMode="auto">
            <a:xfrm>
              <a:off x="9334501" y="-833439"/>
              <a:ext cx="139700" cy="131763"/>
            </a:xfrm>
            <a:custGeom>
              <a:avLst/>
              <a:gdLst>
                <a:gd name="T0" fmla="*/ 120 w 136"/>
                <a:gd name="T1" fmla="*/ 0 h 128"/>
                <a:gd name="T2" fmla="*/ 0 w 136"/>
                <a:gd name="T3" fmla="*/ 0 h 128"/>
                <a:gd name="T4" fmla="*/ 0 w 136"/>
                <a:gd name="T5" fmla="*/ 128 h 128"/>
                <a:gd name="T6" fmla="*/ 136 w 136"/>
                <a:gd name="T7" fmla="*/ 88 h 128"/>
                <a:gd name="T8" fmla="*/ 136 w 136"/>
                <a:gd name="T9" fmla="*/ 15 h 128"/>
                <a:gd name="T10" fmla="*/ 120 w 136"/>
                <a:gd name="T1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128">
                  <a:moveTo>
                    <a:pt x="12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74" y="128"/>
                    <a:pt x="135" y="110"/>
                    <a:pt x="136" y="88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6" y="7"/>
                    <a:pt x="129" y="0"/>
                    <a:pt x="120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Rectangle 45"/>
            <p:cNvSpPr>
              <a:spLocks noChangeArrowheads="1"/>
            </p:cNvSpPr>
            <p:nvPr/>
          </p:nvSpPr>
          <p:spPr bwMode="auto">
            <a:xfrm>
              <a:off x="9242426" y="-487364"/>
              <a:ext cx="92075" cy="42863"/>
            </a:xfrm>
            <a:prstGeom prst="rect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Rectangle 46"/>
            <p:cNvSpPr>
              <a:spLocks noChangeArrowheads="1"/>
            </p:cNvSpPr>
            <p:nvPr/>
          </p:nvSpPr>
          <p:spPr bwMode="auto">
            <a:xfrm>
              <a:off x="9334501" y="-487364"/>
              <a:ext cx="90488" cy="42863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47"/>
            <p:cNvSpPr>
              <a:spLocks/>
            </p:cNvSpPr>
            <p:nvPr/>
          </p:nvSpPr>
          <p:spPr bwMode="auto">
            <a:xfrm>
              <a:off x="9205914" y="-822326"/>
              <a:ext cx="128588" cy="55563"/>
            </a:xfrm>
            <a:custGeom>
              <a:avLst/>
              <a:gdLst>
                <a:gd name="T0" fmla="*/ 0 w 125"/>
                <a:gd name="T1" fmla="*/ 27 h 54"/>
                <a:gd name="T2" fmla="*/ 125 w 125"/>
                <a:gd name="T3" fmla="*/ 54 h 54"/>
                <a:gd name="T4" fmla="*/ 125 w 125"/>
                <a:gd name="T5" fmla="*/ 0 h 54"/>
                <a:gd name="T6" fmla="*/ 0 w 125"/>
                <a:gd name="T7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54">
                  <a:moveTo>
                    <a:pt x="0" y="27"/>
                  </a:moveTo>
                  <a:cubicBezTo>
                    <a:pt x="0" y="42"/>
                    <a:pt x="56" y="54"/>
                    <a:pt x="125" y="54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56" y="0"/>
                    <a:pt x="0" y="12"/>
                    <a:pt x="0" y="2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48"/>
            <p:cNvSpPr>
              <a:spLocks/>
            </p:cNvSpPr>
            <p:nvPr/>
          </p:nvSpPr>
          <p:spPr bwMode="auto">
            <a:xfrm>
              <a:off x="9334501" y="-822326"/>
              <a:ext cx="128588" cy="55563"/>
            </a:xfrm>
            <a:custGeom>
              <a:avLst/>
              <a:gdLst>
                <a:gd name="T0" fmla="*/ 0 w 125"/>
                <a:gd name="T1" fmla="*/ 0 h 54"/>
                <a:gd name="T2" fmla="*/ 0 w 125"/>
                <a:gd name="T3" fmla="*/ 54 h 54"/>
                <a:gd name="T4" fmla="*/ 125 w 125"/>
                <a:gd name="T5" fmla="*/ 27 h 54"/>
                <a:gd name="T6" fmla="*/ 0 w 125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54">
                  <a:moveTo>
                    <a:pt x="0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69" y="54"/>
                    <a:pt x="125" y="42"/>
                    <a:pt x="125" y="27"/>
                  </a:cubicBezTo>
                  <a:cubicBezTo>
                    <a:pt x="125" y="12"/>
                    <a:pt x="69" y="0"/>
                    <a:pt x="0" y="0"/>
                  </a:cubicBezTo>
                  <a:close/>
                </a:path>
              </a:pathLst>
            </a:custGeom>
            <a:solidFill>
              <a:srgbClr val="C1C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49"/>
            <p:cNvSpPr>
              <a:spLocks/>
            </p:cNvSpPr>
            <p:nvPr/>
          </p:nvSpPr>
          <p:spPr bwMode="auto">
            <a:xfrm>
              <a:off x="9312276" y="-792164"/>
              <a:ext cx="22225" cy="19050"/>
            </a:xfrm>
            <a:custGeom>
              <a:avLst/>
              <a:gdLst>
                <a:gd name="T0" fmla="*/ 0 w 22"/>
                <a:gd name="T1" fmla="*/ 9 h 18"/>
                <a:gd name="T2" fmla="*/ 22 w 22"/>
                <a:gd name="T3" fmla="*/ 18 h 18"/>
                <a:gd name="T4" fmla="*/ 22 w 22"/>
                <a:gd name="T5" fmla="*/ 0 h 18"/>
                <a:gd name="T6" fmla="*/ 0 w 22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9"/>
                  </a:moveTo>
                  <a:cubicBezTo>
                    <a:pt x="0" y="14"/>
                    <a:pt x="9" y="18"/>
                    <a:pt x="22" y="18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9" y="0"/>
                    <a:pt x="0" y="4"/>
                    <a:pt x="0" y="9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50"/>
            <p:cNvSpPr>
              <a:spLocks/>
            </p:cNvSpPr>
            <p:nvPr/>
          </p:nvSpPr>
          <p:spPr bwMode="auto">
            <a:xfrm>
              <a:off x="9334501" y="-792164"/>
              <a:ext cx="22225" cy="19050"/>
            </a:xfrm>
            <a:custGeom>
              <a:avLst/>
              <a:gdLst>
                <a:gd name="T0" fmla="*/ 0 w 22"/>
                <a:gd name="T1" fmla="*/ 0 h 18"/>
                <a:gd name="T2" fmla="*/ 0 w 22"/>
                <a:gd name="T3" fmla="*/ 18 h 18"/>
                <a:gd name="T4" fmla="*/ 22 w 22"/>
                <a:gd name="T5" fmla="*/ 9 h 18"/>
                <a:gd name="T6" fmla="*/ 0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2" y="18"/>
                    <a:pt x="22" y="14"/>
                    <a:pt x="22" y="9"/>
                  </a:cubicBezTo>
                  <a:cubicBezTo>
                    <a:pt x="22" y="4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322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51"/>
            <p:cNvSpPr>
              <a:spLocks/>
            </p:cNvSpPr>
            <p:nvPr/>
          </p:nvSpPr>
          <p:spPr bwMode="auto">
            <a:xfrm>
              <a:off x="9383714" y="-895351"/>
              <a:ext cx="6350" cy="6350"/>
            </a:xfrm>
            <a:custGeom>
              <a:avLst/>
              <a:gdLst>
                <a:gd name="T0" fmla="*/ 4 w 7"/>
                <a:gd name="T1" fmla="*/ 0 h 7"/>
                <a:gd name="T2" fmla="*/ 0 w 7"/>
                <a:gd name="T3" fmla="*/ 4 h 7"/>
                <a:gd name="T4" fmla="*/ 1 w 7"/>
                <a:gd name="T5" fmla="*/ 7 h 7"/>
                <a:gd name="T6" fmla="*/ 7 w 7"/>
                <a:gd name="T7" fmla="*/ 2 h 7"/>
                <a:gd name="T8" fmla="*/ 4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1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52"/>
            <p:cNvSpPr>
              <a:spLocks/>
            </p:cNvSpPr>
            <p:nvPr/>
          </p:nvSpPr>
          <p:spPr bwMode="auto">
            <a:xfrm>
              <a:off x="9383714" y="-893764"/>
              <a:ext cx="7938" cy="6350"/>
            </a:xfrm>
            <a:custGeom>
              <a:avLst/>
              <a:gdLst>
                <a:gd name="T0" fmla="*/ 6 w 7"/>
                <a:gd name="T1" fmla="*/ 0 h 6"/>
                <a:gd name="T2" fmla="*/ 0 w 7"/>
                <a:gd name="T3" fmla="*/ 5 h 6"/>
                <a:gd name="T4" fmla="*/ 3 w 7"/>
                <a:gd name="T5" fmla="*/ 6 h 6"/>
                <a:gd name="T6" fmla="*/ 7 w 7"/>
                <a:gd name="T7" fmla="*/ 2 h 6"/>
                <a:gd name="T8" fmla="*/ 6 w 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6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5" y="6"/>
                    <a:pt x="7" y="5"/>
                    <a:pt x="7" y="2"/>
                  </a:cubicBezTo>
                  <a:cubicBezTo>
                    <a:pt x="7" y="1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53"/>
            <p:cNvSpPr>
              <a:spLocks/>
            </p:cNvSpPr>
            <p:nvPr/>
          </p:nvSpPr>
          <p:spPr bwMode="auto">
            <a:xfrm>
              <a:off x="9358314" y="-892176"/>
              <a:ext cx="25400" cy="25400"/>
            </a:xfrm>
            <a:custGeom>
              <a:avLst/>
              <a:gdLst>
                <a:gd name="T0" fmla="*/ 14 w 16"/>
                <a:gd name="T1" fmla="*/ 0 h 16"/>
                <a:gd name="T2" fmla="*/ 0 w 16"/>
                <a:gd name="T3" fmla="*/ 14 h 16"/>
                <a:gd name="T4" fmla="*/ 3 w 16"/>
                <a:gd name="T5" fmla="*/ 16 h 16"/>
                <a:gd name="T6" fmla="*/ 16 w 16"/>
                <a:gd name="T7" fmla="*/ 3 h 16"/>
                <a:gd name="T8" fmla="*/ 14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lnTo>
                    <a:pt x="0" y="14"/>
                  </a:lnTo>
                  <a:lnTo>
                    <a:pt x="3" y="16"/>
                  </a:lnTo>
                  <a:lnTo>
                    <a:pt x="16" y="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54"/>
            <p:cNvSpPr>
              <a:spLocks/>
            </p:cNvSpPr>
            <p:nvPr/>
          </p:nvSpPr>
          <p:spPr bwMode="auto">
            <a:xfrm>
              <a:off x="9363076" y="-887414"/>
              <a:ext cx="23813" cy="23813"/>
            </a:xfrm>
            <a:custGeom>
              <a:avLst/>
              <a:gdLst>
                <a:gd name="T0" fmla="*/ 0 w 15"/>
                <a:gd name="T1" fmla="*/ 13 h 15"/>
                <a:gd name="T2" fmla="*/ 2 w 15"/>
                <a:gd name="T3" fmla="*/ 15 h 15"/>
                <a:gd name="T4" fmla="*/ 15 w 15"/>
                <a:gd name="T5" fmla="*/ 2 h 15"/>
                <a:gd name="T6" fmla="*/ 13 w 15"/>
                <a:gd name="T7" fmla="*/ 0 h 15"/>
                <a:gd name="T8" fmla="*/ 0 w 1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13"/>
                  </a:moveTo>
                  <a:lnTo>
                    <a:pt x="2" y="15"/>
                  </a:lnTo>
                  <a:lnTo>
                    <a:pt x="15" y="2"/>
                  </a:lnTo>
                  <a:lnTo>
                    <a:pt x="13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2" name="Freeform 55"/>
            <p:cNvSpPr>
              <a:spLocks/>
            </p:cNvSpPr>
            <p:nvPr/>
          </p:nvSpPr>
          <p:spPr bwMode="auto">
            <a:xfrm>
              <a:off x="9367839" y="-906464"/>
              <a:ext cx="19050" cy="19050"/>
            </a:xfrm>
            <a:custGeom>
              <a:avLst/>
              <a:gdLst>
                <a:gd name="T0" fmla="*/ 2 w 12"/>
                <a:gd name="T1" fmla="*/ 0 h 12"/>
                <a:gd name="T2" fmla="*/ 0 w 12"/>
                <a:gd name="T3" fmla="*/ 3 h 12"/>
                <a:gd name="T4" fmla="*/ 9 w 12"/>
                <a:gd name="T5" fmla="*/ 12 h 12"/>
                <a:gd name="T6" fmla="*/ 12 w 12"/>
                <a:gd name="T7" fmla="*/ 9 h 12"/>
                <a:gd name="T8" fmla="*/ 2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2" y="0"/>
                  </a:moveTo>
                  <a:lnTo>
                    <a:pt x="0" y="3"/>
                  </a:lnTo>
                  <a:lnTo>
                    <a:pt x="9" y="12"/>
                  </a:lnTo>
                  <a:lnTo>
                    <a:pt x="12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3" name="Freeform 56"/>
            <p:cNvSpPr>
              <a:spLocks/>
            </p:cNvSpPr>
            <p:nvPr/>
          </p:nvSpPr>
          <p:spPr bwMode="auto">
            <a:xfrm>
              <a:off x="9382126" y="-892176"/>
              <a:ext cx="22225" cy="22225"/>
            </a:xfrm>
            <a:custGeom>
              <a:avLst/>
              <a:gdLst>
                <a:gd name="T0" fmla="*/ 0 w 14"/>
                <a:gd name="T1" fmla="*/ 3 h 14"/>
                <a:gd name="T2" fmla="*/ 11 w 14"/>
                <a:gd name="T3" fmla="*/ 14 h 14"/>
                <a:gd name="T4" fmla="*/ 14 w 14"/>
                <a:gd name="T5" fmla="*/ 11 h 14"/>
                <a:gd name="T6" fmla="*/ 3 w 14"/>
                <a:gd name="T7" fmla="*/ 0 h 14"/>
                <a:gd name="T8" fmla="*/ 0 w 14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3"/>
                  </a:moveTo>
                  <a:lnTo>
                    <a:pt x="11" y="14"/>
                  </a:lnTo>
                  <a:lnTo>
                    <a:pt x="14" y="11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57"/>
            <p:cNvSpPr>
              <a:spLocks/>
            </p:cNvSpPr>
            <p:nvPr/>
          </p:nvSpPr>
          <p:spPr bwMode="auto">
            <a:xfrm>
              <a:off x="9278939" y="-895351"/>
              <a:ext cx="7938" cy="6350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4 h 7"/>
                <a:gd name="T4" fmla="*/ 6 w 7"/>
                <a:gd name="T5" fmla="*/ 7 h 7"/>
                <a:gd name="T6" fmla="*/ 0 w 7"/>
                <a:gd name="T7" fmla="*/ 2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6" y="7"/>
                    <a:pt x="6" y="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Freeform 58"/>
            <p:cNvSpPr>
              <a:spLocks/>
            </p:cNvSpPr>
            <p:nvPr/>
          </p:nvSpPr>
          <p:spPr bwMode="auto">
            <a:xfrm>
              <a:off x="9277351" y="-893764"/>
              <a:ext cx="7938" cy="6350"/>
            </a:xfrm>
            <a:custGeom>
              <a:avLst/>
              <a:gdLst>
                <a:gd name="T0" fmla="*/ 1 w 7"/>
                <a:gd name="T1" fmla="*/ 0 h 6"/>
                <a:gd name="T2" fmla="*/ 7 w 7"/>
                <a:gd name="T3" fmla="*/ 5 h 6"/>
                <a:gd name="T4" fmla="*/ 4 w 7"/>
                <a:gd name="T5" fmla="*/ 6 h 6"/>
                <a:gd name="T6" fmla="*/ 0 w 7"/>
                <a:gd name="T7" fmla="*/ 2 h 6"/>
                <a:gd name="T8" fmla="*/ 1 w 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2" y="6"/>
                    <a:pt x="0" y="5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59"/>
            <p:cNvSpPr>
              <a:spLocks/>
            </p:cNvSpPr>
            <p:nvPr/>
          </p:nvSpPr>
          <p:spPr bwMode="auto">
            <a:xfrm>
              <a:off x="9285289" y="-892176"/>
              <a:ext cx="25400" cy="25400"/>
            </a:xfrm>
            <a:custGeom>
              <a:avLst/>
              <a:gdLst>
                <a:gd name="T0" fmla="*/ 2 w 16"/>
                <a:gd name="T1" fmla="*/ 0 h 16"/>
                <a:gd name="T2" fmla="*/ 16 w 16"/>
                <a:gd name="T3" fmla="*/ 14 h 16"/>
                <a:gd name="T4" fmla="*/ 14 w 16"/>
                <a:gd name="T5" fmla="*/ 16 h 16"/>
                <a:gd name="T6" fmla="*/ 0 w 16"/>
                <a:gd name="T7" fmla="*/ 3 h 16"/>
                <a:gd name="T8" fmla="*/ 2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0"/>
                  </a:moveTo>
                  <a:lnTo>
                    <a:pt x="16" y="14"/>
                  </a:lnTo>
                  <a:lnTo>
                    <a:pt x="14" y="16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60"/>
            <p:cNvSpPr>
              <a:spLocks/>
            </p:cNvSpPr>
            <p:nvPr/>
          </p:nvSpPr>
          <p:spPr bwMode="auto">
            <a:xfrm>
              <a:off x="9282114" y="-887414"/>
              <a:ext cx="25400" cy="23813"/>
            </a:xfrm>
            <a:custGeom>
              <a:avLst/>
              <a:gdLst>
                <a:gd name="T0" fmla="*/ 16 w 16"/>
                <a:gd name="T1" fmla="*/ 13 h 15"/>
                <a:gd name="T2" fmla="*/ 14 w 16"/>
                <a:gd name="T3" fmla="*/ 15 h 15"/>
                <a:gd name="T4" fmla="*/ 0 w 16"/>
                <a:gd name="T5" fmla="*/ 2 h 15"/>
                <a:gd name="T6" fmla="*/ 2 w 16"/>
                <a:gd name="T7" fmla="*/ 0 h 15"/>
                <a:gd name="T8" fmla="*/ 16 w 16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16" y="13"/>
                  </a:moveTo>
                  <a:lnTo>
                    <a:pt x="14" y="15"/>
                  </a:lnTo>
                  <a:lnTo>
                    <a:pt x="0" y="2"/>
                  </a:lnTo>
                  <a:lnTo>
                    <a:pt x="2" y="0"/>
                  </a:lnTo>
                  <a:lnTo>
                    <a:pt x="16" y="13"/>
                  </a:lnTo>
                  <a:close/>
                </a:path>
              </a:pathLst>
            </a:cu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61"/>
            <p:cNvSpPr>
              <a:spLocks/>
            </p:cNvSpPr>
            <p:nvPr/>
          </p:nvSpPr>
          <p:spPr bwMode="auto">
            <a:xfrm>
              <a:off x="9282114" y="-906464"/>
              <a:ext cx="19050" cy="19050"/>
            </a:xfrm>
            <a:custGeom>
              <a:avLst/>
              <a:gdLst>
                <a:gd name="T0" fmla="*/ 9 w 12"/>
                <a:gd name="T1" fmla="*/ 0 h 12"/>
                <a:gd name="T2" fmla="*/ 12 w 12"/>
                <a:gd name="T3" fmla="*/ 3 h 12"/>
                <a:gd name="T4" fmla="*/ 3 w 12"/>
                <a:gd name="T5" fmla="*/ 12 h 12"/>
                <a:gd name="T6" fmla="*/ 0 w 12"/>
                <a:gd name="T7" fmla="*/ 9 h 12"/>
                <a:gd name="T8" fmla="*/ 9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lnTo>
                    <a:pt x="12" y="3"/>
                  </a:lnTo>
                  <a:lnTo>
                    <a:pt x="3" y="12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9" name="Freeform 62"/>
            <p:cNvSpPr>
              <a:spLocks/>
            </p:cNvSpPr>
            <p:nvPr/>
          </p:nvSpPr>
          <p:spPr bwMode="auto">
            <a:xfrm>
              <a:off x="9264651" y="-892176"/>
              <a:ext cx="22225" cy="22225"/>
            </a:xfrm>
            <a:custGeom>
              <a:avLst/>
              <a:gdLst>
                <a:gd name="T0" fmla="*/ 14 w 14"/>
                <a:gd name="T1" fmla="*/ 3 h 14"/>
                <a:gd name="T2" fmla="*/ 3 w 14"/>
                <a:gd name="T3" fmla="*/ 14 h 14"/>
                <a:gd name="T4" fmla="*/ 0 w 14"/>
                <a:gd name="T5" fmla="*/ 11 h 14"/>
                <a:gd name="T6" fmla="*/ 11 w 14"/>
                <a:gd name="T7" fmla="*/ 0 h 14"/>
                <a:gd name="T8" fmla="*/ 14 w 14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3"/>
                  </a:moveTo>
                  <a:lnTo>
                    <a:pt x="3" y="14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0" name="Rectangle 63"/>
            <p:cNvSpPr>
              <a:spLocks noChangeArrowheads="1"/>
            </p:cNvSpPr>
            <p:nvPr/>
          </p:nvSpPr>
          <p:spPr bwMode="auto">
            <a:xfrm>
              <a:off x="9334501" y="-927101"/>
              <a:ext cx="11113" cy="66675"/>
            </a:xfrm>
            <a:prstGeom prst="rect">
              <a:avLst/>
            </a:pr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1" name="Rectangle 64"/>
            <p:cNvSpPr>
              <a:spLocks noChangeArrowheads="1"/>
            </p:cNvSpPr>
            <p:nvPr/>
          </p:nvSpPr>
          <p:spPr bwMode="auto">
            <a:xfrm>
              <a:off x="9323389" y="-927101"/>
              <a:ext cx="11113" cy="66675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2" name="Rectangle 65"/>
            <p:cNvSpPr>
              <a:spLocks noChangeArrowheads="1"/>
            </p:cNvSpPr>
            <p:nvPr/>
          </p:nvSpPr>
          <p:spPr bwMode="auto">
            <a:xfrm>
              <a:off x="9334501" y="-968376"/>
              <a:ext cx="11113" cy="41275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3" name="Rectangle 66"/>
            <p:cNvSpPr>
              <a:spLocks noChangeArrowheads="1"/>
            </p:cNvSpPr>
            <p:nvPr/>
          </p:nvSpPr>
          <p:spPr bwMode="auto">
            <a:xfrm>
              <a:off x="9323389" y="-968376"/>
              <a:ext cx="11113" cy="41275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4" name="Rectangle 67"/>
            <p:cNvSpPr>
              <a:spLocks noChangeArrowheads="1"/>
            </p:cNvSpPr>
            <p:nvPr/>
          </p:nvSpPr>
          <p:spPr bwMode="auto">
            <a:xfrm>
              <a:off x="9334501" y="-881064"/>
              <a:ext cx="14288" cy="4763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5" name="Rectangle 68"/>
            <p:cNvSpPr>
              <a:spLocks noChangeArrowheads="1"/>
            </p:cNvSpPr>
            <p:nvPr/>
          </p:nvSpPr>
          <p:spPr bwMode="auto">
            <a:xfrm>
              <a:off x="9321801" y="-881064"/>
              <a:ext cx="12700" cy="4763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6" name="Rectangle 69"/>
            <p:cNvSpPr>
              <a:spLocks noChangeArrowheads="1"/>
            </p:cNvSpPr>
            <p:nvPr/>
          </p:nvSpPr>
          <p:spPr bwMode="auto">
            <a:xfrm>
              <a:off x="9307514" y="-876301"/>
              <a:ext cx="55563" cy="26988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7" name="Freeform 70"/>
            <p:cNvSpPr>
              <a:spLocks/>
            </p:cNvSpPr>
            <p:nvPr/>
          </p:nvSpPr>
          <p:spPr bwMode="auto">
            <a:xfrm>
              <a:off x="9285289" y="-889001"/>
              <a:ext cx="49213" cy="50800"/>
            </a:xfrm>
            <a:custGeom>
              <a:avLst/>
              <a:gdLst>
                <a:gd name="T0" fmla="*/ 19 w 31"/>
                <a:gd name="T1" fmla="*/ 8 h 32"/>
                <a:gd name="T2" fmla="*/ 11 w 31"/>
                <a:gd name="T3" fmla="*/ 0 h 32"/>
                <a:gd name="T4" fmla="*/ 0 w 31"/>
                <a:gd name="T5" fmla="*/ 11 h 32"/>
                <a:gd name="T6" fmla="*/ 14 w 31"/>
                <a:gd name="T7" fmla="*/ 25 h 32"/>
                <a:gd name="T8" fmla="*/ 18 w 31"/>
                <a:gd name="T9" fmla="*/ 32 h 32"/>
                <a:gd name="T10" fmla="*/ 31 w 31"/>
                <a:gd name="T11" fmla="*/ 32 h 32"/>
                <a:gd name="T12" fmla="*/ 31 w 31"/>
                <a:gd name="T13" fmla="*/ 8 h 32"/>
                <a:gd name="T14" fmla="*/ 19 w 31"/>
                <a:gd name="T15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2">
                  <a:moveTo>
                    <a:pt x="19" y="8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14" y="25"/>
                  </a:lnTo>
                  <a:lnTo>
                    <a:pt x="18" y="32"/>
                  </a:lnTo>
                  <a:lnTo>
                    <a:pt x="31" y="32"/>
                  </a:lnTo>
                  <a:lnTo>
                    <a:pt x="31" y="8"/>
                  </a:lnTo>
                  <a:lnTo>
                    <a:pt x="19" y="8"/>
                  </a:ln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8" name="Freeform 71"/>
            <p:cNvSpPr>
              <a:spLocks/>
            </p:cNvSpPr>
            <p:nvPr/>
          </p:nvSpPr>
          <p:spPr bwMode="auto">
            <a:xfrm>
              <a:off x="9334501" y="-889001"/>
              <a:ext cx="50800" cy="50800"/>
            </a:xfrm>
            <a:custGeom>
              <a:avLst/>
              <a:gdLst>
                <a:gd name="T0" fmla="*/ 20 w 32"/>
                <a:gd name="T1" fmla="*/ 0 h 32"/>
                <a:gd name="T2" fmla="*/ 13 w 32"/>
                <a:gd name="T3" fmla="*/ 8 h 32"/>
                <a:gd name="T4" fmla="*/ 0 w 32"/>
                <a:gd name="T5" fmla="*/ 8 h 32"/>
                <a:gd name="T6" fmla="*/ 0 w 32"/>
                <a:gd name="T7" fmla="*/ 32 h 32"/>
                <a:gd name="T8" fmla="*/ 14 w 32"/>
                <a:gd name="T9" fmla="*/ 32 h 32"/>
                <a:gd name="T10" fmla="*/ 18 w 32"/>
                <a:gd name="T11" fmla="*/ 25 h 32"/>
                <a:gd name="T12" fmla="*/ 18 w 32"/>
                <a:gd name="T13" fmla="*/ 25 h 32"/>
                <a:gd name="T14" fmla="*/ 18 w 32"/>
                <a:gd name="T15" fmla="*/ 25 h 32"/>
                <a:gd name="T16" fmla="*/ 32 w 32"/>
                <a:gd name="T17" fmla="*/ 11 h 32"/>
                <a:gd name="T18" fmla="*/ 20 w 32"/>
                <a:gd name="T1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20" y="0"/>
                  </a:moveTo>
                  <a:lnTo>
                    <a:pt x="13" y="8"/>
                  </a:lnTo>
                  <a:lnTo>
                    <a:pt x="0" y="8"/>
                  </a:lnTo>
                  <a:lnTo>
                    <a:pt x="0" y="32"/>
                  </a:lnTo>
                  <a:lnTo>
                    <a:pt x="14" y="32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32" y="1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9" name="Rectangle 72"/>
            <p:cNvSpPr>
              <a:spLocks noChangeArrowheads="1"/>
            </p:cNvSpPr>
            <p:nvPr/>
          </p:nvSpPr>
          <p:spPr bwMode="auto">
            <a:xfrm>
              <a:off x="9334501" y="-927101"/>
              <a:ext cx="17463" cy="4763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0" name="Rectangle 73"/>
            <p:cNvSpPr>
              <a:spLocks noChangeArrowheads="1"/>
            </p:cNvSpPr>
            <p:nvPr/>
          </p:nvSpPr>
          <p:spPr bwMode="auto">
            <a:xfrm>
              <a:off x="9334501" y="-933451"/>
              <a:ext cx="17463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1" name="Rectangle 74"/>
            <p:cNvSpPr>
              <a:spLocks noChangeArrowheads="1"/>
            </p:cNvSpPr>
            <p:nvPr/>
          </p:nvSpPr>
          <p:spPr bwMode="auto">
            <a:xfrm>
              <a:off x="9318626" y="-933451"/>
              <a:ext cx="15875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2" name="Rectangle 75"/>
            <p:cNvSpPr>
              <a:spLocks noChangeArrowheads="1"/>
            </p:cNvSpPr>
            <p:nvPr/>
          </p:nvSpPr>
          <p:spPr bwMode="auto">
            <a:xfrm>
              <a:off x="9318626" y="-927101"/>
              <a:ext cx="15875" cy="4763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3" name="Rectangle 76"/>
            <p:cNvSpPr>
              <a:spLocks noChangeArrowheads="1"/>
            </p:cNvSpPr>
            <p:nvPr/>
          </p:nvSpPr>
          <p:spPr bwMode="auto">
            <a:xfrm>
              <a:off x="9296401" y="-839789"/>
              <a:ext cx="38100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4" name="Rectangle 77"/>
            <p:cNvSpPr>
              <a:spLocks noChangeArrowheads="1"/>
            </p:cNvSpPr>
            <p:nvPr/>
          </p:nvSpPr>
          <p:spPr bwMode="auto">
            <a:xfrm>
              <a:off x="9334501" y="-839789"/>
              <a:ext cx="39688" cy="6350"/>
            </a:xfrm>
            <a:prstGeom prst="rect">
              <a:avLst/>
            </a:pr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5" name="Freeform 78"/>
            <p:cNvSpPr>
              <a:spLocks/>
            </p:cNvSpPr>
            <p:nvPr/>
          </p:nvSpPr>
          <p:spPr bwMode="auto">
            <a:xfrm>
              <a:off x="9323389" y="-912814"/>
              <a:ext cx="11113" cy="28575"/>
            </a:xfrm>
            <a:custGeom>
              <a:avLst/>
              <a:gdLst>
                <a:gd name="T0" fmla="*/ 11 w 11"/>
                <a:gd name="T1" fmla="*/ 0 h 28"/>
                <a:gd name="T2" fmla="*/ 1 w 11"/>
                <a:gd name="T3" fmla="*/ 18 h 28"/>
                <a:gd name="T4" fmla="*/ 11 w 11"/>
                <a:gd name="T5" fmla="*/ 28 h 28"/>
                <a:gd name="T6" fmla="*/ 11 w 11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8">
                  <a:moveTo>
                    <a:pt x="11" y="0"/>
                  </a:moveTo>
                  <a:cubicBezTo>
                    <a:pt x="11" y="0"/>
                    <a:pt x="0" y="12"/>
                    <a:pt x="1" y="18"/>
                  </a:cubicBezTo>
                  <a:cubicBezTo>
                    <a:pt x="1" y="23"/>
                    <a:pt x="5" y="28"/>
                    <a:pt x="11" y="28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6" name="Freeform 79"/>
            <p:cNvSpPr>
              <a:spLocks/>
            </p:cNvSpPr>
            <p:nvPr/>
          </p:nvSpPr>
          <p:spPr bwMode="auto">
            <a:xfrm>
              <a:off x="9334501" y="-912814"/>
              <a:ext cx="11113" cy="28575"/>
            </a:xfrm>
            <a:custGeom>
              <a:avLst/>
              <a:gdLst>
                <a:gd name="T0" fmla="*/ 0 w 11"/>
                <a:gd name="T1" fmla="*/ 0 h 28"/>
                <a:gd name="T2" fmla="*/ 0 w 11"/>
                <a:gd name="T3" fmla="*/ 28 h 28"/>
                <a:gd name="T4" fmla="*/ 0 w 11"/>
                <a:gd name="T5" fmla="*/ 28 h 28"/>
                <a:gd name="T6" fmla="*/ 11 w 11"/>
                <a:gd name="T7" fmla="*/ 18 h 28"/>
                <a:gd name="T8" fmla="*/ 0 w 1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8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6" y="28"/>
                    <a:pt x="11" y="23"/>
                    <a:pt x="11" y="18"/>
                  </a:cubicBezTo>
                  <a:cubicBezTo>
                    <a:pt x="11" y="1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97" name="Freeform 80"/>
          <p:cNvSpPr>
            <a:spLocks/>
          </p:cNvSpPr>
          <p:nvPr/>
        </p:nvSpPr>
        <p:spPr bwMode="auto">
          <a:xfrm>
            <a:off x="8456614" y="-1511301"/>
            <a:ext cx="225425" cy="404813"/>
          </a:xfrm>
          <a:custGeom>
            <a:avLst/>
            <a:gdLst>
              <a:gd name="T0" fmla="*/ 155 w 219"/>
              <a:gd name="T1" fmla="*/ 393 h 393"/>
              <a:gd name="T2" fmla="*/ 173 w 219"/>
              <a:gd name="T3" fmla="*/ 280 h 393"/>
              <a:gd name="T4" fmla="*/ 182 w 219"/>
              <a:gd name="T5" fmla="*/ 265 h 393"/>
              <a:gd name="T6" fmla="*/ 203 w 219"/>
              <a:gd name="T7" fmla="*/ 176 h 393"/>
              <a:gd name="T8" fmla="*/ 203 w 219"/>
              <a:gd name="T9" fmla="*/ 176 h 393"/>
              <a:gd name="T10" fmla="*/ 218 w 219"/>
              <a:gd name="T11" fmla="*/ 92 h 393"/>
              <a:gd name="T12" fmla="*/ 206 w 219"/>
              <a:gd name="T13" fmla="*/ 75 h 393"/>
              <a:gd name="T14" fmla="*/ 188 w 219"/>
              <a:gd name="T15" fmla="*/ 87 h 393"/>
              <a:gd name="T16" fmla="*/ 177 w 219"/>
              <a:gd name="T17" fmla="*/ 155 h 393"/>
              <a:gd name="T18" fmla="*/ 174 w 219"/>
              <a:gd name="T19" fmla="*/ 154 h 393"/>
              <a:gd name="T20" fmla="*/ 193 w 219"/>
              <a:gd name="T21" fmla="*/ 49 h 393"/>
              <a:gd name="T22" fmla="*/ 180 w 219"/>
              <a:gd name="T23" fmla="*/ 31 h 393"/>
              <a:gd name="T24" fmla="*/ 161 w 219"/>
              <a:gd name="T25" fmla="*/ 44 h 393"/>
              <a:gd name="T26" fmla="*/ 143 w 219"/>
              <a:gd name="T27" fmla="*/ 146 h 393"/>
              <a:gd name="T28" fmla="*/ 141 w 219"/>
              <a:gd name="T29" fmla="*/ 145 h 393"/>
              <a:gd name="T30" fmla="*/ 164 w 219"/>
              <a:gd name="T31" fmla="*/ 20 h 393"/>
              <a:gd name="T32" fmla="*/ 151 w 219"/>
              <a:gd name="T33" fmla="*/ 1 h 393"/>
              <a:gd name="T34" fmla="*/ 132 w 219"/>
              <a:gd name="T35" fmla="*/ 14 h 393"/>
              <a:gd name="T36" fmla="*/ 110 w 219"/>
              <a:gd name="T37" fmla="*/ 141 h 393"/>
              <a:gd name="T38" fmla="*/ 108 w 219"/>
              <a:gd name="T39" fmla="*/ 141 h 393"/>
              <a:gd name="T40" fmla="*/ 127 w 219"/>
              <a:gd name="T41" fmla="*/ 28 h 393"/>
              <a:gd name="T42" fmla="*/ 115 w 219"/>
              <a:gd name="T43" fmla="*/ 10 h 393"/>
              <a:gd name="T44" fmla="*/ 96 w 219"/>
              <a:gd name="T45" fmla="*/ 23 h 393"/>
              <a:gd name="T46" fmla="*/ 73 w 219"/>
              <a:gd name="T47" fmla="*/ 154 h 393"/>
              <a:gd name="T48" fmla="*/ 73 w 219"/>
              <a:gd name="T49" fmla="*/ 154 h 393"/>
              <a:gd name="T50" fmla="*/ 67 w 219"/>
              <a:gd name="T51" fmla="*/ 198 h 393"/>
              <a:gd name="T52" fmla="*/ 49 w 219"/>
              <a:gd name="T53" fmla="*/ 176 h 393"/>
              <a:gd name="T54" fmla="*/ 40 w 219"/>
              <a:gd name="T55" fmla="*/ 144 h 393"/>
              <a:gd name="T56" fmla="*/ 8 w 219"/>
              <a:gd name="T57" fmla="*/ 117 h 393"/>
              <a:gd name="T58" fmla="*/ 4 w 219"/>
              <a:gd name="T59" fmla="*/ 129 h 393"/>
              <a:gd name="T60" fmla="*/ 18 w 219"/>
              <a:gd name="T61" fmla="*/ 200 h 393"/>
              <a:gd name="T62" fmla="*/ 69 w 219"/>
              <a:gd name="T63" fmla="*/ 274 h 393"/>
              <a:gd name="T64" fmla="*/ 53 w 219"/>
              <a:gd name="T65" fmla="*/ 375 h 393"/>
              <a:gd name="T66" fmla="*/ 155 w 219"/>
              <a:gd name="T67" fmla="*/ 393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19" h="393">
                <a:moveTo>
                  <a:pt x="155" y="393"/>
                </a:moveTo>
                <a:cubicBezTo>
                  <a:pt x="173" y="280"/>
                  <a:pt x="173" y="280"/>
                  <a:pt x="173" y="280"/>
                </a:cubicBezTo>
                <a:cubicBezTo>
                  <a:pt x="177" y="275"/>
                  <a:pt x="180" y="269"/>
                  <a:pt x="182" y="265"/>
                </a:cubicBezTo>
                <a:cubicBezTo>
                  <a:pt x="197" y="234"/>
                  <a:pt x="203" y="176"/>
                  <a:pt x="203" y="176"/>
                </a:cubicBezTo>
                <a:cubicBezTo>
                  <a:pt x="203" y="176"/>
                  <a:pt x="203" y="176"/>
                  <a:pt x="203" y="176"/>
                </a:cubicBezTo>
                <a:cubicBezTo>
                  <a:pt x="218" y="92"/>
                  <a:pt x="218" y="92"/>
                  <a:pt x="218" y="92"/>
                </a:cubicBezTo>
                <a:cubicBezTo>
                  <a:pt x="219" y="84"/>
                  <a:pt x="214" y="76"/>
                  <a:pt x="206" y="75"/>
                </a:cubicBezTo>
                <a:cubicBezTo>
                  <a:pt x="198" y="73"/>
                  <a:pt x="190" y="79"/>
                  <a:pt x="188" y="87"/>
                </a:cubicBezTo>
                <a:cubicBezTo>
                  <a:pt x="177" y="155"/>
                  <a:pt x="177" y="155"/>
                  <a:pt x="177" y="155"/>
                </a:cubicBezTo>
                <a:cubicBezTo>
                  <a:pt x="176" y="154"/>
                  <a:pt x="175" y="154"/>
                  <a:pt x="174" y="154"/>
                </a:cubicBezTo>
                <a:cubicBezTo>
                  <a:pt x="193" y="49"/>
                  <a:pt x="193" y="49"/>
                  <a:pt x="193" y="49"/>
                </a:cubicBezTo>
                <a:cubicBezTo>
                  <a:pt x="194" y="41"/>
                  <a:pt x="189" y="32"/>
                  <a:pt x="180" y="31"/>
                </a:cubicBezTo>
                <a:cubicBezTo>
                  <a:pt x="171" y="29"/>
                  <a:pt x="163" y="35"/>
                  <a:pt x="161" y="44"/>
                </a:cubicBezTo>
                <a:cubicBezTo>
                  <a:pt x="143" y="146"/>
                  <a:pt x="143" y="146"/>
                  <a:pt x="143" y="146"/>
                </a:cubicBezTo>
                <a:cubicBezTo>
                  <a:pt x="143" y="146"/>
                  <a:pt x="142" y="146"/>
                  <a:pt x="141" y="145"/>
                </a:cubicBezTo>
                <a:cubicBezTo>
                  <a:pt x="164" y="20"/>
                  <a:pt x="164" y="20"/>
                  <a:pt x="164" y="20"/>
                </a:cubicBezTo>
                <a:cubicBezTo>
                  <a:pt x="165" y="11"/>
                  <a:pt x="159" y="3"/>
                  <a:pt x="151" y="1"/>
                </a:cubicBezTo>
                <a:cubicBezTo>
                  <a:pt x="142" y="0"/>
                  <a:pt x="134" y="5"/>
                  <a:pt x="132" y="14"/>
                </a:cubicBezTo>
                <a:cubicBezTo>
                  <a:pt x="110" y="141"/>
                  <a:pt x="110" y="141"/>
                  <a:pt x="110" y="141"/>
                </a:cubicBezTo>
                <a:cubicBezTo>
                  <a:pt x="109" y="141"/>
                  <a:pt x="108" y="141"/>
                  <a:pt x="108" y="141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9" y="19"/>
                  <a:pt x="123" y="11"/>
                  <a:pt x="115" y="10"/>
                </a:cubicBezTo>
                <a:cubicBezTo>
                  <a:pt x="106" y="8"/>
                  <a:pt x="98" y="14"/>
                  <a:pt x="96" y="23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1" y="167"/>
                  <a:pt x="68" y="193"/>
                  <a:pt x="67" y="198"/>
                </a:cubicBezTo>
                <a:cubicBezTo>
                  <a:pt x="57" y="186"/>
                  <a:pt x="49" y="176"/>
                  <a:pt x="49" y="176"/>
                </a:cubicBezTo>
                <a:cubicBezTo>
                  <a:pt x="49" y="176"/>
                  <a:pt x="42" y="152"/>
                  <a:pt x="40" y="144"/>
                </a:cubicBezTo>
                <a:cubicBezTo>
                  <a:pt x="34" y="119"/>
                  <a:pt x="12" y="116"/>
                  <a:pt x="8" y="117"/>
                </a:cubicBezTo>
                <a:cubicBezTo>
                  <a:pt x="0" y="118"/>
                  <a:pt x="4" y="129"/>
                  <a:pt x="4" y="129"/>
                </a:cubicBezTo>
                <a:cubicBezTo>
                  <a:pt x="18" y="200"/>
                  <a:pt x="18" y="200"/>
                  <a:pt x="18" y="200"/>
                </a:cubicBezTo>
                <a:cubicBezTo>
                  <a:pt x="23" y="219"/>
                  <a:pt x="50" y="255"/>
                  <a:pt x="69" y="274"/>
                </a:cubicBezTo>
                <a:cubicBezTo>
                  <a:pt x="53" y="375"/>
                  <a:pt x="53" y="375"/>
                  <a:pt x="53" y="375"/>
                </a:cubicBezTo>
                <a:lnTo>
                  <a:pt x="155" y="393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8" name="Freeform 81"/>
          <p:cNvSpPr>
            <a:spLocks/>
          </p:cNvSpPr>
          <p:nvPr/>
        </p:nvSpPr>
        <p:spPr bwMode="auto">
          <a:xfrm>
            <a:off x="8672514" y="-1511301"/>
            <a:ext cx="225425" cy="404813"/>
          </a:xfrm>
          <a:custGeom>
            <a:avLst/>
            <a:gdLst>
              <a:gd name="T0" fmla="*/ 64 w 219"/>
              <a:gd name="T1" fmla="*/ 393 h 393"/>
              <a:gd name="T2" fmla="*/ 46 w 219"/>
              <a:gd name="T3" fmla="*/ 280 h 393"/>
              <a:gd name="T4" fmla="*/ 37 w 219"/>
              <a:gd name="T5" fmla="*/ 265 h 393"/>
              <a:gd name="T6" fmla="*/ 16 w 219"/>
              <a:gd name="T7" fmla="*/ 176 h 393"/>
              <a:gd name="T8" fmla="*/ 16 w 219"/>
              <a:gd name="T9" fmla="*/ 176 h 393"/>
              <a:gd name="T10" fmla="*/ 1 w 219"/>
              <a:gd name="T11" fmla="*/ 92 h 393"/>
              <a:gd name="T12" fmla="*/ 13 w 219"/>
              <a:gd name="T13" fmla="*/ 75 h 393"/>
              <a:gd name="T14" fmla="*/ 30 w 219"/>
              <a:gd name="T15" fmla="*/ 87 h 393"/>
              <a:gd name="T16" fmla="*/ 42 w 219"/>
              <a:gd name="T17" fmla="*/ 155 h 393"/>
              <a:gd name="T18" fmla="*/ 44 w 219"/>
              <a:gd name="T19" fmla="*/ 154 h 393"/>
              <a:gd name="T20" fmla="*/ 26 w 219"/>
              <a:gd name="T21" fmla="*/ 49 h 393"/>
              <a:gd name="T22" fmla="*/ 39 w 219"/>
              <a:gd name="T23" fmla="*/ 31 h 393"/>
              <a:gd name="T24" fmla="*/ 57 w 219"/>
              <a:gd name="T25" fmla="*/ 44 h 393"/>
              <a:gd name="T26" fmla="*/ 75 w 219"/>
              <a:gd name="T27" fmla="*/ 146 h 393"/>
              <a:gd name="T28" fmla="*/ 77 w 219"/>
              <a:gd name="T29" fmla="*/ 145 h 393"/>
              <a:gd name="T30" fmla="*/ 55 w 219"/>
              <a:gd name="T31" fmla="*/ 20 h 393"/>
              <a:gd name="T32" fmla="*/ 68 w 219"/>
              <a:gd name="T33" fmla="*/ 1 h 393"/>
              <a:gd name="T34" fmla="*/ 87 w 219"/>
              <a:gd name="T35" fmla="*/ 14 h 393"/>
              <a:gd name="T36" fmla="*/ 109 w 219"/>
              <a:gd name="T37" fmla="*/ 141 h 393"/>
              <a:gd name="T38" fmla="*/ 111 w 219"/>
              <a:gd name="T39" fmla="*/ 141 h 393"/>
              <a:gd name="T40" fmla="*/ 91 w 219"/>
              <a:gd name="T41" fmla="*/ 28 h 393"/>
              <a:gd name="T42" fmla="*/ 104 w 219"/>
              <a:gd name="T43" fmla="*/ 10 h 393"/>
              <a:gd name="T44" fmla="*/ 123 w 219"/>
              <a:gd name="T45" fmla="*/ 23 h 393"/>
              <a:gd name="T46" fmla="*/ 146 w 219"/>
              <a:gd name="T47" fmla="*/ 154 h 393"/>
              <a:gd name="T48" fmla="*/ 146 w 219"/>
              <a:gd name="T49" fmla="*/ 154 h 393"/>
              <a:gd name="T50" fmla="*/ 151 w 219"/>
              <a:gd name="T51" fmla="*/ 198 h 393"/>
              <a:gd name="T52" fmla="*/ 169 w 219"/>
              <a:gd name="T53" fmla="*/ 176 h 393"/>
              <a:gd name="T54" fmla="*/ 179 w 219"/>
              <a:gd name="T55" fmla="*/ 144 h 393"/>
              <a:gd name="T56" fmla="*/ 211 w 219"/>
              <a:gd name="T57" fmla="*/ 117 h 393"/>
              <a:gd name="T58" fmla="*/ 215 w 219"/>
              <a:gd name="T59" fmla="*/ 129 h 393"/>
              <a:gd name="T60" fmla="*/ 201 w 219"/>
              <a:gd name="T61" fmla="*/ 200 h 393"/>
              <a:gd name="T62" fmla="*/ 149 w 219"/>
              <a:gd name="T63" fmla="*/ 274 h 393"/>
              <a:gd name="T64" fmla="*/ 165 w 219"/>
              <a:gd name="T65" fmla="*/ 375 h 393"/>
              <a:gd name="T66" fmla="*/ 64 w 219"/>
              <a:gd name="T67" fmla="*/ 393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19" h="393">
                <a:moveTo>
                  <a:pt x="64" y="393"/>
                </a:moveTo>
                <a:cubicBezTo>
                  <a:pt x="46" y="280"/>
                  <a:pt x="46" y="280"/>
                  <a:pt x="46" y="280"/>
                </a:cubicBezTo>
                <a:cubicBezTo>
                  <a:pt x="42" y="275"/>
                  <a:pt x="39" y="269"/>
                  <a:pt x="37" y="265"/>
                </a:cubicBezTo>
                <a:cubicBezTo>
                  <a:pt x="21" y="234"/>
                  <a:pt x="16" y="176"/>
                  <a:pt x="16" y="176"/>
                </a:cubicBezTo>
                <a:cubicBezTo>
                  <a:pt x="16" y="176"/>
                  <a:pt x="16" y="176"/>
                  <a:pt x="16" y="176"/>
                </a:cubicBezTo>
                <a:cubicBezTo>
                  <a:pt x="1" y="92"/>
                  <a:pt x="1" y="92"/>
                  <a:pt x="1" y="92"/>
                </a:cubicBezTo>
                <a:cubicBezTo>
                  <a:pt x="0" y="84"/>
                  <a:pt x="5" y="76"/>
                  <a:pt x="13" y="75"/>
                </a:cubicBezTo>
                <a:cubicBezTo>
                  <a:pt x="21" y="73"/>
                  <a:pt x="29" y="79"/>
                  <a:pt x="30" y="87"/>
                </a:cubicBezTo>
                <a:cubicBezTo>
                  <a:pt x="42" y="155"/>
                  <a:pt x="42" y="155"/>
                  <a:pt x="42" y="155"/>
                </a:cubicBezTo>
                <a:cubicBezTo>
                  <a:pt x="43" y="154"/>
                  <a:pt x="44" y="154"/>
                  <a:pt x="44" y="154"/>
                </a:cubicBezTo>
                <a:cubicBezTo>
                  <a:pt x="26" y="49"/>
                  <a:pt x="26" y="49"/>
                  <a:pt x="26" y="49"/>
                </a:cubicBezTo>
                <a:cubicBezTo>
                  <a:pt x="24" y="41"/>
                  <a:pt x="30" y="32"/>
                  <a:pt x="39" y="31"/>
                </a:cubicBezTo>
                <a:cubicBezTo>
                  <a:pt x="48" y="29"/>
                  <a:pt x="56" y="35"/>
                  <a:pt x="57" y="44"/>
                </a:cubicBezTo>
                <a:cubicBezTo>
                  <a:pt x="75" y="146"/>
                  <a:pt x="75" y="146"/>
                  <a:pt x="75" y="146"/>
                </a:cubicBezTo>
                <a:cubicBezTo>
                  <a:pt x="76" y="146"/>
                  <a:pt x="77" y="146"/>
                  <a:pt x="77" y="145"/>
                </a:cubicBezTo>
                <a:cubicBezTo>
                  <a:pt x="55" y="20"/>
                  <a:pt x="55" y="20"/>
                  <a:pt x="55" y="20"/>
                </a:cubicBezTo>
                <a:cubicBezTo>
                  <a:pt x="54" y="11"/>
                  <a:pt x="59" y="3"/>
                  <a:pt x="68" y="1"/>
                </a:cubicBezTo>
                <a:cubicBezTo>
                  <a:pt x="77" y="0"/>
                  <a:pt x="85" y="5"/>
                  <a:pt x="87" y="14"/>
                </a:cubicBezTo>
                <a:cubicBezTo>
                  <a:pt x="109" y="141"/>
                  <a:pt x="109" y="141"/>
                  <a:pt x="109" y="141"/>
                </a:cubicBezTo>
                <a:cubicBezTo>
                  <a:pt x="110" y="141"/>
                  <a:pt x="110" y="141"/>
                  <a:pt x="111" y="141"/>
                </a:cubicBezTo>
                <a:cubicBezTo>
                  <a:pt x="91" y="28"/>
                  <a:pt x="91" y="28"/>
                  <a:pt x="91" y="28"/>
                </a:cubicBezTo>
                <a:cubicBezTo>
                  <a:pt x="90" y="19"/>
                  <a:pt x="95" y="11"/>
                  <a:pt x="104" y="10"/>
                </a:cubicBezTo>
                <a:cubicBezTo>
                  <a:pt x="113" y="8"/>
                  <a:pt x="121" y="14"/>
                  <a:pt x="123" y="23"/>
                </a:cubicBezTo>
                <a:cubicBezTo>
                  <a:pt x="146" y="154"/>
                  <a:pt x="146" y="154"/>
                  <a:pt x="146" y="154"/>
                </a:cubicBezTo>
                <a:cubicBezTo>
                  <a:pt x="146" y="154"/>
                  <a:pt x="146" y="154"/>
                  <a:pt x="146" y="154"/>
                </a:cubicBezTo>
                <a:cubicBezTo>
                  <a:pt x="148" y="167"/>
                  <a:pt x="151" y="193"/>
                  <a:pt x="151" y="198"/>
                </a:cubicBezTo>
                <a:cubicBezTo>
                  <a:pt x="161" y="186"/>
                  <a:pt x="169" y="176"/>
                  <a:pt x="169" y="176"/>
                </a:cubicBezTo>
                <a:cubicBezTo>
                  <a:pt x="169" y="176"/>
                  <a:pt x="177" y="152"/>
                  <a:pt x="179" y="144"/>
                </a:cubicBezTo>
                <a:cubicBezTo>
                  <a:pt x="184" y="119"/>
                  <a:pt x="207" y="116"/>
                  <a:pt x="211" y="117"/>
                </a:cubicBezTo>
                <a:cubicBezTo>
                  <a:pt x="219" y="118"/>
                  <a:pt x="215" y="129"/>
                  <a:pt x="215" y="129"/>
                </a:cubicBezTo>
                <a:cubicBezTo>
                  <a:pt x="201" y="200"/>
                  <a:pt x="201" y="200"/>
                  <a:pt x="201" y="200"/>
                </a:cubicBezTo>
                <a:cubicBezTo>
                  <a:pt x="196" y="219"/>
                  <a:pt x="169" y="255"/>
                  <a:pt x="149" y="274"/>
                </a:cubicBezTo>
                <a:cubicBezTo>
                  <a:pt x="165" y="375"/>
                  <a:pt x="165" y="375"/>
                  <a:pt x="165" y="375"/>
                </a:cubicBezTo>
                <a:lnTo>
                  <a:pt x="64" y="393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9" name="Freeform 82"/>
          <p:cNvSpPr>
            <a:spLocks/>
          </p:cNvSpPr>
          <p:nvPr/>
        </p:nvSpPr>
        <p:spPr bwMode="auto">
          <a:xfrm>
            <a:off x="8521701" y="-1476376"/>
            <a:ext cx="152400" cy="211138"/>
          </a:xfrm>
          <a:custGeom>
            <a:avLst/>
            <a:gdLst>
              <a:gd name="T0" fmla="*/ 135 w 149"/>
              <a:gd name="T1" fmla="*/ 13 h 204"/>
              <a:gd name="T2" fmla="*/ 112 w 149"/>
              <a:gd name="T3" fmla="*/ 0 h 204"/>
              <a:gd name="T4" fmla="*/ 86 w 149"/>
              <a:gd name="T5" fmla="*/ 17 h 204"/>
              <a:gd name="T6" fmla="*/ 77 w 149"/>
              <a:gd name="T7" fmla="*/ 16 h 204"/>
              <a:gd name="T8" fmla="*/ 39 w 149"/>
              <a:gd name="T9" fmla="*/ 55 h 204"/>
              <a:gd name="T10" fmla="*/ 0 w 149"/>
              <a:gd name="T11" fmla="*/ 93 h 204"/>
              <a:gd name="T12" fmla="*/ 36 w 149"/>
              <a:gd name="T13" fmla="*/ 132 h 204"/>
              <a:gd name="T14" fmla="*/ 40 w 149"/>
              <a:gd name="T15" fmla="*/ 143 h 204"/>
              <a:gd name="T16" fmla="*/ 39 w 149"/>
              <a:gd name="T17" fmla="*/ 143 h 204"/>
              <a:gd name="T18" fmla="*/ 11 w 149"/>
              <a:gd name="T19" fmla="*/ 171 h 204"/>
              <a:gd name="T20" fmla="*/ 39 w 149"/>
              <a:gd name="T21" fmla="*/ 198 h 204"/>
              <a:gd name="T22" fmla="*/ 61 w 149"/>
              <a:gd name="T23" fmla="*/ 187 h 204"/>
              <a:gd name="T24" fmla="*/ 93 w 149"/>
              <a:gd name="T25" fmla="*/ 204 h 204"/>
              <a:gd name="T26" fmla="*/ 123 w 149"/>
              <a:gd name="T27" fmla="*/ 189 h 204"/>
              <a:gd name="T28" fmla="*/ 149 w 149"/>
              <a:gd name="T29" fmla="*/ 202 h 204"/>
              <a:gd name="T30" fmla="*/ 149 w 149"/>
              <a:gd name="T31" fmla="*/ 3 h 204"/>
              <a:gd name="T32" fmla="*/ 135 w 149"/>
              <a:gd name="T33" fmla="*/ 13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9" h="204">
                <a:moveTo>
                  <a:pt x="135" y="13"/>
                </a:moveTo>
                <a:cubicBezTo>
                  <a:pt x="130" y="5"/>
                  <a:pt x="122" y="0"/>
                  <a:pt x="112" y="0"/>
                </a:cubicBezTo>
                <a:cubicBezTo>
                  <a:pt x="100" y="0"/>
                  <a:pt x="91" y="7"/>
                  <a:pt x="86" y="17"/>
                </a:cubicBezTo>
                <a:cubicBezTo>
                  <a:pt x="83" y="16"/>
                  <a:pt x="80" y="16"/>
                  <a:pt x="77" y="16"/>
                </a:cubicBezTo>
                <a:cubicBezTo>
                  <a:pt x="56" y="16"/>
                  <a:pt x="39" y="33"/>
                  <a:pt x="39" y="55"/>
                </a:cubicBezTo>
                <a:cubicBezTo>
                  <a:pt x="17" y="55"/>
                  <a:pt x="0" y="72"/>
                  <a:pt x="0" y="93"/>
                </a:cubicBezTo>
                <a:cubicBezTo>
                  <a:pt x="0" y="114"/>
                  <a:pt x="16" y="130"/>
                  <a:pt x="36" y="132"/>
                </a:cubicBezTo>
                <a:cubicBezTo>
                  <a:pt x="36" y="136"/>
                  <a:pt x="38" y="140"/>
                  <a:pt x="40" y="143"/>
                </a:cubicBezTo>
                <a:cubicBezTo>
                  <a:pt x="39" y="143"/>
                  <a:pt x="39" y="143"/>
                  <a:pt x="39" y="143"/>
                </a:cubicBezTo>
                <a:cubicBezTo>
                  <a:pt x="23" y="143"/>
                  <a:pt x="11" y="155"/>
                  <a:pt x="11" y="171"/>
                </a:cubicBezTo>
                <a:cubicBezTo>
                  <a:pt x="11" y="186"/>
                  <a:pt x="23" y="198"/>
                  <a:pt x="39" y="198"/>
                </a:cubicBezTo>
                <a:cubicBezTo>
                  <a:pt x="48" y="198"/>
                  <a:pt x="56" y="194"/>
                  <a:pt x="61" y="187"/>
                </a:cubicBezTo>
                <a:cubicBezTo>
                  <a:pt x="68" y="197"/>
                  <a:pt x="80" y="204"/>
                  <a:pt x="93" y="204"/>
                </a:cubicBezTo>
                <a:cubicBezTo>
                  <a:pt x="105" y="204"/>
                  <a:pt x="115" y="198"/>
                  <a:pt x="123" y="189"/>
                </a:cubicBezTo>
                <a:cubicBezTo>
                  <a:pt x="129" y="196"/>
                  <a:pt x="138" y="201"/>
                  <a:pt x="149" y="202"/>
                </a:cubicBezTo>
                <a:cubicBezTo>
                  <a:pt x="149" y="3"/>
                  <a:pt x="149" y="3"/>
                  <a:pt x="149" y="3"/>
                </a:cubicBezTo>
                <a:cubicBezTo>
                  <a:pt x="143" y="5"/>
                  <a:pt x="139" y="9"/>
                  <a:pt x="135" y="13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0" name="Freeform 83"/>
          <p:cNvSpPr>
            <a:spLocks/>
          </p:cNvSpPr>
          <p:nvPr/>
        </p:nvSpPr>
        <p:spPr bwMode="auto">
          <a:xfrm>
            <a:off x="8674101" y="-1476376"/>
            <a:ext cx="174625" cy="220663"/>
          </a:xfrm>
          <a:custGeom>
            <a:avLst/>
            <a:gdLst>
              <a:gd name="T0" fmla="*/ 169 w 169"/>
              <a:gd name="T1" fmla="*/ 106 h 214"/>
              <a:gd name="T2" fmla="*/ 137 w 169"/>
              <a:gd name="T3" fmla="*/ 68 h 214"/>
              <a:gd name="T4" fmla="*/ 143 w 169"/>
              <a:gd name="T5" fmla="*/ 52 h 214"/>
              <a:gd name="T6" fmla="*/ 115 w 169"/>
              <a:gd name="T7" fmla="*/ 24 h 214"/>
              <a:gd name="T8" fmla="*/ 97 w 169"/>
              <a:gd name="T9" fmla="*/ 31 h 214"/>
              <a:gd name="T10" fmla="*/ 75 w 169"/>
              <a:gd name="T11" fmla="*/ 24 h 214"/>
              <a:gd name="T12" fmla="*/ 52 w 169"/>
              <a:gd name="T13" fmla="*/ 32 h 214"/>
              <a:gd name="T14" fmla="*/ 14 w 169"/>
              <a:gd name="T15" fmla="*/ 0 h 214"/>
              <a:gd name="T16" fmla="*/ 0 w 169"/>
              <a:gd name="T17" fmla="*/ 3 h 214"/>
              <a:gd name="T18" fmla="*/ 0 w 169"/>
              <a:gd name="T19" fmla="*/ 202 h 214"/>
              <a:gd name="T20" fmla="*/ 2 w 169"/>
              <a:gd name="T21" fmla="*/ 202 h 214"/>
              <a:gd name="T22" fmla="*/ 24 w 169"/>
              <a:gd name="T23" fmla="*/ 195 h 214"/>
              <a:gd name="T24" fmla="*/ 46 w 169"/>
              <a:gd name="T25" fmla="*/ 202 h 214"/>
              <a:gd name="T26" fmla="*/ 79 w 169"/>
              <a:gd name="T27" fmla="*/ 183 h 214"/>
              <a:gd name="T28" fmla="*/ 117 w 169"/>
              <a:gd name="T29" fmla="*/ 214 h 214"/>
              <a:gd name="T30" fmla="*/ 155 w 169"/>
              <a:gd name="T31" fmla="*/ 175 h 214"/>
              <a:gd name="T32" fmla="*/ 139 w 169"/>
              <a:gd name="T33" fmla="*/ 144 h 214"/>
              <a:gd name="T34" fmla="*/ 169 w 169"/>
              <a:gd name="T35" fmla="*/ 106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9" h="214">
                <a:moveTo>
                  <a:pt x="169" y="106"/>
                </a:moveTo>
                <a:cubicBezTo>
                  <a:pt x="169" y="87"/>
                  <a:pt x="155" y="71"/>
                  <a:pt x="137" y="68"/>
                </a:cubicBezTo>
                <a:cubicBezTo>
                  <a:pt x="140" y="64"/>
                  <a:pt x="143" y="58"/>
                  <a:pt x="143" y="52"/>
                </a:cubicBezTo>
                <a:cubicBezTo>
                  <a:pt x="143" y="36"/>
                  <a:pt x="130" y="24"/>
                  <a:pt x="115" y="24"/>
                </a:cubicBezTo>
                <a:cubicBezTo>
                  <a:pt x="108" y="24"/>
                  <a:pt x="102" y="26"/>
                  <a:pt x="97" y="31"/>
                </a:cubicBezTo>
                <a:cubicBezTo>
                  <a:pt x="91" y="26"/>
                  <a:pt x="83" y="24"/>
                  <a:pt x="75" y="24"/>
                </a:cubicBezTo>
                <a:cubicBezTo>
                  <a:pt x="67" y="24"/>
                  <a:pt x="59" y="27"/>
                  <a:pt x="52" y="32"/>
                </a:cubicBezTo>
                <a:cubicBezTo>
                  <a:pt x="49" y="14"/>
                  <a:pt x="33" y="0"/>
                  <a:pt x="14" y="0"/>
                </a:cubicBezTo>
                <a:cubicBezTo>
                  <a:pt x="9" y="0"/>
                  <a:pt x="4" y="1"/>
                  <a:pt x="0" y="3"/>
                </a:cubicBezTo>
                <a:cubicBezTo>
                  <a:pt x="0" y="202"/>
                  <a:pt x="0" y="202"/>
                  <a:pt x="0" y="202"/>
                </a:cubicBezTo>
                <a:cubicBezTo>
                  <a:pt x="0" y="202"/>
                  <a:pt x="1" y="202"/>
                  <a:pt x="2" y="202"/>
                </a:cubicBezTo>
                <a:cubicBezTo>
                  <a:pt x="10" y="202"/>
                  <a:pt x="18" y="199"/>
                  <a:pt x="24" y="195"/>
                </a:cubicBezTo>
                <a:cubicBezTo>
                  <a:pt x="30" y="199"/>
                  <a:pt x="37" y="202"/>
                  <a:pt x="46" y="202"/>
                </a:cubicBezTo>
                <a:cubicBezTo>
                  <a:pt x="60" y="202"/>
                  <a:pt x="72" y="194"/>
                  <a:pt x="79" y="183"/>
                </a:cubicBezTo>
                <a:cubicBezTo>
                  <a:pt x="82" y="201"/>
                  <a:pt x="98" y="214"/>
                  <a:pt x="117" y="214"/>
                </a:cubicBezTo>
                <a:cubicBezTo>
                  <a:pt x="138" y="214"/>
                  <a:pt x="155" y="197"/>
                  <a:pt x="155" y="175"/>
                </a:cubicBezTo>
                <a:cubicBezTo>
                  <a:pt x="155" y="162"/>
                  <a:pt x="149" y="151"/>
                  <a:pt x="139" y="144"/>
                </a:cubicBezTo>
                <a:cubicBezTo>
                  <a:pt x="157" y="140"/>
                  <a:pt x="169" y="125"/>
                  <a:pt x="169" y="106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1" name="Freeform 84"/>
          <p:cNvSpPr>
            <a:spLocks/>
          </p:cNvSpPr>
          <p:nvPr/>
        </p:nvSpPr>
        <p:spPr bwMode="auto">
          <a:xfrm>
            <a:off x="9155114" y="-2087564"/>
            <a:ext cx="146050" cy="239713"/>
          </a:xfrm>
          <a:custGeom>
            <a:avLst/>
            <a:gdLst>
              <a:gd name="T0" fmla="*/ 142 w 142"/>
              <a:gd name="T1" fmla="*/ 193 h 233"/>
              <a:gd name="T2" fmla="*/ 103 w 142"/>
              <a:gd name="T3" fmla="*/ 233 h 233"/>
              <a:gd name="T4" fmla="*/ 40 w 142"/>
              <a:gd name="T5" fmla="*/ 233 h 233"/>
              <a:gd name="T6" fmla="*/ 0 w 142"/>
              <a:gd name="T7" fmla="*/ 193 h 233"/>
              <a:gd name="T8" fmla="*/ 0 w 142"/>
              <a:gd name="T9" fmla="*/ 40 h 233"/>
              <a:gd name="T10" fmla="*/ 40 w 142"/>
              <a:gd name="T11" fmla="*/ 0 h 233"/>
              <a:gd name="T12" fmla="*/ 103 w 142"/>
              <a:gd name="T13" fmla="*/ 0 h 233"/>
              <a:gd name="T14" fmla="*/ 142 w 142"/>
              <a:gd name="T15" fmla="*/ 40 h 233"/>
              <a:gd name="T16" fmla="*/ 142 w 142"/>
              <a:gd name="T17" fmla="*/ 193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2" h="233">
                <a:moveTo>
                  <a:pt x="142" y="193"/>
                </a:moveTo>
                <a:cubicBezTo>
                  <a:pt x="142" y="215"/>
                  <a:pt x="125" y="233"/>
                  <a:pt x="103" y="233"/>
                </a:cubicBezTo>
                <a:cubicBezTo>
                  <a:pt x="40" y="233"/>
                  <a:pt x="40" y="233"/>
                  <a:pt x="40" y="233"/>
                </a:cubicBezTo>
                <a:cubicBezTo>
                  <a:pt x="18" y="233"/>
                  <a:pt x="0" y="215"/>
                  <a:pt x="0" y="193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18"/>
                  <a:pt x="18" y="0"/>
                  <a:pt x="40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25" y="0"/>
                  <a:pt x="142" y="18"/>
                  <a:pt x="142" y="40"/>
                </a:cubicBezTo>
                <a:lnTo>
                  <a:pt x="142" y="193"/>
                </a:lnTo>
                <a:close/>
              </a:path>
            </a:pathLst>
          </a:custGeom>
          <a:solidFill>
            <a:srgbClr val="C1C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2" name="Rectangle 85"/>
          <p:cNvSpPr>
            <a:spLocks noChangeArrowheads="1"/>
          </p:cNvSpPr>
          <p:nvPr/>
        </p:nvSpPr>
        <p:spPr bwMode="auto">
          <a:xfrm>
            <a:off x="9129714" y="-2073276"/>
            <a:ext cx="40957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3" name="Oval 86"/>
          <p:cNvSpPr>
            <a:spLocks noChangeArrowheads="1"/>
          </p:cNvSpPr>
          <p:nvPr/>
        </p:nvSpPr>
        <p:spPr bwMode="auto">
          <a:xfrm>
            <a:off x="9117014" y="-2082801"/>
            <a:ext cx="25400" cy="25400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4" name="Oval 87"/>
          <p:cNvSpPr>
            <a:spLocks noChangeArrowheads="1"/>
          </p:cNvSpPr>
          <p:nvPr/>
        </p:nvSpPr>
        <p:spPr bwMode="auto">
          <a:xfrm>
            <a:off x="9526589" y="-2082801"/>
            <a:ext cx="25400" cy="25400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5" name="Freeform 88"/>
          <p:cNvSpPr>
            <a:spLocks/>
          </p:cNvSpPr>
          <p:nvPr/>
        </p:nvSpPr>
        <p:spPr bwMode="auto">
          <a:xfrm>
            <a:off x="9363076" y="-2087564"/>
            <a:ext cx="139700" cy="363538"/>
          </a:xfrm>
          <a:custGeom>
            <a:avLst/>
            <a:gdLst>
              <a:gd name="T0" fmla="*/ 128 w 136"/>
              <a:gd name="T1" fmla="*/ 43 h 354"/>
              <a:gd name="T2" fmla="*/ 115 w 136"/>
              <a:gd name="T3" fmla="*/ 23 h 354"/>
              <a:gd name="T4" fmla="*/ 88 w 136"/>
              <a:gd name="T5" fmla="*/ 5 h 354"/>
              <a:gd name="T6" fmla="*/ 60 w 136"/>
              <a:gd name="T7" fmla="*/ 0 h 354"/>
              <a:gd name="T8" fmla="*/ 0 w 136"/>
              <a:gd name="T9" fmla="*/ 0 h 354"/>
              <a:gd name="T10" fmla="*/ 0 w 136"/>
              <a:gd name="T11" fmla="*/ 354 h 354"/>
              <a:gd name="T12" fmla="*/ 60 w 136"/>
              <a:gd name="T13" fmla="*/ 354 h 354"/>
              <a:gd name="T14" fmla="*/ 136 w 136"/>
              <a:gd name="T15" fmla="*/ 278 h 354"/>
              <a:gd name="T16" fmla="*/ 136 w 136"/>
              <a:gd name="T17" fmla="*/ 76 h 354"/>
              <a:gd name="T18" fmla="*/ 128 w 136"/>
              <a:gd name="T19" fmla="*/ 43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6" h="354">
                <a:moveTo>
                  <a:pt x="128" y="43"/>
                </a:moveTo>
                <a:cubicBezTo>
                  <a:pt x="125" y="36"/>
                  <a:pt x="120" y="29"/>
                  <a:pt x="115" y="23"/>
                </a:cubicBezTo>
                <a:cubicBezTo>
                  <a:pt x="107" y="16"/>
                  <a:pt x="98" y="9"/>
                  <a:pt x="88" y="5"/>
                </a:cubicBezTo>
                <a:cubicBezTo>
                  <a:pt x="79" y="2"/>
                  <a:pt x="70" y="0"/>
                  <a:pt x="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54"/>
                  <a:pt x="0" y="354"/>
                  <a:pt x="0" y="354"/>
                </a:cubicBezTo>
                <a:cubicBezTo>
                  <a:pt x="60" y="354"/>
                  <a:pt x="60" y="354"/>
                  <a:pt x="60" y="354"/>
                </a:cubicBezTo>
                <a:cubicBezTo>
                  <a:pt x="102" y="354"/>
                  <a:pt x="136" y="320"/>
                  <a:pt x="136" y="278"/>
                </a:cubicBezTo>
                <a:cubicBezTo>
                  <a:pt x="136" y="76"/>
                  <a:pt x="136" y="76"/>
                  <a:pt x="136" y="76"/>
                </a:cubicBezTo>
                <a:cubicBezTo>
                  <a:pt x="136" y="64"/>
                  <a:pt x="133" y="53"/>
                  <a:pt x="128" y="43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6" name="Freeform 89"/>
          <p:cNvSpPr>
            <a:spLocks/>
          </p:cNvSpPr>
          <p:nvPr/>
        </p:nvSpPr>
        <p:spPr bwMode="auto">
          <a:xfrm>
            <a:off x="9174164" y="-2087564"/>
            <a:ext cx="188913" cy="363538"/>
          </a:xfrm>
          <a:custGeom>
            <a:avLst/>
            <a:gdLst>
              <a:gd name="T0" fmla="*/ 22 w 183"/>
              <a:gd name="T1" fmla="*/ 0 h 354"/>
              <a:gd name="T2" fmla="*/ 2 w 183"/>
              <a:gd name="T3" fmla="*/ 5 h 354"/>
              <a:gd name="T4" fmla="*/ 0 w 183"/>
              <a:gd name="T5" fmla="*/ 7 h 354"/>
              <a:gd name="T6" fmla="*/ 40 w 183"/>
              <a:gd name="T7" fmla="*/ 23 h 354"/>
              <a:gd name="T8" fmla="*/ 46 w 183"/>
              <a:gd name="T9" fmla="*/ 43 h 354"/>
              <a:gd name="T10" fmla="*/ 46 w 183"/>
              <a:gd name="T11" fmla="*/ 76 h 354"/>
              <a:gd name="T12" fmla="*/ 46 w 183"/>
              <a:gd name="T13" fmla="*/ 76 h 354"/>
              <a:gd name="T14" fmla="*/ 46 w 183"/>
              <a:gd name="T15" fmla="*/ 278 h 354"/>
              <a:gd name="T16" fmla="*/ 122 w 183"/>
              <a:gd name="T17" fmla="*/ 354 h 354"/>
              <a:gd name="T18" fmla="*/ 183 w 183"/>
              <a:gd name="T19" fmla="*/ 354 h 354"/>
              <a:gd name="T20" fmla="*/ 183 w 183"/>
              <a:gd name="T21" fmla="*/ 0 h 354"/>
              <a:gd name="T22" fmla="*/ 22 w 183"/>
              <a:gd name="T23" fmla="*/ 0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3" h="354">
                <a:moveTo>
                  <a:pt x="22" y="0"/>
                </a:moveTo>
                <a:cubicBezTo>
                  <a:pt x="15" y="0"/>
                  <a:pt x="8" y="2"/>
                  <a:pt x="2" y="5"/>
                </a:cubicBezTo>
                <a:cubicBezTo>
                  <a:pt x="2" y="6"/>
                  <a:pt x="1" y="6"/>
                  <a:pt x="0" y="7"/>
                </a:cubicBezTo>
                <a:cubicBezTo>
                  <a:pt x="22" y="5"/>
                  <a:pt x="34" y="12"/>
                  <a:pt x="40" y="23"/>
                </a:cubicBezTo>
                <a:cubicBezTo>
                  <a:pt x="43" y="29"/>
                  <a:pt x="45" y="36"/>
                  <a:pt x="46" y="43"/>
                </a:cubicBezTo>
                <a:cubicBezTo>
                  <a:pt x="47" y="54"/>
                  <a:pt x="46" y="66"/>
                  <a:pt x="46" y="76"/>
                </a:cubicBezTo>
                <a:cubicBezTo>
                  <a:pt x="46" y="76"/>
                  <a:pt x="46" y="76"/>
                  <a:pt x="46" y="76"/>
                </a:cubicBezTo>
                <a:cubicBezTo>
                  <a:pt x="46" y="278"/>
                  <a:pt x="46" y="278"/>
                  <a:pt x="46" y="278"/>
                </a:cubicBezTo>
                <a:cubicBezTo>
                  <a:pt x="46" y="320"/>
                  <a:pt x="80" y="354"/>
                  <a:pt x="122" y="354"/>
                </a:cubicBezTo>
                <a:cubicBezTo>
                  <a:pt x="183" y="354"/>
                  <a:pt x="183" y="354"/>
                  <a:pt x="183" y="354"/>
                </a:cubicBezTo>
                <a:cubicBezTo>
                  <a:pt x="183" y="0"/>
                  <a:pt x="183" y="0"/>
                  <a:pt x="183" y="0"/>
                </a:cubicBezTo>
                <a:lnTo>
                  <a:pt x="22" y="0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7" name="Freeform 90"/>
          <p:cNvSpPr>
            <a:spLocks/>
          </p:cNvSpPr>
          <p:nvPr/>
        </p:nvSpPr>
        <p:spPr bwMode="auto">
          <a:xfrm>
            <a:off x="9224964" y="-1778001"/>
            <a:ext cx="138113" cy="53975"/>
          </a:xfrm>
          <a:custGeom>
            <a:avLst/>
            <a:gdLst>
              <a:gd name="T0" fmla="*/ 0 w 133"/>
              <a:gd name="T1" fmla="*/ 0 h 53"/>
              <a:gd name="T2" fmla="*/ 72 w 133"/>
              <a:gd name="T3" fmla="*/ 53 h 53"/>
              <a:gd name="T4" fmla="*/ 133 w 133"/>
              <a:gd name="T5" fmla="*/ 53 h 53"/>
              <a:gd name="T6" fmla="*/ 133 w 133"/>
              <a:gd name="T7" fmla="*/ 0 h 53"/>
              <a:gd name="T8" fmla="*/ 0 w 1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53">
                <a:moveTo>
                  <a:pt x="0" y="0"/>
                </a:moveTo>
                <a:cubicBezTo>
                  <a:pt x="10" y="30"/>
                  <a:pt x="38" y="53"/>
                  <a:pt x="72" y="53"/>
                </a:cubicBezTo>
                <a:cubicBezTo>
                  <a:pt x="133" y="53"/>
                  <a:pt x="133" y="53"/>
                  <a:pt x="133" y="53"/>
                </a:cubicBezTo>
                <a:cubicBezTo>
                  <a:pt x="133" y="0"/>
                  <a:pt x="133" y="0"/>
                  <a:pt x="133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8" name="Freeform 91"/>
          <p:cNvSpPr>
            <a:spLocks/>
          </p:cNvSpPr>
          <p:nvPr/>
        </p:nvSpPr>
        <p:spPr bwMode="auto">
          <a:xfrm>
            <a:off x="9363076" y="-1778001"/>
            <a:ext cx="136525" cy="53975"/>
          </a:xfrm>
          <a:custGeom>
            <a:avLst/>
            <a:gdLst>
              <a:gd name="T0" fmla="*/ 0 w 133"/>
              <a:gd name="T1" fmla="*/ 0 h 53"/>
              <a:gd name="T2" fmla="*/ 0 w 133"/>
              <a:gd name="T3" fmla="*/ 53 h 53"/>
              <a:gd name="T4" fmla="*/ 60 w 133"/>
              <a:gd name="T5" fmla="*/ 53 h 53"/>
              <a:gd name="T6" fmla="*/ 133 w 133"/>
              <a:gd name="T7" fmla="*/ 0 h 53"/>
              <a:gd name="T8" fmla="*/ 0 w 1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53">
                <a:moveTo>
                  <a:pt x="0" y="0"/>
                </a:moveTo>
                <a:cubicBezTo>
                  <a:pt x="0" y="53"/>
                  <a:pt x="0" y="53"/>
                  <a:pt x="0" y="53"/>
                </a:cubicBezTo>
                <a:cubicBezTo>
                  <a:pt x="60" y="53"/>
                  <a:pt x="60" y="53"/>
                  <a:pt x="60" y="53"/>
                </a:cubicBezTo>
                <a:cubicBezTo>
                  <a:pt x="94" y="53"/>
                  <a:pt x="123" y="30"/>
                  <a:pt x="133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9" name="Freeform 92"/>
          <p:cNvSpPr>
            <a:spLocks/>
          </p:cNvSpPr>
          <p:nvPr/>
        </p:nvSpPr>
        <p:spPr bwMode="auto">
          <a:xfrm>
            <a:off x="9174164" y="-2087564"/>
            <a:ext cx="188913" cy="23813"/>
          </a:xfrm>
          <a:custGeom>
            <a:avLst/>
            <a:gdLst>
              <a:gd name="T0" fmla="*/ 22 w 183"/>
              <a:gd name="T1" fmla="*/ 0 h 23"/>
              <a:gd name="T2" fmla="*/ 2 w 183"/>
              <a:gd name="T3" fmla="*/ 5 h 23"/>
              <a:gd name="T4" fmla="*/ 0 w 183"/>
              <a:gd name="T5" fmla="*/ 7 h 23"/>
              <a:gd name="T6" fmla="*/ 40 w 183"/>
              <a:gd name="T7" fmla="*/ 23 h 23"/>
              <a:gd name="T8" fmla="*/ 183 w 183"/>
              <a:gd name="T9" fmla="*/ 23 h 23"/>
              <a:gd name="T10" fmla="*/ 183 w 183"/>
              <a:gd name="T11" fmla="*/ 0 h 23"/>
              <a:gd name="T12" fmla="*/ 22 w 183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3" h="23">
                <a:moveTo>
                  <a:pt x="22" y="0"/>
                </a:moveTo>
                <a:cubicBezTo>
                  <a:pt x="15" y="0"/>
                  <a:pt x="8" y="2"/>
                  <a:pt x="2" y="5"/>
                </a:cubicBezTo>
                <a:cubicBezTo>
                  <a:pt x="2" y="6"/>
                  <a:pt x="1" y="6"/>
                  <a:pt x="0" y="7"/>
                </a:cubicBezTo>
                <a:cubicBezTo>
                  <a:pt x="22" y="5"/>
                  <a:pt x="34" y="12"/>
                  <a:pt x="40" y="23"/>
                </a:cubicBezTo>
                <a:cubicBezTo>
                  <a:pt x="183" y="23"/>
                  <a:pt x="183" y="23"/>
                  <a:pt x="183" y="23"/>
                </a:cubicBezTo>
                <a:cubicBezTo>
                  <a:pt x="183" y="0"/>
                  <a:pt x="183" y="0"/>
                  <a:pt x="183" y="0"/>
                </a:cubicBezTo>
                <a:lnTo>
                  <a:pt x="22" y="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0" name="Freeform 93"/>
          <p:cNvSpPr>
            <a:spLocks/>
          </p:cNvSpPr>
          <p:nvPr/>
        </p:nvSpPr>
        <p:spPr bwMode="auto">
          <a:xfrm>
            <a:off x="9363076" y="-2087564"/>
            <a:ext cx="117475" cy="23813"/>
          </a:xfrm>
          <a:custGeom>
            <a:avLst/>
            <a:gdLst>
              <a:gd name="T0" fmla="*/ 88 w 115"/>
              <a:gd name="T1" fmla="*/ 5 h 23"/>
              <a:gd name="T2" fmla="*/ 60 w 115"/>
              <a:gd name="T3" fmla="*/ 0 h 23"/>
              <a:gd name="T4" fmla="*/ 0 w 115"/>
              <a:gd name="T5" fmla="*/ 0 h 23"/>
              <a:gd name="T6" fmla="*/ 0 w 115"/>
              <a:gd name="T7" fmla="*/ 23 h 23"/>
              <a:gd name="T8" fmla="*/ 115 w 115"/>
              <a:gd name="T9" fmla="*/ 23 h 23"/>
              <a:gd name="T10" fmla="*/ 88 w 115"/>
              <a:gd name="T11" fmla="*/ 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" h="23">
                <a:moveTo>
                  <a:pt x="88" y="5"/>
                </a:moveTo>
                <a:cubicBezTo>
                  <a:pt x="79" y="2"/>
                  <a:pt x="70" y="0"/>
                  <a:pt x="6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3"/>
                  <a:pt x="0" y="23"/>
                  <a:pt x="0" y="23"/>
                </a:cubicBezTo>
                <a:cubicBezTo>
                  <a:pt x="115" y="23"/>
                  <a:pt x="115" y="23"/>
                  <a:pt x="115" y="23"/>
                </a:cubicBezTo>
                <a:cubicBezTo>
                  <a:pt x="107" y="16"/>
                  <a:pt x="98" y="9"/>
                  <a:pt x="88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1" name="Rectangle 94"/>
          <p:cNvSpPr>
            <a:spLocks noChangeArrowheads="1"/>
          </p:cNvSpPr>
          <p:nvPr/>
        </p:nvSpPr>
        <p:spPr bwMode="auto">
          <a:xfrm>
            <a:off x="9221789" y="-2035176"/>
            <a:ext cx="141288" cy="238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2" name="Rectangle 95"/>
          <p:cNvSpPr>
            <a:spLocks noChangeArrowheads="1"/>
          </p:cNvSpPr>
          <p:nvPr/>
        </p:nvSpPr>
        <p:spPr bwMode="auto">
          <a:xfrm>
            <a:off x="9363076" y="-2035176"/>
            <a:ext cx="139700" cy="238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3" name="Rectangle 96"/>
          <p:cNvSpPr>
            <a:spLocks noChangeArrowheads="1"/>
          </p:cNvSpPr>
          <p:nvPr/>
        </p:nvSpPr>
        <p:spPr bwMode="auto">
          <a:xfrm>
            <a:off x="9221789" y="-1982789"/>
            <a:ext cx="141288" cy="238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4" name="Rectangle 97"/>
          <p:cNvSpPr>
            <a:spLocks noChangeArrowheads="1"/>
          </p:cNvSpPr>
          <p:nvPr/>
        </p:nvSpPr>
        <p:spPr bwMode="auto">
          <a:xfrm>
            <a:off x="9363076" y="-1982789"/>
            <a:ext cx="139700" cy="238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5" name="Rectangle 98"/>
          <p:cNvSpPr>
            <a:spLocks noChangeArrowheads="1"/>
          </p:cNvSpPr>
          <p:nvPr/>
        </p:nvSpPr>
        <p:spPr bwMode="auto">
          <a:xfrm>
            <a:off x="9363076" y="-1930401"/>
            <a:ext cx="139700" cy="238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6" name="Rectangle 99"/>
          <p:cNvSpPr>
            <a:spLocks noChangeArrowheads="1"/>
          </p:cNvSpPr>
          <p:nvPr/>
        </p:nvSpPr>
        <p:spPr bwMode="auto">
          <a:xfrm>
            <a:off x="9221789" y="-1930401"/>
            <a:ext cx="141288" cy="238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7" name="Rectangle 100"/>
          <p:cNvSpPr>
            <a:spLocks noChangeArrowheads="1"/>
          </p:cNvSpPr>
          <p:nvPr/>
        </p:nvSpPr>
        <p:spPr bwMode="auto">
          <a:xfrm>
            <a:off x="9363076" y="-1879601"/>
            <a:ext cx="139700" cy="238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8" name="Rectangle 101"/>
          <p:cNvSpPr>
            <a:spLocks noChangeArrowheads="1"/>
          </p:cNvSpPr>
          <p:nvPr/>
        </p:nvSpPr>
        <p:spPr bwMode="auto">
          <a:xfrm>
            <a:off x="9221789" y="-1879601"/>
            <a:ext cx="141288" cy="238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9" name="Rectangle 102"/>
          <p:cNvSpPr>
            <a:spLocks noChangeArrowheads="1"/>
          </p:cNvSpPr>
          <p:nvPr/>
        </p:nvSpPr>
        <p:spPr bwMode="auto">
          <a:xfrm>
            <a:off x="9221789" y="-1827214"/>
            <a:ext cx="141288" cy="238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0" name="Rectangle 103"/>
          <p:cNvSpPr>
            <a:spLocks noChangeArrowheads="1"/>
          </p:cNvSpPr>
          <p:nvPr/>
        </p:nvSpPr>
        <p:spPr bwMode="auto">
          <a:xfrm>
            <a:off x="9363076" y="-1827214"/>
            <a:ext cx="139700" cy="238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2" name="Grupo 611"/>
          <p:cNvGrpSpPr/>
          <p:nvPr/>
        </p:nvGrpSpPr>
        <p:grpSpPr>
          <a:xfrm>
            <a:off x="6286500" y="1993343"/>
            <a:ext cx="561976" cy="563563"/>
            <a:chOff x="5045989" y="-1143001"/>
            <a:chExt cx="561976" cy="563563"/>
          </a:xfrm>
        </p:grpSpPr>
        <p:sp>
          <p:nvSpPr>
            <p:cNvPr id="521" name="Freeform 104"/>
            <p:cNvSpPr>
              <a:spLocks/>
            </p:cNvSpPr>
            <p:nvPr/>
          </p:nvSpPr>
          <p:spPr bwMode="auto">
            <a:xfrm>
              <a:off x="5045989" y="-1143001"/>
              <a:ext cx="280988" cy="563563"/>
            </a:xfrm>
            <a:custGeom>
              <a:avLst/>
              <a:gdLst>
                <a:gd name="T0" fmla="*/ 0 w 273"/>
                <a:gd name="T1" fmla="*/ 273 h 546"/>
                <a:gd name="T2" fmla="*/ 273 w 273"/>
                <a:gd name="T3" fmla="*/ 546 h 546"/>
                <a:gd name="T4" fmla="*/ 273 w 273"/>
                <a:gd name="T5" fmla="*/ 0 h 546"/>
                <a:gd name="T6" fmla="*/ 0 w 273"/>
                <a:gd name="T7" fmla="*/ 273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273"/>
                  </a:moveTo>
                  <a:cubicBezTo>
                    <a:pt x="0" y="424"/>
                    <a:pt x="122" y="546"/>
                    <a:pt x="273" y="546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22" y="0"/>
                    <a:pt x="0" y="122"/>
                    <a:pt x="0" y="273"/>
                  </a:cubicBezTo>
                  <a:close/>
                </a:path>
              </a:pathLst>
            </a:custGeom>
            <a:solidFill>
              <a:srgbClr val="36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2" name="Freeform 105"/>
            <p:cNvSpPr>
              <a:spLocks/>
            </p:cNvSpPr>
            <p:nvPr/>
          </p:nvSpPr>
          <p:spPr bwMode="auto">
            <a:xfrm>
              <a:off x="5326977" y="-1143001"/>
              <a:ext cx="280988" cy="563563"/>
            </a:xfrm>
            <a:custGeom>
              <a:avLst/>
              <a:gdLst>
                <a:gd name="T0" fmla="*/ 0 w 273"/>
                <a:gd name="T1" fmla="*/ 0 h 546"/>
                <a:gd name="T2" fmla="*/ 0 w 273"/>
                <a:gd name="T3" fmla="*/ 546 h 546"/>
                <a:gd name="T4" fmla="*/ 273 w 273"/>
                <a:gd name="T5" fmla="*/ 273 h 546"/>
                <a:gd name="T6" fmla="*/ 0 w 273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0"/>
                  </a:moveTo>
                  <a:cubicBezTo>
                    <a:pt x="0" y="546"/>
                    <a:pt x="0" y="546"/>
                    <a:pt x="0" y="546"/>
                  </a:cubicBezTo>
                  <a:cubicBezTo>
                    <a:pt x="150" y="546"/>
                    <a:pt x="273" y="424"/>
                    <a:pt x="273" y="273"/>
                  </a:cubicBezTo>
                  <a:cubicBezTo>
                    <a:pt x="273" y="122"/>
                    <a:pt x="150" y="0"/>
                    <a:pt x="0" y="0"/>
                  </a:cubicBezTo>
                  <a:close/>
                </a:path>
              </a:pathLst>
            </a:custGeom>
            <a:solidFill>
              <a:srgbClr val="61C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3" name="Freeform 106"/>
            <p:cNvSpPr>
              <a:spLocks/>
            </p:cNvSpPr>
            <p:nvPr/>
          </p:nvSpPr>
          <p:spPr bwMode="auto">
            <a:xfrm>
              <a:off x="5204739" y="-1066801"/>
              <a:ext cx="74613" cy="357188"/>
            </a:xfrm>
            <a:custGeom>
              <a:avLst/>
              <a:gdLst>
                <a:gd name="T0" fmla="*/ 9 w 47"/>
                <a:gd name="T1" fmla="*/ 225 h 225"/>
                <a:gd name="T2" fmla="*/ 0 w 47"/>
                <a:gd name="T3" fmla="*/ 0 h 225"/>
                <a:gd name="T4" fmla="*/ 47 w 47"/>
                <a:gd name="T5" fmla="*/ 0 h 225"/>
                <a:gd name="T6" fmla="*/ 47 w 47"/>
                <a:gd name="T7" fmla="*/ 225 h 225"/>
                <a:gd name="T8" fmla="*/ 9 w 47"/>
                <a:gd name="T9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25">
                  <a:moveTo>
                    <a:pt x="9" y="225"/>
                  </a:moveTo>
                  <a:lnTo>
                    <a:pt x="0" y="0"/>
                  </a:lnTo>
                  <a:lnTo>
                    <a:pt x="47" y="0"/>
                  </a:lnTo>
                  <a:lnTo>
                    <a:pt x="47" y="225"/>
                  </a:lnTo>
                  <a:lnTo>
                    <a:pt x="9" y="225"/>
                  </a:ln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4" name="Freeform 107"/>
            <p:cNvSpPr>
              <a:spLocks/>
            </p:cNvSpPr>
            <p:nvPr/>
          </p:nvSpPr>
          <p:spPr bwMode="auto">
            <a:xfrm>
              <a:off x="5279352" y="-1066801"/>
              <a:ext cx="77788" cy="357188"/>
            </a:xfrm>
            <a:custGeom>
              <a:avLst/>
              <a:gdLst>
                <a:gd name="T0" fmla="*/ 0 w 49"/>
                <a:gd name="T1" fmla="*/ 0 h 225"/>
                <a:gd name="T2" fmla="*/ 49 w 49"/>
                <a:gd name="T3" fmla="*/ 0 h 225"/>
                <a:gd name="T4" fmla="*/ 39 w 49"/>
                <a:gd name="T5" fmla="*/ 225 h 225"/>
                <a:gd name="T6" fmla="*/ 0 w 49"/>
                <a:gd name="T7" fmla="*/ 225 h 225"/>
                <a:gd name="T8" fmla="*/ 0 w 49"/>
                <a:gd name="T9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25">
                  <a:moveTo>
                    <a:pt x="0" y="0"/>
                  </a:moveTo>
                  <a:lnTo>
                    <a:pt x="49" y="0"/>
                  </a:lnTo>
                  <a:lnTo>
                    <a:pt x="39" y="225"/>
                  </a:lnTo>
                  <a:lnTo>
                    <a:pt x="0" y="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5" name="Freeform 108"/>
            <p:cNvSpPr>
              <a:spLocks/>
            </p:cNvSpPr>
            <p:nvPr/>
          </p:nvSpPr>
          <p:spPr bwMode="auto">
            <a:xfrm>
              <a:off x="5279352" y="-709614"/>
              <a:ext cx="61913" cy="61913"/>
            </a:xfrm>
            <a:custGeom>
              <a:avLst/>
              <a:gdLst>
                <a:gd name="T0" fmla="*/ 0 w 39"/>
                <a:gd name="T1" fmla="*/ 0 h 39"/>
                <a:gd name="T2" fmla="*/ 39 w 39"/>
                <a:gd name="T3" fmla="*/ 0 h 39"/>
                <a:gd name="T4" fmla="*/ 37 w 39"/>
                <a:gd name="T5" fmla="*/ 39 h 39"/>
                <a:gd name="T6" fmla="*/ 0 w 39"/>
                <a:gd name="T7" fmla="*/ 39 h 39"/>
                <a:gd name="T8" fmla="*/ 0 w 39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0" y="0"/>
                  </a:moveTo>
                  <a:lnTo>
                    <a:pt x="39" y="0"/>
                  </a:lnTo>
                  <a:lnTo>
                    <a:pt x="37" y="39"/>
                  </a:lnTo>
                  <a:lnTo>
                    <a:pt x="0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" name="Freeform 109"/>
            <p:cNvSpPr>
              <a:spLocks/>
            </p:cNvSpPr>
            <p:nvPr/>
          </p:nvSpPr>
          <p:spPr bwMode="auto">
            <a:xfrm>
              <a:off x="5219027" y="-709614"/>
              <a:ext cx="60325" cy="61913"/>
            </a:xfrm>
            <a:custGeom>
              <a:avLst/>
              <a:gdLst>
                <a:gd name="T0" fmla="*/ 2 w 38"/>
                <a:gd name="T1" fmla="*/ 39 h 39"/>
                <a:gd name="T2" fmla="*/ 0 w 38"/>
                <a:gd name="T3" fmla="*/ 0 h 39"/>
                <a:gd name="T4" fmla="*/ 38 w 38"/>
                <a:gd name="T5" fmla="*/ 0 h 39"/>
                <a:gd name="T6" fmla="*/ 38 w 38"/>
                <a:gd name="T7" fmla="*/ 39 h 39"/>
                <a:gd name="T8" fmla="*/ 2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" y="39"/>
                  </a:moveTo>
                  <a:lnTo>
                    <a:pt x="0" y="0"/>
                  </a:lnTo>
                  <a:lnTo>
                    <a:pt x="38" y="0"/>
                  </a:lnTo>
                  <a:lnTo>
                    <a:pt x="38" y="39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" name="Freeform 110"/>
            <p:cNvSpPr>
              <a:spLocks/>
            </p:cNvSpPr>
            <p:nvPr/>
          </p:nvSpPr>
          <p:spPr bwMode="auto">
            <a:xfrm>
              <a:off x="5279352" y="-673101"/>
              <a:ext cx="60325" cy="25400"/>
            </a:xfrm>
            <a:custGeom>
              <a:avLst/>
              <a:gdLst>
                <a:gd name="T0" fmla="*/ 0 w 38"/>
                <a:gd name="T1" fmla="*/ 0 h 16"/>
                <a:gd name="T2" fmla="*/ 38 w 38"/>
                <a:gd name="T3" fmla="*/ 0 h 16"/>
                <a:gd name="T4" fmla="*/ 37 w 38"/>
                <a:gd name="T5" fmla="*/ 16 h 16"/>
                <a:gd name="T6" fmla="*/ 0 w 38"/>
                <a:gd name="T7" fmla="*/ 16 h 16"/>
                <a:gd name="T8" fmla="*/ 0 w 3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6">
                  <a:moveTo>
                    <a:pt x="0" y="0"/>
                  </a:moveTo>
                  <a:lnTo>
                    <a:pt x="38" y="0"/>
                  </a:lnTo>
                  <a:lnTo>
                    <a:pt x="37" y="16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C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" name="Rectangle 111"/>
            <p:cNvSpPr>
              <a:spLocks noChangeArrowheads="1"/>
            </p:cNvSpPr>
            <p:nvPr/>
          </p:nvSpPr>
          <p:spPr bwMode="auto">
            <a:xfrm>
              <a:off x="5222202" y="-673101"/>
              <a:ext cx="57150" cy="25400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" name="Rectangle 112"/>
            <p:cNvSpPr>
              <a:spLocks noChangeArrowheads="1"/>
            </p:cNvSpPr>
            <p:nvPr/>
          </p:nvSpPr>
          <p:spPr bwMode="auto">
            <a:xfrm>
              <a:off x="5222202" y="-671514"/>
              <a:ext cx="57150" cy="23813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" name="Freeform 113"/>
            <p:cNvSpPr>
              <a:spLocks/>
            </p:cNvSpPr>
            <p:nvPr/>
          </p:nvSpPr>
          <p:spPr bwMode="auto">
            <a:xfrm>
              <a:off x="5279352" y="-671514"/>
              <a:ext cx="60325" cy="23813"/>
            </a:xfrm>
            <a:custGeom>
              <a:avLst/>
              <a:gdLst>
                <a:gd name="T0" fmla="*/ 0 w 38"/>
                <a:gd name="T1" fmla="*/ 0 h 15"/>
                <a:gd name="T2" fmla="*/ 38 w 38"/>
                <a:gd name="T3" fmla="*/ 0 h 15"/>
                <a:gd name="T4" fmla="*/ 37 w 38"/>
                <a:gd name="T5" fmla="*/ 15 h 15"/>
                <a:gd name="T6" fmla="*/ 0 w 38"/>
                <a:gd name="T7" fmla="*/ 15 h 15"/>
                <a:gd name="T8" fmla="*/ 0 w 38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5">
                  <a:moveTo>
                    <a:pt x="0" y="0"/>
                  </a:moveTo>
                  <a:lnTo>
                    <a:pt x="38" y="0"/>
                  </a:lnTo>
                  <a:lnTo>
                    <a:pt x="37" y="15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" name="Freeform 114"/>
            <p:cNvSpPr>
              <a:spLocks/>
            </p:cNvSpPr>
            <p:nvPr/>
          </p:nvSpPr>
          <p:spPr bwMode="auto">
            <a:xfrm>
              <a:off x="5231727" y="-925514"/>
              <a:ext cx="47625" cy="101600"/>
            </a:xfrm>
            <a:custGeom>
              <a:avLst/>
              <a:gdLst>
                <a:gd name="T0" fmla="*/ 40 w 47"/>
                <a:gd name="T1" fmla="*/ 78 h 99"/>
                <a:gd name="T2" fmla="*/ 27 w 47"/>
                <a:gd name="T3" fmla="*/ 95 h 99"/>
                <a:gd name="T4" fmla="*/ 19 w 47"/>
                <a:gd name="T5" fmla="*/ 55 h 99"/>
                <a:gd name="T6" fmla="*/ 21 w 47"/>
                <a:gd name="T7" fmla="*/ 4 h 99"/>
                <a:gd name="T8" fmla="*/ 39 w 47"/>
                <a:gd name="T9" fmla="*/ 3 h 99"/>
                <a:gd name="T10" fmla="*/ 47 w 47"/>
                <a:gd name="T11" fmla="*/ 5 h 99"/>
                <a:gd name="T12" fmla="*/ 47 w 47"/>
                <a:gd name="T13" fmla="*/ 72 h 99"/>
                <a:gd name="T14" fmla="*/ 40 w 47"/>
                <a:gd name="T15" fmla="*/ 7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99">
                  <a:moveTo>
                    <a:pt x="40" y="78"/>
                  </a:moveTo>
                  <a:cubicBezTo>
                    <a:pt x="37" y="85"/>
                    <a:pt x="38" y="99"/>
                    <a:pt x="27" y="95"/>
                  </a:cubicBezTo>
                  <a:cubicBezTo>
                    <a:pt x="18" y="93"/>
                    <a:pt x="21" y="62"/>
                    <a:pt x="19" y="55"/>
                  </a:cubicBezTo>
                  <a:cubicBezTo>
                    <a:pt x="14" y="40"/>
                    <a:pt x="0" y="15"/>
                    <a:pt x="21" y="4"/>
                  </a:cubicBezTo>
                  <a:cubicBezTo>
                    <a:pt x="25" y="1"/>
                    <a:pt x="33" y="0"/>
                    <a:pt x="39" y="3"/>
                  </a:cubicBezTo>
                  <a:cubicBezTo>
                    <a:pt x="43" y="4"/>
                    <a:pt x="46" y="5"/>
                    <a:pt x="47" y="5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5" y="72"/>
                    <a:pt x="42" y="73"/>
                    <a:pt x="40" y="78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2" name="Freeform 115"/>
            <p:cNvSpPr>
              <a:spLocks/>
            </p:cNvSpPr>
            <p:nvPr/>
          </p:nvSpPr>
          <p:spPr bwMode="auto">
            <a:xfrm>
              <a:off x="5279352" y="-928689"/>
              <a:ext cx="42863" cy="103188"/>
            </a:xfrm>
            <a:custGeom>
              <a:avLst/>
              <a:gdLst>
                <a:gd name="T0" fmla="*/ 11 w 41"/>
                <a:gd name="T1" fmla="*/ 92 h 101"/>
                <a:gd name="T2" fmla="*/ 0 w 41"/>
                <a:gd name="T3" fmla="*/ 75 h 101"/>
                <a:gd name="T4" fmla="*/ 0 w 41"/>
                <a:gd name="T5" fmla="*/ 8 h 101"/>
                <a:gd name="T6" fmla="*/ 13 w 41"/>
                <a:gd name="T7" fmla="*/ 4 h 101"/>
                <a:gd name="T8" fmla="*/ 37 w 41"/>
                <a:gd name="T9" fmla="*/ 42 h 101"/>
                <a:gd name="T10" fmla="*/ 27 w 41"/>
                <a:gd name="T11" fmla="*/ 70 h 101"/>
                <a:gd name="T12" fmla="*/ 23 w 41"/>
                <a:gd name="T13" fmla="*/ 97 h 101"/>
                <a:gd name="T14" fmla="*/ 11 w 41"/>
                <a:gd name="T15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1">
                  <a:moveTo>
                    <a:pt x="11" y="92"/>
                  </a:moveTo>
                  <a:cubicBezTo>
                    <a:pt x="11" y="85"/>
                    <a:pt x="6" y="76"/>
                    <a:pt x="0" y="7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4" y="7"/>
                    <a:pt x="5" y="6"/>
                    <a:pt x="13" y="4"/>
                  </a:cubicBezTo>
                  <a:cubicBezTo>
                    <a:pt x="36" y="0"/>
                    <a:pt x="41" y="27"/>
                    <a:pt x="37" y="42"/>
                  </a:cubicBezTo>
                  <a:cubicBezTo>
                    <a:pt x="34" y="52"/>
                    <a:pt x="28" y="59"/>
                    <a:pt x="27" y="70"/>
                  </a:cubicBezTo>
                  <a:cubicBezTo>
                    <a:pt x="26" y="77"/>
                    <a:pt x="30" y="91"/>
                    <a:pt x="23" y="97"/>
                  </a:cubicBezTo>
                  <a:cubicBezTo>
                    <a:pt x="18" y="101"/>
                    <a:pt x="12" y="98"/>
                    <a:pt x="11" y="92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3" name="Freeform 116"/>
            <p:cNvSpPr>
              <a:spLocks/>
            </p:cNvSpPr>
            <p:nvPr/>
          </p:nvSpPr>
          <p:spPr bwMode="auto">
            <a:xfrm>
              <a:off x="5258714" y="-693739"/>
              <a:ext cx="20638" cy="22225"/>
            </a:xfrm>
            <a:custGeom>
              <a:avLst/>
              <a:gdLst>
                <a:gd name="T0" fmla="*/ 0 w 21"/>
                <a:gd name="T1" fmla="*/ 21 h 21"/>
                <a:gd name="T2" fmla="*/ 21 w 21"/>
                <a:gd name="T3" fmla="*/ 0 h 21"/>
                <a:gd name="T4" fmla="*/ 21 w 21"/>
                <a:gd name="T5" fmla="*/ 21 h 21"/>
                <a:gd name="T6" fmla="*/ 0 w 21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1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21" y="21"/>
                    <a:pt x="21" y="21"/>
                    <a:pt x="21" y="21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4" name="Freeform 117"/>
            <p:cNvSpPr>
              <a:spLocks/>
            </p:cNvSpPr>
            <p:nvPr/>
          </p:nvSpPr>
          <p:spPr bwMode="auto">
            <a:xfrm>
              <a:off x="5279352" y="-693739"/>
              <a:ext cx="23813" cy="22225"/>
            </a:xfrm>
            <a:custGeom>
              <a:avLst/>
              <a:gdLst>
                <a:gd name="T0" fmla="*/ 0 w 22"/>
                <a:gd name="T1" fmla="*/ 0 h 21"/>
                <a:gd name="T2" fmla="*/ 22 w 22"/>
                <a:gd name="T3" fmla="*/ 21 h 21"/>
                <a:gd name="T4" fmla="*/ 0 w 22"/>
                <a:gd name="T5" fmla="*/ 21 h 21"/>
                <a:gd name="T6" fmla="*/ 0 w 22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1">
                  <a:moveTo>
                    <a:pt x="0" y="0"/>
                  </a:moveTo>
                  <a:cubicBezTo>
                    <a:pt x="12" y="0"/>
                    <a:pt x="21" y="9"/>
                    <a:pt x="22" y="21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1C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5" name="Freeform 118"/>
            <p:cNvSpPr>
              <a:spLocks/>
            </p:cNvSpPr>
            <p:nvPr/>
          </p:nvSpPr>
          <p:spPr bwMode="auto">
            <a:xfrm>
              <a:off x="5279352" y="-1066801"/>
              <a:ext cx="77788" cy="23813"/>
            </a:xfrm>
            <a:custGeom>
              <a:avLst/>
              <a:gdLst>
                <a:gd name="T0" fmla="*/ 0 w 49"/>
                <a:gd name="T1" fmla="*/ 0 h 15"/>
                <a:gd name="T2" fmla="*/ 49 w 49"/>
                <a:gd name="T3" fmla="*/ 0 h 15"/>
                <a:gd name="T4" fmla="*/ 48 w 49"/>
                <a:gd name="T5" fmla="*/ 15 h 15"/>
                <a:gd name="T6" fmla="*/ 0 w 49"/>
                <a:gd name="T7" fmla="*/ 15 h 15"/>
                <a:gd name="T8" fmla="*/ 0 w 49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5">
                  <a:moveTo>
                    <a:pt x="0" y="0"/>
                  </a:moveTo>
                  <a:lnTo>
                    <a:pt x="49" y="0"/>
                  </a:lnTo>
                  <a:lnTo>
                    <a:pt x="48" y="15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6" name="Rectangle 119"/>
            <p:cNvSpPr>
              <a:spLocks noChangeArrowheads="1"/>
            </p:cNvSpPr>
            <p:nvPr/>
          </p:nvSpPr>
          <p:spPr bwMode="auto">
            <a:xfrm>
              <a:off x="5204739" y="-1066801"/>
              <a:ext cx="74613" cy="23813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7" name="Freeform 120"/>
            <p:cNvSpPr>
              <a:spLocks/>
            </p:cNvSpPr>
            <p:nvPr/>
          </p:nvSpPr>
          <p:spPr bwMode="auto">
            <a:xfrm>
              <a:off x="5396827" y="-862014"/>
              <a:ext cx="76200" cy="111125"/>
            </a:xfrm>
            <a:custGeom>
              <a:avLst/>
              <a:gdLst>
                <a:gd name="T0" fmla="*/ 1 w 74"/>
                <a:gd name="T1" fmla="*/ 103 h 107"/>
                <a:gd name="T2" fmla="*/ 19 w 74"/>
                <a:gd name="T3" fmla="*/ 99 h 107"/>
                <a:gd name="T4" fmla="*/ 74 w 74"/>
                <a:gd name="T5" fmla="*/ 6 h 107"/>
                <a:gd name="T6" fmla="*/ 62 w 74"/>
                <a:gd name="T7" fmla="*/ 0 h 107"/>
                <a:gd name="T8" fmla="*/ 0 w 74"/>
                <a:gd name="T9" fmla="*/ 103 h 107"/>
                <a:gd name="T10" fmla="*/ 1 w 74"/>
                <a:gd name="T11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07">
                  <a:moveTo>
                    <a:pt x="1" y="103"/>
                  </a:moveTo>
                  <a:cubicBezTo>
                    <a:pt x="7" y="107"/>
                    <a:pt x="15" y="105"/>
                    <a:pt x="19" y="99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8" name="Freeform 121"/>
            <p:cNvSpPr>
              <a:spLocks/>
            </p:cNvSpPr>
            <p:nvPr/>
          </p:nvSpPr>
          <p:spPr bwMode="auto">
            <a:xfrm>
              <a:off x="5390477" y="-866776"/>
              <a:ext cx="71438" cy="111125"/>
            </a:xfrm>
            <a:custGeom>
              <a:avLst/>
              <a:gdLst>
                <a:gd name="T0" fmla="*/ 3 w 69"/>
                <a:gd name="T1" fmla="*/ 91 h 108"/>
                <a:gd name="T2" fmla="*/ 7 w 69"/>
                <a:gd name="T3" fmla="*/ 108 h 108"/>
                <a:gd name="T4" fmla="*/ 69 w 69"/>
                <a:gd name="T5" fmla="*/ 5 h 108"/>
                <a:gd name="T6" fmla="*/ 58 w 69"/>
                <a:gd name="T7" fmla="*/ 0 h 108"/>
                <a:gd name="T8" fmla="*/ 3 w 69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8">
                  <a:moveTo>
                    <a:pt x="3" y="91"/>
                  </a:moveTo>
                  <a:cubicBezTo>
                    <a:pt x="0" y="97"/>
                    <a:pt x="2" y="104"/>
                    <a:pt x="7" y="108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3" y="91"/>
                  </a:ln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9" name="Freeform 122"/>
            <p:cNvSpPr>
              <a:spLocks/>
            </p:cNvSpPr>
            <p:nvPr/>
          </p:nvSpPr>
          <p:spPr bwMode="auto">
            <a:xfrm>
              <a:off x="5441277" y="-1028701"/>
              <a:ext cx="74613" cy="85725"/>
            </a:xfrm>
            <a:custGeom>
              <a:avLst/>
              <a:gdLst>
                <a:gd name="T0" fmla="*/ 18 w 47"/>
                <a:gd name="T1" fmla="*/ 0 h 54"/>
                <a:gd name="T2" fmla="*/ 0 w 47"/>
                <a:gd name="T3" fmla="*/ 39 h 54"/>
                <a:gd name="T4" fmla="*/ 33 w 47"/>
                <a:gd name="T5" fmla="*/ 54 h 54"/>
                <a:gd name="T6" fmla="*/ 47 w 47"/>
                <a:gd name="T7" fmla="*/ 23 h 54"/>
                <a:gd name="T8" fmla="*/ 18 w 47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4">
                  <a:moveTo>
                    <a:pt x="18" y="0"/>
                  </a:moveTo>
                  <a:lnTo>
                    <a:pt x="0" y="39"/>
                  </a:lnTo>
                  <a:lnTo>
                    <a:pt x="33" y="54"/>
                  </a:lnTo>
                  <a:lnTo>
                    <a:pt x="47" y="23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0" name="Freeform 123"/>
            <p:cNvSpPr>
              <a:spLocks/>
            </p:cNvSpPr>
            <p:nvPr/>
          </p:nvSpPr>
          <p:spPr bwMode="auto">
            <a:xfrm>
              <a:off x="5411114" y="-966789"/>
              <a:ext cx="82550" cy="73025"/>
            </a:xfrm>
            <a:custGeom>
              <a:avLst/>
              <a:gdLst>
                <a:gd name="T0" fmla="*/ 0 w 52"/>
                <a:gd name="T1" fmla="*/ 38 h 46"/>
                <a:gd name="T2" fmla="*/ 37 w 52"/>
                <a:gd name="T3" fmla="*/ 46 h 46"/>
                <a:gd name="T4" fmla="*/ 52 w 52"/>
                <a:gd name="T5" fmla="*/ 15 h 46"/>
                <a:gd name="T6" fmla="*/ 19 w 52"/>
                <a:gd name="T7" fmla="*/ 0 h 46"/>
                <a:gd name="T8" fmla="*/ 0 w 52"/>
                <a:gd name="T9" fmla="*/ 3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6">
                  <a:moveTo>
                    <a:pt x="0" y="38"/>
                  </a:moveTo>
                  <a:lnTo>
                    <a:pt x="37" y="46"/>
                  </a:lnTo>
                  <a:lnTo>
                    <a:pt x="52" y="15"/>
                  </a:lnTo>
                  <a:lnTo>
                    <a:pt x="19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1" name="Freeform 124"/>
            <p:cNvSpPr>
              <a:spLocks/>
            </p:cNvSpPr>
            <p:nvPr/>
          </p:nvSpPr>
          <p:spPr bwMode="auto">
            <a:xfrm>
              <a:off x="5411114" y="-966789"/>
              <a:ext cx="38100" cy="63500"/>
            </a:xfrm>
            <a:custGeom>
              <a:avLst/>
              <a:gdLst>
                <a:gd name="T0" fmla="*/ 24 w 24"/>
                <a:gd name="T1" fmla="*/ 2 h 40"/>
                <a:gd name="T2" fmla="*/ 19 w 24"/>
                <a:gd name="T3" fmla="*/ 0 h 40"/>
                <a:gd name="T4" fmla="*/ 0 w 24"/>
                <a:gd name="T5" fmla="*/ 38 h 40"/>
                <a:gd name="T6" fmla="*/ 7 w 24"/>
                <a:gd name="T7" fmla="*/ 40 h 40"/>
                <a:gd name="T8" fmla="*/ 24 w 24"/>
                <a:gd name="T9" fmla="*/ 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0">
                  <a:moveTo>
                    <a:pt x="24" y="2"/>
                  </a:moveTo>
                  <a:lnTo>
                    <a:pt x="19" y="0"/>
                  </a:lnTo>
                  <a:lnTo>
                    <a:pt x="0" y="38"/>
                  </a:lnTo>
                  <a:lnTo>
                    <a:pt x="7" y="40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2" name="Freeform 125"/>
            <p:cNvSpPr>
              <a:spLocks/>
            </p:cNvSpPr>
            <p:nvPr/>
          </p:nvSpPr>
          <p:spPr bwMode="auto">
            <a:xfrm>
              <a:off x="5439689" y="-969964"/>
              <a:ext cx="52388" cy="28575"/>
            </a:xfrm>
            <a:custGeom>
              <a:avLst/>
              <a:gdLst>
                <a:gd name="T0" fmla="*/ 1 w 33"/>
                <a:gd name="T1" fmla="*/ 0 h 18"/>
                <a:gd name="T2" fmla="*/ 33 w 33"/>
                <a:gd name="T3" fmla="*/ 15 h 18"/>
                <a:gd name="T4" fmla="*/ 32 w 33"/>
                <a:gd name="T5" fmla="*/ 18 h 18"/>
                <a:gd name="T6" fmla="*/ 0 w 33"/>
                <a:gd name="T7" fmla="*/ 3 h 18"/>
                <a:gd name="T8" fmla="*/ 1 w 33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8">
                  <a:moveTo>
                    <a:pt x="1" y="0"/>
                  </a:moveTo>
                  <a:lnTo>
                    <a:pt x="33" y="15"/>
                  </a:lnTo>
                  <a:lnTo>
                    <a:pt x="32" y="18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3" name="Freeform 126"/>
            <p:cNvSpPr>
              <a:spLocks/>
            </p:cNvSpPr>
            <p:nvPr/>
          </p:nvSpPr>
          <p:spPr bwMode="auto">
            <a:xfrm>
              <a:off x="5430164" y="-949326"/>
              <a:ext cx="53975" cy="23813"/>
            </a:xfrm>
            <a:custGeom>
              <a:avLst/>
              <a:gdLst>
                <a:gd name="T0" fmla="*/ 34 w 34"/>
                <a:gd name="T1" fmla="*/ 13 h 15"/>
                <a:gd name="T2" fmla="*/ 33 w 34"/>
                <a:gd name="T3" fmla="*/ 15 h 15"/>
                <a:gd name="T4" fmla="*/ 0 w 34"/>
                <a:gd name="T5" fmla="*/ 2 h 15"/>
                <a:gd name="T6" fmla="*/ 1 w 34"/>
                <a:gd name="T7" fmla="*/ 0 h 15"/>
                <a:gd name="T8" fmla="*/ 34 w 34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5">
                  <a:moveTo>
                    <a:pt x="34" y="13"/>
                  </a:moveTo>
                  <a:lnTo>
                    <a:pt x="33" y="15"/>
                  </a:lnTo>
                  <a:lnTo>
                    <a:pt x="0" y="2"/>
                  </a:lnTo>
                  <a:lnTo>
                    <a:pt x="1" y="0"/>
                  </a:lnTo>
                  <a:lnTo>
                    <a:pt x="34" y="13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4" name="Freeform 127"/>
            <p:cNvSpPr>
              <a:spLocks/>
            </p:cNvSpPr>
            <p:nvPr/>
          </p:nvSpPr>
          <p:spPr bwMode="auto">
            <a:xfrm>
              <a:off x="5420639" y="-928689"/>
              <a:ext cx="55563" cy="20638"/>
            </a:xfrm>
            <a:custGeom>
              <a:avLst/>
              <a:gdLst>
                <a:gd name="T0" fmla="*/ 35 w 35"/>
                <a:gd name="T1" fmla="*/ 10 h 13"/>
                <a:gd name="T2" fmla="*/ 35 w 35"/>
                <a:gd name="T3" fmla="*/ 13 h 13"/>
                <a:gd name="T4" fmla="*/ 0 w 35"/>
                <a:gd name="T5" fmla="*/ 2 h 13"/>
                <a:gd name="T6" fmla="*/ 1 w 35"/>
                <a:gd name="T7" fmla="*/ 0 h 13"/>
                <a:gd name="T8" fmla="*/ 35 w 35"/>
                <a:gd name="T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3">
                  <a:moveTo>
                    <a:pt x="35" y="10"/>
                  </a:moveTo>
                  <a:lnTo>
                    <a:pt x="35" y="13"/>
                  </a:lnTo>
                  <a:lnTo>
                    <a:pt x="0" y="2"/>
                  </a:lnTo>
                  <a:lnTo>
                    <a:pt x="1" y="0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5" name="Freeform 128"/>
            <p:cNvSpPr>
              <a:spLocks/>
            </p:cNvSpPr>
            <p:nvPr/>
          </p:nvSpPr>
          <p:spPr bwMode="auto">
            <a:xfrm>
              <a:off x="5449214" y="-990601"/>
              <a:ext cx="50800" cy="33338"/>
            </a:xfrm>
            <a:custGeom>
              <a:avLst/>
              <a:gdLst>
                <a:gd name="T0" fmla="*/ 1 w 32"/>
                <a:gd name="T1" fmla="*/ 0 h 21"/>
                <a:gd name="T2" fmla="*/ 32 w 32"/>
                <a:gd name="T3" fmla="*/ 18 h 21"/>
                <a:gd name="T4" fmla="*/ 31 w 32"/>
                <a:gd name="T5" fmla="*/ 21 h 21"/>
                <a:gd name="T6" fmla="*/ 0 w 32"/>
                <a:gd name="T7" fmla="*/ 3 h 21"/>
                <a:gd name="T8" fmla="*/ 1 w 3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1">
                  <a:moveTo>
                    <a:pt x="1" y="0"/>
                  </a:moveTo>
                  <a:lnTo>
                    <a:pt x="32" y="18"/>
                  </a:lnTo>
                  <a:lnTo>
                    <a:pt x="31" y="21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6" name="Freeform 129"/>
            <p:cNvSpPr>
              <a:spLocks/>
            </p:cNvSpPr>
            <p:nvPr/>
          </p:nvSpPr>
          <p:spPr bwMode="auto">
            <a:xfrm>
              <a:off x="5458739" y="-1009651"/>
              <a:ext cx="49213" cy="34925"/>
            </a:xfrm>
            <a:custGeom>
              <a:avLst/>
              <a:gdLst>
                <a:gd name="T0" fmla="*/ 2 w 31"/>
                <a:gd name="T1" fmla="*/ 0 h 22"/>
                <a:gd name="T2" fmla="*/ 31 w 31"/>
                <a:gd name="T3" fmla="*/ 20 h 22"/>
                <a:gd name="T4" fmla="*/ 29 w 31"/>
                <a:gd name="T5" fmla="*/ 22 h 22"/>
                <a:gd name="T6" fmla="*/ 0 w 31"/>
                <a:gd name="T7" fmla="*/ 2 h 22"/>
                <a:gd name="T8" fmla="*/ 2 w 31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2">
                  <a:moveTo>
                    <a:pt x="2" y="0"/>
                  </a:moveTo>
                  <a:lnTo>
                    <a:pt x="31" y="20"/>
                  </a:lnTo>
                  <a:lnTo>
                    <a:pt x="29" y="22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7" name="Freeform 130"/>
            <p:cNvSpPr>
              <a:spLocks/>
            </p:cNvSpPr>
            <p:nvPr/>
          </p:nvSpPr>
          <p:spPr bwMode="auto">
            <a:xfrm>
              <a:off x="5369839" y="-1019176"/>
              <a:ext cx="92075" cy="100013"/>
            </a:xfrm>
            <a:custGeom>
              <a:avLst/>
              <a:gdLst>
                <a:gd name="T0" fmla="*/ 78 w 89"/>
                <a:gd name="T1" fmla="*/ 3 h 98"/>
                <a:gd name="T2" fmla="*/ 52 w 89"/>
                <a:gd name="T3" fmla="*/ 20 h 98"/>
                <a:gd name="T4" fmla="*/ 44 w 89"/>
                <a:gd name="T5" fmla="*/ 64 h 98"/>
                <a:gd name="T6" fmla="*/ 29 w 89"/>
                <a:gd name="T7" fmla="*/ 84 h 98"/>
                <a:gd name="T8" fmla="*/ 0 w 89"/>
                <a:gd name="T9" fmla="*/ 83 h 98"/>
                <a:gd name="T10" fmla="*/ 3 w 89"/>
                <a:gd name="T11" fmla="*/ 85 h 98"/>
                <a:gd name="T12" fmla="*/ 38 w 89"/>
                <a:gd name="T13" fmla="*/ 94 h 98"/>
                <a:gd name="T14" fmla="*/ 57 w 89"/>
                <a:gd name="T15" fmla="*/ 72 h 98"/>
                <a:gd name="T16" fmla="*/ 87 w 89"/>
                <a:gd name="T17" fmla="*/ 9 h 98"/>
                <a:gd name="T18" fmla="*/ 89 w 89"/>
                <a:gd name="T19" fmla="*/ 8 h 98"/>
                <a:gd name="T20" fmla="*/ 78 w 89"/>
                <a:gd name="T21" fmla="*/ 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98">
                  <a:moveTo>
                    <a:pt x="78" y="3"/>
                  </a:moveTo>
                  <a:cubicBezTo>
                    <a:pt x="67" y="0"/>
                    <a:pt x="56" y="13"/>
                    <a:pt x="52" y="20"/>
                  </a:cubicBezTo>
                  <a:cubicBezTo>
                    <a:pt x="46" y="32"/>
                    <a:pt x="46" y="53"/>
                    <a:pt x="44" y="64"/>
                  </a:cubicBezTo>
                  <a:cubicBezTo>
                    <a:pt x="42" y="74"/>
                    <a:pt x="36" y="81"/>
                    <a:pt x="29" y="84"/>
                  </a:cubicBezTo>
                  <a:cubicBezTo>
                    <a:pt x="19" y="88"/>
                    <a:pt x="6" y="84"/>
                    <a:pt x="0" y="83"/>
                  </a:cubicBezTo>
                  <a:cubicBezTo>
                    <a:pt x="1" y="84"/>
                    <a:pt x="2" y="85"/>
                    <a:pt x="3" y="85"/>
                  </a:cubicBezTo>
                  <a:cubicBezTo>
                    <a:pt x="12" y="91"/>
                    <a:pt x="26" y="98"/>
                    <a:pt x="38" y="94"/>
                  </a:cubicBezTo>
                  <a:cubicBezTo>
                    <a:pt x="49" y="91"/>
                    <a:pt x="54" y="84"/>
                    <a:pt x="57" y="72"/>
                  </a:cubicBezTo>
                  <a:cubicBezTo>
                    <a:pt x="63" y="54"/>
                    <a:pt x="60" y="17"/>
                    <a:pt x="87" y="9"/>
                  </a:cubicBezTo>
                  <a:cubicBezTo>
                    <a:pt x="87" y="9"/>
                    <a:pt x="89" y="9"/>
                    <a:pt x="89" y="8"/>
                  </a:cubicBezTo>
                  <a:cubicBezTo>
                    <a:pt x="85" y="6"/>
                    <a:pt x="81" y="4"/>
                    <a:pt x="78" y="3"/>
                  </a:cubicBezTo>
                  <a:close/>
                </a:path>
              </a:pathLst>
            </a:custGeom>
            <a:solidFill>
              <a:srgbClr val="4EB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8" name="Freeform 131"/>
            <p:cNvSpPr>
              <a:spLocks/>
            </p:cNvSpPr>
            <p:nvPr/>
          </p:nvSpPr>
          <p:spPr bwMode="auto">
            <a:xfrm>
              <a:off x="5369839" y="-1031876"/>
              <a:ext cx="92075" cy="103188"/>
            </a:xfrm>
            <a:custGeom>
              <a:avLst/>
              <a:gdLst>
                <a:gd name="T0" fmla="*/ 65 w 89"/>
                <a:gd name="T1" fmla="*/ 3 h 100"/>
                <a:gd name="T2" fmla="*/ 40 w 89"/>
                <a:gd name="T3" fmla="*/ 19 h 100"/>
                <a:gd name="T4" fmla="*/ 24 w 89"/>
                <a:gd name="T5" fmla="*/ 77 h 100"/>
                <a:gd name="T6" fmla="*/ 11 w 89"/>
                <a:gd name="T7" fmla="*/ 94 h 100"/>
                <a:gd name="T8" fmla="*/ 0 w 89"/>
                <a:gd name="T9" fmla="*/ 95 h 100"/>
                <a:gd name="T10" fmla="*/ 0 w 89"/>
                <a:gd name="T11" fmla="*/ 95 h 100"/>
                <a:gd name="T12" fmla="*/ 29 w 89"/>
                <a:gd name="T13" fmla="*/ 96 h 100"/>
                <a:gd name="T14" fmla="*/ 44 w 89"/>
                <a:gd name="T15" fmla="*/ 76 h 100"/>
                <a:gd name="T16" fmla="*/ 52 w 89"/>
                <a:gd name="T17" fmla="*/ 32 h 100"/>
                <a:gd name="T18" fmla="*/ 78 w 89"/>
                <a:gd name="T19" fmla="*/ 15 h 100"/>
                <a:gd name="T20" fmla="*/ 89 w 89"/>
                <a:gd name="T21" fmla="*/ 20 h 100"/>
                <a:gd name="T22" fmla="*/ 88 w 89"/>
                <a:gd name="T23" fmla="*/ 18 h 100"/>
                <a:gd name="T24" fmla="*/ 65 w 89"/>
                <a:gd name="T25" fmla="*/ 3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00">
                  <a:moveTo>
                    <a:pt x="65" y="3"/>
                  </a:moveTo>
                  <a:cubicBezTo>
                    <a:pt x="54" y="0"/>
                    <a:pt x="44" y="12"/>
                    <a:pt x="40" y="19"/>
                  </a:cubicBezTo>
                  <a:cubicBezTo>
                    <a:pt x="35" y="31"/>
                    <a:pt x="26" y="69"/>
                    <a:pt x="24" y="77"/>
                  </a:cubicBezTo>
                  <a:cubicBezTo>
                    <a:pt x="21" y="84"/>
                    <a:pt x="18" y="92"/>
                    <a:pt x="11" y="94"/>
                  </a:cubicBezTo>
                  <a:cubicBezTo>
                    <a:pt x="9" y="95"/>
                    <a:pt x="1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6" y="96"/>
                    <a:pt x="19" y="100"/>
                    <a:pt x="29" y="96"/>
                  </a:cubicBezTo>
                  <a:cubicBezTo>
                    <a:pt x="36" y="93"/>
                    <a:pt x="42" y="86"/>
                    <a:pt x="44" y="76"/>
                  </a:cubicBezTo>
                  <a:cubicBezTo>
                    <a:pt x="46" y="65"/>
                    <a:pt x="46" y="44"/>
                    <a:pt x="52" y="32"/>
                  </a:cubicBezTo>
                  <a:cubicBezTo>
                    <a:pt x="56" y="25"/>
                    <a:pt x="67" y="12"/>
                    <a:pt x="78" y="15"/>
                  </a:cubicBezTo>
                  <a:cubicBezTo>
                    <a:pt x="81" y="16"/>
                    <a:pt x="85" y="18"/>
                    <a:pt x="89" y="20"/>
                  </a:cubicBezTo>
                  <a:cubicBezTo>
                    <a:pt x="89" y="20"/>
                    <a:pt x="89" y="19"/>
                    <a:pt x="88" y="18"/>
                  </a:cubicBezTo>
                  <a:cubicBezTo>
                    <a:pt x="87" y="18"/>
                    <a:pt x="77" y="6"/>
                    <a:pt x="65" y="3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9" name="Freeform 132"/>
            <p:cNvSpPr>
              <a:spLocks/>
            </p:cNvSpPr>
            <p:nvPr/>
          </p:nvSpPr>
          <p:spPr bwMode="auto">
            <a:xfrm>
              <a:off x="5461914" y="-1001714"/>
              <a:ext cx="74613" cy="146050"/>
            </a:xfrm>
            <a:custGeom>
              <a:avLst/>
              <a:gdLst>
                <a:gd name="T0" fmla="*/ 12 w 74"/>
                <a:gd name="T1" fmla="*/ 143 h 143"/>
                <a:gd name="T2" fmla="*/ 71 w 74"/>
                <a:gd name="T3" fmla="*/ 18 h 143"/>
                <a:gd name="T4" fmla="*/ 65 w 74"/>
                <a:gd name="T5" fmla="*/ 0 h 143"/>
                <a:gd name="T6" fmla="*/ 0 w 74"/>
                <a:gd name="T7" fmla="*/ 137 h 143"/>
                <a:gd name="T8" fmla="*/ 12 w 74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143">
                  <a:moveTo>
                    <a:pt x="12" y="143"/>
                  </a:moveTo>
                  <a:cubicBezTo>
                    <a:pt x="71" y="18"/>
                    <a:pt x="71" y="18"/>
                    <a:pt x="71" y="18"/>
                  </a:cubicBezTo>
                  <a:cubicBezTo>
                    <a:pt x="74" y="11"/>
                    <a:pt x="71" y="3"/>
                    <a:pt x="65" y="0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12" y="143"/>
                  </a:ln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0" name="Freeform 133"/>
            <p:cNvSpPr>
              <a:spLocks/>
            </p:cNvSpPr>
            <p:nvPr/>
          </p:nvSpPr>
          <p:spPr bwMode="auto">
            <a:xfrm>
              <a:off x="5449214" y="-1004889"/>
              <a:ext cx="79375" cy="142875"/>
            </a:xfrm>
            <a:custGeom>
              <a:avLst/>
              <a:gdLst>
                <a:gd name="T0" fmla="*/ 59 w 76"/>
                <a:gd name="T1" fmla="*/ 10 h 140"/>
                <a:gd name="T2" fmla="*/ 0 w 76"/>
                <a:gd name="T3" fmla="*/ 134 h 140"/>
                <a:gd name="T4" fmla="*/ 11 w 76"/>
                <a:gd name="T5" fmla="*/ 140 h 140"/>
                <a:gd name="T6" fmla="*/ 76 w 76"/>
                <a:gd name="T7" fmla="*/ 3 h 140"/>
                <a:gd name="T8" fmla="*/ 59 w 76"/>
                <a:gd name="T9" fmla="*/ 1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40">
                  <a:moveTo>
                    <a:pt x="59" y="10"/>
                  </a:moveTo>
                  <a:cubicBezTo>
                    <a:pt x="0" y="134"/>
                    <a:pt x="0" y="134"/>
                    <a:pt x="0" y="134"/>
                  </a:cubicBezTo>
                  <a:cubicBezTo>
                    <a:pt x="11" y="140"/>
                    <a:pt x="11" y="140"/>
                    <a:pt x="11" y="140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0" y="0"/>
                    <a:pt x="62" y="3"/>
                    <a:pt x="59" y="10"/>
                  </a:cubicBez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1" name="Freeform 134"/>
            <p:cNvSpPr>
              <a:spLocks/>
            </p:cNvSpPr>
            <p:nvPr/>
          </p:nvSpPr>
          <p:spPr bwMode="auto">
            <a:xfrm>
              <a:off x="5325389" y="-838201"/>
              <a:ext cx="115888" cy="184150"/>
            </a:xfrm>
            <a:custGeom>
              <a:avLst/>
              <a:gdLst>
                <a:gd name="T0" fmla="*/ 108 w 113"/>
                <a:gd name="T1" fmla="*/ 5 h 179"/>
                <a:gd name="T2" fmla="*/ 79 w 113"/>
                <a:gd name="T3" fmla="*/ 16 h 179"/>
                <a:gd name="T4" fmla="*/ 4 w 113"/>
                <a:gd name="T5" fmla="*/ 151 h 179"/>
                <a:gd name="T6" fmla="*/ 15 w 113"/>
                <a:gd name="T7" fmla="*/ 179 h 179"/>
                <a:gd name="T8" fmla="*/ 113 w 113"/>
                <a:gd name="T9" fmla="*/ 8 h 179"/>
                <a:gd name="T10" fmla="*/ 108 w 113"/>
                <a:gd name="T11" fmla="*/ 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179">
                  <a:moveTo>
                    <a:pt x="108" y="5"/>
                  </a:moveTo>
                  <a:cubicBezTo>
                    <a:pt x="97" y="0"/>
                    <a:pt x="84" y="5"/>
                    <a:pt x="79" y="16"/>
                  </a:cubicBezTo>
                  <a:cubicBezTo>
                    <a:pt x="79" y="16"/>
                    <a:pt x="11" y="121"/>
                    <a:pt x="4" y="151"/>
                  </a:cubicBezTo>
                  <a:cubicBezTo>
                    <a:pt x="0" y="165"/>
                    <a:pt x="7" y="174"/>
                    <a:pt x="15" y="179"/>
                  </a:cubicBezTo>
                  <a:cubicBezTo>
                    <a:pt x="113" y="8"/>
                    <a:pt x="113" y="8"/>
                    <a:pt x="113" y="8"/>
                  </a:cubicBezTo>
                  <a:lnTo>
                    <a:pt x="108" y="5"/>
                  </a:ln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2" name="Freeform 135"/>
            <p:cNvSpPr>
              <a:spLocks/>
            </p:cNvSpPr>
            <p:nvPr/>
          </p:nvSpPr>
          <p:spPr bwMode="auto">
            <a:xfrm>
              <a:off x="5341264" y="-828676"/>
              <a:ext cx="117475" cy="180975"/>
            </a:xfrm>
            <a:custGeom>
              <a:avLst/>
              <a:gdLst>
                <a:gd name="T0" fmla="*/ 0 w 114"/>
                <a:gd name="T1" fmla="*/ 171 h 177"/>
                <a:gd name="T2" fmla="*/ 10 w 114"/>
                <a:gd name="T3" fmla="*/ 175 h 177"/>
                <a:gd name="T4" fmla="*/ 44 w 114"/>
                <a:gd name="T5" fmla="*/ 155 h 177"/>
                <a:gd name="T6" fmla="*/ 108 w 114"/>
                <a:gd name="T7" fmla="*/ 29 h 177"/>
                <a:gd name="T8" fmla="*/ 98 w 114"/>
                <a:gd name="T9" fmla="*/ 0 h 177"/>
                <a:gd name="T10" fmla="*/ 0 w 114"/>
                <a:gd name="T11" fmla="*/ 17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77">
                  <a:moveTo>
                    <a:pt x="0" y="171"/>
                  </a:moveTo>
                  <a:cubicBezTo>
                    <a:pt x="3" y="173"/>
                    <a:pt x="7" y="174"/>
                    <a:pt x="10" y="175"/>
                  </a:cubicBezTo>
                  <a:cubicBezTo>
                    <a:pt x="17" y="177"/>
                    <a:pt x="34" y="174"/>
                    <a:pt x="44" y="155"/>
                  </a:cubicBezTo>
                  <a:cubicBezTo>
                    <a:pt x="61" y="124"/>
                    <a:pt x="108" y="29"/>
                    <a:pt x="108" y="29"/>
                  </a:cubicBezTo>
                  <a:cubicBezTo>
                    <a:pt x="114" y="18"/>
                    <a:pt x="109" y="5"/>
                    <a:pt x="98" y="0"/>
                  </a:cubicBezTo>
                  <a:lnTo>
                    <a:pt x="0" y="171"/>
                  </a:ln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53" name="Freeform 136"/>
          <p:cNvSpPr>
            <a:spLocks/>
          </p:cNvSpPr>
          <p:nvPr/>
        </p:nvSpPr>
        <p:spPr bwMode="auto">
          <a:xfrm>
            <a:off x="7731126" y="-2228851"/>
            <a:ext cx="280988" cy="563563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4" name="Freeform 137"/>
          <p:cNvSpPr>
            <a:spLocks/>
          </p:cNvSpPr>
          <p:nvPr/>
        </p:nvSpPr>
        <p:spPr bwMode="auto">
          <a:xfrm>
            <a:off x="8012114" y="-2228851"/>
            <a:ext cx="280988" cy="563563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0" y="546"/>
                  <a:pt x="273" y="424"/>
                  <a:pt x="273" y="273"/>
                </a:cubicBezTo>
                <a:cubicBezTo>
                  <a:pt x="273" y="122"/>
                  <a:pt x="150" y="0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5" name="Rectangle 138"/>
          <p:cNvSpPr>
            <a:spLocks noChangeArrowheads="1"/>
          </p:cNvSpPr>
          <p:nvPr/>
        </p:nvSpPr>
        <p:spPr bwMode="auto">
          <a:xfrm>
            <a:off x="7994651" y="-2166939"/>
            <a:ext cx="17463" cy="68263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6" name="Rectangle 139"/>
          <p:cNvSpPr>
            <a:spLocks noChangeArrowheads="1"/>
          </p:cNvSpPr>
          <p:nvPr/>
        </p:nvSpPr>
        <p:spPr bwMode="auto">
          <a:xfrm>
            <a:off x="8012114" y="-2166939"/>
            <a:ext cx="17463" cy="68263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7" name="Freeform 140"/>
          <p:cNvSpPr>
            <a:spLocks/>
          </p:cNvSpPr>
          <p:nvPr/>
        </p:nvSpPr>
        <p:spPr bwMode="auto">
          <a:xfrm>
            <a:off x="7864476" y="-2027239"/>
            <a:ext cx="147638" cy="300038"/>
          </a:xfrm>
          <a:custGeom>
            <a:avLst/>
            <a:gdLst>
              <a:gd name="T0" fmla="*/ 97 w 144"/>
              <a:gd name="T1" fmla="*/ 0 h 292"/>
              <a:gd name="T2" fmla="*/ 0 w 144"/>
              <a:gd name="T3" fmla="*/ 171 h 292"/>
              <a:gd name="T4" fmla="*/ 37 w 144"/>
              <a:gd name="T5" fmla="*/ 292 h 292"/>
              <a:gd name="T6" fmla="*/ 144 w 144"/>
              <a:gd name="T7" fmla="*/ 292 h 292"/>
              <a:gd name="T8" fmla="*/ 144 w 144"/>
              <a:gd name="T9" fmla="*/ 0 h 292"/>
              <a:gd name="T10" fmla="*/ 97 w 144"/>
              <a:gd name="T11" fmla="*/ 0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292">
                <a:moveTo>
                  <a:pt x="97" y="0"/>
                </a:moveTo>
                <a:cubicBezTo>
                  <a:pt x="41" y="24"/>
                  <a:pt x="0" y="91"/>
                  <a:pt x="0" y="171"/>
                </a:cubicBezTo>
                <a:cubicBezTo>
                  <a:pt x="0" y="217"/>
                  <a:pt x="14" y="260"/>
                  <a:pt x="37" y="292"/>
                </a:cubicBezTo>
                <a:cubicBezTo>
                  <a:pt x="144" y="292"/>
                  <a:pt x="144" y="292"/>
                  <a:pt x="144" y="292"/>
                </a:cubicBezTo>
                <a:cubicBezTo>
                  <a:pt x="144" y="0"/>
                  <a:pt x="144" y="0"/>
                  <a:pt x="144" y="0"/>
                </a:cubicBezTo>
                <a:lnTo>
                  <a:pt x="97" y="0"/>
                </a:ln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8" name="Freeform 141"/>
          <p:cNvSpPr>
            <a:spLocks/>
          </p:cNvSpPr>
          <p:nvPr/>
        </p:nvSpPr>
        <p:spPr bwMode="auto">
          <a:xfrm>
            <a:off x="8012114" y="-2027239"/>
            <a:ext cx="147638" cy="300038"/>
          </a:xfrm>
          <a:custGeom>
            <a:avLst/>
            <a:gdLst>
              <a:gd name="T0" fmla="*/ 143 w 143"/>
              <a:gd name="T1" fmla="*/ 171 h 292"/>
              <a:gd name="T2" fmla="*/ 46 w 143"/>
              <a:gd name="T3" fmla="*/ 0 h 292"/>
              <a:gd name="T4" fmla="*/ 0 w 143"/>
              <a:gd name="T5" fmla="*/ 0 h 292"/>
              <a:gd name="T6" fmla="*/ 0 w 143"/>
              <a:gd name="T7" fmla="*/ 292 h 292"/>
              <a:gd name="T8" fmla="*/ 106 w 143"/>
              <a:gd name="T9" fmla="*/ 292 h 292"/>
              <a:gd name="T10" fmla="*/ 143 w 143"/>
              <a:gd name="T11" fmla="*/ 171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3" h="292">
                <a:moveTo>
                  <a:pt x="143" y="171"/>
                </a:moveTo>
                <a:cubicBezTo>
                  <a:pt x="143" y="91"/>
                  <a:pt x="103" y="24"/>
                  <a:pt x="4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92"/>
                  <a:pt x="0" y="292"/>
                  <a:pt x="0" y="292"/>
                </a:cubicBezTo>
                <a:cubicBezTo>
                  <a:pt x="106" y="292"/>
                  <a:pt x="106" y="292"/>
                  <a:pt x="106" y="292"/>
                </a:cubicBezTo>
                <a:cubicBezTo>
                  <a:pt x="129" y="260"/>
                  <a:pt x="143" y="217"/>
                  <a:pt x="143" y="171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9" name="Freeform 142"/>
          <p:cNvSpPr>
            <a:spLocks/>
          </p:cNvSpPr>
          <p:nvPr/>
        </p:nvSpPr>
        <p:spPr bwMode="auto">
          <a:xfrm>
            <a:off x="7877176" y="-1900239"/>
            <a:ext cx="134938" cy="107950"/>
          </a:xfrm>
          <a:custGeom>
            <a:avLst/>
            <a:gdLst>
              <a:gd name="T0" fmla="*/ 6 w 131"/>
              <a:gd name="T1" fmla="*/ 0 h 106"/>
              <a:gd name="T2" fmla="*/ 0 w 131"/>
              <a:gd name="T3" fmla="*/ 48 h 106"/>
              <a:gd name="T4" fmla="*/ 9 w 131"/>
              <a:gd name="T5" fmla="*/ 106 h 106"/>
              <a:gd name="T6" fmla="*/ 131 w 131"/>
              <a:gd name="T7" fmla="*/ 106 h 106"/>
              <a:gd name="T8" fmla="*/ 131 w 131"/>
              <a:gd name="T9" fmla="*/ 0 h 106"/>
              <a:gd name="T10" fmla="*/ 6 w 131"/>
              <a:gd name="T11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06">
                <a:moveTo>
                  <a:pt x="6" y="0"/>
                </a:moveTo>
                <a:cubicBezTo>
                  <a:pt x="2" y="16"/>
                  <a:pt x="0" y="32"/>
                  <a:pt x="0" y="48"/>
                </a:cubicBezTo>
                <a:cubicBezTo>
                  <a:pt x="0" y="69"/>
                  <a:pt x="3" y="88"/>
                  <a:pt x="9" y="106"/>
                </a:cubicBezTo>
                <a:cubicBezTo>
                  <a:pt x="131" y="106"/>
                  <a:pt x="131" y="106"/>
                  <a:pt x="131" y="106"/>
                </a:cubicBezTo>
                <a:cubicBezTo>
                  <a:pt x="131" y="0"/>
                  <a:pt x="131" y="0"/>
                  <a:pt x="131" y="0"/>
                </a:cubicBezTo>
                <a:lnTo>
                  <a:pt x="6" y="0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0" name="Freeform 143"/>
          <p:cNvSpPr>
            <a:spLocks/>
          </p:cNvSpPr>
          <p:nvPr/>
        </p:nvSpPr>
        <p:spPr bwMode="auto">
          <a:xfrm>
            <a:off x="8012114" y="-1900239"/>
            <a:ext cx="134938" cy="107950"/>
          </a:xfrm>
          <a:custGeom>
            <a:avLst/>
            <a:gdLst>
              <a:gd name="T0" fmla="*/ 130 w 130"/>
              <a:gd name="T1" fmla="*/ 48 h 106"/>
              <a:gd name="T2" fmla="*/ 124 w 130"/>
              <a:gd name="T3" fmla="*/ 0 h 106"/>
              <a:gd name="T4" fmla="*/ 0 w 130"/>
              <a:gd name="T5" fmla="*/ 0 h 106"/>
              <a:gd name="T6" fmla="*/ 0 w 130"/>
              <a:gd name="T7" fmla="*/ 106 h 106"/>
              <a:gd name="T8" fmla="*/ 121 w 130"/>
              <a:gd name="T9" fmla="*/ 106 h 106"/>
              <a:gd name="T10" fmla="*/ 130 w 130"/>
              <a:gd name="T11" fmla="*/ 48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" h="106">
                <a:moveTo>
                  <a:pt x="130" y="48"/>
                </a:moveTo>
                <a:cubicBezTo>
                  <a:pt x="130" y="32"/>
                  <a:pt x="128" y="16"/>
                  <a:pt x="12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6"/>
                  <a:pt x="0" y="106"/>
                  <a:pt x="0" y="106"/>
                </a:cubicBezTo>
                <a:cubicBezTo>
                  <a:pt x="121" y="106"/>
                  <a:pt x="121" y="106"/>
                  <a:pt x="121" y="106"/>
                </a:cubicBezTo>
                <a:cubicBezTo>
                  <a:pt x="127" y="88"/>
                  <a:pt x="130" y="69"/>
                  <a:pt x="130" y="48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1" name="Rectangle 144"/>
          <p:cNvSpPr>
            <a:spLocks noChangeArrowheads="1"/>
          </p:cNvSpPr>
          <p:nvPr/>
        </p:nvSpPr>
        <p:spPr bwMode="auto">
          <a:xfrm>
            <a:off x="7969251" y="-2111376"/>
            <a:ext cx="42863" cy="68263"/>
          </a:xfrm>
          <a:prstGeom prst="rect">
            <a:avLst/>
          </a:pr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2" name="Rectangle 145"/>
          <p:cNvSpPr>
            <a:spLocks noChangeArrowheads="1"/>
          </p:cNvSpPr>
          <p:nvPr/>
        </p:nvSpPr>
        <p:spPr bwMode="auto">
          <a:xfrm>
            <a:off x="8012114" y="-2111376"/>
            <a:ext cx="44450" cy="68263"/>
          </a:xfrm>
          <a:prstGeom prst="rect">
            <a:avLst/>
          </a:pr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3" name="Rectangle 146"/>
          <p:cNvSpPr>
            <a:spLocks noChangeArrowheads="1"/>
          </p:cNvSpPr>
          <p:nvPr/>
        </p:nvSpPr>
        <p:spPr bwMode="auto">
          <a:xfrm>
            <a:off x="7964489" y="-2049464"/>
            <a:ext cx="47625" cy="222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4" name="Rectangle 147"/>
          <p:cNvSpPr>
            <a:spLocks noChangeArrowheads="1"/>
          </p:cNvSpPr>
          <p:nvPr/>
        </p:nvSpPr>
        <p:spPr bwMode="auto">
          <a:xfrm>
            <a:off x="8012114" y="-2049464"/>
            <a:ext cx="47625" cy="22225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5" name="Rectangle 148"/>
          <p:cNvSpPr>
            <a:spLocks noChangeArrowheads="1"/>
          </p:cNvSpPr>
          <p:nvPr/>
        </p:nvSpPr>
        <p:spPr bwMode="auto">
          <a:xfrm>
            <a:off x="7980364" y="-2170114"/>
            <a:ext cx="128588" cy="9525"/>
          </a:xfrm>
          <a:prstGeom prst="rect">
            <a:avLst/>
          </a:prstGeom>
          <a:solidFill>
            <a:srgbClr val="EA58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6" name="Rectangle 149"/>
          <p:cNvSpPr>
            <a:spLocks noChangeArrowheads="1"/>
          </p:cNvSpPr>
          <p:nvPr/>
        </p:nvSpPr>
        <p:spPr bwMode="auto">
          <a:xfrm>
            <a:off x="7980364" y="-2160589"/>
            <a:ext cx="128588" cy="9525"/>
          </a:xfrm>
          <a:prstGeom prst="rect">
            <a:avLst/>
          </a:pr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7" name="Freeform 150"/>
          <p:cNvSpPr>
            <a:spLocks/>
          </p:cNvSpPr>
          <p:nvPr/>
        </p:nvSpPr>
        <p:spPr bwMode="auto">
          <a:xfrm>
            <a:off x="7932739" y="-1870076"/>
            <a:ext cx="34925" cy="49213"/>
          </a:xfrm>
          <a:custGeom>
            <a:avLst/>
            <a:gdLst>
              <a:gd name="T0" fmla="*/ 0 w 34"/>
              <a:gd name="T1" fmla="*/ 13 h 48"/>
              <a:gd name="T2" fmla="*/ 12 w 34"/>
              <a:gd name="T3" fmla="*/ 1 h 48"/>
              <a:gd name="T4" fmla="*/ 32 w 34"/>
              <a:gd name="T5" fmla="*/ 3 h 48"/>
              <a:gd name="T6" fmla="*/ 32 w 34"/>
              <a:gd name="T7" fmla="*/ 12 h 48"/>
              <a:gd name="T8" fmla="*/ 17 w 34"/>
              <a:gd name="T9" fmla="*/ 12 h 48"/>
              <a:gd name="T10" fmla="*/ 12 w 34"/>
              <a:gd name="T11" fmla="*/ 14 h 48"/>
              <a:gd name="T12" fmla="*/ 12 w 34"/>
              <a:gd name="T13" fmla="*/ 15 h 48"/>
              <a:gd name="T14" fmla="*/ 16 w 34"/>
              <a:gd name="T15" fmla="*/ 18 h 48"/>
              <a:gd name="T16" fmla="*/ 22 w 34"/>
              <a:gd name="T17" fmla="*/ 18 h 48"/>
              <a:gd name="T18" fmla="*/ 34 w 34"/>
              <a:gd name="T19" fmla="*/ 32 h 48"/>
              <a:gd name="T20" fmla="*/ 34 w 34"/>
              <a:gd name="T21" fmla="*/ 34 h 48"/>
              <a:gd name="T22" fmla="*/ 21 w 34"/>
              <a:gd name="T23" fmla="*/ 48 h 48"/>
              <a:gd name="T24" fmla="*/ 1 w 34"/>
              <a:gd name="T25" fmla="*/ 46 h 48"/>
              <a:gd name="T26" fmla="*/ 1 w 34"/>
              <a:gd name="T27" fmla="*/ 36 h 48"/>
              <a:gd name="T28" fmla="*/ 18 w 34"/>
              <a:gd name="T29" fmla="*/ 37 h 48"/>
              <a:gd name="T30" fmla="*/ 21 w 34"/>
              <a:gd name="T31" fmla="*/ 34 h 48"/>
              <a:gd name="T32" fmla="*/ 21 w 34"/>
              <a:gd name="T33" fmla="*/ 33 h 48"/>
              <a:gd name="T34" fmla="*/ 18 w 34"/>
              <a:gd name="T35" fmla="*/ 30 h 48"/>
              <a:gd name="T36" fmla="*/ 12 w 34"/>
              <a:gd name="T37" fmla="*/ 30 h 48"/>
              <a:gd name="T38" fmla="*/ 0 w 34"/>
              <a:gd name="T39" fmla="*/ 17 h 48"/>
              <a:gd name="T40" fmla="*/ 0 w 34"/>
              <a:gd name="T41" fmla="*/ 1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4" h="48">
                <a:moveTo>
                  <a:pt x="0" y="13"/>
                </a:moveTo>
                <a:cubicBezTo>
                  <a:pt x="0" y="5"/>
                  <a:pt x="5" y="1"/>
                  <a:pt x="12" y="1"/>
                </a:cubicBezTo>
                <a:cubicBezTo>
                  <a:pt x="22" y="0"/>
                  <a:pt x="27" y="1"/>
                  <a:pt x="32" y="3"/>
                </a:cubicBezTo>
                <a:cubicBezTo>
                  <a:pt x="32" y="12"/>
                  <a:pt x="32" y="12"/>
                  <a:pt x="32" y="12"/>
                </a:cubicBezTo>
                <a:cubicBezTo>
                  <a:pt x="28" y="12"/>
                  <a:pt x="21" y="12"/>
                  <a:pt x="17" y="12"/>
                </a:cubicBezTo>
                <a:cubicBezTo>
                  <a:pt x="13" y="12"/>
                  <a:pt x="12" y="12"/>
                  <a:pt x="12" y="14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7"/>
                  <a:pt x="13" y="18"/>
                  <a:pt x="16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32" y="18"/>
                  <a:pt x="34" y="26"/>
                  <a:pt x="34" y="32"/>
                </a:cubicBezTo>
                <a:cubicBezTo>
                  <a:pt x="34" y="34"/>
                  <a:pt x="34" y="34"/>
                  <a:pt x="34" y="34"/>
                </a:cubicBezTo>
                <a:cubicBezTo>
                  <a:pt x="34" y="45"/>
                  <a:pt x="27" y="48"/>
                  <a:pt x="21" y="48"/>
                </a:cubicBezTo>
                <a:cubicBezTo>
                  <a:pt x="9" y="48"/>
                  <a:pt x="8" y="48"/>
                  <a:pt x="1" y="46"/>
                </a:cubicBezTo>
                <a:cubicBezTo>
                  <a:pt x="1" y="36"/>
                  <a:pt x="1" y="36"/>
                  <a:pt x="1" y="36"/>
                </a:cubicBezTo>
                <a:cubicBezTo>
                  <a:pt x="4" y="36"/>
                  <a:pt x="12" y="37"/>
                  <a:pt x="18" y="37"/>
                </a:cubicBezTo>
                <a:cubicBezTo>
                  <a:pt x="20" y="37"/>
                  <a:pt x="21" y="36"/>
                  <a:pt x="21" y="34"/>
                </a:cubicBezTo>
                <a:cubicBezTo>
                  <a:pt x="21" y="33"/>
                  <a:pt x="21" y="33"/>
                  <a:pt x="21" y="33"/>
                </a:cubicBezTo>
                <a:cubicBezTo>
                  <a:pt x="21" y="31"/>
                  <a:pt x="21" y="30"/>
                  <a:pt x="18" y="30"/>
                </a:cubicBezTo>
                <a:cubicBezTo>
                  <a:pt x="12" y="30"/>
                  <a:pt x="12" y="30"/>
                  <a:pt x="12" y="30"/>
                </a:cubicBezTo>
                <a:cubicBezTo>
                  <a:pt x="0" y="30"/>
                  <a:pt x="0" y="20"/>
                  <a:pt x="0" y="17"/>
                </a:cubicBezTo>
                <a:lnTo>
                  <a:pt x="0" y="13"/>
                </a:ln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8" name="Freeform 151"/>
          <p:cNvSpPr>
            <a:spLocks noEditPoints="1"/>
          </p:cNvSpPr>
          <p:nvPr/>
        </p:nvSpPr>
        <p:spPr bwMode="auto">
          <a:xfrm>
            <a:off x="7970839" y="-1868489"/>
            <a:ext cx="39688" cy="47625"/>
          </a:xfrm>
          <a:custGeom>
            <a:avLst/>
            <a:gdLst>
              <a:gd name="T0" fmla="*/ 19 w 38"/>
              <a:gd name="T1" fmla="*/ 0 h 47"/>
              <a:gd name="T2" fmla="*/ 38 w 38"/>
              <a:gd name="T3" fmla="*/ 23 h 47"/>
              <a:gd name="T4" fmla="*/ 19 w 38"/>
              <a:gd name="T5" fmla="*/ 47 h 47"/>
              <a:gd name="T6" fmla="*/ 0 w 38"/>
              <a:gd name="T7" fmla="*/ 23 h 47"/>
              <a:gd name="T8" fmla="*/ 19 w 38"/>
              <a:gd name="T9" fmla="*/ 0 h 47"/>
              <a:gd name="T10" fmla="*/ 19 w 38"/>
              <a:gd name="T11" fmla="*/ 36 h 47"/>
              <a:gd name="T12" fmla="*/ 26 w 38"/>
              <a:gd name="T13" fmla="*/ 23 h 47"/>
              <a:gd name="T14" fmla="*/ 19 w 38"/>
              <a:gd name="T15" fmla="*/ 11 h 47"/>
              <a:gd name="T16" fmla="*/ 12 w 38"/>
              <a:gd name="T17" fmla="*/ 23 h 47"/>
              <a:gd name="T18" fmla="*/ 19 w 38"/>
              <a:gd name="T19" fmla="*/ 36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" h="47">
                <a:moveTo>
                  <a:pt x="19" y="0"/>
                </a:moveTo>
                <a:cubicBezTo>
                  <a:pt x="30" y="0"/>
                  <a:pt x="38" y="2"/>
                  <a:pt x="38" y="23"/>
                </a:cubicBezTo>
                <a:cubicBezTo>
                  <a:pt x="38" y="44"/>
                  <a:pt x="30" y="47"/>
                  <a:pt x="19" y="47"/>
                </a:cubicBezTo>
                <a:cubicBezTo>
                  <a:pt x="7" y="47"/>
                  <a:pt x="0" y="45"/>
                  <a:pt x="0" y="23"/>
                </a:cubicBezTo>
                <a:cubicBezTo>
                  <a:pt x="0" y="2"/>
                  <a:pt x="8" y="0"/>
                  <a:pt x="19" y="0"/>
                </a:cubicBezTo>
                <a:close/>
                <a:moveTo>
                  <a:pt x="19" y="36"/>
                </a:moveTo>
                <a:cubicBezTo>
                  <a:pt x="24" y="36"/>
                  <a:pt x="26" y="33"/>
                  <a:pt x="26" y="23"/>
                </a:cubicBezTo>
                <a:cubicBezTo>
                  <a:pt x="26" y="13"/>
                  <a:pt x="25" y="11"/>
                  <a:pt x="19" y="11"/>
                </a:cubicBezTo>
                <a:cubicBezTo>
                  <a:pt x="13" y="11"/>
                  <a:pt x="12" y="12"/>
                  <a:pt x="12" y="23"/>
                </a:cubicBezTo>
                <a:cubicBezTo>
                  <a:pt x="12" y="33"/>
                  <a:pt x="13" y="36"/>
                  <a:pt x="19" y="36"/>
                </a:cubicBez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9" name="Freeform 152"/>
          <p:cNvSpPr>
            <a:spLocks noEditPoints="1"/>
          </p:cNvSpPr>
          <p:nvPr/>
        </p:nvSpPr>
        <p:spPr bwMode="auto">
          <a:xfrm>
            <a:off x="8010526" y="-1868489"/>
            <a:ext cx="44450" cy="47625"/>
          </a:xfrm>
          <a:custGeom>
            <a:avLst/>
            <a:gdLst>
              <a:gd name="T0" fmla="*/ 10 w 28"/>
              <a:gd name="T1" fmla="*/ 0 h 30"/>
              <a:gd name="T2" fmla="*/ 19 w 28"/>
              <a:gd name="T3" fmla="*/ 0 h 30"/>
              <a:gd name="T4" fmla="*/ 28 w 28"/>
              <a:gd name="T5" fmla="*/ 30 h 30"/>
              <a:gd name="T6" fmla="*/ 20 w 28"/>
              <a:gd name="T7" fmla="*/ 30 h 30"/>
              <a:gd name="T8" fmla="*/ 18 w 28"/>
              <a:gd name="T9" fmla="*/ 24 h 30"/>
              <a:gd name="T10" fmla="*/ 10 w 28"/>
              <a:gd name="T11" fmla="*/ 24 h 30"/>
              <a:gd name="T12" fmla="*/ 8 w 28"/>
              <a:gd name="T13" fmla="*/ 30 h 30"/>
              <a:gd name="T14" fmla="*/ 0 w 28"/>
              <a:gd name="T15" fmla="*/ 30 h 30"/>
              <a:gd name="T16" fmla="*/ 10 w 28"/>
              <a:gd name="T17" fmla="*/ 0 h 30"/>
              <a:gd name="T18" fmla="*/ 17 w 28"/>
              <a:gd name="T19" fmla="*/ 18 h 30"/>
              <a:gd name="T20" fmla="*/ 14 w 28"/>
              <a:gd name="T21" fmla="*/ 9 h 30"/>
              <a:gd name="T22" fmla="*/ 12 w 28"/>
              <a:gd name="T23" fmla="*/ 18 h 30"/>
              <a:gd name="T24" fmla="*/ 17 w 28"/>
              <a:gd name="T25" fmla="*/ 18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" h="30">
                <a:moveTo>
                  <a:pt x="10" y="0"/>
                </a:moveTo>
                <a:lnTo>
                  <a:pt x="19" y="0"/>
                </a:lnTo>
                <a:lnTo>
                  <a:pt x="28" y="30"/>
                </a:lnTo>
                <a:lnTo>
                  <a:pt x="20" y="30"/>
                </a:lnTo>
                <a:lnTo>
                  <a:pt x="18" y="24"/>
                </a:lnTo>
                <a:lnTo>
                  <a:pt x="10" y="24"/>
                </a:lnTo>
                <a:lnTo>
                  <a:pt x="8" y="30"/>
                </a:lnTo>
                <a:lnTo>
                  <a:pt x="0" y="30"/>
                </a:lnTo>
                <a:lnTo>
                  <a:pt x="10" y="0"/>
                </a:lnTo>
                <a:close/>
                <a:moveTo>
                  <a:pt x="17" y="18"/>
                </a:moveTo>
                <a:lnTo>
                  <a:pt x="14" y="9"/>
                </a:lnTo>
                <a:lnTo>
                  <a:pt x="12" y="18"/>
                </a:lnTo>
                <a:lnTo>
                  <a:pt x="17" y="18"/>
                </a:ln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0" name="Freeform 153"/>
          <p:cNvSpPr>
            <a:spLocks noEditPoints="1"/>
          </p:cNvSpPr>
          <p:nvPr/>
        </p:nvSpPr>
        <p:spPr bwMode="auto">
          <a:xfrm>
            <a:off x="8058151" y="-1868489"/>
            <a:ext cx="36513" cy="47625"/>
          </a:xfrm>
          <a:custGeom>
            <a:avLst/>
            <a:gdLst>
              <a:gd name="T0" fmla="*/ 0 w 35"/>
              <a:gd name="T1" fmla="*/ 0 h 46"/>
              <a:gd name="T2" fmla="*/ 21 w 35"/>
              <a:gd name="T3" fmla="*/ 0 h 46"/>
              <a:gd name="T4" fmla="*/ 35 w 35"/>
              <a:gd name="T5" fmla="*/ 15 h 46"/>
              <a:gd name="T6" fmla="*/ 21 w 35"/>
              <a:gd name="T7" fmla="*/ 31 h 46"/>
              <a:gd name="T8" fmla="*/ 13 w 35"/>
              <a:gd name="T9" fmla="*/ 29 h 46"/>
              <a:gd name="T10" fmla="*/ 13 w 35"/>
              <a:gd name="T11" fmla="*/ 46 h 46"/>
              <a:gd name="T12" fmla="*/ 0 w 35"/>
              <a:gd name="T13" fmla="*/ 46 h 46"/>
              <a:gd name="T14" fmla="*/ 0 w 35"/>
              <a:gd name="T15" fmla="*/ 0 h 46"/>
              <a:gd name="T16" fmla="*/ 20 w 35"/>
              <a:gd name="T17" fmla="*/ 20 h 46"/>
              <a:gd name="T18" fmla="*/ 23 w 35"/>
              <a:gd name="T19" fmla="*/ 15 h 46"/>
              <a:gd name="T20" fmla="*/ 20 w 35"/>
              <a:gd name="T21" fmla="*/ 10 h 46"/>
              <a:gd name="T22" fmla="*/ 13 w 35"/>
              <a:gd name="T23" fmla="*/ 10 h 46"/>
              <a:gd name="T24" fmla="*/ 13 w 35"/>
              <a:gd name="T25" fmla="*/ 20 h 46"/>
              <a:gd name="T26" fmla="*/ 20 w 35"/>
              <a:gd name="T27" fmla="*/ 2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5" h="46">
                <a:moveTo>
                  <a:pt x="0" y="0"/>
                </a:moveTo>
                <a:cubicBezTo>
                  <a:pt x="21" y="0"/>
                  <a:pt x="21" y="0"/>
                  <a:pt x="21" y="0"/>
                </a:cubicBezTo>
                <a:cubicBezTo>
                  <a:pt x="28" y="0"/>
                  <a:pt x="35" y="2"/>
                  <a:pt x="35" y="15"/>
                </a:cubicBezTo>
                <a:cubicBezTo>
                  <a:pt x="35" y="30"/>
                  <a:pt x="27" y="31"/>
                  <a:pt x="21" y="31"/>
                </a:cubicBezTo>
                <a:cubicBezTo>
                  <a:pt x="19" y="30"/>
                  <a:pt x="13" y="30"/>
                  <a:pt x="13" y="29"/>
                </a:cubicBezTo>
                <a:cubicBezTo>
                  <a:pt x="13" y="46"/>
                  <a:pt x="13" y="46"/>
                  <a:pt x="13" y="46"/>
                </a:cubicBezTo>
                <a:cubicBezTo>
                  <a:pt x="0" y="46"/>
                  <a:pt x="0" y="46"/>
                  <a:pt x="0" y="46"/>
                </a:cubicBezTo>
                <a:lnTo>
                  <a:pt x="0" y="0"/>
                </a:lnTo>
                <a:close/>
                <a:moveTo>
                  <a:pt x="20" y="20"/>
                </a:moveTo>
                <a:cubicBezTo>
                  <a:pt x="22" y="20"/>
                  <a:pt x="23" y="18"/>
                  <a:pt x="23" y="15"/>
                </a:cubicBezTo>
                <a:cubicBezTo>
                  <a:pt x="23" y="12"/>
                  <a:pt x="22" y="10"/>
                  <a:pt x="20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20"/>
                  <a:pt x="13" y="20"/>
                  <a:pt x="13" y="20"/>
                </a:cubicBezTo>
                <a:lnTo>
                  <a:pt x="20" y="20"/>
                </a:ln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1" name="Freeform 154"/>
          <p:cNvSpPr>
            <a:spLocks/>
          </p:cNvSpPr>
          <p:nvPr/>
        </p:nvSpPr>
        <p:spPr bwMode="auto">
          <a:xfrm>
            <a:off x="7350126" y="-2228851"/>
            <a:ext cx="280988" cy="563563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2" name="Freeform 155"/>
          <p:cNvSpPr>
            <a:spLocks/>
          </p:cNvSpPr>
          <p:nvPr/>
        </p:nvSpPr>
        <p:spPr bwMode="auto">
          <a:xfrm>
            <a:off x="7069139" y="-2228851"/>
            <a:ext cx="280988" cy="563563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3" name="Freeform 156"/>
          <p:cNvSpPr>
            <a:spLocks noEditPoints="1"/>
          </p:cNvSpPr>
          <p:nvPr/>
        </p:nvSpPr>
        <p:spPr bwMode="auto">
          <a:xfrm>
            <a:off x="7261226" y="-2149476"/>
            <a:ext cx="250825" cy="279400"/>
          </a:xfrm>
          <a:custGeom>
            <a:avLst/>
            <a:gdLst>
              <a:gd name="T0" fmla="*/ 229 w 245"/>
              <a:gd name="T1" fmla="*/ 0 h 272"/>
              <a:gd name="T2" fmla="*/ 65 w 245"/>
              <a:gd name="T3" fmla="*/ 188 h 272"/>
              <a:gd name="T4" fmla="*/ 0 w 245"/>
              <a:gd name="T5" fmla="*/ 256 h 272"/>
              <a:gd name="T6" fmla="*/ 17 w 245"/>
              <a:gd name="T7" fmla="*/ 272 h 272"/>
              <a:gd name="T8" fmla="*/ 117 w 245"/>
              <a:gd name="T9" fmla="*/ 188 h 272"/>
              <a:gd name="T10" fmla="*/ 117 w 245"/>
              <a:gd name="T11" fmla="*/ 188 h 272"/>
              <a:gd name="T12" fmla="*/ 181 w 245"/>
              <a:gd name="T13" fmla="*/ 133 h 272"/>
              <a:gd name="T14" fmla="*/ 229 w 245"/>
              <a:gd name="T15" fmla="*/ 0 h 272"/>
              <a:gd name="T16" fmla="*/ 78 w 245"/>
              <a:gd name="T17" fmla="*/ 205 h 272"/>
              <a:gd name="T18" fmla="*/ 78 w 245"/>
              <a:gd name="T19" fmla="*/ 205 h 272"/>
              <a:gd name="T20" fmla="*/ 79 w 245"/>
              <a:gd name="T21" fmla="*/ 205 h 272"/>
              <a:gd name="T22" fmla="*/ 78 w 245"/>
              <a:gd name="T23" fmla="*/ 205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5" h="272">
                <a:moveTo>
                  <a:pt x="229" y="0"/>
                </a:moveTo>
                <a:cubicBezTo>
                  <a:pt x="229" y="0"/>
                  <a:pt x="65" y="188"/>
                  <a:pt x="65" y="188"/>
                </a:cubicBezTo>
                <a:cubicBezTo>
                  <a:pt x="0" y="256"/>
                  <a:pt x="0" y="256"/>
                  <a:pt x="0" y="256"/>
                </a:cubicBezTo>
                <a:cubicBezTo>
                  <a:pt x="17" y="272"/>
                  <a:pt x="17" y="272"/>
                  <a:pt x="17" y="272"/>
                </a:cubicBezTo>
                <a:cubicBezTo>
                  <a:pt x="117" y="188"/>
                  <a:pt x="117" y="188"/>
                  <a:pt x="117" y="188"/>
                </a:cubicBezTo>
                <a:cubicBezTo>
                  <a:pt x="117" y="188"/>
                  <a:pt x="117" y="188"/>
                  <a:pt x="117" y="188"/>
                </a:cubicBezTo>
                <a:cubicBezTo>
                  <a:pt x="137" y="175"/>
                  <a:pt x="160" y="156"/>
                  <a:pt x="181" y="133"/>
                </a:cubicBezTo>
                <a:cubicBezTo>
                  <a:pt x="229" y="76"/>
                  <a:pt x="245" y="13"/>
                  <a:pt x="229" y="0"/>
                </a:cubicBezTo>
                <a:moveTo>
                  <a:pt x="78" y="205"/>
                </a:moveTo>
                <a:cubicBezTo>
                  <a:pt x="78" y="205"/>
                  <a:pt x="78" y="205"/>
                  <a:pt x="78" y="205"/>
                </a:cubicBezTo>
                <a:cubicBezTo>
                  <a:pt x="79" y="205"/>
                  <a:pt x="79" y="205"/>
                  <a:pt x="79" y="205"/>
                </a:cubicBezTo>
                <a:cubicBezTo>
                  <a:pt x="78" y="205"/>
                  <a:pt x="78" y="205"/>
                  <a:pt x="78" y="205"/>
                </a:cubicBezTo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4" name="Freeform 157"/>
          <p:cNvSpPr>
            <a:spLocks noEditPoints="1"/>
          </p:cNvSpPr>
          <p:nvPr/>
        </p:nvSpPr>
        <p:spPr bwMode="auto">
          <a:xfrm>
            <a:off x="7150101" y="-1903414"/>
            <a:ext cx="139700" cy="149225"/>
          </a:xfrm>
          <a:custGeom>
            <a:avLst/>
            <a:gdLst>
              <a:gd name="T0" fmla="*/ 47 w 137"/>
              <a:gd name="T1" fmla="*/ 138 h 146"/>
              <a:gd name="T2" fmla="*/ 31 w 137"/>
              <a:gd name="T3" fmla="*/ 130 h 146"/>
              <a:gd name="T4" fmla="*/ 22 w 137"/>
              <a:gd name="T5" fmla="*/ 37 h 146"/>
              <a:gd name="T6" fmla="*/ 97 w 137"/>
              <a:gd name="T7" fmla="*/ 8 h 146"/>
              <a:gd name="T8" fmla="*/ 113 w 137"/>
              <a:gd name="T9" fmla="*/ 16 h 146"/>
              <a:gd name="T10" fmla="*/ 136 w 137"/>
              <a:gd name="T11" fmla="*/ 59 h 146"/>
              <a:gd name="T12" fmla="*/ 122 w 137"/>
              <a:gd name="T13" fmla="*/ 109 h 146"/>
              <a:gd name="T14" fmla="*/ 47 w 137"/>
              <a:gd name="T15" fmla="*/ 138 h 146"/>
              <a:gd name="T16" fmla="*/ 90 w 137"/>
              <a:gd name="T17" fmla="*/ 30 h 146"/>
              <a:gd name="T18" fmla="*/ 41 w 137"/>
              <a:gd name="T19" fmla="*/ 51 h 146"/>
              <a:gd name="T20" fmla="*/ 45 w 137"/>
              <a:gd name="T21" fmla="*/ 111 h 146"/>
              <a:gd name="T22" fmla="*/ 54 w 137"/>
              <a:gd name="T23" fmla="*/ 116 h 146"/>
              <a:gd name="T24" fmla="*/ 103 w 137"/>
              <a:gd name="T25" fmla="*/ 95 h 146"/>
              <a:gd name="T26" fmla="*/ 113 w 137"/>
              <a:gd name="T27" fmla="*/ 61 h 146"/>
              <a:gd name="T28" fmla="*/ 99 w 137"/>
              <a:gd name="T29" fmla="*/ 35 h 146"/>
              <a:gd name="T30" fmla="*/ 90 w 137"/>
              <a:gd name="T31" fmla="*/ 3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7" h="146">
                <a:moveTo>
                  <a:pt x="47" y="138"/>
                </a:moveTo>
                <a:cubicBezTo>
                  <a:pt x="41" y="136"/>
                  <a:pt x="36" y="133"/>
                  <a:pt x="31" y="130"/>
                </a:cubicBezTo>
                <a:cubicBezTo>
                  <a:pt x="4" y="110"/>
                  <a:pt x="0" y="69"/>
                  <a:pt x="22" y="37"/>
                </a:cubicBezTo>
                <a:cubicBezTo>
                  <a:pt x="40" y="12"/>
                  <a:pt x="71" y="0"/>
                  <a:pt x="97" y="8"/>
                </a:cubicBezTo>
                <a:cubicBezTo>
                  <a:pt x="103" y="10"/>
                  <a:pt x="108" y="13"/>
                  <a:pt x="113" y="16"/>
                </a:cubicBezTo>
                <a:cubicBezTo>
                  <a:pt x="126" y="26"/>
                  <a:pt x="135" y="41"/>
                  <a:pt x="136" y="59"/>
                </a:cubicBezTo>
                <a:cubicBezTo>
                  <a:pt x="137" y="76"/>
                  <a:pt x="132" y="94"/>
                  <a:pt x="122" y="109"/>
                </a:cubicBezTo>
                <a:cubicBezTo>
                  <a:pt x="104" y="134"/>
                  <a:pt x="73" y="146"/>
                  <a:pt x="47" y="138"/>
                </a:cubicBezTo>
                <a:moveTo>
                  <a:pt x="90" y="30"/>
                </a:moveTo>
                <a:cubicBezTo>
                  <a:pt x="74" y="25"/>
                  <a:pt x="53" y="34"/>
                  <a:pt x="41" y="51"/>
                </a:cubicBezTo>
                <a:cubicBezTo>
                  <a:pt x="26" y="72"/>
                  <a:pt x="27" y="99"/>
                  <a:pt x="45" y="111"/>
                </a:cubicBezTo>
                <a:cubicBezTo>
                  <a:pt x="47" y="113"/>
                  <a:pt x="50" y="115"/>
                  <a:pt x="54" y="116"/>
                </a:cubicBezTo>
                <a:cubicBezTo>
                  <a:pt x="70" y="121"/>
                  <a:pt x="91" y="113"/>
                  <a:pt x="103" y="95"/>
                </a:cubicBezTo>
                <a:cubicBezTo>
                  <a:pt x="110" y="85"/>
                  <a:pt x="114" y="73"/>
                  <a:pt x="113" y="61"/>
                </a:cubicBezTo>
                <a:cubicBezTo>
                  <a:pt x="112" y="50"/>
                  <a:pt x="107" y="41"/>
                  <a:pt x="99" y="35"/>
                </a:cubicBezTo>
                <a:cubicBezTo>
                  <a:pt x="97" y="33"/>
                  <a:pt x="94" y="31"/>
                  <a:pt x="90" y="30"/>
                </a:cubicBezTo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5" name="Rectangle 158"/>
          <p:cNvSpPr>
            <a:spLocks noChangeArrowheads="1"/>
          </p:cNvSpPr>
          <p:nvPr/>
        </p:nvSpPr>
        <p:spPr bwMode="auto">
          <a:xfrm>
            <a:off x="7340601" y="-1938339"/>
            <a:ext cx="1588" cy="1588"/>
          </a:xfrm>
          <a:prstGeom prst="rect">
            <a:avLst/>
          </a:prstGeom>
          <a:solidFill>
            <a:srgbClr val="11A0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6" name="Freeform 159"/>
          <p:cNvSpPr>
            <a:spLocks/>
          </p:cNvSpPr>
          <p:nvPr/>
        </p:nvSpPr>
        <p:spPr bwMode="auto">
          <a:xfrm>
            <a:off x="7340601" y="-1938339"/>
            <a:ext cx="1588" cy="0"/>
          </a:xfrm>
          <a:custGeom>
            <a:avLst/>
            <a:gdLst>
              <a:gd name="T0" fmla="*/ 1 w 1"/>
              <a:gd name="T1" fmla="*/ 0 w 1"/>
              <a:gd name="T2" fmla="*/ 0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lnTo>
                  <a:pt x="0" y="0"/>
                </a:ln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7" name="Freeform 160"/>
          <p:cNvSpPr>
            <a:spLocks noEditPoints="1"/>
          </p:cNvSpPr>
          <p:nvPr/>
        </p:nvSpPr>
        <p:spPr bwMode="auto">
          <a:xfrm>
            <a:off x="7319964" y="-1851026"/>
            <a:ext cx="125413" cy="144463"/>
          </a:xfrm>
          <a:custGeom>
            <a:avLst/>
            <a:gdLst>
              <a:gd name="T0" fmla="*/ 45 w 123"/>
              <a:gd name="T1" fmla="*/ 138 h 140"/>
              <a:gd name="T2" fmla="*/ 0 w 123"/>
              <a:gd name="T3" fmla="*/ 71 h 140"/>
              <a:gd name="T4" fmla="*/ 17 w 123"/>
              <a:gd name="T5" fmla="*/ 22 h 140"/>
              <a:gd name="T6" fmla="*/ 60 w 123"/>
              <a:gd name="T7" fmla="*/ 0 h 140"/>
              <a:gd name="T8" fmla="*/ 77 w 123"/>
              <a:gd name="T9" fmla="*/ 3 h 140"/>
              <a:gd name="T10" fmla="*/ 122 w 123"/>
              <a:gd name="T11" fmla="*/ 69 h 140"/>
              <a:gd name="T12" fmla="*/ 63 w 123"/>
              <a:gd name="T13" fmla="*/ 140 h 140"/>
              <a:gd name="T14" fmla="*/ 45 w 123"/>
              <a:gd name="T15" fmla="*/ 138 h 140"/>
              <a:gd name="T16" fmla="*/ 70 w 123"/>
              <a:gd name="T17" fmla="*/ 25 h 140"/>
              <a:gd name="T18" fmla="*/ 60 w 123"/>
              <a:gd name="T19" fmla="*/ 23 h 140"/>
              <a:gd name="T20" fmla="*/ 34 w 123"/>
              <a:gd name="T21" fmla="*/ 37 h 140"/>
              <a:gd name="T22" fmla="*/ 23 w 123"/>
              <a:gd name="T23" fmla="*/ 71 h 140"/>
              <a:gd name="T24" fmla="*/ 52 w 123"/>
              <a:gd name="T25" fmla="*/ 116 h 140"/>
              <a:gd name="T26" fmla="*/ 62 w 123"/>
              <a:gd name="T27" fmla="*/ 117 h 140"/>
              <a:gd name="T28" fmla="*/ 100 w 123"/>
              <a:gd name="T29" fmla="*/ 69 h 140"/>
              <a:gd name="T30" fmla="*/ 70 w 123"/>
              <a:gd name="T31" fmla="*/ 25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3" h="140">
                <a:moveTo>
                  <a:pt x="45" y="138"/>
                </a:moveTo>
                <a:cubicBezTo>
                  <a:pt x="19" y="129"/>
                  <a:pt x="1" y="102"/>
                  <a:pt x="0" y="71"/>
                </a:cubicBezTo>
                <a:cubicBezTo>
                  <a:pt x="0" y="53"/>
                  <a:pt x="6" y="36"/>
                  <a:pt x="17" y="22"/>
                </a:cubicBezTo>
                <a:cubicBezTo>
                  <a:pt x="28" y="8"/>
                  <a:pt x="43" y="1"/>
                  <a:pt x="60" y="0"/>
                </a:cubicBezTo>
                <a:cubicBezTo>
                  <a:pt x="66" y="0"/>
                  <a:pt x="72" y="1"/>
                  <a:pt x="77" y="3"/>
                </a:cubicBezTo>
                <a:cubicBezTo>
                  <a:pt x="103" y="11"/>
                  <a:pt x="122" y="38"/>
                  <a:pt x="122" y="69"/>
                </a:cubicBezTo>
                <a:cubicBezTo>
                  <a:pt x="123" y="108"/>
                  <a:pt x="96" y="139"/>
                  <a:pt x="63" y="140"/>
                </a:cubicBezTo>
                <a:cubicBezTo>
                  <a:pt x="57" y="140"/>
                  <a:pt x="51" y="139"/>
                  <a:pt x="45" y="138"/>
                </a:cubicBezTo>
                <a:moveTo>
                  <a:pt x="70" y="25"/>
                </a:moveTo>
                <a:cubicBezTo>
                  <a:pt x="67" y="24"/>
                  <a:pt x="64" y="23"/>
                  <a:pt x="60" y="23"/>
                </a:cubicBezTo>
                <a:cubicBezTo>
                  <a:pt x="51" y="23"/>
                  <a:pt x="41" y="28"/>
                  <a:pt x="34" y="37"/>
                </a:cubicBezTo>
                <a:cubicBezTo>
                  <a:pt x="27" y="46"/>
                  <a:pt x="23" y="58"/>
                  <a:pt x="23" y="71"/>
                </a:cubicBezTo>
                <a:cubicBezTo>
                  <a:pt x="24" y="92"/>
                  <a:pt x="35" y="110"/>
                  <a:pt x="52" y="116"/>
                </a:cubicBezTo>
                <a:cubicBezTo>
                  <a:pt x="55" y="117"/>
                  <a:pt x="59" y="117"/>
                  <a:pt x="62" y="117"/>
                </a:cubicBezTo>
                <a:cubicBezTo>
                  <a:pt x="83" y="117"/>
                  <a:pt x="100" y="95"/>
                  <a:pt x="100" y="69"/>
                </a:cubicBezTo>
                <a:cubicBezTo>
                  <a:pt x="99" y="48"/>
                  <a:pt x="87" y="30"/>
                  <a:pt x="70" y="25"/>
                </a:cubicBezTo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8" name="Freeform 161"/>
          <p:cNvSpPr>
            <a:spLocks noEditPoints="1"/>
          </p:cNvSpPr>
          <p:nvPr/>
        </p:nvSpPr>
        <p:spPr bwMode="auto">
          <a:xfrm>
            <a:off x="7296151" y="-2198689"/>
            <a:ext cx="88900" cy="354013"/>
          </a:xfrm>
          <a:custGeom>
            <a:avLst/>
            <a:gdLst>
              <a:gd name="T0" fmla="*/ 71 w 87"/>
              <a:gd name="T1" fmla="*/ 248 h 344"/>
              <a:gd name="T2" fmla="*/ 46 w 87"/>
              <a:gd name="T3" fmla="*/ 0 h 344"/>
              <a:gd name="T4" fmla="*/ 43 w 87"/>
              <a:gd name="T5" fmla="*/ 0 h 344"/>
              <a:gd name="T6" fmla="*/ 8 w 87"/>
              <a:gd name="T7" fmla="*/ 136 h 344"/>
              <a:gd name="T8" fmla="*/ 29 w 87"/>
              <a:gd name="T9" fmla="*/ 218 h 344"/>
              <a:gd name="T10" fmla="*/ 29 w 87"/>
              <a:gd name="T11" fmla="*/ 218 h 344"/>
              <a:gd name="T12" fmla="*/ 64 w 87"/>
              <a:gd name="T13" fmla="*/ 344 h 344"/>
              <a:gd name="T14" fmla="*/ 87 w 87"/>
              <a:gd name="T15" fmla="*/ 340 h 344"/>
              <a:gd name="T16" fmla="*/ 71 w 87"/>
              <a:gd name="T17" fmla="*/ 248 h 344"/>
              <a:gd name="T18" fmla="*/ 51 w 87"/>
              <a:gd name="T19" fmla="*/ 254 h 344"/>
              <a:gd name="T20" fmla="*/ 51 w 87"/>
              <a:gd name="T21" fmla="*/ 254 h 344"/>
              <a:gd name="T22" fmla="*/ 51 w 87"/>
              <a:gd name="T23" fmla="*/ 25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7" h="344">
                <a:moveTo>
                  <a:pt x="71" y="248"/>
                </a:moveTo>
                <a:cubicBezTo>
                  <a:pt x="46" y="0"/>
                  <a:pt x="46" y="0"/>
                  <a:pt x="46" y="0"/>
                </a:cubicBezTo>
                <a:cubicBezTo>
                  <a:pt x="45" y="0"/>
                  <a:pt x="44" y="0"/>
                  <a:pt x="43" y="0"/>
                </a:cubicBezTo>
                <a:cubicBezTo>
                  <a:pt x="23" y="1"/>
                  <a:pt x="0" y="63"/>
                  <a:pt x="8" y="136"/>
                </a:cubicBezTo>
                <a:cubicBezTo>
                  <a:pt x="11" y="168"/>
                  <a:pt x="19" y="196"/>
                  <a:pt x="29" y="218"/>
                </a:cubicBezTo>
                <a:cubicBezTo>
                  <a:pt x="29" y="218"/>
                  <a:pt x="29" y="218"/>
                  <a:pt x="29" y="218"/>
                </a:cubicBezTo>
                <a:cubicBezTo>
                  <a:pt x="64" y="344"/>
                  <a:pt x="64" y="344"/>
                  <a:pt x="64" y="344"/>
                </a:cubicBezTo>
                <a:cubicBezTo>
                  <a:pt x="87" y="340"/>
                  <a:pt x="87" y="340"/>
                  <a:pt x="87" y="340"/>
                </a:cubicBezTo>
                <a:lnTo>
                  <a:pt x="71" y="248"/>
                </a:lnTo>
                <a:close/>
                <a:moveTo>
                  <a:pt x="51" y="254"/>
                </a:moveTo>
                <a:cubicBezTo>
                  <a:pt x="51" y="254"/>
                  <a:pt x="51" y="254"/>
                  <a:pt x="51" y="254"/>
                </a:cubicBezTo>
                <a:cubicBezTo>
                  <a:pt x="51" y="254"/>
                  <a:pt x="51" y="254"/>
                  <a:pt x="51" y="254"/>
                </a:cubicBez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4258" name="Picture 1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-1878014"/>
            <a:ext cx="93663" cy="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59" name="Picture 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-1878014"/>
            <a:ext cx="93663" cy="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0" name="Picture 16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4" y="-1830389"/>
            <a:ext cx="80963" cy="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1" name="Picture 16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4" y="-1812926"/>
            <a:ext cx="15875" cy="3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2" name="Picture 16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4" y="-1830389"/>
            <a:ext cx="85725" cy="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3" name="Picture 16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676" y="-1876426"/>
            <a:ext cx="90488" cy="9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4" name="Picture 16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9" y="-1806576"/>
            <a:ext cx="53975" cy="2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5" name="Picture 16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4" y="-1830389"/>
            <a:ext cx="79375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6" name="Picture 17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1" y="-1811339"/>
            <a:ext cx="11113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67" name="Picture 17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6" y="-1736726"/>
            <a:ext cx="15875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9" name="Freeform 172"/>
          <p:cNvSpPr>
            <a:spLocks/>
          </p:cNvSpPr>
          <p:nvPr/>
        </p:nvSpPr>
        <p:spPr bwMode="auto">
          <a:xfrm>
            <a:off x="7337426" y="-1968501"/>
            <a:ext cx="19050" cy="26988"/>
          </a:xfrm>
          <a:custGeom>
            <a:avLst/>
            <a:gdLst>
              <a:gd name="T0" fmla="*/ 19 w 19"/>
              <a:gd name="T1" fmla="*/ 2 h 27"/>
              <a:gd name="T2" fmla="*/ 2 w 19"/>
              <a:gd name="T3" fmla="*/ 10 h 27"/>
              <a:gd name="T4" fmla="*/ 11 w 19"/>
              <a:gd name="T5" fmla="*/ 27 h 27"/>
              <a:gd name="T6" fmla="*/ 19 w 19"/>
              <a:gd name="T7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27">
                <a:moveTo>
                  <a:pt x="19" y="2"/>
                </a:moveTo>
                <a:cubicBezTo>
                  <a:pt x="12" y="0"/>
                  <a:pt x="4" y="4"/>
                  <a:pt x="2" y="10"/>
                </a:cubicBezTo>
                <a:cubicBezTo>
                  <a:pt x="0" y="17"/>
                  <a:pt x="4" y="25"/>
                  <a:pt x="11" y="27"/>
                </a:cubicBezTo>
                <a:lnTo>
                  <a:pt x="19" y="2"/>
                </a:lnTo>
                <a:close/>
              </a:path>
            </a:pathLst>
          </a:custGeom>
          <a:solidFill>
            <a:srgbClr val="433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0" name="Freeform 173"/>
          <p:cNvSpPr>
            <a:spLocks/>
          </p:cNvSpPr>
          <p:nvPr/>
        </p:nvSpPr>
        <p:spPr bwMode="auto">
          <a:xfrm>
            <a:off x="7348539" y="-1966914"/>
            <a:ext cx="17463" cy="28575"/>
          </a:xfrm>
          <a:custGeom>
            <a:avLst/>
            <a:gdLst>
              <a:gd name="T0" fmla="*/ 8 w 18"/>
              <a:gd name="T1" fmla="*/ 0 h 27"/>
              <a:gd name="T2" fmla="*/ 0 w 18"/>
              <a:gd name="T3" fmla="*/ 25 h 27"/>
              <a:gd name="T4" fmla="*/ 0 w 18"/>
              <a:gd name="T5" fmla="*/ 25 h 27"/>
              <a:gd name="T6" fmla="*/ 16 w 18"/>
              <a:gd name="T7" fmla="*/ 16 h 27"/>
              <a:gd name="T8" fmla="*/ 8 w 18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27">
                <a:moveTo>
                  <a:pt x="8" y="0"/>
                </a:moveTo>
                <a:cubicBezTo>
                  <a:pt x="0" y="25"/>
                  <a:pt x="0" y="25"/>
                  <a:pt x="0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7" y="27"/>
                  <a:pt x="14" y="23"/>
                  <a:pt x="16" y="16"/>
                </a:cubicBezTo>
                <a:cubicBezTo>
                  <a:pt x="18" y="9"/>
                  <a:pt x="14" y="2"/>
                  <a:pt x="8" y="0"/>
                </a:cubicBezTo>
                <a:close/>
              </a:path>
            </a:pathLst>
          </a:custGeom>
          <a:solidFill>
            <a:srgbClr val="2822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1" name="Freeform 174"/>
          <p:cNvSpPr>
            <a:spLocks/>
          </p:cNvSpPr>
          <p:nvPr/>
        </p:nvSpPr>
        <p:spPr bwMode="auto">
          <a:xfrm>
            <a:off x="8674101" y="-2228851"/>
            <a:ext cx="280988" cy="563563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2" name="Freeform 175"/>
          <p:cNvSpPr>
            <a:spLocks/>
          </p:cNvSpPr>
          <p:nvPr/>
        </p:nvSpPr>
        <p:spPr bwMode="auto">
          <a:xfrm>
            <a:off x="8393114" y="-2228851"/>
            <a:ext cx="280988" cy="563563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3" name="Rectangle 176"/>
          <p:cNvSpPr>
            <a:spLocks noChangeArrowheads="1"/>
          </p:cNvSpPr>
          <p:nvPr/>
        </p:nvSpPr>
        <p:spPr bwMode="auto">
          <a:xfrm>
            <a:off x="8620126" y="-2087564"/>
            <a:ext cx="265113" cy="131763"/>
          </a:xfrm>
          <a:prstGeom prst="rect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4" name="Oval 177"/>
          <p:cNvSpPr>
            <a:spLocks noChangeArrowheads="1"/>
          </p:cNvSpPr>
          <p:nvPr/>
        </p:nvSpPr>
        <p:spPr bwMode="auto">
          <a:xfrm>
            <a:off x="8851901" y="-20716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5" name="Oval 178"/>
          <p:cNvSpPr>
            <a:spLocks noChangeArrowheads="1"/>
          </p:cNvSpPr>
          <p:nvPr/>
        </p:nvSpPr>
        <p:spPr bwMode="auto">
          <a:xfrm>
            <a:off x="8807451" y="-20716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6" name="Oval 179"/>
          <p:cNvSpPr>
            <a:spLocks noChangeArrowheads="1"/>
          </p:cNvSpPr>
          <p:nvPr/>
        </p:nvSpPr>
        <p:spPr bwMode="auto">
          <a:xfrm>
            <a:off x="8763001" y="-20716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7" name="Oval 180"/>
          <p:cNvSpPr>
            <a:spLocks noChangeArrowheads="1"/>
          </p:cNvSpPr>
          <p:nvPr/>
        </p:nvSpPr>
        <p:spPr bwMode="auto">
          <a:xfrm>
            <a:off x="8718551" y="-20716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8" name="Oval 181"/>
          <p:cNvSpPr>
            <a:spLocks noChangeArrowheads="1"/>
          </p:cNvSpPr>
          <p:nvPr/>
        </p:nvSpPr>
        <p:spPr bwMode="auto">
          <a:xfrm>
            <a:off x="8674101" y="-2071689"/>
            <a:ext cx="28575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9" name="Oval 182"/>
          <p:cNvSpPr>
            <a:spLocks noChangeArrowheads="1"/>
          </p:cNvSpPr>
          <p:nvPr/>
        </p:nvSpPr>
        <p:spPr bwMode="auto">
          <a:xfrm>
            <a:off x="8629651" y="-2071689"/>
            <a:ext cx="28575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0" name="Oval 183"/>
          <p:cNvSpPr>
            <a:spLocks noChangeArrowheads="1"/>
          </p:cNvSpPr>
          <p:nvPr/>
        </p:nvSpPr>
        <p:spPr bwMode="auto">
          <a:xfrm>
            <a:off x="8851901" y="-20208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1" name="Oval 184"/>
          <p:cNvSpPr>
            <a:spLocks noChangeArrowheads="1"/>
          </p:cNvSpPr>
          <p:nvPr/>
        </p:nvSpPr>
        <p:spPr bwMode="auto">
          <a:xfrm>
            <a:off x="8807451" y="-20208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2" name="Oval 185"/>
          <p:cNvSpPr>
            <a:spLocks noChangeArrowheads="1"/>
          </p:cNvSpPr>
          <p:nvPr/>
        </p:nvSpPr>
        <p:spPr bwMode="auto">
          <a:xfrm>
            <a:off x="8763001" y="-20208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3" name="Oval 186"/>
          <p:cNvSpPr>
            <a:spLocks noChangeArrowheads="1"/>
          </p:cNvSpPr>
          <p:nvPr/>
        </p:nvSpPr>
        <p:spPr bwMode="auto">
          <a:xfrm>
            <a:off x="8718551" y="-2020889"/>
            <a:ext cx="26988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4" name="Oval 187"/>
          <p:cNvSpPr>
            <a:spLocks noChangeArrowheads="1"/>
          </p:cNvSpPr>
          <p:nvPr/>
        </p:nvSpPr>
        <p:spPr bwMode="auto">
          <a:xfrm>
            <a:off x="8674101" y="-2020889"/>
            <a:ext cx="28575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5" name="Oval 188"/>
          <p:cNvSpPr>
            <a:spLocks noChangeArrowheads="1"/>
          </p:cNvSpPr>
          <p:nvPr/>
        </p:nvSpPr>
        <p:spPr bwMode="auto">
          <a:xfrm>
            <a:off x="8629651" y="-2020889"/>
            <a:ext cx="28575" cy="28575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6" name="Rectangle 189"/>
          <p:cNvSpPr>
            <a:spLocks noChangeArrowheads="1"/>
          </p:cNvSpPr>
          <p:nvPr/>
        </p:nvSpPr>
        <p:spPr bwMode="auto">
          <a:xfrm>
            <a:off x="8620126" y="-1955801"/>
            <a:ext cx="265113" cy="133350"/>
          </a:xfrm>
          <a:prstGeom prst="rect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7" name="Oval 190"/>
          <p:cNvSpPr>
            <a:spLocks noChangeArrowheads="1"/>
          </p:cNvSpPr>
          <p:nvPr/>
        </p:nvSpPr>
        <p:spPr bwMode="auto">
          <a:xfrm>
            <a:off x="8851901" y="-19177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8" name="Oval 191"/>
          <p:cNvSpPr>
            <a:spLocks noChangeArrowheads="1"/>
          </p:cNvSpPr>
          <p:nvPr/>
        </p:nvSpPr>
        <p:spPr bwMode="auto">
          <a:xfrm>
            <a:off x="8807451" y="-19177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9" name="Oval 192"/>
          <p:cNvSpPr>
            <a:spLocks noChangeArrowheads="1"/>
          </p:cNvSpPr>
          <p:nvPr/>
        </p:nvSpPr>
        <p:spPr bwMode="auto">
          <a:xfrm>
            <a:off x="8763001" y="-19177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0" name="Oval 193"/>
          <p:cNvSpPr>
            <a:spLocks noChangeArrowheads="1"/>
          </p:cNvSpPr>
          <p:nvPr/>
        </p:nvSpPr>
        <p:spPr bwMode="auto">
          <a:xfrm>
            <a:off x="8718551" y="-19177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1" name="Oval 194"/>
          <p:cNvSpPr>
            <a:spLocks noChangeArrowheads="1"/>
          </p:cNvSpPr>
          <p:nvPr/>
        </p:nvSpPr>
        <p:spPr bwMode="auto">
          <a:xfrm>
            <a:off x="8674101" y="-1917701"/>
            <a:ext cx="28575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2" name="Oval 195"/>
          <p:cNvSpPr>
            <a:spLocks noChangeArrowheads="1"/>
          </p:cNvSpPr>
          <p:nvPr/>
        </p:nvSpPr>
        <p:spPr bwMode="auto">
          <a:xfrm>
            <a:off x="8629651" y="-1917701"/>
            <a:ext cx="28575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3" name="Oval 196"/>
          <p:cNvSpPr>
            <a:spLocks noChangeArrowheads="1"/>
          </p:cNvSpPr>
          <p:nvPr/>
        </p:nvSpPr>
        <p:spPr bwMode="auto">
          <a:xfrm>
            <a:off x="8851901" y="-18669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4" name="Oval 197"/>
          <p:cNvSpPr>
            <a:spLocks noChangeArrowheads="1"/>
          </p:cNvSpPr>
          <p:nvPr/>
        </p:nvSpPr>
        <p:spPr bwMode="auto">
          <a:xfrm>
            <a:off x="8807451" y="-18669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5" name="Oval 198"/>
          <p:cNvSpPr>
            <a:spLocks noChangeArrowheads="1"/>
          </p:cNvSpPr>
          <p:nvPr/>
        </p:nvSpPr>
        <p:spPr bwMode="auto">
          <a:xfrm>
            <a:off x="8763001" y="-18669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6" name="Oval 199"/>
          <p:cNvSpPr>
            <a:spLocks noChangeArrowheads="1"/>
          </p:cNvSpPr>
          <p:nvPr/>
        </p:nvSpPr>
        <p:spPr bwMode="auto">
          <a:xfrm>
            <a:off x="8718551" y="-1866901"/>
            <a:ext cx="26988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7" name="Oval 200"/>
          <p:cNvSpPr>
            <a:spLocks noChangeArrowheads="1"/>
          </p:cNvSpPr>
          <p:nvPr/>
        </p:nvSpPr>
        <p:spPr bwMode="auto">
          <a:xfrm>
            <a:off x="8674101" y="-1866901"/>
            <a:ext cx="28575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8" name="Oval 201"/>
          <p:cNvSpPr>
            <a:spLocks noChangeArrowheads="1"/>
          </p:cNvSpPr>
          <p:nvPr/>
        </p:nvSpPr>
        <p:spPr bwMode="auto">
          <a:xfrm>
            <a:off x="8629651" y="-1866901"/>
            <a:ext cx="28575" cy="28575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9" name="Freeform 202"/>
          <p:cNvSpPr>
            <a:spLocks/>
          </p:cNvSpPr>
          <p:nvPr/>
        </p:nvSpPr>
        <p:spPr bwMode="auto">
          <a:xfrm>
            <a:off x="8851901" y="-1955801"/>
            <a:ext cx="26988" cy="14288"/>
          </a:xfrm>
          <a:custGeom>
            <a:avLst/>
            <a:gdLst>
              <a:gd name="T0" fmla="*/ 13 w 27"/>
              <a:gd name="T1" fmla="*/ 14 h 14"/>
              <a:gd name="T2" fmla="*/ 27 w 27"/>
              <a:gd name="T3" fmla="*/ 0 h 14"/>
              <a:gd name="T4" fmla="*/ 0 w 27"/>
              <a:gd name="T5" fmla="*/ 0 h 14"/>
              <a:gd name="T6" fmla="*/ 13 w 27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3" y="14"/>
                </a:moveTo>
                <a:cubicBezTo>
                  <a:pt x="21" y="14"/>
                  <a:pt x="27" y="8"/>
                  <a:pt x="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"/>
                  <a:pt x="6" y="14"/>
                  <a:pt x="13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0" name="Freeform 203"/>
          <p:cNvSpPr>
            <a:spLocks/>
          </p:cNvSpPr>
          <p:nvPr/>
        </p:nvSpPr>
        <p:spPr bwMode="auto">
          <a:xfrm>
            <a:off x="8851901" y="-1970089"/>
            <a:ext cx="26988" cy="14288"/>
          </a:xfrm>
          <a:custGeom>
            <a:avLst/>
            <a:gdLst>
              <a:gd name="T0" fmla="*/ 13 w 27"/>
              <a:gd name="T1" fmla="*/ 0 h 14"/>
              <a:gd name="T2" fmla="*/ 0 w 27"/>
              <a:gd name="T3" fmla="*/ 14 h 14"/>
              <a:gd name="T4" fmla="*/ 27 w 27"/>
              <a:gd name="T5" fmla="*/ 14 h 14"/>
              <a:gd name="T6" fmla="*/ 13 w 2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3" y="0"/>
                </a:moveTo>
                <a:cubicBezTo>
                  <a:pt x="6" y="0"/>
                  <a:pt x="0" y="7"/>
                  <a:pt x="0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7"/>
                  <a:pt x="21" y="0"/>
                  <a:pt x="13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1" name="Freeform 204"/>
          <p:cNvSpPr>
            <a:spLocks/>
          </p:cNvSpPr>
          <p:nvPr/>
        </p:nvSpPr>
        <p:spPr bwMode="auto">
          <a:xfrm>
            <a:off x="8807451" y="-1970089"/>
            <a:ext cx="26988" cy="14288"/>
          </a:xfrm>
          <a:custGeom>
            <a:avLst/>
            <a:gdLst>
              <a:gd name="T0" fmla="*/ 13 w 27"/>
              <a:gd name="T1" fmla="*/ 0 h 14"/>
              <a:gd name="T2" fmla="*/ 0 w 27"/>
              <a:gd name="T3" fmla="*/ 14 h 14"/>
              <a:gd name="T4" fmla="*/ 27 w 27"/>
              <a:gd name="T5" fmla="*/ 14 h 14"/>
              <a:gd name="T6" fmla="*/ 13 w 2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3" y="0"/>
                </a:moveTo>
                <a:cubicBezTo>
                  <a:pt x="6" y="0"/>
                  <a:pt x="0" y="7"/>
                  <a:pt x="0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7"/>
                  <a:pt x="21" y="0"/>
                  <a:pt x="13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206"/>
          <p:cNvSpPr>
            <a:spLocks/>
          </p:cNvSpPr>
          <p:nvPr/>
        </p:nvSpPr>
        <p:spPr bwMode="auto">
          <a:xfrm>
            <a:off x="8807451" y="-1955801"/>
            <a:ext cx="26988" cy="14288"/>
          </a:xfrm>
          <a:custGeom>
            <a:avLst/>
            <a:gdLst>
              <a:gd name="T0" fmla="*/ 13 w 27"/>
              <a:gd name="T1" fmla="*/ 14 h 14"/>
              <a:gd name="T2" fmla="*/ 27 w 27"/>
              <a:gd name="T3" fmla="*/ 0 h 14"/>
              <a:gd name="T4" fmla="*/ 0 w 27"/>
              <a:gd name="T5" fmla="*/ 0 h 14"/>
              <a:gd name="T6" fmla="*/ 13 w 27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3" y="14"/>
                </a:moveTo>
                <a:cubicBezTo>
                  <a:pt x="21" y="14"/>
                  <a:pt x="27" y="8"/>
                  <a:pt x="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"/>
                  <a:pt x="6" y="14"/>
                  <a:pt x="13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3" name="Freeform 207"/>
          <p:cNvSpPr>
            <a:spLocks/>
          </p:cNvSpPr>
          <p:nvPr/>
        </p:nvSpPr>
        <p:spPr bwMode="auto">
          <a:xfrm>
            <a:off x="8763001" y="-1970088"/>
            <a:ext cx="26988" cy="14288"/>
          </a:xfrm>
          <a:custGeom>
            <a:avLst/>
            <a:gdLst>
              <a:gd name="T0" fmla="*/ 13 w 27"/>
              <a:gd name="T1" fmla="*/ 0 h 14"/>
              <a:gd name="T2" fmla="*/ 0 w 27"/>
              <a:gd name="T3" fmla="*/ 14 h 14"/>
              <a:gd name="T4" fmla="*/ 27 w 27"/>
              <a:gd name="T5" fmla="*/ 14 h 14"/>
              <a:gd name="T6" fmla="*/ 13 w 2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3" y="0"/>
                </a:moveTo>
                <a:cubicBezTo>
                  <a:pt x="6" y="0"/>
                  <a:pt x="0" y="7"/>
                  <a:pt x="0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7"/>
                  <a:pt x="21" y="0"/>
                  <a:pt x="13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4" name="Freeform 208"/>
          <p:cNvSpPr>
            <a:spLocks/>
          </p:cNvSpPr>
          <p:nvPr/>
        </p:nvSpPr>
        <p:spPr bwMode="auto">
          <a:xfrm>
            <a:off x="8763001" y="-1955801"/>
            <a:ext cx="26988" cy="14288"/>
          </a:xfrm>
          <a:custGeom>
            <a:avLst/>
            <a:gdLst>
              <a:gd name="T0" fmla="*/ 13 w 27"/>
              <a:gd name="T1" fmla="*/ 14 h 14"/>
              <a:gd name="T2" fmla="*/ 27 w 27"/>
              <a:gd name="T3" fmla="*/ 0 h 14"/>
              <a:gd name="T4" fmla="*/ 0 w 27"/>
              <a:gd name="T5" fmla="*/ 0 h 14"/>
              <a:gd name="T6" fmla="*/ 13 w 27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3" y="14"/>
                </a:moveTo>
                <a:cubicBezTo>
                  <a:pt x="21" y="14"/>
                  <a:pt x="27" y="8"/>
                  <a:pt x="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"/>
                  <a:pt x="6" y="14"/>
                  <a:pt x="13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5" name="Freeform 209"/>
          <p:cNvSpPr>
            <a:spLocks/>
          </p:cNvSpPr>
          <p:nvPr/>
        </p:nvSpPr>
        <p:spPr bwMode="auto">
          <a:xfrm>
            <a:off x="8718551" y="-1970088"/>
            <a:ext cx="26988" cy="14288"/>
          </a:xfrm>
          <a:custGeom>
            <a:avLst/>
            <a:gdLst>
              <a:gd name="T0" fmla="*/ 14 w 27"/>
              <a:gd name="T1" fmla="*/ 0 h 14"/>
              <a:gd name="T2" fmla="*/ 0 w 27"/>
              <a:gd name="T3" fmla="*/ 14 h 14"/>
              <a:gd name="T4" fmla="*/ 27 w 27"/>
              <a:gd name="T5" fmla="*/ 14 h 14"/>
              <a:gd name="T6" fmla="*/ 14 w 2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4" y="0"/>
                </a:moveTo>
                <a:cubicBezTo>
                  <a:pt x="6" y="0"/>
                  <a:pt x="0" y="7"/>
                  <a:pt x="0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7"/>
                  <a:pt x="21" y="0"/>
                  <a:pt x="14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6" name="Freeform 210"/>
          <p:cNvSpPr>
            <a:spLocks/>
          </p:cNvSpPr>
          <p:nvPr/>
        </p:nvSpPr>
        <p:spPr bwMode="auto">
          <a:xfrm>
            <a:off x="8718551" y="-1955801"/>
            <a:ext cx="26988" cy="14288"/>
          </a:xfrm>
          <a:custGeom>
            <a:avLst/>
            <a:gdLst>
              <a:gd name="T0" fmla="*/ 14 w 27"/>
              <a:gd name="T1" fmla="*/ 14 h 14"/>
              <a:gd name="T2" fmla="*/ 27 w 27"/>
              <a:gd name="T3" fmla="*/ 0 h 14"/>
              <a:gd name="T4" fmla="*/ 0 w 27"/>
              <a:gd name="T5" fmla="*/ 0 h 14"/>
              <a:gd name="T6" fmla="*/ 14 w 27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4" y="14"/>
                </a:moveTo>
                <a:cubicBezTo>
                  <a:pt x="21" y="14"/>
                  <a:pt x="27" y="8"/>
                  <a:pt x="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"/>
                  <a:pt x="6" y="14"/>
                  <a:pt x="14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211"/>
          <p:cNvSpPr>
            <a:spLocks/>
          </p:cNvSpPr>
          <p:nvPr/>
        </p:nvSpPr>
        <p:spPr bwMode="auto">
          <a:xfrm>
            <a:off x="8674101" y="-1955801"/>
            <a:ext cx="28575" cy="14288"/>
          </a:xfrm>
          <a:custGeom>
            <a:avLst/>
            <a:gdLst>
              <a:gd name="T0" fmla="*/ 14 w 27"/>
              <a:gd name="T1" fmla="*/ 14 h 14"/>
              <a:gd name="T2" fmla="*/ 27 w 27"/>
              <a:gd name="T3" fmla="*/ 0 h 14"/>
              <a:gd name="T4" fmla="*/ 0 w 27"/>
              <a:gd name="T5" fmla="*/ 0 h 14"/>
              <a:gd name="T6" fmla="*/ 14 w 27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4" y="14"/>
                </a:moveTo>
                <a:cubicBezTo>
                  <a:pt x="21" y="14"/>
                  <a:pt x="27" y="8"/>
                  <a:pt x="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"/>
                  <a:pt x="6" y="14"/>
                  <a:pt x="14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212"/>
          <p:cNvSpPr>
            <a:spLocks/>
          </p:cNvSpPr>
          <p:nvPr/>
        </p:nvSpPr>
        <p:spPr bwMode="auto">
          <a:xfrm>
            <a:off x="8674101" y="-1970088"/>
            <a:ext cx="28575" cy="14288"/>
          </a:xfrm>
          <a:custGeom>
            <a:avLst/>
            <a:gdLst>
              <a:gd name="T0" fmla="*/ 14 w 27"/>
              <a:gd name="T1" fmla="*/ 0 h 14"/>
              <a:gd name="T2" fmla="*/ 0 w 27"/>
              <a:gd name="T3" fmla="*/ 14 h 14"/>
              <a:gd name="T4" fmla="*/ 27 w 27"/>
              <a:gd name="T5" fmla="*/ 14 h 14"/>
              <a:gd name="T6" fmla="*/ 14 w 2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4" y="0"/>
                </a:moveTo>
                <a:cubicBezTo>
                  <a:pt x="6" y="0"/>
                  <a:pt x="0" y="7"/>
                  <a:pt x="0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7"/>
                  <a:pt x="21" y="0"/>
                  <a:pt x="14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213"/>
          <p:cNvSpPr>
            <a:spLocks/>
          </p:cNvSpPr>
          <p:nvPr/>
        </p:nvSpPr>
        <p:spPr bwMode="auto">
          <a:xfrm>
            <a:off x="8629651" y="-1970088"/>
            <a:ext cx="28575" cy="14288"/>
          </a:xfrm>
          <a:custGeom>
            <a:avLst/>
            <a:gdLst>
              <a:gd name="T0" fmla="*/ 14 w 27"/>
              <a:gd name="T1" fmla="*/ 0 h 14"/>
              <a:gd name="T2" fmla="*/ 0 w 27"/>
              <a:gd name="T3" fmla="*/ 14 h 14"/>
              <a:gd name="T4" fmla="*/ 27 w 27"/>
              <a:gd name="T5" fmla="*/ 14 h 14"/>
              <a:gd name="T6" fmla="*/ 14 w 27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4" y="0"/>
                </a:moveTo>
                <a:cubicBezTo>
                  <a:pt x="6" y="0"/>
                  <a:pt x="0" y="7"/>
                  <a:pt x="0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7"/>
                  <a:pt x="21" y="0"/>
                  <a:pt x="14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214"/>
          <p:cNvSpPr>
            <a:spLocks/>
          </p:cNvSpPr>
          <p:nvPr/>
        </p:nvSpPr>
        <p:spPr bwMode="auto">
          <a:xfrm>
            <a:off x="8629651" y="-1955801"/>
            <a:ext cx="28575" cy="14288"/>
          </a:xfrm>
          <a:custGeom>
            <a:avLst/>
            <a:gdLst>
              <a:gd name="T0" fmla="*/ 14 w 27"/>
              <a:gd name="T1" fmla="*/ 14 h 14"/>
              <a:gd name="T2" fmla="*/ 27 w 27"/>
              <a:gd name="T3" fmla="*/ 0 h 14"/>
              <a:gd name="T4" fmla="*/ 0 w 27"/>
              <a:gd name="T5" fmla="*/ 0 h 14"/>
              <a:gd name="T6" fmla="*/ 14 w 27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14">
                <a:moveTo>
                  <a:pt x="14" y="14"/>
                </a:moveTo>
                <a:cubicBezTo>
                  <a:pt x="21" y="14"/>
                  <a:pt x="27" y="8"/>
                  <a:pt x="2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"/>
                  <a:pt x="6" y="14"/>
                  <a:pt x="14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1" name="Freeform 215"/>
          <p:cNvSpPr>
            <a:spLocks/>
          </p:cNvSpPr>
          <p:nvPr/>
        </p:nvSpPr>
        <p:spPr bwMode="auto">
          <a:xfrm>
            <a:off x="8483601" y="-2028826"/>
            <a:ext cx="136525" cy="265113"/>
          </a:xfrm>
          <a:custGeom>
            <a:avLst/>
            <a:gdLst>
              <a:gd name="T0" fmla="*/ 0 w 132"/>
              <a:gd name="T1" fmla="*/ 0 h 258"/>
              <a:gd name="T2" fmla="*/ 0 w 132"/>
              <a:gd name="T3" fmla="*/ 201 h 258"/>
              <a:gd name="T4" fmla="*/ 132 w 132"/>
              <a:gd name="T5" fmla="*/ 258 h 258"/>
              <a:gd name="T6" fmla="*/ 132 w 132"/>
              <a:gd name="T7" fmla="*/ 0 h 258"/>
              <a:gd name="T8" fmla="*/ 0 w 132"/>
              <a:gd name="T9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" h="258">
                <a:moveTo>
                  <a:pt x="0" y="0"/>
                </a:moveTo>
                <a:cubicBezTo>
                  <a:pt x="0" y="201"/>
                  <a:pt x="0" y="201"/>
                  <a:pt x="0" y="201"/>
                </a:cubicBezTo>
                <a:cubicBezTo>
                  <a:pt x="0" y="233"/>
                  <a:pt x="59" y="258"/>
                  <a:pt x="132" y="258"/>
                </a:cubicBezTo>
                <a:cubicBezTo>
                  <a:pt x="132" y="0"/>
                  <a:pt x="132" y="0"/>
                  <a:pt x="13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Freeform 216"/>
          <p:cNvSpPr>
            <a:spLocks/>
          </p:cNvSpPr>
          <p:nvPr/>
        </p:nvSpPr>
        <p:spPr bwMode="auto">
          <a:xfrm>
            <a:off x="8620126" y="-2028826"/>
            <a:ext cx="134938" cy="265113"/>
          </a:xfrm>
          <a:custGeom>
            <a:avLst/>
            <a:gdLst>
              <a:gd name="T0" fmla="*/ 0 w 132"/>
              <a:gd name="T1" fmla="*/ 0 h 258"/>
              <a:gd name="T2" fmla="*/ 0 w 132"/>
              <a:gd name="T3" fmla="*/ 258 h 258"/>
              <a:gd name="T4" fmla="*/ 132 w 132"/>
              <a:gd name="T5" fmla="*/ 201 h 258"/>
              <a:gd name="T6" fmla="*/ 132 w 132"/>
              <a:gd name="T7" fmla="*/ 0 h 258"/>
              <a:gd name="T8" fmla="*/ 0 w 132"/>
              <a:gd name="T9" fmla="*/ 0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" h="258">
                <a:moveTo>
                  <a:pt x="0" y="0"/>
                </a:moveTo>
                <a:cubicBezTo>
                  <a:pt x="0" y="258"/>
                  <a:pt x="0" y="258"/>
                  <a:pt x="0" y="258"/>
                </a:cubicBezTo>
                <a:cubicBezTo>
                  <a:pt x="73" y="258"/>
                  <a:pt x="132" y="233"/>
                  <a:pt x="132" y="201"/>
                </a:cubicBezTo>
                <a:cubicBezTo>
                  <a:pt x="132" y="0"/>
                  <a:pt x="132" y="0"/>
                  <a:pt x="13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Freeform 217"/>
          <p:cNvSpPr>
            <a:spLocks/>
          </p:cNvSpPr>
          <p:nvPr/>
        </p:nvSpPr>
        <p:spPr bwMode="auto">
          <a:xfrm>
            <a:off x="8483601" y="-2087563"/>
            <a:ext cx="136525" cy="117475"/>
          </a:xfrm>
          <a:custGeom>
            <a:avLst/>
            <a:gdLst>
              <a:gd name="T0" fmla="*/ 0 w 132"/>
              <a:gd name="T1" fmla="*/ 57 h 114"/>
              <a:gd name="T2" fmla="*/ 132 w 132"/>
              <a:gd name="T3" fmla="*/ 114 h 114"/>
              <a:gd name="T4" fmla="*/ 132 w 132"/>
              <a:gd name="T5" fmla="*/ 0 h 114"/>
              <a:gd name="T6" fmla="*/ 0 w 132"/>
              <a:gd name="T7" fmla="*/ 57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" h="114">
                <a:moveTo>
                  <a:pt x="0" y="57"/>
                </a:moveTo>
                <a:cubicBezTo>
                  <a:pt x="0" y="89"/>
                  <a:pt x="59" y="114"/>
                  <a:pt x="132" y="114"/>
                </a:cubicBezTo>
                <a:cubicBezTo>
                  <a:pt x="132" y="0"/>
                  <a:pt x="132" y="0"/>
                  <a:pt x="132" y="0"/>
                </a:cubicBezTo>
                <a:cubicBezTo>
                  <a:pt x="59" y="0"/>
                  <a:pt x="0" y="26"/>
                  <a:pt x="0" y="57"/>
                </a:cubicBezTo>
                <a:close/>
              </a:path>
            </a:pathLst>
          </a:custGeom>
          <a:solidFill>
            <a:srgbClr val="E5E5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Freeform 218"/>
          <p:cNvSpPr>
            <a:spLocks/>
          </p:cNvSpPr>
          <p:nvPr/>
        </p:nvSpPr>
        <p:spPr bwMode="auto">
          <a:xfrm>
            <a:off x="8620126" y="-2087563"/>
            <a:ext cx="134938" cy="117475"/>
          </a:xfrm>
          <a:custGeom>
            <a:avLst/>
            <a:gdLst>
              <a:gd name="T0" fmla="*/ 0 w 132"/>
              <a:gd name="T1" fmla="*/ 0 h 114"/>
              <a:gd name="T2" fmla="*/ 0 w 132"/>
              <a:gd name="T3" fmla="*/ 114 h 114"/>
              <a:gd name="T4" fmla="*/ 132 w 132"/>
              <a:gd name="T5" fmla="*/ 57 h 114"/>
              <a:gd name="T6" fmla="*/ 0 w 132"/>
              <a:gd name="T7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" h="114">
                <a:moveTo>
                  <a:pt x="0" y="0"/>
                </a:moveTo>
                <a:cubicBezTo>
                  <a:pt x="0" y="114"/>
                  <a:pt x="0" y="114"/>
                  <a:pt x="0" y="114"/>
                </a:cubicBezTo>
                <a:cubicBezTo>
                  <a:pt x="73" y="114"/>
                  <a:pt x="132" y="89"/>
                  <a:pt x="132" y="57"/>
                </a:cubicBezTo>
                <a:cubicBezTo>
                  <a:pt x="132" y="26"/>
                  <a:pt x="73" y="0"/>
                  <a:pt x="0" y="0"/>
                </a:cubicBezTo>
                <a:close/>
              </a:path>
            </a:pathLst>
          </a:custGeom>
          <a:solidFill>
            <a:srgbClr val="D5D5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219"/>
          <p:cNvSpPr>
            <a:spLocks/>
          </p:cNvSpPr>
          <p:nvPr/>
        </p:nvSpPr>
        <p:spPr bwMode="auto">
          <a:xfrm>
            <a:off x="8567738" y="-2051051"/>
            <a:ext cx="52388" cy="42863"/>
          </a:xfrm>
          <a:custGeom>
            <a:avLst/>
            <a:gdLst>
              <a:gd name="T0" fmla="*/ 0 w 50"/>
              <a:gd name="T1" fmla="*/ 21 h 42"/>
              <a:gd name="T2" fmla="*/ 50 w 50"/>
              <a:gd name="T3" fmla="*/ 42 h 42"/>
              <a:gd name="T4" fmla="*/ 50 w 50"/>
              <a:gd name="T5" fmla="*/ 0 h 42"/>
              <a:gd name="T6" fmla="*/ 0 w 50"/>
              <a:gd name="T7" fmla="*/ 21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0" h="42">
                <a:moveTo>
                  <a:pt x="0" y="21"/>
                </a:moveTo>
                <a:cubicBezTo>
                  <a:pt x="0" y="33"/>
                  <a:pt x="22" y="42"/>
                  <a:pt x="50" y="42"/>
                </a:cubicBezTo>
                <a:cubicBezTo>
                  <a:pt x="50" y="0"/>
                  <a:pt x="50" y="0"/>
                  <a:pt x="50" y="0"/>
                </a:cubicBezTo>
                <a:cubicBezTo>
                  <a:pt x="22" y="0"/>
                  <a:pt x="0" y="10"/>
                  <a:pt x="0" y="21"/>
                </a:cubicBezTo>
                <a:close/>
              </a:path>
            </a:pathLst>
          </a:custGeom>
          <a:solidFill>
            <a:srgbClr val="B1B1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Freeform 220"/>
          <p:cNvSpPr>
            <a:spLocks/>
          </p:cNvSpPr>
          <p:nvPr/>
        </p:nvSpPr>
        <p:spPr bwMode="auto">
          <a:xfrm>
            <a:off x="8620126" y="-2051051"/>
            <a:ext cx="49213" cy="42863"/>
          </a:xfrm>
          <a:custGeom>
            <a:avLst/>
            <a:gdLst>
              <a:gd name="T0" fmla="*/ 0 w 49"/>
              <a:gd name="T1" fmla="*/ 0 h 42"/>
              <a:gd name="T2" fmla="*/ 0 w 49"/>
              <a:gd name="T3" fmla="*/ 42 h 42"/>
              <a:gd name="T4" fmla="*/ 49 w 49"/>
              <a:gd name="T5" fmla="*/ 21 h 42"/>
              <a:gd name="T6" fmla="*/ 0 w 49"/>
              <a:gd name="T7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" h="42">
                <a:moveTo>
                  <a:pt x="0" y="0"/>
                </a:moveTo>
                <a:cubicBezTo>
                  <a:pt x="0" y="42"/>
                  <a:pt x="0" y="42"/>
                  <a:pt x="0" y="42"/>
                </a:cubicBezTo>
                <a:cubicBezTo>
                  <a:pt x="27" y="42"/>
                  <a:pt x="49" y="33"/>
                  <a:pt x="49" y="21"/>
                </a:cubicBezTo>
                <a:cubicBezTo>
                  <a:pt x="49" y="10"/>
                  <a:pt x="27" y="0"/>
                  <a:pt x="0" y="0"/>
                </a:cubicBezTo>
                <a:close/>
              </a:path>
            </a:pathLst>
          </a:custGeom>
          <a:solidFill>
            <a:srgbClr val="B1B1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6" name="Grupo 615"/>
          <p:cNvGrpSpPr/>
          <p:nvPr/>
        </p:nvGrpSpPr>
        <p:grpSpPr>
          <a:xfrm>
            <a:off x="6288431" y="5346327"/>
            <a:ext cx="561975" cy="561975"/>
            <a:chOff x="10884695" y="-1241878"/>
            <a:chExt cx="561975" cy="561975"/>
          </a:xfrm>
        </p:grpSpPr>
        <p:sp>
          <p:nvSpPr>
            <p:cNvPr id="434" name="Freeform 17"/>
            <p:cNvSpPr>
              <a:spLocks/>
            </p:cNvSpPr>
            <p:nvPr/>
          </p:nvSpPr>
          <p:spPr bwMode="auto">
            <a:xfrm>
              <a:off x="10884695" y="-1241878"/>
              <a:ext cx="280988" cy="561975"/>
            </a:xfrm>
            <a:custGeom>
              <a:avLst/>
              <a:gdLst>
                <a:gd name="T0" fmla="*/ 0 w 273"/>
                <a:gd name="T1" fmla="*/ 273 h 546"/>
                <a:gd name="T2" fmla="*/ 273 w 273"/>
                <a:gd name="T3" fmla="*/ 546 h 546"/>
                <a:gd name="T4" fmla="*/ 273 w 273"/>
                <a:gd name="T5" fmla="*/ 0 h 546"/>
                <a:gd name="T6" fmla="*/ 0 w 273"/>
                <a:gd name="T7" fmla="*/ 273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273"/>
                  </a:moveTo>
                  <a:cubicBezTo>
                    <a:pt x="0" y="424"/>
                    <a:pt x="122" y="546"/>
                    <a:pt x="273" y="546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22" y="0"/>
                    <a:pt x="0" y="122"/>
                    <a:pt x="0" y="273"/>
                  </a:cubicBezTo>
                  <a:close/>
                </a:path>
              </a:pathLst>
            </a:custGeom>
            <a:solidFill>
              <a:srgbClr val="36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5" name="Freeform 18"/>
            <p:cNvSpPr>
              <a:spLocks/>
            </p:cNvSpPr>
            <p:nvPr/>
          </p:nvSpPr>
          <p:spPr bwMode="auto">
            <a:xfrm>
              <a:off x="11165682" y="-1241878"/>
              <a:ext cx="280988" cy="561975"/>
            </a:xfrm>
            <a:custGeom>
              <a:avLst/>
              <a:gdLst>
                <a:gd name="T0" fmla="*/ 0 w 273"/>
                <a:gd name="T1" fmla="*/ 0 h 546"/>
                <a:gd name="T2" fmla="*/ 0 w 273"/>
                <a:gd name="T3" fmla="*/ 546 h 546"/>
                <a:gd name="T4" fmla="*/ 273 w 273"/>
                <a:gd name="T5" fmla="*/ 273 h 546"/>
                <a:gd name="T6" fmla="*/ 0 w 273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0"/>
                  </a:moveTo>
                  <a:cubicBezTo>
                    <a:pt x="0" y="546"/>
                    <a:pt x="0" y="546"/>
                    <a:pt x="0" y="546"/>
                  </a:cubicBezTo>
                  <a:cubicBezTo>
                    <a:pt x="151" y="546"/>
                    <a:pt x="273" y="424"/>
                    <a:pt x="273" y="273"/>
                  </a:cubicBezTo>
                  <a:cubicBezTo>
                    <a:pt x="273" y="122"/>
                    <a:pt x="151" y="0"/>
                    <a:pt x="0" y="0"/>
                  </a:cubicBezTo>
                  <a:close/>
                </a:path>
              </a:pathLst>
            </a:custGeom>
            <a:solidFill>
              <a:srgbClr val="61C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221"/>
            <p:cNvSpPr>
              <a:spLocks/>
            </p:cNvSpPr>
            <p:nvPr/>
          </p:nvSpPr>
          <p:spPr bwMode="auto">
            <a:xfrm>
              <a:off x="11181557" y="-1172027"/>
              <a:ext cx="144463" cy="377825"/>
            </a:xfrm>
            <a:custGeom>
              <a:avLst/>
              <a:gdLst>
                <a:gd name="T0" fmla="*/ 128 w 141"/>
                <a:gd name="T1" fmla="*/ 0 h 367"/>
                <a:gd name="T2" fmla="*/ 0 w 141"/>
                <a:gd name="T3" fmla="*/ 0 h 367"/>
                <a:gd name="T4" fmla="*/ 0 w 141"/>
                <a:gd name="T5" fmla="*/ 367 h 367"/>
                <a:gd name="T6" fmla="*/ 128 w 141"/>
                <a:gd name="T7" fmla="*/ 367 h 367"/>
                <a:gd name="T8" fmla="*/ 141 w 141"/>
                <a:gd name="T9" fmla="*/ 354 h 367"/>
                <a:gd name="T10" fmla="*/ 141 w 141"/>
                <a:gd name="T11" fmla="*/ 135 h 367"/>
                <a:gd name="T12" fmla="*/ 141 w 141"/>
                <a:gd name="T13" fmla="*/ 110 h 367"/>
                <a:gd name="T14" fmla="*/ 141 w 141"/>
                <a:gd name="T15" fmla="*/ 13 h 367"/>
                <a:gd name="T16" fmla="*/ 128 w 141"/>
                <a:gd name="T17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367">
                  <a:moveTo>
                    <a:pt x="1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67"/>
                    <a:pt x="0" y="367"/>
                    <a:pt x="0" y="367"/>
                  </a:cubicBezTo>
                  <a:cubicBezTo>
                    <a:pt x="128" y="367"/>
                    <a:pt x="128" y="367"/>
                    <a:pt x="128" y="367"/>
                  </a:cubicBezTo>
                  <a:cubicBezTo>
                    <a:pt x="135" y="367"/>
                    <a:pt x="141" y="361"/>
                    <a:pt x="141" y="354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1" y="128"/>
                    <a:pt x="141" y="117"/>
                    <a:pt x="141" y="110"/>
                  </a:cubicBezTo>
                  <a:cubicBezTo>
                    <a:pt x="141" y="13"/>
                    <a:pt x="141" y="13"/>
                    <a:pt x="141" y="13"/>
                  </a:cubicBezTo>
                  <a:cubicBezTo>
                    <a:pt x="141" y="6"/>
                    <a:pt x="135" y="0"/>
                    <a:pt x="128" y="0"/>
                  </a:cubicBez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222"/>
            <p:cNvSpPr>
              <a:spLocks/>
            </p:cNvSpPr>
            <p:nvPr/>
          </p:nvSpPr>
          <p:spPr bwMode="auto">
            <a:xfrm>
              <a:off x="11037094" y="-1172027"/>
              <a:ext cx="144463" cy="377825"/>
            </a:xfrm>
            <a:custGeom>
              <a:avLst/>
              <a:gdLst>
                <a:gd name="T0" fmla="*/ 13 w 141"/>
                <a:gd name="T1" fmla="*/ 0 h 367"/>
                <a:gd name="T2" fmla="*/ 0 w 141"/>
                <a:gd name="T3" fmla="*/ 13 h 367"/>
                <a:gd name="T4" fmla="*/ 0 w 141"/>
                <a:gd name="T5" fmla="*/ 110 h 367"/>
                <a:gd name="T6" fmla="*/ 0 w 141"/>
                <a:gd name="T7" fmla="*/ 135 h 367"/>
                <a:gd name="T8" fmla="*/ 0 w 141"/>
                <a:gd name="T9" fmla="*/ 354 h 367"/>
                <a:gd name="T10" fmla="*/ 13 w 141"/>
                <a:gd name="T11" fmla="*/ 367 h 367"/>
                <a:gd name="T12" fmla="*/ 141 w 141"/>
                <a:gd name="T13" fmla="*/ 367 h 367"/>
                <a:gd name="T14" fmla="*/ 141 w 141"/>
                <a:gd name="T15" fmla="*/ 0 h 367"/>
                <a:gd name="T16" fmla="*/ 13 w 141"/>
                <a:gd name="T17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367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7"/>
                    <a:pt x="0" y="128"/>
                    <a:pt x="0" y="135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61"/>
                    <a:pt x="6" y="367"/>
                    <a:pt x="13" y="367"/>
                  </a:cubicBezTo>
                  <a:cubicBezTo>
                    <a:pt x="141" y="367"/>
                    <a:pt x="141" y="367"/>
                    <a:pt x="141" y="367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223"/>
            <p:cNvSpPr>
              <a:spLocks/>
            </p:cNvSpPr>
            <p:nvPr/>
          </p:nvSpPr>
          <p:spPr bwMode="auto">
            <a:xfrm>
              <a:off x="11045032" y="-1162502"/>
              <a:ext cx="136525" cy="360363"/>
            </a:xfrm>
            <a:custGeom>
              <a:avLst/>
              <a:gdLst>
                <a:gd name="T0" fmla="*/ 4 w 132"/>
                <a:gd name="T1" fmla="*/ 0 h 350"/>
                <a:gd name="T2" fmla="*/ 0 w 132"/>
                <a:gd name="T3" fmla="*/ 4 h 350"/>
                <a:gd name="T4" fmla="*/ 0 w 132"/>
                <a:gd name="T5" fmla="*/ 345 h 350"/>
                <a:gd name="T6" fmla="*/ 4 w 132"/>
                <a:gd name="T7" fmla="*/ 350 h 350"/>
                <a:gd name="T8" fmla="*/ 132 w 132"/>
                <a:gd name="T9" fmla="*/ 350 h 350"/>
                <a:gd name="T10" fmla="*/ 132 w 132"/>
                <a:gd name="T11" fmla="*/ 0 h 350"/>
                <a:gd name="T12" fmla="*/ 4 w 132"/>
                <a:gd name="T13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350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0" y="348"/>
                    <a:pt x="2" y="350"/>
                    <a:pt x="4" y="350"/>
                  </a:cubicBezTo>
                  <a:cubicBezTo>
                    <a:pt x="132" y="350"/>
                    <a:pt x="132" y="350"/>
                    <a:pt x="132" y="350"/>
                  </a:cubicBezTo>
                  <a:cubicBezTo>
                    <a:pt x="132" y="0"/>
                    <a:pt x="132" y="0"/>
                    <a:pt x="132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224"/>
            <p:cNvSpPr>
              <a:spLocks/>
            </p:cNvSpPr>
            <p:nvPr/>
          </p:nvSpPr>
          <p:spPr bwMode="auto">
            <a:xfrm>
              <a:off x="11181557" y="-1162502"/>
              <a:ext cx="136525" cy="360363"/>
            </a:xfrm>
            <a:custGeom>
              <a:avLst/>
              <a:gdLst>
                <a:gd name="T0" fmla="*/ 128 w 133"/>
                <a:gd name="T1" fmla="*/ 0 h 350"/>
                <a:gd name="T2" fmla="*/ 0 w 133"/>
                <a:gd name="T3" fmla="*/ 0 h 350"/>
                <a:gd name="T4" fmla="*/ 0 w 133"/>
                <a:gd name="T5" fmla="*/ 350 h 350"/>
                <a:gd name="T6" fmla="*/ 128 w 133"/>
                <a:gd name="T7" fmla="*/ 350 h 350"/>
                <a:gd name="T8" fmla="*/ 133 w 133"/>
                <a:gd name="T9" fmla="*/ 345 h 350"/>
                <a:gd name="T10" fmla="*/ 133 w 133"/>
                <a:gd name="T11" fmla="*/ 4 h 350"/>
                <a:gd name="T12" fmla="*/ 128 w 133"/>
                <a:gd name="T13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50">
                  <a:moveTo>
                    <a:pt x="1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128" y="350"/>
                    <a:pt x="128" y="350"/>
                    <a:pt x="128" y="350"/>
                  </a:cubicBezTo>
                  <a:cubicBezTo>
                    <a:pt x="131" y="350"/>
                    <a:pt x="133" y="348"/>
                    <a:pt x="133" y="345"/>
                  </a:cubicBezTo>
                  <a:cubicBezTo>
                    <a:pt x="133" y="4"/>
                    <a:pt x="133" y="4"/>
                    <a:pt x="133" y="4"/>
                  </a:cubicBezTo>
                  <a:cubicBezTo>
                    <a:pt x="133" y="2"/>
                    <a:pt x="131" y="0"/>
                    <a:pt x="128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225"/>
            <p:cNvSpPr>
              <a:spLocks/>
            </p:cNvSpPr>
            <p:nvPr/>
          </p:nvSpPr>
          <p:spPr bwMode="auto">
            <a:xfrm>
              <a:off x="11181557" y="-1108527"/>
              <a:ext cx="9525" cy="263525"/>
            </a:xfrm>
            <a:custGeom>
              <a:avLst/>
              <a:gdLst>
                <a:gd name="T0" fmla="*/ 0 w 6"/>
                <a:gd name="T1" fmla="*/ 0 h 166"/>
                <a:gd name="T2" fmla="*/ 0 w 6"/>
                <a:gd name="T3" fmla="*/ 166 h 166"/>
                <a:gd name="T4" fmla="*/ 6 w 6"/>
                <a:gd name="T5" fmla="*/ 166 h 166"/>
                <a:gd name="T6" fmla="*/ 6 w 6"/>
                <a:gd name="T7" fmla="*/ 88 h 166"/>
                <a:gd name="T8" fmla="*/ 6 w 6"/>
                <a:gd name="T9" fmla="*/ 79 h 166"/>
                <a:gd name="T10" fmla="*/ 6 w 6"/>
                <a:gd name="T11" fmla="*/ 0 h 166"/>
                <a:gd name="T12" fmla="*/ 0 w 6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66">
                  <a:moveTo>
                    <a:pt x="0" y="0"/>
                  </a:moveTo>
                  <a:lnTo>
                    <a:pt x="0" y="166"/>
                  </a:lnTo>
                  <a:lnTo>
                    <a:pt x="6" y="166"/>
                  </a:lnTo>
                  <a:lnTo>
                    <a:pt x="6" y="88"/>
                  </a:lnTo>
                  <a:lnTo>
                    <a:pt x="6" y="79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226"/>
            <p:cNvSpPr>
              <a:spLocks/>
            </p:cNvSpPr>
            <p:nvPr/>
          </p:nvSpPr>
          <p:spPr bwMode="auto">
            <a:xfrm>
              <a:off x="11173619" y="-1108527"/>
              <a:ext cx="7938" cy="263525"/>
            </a:xfrm>
            <a:custGeom>
              <a:avLst/>
              <a:gdLst>
                <a:gd name="T0" fmla="*/ 0 w 5"/>
                <a:gd name="T1" fmla="*/ 0 h 166"/>
                <a:gd name="T2" fmla="*/ 0 w 5"/>
                <a:gd name="T3" fmla="*/ 79 h 166"/>
                <a:gd name="T4" fmla="*/ 0 w 5"/>
                <a:gd name="T5" fmla="*/ 88 h 166"/>
                <a:gd name="T6" fmla="*/ 0 w 5"/>
                <a:gd name="T7" fmla="*/ 166 h 166"/>
                <a:gd name="T8" fmla="*/ 5 w 5"/>
                <a:gd name="T9" fmla="*/ 166 h 166"/>
                <a:gd name="T10" fmla="*/ 5 w 5"/>
                <a:gd name="T11" fmla="*/ 0 h 166"/>
                <a:gd name="T12" fmla="*/ 0 w 5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5" y="166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227"/>
            <p:cNvSpPr>
              <a:spLocks/>
            </p:cNvSpPr>
            <p:nvPr/>
          </p:nvSpPr>
          <p:spPr bwMode="auto">
            <a:xfrm>
              <a:off x="11164094" y="-1137102"/>
              <a:ext cx="17463" cy="66675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228"/>
            <p:cNvSpPr>
              <a:spLocks/>
            </p:cNvSpPr>
            <p:nvPr/>
          </p:nvSpPr>
          <p:spPr bwMode="auto">
            <a:xfrm>
              <a:off x="11181557" y="-1137102"/>
              <a:ext cx="19050" cy="666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229"/>
            <p:cNvSpPr>
              <a:spLocks/>
            </p:cNvSpPr>
            <p:nvPr/>
          </p:nvSpPr>
          <p:spPr bwMode="auto">
            <a:xfrm>
              <a:off x="11181557" y="-883102"/>
              <a:ext cx="19050" cy="682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230"/>
            <p:cNvSpPr>
              <a:spLocks/>
            </p:cNvSpPr>
            <p:nvPr/>
          </p:nvSpPr>
          <p:spPr bwMode="auto">
            <a:xfrm>
              <a:off x="11164094" y="-883102"/>
              <a:ext cx="17463" cy="682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" name="Freeform 231"/>
            <p:cNvSpPr>
              <a:spLocks/>
            </p:cNvSpPr>
            <p:nvPr/>
          </p:nvSpPr>
          <p:spPr bwMode="auto">
            <a:xfrm>
              <a:off x="11065669" y="-1108527"/>
              <a:ext cx="9525" cy="263525"/>
            </a:xfrm>
            <a:custGeom>
              <a:avLst/>
              <a:gdLst>
                <a:gd name="T0" fmla="*/ 0 w 6"/>
                <a:gd name="T1" fmla="*/ 0 h 166"/>
                <a:gd name="T2" fmla="*/ 0 w 6"/>
                <a:gd name="T3" fmla="*/ 166 h 166"/>
                <a:gd name="T4" fmla="*/ 6 w 6"/>
                <a:gd name="T5" fmla="*/ 166 h 166"/>
                <a:gd name="T6" fmla="*/ 6 w 6"/>
                <a:gd name="T7" fmla="*/ 88 h 166"/>
                <a:gd name="T8" fmla="*/ 6 w 6"/>
                <a:gd name="T9" fmla="*/ 79 h 166"/>
                <a:gd name="T10" fmla="*/ 6 w 6"/>
                <a:gd name="T11" fmla="*/ 0 h 166"/>
                <a:gd name="T12" fmla="*/ 0 w 6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66">
                  <a:moveTo>
                    <a:pt x="0" y="0"/>
                  </a:moveTo>
                  <a:lnTo>
                    <a:pt x="0" y="166"/>
                  </a:lnTo>
                  <a:lnTo>
                    <a:pt x="6" y="166"/>
                  </a:lnTo>
                  <a:lnTo>
                    <a:pt x="6" y="88"/>
                  </a:lnTo>
                  <a:lnTo>
                    <a:pt x="6" y="79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" name="Freeform 232"/>
            <p:cNvSpPr>
              <a:spLocks/>
            </p:cNvSpPr>
            <p:nvPr/>
          </p:nvSpPr>
          <p:spPr bwMode="auto">
            <a:xfrm>
              <a:off x="11059319" y="-1108527"/>
              <a:ext cx="6350" cy="263525"/>
            </a:xfrm>
            <a:custGeom>
              <a:avLst/>
              <a:gdLst>
                <a:gd name="T0" fmla="*/ 0 w 4"/>
                <a:gd name="T1" fmla="*/ 0 h 166"/>
                <a:gd name="T2" fmla="*/ 0 w 4"/>
                <a:gd name="T3" fmla="*/ 79 h 166"/>
                <a:gd name="T4" fmla="*/ 0 w 4"/>
                <a:gd name="T5" fmla="*/ 88 h 166"/>
                <a:gd name="T6" fmla="*/ 0 w 4"/>
                <a:gd name="T7" fmla="*/ 166 h 166"/>
                <a:gd name="T8" fmla="*/ 4 w 4"/>
                <a:gd name="T9" fmla="*/ 166 h 166"/>
                <a:gd name="T10" fmla="*/ 4 w 4"/>
                <a:gd name="T11" fmla="*/ 0 h 166"/>
                <a:gd name="T12" fmla="*/ 0 w 4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4" y="166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" name="Freeform 233"/>
            <p:cNvSpPr>
              <a:spLocks/>
            </p:cNvSpPr>
            <p:nvPr/>
          </p:nvSpPr>
          <p:spPr bwMode="auto">
            <a:xfrm>
              <a:off x="11048207" y="-1137102"/>
              <a:ext cx="17463" cy="66675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234"/>
            <p:cNvSpPr>
              <a:spLocks/>
            </p:cNvSpPr>
            <p:nvPr/>
          </p:nvSpPr>
          <p:spPr bwMode="auto">
            <a:xfrm>
              <a:off x="11065669" y="-1137102"/>
              <a:ext cx="20638" cy="666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235"/>
            <p:cNvSpPr>
              <a:spLocks/>
            </p:cNvSpPr>
            <p:nvPr/>
          </p:nvSpPr>
          <p:spPr bwMode="auto">
            <a:xfrm>
              <a:off x="11065669" y="-883102"/>
              <a:ext cx="20638" cy="682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" name="Freeform 236"/>
            <p:cNvSpPr>
              <a:spLocks/>
            </p:cNvSpPr>
            <p:nvPr/>
          </p:nvSpPr>
          <p:spPr bwMode="auto">
            <a:xfrm>
              <a:off x="11048207" y="-883102"/>
              <a:ext cx="17463" cy="682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237"/>
            <p:cNvSpPr>
              <a:spLocks/>
            </p:cNvSpPr>
            <p:nvPr/>
          </p:nvSpPr>
          <p:spPr bwMode="auto">
            <a:xfrm>
              <a:off x="11103769" y="-1108527"/>
              <a:ext cx="11113" cy="263525"/>
            </a:xfrm>
            <a:custGeom>
              <a:avLst/>
              <a:gdLst>
                <a:gd name="T0" fmla="*/ 0 w 7"/>
                <a:gd name="T1" fmla="*/ 0 h 166"/>
                <a:gd name="T2" fmla="*/ 0 w 7"/>
                <a:gd name="T3" fmla="*/ 166 h 166"/>
                <a:gd name="T4" fmla="*/ 7 w 7"/>
                <a:gd name="T5" fmla="*/ 166 h 166"/>
                <a:gd name="T6" fmla="*/ 7 w 7"/>
                <a:gd name="T7" fmla="*/ 88 h 166"/>
                <a:gd name="T8" fmla="*/ 7 w 7"/>
                <a:gd name="T9" fmla="*/ 79 h 166"/>
                <a:gd name="T10" fmla="*/ 7 w 7"/>
                <a:gd name="T11" fmla="*/ 0 h 166"/>
                <a:gd name="T12" fmla="*/ 0 w 7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6">
                  <a:moveTo>
                    <a:pt x="0" y="0"/>
                  </a:moveTo>
                  <a:lnTo>
                    <a:pt x="0" y="166"/>
                  </a:lnTo>
                  <a:lnTo>
                    <a:pt x="7" y="166"/>
                  </a:lnTo>
                  <a:lnTo>
                    <a:pt x="7" y="88"/>
                  </a:lnTo>
                  <a:lnTo>
                    <a:pt x="7" y="79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238"/>
            <p:cNvSpPr>
              <a:spLocks/>
            </p:cNvSpPr>
            <p:nvPr/>
          </p:nvSpPr>
          <p:spPr bwMode="auto">
            <a:xfrm>
              <a:off x="11097419" y="-1108527"/>
              <a:ext cx="6350" cy="263525"/>
            </a:xfrm>
            <a:custGeom>
              <a:avLst/>
              <a:gdLst>
                <a:gd name="T0" fmla="*/ 0 w 4"/>
                <a:gd name="T1" fmla="*/ 0 h 166"/>
                <a:gd name="T2" fmla="*/ 0 w 4"/>
                <a:gd name="T3" fmla="*/ 79 h 166"/>
                <a:gd name="T4" fmla="*/ 0 w 4"/>
                <a:gd name="T5" fmla="*/ 88 h 166"/>
                <a:gd name="T6" fmla="*/ 0 w 4"/>
                <a:gd name="T7" fmla="*/ 166 h 166"/>
                <a:gd name="T8" fmla="*/ 4 w 4"/>
                <a:gd name="T9" fmla="*/ 166 h 166"/>
                <a:gd name="T10" fmla="*/ 4 w 4"/>
                <a:gd name="T11" fmla="*/ 0 h 166"/>
                <a:gd name="T12" fmla="*/ 0 w 4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4" y="166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239"/>
            <p:cNvSpPr>
              <a:spLocks/>
            </p:cNvSpPr>
            <p:nvPr/>
          </p:nvSpPr>
          <p:spPr bwMode="auto">
            <a:xfrm>
              <a:off x="11087894" y="-1137102"/>
              <a:ext cx="15875" cy="66675"/>
            </a:xfrm>
            <a:custGeom>
              <a:avLst/>
              <a:gdLst>
                <a:gd name="T0" fmla="*/ 0 w 16"/>
                <a:gd name="T1" fmla="*/ 32 h 64"/>
                <a:gd name="T2" fmla="*/ 16 w 16"/>
                <a:gd name="T3" fmla="*/ 64 h 64"/>
                <a:gd name="T4" fmla="*/ 16 w 16"/>
                <a:gd name="T5" fmla="*/ 0 h 64"/>
                <a:gd name="T6" fmla="*/ 0 w 16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64">
                  <a:moveTo>
                    <a:pt x="0" y="32"/>
                  </a:moveTo>
                  <a:cubicBezTo>
                    <a:pt x="0" y="49"/>
                    <a:pt x="7" y="63"/>
                    <a:pt x="16" y="6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240"/>
            <p:cNvSpPr>
              <a:spLocks/>
            </p:cNvSpPr>
            <p:nvPr/>
          </p:nvSpPr>
          <p:spPr bwMode="auto">
            <a:xfrm>
              <a:off x="11103769" y="-1137102"/>
              <a:ext cx="20638" cy="666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241"/>
            <p:cNvSpPr>
              <a:spLocks/>
            </p:cNvSpPr>
            <p:nvPr/>
          </p:nvSpPr>
          <p:spPr bwMode="auto">
            <a:xfrm>
              <a:off x="11103769" y="-883102"/>
              <a:ext cx="20638" cy="682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242"/>
            <p:cNvSpPr>
              <a:spLocks/>
            </p:cNvSpPr>
            <p:nvPr/>
          </p:nvSpPr>
          <p:spPr bwMode="auto">
            <a:xfrm>
              <a:off x="11087894" y="-883102"/>
              <a:ext cx="15875" cy="68263"/>
            </a:xfrm>
            <a:custGeom>
              <a:avLst/>
              <a:gdLst>
                <a:gd name="T0" fmla="*/ 0 w 16"/>
                <a:gd name="T1" fmla="*/ 32 h 65"/>
                <a:gd name="T2" fmla="*/ 16 w 16"/>
                <a:gd name="T3" fmla="*/ 65 h 65"/>
                <a:gd name="T4" fmla="*/ 16 w 16"/>
                <a:gd name="T5" fmla="*/ 0 h 65"/>
                <a:gd name="T6" fmla="*/ 0 w 16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65">
                  <a:moveTo>
                    <a:pt x="0" y="32"/>
                  </a:moveTo>
                  <a:cubicBezTo>
                    <a:pt x="0" y="50"/>
                    <a:pt x="7" y="64"/>
                    <a:pt x="16" y="6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243"/>
            <p:cNvSpPr>
              <a:spLocks/>
            </p:cNvSpPr>
            <p:nvPr/>
          </p:nvSpPr>
          <p:spPr bwMode="auto">
            <a:xfrm>
              <a:off x="11297444" y="-1108527"/>
              <a:ext cx="9525" cy="263525"/>
            </a:xfrm>
            <a:custGeom>
              <a:avLst/>
              <a:gdLst>
                <a:gd name="T0" fmla="*/ 0 w 6"/>
                <a:gd name="T1" fmla="*/ 0 h 166"/>
                <a:gd name="T2" fmla="*/ 0 w 6"/>
                <a:gd name="T3" fmla="*/ 166 h 166"/>
                <a:gd name="T4" fmla="*/ 6 w 6"/>
                <a:gd name="T5" fmla="*/ 166 h 166"/>
                <a:gd name="T6" fmla="*/ 6 w 6"/>
                <a:gd name="T7" fmla="*/ 88 h 166"/>
                <a:gd name="T8" fmla="*/ 6 w 6"/>
                <a:gd name="T9" fmla="*/ 79 h 166"/>
                <a:gd name="T10" fmla="*/ 6 w 6"/>
                <a:gd name="T11" fmla="*/ 0 h 166"/>
                <a:gd name="T12" fmla="*/ 0 w 6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66">
                  <a:moveTo>
                    <a:pt x="0" y="0"/>
                  </a:moveTo>
                  <a:lnTo>
                    <a:pt x="0" y="166"/>
                  </a:lnTo>
                  <a:lnTo>
                    <a:pt x="6" y="166"/>
                  </a:lnTo>
                  <a:lnTo>
                    <a:pt x="6" y="88"/>
                  </a:lnTo>
                  <a:lnTo>
                    <a:pt x="6" y="79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244"/>
            <p:cNvSpPr>
              <a:spLocks/>
            </p:cNvSpPr>
            <p:nvPr/>
          </p:nvSpPr>
          <p:spPr bwMode="auto">
            <a:xfrm>
              <a:off x="11289507" y="-1108527"/>
              <a:ext cx="7938" cy="263525"/>
            </a:xfrm>
            <a:custGeom>
              <a:avLst/>
              <a:gdLst>
                <a:gd name="T0" fmla="*/ 0 w 5"/>
                <a:gd name="T1" fmla="*/ 0 h 166"/>
                <a:gd name="T2" fmla="*/ 0 w 5"/>
                <a:gd name="T3" fmla="*/ 79 h 166"/>
                <a:gd name="T4" fmla="*/ 0 w 5"/>
                <a:gd name="T5" fmla="*/ 88 h 166"/>
                <a:gd name="T6" fmla="*/ 0 w 5"/>
                <a:gd name="T7" fmla="*/ 166 h 166"/>
                <a:gd name="T8" fmla="*/ 5 w 5"/>
                <a:gd name="T9" fmla="*/ 166 h 166"/>
                <a:gd name="T10" fmla="*/ 5 w 5"/>
                <a:gd name="T11" fmla="*/ 0 h 166"/>
                <a:gd name="T12" fmla="*/ 0 w 5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5" y="166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245"/>
            <p:cNvSpPr>
              <a:spLocks/>
            </p:cNvSpPr>
            <p:nvPr/>
          </p:nvSpPr>
          <p:spPr bwMode="auto">
            <a:xfrm>
              <a:off x="11279982" y="-1137102"/>
              <a:ext cx="17463" cy="66675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246"/>
            <p:cNvSpPr>
              <a:spLocks/>
            </p:cNvSpPr>
            <p:nvPr/>
          </p:nvSpPr>
          <p:spPr bwMode="auto">
            <a:xfrm>
              <a:off x="11297444" y="-1137102"/>
              <a:ext cx="19050" cy="666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247"/>
            <p:cNvSpPr>
              <a:spLocks/>
            </p:cNvSpPr>
            <p:nvPr/>
          </p:nvSpPr>
          <p:spPr bwMode="auto">
            <a:xfrm>
              <a:off x="11297444" y="-883102"/>
              <a:ext cx="19050" cy="682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Freeform 248"/>
            <p:cNvSpPr>
              <a:spLocks/>
            </p:cNvSpPr>
            <p:nvPr/>
          </p:nvSpPr>
          <p:spPr bwMode="auto">
            <a:xfrm>
              <a:off x="11279982" y="-883102"/>
              <a:ext cx="17463" cy="682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Freeform 249"/>
            <p:cNvSpPr>
              <a:spLocks/>
            </p:cNvSpPr>
            <p:nvPr/>
          </p:nvSpPr>
          <p:spPr bwMode="auto">
            <a:xfrm>
              <a:off x="11259344" y="-1108527"/>
              <a:ext cx="7938" cy="263525"/>
            </a:xfrm>
            <a:custGeom>
              <a:avLst/>
              <a:gdLst>
                <a:gd name="T0" fmla="*/ 0 w 5"/>
                <a:gd name="T1" fmla="*/ 0 h 166"/>
                <a:gd name="T2" fmla="*/ 0 w 5"/>
                <a:gd name="T3" fmla="*/ 166 h 166"/>
                <a:gd name="T4" fmla="*/ 5 w 5"/>
                <a:gd name="T5" fmla="*/ 166 h 166"/>
                <a:gd name="T6" fmla="*/ 5 w 5"/>
                <a:gd name="T7" fmla="*/ 88 h 166"/>
                <a:gd name="T8" fmla="*/ 5 w 5"/>
                <a:gd name="T9" fmla="*/ 79 h 166"/>
                <a:gd name="T10" fmla="*/ 5 w 5"/>
                <a:gd name="T11" fmla="*/ 0 h 166"/>
                <a:gd name="T12" fmla="*/ 0 w 5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6">
                  <a:moveTo>
                    <a:pt x="0" y="0"/>
                  </a:moveTo>
                  <a:lnTo>
                    <a:pt x="0" y="166"/>
                  </a:lnTo>
                  <a:lnTo>
                    <a:pt x="5" y="166"/>
                  </a:lnTo>
                  <a:lnTo>
                    <a:pt x="5" y="88"/>
                  </a:lnTo>
                  <a:lnTo>
                    <a:pt x="5" y="79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" name="Freeform 250"/>
            <p:cNvSpPr>
              <a:spLocks/>
            </p:cNvSpPr>
            <p:nvPr/>
          </p:nvSpPr>
          <p:spPr bwMode="auto">
            <a:xfrm>
              <a:off x="11251407" y="-1108527"/>
              <a:ext cx="7938" cy="263525"/>
            </a:xfrm>
            <a:custGeom>
              <a:avLst/>
              <a:gdLst>
                <a:gd name="T0" fmla="*/ 0 w 5"/>
                <a:gd name="T1" fmla="*/ 0 h 166"/>
                <a:gd name="T2" fmla="*/ 0 w 5"/>
                <a:gd name="T3" fmla="*/ 79 h 166"/>
                <a:gd name="T4" fmla="*/ 0 w 5"/>
                <a:gd name="T5" fmla="*/ 88 h 166"/>
                <a:gd name="T6" fmla="*/ 0 w 5"/>
                <a:gd name="T7" fmla="*/ 166 h 166"/>
                <a:gd name="T8" fmla="*/ 5 w 5"/>
                <a:gd name="T9" fmla="*/ 166 h 166"/>
                <a:gd name="T10" fmla="*/ 5 w 5"/>
                <a:gd name="T11" fmla="*/ 0 h 166"/>
                <a:gd name="T12" fmla="*/ 0 w 5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5" y="166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" name="Freeform 251"/>
            <p:cNvSpPr>
              <a:spLocks/>
            </p:cNvSpPr>
            <p:nvPr/>
          </p:nvSpPr>
          <p:spPr bwMode="auto">
            <a:xfrm>
              <a:off x="11241882" y="-1137102"/>
              <a:ext cx="17463" cy="66675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" name="Freeform 252"/>
            <p:cNvSpPr>
              <a:spLocks/>
            </p:cNvSpPr>
            <p:nvPr/>
          </p:nvSpPr>
          <p:spPr bwMode="auto">
            <a:xfrm>
              <a:off x="11259344" y="-1137102"/>
              <a:ext cx="19050" cy="666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" name="Freeform 253"/>
            <p:cNvSpPr>
              <a:spLocks/>
            </p:cNvSpPr>
            <p:nvPr/>
          </p:nvSpPr>
          <p:spPr bwMode="auto">
            <a:xfrm>
              <a:off x="11259344" y="-883102"/>
              <a:ext cx="19050" cy="682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" name="Freeform 254"/>
            <p:cNvSpPr>
              <a:spLocks/>
            </p:cNvSpPr>
            <p:nvPr/>
          </p:nvSpPr>
          <p:spPr bwMode="auto">
            <a:xfrm>
              <a:off x="11241882" y="-883102"/>
              <a:ext cx="17463" cy="682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1" name="Freeform 255"/>
            <p:cNvSpPr>
              <a:spLocks/>
            </p:cNvSpPr>
            <p:nvPr/>
          </p:nvSpPr>
          <p:spPr bwMode="auto">
            <a:xfrm>
              <a:off x="11221244" y="-1108527"/>
              <a:ext cx="7938" cy="263525"/>
            </a:xfrm>
            <a:custGeom>
              <a:avLst/>
              <a:gdLst>
                <a:gd name="T0" fmla="*/ 0 w 5"/>
                <a:gd name="T1" fmla="*/ 0 h 166"/>
                <a:gd name="T2" fmla="*/ 0 w 5"/>
                <a:gd name="T3" fmla="*/ 166 h 166"/>
                <a:gd name="T4" fmla="*/ 5 w 5"/>
                <a:gd name="T5" fmla="*/ 166 h 166"/>
                <a:gd name="T6" fmla="*/ 5 w 5"/>
                <a:gd name="T7" fmla="*/ 88 h 166"/>
                <a:gd name="T8" fmla="*/ 5 w 5"/>
                <a:gd name="T9" fmla="*/ 79 h 166"/>
                <a:gd name="T10" fmla="*/ 5 w 5"/>
                <a:gd name="T11" fmla="*/ 0 h 166"/>
                <a:gd name="T12" fmla="*/ 0 w 5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6">
                  <a:moveTo>
                    <a:pt x="0" y="0"/>
                  </a:moveTo>
                  <a:lnTo>
                    <a:pt x="0" y="166"/>
                  </a:lnTo>
                  <a:lnTo>
                    <a:pt x="5" y="166"/>
                  </a:lnTo>
                  <a:lnTo>
                    <a:pt x="5" y="88"/>
                  </a:lnTo>
                  <a:lnTo>
                    <a:pt x="5" y="79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2" name="Freeform 256"/>
            <p:cNvSpPr>
              <a:spLocks/>
            </p:cNvSpPr>
            <p:nvPr/>
          </p:nvSpPr>
          <p:spPr bwMode="auto">
            <a:xfrm>
              <a:off x="11211719" y="-1108527"/>
              <a:ext cx="9525" cy="263525"/>
            </a:xfrm>
            <a:custGeom>
              <a:avLst/>
              <a:gdLst>
                <a:gd name="T0" fmla="*/ 0 w 6"/>
                <a:gd name="T1" fmla="*/ 0 h 166"/>
                <a:gd name="T2" fmla="*/ 0 w 6"/>
                <a:gd name="T3" fmla="*/ 79 h 166"/>
                <a:gd name="T4" fmla="*/ 0 w 6"/>
                <a:gd name="T5" fmla="*/ 88 h 166"/>
                <a:gd name="T6" fmla="*/ 0 w 6"/>
                <a:gd name="T7" fmla="*/ 166 h 166"/>
                <a:gd name="T8" fmla="*/ 6 w 6"/>
                <a:gd name="T9" fmla="*/ 166 h 166"/>
                <a:gd name="T10" fmla="*/ 6 w 6"/>
                <a:gd name="T11" fmla="*/ 0 h 166"/>
                <a:gd name="T12" fmla="*/ 0 w 6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6" y="166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3" name="Freeform 257"/>
            <p:cNvSpPr>
              <a:spLocks/>
            </p:cNvSpPr>
            <p:nvPr/>
          </p:nvSpPr>
          <p:spPr bwMode="auto">
            <a:xfrm>
              <a:off x="11203782" y="-1137102"/>
              <a:ext cx="17463" cy="66675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4" name="Freeform 258"/>
            <p:cNvSpPr>
              <a:spLocks/>
            </p:cNvSpPr>
            <p:nvPr/>
          </p:nvSpPr>
          <p:spPr bwMode="auto">
            <a:xfrm>
              <a:off x="11221244" y="-1137102"/>
              <a:ext cx="17463" cy="66675"/>
            </a:xfrm>
            <a:custGeom>
              <a:avLst/>
              <a:gdLst>
                <a:gd name="T0" fmla="*/ 1 w 18"/>
                <a:gd name="T1" fmla="*/ 0 h 65"/>
                <a:gd name="T2" fmla="*/ 0 w 18"/>
                <a:gd name="T3" fmla="*/ 0 h 65"/>
                <a:gd name="T4" fmla="*/ 0 w 18"/>
                <a:gd name="T5" fmla="*/ 64 h 65"/>
                <a:gd name="T6" fmla="*/ 1 w 18"/>
                <a:gd name="T7" fmla="*/ 65 h 65"/>
                <a:gd name="T8" fmla="*/ 18 w 18"/>
                <a:gd name="T9" fmla="*/ 32 h 65"/>
                <a:gd name="T10" fmla="*/ 1 w 18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0" y="65"/>
                    <a:pt x="18" y="50"/>
                    <a:pt x="18" y="32"/>
                  </a:cubicBezTo>
                  <a:cubicBezTo>
                    <a:pt x="18" y="14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" name="Freeform 259"/>
            <p:cNvSpPr>
              <a:spLocks/>
            </p:cNvSpPr>
            <p:nvPr/>
          </p:nvSpPr>
          <p:spPr bwMode="auto">
            <a:xfrm>
              <a:off x="11221244" y="-883102"/>
              <a:ext cx="17463" cy="68263"/>
            </a:xfrm>
            <a:custGeom>
              <a:avLst/>
              <a:gdLst>
                <a:gd name="T0" fmla="*/ 1 w 18"/>
                <a:gd name="T1" fmla="*/ 0 h 65"/>
                <a:gd name="T2" fmla="*/ 0 w 18"/>
                <a:gd name="T3" fmla="*/ 0 h 65"/>
                <a:gd name="T4" fmla="*/ 0 w 18"/>
                <a:gd name="T5" fmla="*/ 65 h 65"/>
                <a:gd name="T6" fmla="*/ 1 w 18"/>
                <a:gd name="T7" fmla="*/ 65 h 65"/>
                <a:gd name="T8" fmla="*/ 18 w 18"/>
                <a:gd name="T9" fmla="*/ 32 h 65"/>
                <a:gd name="T10" fmla="*/ 1 w 18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0" y="65"/>
                    <a:pt x="18" y="50"/>
                    <a:pt x="18" y="32"/>
                  </a:cubicBezTo>
                  <a:cubicBezTo>
                    <a:pt x="18" y="15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" name="Freeform 260"/>
            <p:cNvSpPr>
              <a:spLocks/>
            </p:cNvSpPr>
            <p:nvPr/>
          </p:nvSpPr>
          <p:spPr bwMode="auto">
            <a:xfrm>
              <a:off x="11203782" y="-883102"/>
              <a:ext cx="17463" cy="682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7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" name="Freeform 261"/>
            <p:cNvSpPr>
              <a:spLocks/>
            </p:cNvSpPr>
            <p:nvPr/>
          </p:nvSpPr>
          <p:spPr bwMode="auto">
            <a:xfrm>
              <a:off x="11143457" y="-1108527"/>
              <a:ext cx="9525" cy="263525"/>
            </a:xfrm>
            <a:custGeom>
              <a:avLst/>
              <a:gdLst>
                <a:gd name="T0" fmla="*/ 0 w 6"/>
                <a:gd name="T1" fmla="*/ 0 h 166"/>
                <a:gd name="T2" fmla="*/ 0 w 6"/>
                <a:gd name="T3" fmla="*/ 166 h 166"/>
                <a:gd name="T4" fmla="*/ 6 w 6"/>
                <a:gd name="T5" fmla="*/ 166 h 166"/>
                <a:gd name="T6" fmla="*/ 6 w 6"/>
                <a:gd name="T7" fmla="*/ 88 h 166"/>
                <a:gd name="T8" fmla="*/ 6 w 6"/>
                <a:gd name="T9" fmla="*/ 79 h 166"/>
                <a:gd name="T10" fmla="*/ 6 w 6"/>
                <a:gd name="T11" fmla="*/ 0 h 166"/>
                <a:gd name="T12" fmla="*/ 0 w 6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66">
                  <a:moveTo>
                    <a:pt x="0" y="0"/>
                  </a:moveTo>
                  <a:lnTo>
                    <a:pt x="0" y="166"/>
                  </a:lnTo>
                  <a:lnTo>
                    <a:pt x="6" y="166"/>
                  </a:lnTo>
                  <a:lnTo>
                    <a:pt x="6" y="88"/>
                  </a:lnTo>
                  <a:lnTo>
                    <a:pt x="6" y="79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8" name="Freeform 262"/>
            <p:cNvSpPr>
              <a:spLocks/>
            </p:cNvSpPr>
            <p:nvPr/>
          </p:nvSpPr>
          <p:spPr bwMode="auto">
            <a:xfrm>
              <a:off x="11135519" y="-1108527"/>
              <a:ext cx="7938" cy="263525"/>
            </a:xfrm>
            <a:custGeom>
              <a:avLst/>
              <a:gdLst>
                <a:gd name="T0" fmla="*/ 0 w 5"/>
                <a:gd name="T1" fmla="*/ 0 h 166"/>
                <a:gd name="T2" fmla="*/ 0 w 5"/>
                <a:gd name="T3" fmla="*/ 79 h 166"/>
                <a:gd name="T4" fmla="*/ 0 w 5"/>
                <a:gd name="T5" fmla="*/ 88 h 166"/>
                <a:gd name="T6" fmla="*/ 0 w 5"/>
                <a:gd name="T7" fmla="*/ 166 h 166"/>
                <a:gd name="T8" fmla="*/ 5 w 5"/>
                <a:gd name="T9" fmla="*/ 166 h 166"/>
                <a:gd name="T10" fmla="*/ 5 w 5"/>
                <a:gd name="T11" fmla="*/ 0 h 166"/>
                <a:gd name="T12" fmla="*/ 0 w 5"/>
                <a:gd name="T1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6">
                  <a:moveTo>
                    <a:pt x="0" y="0"/>
                  </a:moveTo>
                  <a:lnTo>
                    <a:pt x="0" y="79"/>
                  </a:lnTo>
                  <a:lnTo>
                    <a:pt x="0" y="88"/>
                  </a:lnTo>
                  <a:lnTo>
                    <a:pt x="0" y="166"/>
                  </a:lnTo>
                  <a:lnTo>
                    <a:pt x="5" y="166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9" name="Freeform 263"/>
            <p:cNvSpPr>
              <a:spLocks/>
            </p:cNvSpPr>
            <p:nvPr/>
          </p:nvSpPr>
          <p:spPr bwMode="auto">
            <a:xfrm>
              <a:off x="11125994" y="-1137102"/>
              <a:ext cx="17463" cy="66675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0" name="Freeform 264"/>
            <p:cNvSpPr>
              <a:spLocks/>
            </p:cNvSpPr>
            <p:nvPr/>
          </p:nvSpPr>
          <p:spPr bwMode="auto">
            <a:xfrm>
              <a:off x="11143457" y="-1137102"/>
              <a:ext cx="19050" cy="666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1" name="Freeform 265"/>
            <p:cNvSpPr>
              <a:spLocks/>
            </p:cNvSpPr>
            <p:nvPr/>
          </p:nvSpPr>
          <p:spPr bwMode="auto">
            <a:xfrm>
              <a:off x="11143457" y="-883102"/>
              <a:ext cx="19050" cy="682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2" name="Freeform 266"/>
            <p:cNvSpPr>
              <a:spLocks/>
            </p:cNvSpPr>
            <p:nvPr/>
          </p:nvSpPr>
          <p:spPr bwMode="auto">
            <a:xfrm>
              <a:off x="11125994" y="-883102"/>
              <a:ext cx="17463" cy="682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7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3" name="Freeform 267"/>
            <p:cNvSpPr>
              <a:spLocks/>
            </p:cNvSpPr>
            <p:nvPr/>
          </p:nvSpPr>
          <p:spPr bwMode="auto">
            <a:xfrm>
              <a:off x="11181557" y="-1040265"/>
              <a:ext cx="134938" cy="114300"/>
            </a:xfrm>
            <a:custGeom>
              <a:avLst/>
              <a:gdLst>
                <a:gd name="T0" fmla="*/ 0 w 85"/>
                <a:gd name="T1" fmla="*/ 0 h 72"/>
                <a:gd name="T2" fmla="*/ 0 w 85"/>
                <a:gd name="T3" fmla="*/ 72 h 72"/>
                <a:gd name="T4" fmla="*/ 85 w 85"/>
                <a:gd name="T5" fmla="*/ 72 h 72"/>
                <a:gd name="T6" fmla="*/ 85 w 85"/>
                <a:gd name="T7" fmla="*/ 24 h 72"/>
                <a:gd name="T8" fmla="*/ 85 w 85"/>
                <a:gd name="T9" fmla="*/ 0 h 72"/>
                <a:gd name="T10" fmla="*/ 0 w 85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72">
                  <a:moveTo>
                    <a:pt x="0" y="0"/>
                  </a:moveTo>
                  <a:lnTo>
                    <a:pt x="0" y="72"/>
                  </a:lnTo>
                  <a:lnTo>
                    <a:pt x="85" y="72"/>
                  </a:lnTo>
                  <a:lnTo>
                    <a:pt x="85" y="24"/>
                  </a:lnTo>
                  <a:lnTo>
                    <a:pt x="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4" name="Freeform 268"/>
            <p:cNvSpPr>
              <a:spLocks/>
            </p:cNvSpPr>
            <p:nvPr/>
          </p:nvSpPr>
          <p:spPr bwMode="auto">
            <a:xfrm>
              <a:off x="11046619" y="-1040265"/>
              <a:ext cx="134938" cy="114300"/>
            </a:xfrm>
            <a:custGeom>
              <a:avLst/>
              <a:gdLst>
                <a:gd name="T0" fmla="*/ 0 w 85"/>
                <a:gd name="T1" fmla="*/ 0 h 72"/>
                <a:gd name="T2" fmla="*/ 0 w 85"/>
                <a:gd name="T3" fmla="*/ 24 h 72"/>
                <a:gd name="T4" fmla="*/ 0 w 85"/>
                <a:gd name="T5" fmla="*/ 72 h 72"/>
                <a:gd name="T6" fmla="*/ 85 w 85"/>
                <a:gd name="T7" fmla="*/ 72 h 72"/>
                <a:gd name="T8" fmla="*/ 85 w 85"/>
                <a:gd name="T9" fmla="*/ 0 h 72"/>
                <a:gd name="T10" fmla="*/ 0 w 85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72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85" y="72"/>
                  </a:lnTo>
                  <a:lnTo>
                    <a:pt x="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5" name="Rectangle 269"/>
            <p:cNvSpPr>
              <a:spLocks noChangeArrowheads="1"/>
            </p:cNvSpPr>
            <p:nvPr/>
          </p:nvSpPr>
          <p:spPr bwMode="auto">
            <a:xfrm>
              <a:off x="11181557" y="-1025977"/>
              <a:ext cx="119063" cy="26988"/>
            </a:xfrm>
            <a:prstGeom prst="rect">
              <a:avLst/>
            </a:pr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Rectangle 270"/>
            <p:cNvSpPr>
              <a:spLocks noChangeArrowheads="1"/>
            </p:cNvSpPr>
            <p:nvPr/>
          </p:nvSpPr>
          <p:spPr bwMode="auto">
            <a:xfrm>
              <a:off x="11062494" y="-1025977"/>
              <a:ext cx="119063" cy="26988"/>
            </a:xfrm>
            <a:prstGeom prst="rect">
              <a:avLst/>
            </a:pr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Freeform 271"/>
            <p:cNvSpPr>
              <a:spLocks/>
            </p:cNvSpPr>
            <p:nvPr/>
          </p:nvSpPr>
          <p:spPr bwMode="auto">
            <a:xfrm>
              <a:off x="11030744" y="-770390"/>
              <a:ext cx="244475" cy="7938"/>
            </a:xfrm>
            <a:custGeom>
              <a:avLst/>
              <a:gdLst>
                <a:gd name="T0" fmla="*/ 0 w 154"/>
                <a:gd name="T1" fmla="*/ 5 h 5"/>
                <a:gd name="T2" fmla="*/ 154 w 154"/>
                <a:gd name="T3" fmla="*/ 5 h 5"/>
                <a:gd name="T4" fmla="*/ 154 w 154"/>
                <a:gd name="T5" fmla="*/ 0 h 5"/>
                <a:gd name="T6" fmla="*/ 81 w 154"/>
                <a:gd name="T7" fmla="*/ 0 h 5"/>
                <a:gd name="T8" fmla="*/ 73 w 154"/>
                <a:gd name="T9" fmla="*/ 0 h 5"/>
                <a:gd name="T10" fmla="*/ 0 w 154"/>
                <a:gd name="T11" fmla="*/ 0 h 5"/>
                <a:gd name="T12" fmla="*/ 0 w 154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5">
                  <a:moveTo>
                    <a:pt x="0" y="5"/>
                  </a:moveTo>
                  <a:lnTo>
                    <a:pt x="154" y="5"/>
                  </a:lnTo>
                  <a:lnTo>
                    <a:pt x="154" y="0"/>
                  </a:lnTo>
                  <a:lnTo>
                    <a:pt x="81" y="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" name="Freeform 272"/>
            <p:cNvSpPr>
              <a:spLocks/>
            </p:cNvSpPr>
            <p:nvPr/>
          </p:nvSpPr>
          <p:spPr bwMode="auto">
            <a:xfrm>
              <a:off x="11030744" y="-762452"/>
              <a:ext cx="244475" cy="6350"/>
            </a:xfrm>
            <a:custGeom>
              <a:avLst/>
              <a:gdLst>
                <a:gd name="T0" fmla="*/ 0 w 154"/>
                <a:gd name="T1" fmla="*/ 4 h 4"/>
                <a:gd name="T2" fmla="*/ 73 w 154"/>
                <a:gd name="T3" fmla="*/ 4 h 4"/>
                <a:gd name="T4" fmla="*/ 81 w 154"/>
                <a:gd name="T5" fmla="*/ 4 h 4"/>
                <a:gd name="T6" fmla="*/ 154 w 154"/>
                <a:gd name="T7" fmla="*/ 4 h 4"/>
                <a:gd name="T8" fmla="*/ 154 w 154"/>
                <a:gd name="T9" fmla="*/ 0 h 4"/>
                <a:gd name="T10" fmla="*/ 0 w 154"/>
                <a:gd name="T11" fmla="*/ 0 h 4"/>
                <a:gd name="T12" fmla="*/ 0 w 15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4">
                  <a:moveTo>
                    <a:pt x="0" y="4"/>
                  </a:moveTo>
                  <a:lnTo>
                    <a:pt x="73" y="4"/>
                  </a:lnTo>
                  <a:lnTo>
                    <a:pt x="81" y="4"/>
                  </a:lnTo>
                  <a:lnTo>
                    <a:pt x="154" y="4"/>
                  </a:lnTo>
                  <a:lnTo>
                    <a:pt x="154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" name="Freeform 273"/>
            <p:cNvSpPr>
              <a:spLocks/>
            </p:cNvSpPr>
            <p:nvPr/>
          </p:nvSpPr>
          <p:spPr bwMode="auto">
            <a:xfrm>
              <a:off x="11005344" y="-762452"/>
              <a:ext cx="60325" cy="15875"/>
            </a:xfrm>
            <a:custGeom>
              <a:avLst/>
              <a:gdLst>
                <a:gd name="T0" fmla="*/ 30 w 60"/>
                <a:gd name="T1" fmla="*/ 15 h 15"/>
                <a:gd name="T2" fmla="*/ 60 w 60"/>
                <a:gd name="T3" fmla="*/ 0 h 15"/>
                <a:gd name="T4" fmla="*/ 0 w 60"/>
                <a:gd name="T5" fmla="*/ 0 h 15"/>
                <a:gd name="T6" fmla="*/ 30 w 6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5">
                  <a:moveTo>
                    <a:pt x="30" y="15"/>
                  </a:moveTo>
                  <a:cubicBezTo>
                    <a:pt x="46" y="15"/>
                    <a:pt x="59" y="8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14" y="15"/>
                    <a:pt x="30" y="15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" name="Freeform 274"/>
            <p:cNvSpPr>
              <a:spLocks/>
            </p:cNvSpPr>
            <p:nvPr/>
          </p:nvSpPr>
          <p:spPr bwMode="auto">
            <a:xfrm>
              <a:off x="11005344" y="-779915"/>
              <a:ext cx="60325" cy="17463"/>
            </a:xfrm>
            <a:custGeom>
              <a:avLst/>
              <a:gdLst>
                <a:gd name="T0" fmla="*/ 0 w 60"/>
                <a:gd name="T1" fmla="*/ 17 h 18"/>
                <a:gd name="T2" fmla="*/ 0 w 60"/>
                <a:gd name="T3" fmla="*/ 18 h 18"/>
                <a:gd name="T4" fmla="*/ 60 w 60"/>
                <a:gd name="T5" fmla="*/ 18 h 18"/>
                <a:gd name="T6" fmla="*/ 60 w 60"/>
                <a:gd name="T7" fmla="*/ 17 h 18"/>
                <a:gd name="T8" fmla="*/ 30 w 60"/>
                <a:gd name="T9" fmla="*/ 0 h 18"/>
                <a:gd name="T10" fmla="*/ 0 w 60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8">
                  <a:moveTo>
                    <a:pt x="0" y="17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7"/>
                    <a:pt x="47" y="0"/>
                    <a:pt x="30" y="0"/>
                  </a:cubicBezTo>
                  <a:cubicBezTo>
                    <a:pt x="14" y="0"/>
                    <a:pt x="0" y="7"/>
                    <a:pt x="0" y="1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" name="Freeform 275"/>
            <p:cNvSpPr>
              <a:spLocks/>
            </p:cNvSpPr>
            <p:nvPr/>
          </p:nvSpPr>
          <p:spPr bwMode="auto">
            <a:xfrm>
              <a:off x="11240294" y="-779915"/>
              <a:ext cx="60325" cy="17463"/>
            </a:xfrm>
            <a:custGeom>
              <a:avLst/>
              <a:gdLst>
                <a:gd name="T0" fmla="*/ 0 w 59"/>
                <a:gd name="T1" fmla="*/ 17 h 18"/>
                <a:gd name="T2" fmla="*/ 0 w 59"/>
                <a:gd name="T3" fmla="*/ 18 h 18"/>
                <a:gd name="T4" fmla="*/ 59 w 59"/>
                <a:gd name="T5" fmla="*/ 18 h 18"/>
                <a:gd name="T6" fmla="*/ 59 w 59"/>
                <a:gd name="T7" fmla="*/ 17 h 18"/>
                <a:gd name="T8" fmla="*/ 29 w 59"/>
                <a:gd name="T9" fmla="*/ 0 h 18"/>
                <a:gd name="T10" fmla="*/ 0 w 59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18">
                  <a:moveTo>
                    <a:pt x="0" y="17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7"/>
                    <a:pt x="46" y="0"/>
                    <a:pt x="29" y="0"/>
                  </a:cubicBezTo>
                  <a:cubicBezTo>
                    <a:pt x="13" y="0"/>
                    <a:pt x="0" y="7"/>
                    <a:pt x="0" y="1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" name="Freeform 276"/>
            <p:cNvSpPr>
              <a:spLocks/>
            </p:cNvSpPr>
            <p:nvPr/>
          </p:nvSpPr>
          <p:spPr bwMode="auto">
            <a:xfrm>
              <a:off x="11240294" y="-762452"/>
              <a:ext cx="60325" cy="15875"/>
            </a:xfrm>
            <a:custGeom>
              <a:avLst/>
              <a:gdLst>
                <a:gd name="T0" fmla="*/ 29 w 59"/>
                <a:gd name="T1" fmla="*/ 15 h 15"/>
                <a:gd name="T2" fmla="*/ 59 w 59"/>
                <a:gd name="T3" fmla="*/ 0 h 15"/>
                <a:gd name="T4" fmla="*/ 0 w 59"/>
                <a:gd name="T5" fmla="*/ 0 h 15"/>
                <a:gd name="T6" fmla="*/ 29 w 59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5">
                  <a:moveTo>
                    <a:pt x="29" y="15"/>
                  </a:moveTo>
                  <a:cubicBezTo>
                    <a:pt x="45" y="15"/>
                    <a:pt x="58" y="8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13" y="15"/>
                    <a:pt x="29" y="15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5" name="Grupo 614"/>
          <p:cNvGrpSpPr/>
          <p:nvPr/>
        </p:nvGrpSpPr>
        <p:grpSpPr>
          <a:xfrm>
            <a:off x="6278908" y="4221819"/>
            <a:ext cx="561975" cy="561975"/>
            <a:chOff x="10382252" y="-1390651"/>
            <a:chExt cx="561975" cy="561975"/>
          </a:xfrm>
        </p:grpSpPr>
        <p:sp>
          <p:nvSpPr>
            <p:cNvPr id="430" name="Freeform 13"/>
            <p:cNvSpPr>
              <a:spLocks/>
            </p:cNvSpPr>
            <p:nvPr/>
          </p:nvSpPr>
          <p:spPr bwMode="auto">
            <a:xfrm>
              <a:off x="10382252" y="-1390651"/>
              <a:ext cx="280988" cy="561975"/>
            </a:xfrm>
            <a:custGeom>
              <a:avLst/>
              <a:gdLst>
                <a:gd name="T0" fmla="*/ 0 w 273"/>
                <a:gd name="T1" fmla="*/ 273 h 546"/>
                <a:gd name="T2" fmla="*/ 273 w 273"/>
                <a:gd name="T3" fmla="*/ 546 h 546"/>
                <a:gd name="T4" fmla="*/ 273 w 273"/>
                <a:gd name="T5" fmla="*/ 0 h 546"/>
                <a:gd name="T6" fmla="*/ 0 w 273"/>
                <a:gd name="T7" fmla="*/ 273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273"/>
                  </a:moveTo>
                  <a:cubicBezTo>
                    <a:pt x="0" y="424"/>
                    <a:pt x="122" y="546"/>
                    <a:pt x="273" y="546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22" y="0"/>
                    <a:pt x="0" y="122"/>
                    <a:pt x="0" y="273"/>
                  </a:cubicBezTo>
                </a:path>
              </a:pathLst>
            </a:custGeom>
            <a:solidFill>
              <a:srgbClr val="36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1" name="Freeform 14"/>
            <p:cNvSpPr>
              <a:spLocks/>
            </p:cNvSpPr>
            <p:nvPr/>
          </p:nvSpPr>
          <p:spPr bwMode="auto">
            <a:xfrm>
              <a:off x="10663239" y="-1390651"/>
              <a:ext cx="280988" cy="561975"/>
            </a:xfrm>
            <a:custGeom>
              <a:avLst/>
              <a:gdLst>
                <a:gd name="T0" fmla="*/ 0 w 273"/>
                <a:gd name="T1" fmla="*/ 0 h 546"/>
                <a:gd name="T2" fmla="*/ 0 w 273"/>
                <a:gd name="T3" fmla="*/ 546 h 546"/>
                <a:gd name="T4" fmla="*/ 273 w 273"/>
                <a:gd name="T5" fmla="*/ 273 h 546"/>
                <a:gd name="T6" fmla="*/ 0 w 273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0"/>
                  </a:moveTo>
                  <a:cubicBezTo>
                    <a:pt x="0" y="546"/>
                    <a:pt x="0" y="546"/>
                    <a:pt x="0" y="546"/>
                  </a:cubicBezTo>
                  <a:cubicBezTo>
                    <a:pt x="151" y="546"/>
                    <a:pt x="273" y="424"/>
                    <a:pt x="273" y="273"/>
                  </a:cubicBezTo>
                  <a:cubicBezTo>
                    <a:pt x="273" y="122"/>
                    <a:pt x="151" y="0"/>
                    <a:pt x="0" y="0"/>
                  </a:cubicBezTo>
                </a:path>
              </a:pathLst>
            </a:custGeom>
            <a:solidFill>
              <a:srgbClr val="61C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" name="Freeform 277"/>
            <p:cNvSpPr>
              <a:spLocks/>
            </p:cNvSpPr>
            <p:nvPr/>
          </p:nvSpPr>
          <p:spPr bwMode="auto">
            <a:xfrm>
              <a:off x="10679114" y="-1168400"/>
              <a:ext cx="7938" cy="7938"/>
            </a:xfrm>
            <a:custGeom>
              <a:avLst/>
              <a:gdLst>
                <a:gd name="T0" fmla="*/ 7 w 7"/>
                <a:gd name="T1" fmla="*/ 0 h 8"/>
                <a:gd name="T2" fmla="*/ 0 w 7"/>
                <a:gd name="T3" fmla="*/ 0 h 8"/>
                <a:gd name="T4" fmla="*/ 0 w 7"/>
                <a:gd name="T5" fmla="*/ 0 h 8"/>
                <a:gd name="T6" fmla="*/ 7 w 7"/>
                <a:gd name="T7" fmla="*/ 8 h 8"/>
                <a:gd name="T8" fmla="*/ 7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3" y="8"/>
                    <a:pt x="7" y="8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EE7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" name="Freeform 278"/>
            <p:cNvSpPr>
              <a:spLocks/>
            </p:cNvSpPr>
            <p:nvPr/>
          </p:nvSpPr>
          <p:spPr bwMode="auto">
            <a:xfrm>
              <a:off x="10687051" y="-1177925"/>
              <a:ext cx="22225" cy="44450"/>
            </a:xfrm>
            <a:custGeom>
              <a:avLst/>
              <a:gdLst>
                <a:gd name="T0" fmla="*/ 0 w 22"/>
                <a:gd name="T1" fmla="*/ 42 h 42"/>
                <a:gd name="T2" fmla="*/ 0 w 22"/>
                <a:gd name="T3" fmla="*/ 11 h 42"/>
                <a:gd name="T4" fmla="*/ 11 w 22"/>
                <a:gd name="T5" fmla="*/ 0 h 42"/>
                <a:gd name="T6" fmla="*/ 22 w 22"/>
                <a:gd name="T7" fmla="*/ 11 h 42"/>
                <a:gd name="T8" fmla="*/ 22 w 22"/>
                <a:gd name="T9" fmla="*/ 28 h 42"/>
                <a:gd name="T10" fmla="*/ 0 w 22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42">
                  <a:moveTo>
                    <a:pt x="0" y="42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28"/>
                    <a:pt x="22" y="28"/>
                    <a:pt x="22" y="28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" name="Freeform 279"/>
            <p:cNvSpPr>
              <a:spLocks/>
            </p:cNvSpPr>
            <p:nvPr/>
          </p:nvSpPr>
          <p:spPr bwMode="auto">
            <a:xfrm>
              <a:off x="10698164" y="-1177925"/>
              <a:ext cx="11113" cy="36513"/>
            </a:xfrm>
            <a:custGeom>
              <a:avLst/>
              <a:gdLst>
                <a:gd name="T0" fmla="*/ 11 w 11"/>
                <a:gd name="T1" fmla="*/ 11 h 35"/>
                <a:gd name="T2" fmla="*/ 11 w 11"/>
                <a:gd name="T3" fmla="*/ 28 h 35"/>
                <a:gd name="T4" fmla="*/ 0 w 11"/>
                <a:gd name="T5" fmla="*/ 35 h 35"/>
                <a:gd name="T6" fmla="*/ 0 w 11"/>
                <a:gd name="T7" fmla="*/ 0 h 35"/>
                <a:gd name="T8" fmla="*/ 11 w 11"/>
                <a:gd name="T9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5">
                  <a:moveTo>
                    <a:pt x="11" y="11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1" y="5"/>
                    <a:pt x="11" y="11"/>
                  </a:cubicBez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" name="Freeform 280"/>
            <p:cNvSpPr>
              <a:spLocks/>
            </p:cNvSpPr>
            <p:nvPr/>
          </p:nvSpPr>
          <p:spPr bwMode="auto">
            <a:xfrm>
              <a:off x="10687051" y="-1150938"/>
              <a:ext cx="52388" cy="33338"/>
            </a:xfrm>
            <a:custGeom>
              <a:avLst/>
              <a:gdLst>
                <a:gd name="T0" fmla="*/ 0 w 51"/>
                <a:gd name="T1" fmla="*/ 16 h 32"/>
                <a:gd name="T2" fmla="*/ 15 w 51"/>
                <a:gd name="T3" fmla="*/ 32 h 32"/>
                <a:gd name="T4" fmla="*/ 35 w 51"/>
                <a:gd name="T5" fmla="*/ 32 h 32"/>
                <a:gd name="T6" fmla="*/ 51 w 51"/>
                <a:gd name="T7" fmla="*/ 16 h 32"/>
                <a:gd name="T8" fmla="*/ 35 w 51"/>
                <a:gd name="T9" fmla="*/ 0 h 32"/>
                <a:gd name="T10" fmla="*/ 15 w 51"/>
                <a:gd name="T11" fmla="*/ 0 h 32"/>
                <a:gd name="T12" fmla="*/ 0 w 51"/>
                <a:gd name="T1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2">
                  <a:moveTo>
                    <a:pt x="0" y="16"/>
                  </a:moveTo>
                  <a:cubicBezTo>
                    <a:pt x="0" y="25"/>
                    <a:pt x="7" y="32"/>
                    <a:pt x="1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44" y="32"/>
                    <a:pt x="51" y="25"/>
                    <a:pt x="51" y="16"/>
                  </a:cubicBezTo>
                  <a:cubicBezTo>
                    <a:pt x="51" y="7"/>
                    <a:pt x="44" y="0"/>
                    <a:pt x="3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" name="Freeform 281"/>
            <p:cNvSpPr>
              <a:spLocks/>
            </p:cNvSpPr>
            <p:nvPr/>
          </p:nvSpPr>
          <p:spPr bwMode="auto">
            <a:xfrm>
              <a:off x="10687051" y="-1177925"/>
              <a:ext cx="11113" cy="44450"/>
            </a:xfrm>
            <a:custGeom>
              <a:avLst/>
              <a:gdLst>
                <a:gd name="T0" fmla="*/ 0 w 11"/>
                <a:gd name="T1" fmla="*/ 11 h 42"/>
                <a:gd name="T2" fmla="*/ 11 w 11"/>
                <a:gd name="T3" fmla="*/ 0 h 42"/>
                <a:gd name="T4" fmla="*/ 11 w 11"/>
                <a:gd name="T5" fmla="*/ 42 h 42"/>
                <a:gd name="T6" fmla="*/ 0 w 11"/>
                <a:gd name="T7" fmla="*/ 42 h 42"/>
                <a:gd name="T8" fmla="*/ 0 w 11"/>
                <a:gd name="T9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2">
                  <a:moveTo>
                    <a:pt x="0" y="11"/>
                  </a:moveTo>
                  <a:cubicBezTo>
                    <a:pt x="0" y="5"/>
                    <a:pt x="5" y="0"/>
                    <a:pt x="11" y="0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0" y="42"/>
                    <a:pt x="0" y="42"/>
                    <a:pt x="0" y="42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" name="Freeform 282"/>
            <p:cNvSpPr>
              <a:spLocks/>
            </p:cNvSpPr>
            <p:nvPr/>
          </p:nvSpPr>
          <p:spPr bwMode="auto">
            <a:xfrm>
              <a:off x="10687051" y="-1133475"/>
              <a:ext cx="52388" cy="15875"/>
            </a:xfrm>
            <a:custGeom>
              <a:avLst/>
              <a:gdLst>
                <a:gd name="T0" fmla="*/ 35 w 51"/>
                <a:gd name="T1" fmla="*/ 16 h 16"/>
                <a:gd name="T2" fmla="*/ 15 w 51"/>
                <a:gd name="T3" fmla="*/ 16 h 16"/>
                <a:gd name="T4" fmla="*/ 0 w 51"/>
                <a:gd name="T5" fmla="*/ 0 h 16"/>
                <a:gd name="T6" fmla="*/ 51 w 51"/>
                <a:gd name="T7" fmla="*/ 0 h 16"/>
                <a:gd name="T8" fmla="*/ 35 w 5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6">
                  <a:moveTo>
                    <a:pt x="35" y="16"/>
                  </a:moveTo>
                  <a:cubicBezTo>
                    <a:pt x="15" y="16"/>
                    <a:pt x="15" y="16"/>
                    <a:pt x="15" y="16"/>
                  </a:cubicBezTo>
                  <a:cubicBezTo>
                    <a:pt x="7" y="16"/>
                    <a:pt x="0" y="9"/>
                    <a:pt x="0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9"/>
                    <a:pt x="44" y="16"/>
                    <a:pt x="35" y="16"/>
                  </a:cubicBez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" name="Oval 283"/>
            <p:cNvSpPr>
              <a:spLocks noChangeArrowheads="1"/>
            </p:cNvSpPr>
            <p:nvPr/>
          </p:nvSpPr>
          <p:spPr bwMode="auto">
            <a:xfrm>
              <a:off x="10693401" y="-1168400"/>
              <a:ext cx="3175" cy="3175"/>
            </a:xfrm>
            <a:prstGeom prst="ellipse">
              <a:avLst/>
            </a:prstGeom>
            <a:solidFill>
              <a:srgbClr val="323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" name="Freeform 284"/>
            <p:cNvSpPr>
              <a:spLocks/>
            </p:cNvSpPr>
            <p:nvPr/>
          </p:nvSpPr>
          <p:spPr bwMode="auto">
            <a:xfrm>
              <a:off x="10718801" y="-1157288"/>
              <a:ext cx="20638" cy="20638"/>
            </a:xfrm>
            <a:custGeom>
              <a:avLst/>
              <a:gdLst>
                <a:gd name="T0" fmla="*/ 0 w 19"/>
                <a:gd name="T1" fmla="*/ 19 h 19"/>
                <a:gd name="T2" fmla="*/ 19 w 19"/>
                <a:gd name="T3" fmla="*/ 19 h 19"/>
                <a:gd name="T4" fmla="*/ 19 w 19"/>
                <a:gd name="T5" fmla="*/ 19 h 19"/>
                <a:gd name="T6" fmla="*/ 0 w 19"/>
                <a:gd name="T7" fmla="*/ 0 h 19"/>
                <a:gd name="T8" fmla="*/ 0 w 1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9"/>
                  </a:move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1" y="0"/>
                    <a:pt x="0" y="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" name="Freeform 285"/>
            <p:cNvSpPr>
              <a:spLocks/>
            </p:cNvSpPr>
            <p:nvPr/>
          </p:nvSpPr>
          <p:spPr bwMode="auto">
            <a:xfrm>
              <a:off x="10891839" y="-1112838"/>
              <a:ext cx="23813" cy="22225"/>
            </a:xfrm>
            <a:custGeom>
              <a:avLst/>
              <a:gdLst>
                <a:gd name="T0" fmla="*/ 11 w 22"/>
                <a:gd name="T1" fmla="*/ 21 h 21"/>
                <a:gd name="T2" fmla="*/ 22 w 22"/>
                <a:gd name="T3" fmla="*/ 10 h 21"/>
                <a:gd name="T4" fmla="*/ 11 w 22"/>
                <a:gd name="T5" fmla="*/ 0 h 21"/>
                <a:gd name="T6" fmla="*/ 0 w 22"/>
                <a:gd name="T7" fmla="*/ 11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2" y="10"/>
                  </a:cubicBezTo>
                  <a:cubicBezTo>
                    <a:pt x="22" y="4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1" y="16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" name="Freeform 286"/>
            <p:cNvSpPr>
              <a:spLocks/>
            </p:cNvSpPr>
            <p:nvPr/>
          </p:nvSpPr>
          <p:spPr bwMode="auto">
            <a:xfrm>
              <a:off x="10456864" y="-1131888"/>
              <a:ext cx="31750" cy="30163"/>
            </a:xfrm>
            <a:custGeom>
              <a:avLst/>
              <a:gdLst>
                <a:gd name="T0" fmla="*/ 15 w 30"/>
                <a:gd name="T1" fmla="*/ 29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29"/>
                  </a:moveTo>
                  <a:cubicBezTo>
                    <a:pt x="24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" name="Freeform 287"/>
            <p:cNvSpPr>
              <a:spLocks/>
            </p:cNvSpPr>
            <p:nvPr/>
          </p:nvSpPr>
          <p:spPr bwMode="auto">
            <a:xfrm>
              <a:off x="10475914" y="-1092200"/>
              <a:ext cx="30163" cy="12700"/>
            </a:xfrm>
            <a:custGeom>
              <a:avLst/>
              <a:gdLst>
                <a:gd name="T0" fmla="*/ 30 w 30"/>
                <a:gd name="T1" fmla="*/ 13 h 13"/>
                <a:gd name="T2" fmla="*/ 15 w 30"/>
                <a:gd name="T3" fmla="*/ 0 h 13"/>
                <a:gd name="T4" fmla="*/ 0 w 30"/>
                <a:gd name="T5" fmla="*/ 13 h 13"/>
                <a:gd name="T6" fmla="*/ 30 w 30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3">
                  <a:moveTo>
                    <a:pt x="30" y="13"/>
                  </a:moveTo>
                  <a:cubicBezTo>
                    <a:pt x="29" y="5"/>
                    <a:pt x="22" y="0"/>
                    <a:pt x="15" y="0"/>
                  </a:cubicBezTo>
                  <a:cubicBezTo>
                    <a:pt x="7" y="0"/>
                    <a:pt x="1" y="5"/>
                    <a:pt x="0" y="13"/>
                  </a:cubicBezTo>
                  <a:lnTo>
                    <a:pt x="30" y="1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" name="Freeform 288"/>
            <p:cNvSpPr>
              <a:spLocks/>
            </p:cNvSpPr>
            <p:nvPr/>
          </p:nvSpPr>
          <p:spPr bwMode="auto">
            <a:xfrm>
              <a:off x="10472739" y="-1147763"/>
              <a:ext cx="30163" cy="31750"/>
            </a:xfrm>
            <a:custGeom>
              <a:avLst/>
              <a:gdLst>
                <a:gd name="T0" fmla="*/ 15 w 30"/>
                <a:gd name="T1" fmla="*/ 29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" name="Freeform 289"/>
            <p:cNvSpPr>
              <a:spLocks/>
            </p:cNvSpPr>
            <p:nvPr/>
          </p:nvSpPr>
          <p:spPr bwMode="auto">
            <a:xfrm>
              <a:off x="10501314" y="-1127125"/>
              <a:ext cx="30163" cy="317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7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" name="Freeform 290"/>
            <p:cNvSpPr>
              <a:spLocks/>
            </p:cNvSpPr>
            <p:nvPr/>
          </p:nvSpPr>
          <p:spPr bwMode="auto">
            <a:xfrm>
              <a:off x="10502901" y="-1087438"/>
              <a:ext cx="26988" cy="7938"/>
            </a:xfrm>
            <a:custGeom>
              <a:avLst/>
              <a:gdLst>
                <a:gd name="T0" fmla="*/ 25 w 25"/>
                <a:gd name="T1" fmla="*/ 7 h 7"/>
                <a:gd name="T2" fmla="*/ 12 w 25"/>
                <a:gd name="T3" fmla="*/ 0 h 7"/>
                <a:gd name="T4" fmla="*/ 0 w 25"/>
                <a:gd name="T5" fmla="*/ 7 h 7"/>
                <a:gd name="T6" fmla="*/ 25 w 25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7">
                  <a:moveTo>
                    <a:pt x="25" y="7"/>
                  </a:moveTo>
                  <a:cubicBezTo>
                    <a:pt x="22" y="3"/>
                    <a:pt x="17" y="0"/>
                    <a:pt x="12" y="0"/>
                  </a:cubicBezTo>
                  <a:cubicBezTo>
                    <a:pt x="7" y="0"/>
                    <a:pt x="3" y="3"/>
                    <a:pt x="0" y="7"/>
                  </a:cubicBezTo>
                  <a:lnTo>
                    <a:pt x="25" y="7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" name="Freeform 291"/>
            <p:cNvSpPr>
              <a:spLocks/>
            </p:cNvSpPr>
            <p:nvPr/>
          </p:nvSpPr>
          <p:spPr bwMode="auto">
            <a:xfrm>
              <a:off x="10499726" y="-1104900"/>
              <a:ext cx="31750" cy="25400"/>
            </a:xfrm>
            <a:custGeom>
              <a:avLst/>
              <a:gdLst>
                <a:gd name="T0" fmla="*/ 27 w 30"/>
                <a:gd name="T1" fmla="*/ 24 h 24"/>
                <a:gd name="T2" fmla="*/ 30 w 30"/>
                <a:gd name="T3" fmla="*/ 15 h 24"/>
                <a:gd name="T4" fmla="*/ 15 w 30"/>
                <a:gd name="T5" fmla="*/ 0 h 24"/>
                <a:gd name="T6" fmla="*/ 0 w 30"/>
                <a:gd name="T7" fmla="*/ 16 h 24"/>
                <a:gd name="T8" fmla="*/ 3 w 30"/>
                <a:gd name="T9" fmla="*/ 24 h 24"/>
                <a:gd name="T10" fmla="*/ 27 w 30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4">
                  <a:moveTo>
                    <a:pt x="27" y="24"/>
                  </a:moveTo>
                  <a:cubicBezTo>
                    <a:pt x="29" y="21"/>
                    <a:pt x="30" y="18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19"/>
                    <a:pt x="1" y="21"/>
                    <a:pt x="3" y="24"/>
                  </a:cubicBezTo>
                  <a:lnTo>
                    <a:pt x="27" y="2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" name="Freeform 292"/>
            <p:cNvSpPr>
              <a:spLocks/>
            </p:cNvSpPr>
            <p:nvPr/>
          </p:nvSpPr>
          <p:spPr bwMode="auto">
            <a:xfrm>
              <a:off x="10482264" y="-1117600"/>
              <a:ext cx="28575" cy="30163"/>
            </a:xfrm>
            <a:custGeom>
              <a:avLst/>
              <a:gdLst>
                <a:gd name="T0" fmla="*/ 15 w 29"/>
                <a:gd name="T1" fmla="*/ 30 h 30"/>
                <a:gd name="T2" fmla="*/ 29 w 29"/>
                <a:gd name="T3" fmla="*/ 15 h 30"/>
                <a:gd name="T4" fmla="*/ 14 w 29"/>
                <a:gd name="T5" fmla="*/ 0 h 30"/>
                <a:gd name="T6" fmla="*/ 0 w 29"/>
                <a:gd name="T7" fmla="*/ 15 h 30"/>
                <a:gd name="T8" fmla="*/ 15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cubicBezTo>
                    <a:pt x="23" y="30"/>
                    <a:pt x="29" y="23"/>
                    <a:pt x="29" y="15"/>
                  </a:cubicBezTo>
                  <a:cubicBezTo>
                    <a:pt x="29" y="7"/>
                    <a:pt x="22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4"/>
                    <a:pt x="6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" name="Freeform 293"/>
            <p:cNvSpPr>
              <a:spLocks/>
            </p:cNvSpPr>
            <p:nvPr/>
          </p:nvSpPr>
          <p:spPr bwMode="auto">
            <a:xfrm>
              <a:off x="10485439" y="-1133475"/>
              <a:ext cx="30163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294"/>
            <p:cNvSpPr>
              <a:spLocks/>
            </p:cNvSpPr>
            <p:nvPr/>
          </p:nvSpPr>
          <p:spPr bwMode="auto">
            <a:xfrm>
              <a:off x="10442576" y="-1135063"/>
              <a:ext cx="31750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1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1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295"/>
            <p:cNvSpPr>
              <a:spLocks/>
            </p:cNvSpPr>
            <p:nvPr/>
          </p:nvSpPr>
          <p:spPr bwMode="auto">
            <a:xfrm>
              <a:off x="10469564" y="-1104900"/>
              <a:ext cx="22225" cy="22225"/>
            </a:xfrm>
            <a:custGeom>
              <a:avLst/>
              <a:gdLst>
                <a:gd name="T0" fmla="*/ 11 w 21"/>
                <a:gd name="T1" fmla="*/ 22 h 22"/>
                <a:gd name="T2" fmla="*/ 21 w 21"/>
                <a:gd name="T3" fmla="*/ 11 h 22"/>
                <a:gd name="T4" fmla="*/ 11 w 21"/>
                <a:gd name="T5" fmla="*/ 0 h 22"/>
                <a:gd name="T6" fmla="*/ 0 w 21"/>
                <a:gd name="T7" fmla="*/ 11 h 22"/>
                <a:gd name="T8" fmla="*/ 11 w 21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17" y="21"/>
                    <a:pt x="21" y="17"/>
                    <a:pt x="21" y="11"/>
                  </a:cubicBezTo>
                  <a:cubicBezTo>
                    <a:pt x="21" y="5"/>
                    <a:pt x="16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" name="Freeform 296"/>
            <p:cNvSpPr>
              <a:spLocks/>
            </p:cNvSpPr>
            <p:nvPr/>
          </p:nvSpPr>
          <p:spPr bwMode="auto">
            <a:xfrm>
              <a:off x="10450514" y="-1114425"/>
              <a:ext cx="23813" cy="22225"/>
            </a:xfrm>
            <a:custGeom>
              <a:avLst/>
              <a:gdLst>
                <a:gd name="T0" fmla="*/ 11 w 22"/>
                <a:gd name="T1" fmla="*/ 22 h 22"/>
                <a:gd name="T2" fmla="*/ 22 w 22"/>
                <a:gd name="T3" fmla="*/ 11 h 22"/>
                <a:gd name="T4" fmla="*/ 11 w 22"/>
                <a:gd name="T5" fmla="*/ 0 h 22"/>
                <a:gd name="T6" fmla="*/ 1 w 22"/>
                <a:gd name="T7" fmla="*/ 11 h 22"/>
                <a:gd name="T8" fmla="*/ 11 w 2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1" y="22"/>
                  </a:move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ubicBezTo>
                    <a:pt x="5" y="1"/>
                    <a:pt x="0" y="5"/>
                    <a:pt x="1" y="11"/>
                  </a:cubicBezTo>
                  <a:cubicBezTo>
                    <a:pt x="1" y="17"/>
                    <a:pt x="5" y="22"/>
                    <a:pt x="11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" name="Freeform 297"/>
            <p:cNvSpPr>
              <a:spLocks/>
            </p:cNvSpPr>
            <p:nvPr/>
          </p:nvSpPr>
          <p:spPr bwMode="auto">
            <a:xfrm>
              <a:off x="10507664" y="-1144588"/>
              <a:ext cx="22225" cy="22225"/>
            </a:xfrm>
            <a:custGeom>
              <a:avLst/>
              <a:gdLst>
                <a:gd name="T0" fmla="*/ 11 w 21"/>
                <a:gd name="T1" fmla="*/ 22 h 22"/>
                <a:gd name="T2" fmla="*/ 21 w 21"/>
                <a:gd name="T3" fmla="*/ 11 h 22"/>
                <a:gd name="T4" fmla="*/ 10 w 21"/>
                <a:gd name="T5" fmla="*/ 1 h 22"/>
                <a:gd name="T6" fmla="*/ 0 w 21"/>
                <a:gd name="T7" fmla="*/ 11 h 22"/>
                <a:gd name="T8" fmla="*/ 11 w 21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17" y="22"/>
                    <a:pt x="21" y="17"/>
                    <a:pt x="21" y="11"/>
                  </a:cubicBezTo>
                  <a:cubicBezTo>
                    <a:pt x="21" y="5"/>
                    <a:pt x="16" y="0"/>
                    <a:pt x="10" y="1"/>
                  </a:cubicBezTo>
                  <a:cubicBezTo>
                    <a:pt x="5" y="1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4" name="Oval 298"/>
            <p:cNvSpPr>
              <a:spLocks noChangeArrowheads="1"/>
            </p:cNvSpPr>
            <p:nvPr/>
          </p:nvSpPr>
          <p:spPr bwMode="auto">
            <a:xfrm>
              <a:off x="10561639" y="-1128713"/>
              <a:ext cx="28575" cy="28575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5" name="Freeform 299"/>
            <p:cNvSpPr>
              <a:spLocks/>
            </p:cNvSpPr>
            <p:nvPr/>
          </p:nvSpPr>
          <p:spPr bwMode="auto">
            <a:xfrm>
              <a:off x="10617201" y="-1119188"/>
              <a:ext cx="46038" cy="39688"/>
            </a:xfrm>
            <a:custGeom>
              <a:avLst/>
              <a:gdLst>
                <a:gd name="T0" fmla="*/ 37 w 45"/>
                <a:gd name="T1" fmla="*/ 0 h 38"/>
                <a:gd name="T2" fmla="*/ 0 w 45"/>
                <a:gd name="T3" fmla="*/ 36 h 38"/>
                <a:gd name="T4" fmla="*/ 0 w 45"/>
                <a:gd name="T5" fmla="*/ 38 h 38"/>
                <a:gd name="T6" fmla="*/ 45 w 45"/>
                <a:gd name="T7" fmla="*/ 38 h 38"/>
                <a:gd name="T8" fmla="*/ 45 w 45"/>
                <a:gd name="T9" fmla="*/ 0 h 38"/>
                <a:gd name="T10" fmla="*/ 37 w 45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8">
                  <a:moveTo>
                    <a:pt x="37" y="0"/>
                  </a:moveTo>
                  <a:cubicBezTo>
                    <a:pt x="17" y="0"/>
                    <a:pt x="0" y="16"/>
                    <a:pt x="0" y="36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0"/>
                    <a:pt x="40" y="0"/>
                    <a:pt x="37" y="0"/>
                  </a:cubicBezTo>
                </a:path>
              </a:pathLst>
            </a:custGeom>
            <a:solidFill>
              <a:srgbClr val="88C2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300"/>
            <p:cNvSpPr>
              <a:spLocks/>
            </p:cNvSpPr>
            <p:nvPr/>
          </p:nvSpPr>
          <p:spPr bwMode="auto">
            <a:xfrm>
              <a:off x="10663239" y="-1119188"/>
              <a:ext cx="28575" cy="39688"/>
            </a:xfrm>
            <a:custGeom>
              <a:avLst/>
              <a:gdLst>
                <a:gd name="T0" fmla="*/ 0 w 28"/>
                <a:gd name="T1" fmla="*/ 0 h 38"/>
                <a:gd name="T2" fmla="*/ 0 w 28"/>
                <a:gd name="T3" fmla="*/ 38 h 38"/>
                <a:gd name="T4" fmla="*/ 28 w 28"/>
                <a:gd name="T5" fmla="*/ 38 h 38"/>
                <a:gd name="T6" fmla="*/ 28 w 28"/>
                <a:gd name="T7" fmla="*/ 36 h 38"/>
                <a:gd name="T8" fmla="*/ 0 w 28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8">
                  <a:moveTo>
                    <a:pt x="0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7"/>
                    <a:pt x="28" y="37"/>
                    <a:pt x="28" y="36"/>
                  </a:cubicBezTo>
                  <a:cubicBezTo>
                    <a:pt x="28" y="19"/>
                    <a:pt x="16" y="4"/>
                    <a:pt x="0" y="0"/>
                  </a:cubicBezTo>
                </a:path>
              </a:pathLst>
            </a:custGeom>
            <a:solidFill>
              <a:srgbClr val="9CD2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301"/>
            <p:cNvSpPr>
              <a:spLocks/>
            </p:cNvSpPr>
            <p:nvPr/>
          </p:nvSpPr>
          <p:spPr bwMode="auto">
            <a:xfrm>
              <a:off x="10575926" y="-1154113"/>
              <a:ext cx="38100" cy="38100"/>
            </a:xfrm>
            <a:custGeom>
              <a:avLst/>
              <a:gdLst>
                <a:gd name="T0" fmla="*/ 0 w 37"/>
                <a:gd name="T1" fmla="*/ 19 h 37"/>
                <a:gd name="T2" fmla="*/ 19 w 37"/>
                <a:gd name="T3" fmla="*/ 37 h 37"/>
                <a:gd name="T4" fmla="*/ 37 w 37"/>
                <a:gd name="T5" fmla="*/ 18 h 37"/>
                <a:gd name="T6" fmla="*/ 18 w 37"/>
                <a:gd name="T7" fmla="*/ 1 h 37"/>
                <a:gd name="T8" fmla="*/ 0 w 37"/>
                <a:gd name="T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19"/>
                  </a:moveTo>
                  <a:cubicBezTo>
                    <a:pt x="0" y="30"/>
                    <a:pt x="9" y="37"/>
                    <a:pt x="19" y="37"/>
                  </a:cubicBezTo>
                  <a:cubicBezTo>
                    <a:pt x="29" y="37"/>
                    <a:pt x="37" y="28"/>
                    <a:pt x="37" y="18"/>
                  </a:cubicBezTo>
                  <a:cubicBezTo>
                    <a:pt x="36" y="8"/>
                    <a:pt x="28" y="0"/>
                    <a:pt x="18" y="1"/>
                  </a:cubicBezTo>
                  <a:cubicBezTo>
                    <a:pt x="8" y="1"/>
                    <a:pt x="0" y="9"/>
                    <a:pt x="0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302"/>
            <p:cNvSpPr>
              <a:spLocks/>
            </p:cNvSpPr>
            <p:nvPr/>
          </p:nvSpPr>
          <p:spPr bwMode="auto">
            <a:xfrm>
              <a:off x="10542589" y="-1109663"/>
              <a:ext cx="38100" cy="30163"/>
            </a:xfrm>
            <a:custGeom>
              <a:avLst/>
              <a:gdLst>
                <a:gd name="T0" fmla="*/ 33 w 37"/>
                <a:gd name="T1" fmla="*/ 30 h 30"/>
                <a:gd name="T2" fmla="*/ 37 w 37"/>
                <a:gd name="T3" fmla="*/ 18 h 30"/>
                <a:gd name="T4" fmla="*/ 18 w 37"/>
                <a:gd name="T5" fmla="*/ 1 h 30"/>
                <a:gd name="T6" fmla="*/ 1 w 37"/>
                <a:gd name="T7" fmla="*/ 20 h 30"/>
                <a:gd name="T8" fmla="*/ 4 w 37"/>
                <a:gd name="T9" fmla="*/ 30 h 30"/>
                <a:gd name="T10" fmla="*/ 33 w 37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0">
                  <a:moveTo>
                    <a:pt x="33" y="30"/>
                  </a:moveTo>
                  <a:cubicBezTo>
                    <a:pt x="36" y="27"/>
                    <a:pt x="37" y="23"/>
                    <a:pt x="37" y="18"/>
                  </a:cubicBezTo>
                  <a:cubicBezTo>
                    <a:pt x="37" y="8"/>
                    <a:pt x="28" y="0"/>
                    <a:pt x="18" y="1"/>
                  </a:cubicBezTo>
                  <a:cubicBezTo>
                    <a:pt x="8" y="1"/>
                    <a:pt x="0" y="10"/>
                    <a:pt x="1" y="20"/>
                  </a:cubicBezTo>
                  <a:cubicBezTo>
                    <a:pt x="1" y="23"/>
                    <a:pt x="2" y="27"/>
                    <a:pt x="4" y="30"/>
                  </a:cubicBezTo>
                  <a:lnTo>
                    <a:pt x="33" y="3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9" name="Freeform 303"/>
            <p:cNvSpPr>
              <a:spLocks/>
            </p:cNvSpPr>
            <p:nvPr/>
          </p:nvSpPr>
          <p:spPr bwMode="auto">
            <a:xfrm>
              <a:off x="10590214" y="-1125538"/>
              <a:ext cx="38100" cy="38100"/>
            </a:xfrm>
            <a:custGeom>
              <a:avLst/>
              <a:gdLst>
                <a:gd name="T0" fmla="*/ 0 w 37"/>
                <a:gd name="T1" fmla="*/ 20 h 38"/>
                <a:gd name="T2" fmla="*/ 19 w 37"/>
                <a:gd name="T3" fmla="*/ 37 h 38"/>
                <a:gd name="T4" fmla="*/ 37 w 37"/>
                <a:gd name="T5" fmla="*/ 18 h 38"/>
                <a:gd name="T6" fmla="*/ 18 w 37"/>
                <a:gd name="T7" fmla="*/ 1 h 38"/>
                <a:gd name="T8" fmla="*/ 0 w 37"/>
                <a:gd name="T9" fmla="*/ 2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8">
                  <a:moveTo>
                    <a:pt x="0" y="20"/>
                  </a:moveTo>
                  <a:cubicBezTo>
                    <a:pt x="1" y="30"/>
                    <a:pt x="9" y="38"/>
                    <a:pt x="19" y="37"/>
                  </a:cubicBezTo>
                  <a:cubicBezTo>
                    <a:pt x="29" y="37"/>
                    <a:pt x="37" y="28"/>
                    <a:pt x="37" y="18"/>
                  </a:cubicBezTo>
                  <a:cubicBezTo>
                    <a:pt x="36" y="8"/>
                    <a:pt x="28" y="0"/>
                    <a:pt x="18" y="1"/>
                  </a:cubicBezTo>
                  <a:cubicBezTo>
                    <a:pt x="8" y="1"/>
                    <a:pt x="0" y="10"/>
                    <a:pt x="0" y="2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304"/>
            <p:cNvSpPr>
              <a:spLocks/>
            </p:cNvSpPr>
            <p:nvPr/>
          </p:nvSpPr>
          <p:spPr bwMode="auto">
            <a:xfrm>
              <a:off x="10526714" y="-1096963"/>
              <a:ext cx="38100" cy="17463"/>
            </a:xfrm>
            <a:custGeom>
              <a:avLst/>
              <a:gdLst>
                <a:gd name="T0" fmla="*/ 36 w 36"/>
                <a:gd name="T1" fmla="*/ 17 h 17"/>
                <a:gd name="T2" fmla="*/ 17 w 36"/>
                <a:gd name="T3" fmla="*/ 0 h 17"/>
                <a:gd name="T4" fmla="*/ 0 w 36"/>
                <a:gd name="T5" fmla="*/ 17 h 17"/>
                <a:gd name="T6" fmla="*/ 36 w 36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7">
                  <a:moveTo>
                    <a:pt x="36" y="17"/>
                  </a:moveTo>
                  <a:cubicBezTo>
                    <a:pt x="35" y="7"/>
                    <a:pt x="27" y="0"/>
                    <a:pt x="17" y="0"/>
                  </a:cubicBezTo>
                  <a:cubicBezTo>
                    <a:pt x="8" y="1"/>
                    <a:pt x="1" y="8"/>
                    <a:pt x="0" y="17"/>
                  </a:cubicBezTo>
                  <a:lnTo>
                    <a:pt x="36" y="17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305"/>
            <p:cNvSpPr>
              <a:spLocks/>
            </p:cNvSpPr>
            <p:nvPr/>
          </p:nvSpPr>
          <p:spPr bwMode="auto">
            <a:xfrm>
              <a:off x="10514014" y="-1092200"/>
              <a:ext cx="36513" cy="12700"/>
            </a:xfrm>
            <a:custGeom>
              <a:avLst/>
              <a:gdLst>
                <a:gd name="T0" fmla="*/ 35 w 35"/>
                <a:gd name="T1" fmla="*/ 13 h 13"/>
                <a:gd name="T2" fmla="*/ 17 w 35"/>
                <a:gd name="T3" fmla="*/ 0 h 13"/>
                <a:gd name="T4" fmla="*/ 0 w 35"/>
                <a:gd name="T5" fmla="*/ 13 h 13"/>
                <a:gd name="T6" fmla="*/ 35 w 35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3">
                  <a:moveTo>
                    <a:pt x="35" y="13"/>
                  </a:moveTo>
                  <a:cubicBezTo>
                    <a:pt x="32" y="5"/>
                    <a:pt x="25" y="0"/>
                    <a:pt x="17" y="0"/>
                  </a:cubicBezTo>
                  <a:cubicBezTo>
                    <a:pt x="9" y="0"/>
                    <a:pt x="3" y="6"/>
                    <a:pt x="0" y="13"/>
                  </a:cubicBezTo>
                  <a:lnTo>
                    <a:pt x="35" y="1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306"/>
            <p:cNvSpPr>
              <a:spLocks/>
            </p:cNvSpPr>
            <p:nvPr/>
          </p:nvSpPr>
          <p:spPr bwMode="auto">
            <a:xfrm>
              <a:off x="10493376" y="-1104900"/>
              <a:ext cx="38100" cy="25400"/>
            </a:xfrm>
            <a:custGeom>
              <a:avLst/>
              <a:gdLst>
                <a:gd name="T0" fmla="*/ 36 w 37"/>
                <a:gd name="T1" fmla="*/ 24 h 24"/>
                <a:gd name="T2" fmla="*/ 37 w 37"/>
                <a:gd name="T3" fmla="*/ 17 h 24"/>
                <a:gd name="T4" fmla="*/ 18 w 37"/>
                <a:gd name="T5" fmla="*/ 0 h 24"/>
                <a:gd name="T6" fmla="*/ 0 w 37"/>
                <a:gd name="T7" fmla="*/ 19 h 24"/>
                <a:gd name="T8" fmla="*/ 1 w 37"/>
                <a:gd name="T9" fmla="*/ 24 h 24"/>
                <a:gd name="T10" fmla="*/ 36 w 37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4">
                  <a:moveTo>
                    <a:pt x="36" y="24"/>
                  </a:moveTo>
                  <a:cubicBezTo>
                    <a:pt x="36" y="22"/>
                    <a:pt x="37" y="20"/>
                    <a:pt x="37" y="17"/>
                  </a:cubicBezTo>
                  <a:cubicBezTo>
                    <a:pt x="36" y="7"/>
                    <a:pt x="28" y="0"/>
                    <a:pt x="18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21"/>
                    <a:pt x="1" y="22"/>
                    <a:pt x="1" y="24"/>
                  </a:cubicBezTo>
                  <a:lnTo>
                    <a:pt x="36" y="2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307"/>
            <p:cNvSpPr>
              <a:spLocks/>
            </p:cNvSpPr>
            <p:nvPr/>
          </p:nvSpPr>
          <p:spPr bwMode="auto">
            <a:xfrm>
              <a:off x="10572751" y="-1104900"/>
              <a:ext cx="38100" cy="25400"/>
            </a:xfrm>
            <a:custGeom>
              <a:avLst/>
              <a:gdLst>
                <a:gd name="T0" fmla="*/ 36 w 37"/>
                <a:gd name="T1" fmla="*/ 24 h 24"/>
                <a:gd name="T2" fmla="*/ 37 w 37"/>
                <a:gd name="T3" fmla="*/ 18 h 24"/>
                <a:gd name="T4" fmla="*/ 18 w 37"/>
                <a:gd name="T5" fmla="*/ 1 h 24"/>
                <a:gd name="T6" fmla="*/ 0 w 37"/>
                <a:gd name="T7" fmla="*/ 20 h 24"/>
                <a:gd name="T8" fmla="*/ 1 w 37"/>
                <a:gd name="T9" fmla="*/ 24 h 24"/>
                <a:gd name="T10" fmla="*/ 36 w 37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4">
                  <a:moveTo>
                    <a:pt x="36" y="24"/>
                  </a:moveTo>
                  <a:cubicBezTo>
                    <a:pt x="37" y="22"/>
                    <a:pt x="37" y="20"/>
                    <a:pt x="37" y="18"/>
                  </a:cubicBezTo>
                  <a:cubicBezTo>
                    <a:pt x="37" y="8"/>
                    <a:pt x="28" y="0"/>
                    <a:pt x="18" y="1"/>
                  </a:cubicBezTo>
                  <a:cubicBezTo>
                    <a:pt x="8" y="1"/>
                    <a:pt x="0" y="10"/>
                    <a:pt x="0" y="20"/>
                  </a:cubicBezTo>
                  <a:cubicBezTo>
                    <a:pt x="1" y="21"/>
                    <a:pt x="1" y="22"/>
                    <a:pt x="1" y="24"/>
                  </a:cubicBezTo>
                  <a:lnTo>
                    <a:pt x="36" y="2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308"/>
            <p:cNvSpPr>
              <a:spLocks/>
            </p:cNvSpPr>
            <p:nvPr/>
          </p:nvSpPr>
          <p:spPr bwMode="auto">
            <a:xfrm>
              <a:off x="10518776" y="-1127125"/>
              <a:ext cx="38100" cy="38100"/>
            </a:xfrm>
            <a:custGeom>
              <a:avLst/>
              <a:gdLst>
                <a:gd name="T0" fmla="*/ 0 w 37"/>
                <a:gd name="T1" fmla="*/ 19 h 37"/>
                <a:gd name="T2" fmla="*/ 19 w 37"/>
                <a:gd name="T3" fmla="*/ 37 h 37"/>
                <a:gd name="T4" fmla="*/ 37 w 37"/>
                <a:gd name="T5" fmla="*/ 18 h 37"/>
                <a:gd name="T6" fmla="*/ 18 w 37"/>
                <a:gd name="T7" fmla="*/ 0 h 37"/>
                <a:gd name="T8" fmla="*/ 0 w 37"/>
                <a:gd name="T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19"/>
                  </a:moveTo>
                  <a:cubicBezTo>
                    <a:pt x="1" y="29"/>
                    <a:pt x="9" y="37"/>
                    <a:pt x="19" y="37"/>
                  </a:cubicBezTo>
                  <a:cubicBezTo>
                    <a:pt x="29" y="36"/>
                    <a:pt x="37" y="28"/>
                    <a:pt x="37" y="18"/>
                  </a:cubicBezTo>
                  <a:cubicBezTo>
                    <a:pt x="37" y="8"/>
                    <a:pt x="28" y="0"/>
                    <a:pt x="18" y="0"/>
                  </a:cubicBezTo>
                  <a:cubicBezTo>
                    <a:pt x="8" y="1"/>
                    <a:pt x="0" y="9"/>
                    <a:pt x="0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309"/>
            <p:cNvSpPr>
              <a:spLocks/>
            </p:cNvSpPr>
            <p:nvPr/>
          </p:nvSpPr>
          <p:spPr bwMode="auto">
            <a:xfrm>
              <a:off x="10593389" y="-1100138"/>
              <a:ext cx="38100" cy="20638"/>
            </a:xfrm>
            <a:custGeom>
              <a:avLst/>
              <a:gdLst>
                <a:gd name="T0" fmla="*/ 37 w 37"/>
                <a:gd name="T1" fmla="*/ 20 h 20"/>
                <a:gd name="T2" fmla="*/ 37 w 37"/>
                <a:gd name="T3" fmla="*/ 18 h 20"/>
                <a:gd name="T4" fmla="*/ 18 w 37"/>
                <a:gd name="T5" fmla="*/ 1 h 20"/>
                <a:gd name="T6" fmla="*/ 1 w 37"/>
                <a:gd name="T7" fmla="*/ 20 h 20"/>
                <a:gd name="T8" fmla="*/ 1 w 37"/>
                <a:gd name="T9" fmla="*/ 20 h 20"/>
                <a:gd name="T10" fmla="*/ 37 w 37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0">
                  <a:moveTo>
                    <a:pt x="37" y="20"/>
                  </a:moveTo>
                  <a:cubicBezTo>
                    <a:pt x="37" y="19"/>
                    <a:pt x="37" y="19"/>
                    <a:pt x="37" y="18"/>
                  </a:cubicBezTo>
                  <a:cubicBezTo>
                    <a:pt x="37" y="8"/>
                    <a:pt x="28" y="0"/>
                    <a:pt x="18" y="1"/>
                  </a:cubicBezTo>
                  <a:cubicBezTo>
                    <a:pt x="8" y="1"/>
                    <a:pt x="0" y="9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37" y="2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" name="Freeform 310"/>
            <p:cNvSpPr>
              <a:spLocks/>
            </p:cNvSpPr>
            <p:nvPr/>
          </p:nvSpPr>
          <p:spPr bwMode="auto">
            <a:xfrm>
              <a:off x="10547351" y="-1139825"/>
              <a:ext cx="39688" cy="38100"/>
            </a:xfrm>
            <a:custGeom>
              <a:avLst/>
              <a:gdLst>
                <a:gd name="T0" fmla="*/ 1 w 38"/>
                <a:gd name="T1" fmla="*/ 19 h 37"/>
                <a:gd name="T2" fmla="*/ 20 w 38"/>
                <a:gd name="T3" fmla="*/ 36 h 37"/>
                <a:gd name="T4" fmla="*/ 37 w 38"/>
                <a:gd name="T5" fmla="*/ 17 h 37"/>
                <a:gd name="T6" fmla="*/ 18 w 38"/>
                <a:gd name="T7" fmla="*/ 0 h 37"/>
                <a:gd name="T8" fmla="*/ 1 w 38"/>
                <a:gd name="T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1" y="19"/>
                  </a:moveTo>
                  <a:cubicBezTo>
                    <a:pt x="1" y="29"/>
                    <a:pt x="10" y="37"/>
                    <a:pt x="20" y="36"/>
                  </a:cubicBezTo>
                  <a:cubicBezTo>
                    <a:pt x="30" y="36"/>
                    <a:pt x="38" y="28"/>
                    <a:pt x="37" y="17"/>
                  </a:cubicBezTo>
                  <a:cubicBezTo>
                    <a:pt x="37" y="7"/>
                    <a:pt x="28" y="0"/>
                    <a:pt x="18" y="0"/>
                  </a:cubicBezTo>
                  <a:cubicBezTo>
                    <a:pt x="8" y="0"/>
                    <a:pt x="0" y="9"/>
                    <a:pt x="1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7" name="Freeform 311"/>
            <p:cNvSpPr>
              <a:spLocks/>
            </p:cNvSpPr>
            <p:nvPr/>
          </p:nvSpPr>
          <p:spPr bwMode="auto">
            <a:xfrm>
              <a:off x="10566401" y="-1117600"/>
              <a:ext cx="28575" cy="26988"/>
            </a:xfrm>
            <a:custGeom>
              <a:avLst/>
              <a:gdLst>
                <a:gd name="T0" fmla="*/ 1 w 27"/>
                <a:gd name="T1" fmla="*/ 13 h 26"/>
                <a:gd name="T2" fmla="*/ 14 w 27"/>
                <a:gd name="T3" fmla="*/ 26 h 26"/>
                <a:gd name="T4" fmla="*/ 27 w 27"/>
                <a:gd name="T5" fmla="*/ 12 h 26"/>
                <a:gd name="T6" fmla="*/ 13 w 27"/>
                <a:gd name="T7" fmla="*/ 0 h 26"/>
                <a:gd name="T8" fmla="*/ 1 w 27"/>
                <a:gd name="T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6">
                  <a:moveTo>
                    <a:pt x="1" y="13"/>
                  </a:moveTo>
                  <a:cubicBezTo>
                    <a:pt x="1" y="21"/>
                    <a:pt x="7" y="26"/>
                    <a:pt x="14" y="26"/>
                  </a:cubicBezTo>
                  <a:cubicBezTo>
                    <a:pt x="21" y="26"/>
                    <a:pt x="27" y="20"/>
                    <a:pt x="27" y="12"/>
                  </a:cubicBezTo>
                  <a:cubicBezTo>
                    <a:pt x="26" y="5"/>
                    <a:pt x="20" y="0"/>
                    <a:pt x="13" y="0"/>
                  </a:cubicBezTo>
                  <a:cubicBezTo>
                    <a:pt x="6" y="0"/>
                    <a:pt x="0" y="6"/>
                    <a:pt x="1" y="1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8" name="Freeform 312"/>
            <p:cNvSpPr>
              <a:spLocks/>
            </p:cNvSpPr>
            <p:nvPr/>
          </p:nvSpPr>
          <p:spPr bwMode="auto">
            <a:xfrm>
              <a:off x="10579101" y="-1139825"/>
              <a:ext cx="25400" cy="26988"/>
            </a:xfrm>
            <a:custGeom>
              <a:avLst/>
              <a:gdLst>
                <a:gd name="T0" fmla="*/ 0 w 26"/>
                <a:gd name="T1" fmla="*/ 14 h 26"/>
                <a:gd name="T2" fmla="*/ 13 w 26"/>
                <a:gd name="T3" fmla="*/ 26 h 26"/>
                <a:gd name="T4" fmla="*/ 26 w 26"/>
                <a:gd name="T5" fmla="*/ 13 h 26"/>
                <a:gd name="T6" fmla="*/ 12 w 26"/>
                <a:gd name="T7" fmla="*/ 0 h 26"/>
                <a:gd name="T8" fmla="*/ 0 w 26"/>
                <a:gd name="T9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0" y="14"/>
                  </a:moveTo>
                  <a:cubicBezTo>
                    <a:pt x="0" y="21"/>
                    <a:pt x="6" y="26"/>
                    <a:pt x="13" y="26"/>
                  </a:cubicBezTo>
                  <a:cubicBezTo>
                    <a:pt x="21" y="26"/>
                    <a:pt x="26" y="20"/>
                    <a:pt x="26" y="13"/>
                  </a:cubicBezTo>
                  <a:cubicBezTo>
                    <a:pt x="26" y="5"/>
                    <a:pt x="20" y="0"/>
                    <a:pt x="12" y="0"/>
                  </a:cubicBezTo>
                  <a:cubicBezTo>
                    <a:pt x="5" y="0"/>
                    <a:pt x="0" y="6"/>
                    <a:pt x="0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" name="Freeform 313"/>
            <p:cNvSpPr>
              <a:spLocks/>
            </p:cNvSpPr>
            <p:nvPr/>
          </p:nvSpPr>
          <p:spPr bwMode="auto">
            <a:xfrm>
              <a:off x="10504489" y="-1125538"/>
              <a:ext cx="26988" cy="26988"/>
            </a:xfrm>
            <a:custGeom>
              <a:avLst/>
              <a:gdLst>
                <a:gd name="T0" fmla="*/ 1 w 27"/>
                <a:gd name="T1" fmla="*/ 13 h 26"/>
                <a:gd name="T2" fmla="*/ 14 w 27"/>
                <a:gd name="T3" fmla="*/ 26 h 26"/>
                <a:gd name="T4" fmla="*/ 27 w 27"/>
                <a:gd name="T5" fmla="*/ 12 h 26"/>
                <a:gd name="T6" fmla="*/ 13 w 27"/>
                <a:gd name="T7" fmla="*/ 0 h 26"/>
                <a:gd name="T8" fmla="*/ 1 w 27"/>
                <a:gd name="T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6">
                  <a:moveTo>
                    <a:pt x="1" y="13"/>
                  </a:moveTo>
                  <a:cubicBezTo>
                    <a:pt x="1" y="21"/>
                    <a:pt x="7" y="26"/>
                    <a:pt x="14" y="26"/>
                  </a:cubicBezTo>
                  <a:cubicBezTo>
                    <a:pt x="21" y="26"/>
                    <a:pt x="27" y="20"/>
                    <a:pt x="27" y="12"/>
                  </a:cubicBezTo>
                  <a:cubicBezTo>
                    <a:pt x="27" y="5"/>
                    <a:pt x="20" y="0"/>
                    <a:pt x="13" y="0"/>
                  </a:cubicBezTo>
                  <a:cubicBezTo>
                    <a:pt x="6" y="0"/>
                    <a:pt x="0" y="6"/>
                    <a:pt x="1" y="1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Freeform 314"/>
            <p:cNvSpPr>
              <a:spLocks/>
            </p:cNvSpPr>
            <p:nvPr/>
          </p:nvSpPr>
          <p:spPr bwMode="auto">
            <a:xfrm>
              <a:off x="10620376" y="-1112838"/>
              <a:ext cx="28575" cy="30163"/>
            </a:xfrm>
            <a:custGeom>
              <a:avLst/>
              <a:gdLst>
                <a:gd name="T0" fmla="*/ 15 w 29"/>
                <a:gd name="T1" fmla="*/ 30 h 30"/>
                <a:gd name="T2" fmla="*/ 29 w 29"/>
                <a:gd name="T3" fmla="*/ 15 h 30"/>
                <a:gd name="T4" fmla="*/ 14 w 29"/>
                <a:gd name="T5" fmla="*/ 0 h 30"/>
                <a:gd name="T6" fmla="*/ 0 w 29"/>
                <a:gd name="T7" fmla="*/ 15 h 30"/>
                <a:gd name="T8" fmla="*/ 15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" name="Freeform 315"/>
            <p:cNvSpPr>
              <a:spLocks/>
            </p:cNvSpPr>
            <p:nvPr/>
          </p:nvSpPr>
          <p:spPr bwMode="auto">
            <a:xfrm>
              <a:off x="10634664" y="-1128713"/>
              <a:ext cx="30163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" name="Oval 316"/>
            <p:cNvSpPr>
              <a:spLocks noChangeArrowheads="1"/>
            </p:cNvSpPr>
            <p:nvPr/>
          </p:nvSpPr>
          <p:spPr bwMode="auto">
            <a:xfrm>
              <a:off x="10617201" y="-1136650"/>
              <a:ext cx="26988" cy="2698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" name="Oval 317"/>
            <p:cNvSpPr>
              <a:spLocks noChangeArrowheads="1"/>
            </p:cNvSpPr>
            <p:nvPr/>
          </p:nvSpPr>
          <p:spPr bwMode="auto">
            <a:xfrm>
              <a:off x="10658476" y="-1139825"/>
              <a:ext cx="14288" cy="1428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" name="Freeform 318"/>
            <p:cNvSpPr>
              <a:spLocks/>
            </p:cNvSpPr>
            <p:nvPr/>
          </p:nvSpPr>
          <p:spPr bwMode="auto">
            <a:xfrm>
              <a:off x="10663239" y="-1108075"/>
              <a:ext cx="30163" cy="28575"/>
            </a:xfrm>
            <a:custGeom>
              <a:avLst/>
              <a:gdLst>
                <a:gd name="T0" fmla="*/ 7 w 30"/>
                <a:gd name="T1" fmla="*/ 28 h 28"/>
                <a:gd name="T2" fmla="*/ 23 w 30"/>
                <a:gd name="T3" fmla="*/ 28 h 28"/>
                <a:gd name="T4" fmla="*/ 30 w 30"/>
                <a:gd name="T5" fmla="*/ 15 h 28"/>
                <a:gd name="T6" fmla="*/ 15 w 30"/>
                <a:gd name="T7" fmla="*/ 0 h 28"/>
                <a:gd name="T8" fmla="*/ 0 w 30"/>
                <a:gd name="T9" fmla="*/ 15 h 28"/>
                <a:gd name="T10" fmla="*/ 7 w 30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8">
                  <a:moveTo>
                    <a:pt x="7" y="28"/>
                  </a:moveTo>
                  <a:cubicBezTo>
                    <a:pt x="23" y="28"/>
                    <a:pt x="23" y="28"/>
                    <a:pt x="23" y="28"/>
                  </a:cubicBezTo>
                  <a:cubicBezTo>
                    <a:pt x="27" y="25"/>
                    <a:pt x="30" y="20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1"/>
                    <a:pt x="3" y="25"/>
                    <a:pt x="7" y="28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" name="Freeform 319"/>
            <p:cNvSpPr>
              <a:spLocks/>
            </p:cNvSpPr>
            <p:nvPr/>
          </p:nvSpPr>
          <p:spPr bwMode="auto">
            <a:xfrm>
              <a:off x="10666414" y="-1084263"/>
              <a:ext cx="23813" cy="4763"/>
            </a:xfrm>
            <a:custGeom>
              <a:avLst/>
              <a:gdLst>
                <a:gd name="T0" fmla="*/ 23 w 23"/>
                <a:gd name="T1" fmla="*/ 5 h 5"/>
                <a:gd name="T2" fmla="*/ 11 w 23"/>
                <a:gd name="T3" fmla="*/ 0 h 5"/>
                <a:gd name="T4" fmla="*/ 0 w 23"/>
                <a:gd name="T5" fmla="*/ 5 h 5"/>
                <a:gd name="T6" fmla="*/ 23 w 2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">
                  <a:moveTo>
                    <a:pt x="23" y="5"/>
                  </a:moveTo>
                  <a:cubicBezTo>
                    <a:pt x="20" y="2"/>
                    <a:pt x="16" y="0"/>
                    <a:pt x="11" y="0"/>
                  </a:cubicBezTo>
                  <a:cubicBezTo>
                    <a:pt x="7" y="0"/>
                    <a:pt x="3" y="2"/>
                    <a:pt x="0" y="5"/>
                  </a:cubicBezTo>
                  <a:lnTo>
                    <a:pt x="23" y="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" name="Freeform 320"/>
            <p:cNvSpPr>
              <a:spLocks/>
            </p:cNvSpPr>
            <p:nvPr/>
          </p:nvSpPr>
          <p:spPr bwMode="auto">
            <a:xfrm>
              <a:off x="10642601" y="-1098550"/>
              <a:ext cx="31750" cy="19050"/>
            </a:xfrm>
            <a:custGeom>
              <a:avLst/>
              <a:gdLst>
                <a:gd name="T0" fmla="*/ 29 w 30"/>
                <a:gd name="T1" fmla="*/ 19 h 19"/>
                <a:gd name="T2" fmla="*/ 30 w 30"/>
                <a:gd name="T3" fmla="*/ 15 h 19"/>
                <a:gd name="T4" fmla="*/ 15 w 30"/>
                <a:gd name="T5" fmla="*/ 0 h 19"/>
                <a:gd name="T6" fmla="*/ 0 w 30"/>
                <a:gd name="T7" fmla="*/ 15 h 19"/>
                <a:gd name="T8" fmla="*/ 0 w 30"/>
                <a:gd name="T9" fmla="*/ 19 h 19"/>
                <a:gd name="T10" fmla="*/ 29 w 30"/>
                <a:gd name="T1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9">
                  <a:moveTo>
                    <a:pt x="29" y="19"/>
                  </a:moveTo>
                  <a:cubicBezTo>
                    <a:pt x="29" y="18"/>
                    <a:pt x="30" y="16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1"/>
                    <a:pt x="0" y="7"/>
                    <a:pt x="0" y="15"/>
                  </a:cubicBezTo>
                  <a:cubicBezTo>
                    <a:pt x="0" y="17"/>
                    <a:pt x="0" y="18"/>
                    <a:pt x="0" y="19"/>
                  </a:cubicBezTo>
                  <a:lnTo>
                    <a:pt x="29" y="19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7" name="Freeform 321"/>
            <p:cNvSpPr>
              <a:spLocks/>
            </p:cNvSpPr>
            <p:nvPr/>
          </p:nvSpPr>
          <p:spPr bwMode="auto">
            <a:xfrm>
              <a:off x="10645776" y="-1116013"/>
              <a:ext cx="31750" cy="31750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3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" name="Freeform 322"/>
            <p:cNvSpPr>
              <a:spLocks/>
            </p:cNvSpPr>
            <p:nvPr/>
          </p:nvSpPr>
          <p:spPr bwMode="auto">
            <a:xfrm>
              <a:off x="10631489" y="-1087438"/>
              <a:ext cx="20638" cy="7938"/>
            </a:xfrm>
            <a:custGeom>
              <a:avLst/>
              <a:gdLst>
                <a:gd name="T0" fmla="*/ 20 w 20"/>
                <a:gd name="T1" fmla="*/ 7 h 7"/>
                <a:gd name="T2" fmla="*/ 10 w 20"/>
                <a:gd name="T3" fmla="*/ 0 h 7"/>
                <a:gd name="T4" fmla="*/ 0 w 20"/>
                <a:gd name="T5" fmla="*/ 7 h 7"/>
                <a:gd name="T6" fmla="*/ 20 w 2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7">
                  <a:moveTo>
                    <a:pt x="20" y="7"/>
                  </a:moveTo>
                  <a:cubicBezTo>
                    <a:pt x="18" y="3"/>
                    <a:pt x="14" y="0"/>
                    <a:pt x="10" y="0"/>
                  </a:cubicBezTo>
                  <a:cubicBezTo>
                    <a:pt x="6" y="0"/>
                    <a:pt x="2" y="3"/>
                    <a:pt x="0" y="7"/>
                  </a:cubicBezTo>
                  <a:lnTo>
                    <a:pt x="20" y="7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" name="Freeform 323"/>
            <p:cNvSpPr>
              <a:spLocks/>
            </p:cNvSpPr>
            <p:nvPr/>
          </p:nvSpPr>
          <p:spPr bwMode="auto">
            <a:xfrm>
              <a:off x="10614026" y="-1095375"/>
              <a:ext cx="20638" cy="15875"/>
            </a:xfrm>
            <a:custGeom>
              <a:avLst/>
              <a:gdLst>
                <a:gd name="T0" fmla="*/ 20 w 21"/>
                <a:gd name="T1" fmla="*/ 16 h 16"/>
                <a:gd name="T2" fmla="*/ 21 w 21"/>
                <a:gd name="T3" fmla="*/ 11 h 16"/>
                <a:gd name="T4" fmla="*/ 10 w 21"/>
                <a:gd name="T5" fmla="*/ 1 h 16"/>
                <a:gd name="T6" fmla="*/ 0 w 21"/>
                <a:gd name="T7" fmla="*/ 11 h 16"/>
                <a:gd name="T8" fmla="*/ 1 w 21"/>
                <a:gd name="T9" fmla="*/ 16 h 16"/>
                <a:gd name="T10" fmla="*/ 20 w 21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6">
                  <a:moveTo>
                    <a:pt x="20" y="16"/>
                  </a:moveTo>
                  <a:cubicBezTo>
                    <a:pt x="21" y="14"/>
                    <a:pt x="21" y="13"/>
                    <a:pt x="21" y="11"/>
                  </a:cubicBezTo>
                  <a:cubicBezTo>
                    <a:pt x="21" y="5"/>
                    <a:pt x="16" y="0"/>
                    <a:pt x="10" y="1"/>
                  </a:cubicBezTo>
                  <a:cubicBezTo>
                    <a:pt x="4" y="1"/>
                    <a:pt x="0" y="5"/>
                    <a:pt x="0" y="11"/>
                  </a:cubicBezTo>
                  <a:cubicBezTo>
                    <a:pt x="0" y="13"/>
                    <a:pt x="0" y="14"/>
                    <a:pt x="1" y="16"/>
                  </a:cubicBezTo>
                  <a:lnTo>
                    <a:pt x="20" y="1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" name="Freeform 324"/>
            <p:cNvSpPr>
              <a:spLocks/>
            </p:cNvSpPr>
            <p:nvPr/>
          </p:nvSpPr>
          <p:spPr bwMode="auto">
            <a:xfrm>
              <a:off x="10669589" y="-1125538"/>
              <a:ext cx="22225" cy="22225"/>
            </a:xfrm>
            <a:custGeom>
              <a:avLst/>
              <a:gdLst>
                <a:gd name="T0" fmla="*/ 11 w 22"/>
                <a:gd name="T1" fmla="*/ 21 h 21"/>
                <a:gd name="T2" fmla="*/ 22 w 22"/>
                <a:gd name="T3" fmla="*/ 10 h 21"/>
                <a:gd name="T4" fmla="*/ 11 w 22"/>
                <a:gd name="T5" fmla="*/ 0 h 21"/>
                <a:gd name="T6" fmla="*/ 0 w 22"/>
                <a:gd name="T7" fmla="*/ 10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2" y="10"/>
                  </a:cubicBezTo>
                  <a:cubicBezTo>
                    <a:pt x="21" y="4"/>
                    <a:pt x="17" y="0"/>
                    <a:pt x="11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" name="Freeform 325"/>
            <p:cNvSpPr>
              <a:spLocks/>
            </p:cNvSpPr>
            <p:nvPr/>
          </p:nvSpPr>
          <p:spPr bwMode="auto">
            <a:xfrm>
              <a:off x="10668001" y="-1112838"/>
              <a:ext cx="30163" cy="317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1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1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" name="Freeform 326"/>
            <p:cNvSpPr>
              <a:spLocks/>
            </p:cNvSpPr>
            <p:nvPr/>
          </p:nvSpPr>
          <p:spPr bwMode="auto">
            <a:xfrm>
              <a:off x="10683876" y="-1127125"/>
              <a:ext cx="30163" cy="30163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1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7"/>
                    <a:pt x="23" y="0"/>
                    <a:pt x="14" y="1"/>
                  </a:cubicBezTo>
                  <a:cubicBezTo>
                    <a:pt x="6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" name="Freeform 327"/>
            <p:cNvSpPr>
              <a:spLocks/>
            </p:cNvSpPr>
            <p:nvPr/>
          </p:nvSpPr>
          <p:spPr bwMode="auto">
            <a:xfrm>
              <a:off x="10710864" y="-1106488"/>
              <a:ext cx="31750" cy="26988"/>
            </a:xfrm>
            <a:custGeom>
              <a:avLst/>
              <a:gdLst>
                <a:gd name="T0" fmla="*/ 5 w 30"/>
                <a:gd name="T1" fmla="*/ 26 h 26"/>
                <a:gd name="T2" fmla="*/ 25 w 30"/>
                <a:gd name="T3" fmla="*/ 26 h 26"/>
                <a:gd name="T4" fmla="*/ 30 w 30"/>
                <a:gd name="T5" fmla="*/ 15 h 26"/>
                <a:gd name="T6" fmla="*/ 15 w 30"/>
                <a:gd name="T7" fmla="*/ 0 h 26"/>
                <a:gd name="T8" fmla="*/ 1 w 30"/>
                <a:gd name="T9" fmla="*/ 15 h 26"/>
                <a:gd name="T10" fmla="*/ 5 w 30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6">
                  <a:moveTo>
                    <a:pt x="5" y="26"/>
                  </a:moveTo>
                  <a:cubicBezTo>
                    <a:pt x="25" y="26"/>
                    <a:pt x="25" y="26"/>
                    <a:pt x="25" y="26"/>
                  </a:cubicBezTo>
                  <a:cubicBezTo>
                    <a:pt x="28" y="23"/>
                    <a:pt x="30" y="19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19"/>
                    <a:pt x="2" y="23"/>
                    <a:pt x="5" y="26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" name="Freeform 328"/>
            <p:cNvSpPr>
              <a:spLocks/>
            </p:cNvSpPr>
            <p:nvPr/>
          </p:nvSpPr>
          <p:spPr bwMode="auto">
            <a:xfrm>
              <a:off x="10717214" y="-1084263"/>
              <a:ext cx="19050" cy="4763"/>
            </a:xfrm>
            <a:custGeom>
              <a:avLst/>
              <a:gdLst>
                <a:gd name="T0" fmla="*/ 18 w 18"/>
                <a:gd name="T1" fmla="*/ 4 h 4"/>
                <a:gd name="T2" fmla="*/ 9 w 18"/>
                <a:gd name="T3" fmla="*/ 0 h 4"/>
                <a:gd name="T4" fmla="*/ 0 w 18"/>
                <a:gd name="T5" fmla="*/ 4 h 4"/>
                <a:gd name="T6" fmla="*/ 18 w 18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">
                  <a:moveTo>
                    <a:pt x="18" y="4"/>
                  </a:moveTo>
                  <a:cubicBezTo>
                    <a:pt x="16" y="2"/>
                    <a:pt x="13" y="0"/>
                    <a:pt x="9" y="0"/>
                  </a:cubicBezTo>
                  <a:cubicBezTo>
                    <a:pt x="5" y="0"/>
                    <a:pt x="2" y="2"/>
                    <a:pt x="0" y="4"/>
                  </a:cubicBezTo>
                  <a:lnTo>
                    <a:pt x="18" y="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5" name="Freeform 329"/>
            <p:cNvSpPr>
              <a:spLocks/>
            </p:cNvSpPr>
            <p:nvPr/>
          </p:nvSpPr>
          <p:spPr bwMode="auto">
            <a:xfrm>
              <a:off x="10691814" y="-1096963"/>
              <a:ext cx="30163" cy="17463"/>
            </a:xfrm>
            <a:custGeom>
              <a:avLst/>
              <a:gdLst>
                <a:gd name="T0" fmla="*/ 30 w 30"/>
                <a:gd name="T1" fmla="*/ 17 h 17"/>
                <a:gd name="T2" fmla="*/ 30 w 30"/>
                <a:gd name="T3" fmla="*/ 15 h 17"/>
                <a:gd name="T4" fmla="*/ 15 w 30"/>
                <a:gd name="T5" fmla="*/ 0 h 17"/>
                <a:gd name="T6" fmla="*/ 0 w 30"/>
                <a:gd name="T7" fmla="*/ 15 h 17"/>
                <a:gd name="T8" fmla="*/ 1 w 30"/>
                <a:gd name="T9" fmla="*/ 17 h 17"/>
                <a:gd name="T10" fmla="*/ 30 w 30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7">
                  <a:moveTo>
                    <a:pt x="30" y="17"/>
                  </a:moveTo>
                  <a:cubicBezTo>
                    <a:pt x="30" y="16"/>
                    <a:pt x="30" y="15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6"/>
                    <a:pt x="1" y="16"/>
                    <a:pt x="1" y="17"/>
                  </a:cubicBezTo>
                  <a:lnTo>
                    <a:pt x="30" y="17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330"/>
            <p:cNvSpPr>
              <a:spLocks/>
            </p:cNvSpPr>
            <p:nvPr/>
          </p:nvSpPr>
          <p:spPr bwMode="auto">
            <a:xfrm>
              <a:off x="10696576" y="-1112838"/>
              <a:ext cx="30163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29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331"/>
            <p:cNvSpPr>
              <a:spLocks/>
            </p:cNvSpPr>
            <p:nvPr/>
          </p:nvSpPr>
          <p:spPr bwMode="auto">
            <a:xfrm>
              <a:off x="10682289" y="-1084263"/>
              <a:ext cx="17463" cy="4763"/>
            </a:xfrm>
            <a:custGeom>
              <a:avLst/>
              <a:gdLst>
                <a:gd name="T0" fmla="*/ 17 w 17"/>
                <a:gd name="T1" fmla="*/ 5 h 5"/>
                <a:gd name="T2" fmla="*/ 8 w 17"/>
                <a:gd name="T3" fmla="*/ 0 h 5"/>
                <a:gd name="T4" fmla="*/ 0 w 17"/>
                <a:gd name="T5" fmla="*/ 5 h 5"/>
                <a:gd name="T6" fmla="*/ 17 w 17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5">
                  <a:moveTo>
                    <a:pt x="17" y="5"/>
                  </a:moveTo>
                  <a:cubicBezTo>
                    <a:pt x="15" y="2"/>
                    <a:pt x="12" y="0"/>
                    <a:pt x="8" y="0"/>
                  </a:cubicBezTo>
                  <a:cubicBezTo>
                    <a:pt x="5" y="0"/>
                    <a:pt x="2" y="2"/>
                    <a:pt x="0" y="5"/>
                  </a:cubicBezTo>
                  <a:lnTo>
                    <a:pt x="17" y="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332"/>
            <p:cNvSpPr>
              <a:spLocks/>
            </p:cNvSpPr>
            <p:nvPr/>
          </p:nvSpPr>
          <p:spPr bwMode="auto">
            <a:xfrm>
              <a:off x="10661651" y="-1093788"/>
              <a:ext cx="22225" cy="14288"/>
            </a:xfrm>
            <a:custGeom>
              <a:avLst/>
              <a:gdLst>
                <a:gd name="T0" fmla="*/ 21 w 22"/>
                <a:gd name="T1" fmla="*/ 14 h 14"/>
                <a:gd name="T2" fmla="*/ 22 w 22"/>
                <a:gd name="T3" fmla="*/ 11 h 14"/>
                <a:gd name="T4" fmla="*/ 11 w 22"/>
                <a:gd name="T5" fmla="*/ 0 h 14"/>
                <a:gd name="T6" fmla="*/ 0 w 22"/>
                <a:gd name="T7" fmla="*/ 11 h 14"/>
                <a:gd name="T8" fmla="*/ 1 w 22"/>
                <a:gd name="T9" fmla="*/ 14 h 14"/>
                <a:gd name="T10" fmla="*/ 21 w 22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4">
                  <a:moveTo>
                    <a:pt x="21" y="14"/>
                  </a:moveTo>
                  <a:cubicBezTo>
                    <a:pt x="21" y="13"/>
                    <a:pt x="22" y="12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2"/>
                    <a:pt x="1" y="13"/>
                    <a:pt x="1" y="14"/>
                  </a:cubicBezTo>
                  <a:lnTo>
                    <a:pt x="21" y="1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333"/>
            <p:cNvSpPr>
              <a:spLocks/>
            </p:cNvSpPr>
            <p:nvPr/>
          </p:nvSpPr>
          <p:spPr bwMode="auto">
            <a:xfrm>
              <a:off x="10718801" y="-1123950"/>
              <a:ext cx="20638" cy="22225"/>
            </a:xfrm>
            <a:custGeom>
              <a:avLst/>
              <a:gdLst>
                <a:gd name="T0" fmla="*/ 10 w 21"/>
                <a:gd name="T1" fmla="*/ 22 h 22"/>
                <a:gd name="T2" fmla="*/ 21 w 21"/>
                <a:gd name="T3" fmla="*/ 11 h 22"/>
                <a:gd name="T4" fmla="*/ 10 w 21"/>
                <a:gd name="T5" fmla="*/ 0 h 22"/>
                <a:gd name="T6" fmla="*/ 0 w 21"/>
                <a:gd name="T7" fmla="*/ 11 h 22"/>
                <a:gd name="T8" fmla="*/ 10 w 21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0" y="22"/>
                  </a:moveTo>
                  <a:cubicBezTo>
                    <a:pt x="16" y="22"/>
                    <a:pt x="21" y="17"/>
                    <a:pt x="21" y="11"/>
                  </a:cubicBez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2"/>
                    <a:pt x="10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334"/>
            <p:cNvSpPr>
              <a:spLocks/>
            </p:cNvSpPr>
            <p:nvPr/>
          </p:nvSpPr>
          <p:spPr bwMode="auto">
            <a:xfrm>
              <a:off x="10714039" y="-1120775"/>
              <a:ext cx="34925" cy="33338"/>
            </a:xfrm>
            <a:custGeom>
              <a:avLst/>
              <a:gdLst>
                <a:gd name="T0" fmla="*/ 16 w 33"/>
                <a:gd name="T1" fmla="*/ 33 h 33"/>
                <a:gd name="T2" fmla="*/ 33 w 33"/>
                <a:gd name="T3" fmla="*/ 16 h 33"/>
                <a:gd name="T4" fmla="*/ 16 w 33"/>
                <a:gd name="T5" fmla="*/ 0 h 33"/>
                <a:gd name="T6" fmla="*/ 0 w 33"/>
                <a:gd name="T7" fmla="*/ 17 h 33"/>
                <a:gd name="T8" fmla="*/ 16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6" y="33"/>
                  </a:moveTo>
                  <a:cubicBezTo>
                    <a:pt x="25" y="33"/>
                    <a:pt x="33" y="25"/>
                    <a:pt x="33" y="16"/>
                  </a:cubicBezTo>
                  <a:cubicBezTo>
                    <a:pt x="32" y="7"/>
                    <a:pt x="25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6"/>
                    <a:pt x="7" y="33"/>
                    <a:pt x="16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Freeform 335"/>
            <p:cNvSpPr>
              <a:spLocks/>
            </p:cNvSpPr>
            <p:nvPr/>
          </p:nvSpPr>
          <p:spPr bwMode="auto">
            <a:xfrm>
              <a:off x="10731501" y="-1138238"/>
              <a:ext cx="33338" cy="33338"/>
            </a:xfrm>
            <a:custGeom>
              <a:avLst/>
              <a:gdLst>
                <a:gd name="T0" fmla="*/ 17 w 33"/>
                <a:gd name="T1" fmla="*/ 33 h 33"/>
                <a:gd name="T2" fmla="*/ 33 w 33"/>
                <a:gd name="T3" fmla="*/ 16 h 33"/>
                <a:gd name="T4" fmla="*/ 16 w 33"/>
                <a:gd name="T5" fmla="*/ 0 h 33"/>
                <a:gd name="T6" fmla="*/ 0 w 33"/>
                <a:gd name="T7" fmla="*/ 17 h 33"/>
                <a:gd name="T8" fmla="*/ 17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26" y="33"/>
                    <a:pt x="33" y="26"/>
                    <a:pt x="33" y="16"/>
                  </a:cubicBezTo>
                  <a:cubicBezTo>
                    <a:pt x="33" y="7"/>
                    <a:pt x="25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6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Freeform 336"/>
            <p:cNvSpPr>
              <a:spLocks/>
            </p:cNvSpPr>
            <p:nvPr/>
          </p:nvSpPr>
          <p:spPr bwMode="auto">
            <a:xfrm>
              <a:off x="10761664" y="-1114425"/>
              <a:ext cx="34925" cy="33338"/>
            </a:xfrm>
            <a:custGeom>
              <a:avLst/>
              <a:gdLst>
                <a:gd name="T0" fmla="*/ 17 w 34"/>
                <a:gd name="T1" fmla="*/ 33 h 33"/>
                <a:gd name="T2" fmla="*/ 33 w 34"/>
                <a:gd name="T3" fmla="*/ 16 h 33"/>
                <a:gd name="T4" fmla="*/ 17 w 34"/>
                <a:gd name="T5" fmla="*/ 0 h 33"/>
                <a:gd name="T6" fmla="*/ 1 w 34"/>
                <a:gd name="T7" fmla="*/ 17 h 33"/>
                <a:gd name="T8" fmla="*/ 17 w 34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26" y="33"/>
                    <a:pt x="34" y="25"/>
                    <a:pt x="33" y="16"/>
                  </a:cubicBezTo>
                  <a:cubicBezTo>
                    <a:pt x="33" y="7"/>
                    <a:pt x="26" y="0"/>
                    <a:pt x="17" y="0"/>
                  </a:cubicBezTo>
                  <a:cubicBezTo>
                    <a:pt x="8" y="0"/>
                    <a:pt x="0" y="8"/>
                    <a:pt x="1" y="17"/>
                  </a:cubicBezTo>
                  <a:cubicBezTo>
                    <a:pt x="1" y="26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337"/>
            <p:cNvSpPr>
              <a:spLocks/>
            </p:cNvSpPr>
            <p:nvPr/>
          </p:nvSpPr>
          <p:spPr bwMode="auto">
            <a:xfrm>
              <a:off x="10763251" y="-1089025"/>
              <a:ext cx="30163" cy="9525"/>
            </a:xfrm>
            <a:custGeom>
              <a:avLst/>
              <a:gdLst>
                <a:gd name="T0" fmla="*/ 29 w 29"/>
                <a:gd name="T1" fmla="*/ 9 h 9"/>
                <a:gd name="T2" fmla="*/ 14 w 29"/>
                <a:gd name="T3" fmla="*/ 0 h 9"/>
                <a:gd name="T4" fmla="*/ 0 w 29"/>
                <a:gd name="T5" fmla="*/ 9 h 9"/>
                <a:gd name="T6" fmla="*/ 29 w 2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9">
                  <a:moveTo>
                    <a:pt x="29" y="9"/>
                  </a:moveTo>
                  <a:cubicBezTo>
                    <a:pt x="27" y="3"/>
                    <a:pt x="21" y="0"/>
                    <a:pt x="14" y="0"/>
                  </a:cubicBezTo>
                  <a:cubicBezTo>
                    <a:pt x="8" y="0"/>
                    <a:pt x="3" y="3"/>
                    <a:pt x="0" y="9"/>
                  </a:cubicBezTo>
                  <a:lnTo>
                    <a:pt x="29" y="9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338"/>
            <p:cNvSpPr>
              <a:spLocks/>
            </p:cNvSpPr>
            <p:nvPr/>
          </p:nvSpPr>
          <p:spPr bwMode="auto">
            <a:xfrm>
              <a:off x="10739439" y="-1104900"/>
              <a:ext cx="34925" cy="25400"/>
            </a:xfrm>
            <a:custGeom>
              <a:avLst/>
              <a:gdLst>
                <a:gd name="T0" fmla="*/ 32 w 33"/>
                <a:gd name="T1" fmla="*/ 24 h 24"/>
                <a:gd name="T2" fmla="*/ 33 w 33"/>
                <a:gd name="T3" fmla="*/ 16 h 24"/>
                <a:gd name="T4" fmla="*/ 17 w 33"/>
                <a:gd name="T5" fmla="*/ 0 h 24"/>
                <a:gd name="T6" fmla="*/ 1 w 33"/>
                <a:gd name="T7" fmla="*/ 17 h 24"/>
                <a:gd name="T8" fmla="*/ 2 w 33"/>
                <a:gd name="T9" fmla="*/ 24 h 24"/>
                <a:gd name="T10" fmla="*/ 32 w 33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4">
                  <a:moveTo>
                    <a:pt x="32" y="24"/>
                  </a:moveTo>
                  <a:cubicBezTo>
                    <a:pt x="33" y="21"/>
                    <a:pt x="33" y="19"/>
                    <a:pt x="33" y="16"/>
                  </a:cubicBezTo>
                  <a:cubicBezTo>
                    <a:pt x="33" y="7"/>
                    <a:pt x="26" y="0"/>
                    <a:pt x="17" y="0"/>
                  </a:cubicBezTo>
                  <a:cubicBezTo>
                    <a:pt x="8" y="0"/>
                    <a:pt x="0" y="8"/>
                    <a:pt x="1" y="17"/>
                  </a:cubicBezTo>
                  <a:cubicBezTo>
                    <a:pt x="1" y="19"/>
                    <a:pt x="1" y="22"/>
                    <a:pt x="2" y="24"/>
                  </a:cubicBezTo>
                  <a:lnTo>
                    <a:pt x="32" y="2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339"/>
            <p:cNvSpPr>
              <a:spLocks/>
            </p:cNvSpPr>
            <p:nvPr/>
          </p:nvSpPr>
          <p:spPr bwMode="auto">
            <a:xfrm>
              <a:off x="10744201" y="-1122363"/>
              <a:ext cx="33338" cy="33338"/>
            </a:xfrm>
            <a:custGeom>
              <a:avLst/>
              <a:gdLst>
                <a:gd name="T0" fmla="*/ 17 w 33"/>
                <a:gd name="T1" fmla="*/ 33 h 33"/>
                <a:gd name="T2" fmla="*/ 33 w 33"/>
                <a:gd name="T3" fmla="*/ 16 h 33"/>
                <a:gd name="T4" fmla="*/ 17 w 33"/>
                <a:gd name="T5" fmla="*/ 0 h 33"/>
                <a:gd name="T6" fmla="*/ 0 w 33"/>
                <a:gd name="T7" fmla="*/ 17 h 33"/>
                <a:gd name="T8" fmla="*/ 17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26" y="33"/>
                    <a:pt x="33" y="25"/>
                    <a:pt x="33" y="16"/>
                  </a:cubicBezTo>
                  <a:cubicBezTo>
                    <a:pt x="33" y="7"/>
                    <a:pt x="26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1" y="26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340"/>
            <p:cNvSpPr>
              <a:spLocks/>
            </p:cNvSpPr>
            <p:nvPr/>
          </p:nvSpPr>
          <p:spPr bwMode="auto">
            <a:xfrm>
              <a:off x="10714039" y="-1082675"/>
              <a:ext cx="20638" cy="3175"/>
            </a:xfrm>
            <a:custGeom>
              <a:avLst/>
              <a:gdLst>
                <a:gd name="T0" fmla="*/ 20 w 20"/>
                <a:gd name="T1" fmla="*/ 3 h 3"/>
                <a:gd name="T2" fmla="*/ 10 w 20"/>
                <a:gd name="T3" fmla="*/ 0 h 3"/>
                <a:gd name="T4" fmla="*/ 0 w 20"/>
                <a:gd name="T5" fmla="*/ 3 h 3"/>
                <a:gd name="T6" fmla="*/ 20 w 2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3">
                  <a:moveTo>
                    <a:pt x="20" y="3"/>
                  </a:moveTo>
                  <a:cubicBezTo>
                    <a:pt x="17" y="1"/>
                    <a:pt x="13" y="0"/>
                    <a:pt x="10" y="0"/>
                  </a:cubicBezTo>
                  <a:cubicBezTo>
                    <a:pt x="6" y="0"/>
                    <a:pt x="3" y="1"/>
                    <a:pt x="0" y="3"/>
                  </a:cubicBezTo>
                  <a:lnTo>
                    <a:pt x="20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341"/>
            <p:cNvSpPr>
              <a:spLocks/>
            </p:cNvSpPr>
            <p:nvPr/>
          </p:nvSpPr>
          <p:spPr bwMode="auto">
            <a:xfrm>
              <a:off x="10728326" y="-1090613"/>
              <a:ext cx="22225" cy="11113"/>
            </a:xfrm>
            <a:custGeom>
              <a:avLst/>
              <a:gdLst>
                <a:gd name="T0" fmla="*/ 23 w 23"/>
                <a:gd name="T1" fmla="*/ 11 h 11"/>
                <a:gd name="T2" fmla="*/ 11 w 23"/>
                <a:gd name="T3" fmla="*/ 0 h 11"/>
                <a:gd name="T4" fmla="*/ 0 w 23"/>
                <a:gd name="T5" fmla="*/ 11 h 11"/>
                <a:gd name="T6" fmla="*/ 23 w 23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1">
                  <a:moveTo>
                    <a:pt x="23" y="11"/>
                  </a:moveTo>
                  <a:cubicBezTo>
                    <a:pt x="22" y="5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lnTo>
                    <a:pt x="23" y="11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342"/>
            <p:cNvSpPr>
              <a:spLocks/>
            </p:cNvSpPr>
            <p:nvPr/>
          </p:nvSpPr>
          <p:spPr bwMode="auto">
            <a:xfrm>
              <a:off x="10707689" y="-1101725"/>
              <a:ext cx="23813" cy="22225"/>
            </a:xfrm>
            <a:custGeom>
              <a:avLst/>
              <a:gdLst>
                <a:gd name="T0" fmla="*/ 4 w 24"/>
                <a:gd name="T1" fmla="*/ 21 h 21"/>
                <a:gd name="T2" fmla="*/ 20 w 24"/>
                <a:gd name="T3" fmla="*/ 21 h 21"/>
                <a:gd name="T4" fmla="*/ 24 w 24"/>
                <a:gd name="T5" fmla="*/ 12 h 21"/>
                <a:gd name="T6" fmla="*/ 12 w 24"/>
                <a:gd name="T7" fmla="*/ 1 h 21"/>
                <a:gd name="T8" fmla="*/ 0 w 24"/>
                <a:gd name="T9" fmla="*/ 12 h 21"/>
                <a:gd name="T10" fmla="*/ 4 w 24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1">
                  <a:moveTo>
                    <a:pt x="4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2" y="19"/>
                    <a:pt x="24" y="16"/>
                    <a:pt x="24" y="12"/>
                  </a:cubicBezTo>
                  <a:cubicBezTo>
                    <a:pt x="24" y="6"/>
                    <a:pt x="18" y="0"/>
                    <a:pt x="12" y="1"/>
                  </a:cubicBezTo>
                  <a:cubicBezTo>
                    <a:pt x="5" y="1"/>
                    <a:pt x="0" y="6"/>
                    <a:pt x="0" y="12"/>
                  </a:cubicBezTo>
                  <a:cubicBezTo>
                    <a:pt x="0" y="16"/>
                    <a:pt x="2" y="19"/>
                    <a:pt x="4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343"/>
            <p:cNvSpPr>
              <a:spLocks/>
            </p:cNvSpPr>
            <p:nvPr/>
          </p:nvSpPr>
          <p:spPr bwMode="auto">
            <a:xfrm>
              <a:off x="10769601" y="-1133475"/>
              <a:ext cx="23813" cy="23813"/>
            </a:xfrm>
            <a:custGeom>
              <a:avLst/>
              <a:gdLst>
                <a:gd name="T0" fmla="*/ 12 w 24"/>
                <a:gd name="T1" fmla="*/ 24 h 24"/>
                <a:gd name="T2" fmla="*/ 24 w 24"/>
                <a:gd name="T3" fmla="*/ 12 h 24"/>
                <a:gd name="T4" fmla="*/ 12 w 24"/>
                <a:gd name="T5" fmla="*/ 0 h 24"/>
                <a:gd name="T6" fmla="*/ 0 w 24"/>
                <a:gd name="T7" fmla="*/ 12 h 24"/>
                <a:gd name="T8" fmla="*/ 12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19" y="24"/>
                    <a:pt x="24" y="19"/>
                    <a:pt x="24" y="12"/>
                  </a:cubicBezTo>
                  <a:cubicBezTo>
                    <a:pt x="24" y="6"/>
                    <a:pt x="19" y="0"/>
                    <a:pt x="12" y="0"/>
                  </a:cubicBezTo>
                  <a:cubicBezTo>
                    <a:pt x="6" y="1"/>
                    <a:pt x="0" y="6"/>
                    <a:pt x="0" y="12"/>
                  </a:cubicBezTo>
                  <a:cubicBezTo>
                    <a:pt x="1" y="19"/>
                    <a:pt x="6" y="24"/>
                    <a:pt x="12" y="2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344"/>
            <p:cNvSpPr>
              <a:spLocks/>
            </p:cNvSpPr>
            <p:nvPr/>
          </p:nvSpPr>
          <p:spPr bwMode="auto">
            <a:xfrm>
              <a:off x="10779126" y="-1203325"/>
              <a:ext cx="30163" cy="30163"/>
            </a:xfrm>
            <a:custGeom>
              <a:avLst/>
              <a:gdLst>
                <a:gd name="T0" fmla="*/ 15 w 30"/>
                <a:gd name="T1" fmla="*/ 29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345"/>
            <p:cNvSpPr>
              <a:spLocks/>
            </p:cNvSpPr>
            <p:nvPr/>
          </p:nvSpPr>
          <p:spPr bwMode="auto">
            <a:xfrm>
              <a:off x="10798176" y="-1165225"/>
              <a:ext cx="28575" cy="30163"/>
            </a:xfrm>
            <a:custGeom>
              <a:avLst/>
              <a:gdLst>
                <a:gd name="T0" fmla="*/ 15 w 29"/>
                <a:gd name="T1" fmla="*/ 29 h 29"/>
                <a:gd name="T2" fmla="*/ 29 w 29"/>
                <a:gd name="T3" fmla="*/ 14 h 29"/>
                <a:gd name="T4" fmla="*/ 14 w 29"/>
                <a:gd name="T5" fmla="*/ 0 h 29"/>
                <a:gd name="T6" fmla="*/ 0 w 29"/>
                <a:gd name="T7" fmla="*/ 15 h 29"/>
                <a:gd name="T8" fmla="*/ 15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cubicBezTo>
                    <a:pt x="23" y="29"/>
                    <a:pt x="29" y="22"/>
                    <a:pt x="29" y="14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346"/>
            <p:cNvSpPr>
              <a:spLocks/>
            </p:cNvSpPr>
            <p:nvPr/>
          </p:nvSpPr>
          <p:spPr bwMode="auto">
            <a:xfrm>
              <a:off x="10793414" y="-1219200"/>
              <a:ext cx="31750" cy="30163"/>
            </a:xfrm>
            <a:custGeom>
              <a:avLst/>
              <a:gdLst>
                <a:gd name="T0" fmla="*/ 16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1 w 30"/>
                <a:gd name="T7" fmla="*/ 15 h 29"/>
                <a:gd name="T8" fmla="*/ 16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6" y="29"/>
                  </a:moveTo>
                  <a:cubicBezTo>
                    <a:pt x="24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23"/>
                    <a:pt x="7" y="29"/>
                    <a:pt x="16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347"/>
            <p:cNvSpPr>
              <a:spLocks/>
            </p:cNvSpPr>
            <p:nvPr/>
          </p:nvSpPr>
          <p:spPr bwMode="auto">
            <a:xfrm>
              <a:off x="10821989" y="-1198563"/>
              <a:ext cx="31750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Oval 348"/>
            <p:cNvSpPr>
              <a:spLocks noChangeArrowheads="1"/>
            </p:cNvSpPr>
            <p:nvPr/>
          </p:nvSpPr>
          <p:spPr bwMode="auto">
            <a:xfrm>
              <a:off x="10821989" y="-1158875"/>
              <a:ext cx="31750" cy="3175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349"/>
            <p:cNvSpPr>
              <a:spLocks/>
            </p:cNvSpPr>
            <p:nvPr/>
          </p:nvSpPr>
          <p:spPr bwMode="auto">
            <a:xfrm>
              <a:off x="10806114" y="-1150938"/>
              <a:ext cx="31750" cy="28575"/>
            </a:xfrm>
            <a:custGeom>
              <a:avLst/>
              <a:gdLst>
                <a:gd name="T0" fmla="*/ 16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6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6" y="29"/>
                  </a:moveTo>
                  <a:cubicBezTo>
                    <a:pt x="24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3"/>
                    <a:pt x="7" y="29"/>
                    <a:pt x="16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350"/>
            <p:cNvSpPr>
              <a:spLocks/>
            </p:cNvSpPr>
            <p:nvPr/>
          </p:nvSpPr>
          <p:spPr bwMode="auto">
            <a:xfrm>
              <a:off x="10821989" y="-1176338"/>
              <a:ext cx="31750" cy="317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351"/>
            <p:cNvSpPr>
              <a:spLocks/>
            </p:cNvSpPr>
            <p:nvPr/>
          </p:nvSpPr>
          <p:spPr bwMode="auto">
            <a:xfrm>
              <a:off x="10809289" y="-1141413"/>
              <a:ext cx="31750" cy="31750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1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23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352"/>
            <p:cNvSpPr>
              <a:spLocks/>
            </p:cNvSpPr>
            <p:nvPr/>
          </p:nvSpPr>
          <p:spPr bwMode="auto">
            <a:xfrm>
              <a:off x="10801351" y="-1125538"/>
              <a:ext cx="30163" cy="317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29" y="7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353"/>
            <p:cNvSpPr>
              <a:spLocks/>
            </p:cNvSpPr>
            <p:nvPr/>
          </p:nvSpPr>
          <p:spPr bwMode="auto">
            <a:xfrm>
              <a:off x="10802939" y="-1189038"/>
              <a:ext cx="30163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354"/>
            <p:cNvSpPr>
              <a:spLocks/>
            </p:cNvSpPr>
            <p:nvPr/>
          </p:nvSpPr>
          <p:spPr bwMode="auto">
            <a:xfrm>
              <a:off x="10783889" y="-1146175"/>
              <a:ext cx="30163" cy="30163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7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355"/>
            <p:cNvSpPr>
              <a:spLocks/>
            </p:cNvSpPr>
            <p:nvPr/>
          </p:nvSpPr>
          <p:spPr bwMode="auto">
            <a:xfrm>
              <a:off x="10806114" y="-1206500"/>
              <a:ext cx="31750" cy="317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356"/>
            <p:cNvSpPr>
              <a:spLocks/>
            </p:cNvSpPr>
            <p:nvPr/>
          </p:nvSpPr>
          <p:spPr bwMode="auto">
            <a:xfrm>
              <a:off x="10772776" y="-1169988"/>
              <a:ext cx="31750" cy="30163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29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357"/>
            <p:cNvSpPr>
              <a:spLocks/>
            </p:cNvSpPr>
            <p:nvPr/>
          </p:nvSpPr>
          <p:spPr bwMode="auto">
            <a:xfrm>
              <a:off x="10791826" y="-1177925"/>
              <a:ext cx="20638" cy="23813"/>
            </a:xfrm>
            <a:custGeom>
              <a:avLst/>
              <a:gdLst>
                <a:gd name="T0" fmla="*/ 10 w 21"/>
                <a:gd name="T1" fmla="*/ 22 h 22"/>
                <a:gd name="T2" fmla="*/ 21 w 21"/>
                <a:gd name="T3" fmla="*/ 11 h 22"/>
                <a:gd name="T4" fmla="*/ 10 w 21"/>
                <a:gd name="T5" fmla="*/ 0 h 22"/>
                <a:gd name="T6" fmla="*/ 0 w 21"/>
                <a:gd name="T7" fmla="*/ 11 h 22"/>
                <a:gd name="T8" fmla="*/ 10 w 21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0" y="22"/>
                  </a:moveTo>
                  <a:cubicBezTo>
                    <a:pt x="16" y="21"/>
                    <a:pt x="21" y="17"/>
                    <a:pt x="21" y="11"/>
                  </a:cubicBez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2"/>
                    <a:pt x="10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358"/>
            <p:cNvSpPr>
              <a:spLocks/>
            </p:cNvSpPr>
            <p:nvPr/>
          </p:nvSpPr>
          <p:spPr bwMode="auto">
            <a:xfrm>
              <a:off x="10772776" y="-1185863"/>
              <a:ext cx="22225" cy="22225"/>
            </a:xfrm>
            <a:custGeom>
              <a:avLst/>
              <a:gdLst>
                <a:gd name="T0" fmla="*/ 11 w 22"/>
                <a:gd name="T1" fmla="*/ 22 h 22"/>
                <a:gd name="T2" fmla="*/ 21 w 22"/>
                <a:gd name="T3" fmla="*/ 11 h 22"/>
                <a:gd name="T4" fmla="*/ 11 w 22"/>
                <a:gd name="T5" fmla="*/ 0 h 22"/>
                <a:gd name="T6" fmla="*/ 0 w 22"/>
                <a:gd name="T7" fmla="*/ 11 h 22"/>
                <a:gd name="T8" fmla="*/ 11 w 2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1" y="22"/>
                  </a:moveTo>
                  <a:cubicBezTo>
                    <a:pt x="17" y="22"/>
                    <a:pt x="22" y="17"/>
                    <a:pt x="21" y="11"/>
                  </a:cubicBezTo>
                  <a:cubicBezTo>
                    <a:pt x="21" y="5"/>
                    <a:pt x="17" y="0"/>
                    <a:pt x="11" y="0"/>
                  </a:cubicBezTo>
                  <a:cubicBezTo>
                    <a:pt x="5" y="1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359"/>
            <p:cNvSpPr>
              <a:spLocks/>
            </p:cNvSpPr>
            <p:nvPr/>
          </p:nvSpPr>
          <p:spPr bwMode="auto">
            <a:xfrm>
              <a:off x="10783889" y="-1125538"/>
              <a:ext cx="20638" cy="20638"/>
            </a:xfrm>
            <a:custGeom>
              <a:avLst/>
              <a:gdLst>
                <a:gd name="T0" fmla="*/ 11 w 21"/>
                <a:gd name="T1" fmla="*/ 21 h 21"/>
                <a:gd name="T2" fmla="*/ 21 w 21"/>
                <a:gd name="T3" fmla="*/ 10 h 21"/>
                <a:gd name="T4" fmla="*/ 10 w 21"/>
                <a:gd name="T5" fmla="*/ 0 h 21"/>
                <a:gd name="T6" fmla="*/ 0 w 21"/>
                <a:gd name="T7" fmla="*/ 10 h 21"/>
                <a:gd name="T8" fmla="*/ 11 w 21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1" y="21"/>
                  </a:moveTo>
                  <a:cubicBezTo>
                    <a:pt x="17" y="21"/>
                    <a:pt x="21" y="16"/>
                    <a:pt x="21" y="10"/>
                  </a:cubicBezTo>
                  <a:cubicBezTo>
                    <a:pt x="21" y="4"/>
                    <a:pt x="16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360"/>
            <p:cNvSpPr>
              <a:spLocks/>
            </p:cNvSpPr>
            <p:nvPr/>
          </p:nvSpPr>
          <p:spPr bwMode="auto">
            <a:xfrm>
              <a:off x="10828339" y="-1216025"/>
              <a:ext cx="22225" cy="22225"/>
            </a:xfrm>
            <a:custGeom>
              <a:avLst/>
              <a:gdLst>
                <a:gd name="T0" fmla="*/ 11 w 22"/>
                <a:gd name="T1" fmla="*/ 22 h 22"/>
                <a:gd name="T2" fmla="*/ 22 w 22"/>
                <a:gd name="T3" fmla="*/ 11 h 22"/>
                <a:gd name="T4" fmla="*/ 11 w 22"/>
                <a:gd name="T5" fmla="*/ 0 h 22"/>
                <a:gd name="T6" fmla="*/ 1 w 22"/>
                <a:gd name="T7" fmla="*/ 11 h 22"/>
                <a:gd name="T8" fmla="*/ 11 w 2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1" y="22"/>
                  </a:move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ubicBezTo>
                    <a:pt x="5" y="1"/>
                    <a:pt x="0" y="5"/>
                    <a:pt x="1" y="11"/>
                  </a:cubicBezTo>
                  <a:cubicBezTo>
                    <a:pt x="1" y="17"/>
                    <a:pt x="5" y="22"/>
                    <a:pt x="11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361"/>
            <p:cNvSpPr>
              <a:spLocks/>
            </p:cNvSpPr>
            <p:nvPr/>
          </p:nvSpPr>
          <p:spPr bwMode="auto">
            <a:xfrm>
              <a:off x="10783889" y="-1101725"/>
              <a:ext cx="31750" cy="22225"/>
            </a:xfrm>
            <a:custGeom>
              <a:avLst/>
              <a:gdLst>
                <a:gd name="T0" fmla="*/ 29 w 30"/>
                <a:gd name="T1" fmla="*/ 21 h 21"/>
                <a:gd name="T2" fmla="*/ 30 w 30"/>
                <a:gd name="T3" fmla="*/ 15 h 21"/>
                <a:gd name="T4" fmla="*/ 15 w 30"/>
                <a:gd name="T5" fmla="*/ 0 h 21"/>
                <a:gd name="T6" fmla="*/ 1 w 30"/>
                <a:gd name="T7" fmla="*/ 15 h 21"/>
                <a:gd name="T8" fmla="*/ 2 w 30"/>
                <a:gd name="T9" fmla="*/ 21 h 21"/>
                <a:gd name="T10" fmla="*/ 29 w 30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1">
                  <a:moveTo>
                    <a:pt x="29" y="21"/>
                  </a:moveTo>
                  <a:cubicBezTo>
                    <a:pt x="30" y="19"/>
                    <a:pt x="30" y="17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17"/>
                    <a:pt x="1" y="19"/>
                    <a:pt x="2" y="21"/>
                  </a:cubicBezTo>
                  <a:lnTo>
                    <a:pt x="29" y="21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362"/>
            <p:cNvSpPr>
              <a:spLocks/>
            </p:cNvSpPr>
            <p:nvPr/>
          </p:nvSpPr>
          <p:spPr bwMode="auto">
            <a:xfrm>
              <a:off x="10780714" y="-1125538"/>
              <a:ext cx="31750" cy="317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363"/>
            <p:cNvSpPr>
              <a:spLocks/>
            </p:cNvSpPr>
            <p:nvPr/>
          </p:nvSpPr>
          <p:spPr bwMode="auto">
            <a:xfrm>
              <a:off x="10828339" y="-1095375"/>
              <a:ext cx="31750" cy="15875"/>
            </a:xfrm>
            <a:custGeom>
              <a:avLst/>
              <a:gdLst>
                <a:gd name="T0" fmla="*/ 30 w 30"/>
                <a:gd name="T1" fmla="*/ 15 h 15"/>
                <a:gd name="T2" fmla="*/ 30 w 30"/>
                <a:gd name="T3" fmla="*/ 14 h 15"/>
                <a:gd name="T4" fmla="*/ 15 w 30"/>
                <a:gd name="T5" fmla="*/ 0 h 15"/>
                <a:gd name="T6" fmla="*/ 0 w 30"/>
                <a:gd name="T7" fmla="*/ 15 h 15"/>
                <a:gd name="T8" fmla="*/ 30 w 30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5">
                  <a:moveTo>
                    <a:pt x="30" y="15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lnTo>
                    <a:pt x="30" y="1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364"/>
            <p:cNvSpPr>
              <a:spLocks/>
            </p:cNvSpPr>
            <p:nvPr/>
          </p:nvSpPr>
          <p:spPr bwMode="auto">
            <a:xfrm>
              <a:off x="10901364" y="-1116013"/>
              <a:ext cx="31750" cy="30163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3" y="29"/>
                    <a:pt x="30" y="22"/>
                    <a:pt x="30" y="14"/>
                  </a:cubicBezTo>
                  <a:cubicBezTo>
                    <a:pt x="29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365"/>
            <p:cNvSpPr>
              <a:spLocks/>
            </p:cNvSpPr>
            <p:nvPr/>
          </p:nvSpPr>
          <p:spPr bwMode="auto">
            <a:xfrm>
              <a:off x="10431464" y="-1155700"/>
              <a:ext cx="30163" cy="30163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6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1" y="24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366"/>
            <p:cNvSpPr>
              <a:spLocks/>
            </p:cNvSpPr>
            <p:nvPr/>
          </p:nvSpPr>
          <p:spPr bwMode="auto">
            <a:xfrm>
              <a:off x="10883901" y="-1136650"/>
              <a:ext cx="31750" cy="30163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367"/>
            <p:cNvSpPr>
              <a:spLocks/>
            </p:cNvSpPr>
            <p:nvPr/>
          </p:nvSpPr>
          <p:spPr bwMode="auto">
            <a:xfrm>
              <a:off x="10868026" y="-1114425"/>
              <a:ext cx="31750" cy="30163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3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4" name="Freeform 368"/>
            <p:cNvSpPr>
              <a:spLocks/>
            </p:cNvSpPr>
            <p:nvPr/>
          </p:nvSpPr>
          <p:spPr bwMode="auto">
            <a:xfrm>
              <a:off x="10812464" y="-1085850"/>
              <a:ext cx="23813" cy="6350"/>
            </a:xfrm>
            <a:custGeom>
              <a:avLst/>
              <a:gdLst>
                <a:gd name="T0" fmla="*/ 23 w 23"/>
                <a:gd name="T1" fmla="*/ 6 h 6"/>
                <a:gd name="T2" fmla="*/ 12 w 23"/>
                <a:gd name="T3" fmla="*/ 0 h 6"/>
                <a:gd name="T4" fmla="*/ 0 w 23"/>
                <a:gd name="T5" fmla="*/ 6 h 6"/>
                <a:gd name="T6" fmla="*/ 23 w 23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6">
                  <a:moveTo>
                    <a:pt x="23" y="6"/>
                  </a:moveTo>
                  <a:cubicBezTo>
                    <a:pt x="21" y="2"/>
                    <a:pt x="16" y="0"/>
                    <a:pt x="12" y="0"/>
                  </a:cubicBezTo>
                  <a:cubicBezTo>
                    <a:pt x="7" y="0"/>
                    <a:pt x="3" y="2"/>
                    <a:pt x="0" y="6"/>
                  </a:cubicBezTo>
                  <a:lnTo>
                    <a:pt x="23" y="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5" name="Freeform 369"/>
            <p:cNvSpPr>
              <a:spLocks/>
            </p:cNvSpPr>
            <p:nvPr/>
          </p:nvSpPr>
          <p:spPr bwMode="auto">
            <a:xfrm>
              <a:off x="10812464" y="-1101725"/>
              <a:ext cx="30163" cy="22225"/>
            </a:xfrm>
            <a:custGeom>
              <a:avLst/>
              <a:gdLst>
                <a:gd name="T0" fmla="*/ 28 w 30"/>
                <a:gd name="T1" fmla="*/ 22 h 22"/>
                <a:gd name="T2" fmla="*/ 30 w 30"/>
                <a:gd name="T3" fmla="*/ 14 h 22"/>
                <a:gd name="T4" fmla="*/ 15 w 30"/>
                <a:gd name="T5" fmla="*/ 0 h 22"/>
                <a:gd name="T6" fmla="*/ 0 w 30"/>
                <a:gd name="T7" fmla="*/ 15 h 22"/>
                <a:gd name="T8" fmla="*/ 2 w 30"/>
                <a:gd name="T9" fmla="*/ 22 h 22"/>
                <a:gd name="T10" fmla="*/ 28 w 30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2">
                  <a:moveTo>
                    <a:pt x="28" y="22"/>
                  </a:moveTo>
                  <a:cubicBezTo>
                    <a:pt x="29" y="20"/>
                    <a:pt x="30" y="17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7"/>
                    <a:pt x="1" y="20"/>
                    <a:pt x="2" y="22"/>
                  </a:cubicBezTo>
                  <a:lnTo>
                    <a:pt x="28" y="22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6" name="Freeform 370"/>
            <p:cNvSpPr>
              <a:spLocks/>
            </p:cNvSpPr>
            <p:nvPr/>
          </p:nvSpPr>
          <p:spPr bwMode="auto">
            <a:xfrm>
              <a:off x="10782301" y="-1082675"/>
              <a:ext cx="14288" cy="3175"/>
            </a:xfrm>
            <a:custGeom>
              <a:avLst/>
              <a:gdLst>
                <a:gd name="T0" fmla="*/ 14 w 14"/>
                <a:gd name="T1" fmla="*/ 3 h 3"/>
                <a:gd name="T2" fmla="*/ 7 w 14"/>
                <a:gd name="T3" fmla="*/ 0 h 3"/>
                <a:gd name="T4" fmla="*/ 0 w 14"/>
                <a:gd name="T5" fmla="*/ 3 h 3"/>
                <a:gd name="T6" fmla="*/ 14 w 1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cubicBezTo>
                    <a:pt x="13" y="1"/>
                    <a:pt x="10" y="0"/>
                    <a:pt x="7" y="0"/>
                  </a:cubicBezTo>
                  <a:cubicBezTo>
                    <a:pt x="5" y="0"/>
                    <a:pt x="2" y="1"/>
                    <a:pt x="0" y="3"/>
                  </a:cubicBezTo>
                  <a:lnTo>
                    <a:pt x="14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7" name="Freeform 371"/>
            <p:cNvSpPr>
              <a:spLocks/>
            </p:cNvSpPr>
            <p:nvPr/>
          </p:nvSpPr>
          <p:spPr bwMode="auto">
            <a:xfrm>
              <a:off x="10834689" y="-1112838"/>
              <a:ext cx="22225" cy="22225"/>
            </a:xfrm>
            <a:custGeom>
              <a:avLst/>
              <a:gdLst>
                <a:gd name="T0" fmla="*/ 11 w 21"/>
                <a:gd name="T1" fmla="*/ 21 h 21"/>
                <a:gd name="T2" fmla="*/ 21 w 21"/>
                <a:gd name="T3" fmla="*/ 11 h 21"/>
                <a:gd name="T4" fmla="*/ 11 w 21"/>
                <a:gd name="T5" fmla="*/ 0 h 21"/>
                <a:gd name="T6" fmla="*/ 0 w 21"/>
                <a:gd name="T7" fmla="*/ 11 h 21"/>
                <a:gd name="T8" fmla="*/ 11 w 21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1" y="21"/>
                  </a:moveTo>
                  <a:cubicBezTo>
                    <a:pt x="17" y="21"/>
                    <a:pt x="21" y="16"/>
                    <a:pt x="21" y="11"/>
                  </a:cubicBezTo>
                  <a:cubicBezTo>
                    <a:pt x="21" y="5"/>
                    <a:pt x="16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8" name="Freeform 372"/>
            <p:cNvSpPr>
              <a:spLocks/>
            </p:cNvSpPr>
            <p:nvPr/>
          </p:nvSpPr>
          <p:spPr bwMode="auto">
            <a:xfrm>
              <a:off x="10736264" y="-1168400"/>
              <a:ext cx="31750" cy="28575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29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9" name="Oval 373"/>
            <p:cNvSpPr>
              <a:spLocks noChangeArrowheads="1"/>
            </p:cNvSpPr>
            <p:nvPr/>
          </p:nvSpPr>
          <p:spPr bwMode="auto">
            <a:xfrm>
              <a:off x="10707689" y="-1125538"/>
              <a:ext cx="12700" cy="1270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0" name="Freeform 374"/>
            <p:cNvSpPr>
              <a:spLocks/>
            </p:cNvSpPr>
            <p:nvPr/>
          </p:nvSpPr>
          <p:spPr bwMode="auto">
            <a:xfrm>
              <a:off x="10715626" y="-1131888"/>
              <a:ext cx="20638" cy="19050"/>
            </a:xfrm>
            <a:custGeom>
              <a:avLst/>
              <a:gdLst>
                <a:gd name="T0" fmla="*/ 9 w 19"/>
                <a:gd name="T1" fmla="*/ 19 h 19"/>
                <a:gd name="T2" fmla="*/ 18 w 19"/>
                <a:gd name="T3" fmla="*/ 9 h 19"/>
                <a:gd name="T4" fmla="*/ 9 w 19"/>
                <a:gd name="T5" fmla="*/ 0 h 19"/>
                <a:gd name="T6" fmla="*/ 0 w 19"/>
                <a:gd name="T7" fmla="*/ 10 h 19"/>
                <a:gd name="T8" fmla="*/ 9 w 1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9" y="19"/>
                  </a:moveTo>
                  <a:cubicBezTo>
                    <a:pt x="14" y="19"/>
                    <a:pt x="19" y="14"/>
                    <a:pt x="18" y="9"/>
                  </a:cubicBezTo>
                  <a:cubicBezTo>
                    <a:pt x="18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5"/>
                    <a:pt x="4" y="19"/>
                    <a:pt x="9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1" name="Freeform 375"/>
            <p:cNvSpPr>
              <a:spLocks/>
            </p:cNvSpPr>
            <p:nvPr/>
          </p:nvSpPr>
          <p:spPr bwMode="auto">
            <a:xfrm>
              <a:off x="10672764" y="-1131888"/>
              <a:ext cx="14288" cy="12700"/>
            </a:xfrm>
            <a:custGeom>
              <a:avLst/>
              <a:gdLst>
                <a:gd name="T0" fmla="*/ 6 w 13"/>
                <a:gd name="T1" fmla="*/ 12 h 12"/>
                <a:gd name="T2" fmla="*/ 12 w 13"/>
                <a:gd name="T3" fmla="*/ 6 h 12"/>
                <a:gd name="T4" fmla="*/ 6 w 13"/>
                <a:gd name="T5" fmla="*/ 0 h 12"/>
                <a:gd name="T6" fmla="*/ 0 w 13"/>
                <a:gd name="T7" fmla="*/ 6 h 12"/>
                <a:gd name="T8" fmla="*/ 6 w 13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2">
                  <a:moveTo>
                    <a:pt x="6" y="12"/>
                  </a:moveTo>
                  <a:cubicBezTo>
                    <a:pt x="10" y="12"/>
                    <a:pt x="13" y="10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2" name="Freeform 376"/>
            <p:cNvSpPr>
              <a:spLocks/>
            </p:cNvSpPr>
            <p:nvPr/>
          </p:nvSpPr>
          <p:spPr bwMode="auto">
            <a:xfrm>
              <a:off x="10661651" y="-1123950"/>
              <a:ext cx="12700" cy="14288"/>
            </a:xfrm>
            <a:custGeom>
              <a:avLst/>
              <a:gdLst>
                <a:gd name="T0" fmla="*/ 6 w 12"/>
                <a:gd name="T1" fmla="*/ 13 h 13"/>
                <a:gd name="T2" fmla="*/ 12 w 12"/>
                <a:gd name="T3" fmla="*/ 6 h 13"/>
                <a:gd name="T4" fmla="*/ 6 w 12"/>
                <a:gd name="T5" fmla="*/ 0 h 13"/>
                <a:gd name="T6" fmla="*/ 0 w 12"/>
                <a:gd name="T7" fmla="*/ 7 h 13"/>
                <a:gd name="T8" fmla="*/ 6 w 12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13"/>
                  </a:moveTo>
                  <a:cubicBezTo>
                    <a:pt x="10" y="13"/>
                    <a:pt x="12" y="10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6" y="1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3" name="Freeform 377"/>
            <p:cNvSpPr>
              <a:spLocks/>
            </p:cNvSpPr>
            <p:nvPr/>
          </p:nvSpPr>
          <p:spPr bwMode="auto">
            <a:xfrm>
              <a:off x="10645776" y="-1147763"/>
              <a:ext cx="31750" cy="30163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4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4" name="Freeform 378"/>
            <p:cNvSpPr>
              <a:spLocks/>
            </p:cNvSpPr>
            <p:nvPr/>
          </p:nvSpPr>
          <p:spPr bwMode="auto">
            <a:xfrm>
              <a:off x="10672764" y="-1236663"/>
              <a:ext cx="30163" cy="30163"/>
            </a:xfrm>
            <a:custGeom>
              <a:avLst/>
              <a:gdLst>
                <a:gd name="T0" fmla="*/ 15 w 30"/>
                <a:gd name="T1" fmla="*/ 29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5" name="Oval 379"/>
            <p:cNvSpPr>
              <a:spLocks noChangeArrowheads="1"/>
            </p:cNvSpPr>
            <p:nvPr/>
          </p:nvSpPr>
          <p:spPr bwMode="auto">
            <a:xfrm>
              <a:off x="10912476" y="-1138238"/>
              <a:ext cx="22225" cy="22225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6" name="Freeform 380"/>
            <p:cNvSpPr>
              <a:spLocks/>
            </p:cNvSpPr>
            <p:nvPr/>
          </p:nvSpPr>
          <p:spPr bwMode="auto">
            <a:xfrm>
              <a:off x="10847389" y="-1125538"/>
              <a:ext cx="14288" cy="15875"/>
            </a:xfrm>
            <a:custGeom>
              <a:avLst/>
              <a:gdLst>
                <a:gd name="T0" fmla="*/ 7 w 14"/>
                <a:gd name="T1" fmla="*/ 14 h 14"/>
                <a:gd name="T2" fmla="*/ 14 w 14"/>
                <a:gd name="T3" fmla="*/ 7 h 14"/>
                <a:gd name="T4" fmla="*/ 7 w 14"/>
                <a:gd name="T5" fmla="*/ 0 h 14"/>
                <a:gd name="T6" fmla="*/ 0 w 14"/>
                <a:gd name="T7" fmla="*/ 7 h 14"/>
                <a:gd name="T8" fmla="*/ 7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7" name="Freeform 381"/>
            <p:cNvSpPr>
              <a:spLocks/>
            </p:cNvSpPr>
            <p:nvPr/>
          </p:nvSpPr>
          <p:spPr bwMode="auto">
            <a:xfrm>
              <a:off x="10564814" y="-1147763"/>
              <a:ext cx="15875" cy="14288"/>
            </a:xfrm>
            <a:custGeom>
              <a:avLst/>
              <a:gdLst>
                <a:gd name="T0" fmla="*/ 8 w 15"/>
                <a:gd name="T1" fmla="*/ 14 h 14"/>
                <a:gd name="T2" fmla="*/ 15 w 15"/>
                <a:gd name="T3" fmla="*/ 7 h 14"/>
                <a:gd name="T4" fmla="*/ 7 w 15"/>
                <a:gd name="T5" fmla="*/ 0 h 14"/>
                <a:gd name="T6" fmla="*/ 0 w 15"/>
                <a:gd name="T7" fmla="*/ 7 h 14"/>
                <a:gd name="T8" fmla="*/ 8 w 15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8" y="14"/>
                  </a:moveTo>
                  <a:cubicBezTo>
                    <a:pt x="11" y="14"/>
                    <a:pt x="15" y="11"/>
                    <a:pt x="15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11"/>
                    <a:pt x="4" y="14"/>
                    <a:pt x="8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8" name="Oval 382"/>
            <p:cNvSpPr>
              <a:spLocks noChangeArrowheads="1"/>
            </p:cNvSpPr>
            <p:nvPr/>
          </p:nvSpPr>
          <p:spPr bwMode="auto">
            <a:xfrm>
              <a:off x="10604501" y="-1147763"/>
              <a:ext cx="15875" cy="1428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9" name="Oval 383"/>
            <p:cNvSpPr>
              <a:spLocks noChangeArrowheads="1"/>
            </p:cNvSpPr>
            <p:nvPr/>
          </p:nvSpPr>
          <p:spPr bwMode="auto">
            <a:xfrm>
              <a:off x="10607676" y="-1136650"/>
              <a:ext cx="14288" cy="1428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0" name="Oval 384"/>
            <p:cNvSpPr>
              <a:spLocks noChangeArrowheads="1"/>
            </p:cNvSpPr>
            <p:nvPr/>
          </p:nvSpPr>
          <p:spPr bwMode="auto">
            <a:xfrm>
              <a:off x="10636251" y="-1139825"/>
              <a:ext cx="14288" cy="1428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1" name="Freeform 385"/>
            <p:cNvSpPr>
              <a:spLocks/>
            </p:cNvSpPr>
            <p:nvPr/>
          </p:nvSpPr>
          <p:spPr bwMode="auto">
            <a:xfrm>
              <a:off x="10623551" y="-1147763"/>
              <a:ext cx="14288" cy="14288"/>
            </a:xfrm>
            <a:custGeom>
              <a:avLst/>
              <a:gdLst>
                <a:gd name="T0" fmla="*/ 7 w 14"/>
                <a:gd name="T1" fmla="*/ 14 h 14"/>
                <a:gd name="T2" fmla="*/ 14 w 14"/>
                <a:gd name="T3" fmla="*/ 7 h 14"/>
                <a:gd name="T4" fmla="*/ 7 w 14"/>
                <a:gd name="T5" fmla="*/ 0 h 14"/>
                <a:gd name="T6" fmla="*/ 0 w 14"/>
                <a:gd name="T7" fmla="*/ 7 h 14"/>
                <a:gd name="T8" fmla="*/ 7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4" y="14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2" name="Freeform 386"/>
            <p:cNvSpPr>
              <a:spLocks/>
            </p:cNvSpPr>
            <p:nvPr/>
          </p:nvSpPr>
          <p:spPr bwMode="auto">
            <a:xfrm>
              <a:off x="10666414" y="-1236663"/>
              <a:ext cx="14288" cy="15875"/>
            </a:xfrm>
            <a:custGeom>
              <a:avLst/>
              <a:gdLst>
                <a:gd name="T0" fmla="*/ 7 w 14"/>
                <a:gd name="T1" fmla="*/ 14 h 15"/>
                <a:gd name="T2" fmla="*/ 14 w 14"/>
                <a:gd name="T3" fmla="*/ 7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"/>
                    <a:pt x="3" y="15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3" name="Freeform 387"/>
            <p:cNvSpPr>
              <a:spLocks/>
            </p:cNvSpPr>
            <p:nvPr/>
          </p:nvSpPr>
          <p:spPr bwMode="auto">
            <a:xfrm>
              <a:off x="10774364" y="-1225550"/>
              <a:ext cx="14288" cy="14288"/>
            </a:xfrm>
            <a:custGeom>
              <a:avLst/>
              <a:gdLst>
                <a:gd name="T0" fmla="*/ 8 w 15"/>
                <a:gd name="T1" fmla="*/ 14 h 14"/>
                <a:gd name="T2" fmla="*/ 14 w 15"/>
                <a:gd name="T3" fmla="*/ 7 h 14"/>
                <a:gd name="T4" fmla="*/ 7 w 15"/>
                <a:gd name="T5" fmla="*/ 0 h 14"/>
                <a:gd name="T6" fmla="*/ 0 w 15"/>
                <a:gd name="T7" fmla="*/ 7 h 14"/>
                <a:gd name="T8" fmla="*/ 8 w 15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8" y="14"/>
                  </a:moveTo>
                  <a:cubicBezTo>
                    <a:pt x="11" y="14"/>
                    <a:pt x="15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4" y="14"/>
                    <a:pt x="8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4" name="Freeform 388"/>
            <p:cNvSpPr>
              <a:spLocks/>
            </p:cNvSpPr>
            <p:nvPr/>
          </p:nvSpPr>
          <p:spPr bwMode="auto">
            <a:xfrm>
              <a:off x="10760076" y="-1136650"/>
              <a:ext cx="14288" cy="14288"/>
            </a:xfrm>
            <a:custGeom>
              <a:avLst/>
              <a:gdLst>
                <a:gd name="T0" fmla="*/ 7 w 14"/>
                <a:gd name="T1" fmla="*/ 14 h 14"/>
                <a:gd name="T2" fmla="*/ 14 w 14"/>
                <a:gd name="T3" fmla="*/ 7 h 14"/>
                <a:gd name="T4" fmla="*/ 7 w 14"/>
                <a:gd name="T5" fmla="*/ 0 h 14"/>
                <a:gd name="T6" fmla="*/ 0 w 14"/>
                <a:gd name="T7" fmla="*/ 7 h 14"/>
                <a:gd name="T8" fmla="*/ 7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5" name="Freeform 389"/>
            <p:cNvSpPr>
              <a:spLocks/>
            </p:cNvSpPr>
            <p:nvPr/>
          </p:nvSpPr>
          <p:spPr bwMode="auto">
            <a:xfrm>
              <a:off x="10783889" y="-1101725"/>
              <a:ext cx="31750" cy="22225"/>
            </a:xfrm>
            <a:custGeom>
              <a:avLst/>
              <a:gdLst>
                <a:gd name="T0" fmla="*/ 29 w 30"/>
                <a:gd name="T1" fmla="*/ 21 h 21"/>
                <a:gd name="T2" fmla="*/ 30 w 30"/>
                <a:gd name="T3" fmla="*/ 15 h 21"/>
                <a:gd name="T4" fmla="*/ 15 w 30"/>
                <a:gd name="T5" fmla="*/ 0 h 21"/>
                <a:gd name="T6" fmla="*/ 1 w 30"/>
                <a:gd name="T7" fmla="*/ 15 h 21"/>
                <a:gd name="T8" fmla="*/ 2 w 30"/>
                <a:gd name="T9" fmla="*/ 21 h 21"/>
                <a:gd name="T10" fmla="*/ 29 w 30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1">
                  <a:moveTo>
                    <a:pt x="29" y="21"/>
                  </a:moveTo>
                  <a:cubicBezTo>
                    <a:pt x="30" y="19"/>
                    <a:pt x="30" y="17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17"/>
                    <a:pt x="1" y="19"/>
                    <a:pt x="2" y="21"/>
                  </a:cubicBezTo>
                  <a:lnTo>
                    <a:pt x="29" y="21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6" name="Freeform 390"/>
            <p:cNvSpPr>
              <a:spLocks/>
            </p:cNvSpPr>
            <p:nvPr/>
          </p:nvSpPr>
          <p:spPr bwMode="auto">
            <a:xfrm>
              <a:off x="10828339" y="-1095375"/>
              <a:ext cx="31750" cy="15875"/>
            </a:xfrm>
            <a:custGeom>
              <a:avLst/>
              <a:gdLst>
                <a:gd name="T0" fmla="*/ 30 w 30"/>
                <a:gd name="T1" fmla="*/ 15 h 15"/>
                <a:gd name="T2" fmla="*/ 30 w 30"/>
                <a:gd name="T3" fmla="*/ 14 h 15"/>
                <a:gd name="T4" fmla="*/ 15 w 30"/>
                <a:gd name="T5" fmla="*/ 0 h 15"/>
                <a:gd name="T6" fmla="*/ 0 w 30"/>
                <a:gd name="T7" fmla="*/ 15 h 15"/>
                <a:gd name="T8" fmla="*/ 30 w 30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5">
                  <a:moveTo>
                    <a:pt x="30" y="15"/>
                  </a:moveTo>
                  <a:cubicBezTo>
                    <a:pt x="30" y="14"/>
                    <a:pt x="30" y="14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lnTo>
                    <a:pt x="30" y="1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391"/>
            <p:cNvSpPr>
              <a:spLocks/>
            </p:cNvSpPr>
            <p:nvPr/>
          </p:nvSpPr>
          <p:spPr bwMode="auto">
            <a:xfrm>
              <a:off x="10812464" y="-1085850"/>
              <a:ext cx="23813" cy="6350"/>
            </a:xfrm>
            <a:custGeom>
              <a:avLst/>
              <a:gdLst>
                <a:gd name="T0" fmla="*/ 23 w 23"/>
                <a:gd name="T1" fmla="*/ 6 h 6"/>
                <a:gd name="T2" fmla="*/ 12 w 23"/>
                <a:gd name="T3" fmla="*/ 0 h 6"/>
                <a:gd name="T4" fmla="*/ 0 w 23"/>
                <a:gd name="T5" fmla="*/ 6 h 6"/>
                <a:gd name="T6" fmla="*/ 23 w 23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6">
                  <a:moveTo>
                    <a:pt x="23" y="6"/>
                  </a:moveTo>
                  <a:cubicBezTo>
                    <a:pt x="21" y="2"/>
                    <a:pt x="16" y="0"/>
                    <a:pt x="12" y="0"/>
                  </a:cubicBezTo>
                  <a:cubicBezTo>
                    <a:pt x="7" y="0"/>
                    <a:pt x="3" y="2"/>
                    <a:pt x="0" y="6"/>
                  </a:cubicBezTo>
                  <a:lnTo>
                    <a:pt x="23" y="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392"/>
            <p:cNvSpPr>
              <a:spLocks/>
            </p:cNvSpPr>
            <p:nvPr/>
          </p:nvSpPr>
          <p:spPr bwMode="auto">
            <a:xfrm>
              <a:off x="10782301" y="-1082675"/>
              <a:ext cx="14288" cy="3175"/>
            </a:xfrm>
            <a:custGeom>
              <a:avLst/>
              <a:gdLst>
                <a:gd name="T0" fmla="*/ 14 w 14"/>
                <a:gd name="T1" fmla="*/ 3 h 3"/>
                <a:gd name="T2" fmla="*/ 7 w 14"/>
                <a:gd name="T3" fmla="*/ 0 h 3"/>
                <a:gd name="T4" fmla="*/ 0 w 14"/>
                <a:gd name="T5" fmla="*/ 3 h 3"/>
                <a:gd name="T6" fmla="*/ 14 w 1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cubicBezTo>
                    <a:pt x="13" y="1"/>
                    <a:pt x="10" y="0"/>
                    <a:pt x="7" y="0"/>
                  </a:cubicBezTo>
                  <a:cubicBezTo>
                    <a:pt x="5" y="0"/>
                    <a:pt x="2" y="1"/>
                    <a:pt x="0" y="3"/>
                  </a:cubicBezTo>
                  <a:lnTo>
                    <a:pt x="14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Freeform 393"/>
            <p:cNvSpPr>
              <a:spLocks/>
            </p:cNvSpPr>
            <p:nvPr/>
          </p:nvSpPr>
          <p:spPr bwMode="auto">
            <a:xfrm>
              <a:off x="10488614" y="-1193800"/>
              <a:ext cx="20638" cy="104775"/>
            </a:xfrm>
            <a:custGeom>
              <a:avLst/>
              <a:gdLst>
                <a:gd name="T0" fmla="*/ 16 w 21"/>
                <a:gd name="T1" fmla="*/ 0 h 102"/>
                <a:gd name="T2" fmla="*/ 0 w 21"/>
                <a:gd name="T3" fmla="*/ 16 h 102"/>
                <a:gd name="T4" fmla="*/ 0 w 21"/>
                <a:gd name="T5" fmla="*/ 102 h 102"/>
                <a:gd name="T6" fmla="*/ 8 w 21"/>
                <a:gd name="T7" fmla="*/ 102 h 102"/>
                <a:gd name="T8" fmla="*/ 8 w 21"/>
                <a:gd name="T9" fmla="*/ 16 h 102"/>
                <a:gd name="T10" fmla="*/ 16 w 21"/>
                <a:gd name="T11" fmla="*/ 7 h 102"/>
                <a:gd name="T12" fmla="*/ 21 w 21"/>
                <a:gd name="T13" fmla="*/ 7 h 102"/>
                <a:gd name="T14" fmla="*/ 21 w 21"/>
                <a:gd name="T15" fmla="*/ 0 h 102"/>
                <a:gd name="T16" fmla="*/ 17 w 21"/>
                <a:gd name="T17" fmla="*/ 0 h 102"/>
                <a:gd name="T18" fmla="*/ 16 w 21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02">
                  <a:moveTo>
                    <a:pt x="16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8" y="102"/>
                    <a:pt x="8" y="102"/>
                    <a:pt x="8" y="102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1"/>
                    <a:pt x="11" y="7"/>
                    <a:pt x="16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394"/>
            <p:cNvSpPr>
              <a:spLocks/>
            </p:cNvSpPr>
            <p:nvPr/>
          </p:nvSpPr>
          <p:spPr bwMode="auto">
            <a:xfrm>
              <a:off x="10480676" y="-1201738"/>
              <a:ext cx="28575" cy="112713"/>
            </a:xfrm>
            <a:custGeom>
              <a:avLst/>
              <a:gdLst>
                <a:gd name="T0" fmla="*/ 23 w 28"/>
                <a:gd name="T1" fmla="*/ 0 h 109"/>
                <a:gd name="T2" fmla="*/ 0 w 28"/>
                <a:gd name="T3" fmla="*/ 23 h 109"/>
                <a:gd name="T4" fmla="*/ 0 w 28"/>
                <a:gd name="T5" fmla="*/ 109 h 109"/>
                <a:gd name="T6" fmla="*/ 7 w 28"/>
                <a:gd name="T7" fmla="*/ 109 h 109"/>
                <a:gd name="T8" fmla="*/ 7 w 28"/>
                <a:gd name="T9" fmla="*/ 23 h 109"/>
                <a:gd name="T10" fmla="*/ 23 w 28"/>
                <a:gd name="T11" fmla="*/ 7 h 109"/>
                <a:gd name="T12" fmla="*/ 24 w 28"/>
                <a:gd name="T13" fmla="*/ 7 h 109"/>
                <a:gd name="T14" fmla="*/ 28 w 28"/>
                <a:gd name="T15" fmla="*/ 7 h 109"/>
                <a:gd name="T16" fmla="*/ 28 w 28"/>
                <a:gd name="T17" fmla="*/ 0 h 109"/>
                <a:gd name="T18" fmla="*/ 23 w 28"/>
                <a:gd name="T1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09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7" y="109"/>
                    <a:pt x="7" y="109"/>
                    <a:pt x="7" y="109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14"/>
                    <a:pt x="14" y="7"/>
                    <a:pt x="23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Freeform 395"/>
            <p:cNvSpPr>
              <a:spLocks/>
            </p:cNvSpPr>
            <p:nvPr/>
          </p:nvSpPr>
          <p:spPr bwMode="auto">
            <a:xfrm>
              <a:off x="10509251" y="-1193800"/>
              <a:ext cx="25400" cy="22225"/>
            </a:xfrm>
            <a:custGeom>
              <a:avLst/>
              <a:gdLst>
                <a:gd name="T0" fmla="*/ 10 w 25"/>
                <a:gd name="T1" fmla="*/ 0 h 21"/>
                <a:gd name="T2" fmla="*/ 0 w 25"/>
                <a:gd name="T3" fmla="*/ 0 h 21"/>
                <a:gd name="T4" fmla="*/ 0 w 25"/>
                <a:gd name="T5" fmla="*/ 7 h 21"/>
                <a:gd name="T6" fmla="*/ 10 w 25"/>
                <a:gd name="T7" fmla="*/ 7 h 21"/>
                <a:gd name="T8" fmla="*/ 18 w 25"/>
                <a:gd name="T9" fmla="*/ 16 h 21"/>
                <a:gd name="T10" fmla="*/ 18 w 25"/>
                <a:gd name="T11" fmla="*/ 21 h 21"/>
                <a:gd name="T12" fmla="*/ 25 w 25"/>
                <a:gd name="T13" fmla="*/ 21 h 21"/>
                <a:gd name="T14" fmla="*/ 25 w 25"/>
                <a:gd name="T15" fmla="*/ 16 h 21"/>
                <a:gd name="T16" fmla="*/ 10 w 25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21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4" y="7"/>
                    <a:pt x="18" y="11"/>
                    <a:pt x="18" y="16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5" y="7"/>
                    <a:pt x="19" y="0"/>
                    <a:pt x="10" y="0"/>
                  </a:cubicBez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396"/>
            <p:cNvSpPr>
              <a:spLocks/>
            </p:cNvSpPr>
            <p:nvPr/>
          </p:nvSpPr>
          <p:spPr bwMode="auto">
            <a:xfrm>
              <a:off x="10509251" y="-1201738"/>
              <a:ext cx="34925" cy="30163"/>
            </a:xfrm>
            <a:custGeom>
              <a:avLst/>
              <a:gdLst>
                <a:gd name="T0" fmla="*/ 10 w 33"/>
                <a:gd name="T1" fmla="*/ 0 h 28"/>
                <a:gd name="T2" fmla="*/ 0 w 33"/>
                <a:gd name="T3" fmla="*/ 0 h 28"/>
                <a:gd name="T4" fmla="*/ 0 w 33"/>
                <a:gd name="T5" fmla="*/ 7 h 28"/>
                <a:gd name="T6" fmla="*/ 10 w 33"/>
                <a:gd name="T7" fmla="*/ 7 h 28"/>
                <a:gd name="T8" fmla="*/ 25 w 33"/>
                <a:gd name="T9" fmla="*/ 23 h 28"/>
                <a:gd name="T10" fmla="*/ 25 w 33"/>
                <a:gd name="T11" fmla="*/ 28 h 28"/>
                <a:gd name="T12" fmla="*/ 33 w 33"/>
                <a:gd name="T13" fmla="*/ 28 h 28"/>
                <a:gd name="T14" fmla="*/ 33 w 33"/>
                <a:gd name="T15" fmla="*/ 23 h 28"/>
                <a:gd name="T16" fmla="*/ 10 w 33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28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9" y="7"/>
                    <a:pt x="25" y="14"/>
                    <a:pt x="25" y="23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10"/>
                    <a:pt x="23" y="0"/>
                    <a:pt x="10" y="0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3" name="Freeform 397"/>
            <p:cNvSpPr>
              <a:spLocks/>
            </p:cNvSpPr>
            <p:nvPr/>
          </p:nvSpPr>
          <p:spPr bwMode="auto">
            <a:xfrm>
              <a:off x="10458451" y="-1081088"/>
              <a:ext cx="222250" cy="146050"/>
            </a:xfrm>
            <a:custGeom>
              <a:avLst/>
              <a:gdLst>
                <a:gd name="T0" fmla="*/ 0 w 215"/>
                <a:gd name="T1" fmla="*/ 0 h 141"/>
                <a:gd name="T2" fmla="*/ 27 w 215"/>
                <a:gd name="T3" fmla="*/ 90 h 141"/>
                <a:gd name="T4" fmla="*/ 102 w 215"/>
                <a:gd name="T5" fmla="*/ 141 h 141"/>
                <a:gd name="T6" fmla="*/ 215 w 215"/>
                <a:gd name="T7" fmla="*/ 141 h 141"/>
                <a:gd name="T8" fmla="*/ 215 w 215"/>
                <a:gd name="T9" fmla="*/ 0 h 141"/>
                <a:gd name="T10" fmla="*/ 0 w 215"/>
                <a:gd name="T11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141">
                  <a:moveTo>
                    <a:pt x="0" y="0"/>
                  </a:moveTo>
                  <a:cubicBezTo>
                    <a:pt x="27" y="90"/>
                    <a:pt x="27" y="90"/>
                    <a:pt x="27" y="90"/>
                  </a:cubicBezTo>
                  <a:cubicBezTo>
                    <a:pt x="38" y="118"/>
                    <a:pt x="71" y="141"/>
                    <a:pt x="102" y="141"/>
                  </a:cubicBezTo>
                  <a:cubicBezTo>
                    <a:pt x="215" y="141"/>
                    <a:pt x="215" y="141"/>
                    <a:pt x="215" y="141"/>
                  </a:cubicBezTo>
                  <a:cubicBezTo>
                    <a:pt x="215" y="0"/>
                    <a:pt x="215" y="0"/>
                    <a:pt x="21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4" name="Freeform 398"/>
            <p:cNvSpPr>
              <a:spLocks/>
            </p:cNvSpPr>
            <p:nvPr/>
          </p:nvSpPr>
          <p:spPr bwMode="auto">
            <a:xfrm>
              <a:off x="10458451" y="-1081088"/>
              <a:ext cx="222250" cy="49213"/>
            </a:xfrm>
            <a:custGeom>
              <a:avLst/>
              <a:gdLst>
                <a:gd name="T0" fmla="*/ 140 w 140"/>
                <a:gd name="T1" fmla="*/ 31 h 31"/>
                <a:gd name="T2" fmla="*/ 140 w 140"/>
                <a:gd name="T3" fmla="*/ 0 h 31"/>
                <a:gd name="T4" fmla="*/ 0 w 140"/>
                <a:gd name="T5" fmla="*/ 0 h 31"/>
                <a:gd name="T6" fmla="*/ 8 w 140"/>
                <a:gd name="T7" fmla="*/ 26 h 31"/>
                <a:gd name="T8" fmla="*/ 140 w 140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1">
                  <a:moveTo>
                    <a:pt x="140" y="31"/>
                  </a:moveTo>
                  <a:lnTo>
                    <a:pt x="140" y="0"/>
                  </a:lnTo>
                  <a:lnTo>
                    <a:pt x="0" y="0"/>
                  </a:lnTo>
                  <a:lnTo>
                    <a:pt x="8" y="26"/>
                  </a:lnTo>
                  <a:lnTo>
                    <a:pt x="140" y="31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5" name="Freeform 399"/>
            <p:cNvSpPr>
              <a:spLocks/>
            </p:cNvSpPr>
            <p:nvPr/>
          </p:nvSpPr>
          <p:spPr bwMode="auto">
            <a:xfrm>
              <a:off x="10680701" y="-1081088"/>
              <a:ext cx="219075" cy="146050"/>
            </a:xfrm>
            <a:custGeom>
              <a:avLst/>
              <a:gdLst>
                <a:gd name="T0" fmla="*/ 0 w 213"/>
                <a:gd name="T1" fmla="*/ 0 h 141"/>
                <a:gd name="T2" fmla="*/ 0 w 213"/>
                <a:gd name="T3" fmla="*/ 141 h 141"/>
                <a:gd name="T4" fmla="*/ 111 w 213"/>
                <a:gd name="T5" fmla="*/ 141 h 141"/>
                <a:gd name="T6" fmla="*/ 186 w 213"/>
                <a:gd name="T7" fmla="*/ 90 h 141"/>
                <a:gd name="T8" fmla="*/ 213 w 213"/>
                <a:gd name="T9" fmla="*/ 0 h 141"/>
                <a:gd name="T10" fmla="*/ 0 w 213"/>
                <a:gd name="T11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" h="141">
                  <a:moveTo>
                    <a:pt x="0" y="0"/>
                  </a:moveTo>
                  <a:cubicBezTo>
                    <a:pt x="0" y="141"/>
                    <a:pt x="0" y="141"/>
                    <a:pt x="0" y="141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42" y="141"/>
                    <a:pt x="175" y="118"/>
                    <a:pt x="186" y="90"/>
                  </a:cubicBezTo>
                  <a:cubicBezTo>
                    <a:pt x="213" y="0"/>
                    <a:pt x="213" y="0"/>
                    <a:pt x="21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6" name="Freeform 400"/>
            <p:cNvSpPr>
              <a:spLocks/>
            </p:cNvSpPr>
            <p:nvPr/>
          </p:nvSpPr>
          <p:spPr bwMode="auto">
            <a:xfrm>
              <a:off x="10437814" y="-1101725"/>
              <a:ext cx="479425" cy="34925"/>
            </a:xfrm>
            <a:custGeom>
              <a:avLst/>
              <a:gdLst>
                <a:gd name="T0" fmla="*/ 447 w 466"/>
                <a:gd name="T1" fmla="*/ 16 h 35"/>
                <a:gd name="T2" fmla="*/ 20 w 466"/>
                <a:gd name="T3" fmla="*/ 1 h 35"/>
                <a:gd name="T4" fmla="*/ 0 w 466"/>
                <a:gd name="T5" fmla="*/ 19 h 35"/>
                <a:gd name="T6" fmla="*/ 466 w 466"/>
                <a:gd name="T7" fmla="*/ 35 h 35"/>
                <a:gd name="T8" fmla="*/ 447 w 466"/>
                <a:gd name="T9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6" h="35">
                  <a:moveTo>
                    <a:pt x="447" y="16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9" y="0"/>
                    <a:pt x="0" y="9"/>
                    <a:pt x="0" y="19"/>
                  </a:cubicBezTo>
                  <a:cubicBezTo>
                    <a:pt x="466" y="35"/>
                    <a:pt x="466" y="35"/>
                    <a:pt x="466" y="35"/>
                  </a:cubicBezTo>
                  <a:cubicBezTo>
                    <a:pt x="466" y="25"/>
                    <a:pt x="458" y="16"/>
                    <a:pt x="447" y="16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7" name="Freeform 401"/>
            <p:cNvSpPr>
              <a:spLocks/>
            </p:cNvSpPr>
            <p:nvPr/>
          </p:nvSpPr>
          <p:spPr bwMode="auto">
            <a:xfrm>
              <a:off x="10437814" y="-1082675"/>
              <a:ext cx="479425" cy="36513"/>
            </a:xfrm>
            <a:custGeom>
              <a:avLst/>
              <a:gdLst>
                <a:gd name="T0" fmla="*/ 0 w 466"/>
                <a:gd name="T1" fmla="*/ 0 h 35"/>
                <a:gd name="T2" fmla="*/ 18 w 466"/>
                <a:gd name="T3" fmla="*/ 20 h 35"/>
                <a:gd name="T4" fmla="*/ 446 w 466"/>
                <a:gd name="T5" fmla="*/ 35 h 35"/>
                <a:gd name="T6" fmla="*/ 466 w 466"/>
                <a:gd name="T7" fmla="*/ 16 h 35"/>
                <a:gd name="T8" fmla="*/ 0 w 46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6" h="35">
                  <a:moveTo>
                    <a:pt x="0" y="0"/>
                  </a:moveTo>
                  <a:cubicBezTo>
                    <a:pt x="0" y="11"/>
                    <a:pt x="8" y="20"/>
                    <a:pt x="18" y="20"/>
                  </a:cubicBezTo>
                  <a:cubicBezTo>
                    <a:pt x="446" y="35"/>
                    <a:pt x="446" y="35"/>
                    <a:pt x="446" y="35"/>
                  </a:cubicBezTo>
                  <a:cubicBezTo>
                    <a:pt x="457" y="35"/>
                    <a:pt x="465" y="27"/>
                    <a:pt x="466" y="1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8" name="Freeform 402"/>
            <p:cNvSpPr>
              <a:spLocks/>
            </p:cNvSpPr>
            <p:nvPr/>
          </p:nvSpPr>
          <p:spPr bwMode="auto">
            <a:xfrm>
              <a:off x="10541001" y="-939800"/>
              <a:ext cx="20638" cy="28575"/>
            </a:xfrm>
            <a:custGeom>
              <a:avLst/>
              <a:gdLst>
                <a:gd name="T0" fmla="*/ 19 w 20"/>
                <a:gd name="T1" fmla="*/ 0 h 29"/>
                <a:gd name="T2" fmla="*/ 11 w 20"/>
                <a:gd name="T3" fmla="*/ 0 h 29"/>
                <a:gd name="T4" fmla="*/ 3 w 20"/>
                <a:gd name="T5" fmla="*/ 24 h 29"/>
                <a:gd name="T6" fmla="*/ 0 w 20"/>
                <a:gd name="T7" fmla="*/ 24 h 29"/>
                <a:gd name="T8" fmla="*/ 0 w 20"/>
                <a:gd name="T9" fmla="*/ 29 h 29"/>
                <a:gd name="T10" fmla="*/ 10 w 20"/>
                <a:gd name="T11" fmla="*/ 29 h 29"/>
                <a:gd name="T12" fmla="*/ 19 w 20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9">
                  <a:moveTo>
                    <a:pt x="1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2" y="7"/>
                    <a:pt x="11" y="18"/>
                    <a:pt x="3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5" y="22"/>
                    <a:pt x="20" y="11"/>
                    <a:pt x="19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9" name="Freeform 403"/>
            <p:cNvSpPr>
              <a:spLocks/>
            </p:cNvSpPr>
            <p:nvPr/>
          </p:nvSpPr>
          <p:spPr bwMode="auto">
            <a:xfrm>
              <a:off x="10552114" y="-939800"/>
              <a:ext cx="19050" cy="28575"/>
            </a:xfrm>
            <a:custGeom>
              <a:avLst/>
              <a:gdLst>
                <a:gd name="T0" fmla="*/ 18 w 19"/>
                <a:gd name="T1" fmla="*/ 0 h 29"/>
                <a:gd name="T2" fmla="*/ 9 w 19"/>
                <a:gd name="T3" fmla="*/ 0 h 29"/>
                <a:gd name="T4" fmla="*/ 0 w 19"/>
                <a:gd name="T5" fmla="*/ 29 h 29"/>
                <a:gd name="T6" fmla="*/ 15 w 19"/>
                <a:gd name="T7" fmla="*/ 29 h 29"/>
                <a:gd name="T8" fmla="*/ 15 w 19"/>
                <a:gd name="T9" fmla="*/ 24 h 29"/>
                <a:gd name="T10" fmla="*/ 12 w 19"/>
                <a:gd name="T11" fmla="*/ 24 h 29"/>
                <a:gd name="T12" fmla="*/ 18 w 19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9">
                  <a:moveTo>
                    <a:pt x="18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0" y="11"/>
                    <a:pt x="5" y="22"/>
                    <a:pt x="0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9" y="10"/>
                    <a:pt x="18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0" name="Freeform 404"/>
            <p:cNvSpPr>
              <a:spLocks/>
            </p:cNvSpPr>
            <p:nvPr/>
          </p:nvSpPr>
          <p:spPr bwMode="auto">
            <a:xfrm>
              <a:off x="10788651" y="-939800"/>
              <a:ext cx="22225" cy="28575"/>
            </a:xfrm>
            <a:custGeom>
              <a:avLst/>
              <a:gdLst>
                <a:gd name="T0" fmla="*/ 2 w 21"/>
                <a:gd name="T1" fmla="*/ 0 h 29"/>
                <a:gd name="T2" fmla="*/ 10 w 21"/>
                <a:gd name="T3" fmla="*/ 0 h 29"/>
                <a:gd name="T4" fmla="*/ 17 w 21"/>
                <a:gd name="T5" fmla="*/ 24 h 29"/>
                <a:gd name="T6" fmla="*/ 21 w 21"/>
                <a:gd name="T7" fmla="*/ 24 h 29"/>
                <a:gd name="T8" fmla="*/ 21 w 21"/>
                <a:gd name="T9" fmla="*/ 29 h 29"/>
                <a:gd name="T10" fmla="*/ 10 w 21"/>
                <a:gd name="T11" fmla="*/ 29 h 29"/>
                <a:gd name="T12" fmla="*/ 2 w 21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9">
                  <a:moveTo>
                    <a:pt x="2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9" y="7"/>
                    <a:pt x="9" y="18"/>
                    <a:pt x="17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5" y="22"/>
                    <a:pt x="0" y="11"/>
                    <a:pt x="2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1" name="Freeform 405"/>
            <p:cNvSpPr>
              <a:spLocks/>
            </p:cNvSpPr>
            <p:nvPr/>
          </p:nvSpPr>
          <p:spPr bwMode="auto">
            <a:xfrm>
              <a:off x="10780714" y="-939800"/>
              <a:ext cx="19050" cy="28575"/>
            </a:xfrm>
            <a:custGeom>
              <a:avLst/>
              <a:gdLst>
                <a:gd name="T0" fmla="*/ 0 w 18"/>
                <a:gd name="T1" fmla="*/ 0 h 29"/>
                <a:gd name="T2" fmla="*/ 10 w 18"/>
                <a:gd name="T3" fmla="*/ 0 h 29"/>
                <a:gd name="T4" fmla="*/ 18 w 18"/>
                <a:gd name="T5" fmla="*/ 29 h 29"/>
                <a:gd name="T6" fmla="*/ 4 w 18"/>
                <a:gd name="T7" fmla="*/ 29 h 29"/>
                <a:gd name="T8" fmla="*/ 4 w 18"/>
                <a:gd name="T9" fmla="*/ 24 h 29"/>
                <a:gd name="T10" fmla="*/ 7 w 18"/>
                <a:gd name="T11" fmla="*/ 24 h 29"/>
                <a:gd name="T12" fmla="*/ 0 w 18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29">
                  <a:moveTo>
                    <a:pt x="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11"/>
                    <a:pt x="13" y="22"/>
                    <a:pt x="18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0" y="1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2" name="Freeform 407"/>
          <p:cNvSpPr>
            <a:spLocks/>
          </p:cNvSpPr>
          <p:nvPr/>
        </p:nvSpPr>
        <p:spPr bwMode="auto">
          <a:xfrm>
            <a:off x="6570663" y="-1397001"/>
            <a:ext cx="100013" cy="60325"/>
          </a:xfrm>
          <a:custGeom>
            <a:avLst/>
            <a:gdLst>
              <a:gd name="T0" fmla="*/ 93 w 97"/>
              <a:gd name="T1" fmla="*/ 59 h 59"/>
              <a:gd name="T2" fmla="*/ 88 w 97"/>
              <a:gd name="T3" fmla="*/ 41 h 59"/>
              <a:gd name="T4" fmla="*/ 19 w 97"/>
              <a:gd name="T5" fmla="*/ 3 h 59"/>
              <a:gd name="T6" fmla="*/ 0 w 97"/>
              <a:gd name="T7" fmla="*/ 9 h 59"/>
              <a:gd name="T8" fmla="*/ 93 w 97"/>
              <a:gd name="T9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59">
                <a:moveTo>
                  <a:pt x="93" y="59"/>
                </a:moveTo>
                <a:cubicBezTo>
                  <a:pt x="97" y="53"/>
                  <a:pt x="94" y="44"/>
                  <a:pt x="88" y="41"/>
                </a:cubicBezTo>
                <a:cubicBezTo>
                  <a:pt x="19" y="3"/>
                  <a:pt x="19" y="3"/>
                  <a:pt x="19" y="3"/>
                </a:cubicBezTo>
                <a:cubicBezTo>
                  <a:pt x="12" y="0"/>
                  <a:pt x="4" y="2"/>
                  <a:pt x="0" y="9"/>
                </a:cubicBezTo>
                <a:cubicBezTo>
                  <a:pt x="93" y="59"/>
                  <a:pt x="93" y="59"/>
                  <a:pt x="93" y="59"/>
                </a:cubicBez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408"/>
          <p:cNvSpPr>
            <a:spLocks/>
          </p:cNvSpPr>
          <p:nvPr/>
        </p:nvSpPr>
        <p:spPr bwMode="auto">
          <a:xfrm>
            <a:off x="6567488" y="-1387476"/>
            <a:ext cx="98425" cy="61913"/>
          </a:xfrm>
          <a:custGeom>
            <a:avLst/>
            <a:gdLst>
              <a:gd name="T0" fmla="*/ 96 w 96"/>
              <a:gd name="T1" fmla="*/ 50 h 60"/>
              <a:gd name="T2" fmla="*/ 96 w 96"/>
              <a:gd name="T3" fmla="*/ 50 h 60"/>
              <a:gd name="T4" fmla="*/ 3 w 96"/>
              <a:gd name="T5" fmla="*/ 0 h 60"/>
              <a:gd name="T6" fmla="*/ 3 w 96"/>
              <a:gd name="T7" fmla="*/ 0 h 60"/>
              <a:gd name="T8" fmla="*/ 9 w 96"/>
              <a:gd name="T9" fmla="*/ 19 h 60"/>
              <a:gd name="T10" fmla="*/ 78 w 96"/>
              <a:gd name="T11" fmla="*/ 56 h 60"/>
              <a:gd name="T12" fmla="*/ 96 w 96"/>
              <a:gd name="T13" fmla="*/ 5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6" h="60">
                <a:moveTo>
                  <a:pt x="96" y="50"/>
                </a:moveTo>
                <a:cubicBezTo>
                  <a:pt x="96" y="50"/>
                  <a:pt x="96" y="50"/>
                  <a:pt x="96" y="5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0" y="7"/>
                  <a:pt x="2" y="15"/>
                  <a:pt x="9" y="19"/>
                </a:cubicBezTo>
                <a:cubicBezTo>
                  <a:pt x="78" y="56"/>
                  <a:pt x="78" y="56"/>
                  <a:pt x="78" y="56"/>
                </a:cubicBezTo>
                <a:cubicBezTo>
                  <a:pt x="84" y="60"/>
                  <a:pt x="93" y="57"/>
                  <a:pt x="96" y="50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409"/>
          <p:cNvSpPr>
            <a:spLocks/>
          </p:cNvSpPr>
          <p:nvPr/>
        </p:nvSpPr>
        <p:spPr bwMode="auto">
          <a:xfrm>
            <a:off x="6705601" y="-1397001"/>
            <a:ext cx="100013" cy="60325"/>
          </a:xfrm>
          <a:custGeom>
            <a:avLst/>
            <a:gdLst>
              <a:gd name="T0" fmla="*/ 4 w 97"/>
              <a:gd name="T1" fmla="*/ 59 h 59"/>
              <a:gd name="T2" fmla="*/ 10 w 97"/>
              <a:gd name="T3" fmla="*/ 41 h 59"/>
              <a:gd name="T4" fmla="*/ 78 w 97"/>
              <a:gd name="T5" fmla="*/ 3 h 59"/>
              <a:gd name="T6" fmla="*/ 97 w 97"/>
              <a:gd name="T7" fmla="*/ 9 h 59"/>
              <a:gd name="T8" fmla="*/ 4 w 97"/>
              <a:gd name="T9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59">
                <a:moveTo>
                  <a:pt x="4" y="59"/>
                </a:moveTo>
                <a:cubicBezTo>
                  <a:pt x="0" y="53"/>
                  <a:pt x="3" y="44"/>
                  <a:pt x="10" y="41"/>
                </a:cubicBezTo>
                <a:cubicBezTo>
                  <a:pt x="78" y="3"/>
                  <a:pt x="78" y="3"/>
                  <a:pt x="78" y="3"/>
                </a:cubicBezTo>
                <a:cubicBezTo>
                  <a:pt x="85" y="0"/>
                  <a:pt x="93" y="2"/>
                  <a:pt x="97" y="9"/>
                </a:cubicBezTo>
                <a:cubicBezTo>
                  <a:pt x="4" y="59"/>
                  <a:pt x="4" y="59"/>
                  <a:pt x="4" y="59"/>
                </a:cubicBez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410"/>
          <p:cNvSpPr>
            <a:spLocks/>
          </p:cNvSpPr>
          <p:nvPr/>
        </p:nvSpPr>
        <p:spPr bwMode="auto">
          <a:xfrm>
            <a:off x="6710363" y="-1387476"/>
            <a:ext cx="100013" cy="61913"/>
          </a:xfrm>
          <a:custGeom>
            <a:avLst/>
            <a:gdLst>
              <a:gd name="T0" fmla="*/ 0 w 97"/>
              <a:gd name="T1" fmla="*/ 50 h 60"/>
              <a:gd name="T2" fmla="*/ 0 w 97"/>
              <a:gd name="T3" fmla="*/ 50 h 60"/>
              <a:gd name="T4" fmla="*/ 93 w 97"/>
              <a:gd name="T5" fmla="*/ 0 h 60"/>
              <a:gd name="T6" fmla="*/ 93 w 97"/>
              <a:gd name="T7" fmla="*/ 0 h 60"/>
              <a:gd name="T8" fmla="*/ 87 w 97"/>
              <a:gd name="T9" fmla="*/ 19 h 60"/>
              <a:gd name="T10" fmla="*/ 19 w 97"/>
              <a:gd name="T11" fmla="*/ 56 h 60"/>
              <a:gd name="T12" fmla="*/ 0 w 97"/>
              <a:gd name="T13" fmla="*/ 5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" h="60">
                <a:moveTo>
                  <a:pt x="0" y="50"/>
                </a:moveTo>
                <a:cubicBezTo>
                  <a:pt x="0" y="50"/>
                  <a:pt x="0" y="50"/>
                  <a:pt x="0" y="5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7" y="7"/>
                  <a:pt x="94" y="15"/>
                  <a:pt x="87" y="19"/>
                </a:cubicBezTo>
                <a:cubicBezTo>
                  <a:pt x="19" y="56"/>
                  <a:pt x="19" y="56"/>
                  <a:pt x="19" y="56"/>
                </a:cubicBezTo>
                <a:cubicBezTo>
                  <a:pt x="12" y="60"/>
                  <a:pt x="4" y="57"/>
                  <a:pt x="0" y="50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411"/>
          <p:cNvSpPr>
            <a:spLocks/>
          </p:cNvSpPr>
          <p:nvPr/>
        </p:nvSpPr>
        <p:spPr bwMode="auto">
          <a:xfrm>
            <a:off x="6688138" y="-1376363"/>
            <a:ext cx="41275" cy="173038"/>
          </a:xfrm>
          <a:custGeom>
            <a:avLst/>
            <a:gdLst>
              <a:gd name="T0" fmla="*/ 37 w 40"/>
              <a:gd name="T1" fmla="*/ 21 h 168"/>
              <a:gd name="T2" fmla="*/ 15 w 40"/>
              <a:gd name="T3" fmla="*/ 11 h 168"/>
              <a:gd name="T4" fmla="*/ 12 w 40"/>
              <a:gd name="T5" fmla="*/ 10 h 168"/>
              <a:gd name="T6" fmla="*/ 12 w 40"/>
              <a:gd name="T7" fmla="*/ 0 h 168"/>
              <a:gd name="T8" fmla="*/ 0 w 40"/>
              <a:gd name="T9" fmla="*/ 0 h 168"/>
              <a:gd name="T10" fmla="*/ 0 w 40"/>
              <a:gd name="T11" fmla="*/ 168 h 168"/>
              <a:gd name="T12" fmla="*/ 40 w 40"/>
              <a:gd name="T13" fmla="*/ 166 h 168"/>
              <a:gd name="T14" fmla="*/ 37 w 40"/>
              <a:gd name="T15" fmla="*/ 21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68">
                <a:moveTo>
                  <a:pt x="37" y="21"/>
                </a:moveTo>
                <a:cubicBezTo>
                  <a:pt x="37" y="16"/>
                  <a:pt x="28" y="12"/>
                  <a:pt x="15" y="11"/>
                </a:cubicBezTo>
                <a:cubicBezTo>
                  <a:pt x="14" y="11"/>
                  <a:pt x="13" y="10"/>
                  <a:pt x="12" y="10"/>
                </a:cubicBezTo>
                <a:cubicBezTo>
                  <a:pt x="12" y="0"/>
                  <a:pt x="12" y="0"/>
                  <a:pt x="1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8"/>
                  <a:pt x="0" y="168"/>
                  <a:pt x="0" y="168"/>
                </a:cubicBezTo>
                <a:cubicBezTo>
                  <a:pt x="40" y="166"/>
                  <a:pt x="40" y="166"/>
                  <a:pt x="40" y="166"/>
                </a:cubicBezTo>
                <a:lnTo>
                  <a:pt x="37" y="21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412"/>
          <p:cNvSpPr>
            <a:spLocks/>
          </p:cNvSpPr>
          <p:nvPr/>
        </p:nvSpPr>
        <p:spPr bwMode="auto">
          <a:xfrm>
            <a:off x="6650038" y="-1376363"/>
            <a:ext cx="38100" cy="173038"/>
          </a:xfrm>
          <a:custGeom>
            <a:avLst/>
            <a:gdLst>
              <a:gd name="T0" fmla="*/ 27 w 37"/>
              <a:gd name="T1" fmla="*/ 0 h 168"/>
              <a:gd name="T2" fmla="*/ 27 w 37"/>
              <a:gd name="T3" fmla="*/ 10 h 168"/>
              <a:gd name="T4" fmla="*/ 24 w 37"/>
              <a:gd name="T5" fmla="*/ 11 h 168"/>
              <a:gd name="T6" fmla="*/ 24 w 37"/>
              <a:gd name="T7" fmla="*/ 11 h 168"/>
              <a:gd name="T8" fmla="*/ 24 w 37"/>
              <a:gd name="T9" fmla="*/ 11 h 168"/>
              <a:gd name="T10" fmla="*/ 2 w 37"/>
              <a:gd name="T11" fmla="*/ 21 h 168"/>
              <a:gd name="T12" fmla="*/ 0 w 37"/>
              <a:gd name="T13" fmla="*/ 168 h 168"/>
              <a:gd name="T14" fmla="*/ 37 w 37"/>
              <a:gd name="T15" fmla="*/ 168 h 168"/>
              <a:gd name="T16" fmla="*/ 37 w 37"/>
              <a:gd name="T17" fmla="*/ 0 h 168"/>
              <a:gd name="T18" fmla="*/ 27 w 37"/>
              <a:gd name="T19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7" h="168">
                <a:moveTo>
                  <a:pt x="27" y="0"/>
                </a:moveTo>
                <a:cubicBezTo>
                  <a:pt x="27" y="10"/>
                  <a:pt x="27" y="10"/>
                  <a:pt x="27" y="10"/>
                </a:cubicBezTo>
                <a:cubicBezTo>
                  <a:pt x="26" y="10"/>
                  <a:pt x="25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11" y="12"/>
                  <a:pt x="2" y="16"/>
                  <a:pt x="2" y="21"/>
                </a:cubicBezTo>
                <a:cubicBezTo>
                  <a:pt x="0" y="168"/>
                  <a:pt x="0" y="168"/>
                  <a:pt x="0" y="168"/>
                </a:cubicBezTo>
                <a:cubicBezTo>
                  <a:pt x="37" y="168"/>
                  <a:pt x="37" y="168"/>
                  <a:pt x="37" y="168"/>
                </a:cubicBezTo>
                <a:cubicBezTo>
                  <a:pt x="37" y="0"/>
                  <a:pt x="37" y="0"/>
                  <a:pt x="37" y="0"/>
                </a:cubicBezTo>
                <a:lnTo>
                  <a:pt x="27" y="0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Oval 413"/>
          <p:cNvSpPr>
            <a:spLocks noChangeArrowheads="1"/>
          </p:cNvSpPr>
          <p:nvPr/>
        </p:nvSpPr>
        <p:spPr bwMode="auto">
          <a:xfrm>
            <a:off x="6708776" y="-1411288"/>
            <a:ext cx="14288" cy="17463"/>
          </a:xfrm>
          <a:prstGeom prst="ellipse">
            <a:avLst/>
          </a:pr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Oval 414"/>
          <p:cNvSpPr>
            <a:spLocks noChangeArrowheads="1"/>
          </p:cNvSpPr>
          <p:nvPr/>
        </p:nvSpPr>
        <p:spPr bwMode="auto">
          <a:xfrm>
            <a:off x="6653213" y="-1411288"/>
            <a:ext cx="14288" cy="17463"/>
          </a:xfrm>
          <a:prstGeom prst="ellipse">
            <a:avLst/>
          </a:pr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415"/>
          <p:cNvSpPr>
            <a:spLocks/>
          </p:cNvSpPr>
          <p:nvPr/>
        </p:nvSpPr>
        <p:spPr bwMode="auto">
          <a:xfrm>
            <a:off x="6656388" y="-1443038"/>
            <a:ext cx="31750" cy="73025"/>
          </a:xfrm>
          <a:custGeom>
            <a:avLst/>
            <a:gdLst>
              <a:gd name="T0" fmla="*/ 0 w 30"/>
              <a:gd name="T1" fmla="*/ 36 h 71"/>
              <a:gd name="T2" fmla="*/ 30 w 30"/>
              <a:gd name="T3" fmla="*/ 71 h 71"/>
              <a:gd name="T4" fmla="*/ 30 w 30"/>
              <a:gd name="T5" fmla="*/ 0 h 71"/>
              <a:gd name="T6" fmla="*/ 0 w 30"/>
              <a:gd name="T7" fmla="*/ 3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71">
                <a:moveTo>
                  <a:pt x="0" y="36"/>
                </a:moveTo>
                <a:cubicBezTo>
                  <a:pt x="0" y="56"/>
                  <a:pt x="14" y="71"/>
                  <a:pt x="30" y="71"/>
                </a:cubicBezTo>
                <a:cubicBezTo>
                  <a:pt x="30" y="0"/>
                  <a:pt x="30" y="0"/>
                  <a:pt x="30" y="0"/>
                </a:cubicBezTo>
                <a:cubicBezTo>
                  <a:pt x="14" y="0"/>
                  <a:pt x="0" y="16"/>
                  <a:pt x="0" y="36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416"/>
          <p:cNvSpPr>
            <a:spLocks/>
          </p:cNvSpPr>
          <p:nvPr/>
        </p:nvSpPr>
        <p:spPr bwMode="auto">
          <a:xfrm>
            <a:off x="6688138" y="-1443038"/>
            <a:ext cx="31750" cy="73025"/>
          </a:xfrm>
          <a:custGeom>
            <a:avLst/>
            <a:gdLst>
              <a:gd name="T0" fmla="*/ 0 w 31"/>
              <a:gd name="T1" fmla="*/ 0 h 71"/>
              <a:gd name="T2" fmla="*/ 0 w 31"/>
              <a:gd name="T3" fmla="*/ 0 h 71"/>
              <a:gd name="T4" fmla="*/ 0 w 31"/>
              <a:gd name="T5" fmla="*/ 71 h 71"/>
              <a:gd name="T6" fmla="*/ 0 w 31"/>
              <a:gd name="T7" fmla="*/ 71 h 71"/>
              <a:gd name="T8" fmla="*/ 31 w 31"/>
              <a:gd name="T9" fmla="*/ 36 h 71"/>
              <a:gd name="T10" fmla="*/ 0 w 31"/>
              <a:gd name="T11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7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71"/>
                  <a:pt x="0" y="71"/>
                  <a:pt x="0" y="71"/>
                </a:cubicBezTo>
                <a:cubicBezTo>
                  <a:pt x="17" y="71"/>
                  <a:pt x="31" y="56"/>
                  <a:pt x="31" y="36"/>
                </a:cubicBezTo>
                <a:cubicBezTo>
                  <a:pt x="31" y="16"/>
                  <a:pt x="17" y="0"/>
                  <a:pt x="0" y="0"/>
                </a:cubicBez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Oval 417"/>
          <p:cNvSpPr>
            <a:spLocks noChangeArrowheads="1"/>
          </p:cNvSpPr>
          <p:nvPr/>
        </p:nvSpPr>
        <p:spPr bwMode="auto">
          <a:xfrm>
            <a:off x="6670676" y="-1404938"/>
            <a:ext cx="7938" cy="7938"/>
          </a:xfrm>
          <a:prstGeom prst="ellipse">
            <a:avLst/>
          </a:pr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Oval 418"/>
          <p:cNvSpPr>
            <a:spLocks noChangeArrowheads="1"/>
          </p:cNvSpPr>
          <p:nvPr/>
        </p:nvSpPr>
        <p:spPr bwMode="auto">
          <a:xfrm>
            <a:off x="6673851" y="-1404938"/>
            <a:ext cx="3175" cy="4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Oval 419"/>
          <p:cNvSpPr>
            <a:spLocks noChangeArrowheads="1"/>
          </p:cNvSpPr>
          <p:nvPr/>
        </p:nvSpPr>
        <p:spPr bwMode="auto">
          <a:xfrm>
            <a:off x="6697663" y="-1404938"/>
            <a:ext cx="7938" cy="7938"/>
          </a:xfrm>
          <a:prstGeom prst="ellipse">
            <a:avLst/>
          </a:pr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Oval 420"/>
          <p:cNvSpPr>
            <a:spLocks noChangeArrowheads="1"/>
          </p:cNvSpPr>
          <p:nvPr/>
        </p:nvSpPr>
        <p:spPr bwMode="auto">
          <a:xfrm>
            <a:off x="6702426" y="-1404938"/>
            <a:ext cx="1588" cy="476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421"/>
          <p:cNvSpPr>
            <a:spLocks/>
          </p:cNvSpPr>
          <p:nvPr/>
        </p:nvSpPr>
        <p:spPr bwMode="auto">
          <a:xfrm>
            <a:off x="6651626" y="-1452563"/>
            <a:ext cx="36513" cy="55563"/>
          </a:xfrm>
          <a:custGeom>
            <a:avLst/>
            <a:gdLst>
              <a:gd name="T0" fmla="*/ 35 w 35"/>
              <a:gd name="T1" fmla="*/ 0 h 55"/>
              <a:gd name="T2" fmla="*/ 0 w 35"/>
              <a:gd name="T3" fmla="*/ 33 h 55"/>
              <a:gd name="T4" fmla="*/ 3 w 35"/>
              <a:gd name="T5" fmla="*/ 46 h 55"/>
              <a:gd name="T6" fmla="*/ 5 w 35"/>
              <a:gd name="T7" fmla="*/ 42 h 55"/>
              <a:gd name="T8" fmla="*/ 12 w 35"/>
              <a:gd name="T9" fmla="*/ 54 h 55"/>
              <a:gd name="T10" fmla="*/ 13 w 35"/>
              <a:gd name="T11" fmla="*/ 51 h 55"/>
              <a:gd name="T12" fmla="*/ 14 w 35"/>
              <a:gd name="T13" fmla="*/ 43 h 55"/>
              <a:gd name="T14" fmla="*/ 23 w 35"/>
              <a:gd name="T15" fmla="*/ 20 h 55"/>
              <a:gd name="T16" fmla="*/ 23 w 35"/>
              <a:gd name="T17" fmla="*/ 20 h 55"/>
              <a:gd name="T18" fmla="*/ 28 w 35"/>
              <a:gd name="T19" fmla="*/ 26 h 55"/>
              <a:gd name="T20" fmla="*/ 35 w 35"/>
              <a:gd name="T21" fmla="*/ 32 h 55"/>
              <a:gd name="T22" fmla="*/ 35 w 35"/>
              <a:gd name="T23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" h="55">
                <a:moveTo>
                  <a:pt x="35" y="0"/>
                </a:moveTo>
                <a:cubicBezTo>
                  <a:pt x="13" y="0"/>
                  <a:pt x="0" y="13"/>
                  <a:pt x="0" y="33"/>
                </a:cubicBezTo>
                <a:cubicBezTo>
                  <a:pt x="0" y="38"/>
                  <a:pt x="1" y="42"/>
                  <a:pt x="3" y="46"/>
                </a:cubicBezTo>
                <a:cubicBezTo>
                  <a:pt x="3" y="44"/>
                  <a:pt x="4" y="43"/>
                  <a:pt x="5" y="42"/>
                </a:cubicBezTo>
                <a:cubicBezTo>
                  <a:pt x="6" y="46"/>
                  <a:pt x="8" y="51"/>
                  <a:pt x="12" y="54"/>
                </a:cubicBezTo>
                <a:cubicBezTo>
                  <a:pt x="12" y="55"/>
                  <a:pt x="13" y="52"/>
                  <a:pt x="13" y="51"/>
                </a:cubicBezTo>
                <a:cubicBezTo>
                  <a:pt x="13" y="48"/>
                  <a:pt x="13" y="46"/>
                  <a:pt x="14" y="43"/>
                </a:cubicBezTo>
                <a:cubicBezTo>
                  <a:pt x="14" y="34"/>
                  <a:pt x="16" y="25"/>
                  <a:pt x="23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4" y="22"/>
                  <a:pt x="26" y="24"/>
                  <a:pt x="28" y="26"/>
                </a:cubicBezTo>
                <a:cubicBezTo>
                  <a:pt x="30" y="29"/>
                  <a:pt x="32" y="31"/>
                  <a:pt x="35" y="32"/>
                </a:cubicBezTo>
                <a:cubicBezTo>
                  <a:pt x="35" y="0"/>
                  <a:pt x="35" y="0"/>
                  <a:pt x="35" y="0"/>
                </a:cubicBezTo>
                <a:close/>
              </a:path>
            </a:pathLst>
          </a:custGeom>
          <a:solidFill>
            <a:srgbClr val="F28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422"/>
          <p:cNvSpPr>
            <a:spLocks/>
          </p:cNvSpPr>
          <p:nvPr/>
        </p:nvSpPr>
        <p:spPr bwMode="auto">
          <a:xfrm>
            <a:off x="6688138" y="-1452563"/>
            <a:ext cx="34925" cy="55563"/>
          </a:xfrm>
          <a:custGeom>
            <a:avLst/>
            <a:gdLst>
              <a:gd name="T0" fmla="*/ 0 w 35"/>
              <a:gd name="T1" fmla="*/ 0 h 54"/>
              <a:gd name="T2" fmla="*/ 0 w 35"/>
              <a:gd name="T3" fmla="*/ 32 h 54"/>
              <a:gd name="T4" fmla="*/ 0 w 35"/>
              <a:gd name="T5" fmla="*/ 32 h 54"/>
              <a:gd name="T6" fmla="*/ 2 w 35"/>
              <a:gd name="T7" fmla="*/ 31 h 54"/>
              <a:gd name="T8" fmla="*/ 2 w 35"/>
              <a:gd name="T9" fmla="*/ 24 h 54"/>
              <a:gd name="T10" fmla="*/ 11 w 35"/>
              <a:gd name="T11" fmla="*/ 28 h 54"/>
              <a:gd name="T12" fmla="*/ 12 w 35"/>
              <a:gd name="T13" fmla="*/ 27 h 54"/>
              <a:gd name="T14" fmla="*/ 12 w 35"/>
              <a:gd name="T15" fmla="*/ 20 h 54"/>
              <a:gd name="T16" fmla="*/ 24 w 35"/>
              <a:gd name="T17" fmla="*/ 40 h 54"/>
              <a:gd name="T18" fmla="*/ 24 w 35"/>
              <a:gd name="T19" fmla="*/ 41 h 54"/>
              <a:gd name="T20" fmla="*/ 27 w 35"/>
              <a:gd name="T21" fmla="*/ 52 h 54"/>
              <a:gd name="T22" fmla="*/ 30 w 35"/>
              <a:gd name="T23" fmla="*/ 42 h 54"/>
              <a:gd name="T24" fmla="*/ 31 w 35"/>
              <a:gd name="T25" fmla="*/ 41 h 54"/>
              <a:gd name="T26" fmla="*/ 31 w 35"/>
              <a:gd name="T27" fmla="*/ 42 h 54"/>
              <a:gd name="T28" fmla="*/ 33 w 35"/>
              <a:gd name="T29" fmla="*/ 46 h 54"/>
              <a:gd name="T30" fmla="*/ 35 w 35"/>
              <a:gd name="T31" fmla="*/ 33 h 54"/>
              <a:gd name="T32" fmla="*/ 0 w 35"/>
              <a:gd name="T3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54">
                <a:moveTo>
                  <a:pt x="0" y="0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1" y="33"/>
                  <a:pt x="2" y="32"/>
                  <a:pt x="2" y="31"/>
                </a:cubicBezTo>
                <a:cubicBezTo>
                  <a:pt x="2" y="29"/>
                  <a:pt x="2" y="26"/>
                  <a:pt x="2" y="24"/>
                </a:cubicBezTo>
                <a:cubicBezTo>
                  <a:pt x="4" y="26"/>
                  <a:pt x="7" y="28"/>
                  <a:pt x="11" y="28"/>
                </a:cubicBezTo>
                <a:cubicBezTo>
                  <a:pt x="11" y="29"/>
                  <a:pt x="12" y="28"/>
                  <a:pt x="12" y="27"/>
                </a:cubicBezTo>
                <a:cubicBezTo>
                  <a:pt x="12" y="25"/>
                  <a:pt x="11" y="22"/>
                  <a:pt x="12" y="20"/>
                </a:cubicBezTo>
                <a:cubicBezTo>
                  <a:pt x="22" y="23"/>
                  <a:pt x="22" y="31"/>
                  <a:pt x="24" y="40"/>
                </a:cubicBezTo>
                <a:cubicBezTo>
                  <a:pt x="24" y="40"/>
                  <a:pt x="24" y="41"/>
                  <a:pt x="24" y="41"/>
                </a:cubicBezTo>
                <a:cubicBezTo>
                  <a:pt x="25" y="45"/>
                  <a:pt x="25" y="54"/>
                  <a:pt x="27" y="52"/>
                </a:cubicBezTo>
                <a:cubicBezTo>
                  <a:pt x="29" y="49"/>
                  <a:pt x="30" y="45"/>
                  <a:pt x="30" y="42"/>
                </a:cubicBezTo>
                <a:cubicBezTo>
                  <a:pt x="31" y="41"/>
                  <a:pt x="31" y="41"/>
                  <a:pt x="31" y="41"/>
                </a:cubicBezTo>
                <a:cubicBezTo>
                  <a:pt x="31" y="42"/>
                  <a:pt x="31" y="42"/>
                  <a:pt x="31" y="42"/>
                </a:cubicBezTo>
                <a:cubicBezTo>
                  <a:pt x="32" y="43"/>
                  <a:pt x="33" y="45"/>
                  <a:pt x="33" y="46"/>
                </a:cubicBezTo>
                <a:cubicBezTo>
                  <a:pt x="35" y="42"/>
                  <a:pt x="35" y="38"/>
                  <a:pt x="35" y="33"/>
                </a:cubicBezTo>
                <a:cubicBezTo>
                  <a:pt x="35" y="13"/>
                  <a:pt x="24" y="0"/>
                  <a:pt x="0" y="0"/>
                </a:cubicBezTo>
                <a:close/>
              </a:path>
            </a:pathLst>
          </a:custGeom>
          <a:solidFill>
            <a:srgbClr val="F081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423"/>
          <p:cNvSpPr>
            <a:spLocks/>
          </p:cNvSpPr>
          <p:nvPr/>
        </p:nvSpPr>
        <p:spPr bwMode="auto">
          <a:xfrm>
            <a:off x="6688138" y="-1385888"/>
            <a:ext cx="9525" cy="6350"/>
          </a:xfrm>
          <a:custGeom>
            <a:avLst/>
            <a:gdLst>
              <a:gd name="T0" fmla="*/ 9 w 9"/>
              <a:gd name="T1" fmla="*/ 1 h 6"/>
              <a:gd name="T2" fmla="*/ 0 w 9"/>
              <a:gd name="T3" fmla="*/ 3 h 6"/>
              <a:gd name="T4" fmla="*/ 0 w 9"/>
              <a:gd name="T5" fmla="*/ 6 h 6"/>
              <a:gd name="T6" fmla="*/ 9 w 9"/>
              <a:gd name="T7" fmla="*/ 1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6">
                <a:moveTo>
                  <a:pt x="9" y="1"/>
                </a:moveTo>
                <a:cubicBezTo>
                  <a:pt x="9" y="0"/>
                  <a:pt x="4" y="3"/>
                  <a:pt x="0" y="3"/>
                </a:cubicBezTo>
                <a:cubicBezTo>
                  <a:pt x="0" y="6"/>
                  <a:pt x="0" y="6"/>
                  <a:pt x="0" y="6"/>
                </a:cubicBezTo>
                <a:cubicBezTo>
                  <a:pt x="4" y="6"/>
                  <a:pt x="9" y="2"/>
                  <a:pt x="9" y="1"/>
                </a:cubicBezTo>
                <a:close/>
              </a:path>
            </a:pathLst>
          </a:cu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424"/>
          <p:cNvSpPr>
            <a:spLocks/>
          </p:cNvSpPr>
          <p:nvPr/>
        </p:nvSpPr>
        <p:spPr bwMode="auto">
          <a:xfrm>
            <a:off x="6678613" y="-1385888"/>
            <a:ext cx="9525" cy="6350"/>
          </a:xfrm>
          <a:custGeom>
            <a:avLst/>
            <a:gdLst>
              <a:gd name="T0" fmla="*/ 9 w 10"/>
              <a:gd name="T1" fmla="*/ 6 h 6"/>
              <a:gd name="T2" fmla="*/ 10 w 10"/>
              <a:gd name="T3" fmla="*/ 6 h 6"/>
              <a:gd name="T4" fmla="*/ 10 w 10"/>
              <a:gd name="T5" fmla="*/ 3 h 6"/>
              <a:gd name="T6" fmla="*/ 9 w 10"/>
              <a:gd name="T7" fmla="*/ 3 h 6"/>
              <a:gd name="T8" fmla="*/ 0 w 10"/>
              <a:gd name="T9" fmla="*/ 1 h 6"/>
              <a:gd name="T10" fmla="*/ 9 w 10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6">
                <a:moveTo>
                  <a:pt x="9" y="6"/>
                </a:moveTo>
                <a:cubicBezTo>
                  <a:pt x="10" y="6"/>
                  <a:pt x="10" y="6"/>
                  <a:pt x="10" y="6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3"/>
                  <a:pt x="9" y="3"/>
                  <a:pt x="9" y="3"/>
                </a:cubicBezTo>
                <a:cubicBezTo>
                  <a:pt x="4" y="3"/>
                  <a:pt x="0" y="0"/>
                  <a:pt x="0" y="1"/>
                </a:cubicBezTo>
                <a:cubicBezTo>
                  <a:pt x="0" y="1"/>
                  <a:pt x="4" y="6"/>
                  <a:pt x="9" y="6"/>
                </a:cubicBezTo>
                <a:close/>
              </a:path>
            </a:pathLst>
          </a:cu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425"/>
          <p:cNvSpPr>
            <a:spLocks/>
          </p:cNvSpPr>
          <p:nvPr/>
        </p:nvSpPr>
        <p:spPr bwMode="auto">
          <a:xfrm>
            <a:off x="6567488" y="-1450976"/>
            <a:ext cx="87313" cy="77788"/>
          </a:xfrm>
          <a:custGeom>
            <a:avLst/>
            <a:gdLst>
              <a:gd name="T0" fmla="*/ 85 w 85"/>
              <a:gd name="T1" fmla="*/ 6 h 75"/>
              <a:gd name="T2" fmla="*/ 66 w 85"/>
              <a:gd name="T3" fmla="*/ 5 h 75"/>
              <a:gd name="T4" fmla="*/ 6 w 85"/>
              <a:gd name="T5" fmla="*/ 56 h 75"/>
              <a:gd name="T6" fmla="*/ 5 w 85"/>
              <a:gd name="T7" fmla="*/ 75 h 75"/>
              <a:gd name="T8" fmla="*/ 85 w 85"/>
              <a:gd name="T9" fmla="*/ 6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75">
                <a:moveTo>
                  <a:pt x="85" y="6"/>
                </a:moveTo>
                <a:cubicBezTo>
                  <a:pt x="80" y="0"/>
                  <a:pt x="71" y="0"/>
                  <a:pt x="66" y="5"/>
                </a:cubicBezTo>
                <a:cubicBezTo>
                  <a:pt x="6" y="56"/>
                  <a:pt x="6" y="56"/>
                  <a:pt x="6" y="56"/>
                </a:cubicBezTo>
                <a:cubicBezTo>
                  <a:pt x="1" y="61"/>
                  <a:pt x="0" y="69"/>
                  <a:pt x="5" y="75"/>
                </a:cubicBezTo>
                <a:cubicBezTo>
                  <a:pt x="85" y="6"/>
                  <a:pt x="85" y="6"/>
                  <a:pt x="85" y="6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1" name="Freeform 426"/>
          <p:cNvSpPr>
            <a:spLocks/>
          </p:cNvSpPr>
          <p:nvPr/>
        </p:nvSpPr>
        <p:spPr bwMode="auto">
          <a:xfrm>
            <a:off x="6572251" y="-1444626"/>
            <a:ext cx="87313" cy="77788"/>
          </a:xfrm>
          <a:custGeom>
            <a:avLst/>
            <a:gdLst>
              <a:gd name="T0" fmla="*/ 0 w 85"/>
              <a:gd name="T1" fmla="*/ 69 h 75"/>
              <a:gd name="T2" fmla="*/ 0 w 85"/>
              <a:gd name="T3" fmla="*/ 69 h 75"/>
              <a:gd name="T4" fmla="*/ 0 w 85"/>
              <a:gd name="T5" fmla="*/ 69 h 75"/>
              <a:gd name="T6" fmla="*/ 19 w 85"/>
              <a:gd name="T7" fmla="*/ 71 h 75"/>
              <a:gd name="T8" fmla="*/ 79 w 85"/>
              <a:gd name="T9" fmla="*/ 19 h 75"/>
              <a:gd name="T10" fmla="*/ 80 w 85"/>
              <a:gd name="T11" fmla="*/ 0 h 75"/>
              <a:gd name="T12" fmla="*/ 0 w 85"/>
              <a:gd name="T13" fmla="*/ 6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75">
                <a:moveTo>
                  <a:pt x="0" y="69"/>
                </a:move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0" y="69"/>
                  <a:pt x="0" y="69"/>
                </a:cubicBezTo>
                <a:cubicBezTo>
                  <a:pt x="5" y="75"/>
                  <a:pt x="14" y="75"/>
                  <a:pt x="19" y="71"/>
                </a:cubicBezTo>
                <a:cubicBezTo>
                  <a:pt x="79" y="19"/>
                  <a:pt x="79" y="19"/>
                  <a:pt x="79" y="19"/>
                </a:cubicBezTo>
                <a:cubicBezTo>
                  <a:pt x="84" y="14"/>
                  <a:pt x="85" y="6"/>
                  <a:pt x="80" y="0"/>
                </a:cubicBezTo>
                <a:lnTo>
                  <a:pt x="0" y="69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427"/>
          <p:cNvSpPr>
            <a:spLocks/>
          </p:cNvSpPr>
          <p:nvPr/>
        </p:nvSpPr>
        <p:spPr bwMode="auto">
          <a:xfrm>
            <a:off x="6721476" y="-1450976"/>
            <a:ext cx="87313" cy="77788"/>
          </a:xfrm>
          <a:custGeom>
            <a:avLst/>
            <a:gdLst>
              <a:gd name="T0" fmla="*/ 0 w 85"/>
              <a:gd name="T1" fmla="*/ 6 h 75"/>
              <a:gd name="T2" fmla="*/ 20 w 85"/>
              <a:gd name="T3" fmla="*/ 5 h 75"/>
              <a:gd name="T4" fmla="*/ 79 w 85"/>
              <a:gd name="T5" fmla="*/ 56 h 75"/>
              <a:gd name="T6" fmla="*/ 80 w 85"/>
              <a:gd name="T7" fmla="*/ 75 h 75"/>
              <a:gd name="T8" fmla="*/ 0 w 85"/>
              <a:gd name="T9" fmla="*/ 6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75">
                <a:moveTo>
                  <a:pt x="0" y="6"/>
                </a:moveTo>
                <a:cubicBezTo>
                  <a:pt x="5" y="0"/>
                  <a:pt x="14" y="0"/>
                  <a:pt x="20" y="5"/>
                </a:cubicBezTo>
                <a:cubicBezTo>
                  <a:pt x="79" y="56"/>
                  <a:pt x="79" y="56"/>
                  <a:pt x="79" y="56"/>
                </a:cubicBezTo>
                <a:cubicBezTo>
                  <a:pt x="85" y="61"/>
                  <a:pt x="85" y="69"/>
                  <a:pt x="80" y="75"/>
                </a:cubicBezTo>
                <a:cubicBezTo>
                  <a:pt x="0" y="6"/>
                  <a:pt x="0" y="6"/>
                  <a:pt x="0" y="6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428"/>
          <p:cNvSpPr>
            <a:spLocks/>
          </p:cNvSpPr>
          <p:nvPr/>
        </p:nvSpPr>
        <p:spPr bwMode="auto">
          <a:xfrm>
            <a:off x="6716713" y="-1444626"/>
            <a:ext cx="87313" cy="77788"/>
          </a:xfrm>
          <a:custGeom>
            <a:avLst/>
            <a:gdLst>
              <a:gd name="T0" fmla="*/ 85 w 85"/>
              <a:gd name="T1" fmla="*/ 69 h 75"/>
              <a:gd name="T2" fmla="*/ 85 w 85"/>
              <a:gd name="T3" fmla="*/ 69 h 75"/>
              <a:gd name="T4" fmla="*/ 85 w 85"/>
              <a:gd name="T5" fmla="*/ 69 h 75"/>
              <a:gd name="T6" fmla="*/ 66 w 85"/>
              <a:gd name="T7" fmla="*/ 71 h 75"/>
              <a:gd name="T8" fmla="*/ 7 w 85"/>
              <a:gd name="T9" fmla="*/ 19 h 75"/>
              <a:gd name="T10" fmla="*/ 5 w 85"/>
              <a:gd name="T11" fmla="*/ 0 h 75"/>
              <a:gd name="T12" fmla="*/ 85 w 85"/>
              <a:gd name="T13" fmla="*/ 6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75">
                <a:moveTo>
                  <a:pt x="85" y="69"/>
                </a:moveTo>
                <a:cubicBezTo>
                  <a:pt x="85" y="69"/>
                  <a:pt x="85" y="69"/>
                  <a:pt x="85" y="69"/>
                </a:cubicBezTo>
                <a:cubicBezTo>
                  <a:pt x="85" y="69"/>
                  <a:pt x="85" y="69"/>
                  <a:pt x="85" y="69"/>
                </a:cubicBezTo>
                <a:cubicBezTo>
                  <a:pt x="80" y="75"/>
                  <a:pt x="72" y="75"/>
                  <a:pt x="66" y="71"/>
                </a:cubicBezTo>
                <a:cubicBezTo>
                  <a:pt x="7" y="19"/>
                  <a:pt x="7" y="19"/>
                  <a:pt x="7" y="19"/>
                </a:cubicBezTo>
                <a:cubicBezTo>
                  <a:pt x="1" y="14"/>
                  <a:pt x="0" y="6"/>
                  <a:pt x="5" y="0"/>
                </a:cubicBezTo>
                <a:lnTo>
                  <a:pt x="85" y="69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429"/>
          <p:cNvSpPr>
            <a:spLocks/>
          </p:cNvSpPr>
          <p:nvPr/>
        </p:nvSpPr>
        <p:spPr bwMode="auto">
          <a:xfrm>
            <a:off x="6650038" y="-1223963"/>
            <a:ext cx="15875" cy="169863"/>
          </a:xfrm>
          <a:custGeom>
            <a:avLst/>
            <a:gdLst>
              <a:gd name="T0" fmla="*/ 0 w 16"/>
              <a:gd name="T1" fmla="*/ 0 h 166"/>
              <a:gd name="T2" fmla="*/ 0 w 16"/>
              <a:gd name="T3" fmla="*/ 5 h 166"/>
              <a:gd name="T4" fmla="*/ 0 w 16"/>
              <a:gd name="T5" fmla="*/ 149 h 166"/>
              <a:gd name="T6" fmla="*/ 16 w 16"/>
              <a:gd name="T7" fmla="*/ 166 h 166"/>
              <a:gd name="T8" fmla="*/ 16 w 16"/>
              <a:gd name="T9" fmla="*/ 0 h 166"/>
              <a:gd name="T10" fmla="*/ 0 w 16"/>
              <a:gd name="T11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66">
                <a:moveTo>
                  <a:pt x="0" y="0"/>
                </a:moveTo>
                <a:cubicBezTo>
                  <a:pt x="0" y="2"/>
                  <a:pt x="0" y="3"/>
                  <a:pt x="0" y="5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8"/>
                  <a:pt x="7" y="166"/>
                  <a:pt x="16" y="166"/>
                </a:cubicBezTo>
                <a:cubicBezTo>
                  <a:pt x="16" y="0"/>
                  <a:pt x="16" y="0"/>
                  <a:pt x="1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430"/>
          <p:cNvSpPr>
            <a:spLocks/>
          </p:cNvSpPr>
          <p:nvPr/>
        </p:nvSpPr>
        <p:spPr bwMode="auto">
          <a:xfrm>
            <a:off x="6665913" y="-1223963"/>
            <a:ext cx="17463" cy="169863"/>
          </a:xfrm>
          <a:custGeom>
            <a:avLst/>
            <a:gdLst>
              <a:gd name="T0" fmla="*/ 0 w 17"/>
              <a:gd name="T1" fmla="*/ 0 h 166"/>
              <a:gd name="T2" fmla="*/ 0 w 17"/>
              <a:gd name="T3" fmla="*/ 166 h 166"/>
              <a:gd name="T4" fmla="*/ 17 w 17"/>
              <a:gd name="T5" fmla="*/ 149 h 166"/>
              <a:gd name="T6" fmla="*/ 17 w 17"/>
              <a:gd name="T7" fmla="*/ 5 h 166"/>
              <a:gd name="T8" fmla="*/ 16 w 17"/>
              <a:gd name="T9" fmla="*/ 0 h 166"/>
              <a:gd name="T10" fmla="*/ 0 w 17"/>
              <a:gd name="T11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66">
                <a:moveTo>
                  <a:pt x="0" y="0"/>
                </a:moveTo>
                <a:cubicBezTo>
                  <a:pt x="0" y="166"/>
                  <a:pt x="0" y="166"/>
                  <a:pt x="0" y="166"/>
                </a:cubicBezTo>
                <a:cubicBezTo>
                  <a:pt x="9" y="166"/>
                  <a:pt x="17" y="158"/>
                  <a:pt x="17" y="149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3"/>
                  <a:pt x="16" y="2"/>
                  <a:pt x="1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431"/>
          <p:cNvSpPr>
            <a:spLocks/>
          </p:cNvSpPr>
          <p:nvPr/>
        </p:nvSpPr>
        <p:spPr bwMode="auto">
          <a:xfrm>
            <a:off x="6694488" y="-1223963"/>
            <a:ext cx="17463" cy="169863"/>
          </a:xfrm>
          <a:custGeom>
            <a:avLst/>
            <a:gdLst>
              <a:gd name="T0" fmla="*/ 1 w 17"/>
              <a:gd name="T1" fmla="*/ 0 h 166"/>
              <a:gd name="T2" fmla="*/ 0 w 17"/>
              <a:gd name="T3" fmla="*/ 5 h 166"/>
              <a:gd name="T4" fmla="*/ 0 w 17"/>
              <a:gd name="T5" fmla="*/ 149 h 166"/>
              <a:gd name="T6" fmla="*/ 17 w 17"/>
              <a:gd name="T7" fmla="*/ 166 h 166"/>
              <a:gd name="T8" fmla="*/ 17 w 17"/>
              <a:gd name="T9" fmla="*/ 0 h 166"/>
              <a:gd name="T10" fmla="*/ 1 w 17"/>
              <a:gd name="T11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66">
                <a:moveTo>
                  <a:pt x="1" y="0"/>
                </a:moveTo>
                <a:cubicBezTo>
                  <a:pt x="1" y="2"/>
                  <a:pt x="0" y="3"/>
                  <a:pt x="0" y="5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8"/>
                  <a:pt x="8" y="166"/>
                  <a:pt x="17" y="166"/>
                </a:cubicBezTo>
                <a:cubicBezTo>
                  <a:pt x="17" y="0"/>
                  <a:pt x="17" y="0"/>
                  <a:pt x="17" y="0"/>
                </a:cubicBezTo>
                <a:lnTo>
                  <a:pt x="1" y="0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432"/>
          <p:cNvSpPr>
            <a:spLocks/>
          </p:cNvSpPr>
          <p:nvPr/>
        </p:nvSpPr>
        <p:spPr bwMode="auto">
          <a:xfrm>
            <a:off x="6711951" y="-1223963"/>
            <a:ext cx="17463" cy="169863"/>
          </a:xfrm>
          <a:custGeom>
            <a:avLst/>
            <a:gdLst>
              <a:gd name="T0" fmla="*/ 0 w 17"/>
              <a:gd name="T1" fmla="*/ 0 h 166"/>
              <a:gd name="T2" fmla="*/ 0 w 17"/>
              <a:gd name="T3" fmla="*/ 166 h 166"/>
              <a:gd name="T4" fmla="*/ 17 w 17"/>
              <a:gd name="T5" fmla="*/ 149 h 166"/>
              <a:gd name="T6" fmla="*/ 17 w 17"/>
              <a:gd name="T7" fmla="*/ 5 h 166"/>
              <a:gd name="T8" fmla="*/ 16 w 17"/>
              <a:gd name="T9" fmla="*/ 0 h 166"/>
              <a:gd name="T10" fmla="*/ 0 w 17"/>
              <a:gd name="T11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66">
                <a:moveTo>
                  <a:pt x="0" y="0"/>
                </a:moveTo>
                <a:cubicBezTo>
                  <a:pt x="0" y="166"/>
                  <a:pt x="0" y="166"/>
                  <a:pt x="0" y="166"/>
                </a:cubicBezTo>
                <a:cubicBezTo>
                  <a:pt x="9" y="166"/>
                  <a:pt x="17" y="158"/>
                  <a:pt x="17" y="149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3"/>
                  <a:pt x="16" y="2"/>
                  <a:pt x="1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433"/>
          <p:cNvSpPr>
            <a:spLocks/>
          </p:cNvSpPr>
          <p:nvPr/>
        </p:nvSpPr>
        <p:spPr bwMode="auto">
          <a:xfrm>
            <a:off x="6650038" y="-1235076"/>
            <a:ext cx="38100" cy="47625"/>
          </a:xfrm>
          <a:custGeom>
            <a:avLst/>
            <a:gdLst>
              <a:gd name="T0" fmla="*/ 0 w 37"/>
              <a:gd name="T1" fmla="*/ 0 h 46"/>
              <a:gd name="T2" fmla="*/ 0 w 37"/>
              <a:gd name="T3" fmla="*/ 12 h 46"/>
              <a:gd name="T4" fmla="*/ 0 w 37"/>
              <a:gd name="T5" fmla="*/ 15 h 46"/>
              <a:gd name="T6" fmla="*/ 0 w 37"/>
              <a:gd name="T7" fmla="*/ 46 h 46"/>
              <a:gd name="T8" fmla="*/ 33 w 37"/>
              <a:gd name="T9" fmla="*/ 46 h 46"/>
              <a:gd name="T10" fmla="*/ 33 w 37"/>
              <a:gd name="T11" fmla="*/ 30 h 46"/>
              <a:gd name="T12" fmla="*/ 37 w 37"/>
              <a:gd name="T13" fmla="*/ 30 h 46"/>
              <a:gd name="T14" fmla="*/ 37 w 37"/>
              <a:gd name="T15" fmla="*/ 0 h 46"/>
              <a:gd name="T16" fmla="*/ 0 w 37"/>
              <a:gd name="T17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46">
                <a:moveTo>
                  <a:pt x="0" y="0"/>
                </a:move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4"/>
                  <a:pt x="0" y="15"/>
                </a:cubicBezTo>
                <a:cubicBezTo>
                  <a:pt x="0" y="46"/>
                  <a:pt x="0" y="46"/>
                  <a:pt x="0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0"/>
                  <a:pt x="33" y="30"/>
                  <a:pt x="33" y="30"/>
                </a:cubicBezTo>
                <a:cubicBezTo>
                  <a:pt x="37" y="30"/>
                  <a:pt x="37" y="30"/>
                  <a:pt x="37" y="30"/>
                </a:cubicBezTo>
                <a:cubicBezTo>
                  <a:pt x="37" y="0"/>
                  <a:pt x="37" y="0"/>
                  <a:pt x="37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434"/>
          <p:cNvSpPr>
            <a:spLocks/>
          </p:cNvSpPr>
          <p:nvPr/>
        </p:nvSpPr>
        <p:spPr bwMode="auto">
          <a:xfrm>
            <a:off x="6688138" y="-1235076"/>
            <a:ext cx="41275" cy="47625"/>
          </a:xfrm>
          <a:custGeom>
            <a:avLst/>
            <a:gdLst>
              <a:gd name="T0" fmla="*/ 39 w 40"/>
              <a:gd name="T1" fmla="*/ 12 h 46"/>
              <a:gd name="T2" fmla="*/ 39 w 40"/>
              <a:gd name="T3" fmla="*/ 0 h 46"/>
              <a:gd name="T4" fmla="*/ 0 w 40"/>
              <a:gd name="T5" fmla="*/ 0 h 46"/>
              <a:gd name="T6" fmla="*/ 0 w 40"/>
              <a:gd name="T7" fmla="*/ 30 h 46"/>
              <a:gd name="T8" fmla="*/ 6 w 40"/>
              <a:gd name="T9" fmla="*/ 30 h 46"/>
              <a:gd name="T10" fmla="*/ 6 w 40"/>
              <a:gd name="T11" fmla="*/ 46 h 46"/>
              <a:gd name="T12" fmla="*/ 40 w 40"/>
              <a:gd name="T13" fmla="*/ 46 h 46"/>
              <a:gd name="T14" fmla="*/ 40 w 40"/>
              <a:gd name="T15" fmla="*/ 15 h 46"/>
              <a:gd name="T16" fmla="*/ 39 w 40"/>
              <a:gd name="T17" fmla="*/ 1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" h="46">
                <a:moveTo>
                  <a:pt x="39" y="12"/>
                </a:moveTo>
                <a:cubicBezTo>
                  <a:pt x="39" y="0"/>
                  <a:pt x="39" y="0"/>
                  <a:pt x="3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0"/>
                  <a:pt x="0" y="30"/>
                  <a:pt x="0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46"/>
                  <a:pt x="6" y="46"/>
                  <a:pt x="6" y="46"/>
                </a:cubicBezTo>
                <a:cubicBezTo>
                  <a:pt x="40" y="46"/>
                  <a:pt x="40" y="46"/>
                  <a:pt x="40" y="46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4"/>
                  <a:pt x="39" y="13"/>
                  <a:pt x="39" y="12"/>
                </a:cubicBez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Oval 435"/>
          <p:cNvSpPr>
            <a:spLocks noChangeArrowheads="1"/>
          </p:cNvSpPr>
          <p:nvPr/>
        </p:nvSpPr>
        <p:spPr bwMode="auto">
          <a:xfrm>
            <a:off x="6653213" y="-1466851"/>
            <a:ext cx="28575" cy="26988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Oval 436"/>
          <p:cNvSpPr>
            <a:spLocks noChangeArrowheads="1"/>
          </p:cNvSpPr>
          <p:nvPr/>
        </p:nvSpPr>
        <p:spPr bwMode="auto">
          <a:xfrm>
            <a:off x="6700838" y="-1439863"/>
            <a:ext cx="19050" cy="17463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Oval 437"/>
          <p:cNvSpPr>
            <a:spLocks noChangeArrowheads="1"/>
          </p:cNvSpPr>
          <p:nvPr/>
        </p:nvSpPr>
        <p:spPr bwMode="auto">
          <a:xfrm>
            <a:off x="6673851" y="-1481138"/>
            <a:ext cx="25400" cy="25400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Oval 438"/>
          <p:cNvSpPr>
            <a:spLocks noChangeArrowheads="1"/>
          </p:cNvSpPr>
          <p:nvPr/>
        </p:nvSpPr>
        <p:spPr bwMode="auto">
          <a:xfrm>
            <a:off x="6673851" y="-1458913"/>
            <a:ext cx="25400" cy="26988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439"/>
          <p:cNvSpPr>
            <a:spLocks/>
          </p:cNvSpPr>
          <p:nvPr/>
        </p:nvSpPr>
        <p:spPr bwMode="auto">
          <a:xfrm>
            <a:off x="6613526" y="-1265238"/>
            <a:ext cx="149225" cy="100013"/>
          </a:xfrm>
          <a:custGeom>
            <a:avLst/>
            <a:gdLst>
              <a:gd name="T0" fmla="*/ 145 w 145"/>
              <a:gd name="T1" fmla="*/ 48 h 97"/>
              <a:gd name="T2" fmla="*/ 130 w 145"/>
              <a:gd name="T3" fmla="*/ 31 h 97"/>
              <a:gd name="T4" fmla="*/ 132 w 145"/>
              <a:gd name="T5" fmla="*/ 23 h 97"/>
              <a:gd name="T6" fmla="*/ 120 w 145"/>
              <a:gd name="T7" fmla="*/ 11 h 97"/>
              <a:gd name="T8" fmla="*/ 112 w 145"/>
              <a:gd name="T9" fmla="*/ 14 h 97"/>
              <a:gd name="T10" fmla="*/ 102 w 145"/>
              <a:gd name="T11" fmla="*/ 11 h 97"/>
              <a:gd name="T12" fmla="*/ 91 w 145"/>
              <a:gd name="T13" fmla="*/ 14 h 97"/>
              <a:gd name="T14" fmla="*/ 74 w 145"/>
              <a:gd name="T15" fmla="*/ 0 h 97"/>
              <a:gd name="T16" fmla="*/ 61 w 145"/>
              <a:gd name="T17" fmla="*/ 6 h 97"/>
              <a:gd name="T18" fmla="*/ 51 w 145"/>
              <a:gd name="T19" fmla="*/ 0 h 97"/>
              <a:gd name="T20" fmla="*/ 39 w 145"/>
              <a:gd name="T21" fmla="*/ 8 h 97"/>
              <a:gd name="T22" fmla="*/ 35 w 145"/>
              <a:gd name="T23" fmla="*/ 7 h 97"/>
              <a:gd name="T24" fmla="*/ 18 w 145"/>
              <a:gd name="T25" fmla="*/ 25 h 97"/>
              <a:gd name="T26" fmla="*/ 0 w 145"/>
              <a:gd name="T27" fmla="*/ 42 h 97"/>
              <a:gd name="T28" fmla="*/ 16 w 145"/>
              <a:gd name="T29" fmla="*/ 60 h 97"/>
              <a:gd name="T30" fmla="*/ 18 w 145"/>
              <a:gd name="T31" fmla="*/ 65 h 97"/>
              <a:gd name="T32" fmla="*/ 18 w 145"/>
              <a:gd name="T33" fmla="*/ 65 h 97"/>
              <a:gd name="T34" fmla="*/ 5 w 145"/>
              <a:gd name="T35" fmla="*/ 77 h 97"/>
              <a:gd name="T36" fmla="*/ 18 w 145"/>
              <a:gd name="T37" fmla="*/ 90 h 97"/>
              <a:gd name="T38" fmla="*/ 28 w 145"/>
              <a:gd name="T39" fmla="*/ 85 h 97"/>
              <a:gd name="T40" fmla="*/ 42 w 145"/>
              <a:gd name="T41" fmla="*/ 92 h 97"/>
              <a:gd name="T42" fmla="*/ 56 w 145"/>
              <a:gd name="T43" fmla="*/ 86 h 97"/>
              <a:gd name="T44" fmla="*/ 69 w 145"/>
              <a:gd name="T45" fmla="*/ 91 h 97"/>
              <a:gd name="T46" fmla="*/ 79 w 145"/>
              <a:gd name="T47" fmla="*/ 88 h 97"/>
              <a:gd name="T48" fmla="*/ 88 w 145"/>
              <a:gd name="T49" fmla="*/ 91 h 97"/>
              <a:gd name="T50" fmla="*/ 103 w 145"/>
              <a:gd name="T51" fmla="*/ 83 h 97"/>
              <a:gd name="T52" fmla="*/ 121 w 145"/>
              <a:gd name="T53" fmla="*/ 97 h 97"/>
              <a:gd name="T54" fmla="*/ 138 w 145"/>
              <a:gd name="T55" fmla="*/ 79 h 97"/>
              <a:gd name="T56" fmla="*/ 131 w 145"/>
              <a:gd name="T57" fmla="*/ 65 h 97"/>
              <a:gd name="T58" fmla="*/ 145 w 145"/>
              <a:gd name="T59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45" h="97">
                <a:moveTo>
                  <a:pt x="145" y="48"/>
                </a:moveTo>
                <a:cubicBezTo>
                  <a:pt x="145" y="39"/>
                  <a:pt x="138" y="32"/>
                  <a:pt x="130" y="31"/>
                </a:cubicBezTo>
                <a:cubicBezTo>
                  <a:pt x="131" y="29"/>
                  <a:pt x="132" y="26"/>
                  <a:pt x="132" y="23"/>
                </a:cubicBezTo>
                <a:cubicBezTo>
                  <a:pt x="132" y="16"/>
                  <a:pt x="127" y="11"/>
                  <a:pt x="120" y="11"/>
                </a:cubicBezTo>
                <a:cubicBezTo>
                  <a:pt x="117" y="11"/>
                  <a:pt x="114" y="12"/>
                  <a:pt x="112" y="14"/>
                </a:cubicBezTo>
                <a:cubicBezTo>
                  <a:pt x="109" y="12"/>
                  <a:pt x="106" y="11"/>
                  <a:pt x="102" y="11"/>
                </a:cubicBezTo>
                <a:cubicBezTo>
                  <a:pt x="98" y="11"/>
                  <a:pt x="94" y="12"/>
                  <a:pt x="91" y="14"/>
                </a:cubicBezTo>
                <a:cubicBezTo>
                  <a:pt x="90" y="6"/>
                  <a:pt x="83" y="0"/>
                  <a:pt x="74" y="0"/>
                </a:cubicBezTo>
                <a:cubicBezTo>
                  <a:pt x="69" y="0"/>
                  <a:pt x="65" y="2"/>
                  <a:pt x="61" y="6"/>
                </a:cubicBezTo>
                <a:cubicBezTo>
                  <a:pt x="59" y="2"/>
                  <a:pt x="55" y="0"/>
                  <a:pt x="51" y="0"/>
                </a:cubicBezTo>
                <a:cubicBezTo>
                  <a:pt x="46" y="0"/>
                  <a:pt x="41" y="3"/>
                  <a:pt x="39" y="8"/>
                </a:cubicBezTo>
                <a:cubicBezTo>
                  <a:pt x="38" y="7"/>
                  <a:pt x="37" y="7"/>
                  <a:pt x="35" y="7"/>
                </a:cubicBezTo>
                <a:cubicBezTo>
                  <a:pt x="26" y="7"/>
                  <a:pt x="18" y="15"/>
                  <a:pt x="18" y="25"/>
                </a:cubicBezTo>
                <a:cubicBezTo>
                  <a:pt x="8" y="25"/>
                  <a:pt x="0" y="33"/>
                  <a:pt x="0" y="42"/>
                </a:cubicBezTo>
                <a:cubicBezTo>
                  <a:pt x="0" y="51"/>
                  <a:pt x="7" y="59"/>
                  <a:pt x="16" y="60"/>
                </a:cubicBezTo>
                <a:cubicBezTo>
                  <a:pt x="17" y="61"/>
                  <a:pt x="17" y="63"/>
                  <a:pt x="18" y="65"/>
                </a:cubicBezTo>
                <a:cubicBezTo>
                  <a:pt x="18" y="65"/>
                  <a:pt x="18" y="65"/>
                  <a:pt x="18" y="65"/>
                </a:cubicBezTo>
                <a:cubicBezTo>
                  <a:pt x="11" y="65"/>
                  <a:pt x="5" y="70"/>
                  <a:pt x="5" y="77"/>
                </a:cubicBezTo>
                <a:cubicBezTo>
                  <a:pt x="5" y="84"/>
                  <a:pt x="11" y="90"/>
                  <a:pt x="18" y="90"/>
                </a:cubicBezTo>
                <a:cubicBezTo>
                  <a:pt x="22" y="90"/>
                  <a:pt x="26" y="88"/>
                  <a:pt x="28" y="85"/>
                </a:cubicBezTo>
                <a:cubicBezTo>
                  <a:pt x="31" y="89"/>
                  <a:pt x="36" y="92"/>
                  <a:pt x="42" y="92"/>
                </a:cubicBezTo>
                <a:cubicBezTo>
                  <a:pt x="48" y="92"/>
                  <a:pt x="53" y="90"/>
                  <a:pt x="56" y="86"/>
                </a:cubicBezTo>
                <a:cubicBezTo>
                  <a:pt x="59" y="89"/>
                  <a:pt x="64" y="91"/>
                  <a:pt x="69" y="91"/>
                </a:cubicBezTo>
                <a:cubicBezTo>
                  <a:pt x="72" y="91"/>
                  <a:pt x="76" y="90"/>
                  <a:pt x="79" y="88"/>
                </a:cubicBezTo>
                <a:cubicBezTo>
                  <a:pt x="81" y="90"/>
                  <a:pt x="85" y="91"/>
                  <a:pt x="88" y="91"/>
                </a:cubicBezTo>
                <a:cubicBezTo>
                  <a:pt x="95" y="91"/>
                  <a:pt x="100" y="88"/>
                  <a:pt x="103" y="83"/>
                </a:cubicBezTo>
                <a:cubicBezTo>
                  <a:pt x="105" y="91"/>
                  <a:pt x="112" y="97"/>
                  <a:pt x="121" y="97"/>
                </a:cubicBezTo>
                <a:cubicBezTo>
                  <a:pt x="130" y="97"/>
                  <a:pt x="138" y="89"/>
                  <a:pt x="138" y="79"/>
                </a:cubicBezTo>
                <a:cubicBezTo>
                  <a:pt x="138" y="74"/>
                  <a:pt x="135" y="68"/>
                  <a:pt x="131" y="65"/>
                </a:cubicBezTo>
                <a:cubicBezTo>
                  <a:pt x="139" y="63"/>
                  <a:pt x="145" y="56"/>
                  <a:pt x="145" y="48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Rectangle 440"/>
          <p:cNvSpPr>
            <a:spLocks noChangeArrowheads="1"/>
          </p:cNvSpPr>
          <p:nvPr/>
        </p:nvSpPr>
        <p:spPr bwMode="auto">
          <a:xfrm>
            <a:off x="6681788" y="-1568451"/>
            <a:ext cx="6350" cy="28575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Rectangle 441"/>
          <p:cNvSpPr>
            <a:spLocks noChangeArrowheads="1"/>
          </p:cNvSpPr>
          <p:nvPr/>
        </p:nvSpPr>
        <p:spPr bwMode="auto">
          <a:xfrm>
            <a:off x="6688138" y="-1568451"/>
            <a:ext cx="6350" cy="28575"/>
          </a:xfrm>
          <a:prstGeom prst="rect">
            <a:avLst/>
          </a:prstGeom>
          <a:solidFill>
            <a:srgbClr val="393B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Rectangle 442"/>
          <p:cNvSpPr>
            <a:spLocks noChangeArrowheads="1"/>
          </p:cNvSpPr>
          <p:nvPr/>
        </p:nvSpPr>
        <p:spPr bwMode="auto">
          <a:xfrm>
            <a:off x="6643688" y="-1519238"/>
            <a:ext cx="44450" cy="7938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Rectangle 443"/>
          <p:cNvSpPr>
            <a:spLocks noChangeArrowheads="1"/>
          </p:cNvSpPr>
          <p:nvPr/>
        </p:nvSpPr>
        <p:spPr bwMode="auto">
          <a:xfrm>
            <a:off x="6688138" y="-1519238"/>
            <a:ext cx="42863" cy="7938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444"/>
          <p:cNvSpPr>
            <a:spLocks/>
          </p:cNvSpPr>
          <p:nvPr/>
        </p:nvSpPr>
        <p:spPr bwMode="auto">
          <a:xfrm>
            <a:off x="6643688" y="-1549401"/>
            <a:ext cx="44450" cy="30163"/>
          </a:xfrm>
          <a:custGeom>
            <a:avLst/>
            <a:gdLst>
              <a:gd name="T0" fmla="*/ 0 w 42"/>
              <a:gd name="T1" fmla="*/ 29 h 29"/>
              <a:gd name="T2" fmla="*/ 42 w 42"/>
              <a:gd name="T3" fmla="*/ 29 h 29"/>
              <a:gd name="T4" fmla="*/ 42 w 42"/>
              <a:gd name="T5" fmla="*/ 0 h 29"/>
              <a:gd name="T6" fmla="*/ 0 w 42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29">
                <a:moveTo>
                  <a:pt x="0" y="29"/>
                </a:moveTo>
                <a:cubicBezTo>
                  <a:pt x="42" y="29"/>
                  <a:pt x="42" y="29"/>
                  <a:pt x="42" y="29"/>
                </a:cubicBezTo>
                <a:cubicBezTo>
                  <a:pt x="42" y="0"/>
                  <a:pt x="42" y="0"/>
                  <a:pt x="42" y="0"/>
                </a:cubicBezTo>
                <a:cubicBezTo>
                  <a:pt x="19" y="0"/>
                  <a:pt x="1" y="13"/>
                  <a:pt x="0" y="29"/>
                </a:cubicBez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445"/>
          <p:cNvSpPr>
            <a:spLocks/>
          </p:cNvSpPr>
          <p:nvPr/>
        </p:nvSpPr>
        <p:spPr bwMode="auto">
          <a:xfrm>
            <a:off x="6688138" y="-1549401"/>
            <a:ext cx="42863" cy="30163"/>
          </a:xfrm>
          <a:custGeom>
            <a:avLst/>
            <a:gdLst>
              <a:gd name="T0" fmla="*/ 0 w 43"/>
              <a:gd name="T1" fmla="*/ 0 h 29"/>
              <a:gd name="T2" fmla="*/ 0 w 43"/>
              <a:gd name="T3" fmla="*/ 29 h 29"/>
              <a:gd name="T4" fmla="*/ 43 w 43"/>
              <a:gd name="T5" fmla="*/ 29 h 29"/>
              <a:gd name="T6" fmla="*/ 0 w 43"/>
              <a:gd name="T7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29">
                <a:moveTo>
                  <a:pt x="0" y="0"/>
                </a:moveTo>
                <a:cubicBezTo>
                  <a:pt x="0" y="29"/>
                  <a:pt x="0" y="29"/>
                  <a:pt x="0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2" y="13"/>
                  <a:pt x="23" y="0"/>
                  <a:pt x="0" y="0"/>
                </a:cubicBezTo>
                <a:close/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446"/>
          <p:cNvSpPr>
            <a:spLocks/>
          </p:cNvSpPr>
          <p:nvPr/>
        </p:nvSpPr>
        <p:spPr bwMode="auto">
          <a:xfrm>
            <a:off x="6650038" y="-1501776"/>
            <a:ext cx="4763" cy="7938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1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1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447"/>
          <p:cNvSpPr>
            <a:spLocks/>
          </p:cNvSpPr>
          <p:nvPr/>
        </p:nvSpPr>
        <p:spPr bwMode="auto">
          <a:xfrm>
            <a:off x="6654801" y="-1501776"/>
            <a:ext cx="3175" cy="7938"/>
          </a:xfrm>
          <a:custGeom>
            <a:avLst/>
            <a:gdLst>
              <a:gd name="T0" fmla="*/ 0 w 3"/>
              <a:gd name="T1" fmla="*/ 0 h 8"/>
              <a:gd name="T2" fmla="*/ 0 w 3"/>
              <a:gd name="T3" fmla="*/ 8 h 8"/>
              <a:gd name="T4" fmla="*/ 3 w 3"/>
              <a:gd name="T5" fmla="*/ 4 h 8"/>
              <a:gd name="T6" fmla="*/ 0 w 3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3" y="6"/>
                  <a:pt x="3" y="4"/>
                </a:cubicBezTo>
                <a:cubicBezTo>
                  <a:pt x="3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448"/>
          <p:cNvSpPr>
            <a:spLocks/>
          </p:cNvSpPr>
          <p:nvPr/>
        </p:nvSpPr>
        <p:spPr bwMode="auto">
          <a:xfrm>
            <a:off x="6694488" y="-1501776"/>
            <a:ext cx="4763" cy="7938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449"/>
          <p:cNvSpPr>
            <a:spLocks/>
          </p:cNvSpPr>
          <p:nvPr/>
        </p:nvSpPr>
        <p:spPr bwMode="auto">
          <a:xfrm>
            <a:off x="6699251" y="-1501776"/>
            <a:ext cx="3175" cy="7938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450"/>
          <p:cNvSpPr>
            <a:spLocks/>
          </p:cNvSpPr>
          <p:nvPr/>
        </p:nvSpPr>
        <p:spPr bwMode="auto">
          <a:xfrm>
            <a:off x="6716713" y="-1501776"/>
            <a:ext cx="4763" cy="7938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451"/>
          <p:cNvSpPr>
            <a:spLocks/>
          </p:cNvSpPr>
          <p:nvPr/>
        </p:nvSpPr>
        <p:spPr bwMode="auto">
          <a:xfrm>
            <a:off x="6721476" y="-1501776"/>
            <a:ext cx="4763" cy="7938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452"/>
          <p:cNvSpPr>
            <a:spLocks/>
          </p:cNvSpPr>
          <p:nvPr/>
        </p:nvSpPr>
        <p:spPr bwMode="auto">
          <a:xfrm>
            <a:off x="6673851" y="-1501776"/>
            <a:ext cx="3175" cy="7938"/>
          </a:xfrm>
          <a:custGeom>
            <a:avLst/>
            <a:gdLst>
              <a:gd name="T0" fmla="*/ 0 w 3"/>
              <a:gd name="T1" fmla="*/ 4 h 8"/>
              <a:gd name="T2" fmla="*/ 3 w 3"/>
              <a:gd name="T3" fmla="*/ 8 h 8"/>
              <a:gd name="T4" fmla="*/ 3 w 3"/>
              <a:gd name="T5" fmla="*/ 0 h 8"/>
              <a:gd name="T6" fmla="*/ 0 w 3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8">
                <a:moveTo>
                  <a:pt x="0" y="4"/>
                </a:moveTo>
                <a:cubicBezTo>
                  <a:pt x="0" y="6"/>
                  <a:pt x="1" y="8"/>
                  <a:pt x="3" y="8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453"/>
          <p:cNvSpPr>
            <a:spLocks/>
          </p:cNvSpPr>
          <p:nvPr/>
        </p:nvSpPr>
        <p:spPr bwMode="auto">
          <a:xfrm>
            <a:off x="6677026" y="-1501776"/>
            <a:ext cx="3175" cy="7938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3" y="8"/>
                  <a:pt x="4" y="6"/>
                  <a:pt x="4" y="4"/>
                </a:cubicBezTo>
                <a:cubicBezTo>
                  <a:pt x="4" y="2"/>
                  <a:pt x="3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454"/>
          <p:cNvSpPr>
            <a:spLocks/>
          </p:cNvSpPr>
          <p:nvPr/>
        </p:nvSpPr>
        <p:spPr bwMode="auto">
          <a:xfrm>
            <a:off x="6684963" y="-1489076"/>
            <a:ext cx="3175" cy="7938"/>
          </a:xfrm>
          <a:custGeom>
            <a:avLst/>
            <a:gdLst>
              <a:gd name="T0" fmla="*/ 0 w 3"/>
              <a:gd name="T1" fmla="*/ 4 h 8"/>
              <a:gd name="T2" fmla="*/ 3 w 3"/>
              <a:gd name="T3" fmla="*/ 8 h 8"/>
              <a:gd name="T4" fmla="*/ 3 w 3"/>
              <a:gd name="T5" fmla="*/ 0 h 8"/>
              <a:gd name="T6" fmla="*/ 0 w 3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8">
                <a:moveTo>
                  <a:pt x="0" y="4"/>
                </a:moveTo>
                <a:cubicBezTo>
                  <a:pt x="0" y="6"/>
                  <a:pt x="1" y="8"/>
                  <a:pt x="3" y="8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455"/>
          <p:cNvSpPr>
            <a:spLocks/>
          </p:cNvSpPr>
          <p:nvPr/>
        </p:nvSpPr>
        <p:spPr bwMode="auto">
          <a:xfrm>
            <a:off x="6688138" y="-1489076"/>
            <a:ext cx="3175" cy="7938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3" y="8"/>
                  <a:pt x="4" y="6"/>
                  <a:pt x="4" y="4"/>
                </a:cubicBezTo>
                <a:cubicBezTo>
                  <a:pt x="4" y="2"/>
                  <a:pt x="3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456"/>
          <p:cNvSpPr>
            <a:spLocks/>
          </p:cNvSpPr>
          <p:nvPr/>
        </p:nvSpPr>
        <p:spPr bwMode="auto">
          <a:xfrm>
            <a:off x="6705601" y="-1489076"/>
            <a:ext cx="4763" cy="7938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457"/>
          <p:cNvSpPr>
            <a:spLocks/>
          </p:cNvSpPr>
          <p:nvPr/>
        </p:nvSpPr>
        <p:spPr bwMode="auto">
          <a:xfrm>
            <a:off x="6710363" y="-1489076"/>
            <a:ext cx="3175" cy="7938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458"/>
          <p:cNvSpPr>
            <a:spLocks/>
          </p:cNvSpPr>
          <p:nvPr/>
        </p:nvSpPr>
        <p:spPr bwMode="auto">
          <a:xfrm>
            <a:off x="6673851" y="-1476376"/>
            <a:ext cx="3175" cy="9525"/>
          </a:xfrm>
          <a:custGeom>
            <a:avLst/>
            <a:gdLst>
              <a:gd name="T0" fmla="*/ 0 w 3"/>
              <a:gd name="T1" fmla="*/ 4 h 8"/>
              <a:gd name="T2" fmla="*/ 3 w 3"/>
              <a:gd name="T3" fmla="*/ 8 h 8"/>
              <a:gd name="T4" fmla="*/ 3 w 3"/>
              <a:gd name="T5" fmla="*/ 0 h 8"/>
              <a:gd name="T6" fmla="*/ 0 w 3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8">
                <a:moveTo>
                  <a:pt x="0" y="4"/>
                </a:moveTo>
                <a:cubicBezTo>
                  <a:pt x="0" y="6"/>
                  <a:pt x="1" y="8"/>
                  <a:pt x="3" y="8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459"/>
          <p:cNvSpPr>
            <a:spLocks/>
          </p:cNvSpPr>
          <p:nvPr/>
        </p:nvSpPr>
        <p:spPr bwMode="auto">
          <a:xfrm>
            <a:off x="6677026" y="-1476376"/>
            <a:ext cx="3175" cy="95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3" y="8"/>
                  <a:pt x="4" y="6"/>
                  <a:pt x="4" y="4"/>
                </a:cubicBezTo>
                <a:cubicBezTo>
                  <a:pt x="4" y="2"/>
                  <a:pt x="3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460"/>
          <p:cNvSpPr>
            <a:spLocks/>
          </p:cNvSpPr>
          <p:nvPr/>
        </p:nvSpPr>
        <p:spPr bwMode="auto">
          <a:xfrm>
            <a:off x="6694488" y="-1476376"/>
            <a:ext cx="4763" cy="95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461"/>
          <p:cNvSpPr>
            <a:spLocks/>
          </p:cNvSpPr>
          <p:nvPr/>
        </p:nvSpPr>
        <p:spPr bwMode="auto">
          <a:xfrm>
            <a:off x="6699251" y="-1476376"/>
            <a:ext cx="3175" cy="95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462"/>
          <p:cNvSpPr>
            <a:spLocks/>
          </p:cNvSpPr>
          <p:nvPr/>
        </p:nvSpPr>
        <p:spPr bwMode="auto">
          <a:xfrm>
            <a:off x="6661151" y="-1489076"/>
            <a:ext cx="4763" cy="7938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1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1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463"/>
          <p:cNvSpPr>
            <a:spLocks/>
          </p:cNvSpPr>
          <p:nvPr/>
        </p:nvSpPr>
        <p:spPr bwMode="auto">
          <a:xfrm>
            <a:off x="6665913" y="-1489076"/>
            <a:ext cx="3175" cy="7938"/>
          </a:xfrm>
          <a:custGeom>
            <a:avLst/>
            <a:gdLst>
              <a:gd name="T0" fmla="*/ 0 w 3"/>
              <a:gd name="T1" fmla="*/ 0 h 8"/>
              <a:gd name="T2" fmla="*/ 0 w 3"/>
              <a:gd name="T3" fmla="*/ 8 h 8"/>
              <a:gd name="T4" fmla="*/ 3 w 3"/>
              <a:gd name="T5" fmla="*/ 4 h 8"/>
              <a:gd name="T6" fmla="*/ 0 w 3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3" y="6"/>
                  <a:pt x="3" y="4"/>
                </a:cubicBezTo>
                <a:cubicBezTo>
                  <a:pt x="3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464"/>
          <p:cNvSpPr>
            <a:spLocks/>
          </p:cNvSpPr>
          <p:nvPr/>
        </p:nvSpPr>
        <p:spPr bwMode="auto">
          <a:xfrm>
            <a:off x="6688138" y="-1265238"/>
            <a:ext cx="74613" cy="100013"/>
          </a:xfrm>
          <a:custGeom>
            <a:avLst/>
            <a:gdLst>
              <a:gd name="T0" fmla="*/ 73 w 73"/>
              <a:gd name="T1" fmla="*/ 48 h 97"/>
              <a:gd name="T2" fmla="*/ 58 w 73"/>
              <a:gd name="T3" fmla="*/ 31 h 97"/>
              <a:gd name="T4" fmla="*/ 60 w 73"/>
              <a:gd name="T5" fmla="*/ 23 h 97"/>
              <a:gd name="T6" fmla="*/ 48 w 73"/>
              <a:gd name="T7" fmla="*/ 11 h 97"/>
              <a:gd name="T8" fmla="*/ 40 w 73"/>
              <a:gd name="T9" fmla="*/ 14 h 97"/>
              <a:gd name="T10" fmla="*/ 30 w 73"/>
              <a:gd name="T11" fmla="*/ 11 h 97"/>
              <a:gd name="T12" fmla="*/ 19 w 73"/>
              <a:gd name="T13" fmla="*/ 14 h 97"/>
              <a:gd name="T14" fmla="*/ 2 w 73"/>
              <a:gd name="T15" fmla="*/ 0 h 97"/>
              <a:gd name="T16" fmla="*/ 0 w 73"/>
              <a:gd name="T17" fmla="*/ 0 h 97"/>
              <a:gd name="T18" fmla="*/ 0 w 73"/>
              <a:gd name="T19" fmla="*/ 91 h 97"/>
              <a:gd name="T20" fmla="*/ 7 w 73"/>
              <a:gd name="T21" fmla="*/ 88 h 97"/>
              <a:gd name="T22" fmla="*/ 16 w 73"/>
              <a:gd name="T23" fmla="*/ 91 h 97"/>
              <a:gd name="T24" fmla="*/ 31 w 73"/>
              <a:gd name="T25" fmla="*/ 83 h 97"/>
              <a:gd name="T26" fmla="*/ 49 w 73"/>
              <a:gd name="T27" fmla="*/ 97 h 97"/>
              <a:gd name="T28" fmla="*/ 66 w 73"/>
              <a:gd name="T29" fmla="*/ 79 h 97"/>
              <a:gd name="T30" fmla="*/ 59 w 73"/>
              <a:gd name="T31" fmla="*/ 65 h 97"/>
              <a:gd name="T32" fmla="*/ 73 w 73"/>
              <a:gd name="T33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3" h="97">
                <a:moveTo>
                  <a:pt x="73" y="48"/>
                </a:moveTo>
                <a:cubicBezTo>
                  <a:pt x="73" y="39"/>
                  <a:pt x="66" y="32"/>
                  <a:pt x="58" y="31"/>
                </a:cubicBezTo>
                <a:cubicBezTo>
                  <a:pt x="59" y="29"/>
                  <a:pt x="60" y="26"/>
                  <a:pt x="60" y="23"/>
                </a:cubicBezTo>
                <a:cubicBezTo>
                  <a:pt x="60" y="16"/>
                  <a:pt x="55" y="11"/>
                  <a:pt x="48" y="11"/>
                </a:cubicBezTo>
                <a:cubicBezTo>
                  <a:pt x="45" y="11"/>
                  <a:pt x="42" y="12"/>
                  <a:pt x="40" y="14"/>
                </a:cubicBezTo>
                <a:cubicBezTo>
                  <a:pt x="37" y="12"/>
                  <a:pt x="34" y="11"/>
                  <a:pt x="30" y="11"/>
                </a:cubicBezTo>
                <a:cubicBezTo>
                  <a:pt x="26" y="11"/>
                  <a:pt x="22" y="12"/>
                  <a:pt x="19" y="14"/>
                </a:cubicBezTo>
                <a:cubicBezTo>
                  <a:pt x="18" y="6"/>
                  <a:pt x="11" y="0"/>
                  <a:pt x="2" y="0"/>
                </a:cubicBezTo>
                <a:cubicBezTo>
                  <a:pt x="2" y="0"/>
                  <a:pt x="1" y="0"/>
                  <a:pt x="0" y="0"/>
                </a:cubicBezTo>
                <a:cubicBezTo>
                  <a:pt x="0" y="91"/>
                  <a:pt x="0" y="91"/>
                  <a:pt x="0" y="91"/>
                </a:cubicBezTo>
                <a:cubicBezTo>
                  <a:pt x="3" y="90"/>
                  <a:pt x="5" y="90"/>
                  <a:pt x="7" y="88"/>
                </a:cubicBezTo>
                <a:cubicBezTo>
                  <a:pt x="9" y="90"/>
                  <a:pt x="13" y="91"/>
                  <a:pt x="16" y="91"/>
                </a:cubicBezTo>
                <a:cubicBezTo>
                  <a:pt x="23" y="91"/>
                  <a:pt x="28" y="88"/>
                  <a:pt x="31" y="83"/>
                </a:cubicBezTo>
                <a:cubicBezTo>
                  <a:pt x="33" y="91"/>
                  <a:pt x="40" y="97"/>
                  <a:pt x="49" y="97"/>
                </a:cubicBezTo>
                <a:cubicBezTo>
                  <a:pt x="58" y="97"/>
                  <a:pt x="66" y="89"/>
                  <a:pt x="66" y="79"/>
                </a:cubicBezTo>
                <a:cubicBezTo>
                  <a:pt x="66" y="74"/>
                  <a:pt x="63" y="68"/>
                  <a:pt x="59" y="65"/>
                </a:cubicBezTo>
                <a:cubicBezTo>
                  <a:pt x="67" y="63"/>
                  <a:pt x="73" y="56"/>
                  <a:pt x="73" y="48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465"/>
          <p:cNvSpPr>
            <a:spLocks/>
          </p:cNvSpPr>
          <p:nvPr/>
        </p:nvSpPr>
        <p:spPr bwMode="auto">
          <a:xfrm>
            <a:off x="6613526" y="-1265238"/>
            <a:ext cx="74613" cy="93663"/>
          </a:xfrm>
          <a:custGeom>
            <a:avLst/>
            <a:gdLst>
              <a:gd name="T0" fmla="*/ 61 w 72"/>
              <a:gd name="T1" fmla="*/ 6 h 92"/>
              <a:gd name="T2" fmla="*/ 51 w 72"/>
              <a:gd name="T3" fmla="*/ 0 h 92"/>
              <a:gd name="T4" fmla="*/ 39 w 72"/>
              <a:gd name="T5" fmla="*/ 8 h 92"/>
              <a:gd name="T6" fmla="*/ 35 w 72"/>
              <a:gd name="T7" fmla="*/ 7 h 92"/>
              <a:gd name="T8" fmla="*/ 18 w 72"/>
              <a:gd name="T9" fmla="*/ 25 h 92"/>
              <a:gd name="T10" fmla="*/ 0 w 72"/>
              <a:gd name="T11" fmla="*/ 42 h 92"/>
              <a:gd name="T12" fmla="*/ 16 w 72"/>
              <a:gd name="T13" fmla="*/ 60 h 92"/>
              <a:gd name="T14" fmla="*/ 18 w 72"/>
              <a:gd name="T15" fmla="*/ 65 h 92"/>
              <a:gd name="T16" fmla="*/ 18 w 72"/>
              <a:gd name="T17" fmla="*/ 65 h 92"/>
              <a:gd name="T18" fmla="*/ 5 w 72"/>
              <a:gd name="T19" fmla="*/ 77 h 92"/>
              <a:gd name="T20" fmla="*/ 18 w 72"/>
              <a:gd name="T21" fmla="*/ 90 h 92"/>
              <a:gd name="T22" fmla="*/ 28 w 72"/>
              <a:gd name="T23" fmla="*/ 85 h 92"/>
              <a:gd name="T24" fmla="*/ 42 w 72"/>
              <a:gd name="T25" fmla="*/ 92 h 92"/>
              <a:gd name="T26" fmla="*/ 56 w 72"/>
              <a:gd name="T27" fmla="*/ 86 h 92"/>
              <a:gd name="T28" fmla="*/ 69 w 72"/>
              <a:gd name="T29" fmla="*/ 91 h 92"/>
              <a:gd name="T30" fmla="*/ 72 w 72"/>
              <a:gd name="T31" fmla="*/ 91 h 92"/>
              <a:gd name="T32" fmla="*/ 72 w 72"/>
              <a:gd name="T33" fmla="*/ 0 h 92"/>
              <a:gd name="T34" fmla="*/ 61 w 72"/>
              <a:gd name="T35" fmla="*/ 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2" h="92">
                <a:moveTo>
                  <a:pt x="61" y="6"/>
                </a:moveTo>
                <a:cubicBezTo>
                  <a:pt x="59" y="2"/>
                  <a:pt x="55" y="0"/>
                  <a:pt x="51" y="0"/>
                </a:cubicBezTo>
                <a:cubicBezTo>
                  <a:pt x="46" y="0"/>
                  <a:pt x="41" y="3"/>
                  <a:pt x="39" y="8"/>
                </a:cubicBezTo>
                <a:cubicBezTo>
                  <a:pt x="38" y="7"/>
                  <a:pt x="37" y="7"/>
                  <a:pt x="35" y="7"/>
                </a:cubicBezTo>
                <a:cubicBezTo>
                  <a:pt x="26" y="7"/>
                  <a:pt x="18" y="15"/>
                  <a:pt x="18" y="25"/>
                </a:cubicBezTo>
                <a:cubicBezTo>
                  <a:pt x="8" y="25"/>
                  <a:pt x="0" y="33"/>
                  <a:pt x="0" y="42"/>
                </a:cubicBezTo>
                <a:cubicBezTo>
                  <a:pt x="0" y="51"/>
                  <a:pt x="7" y="59"/>
                  <a:pt x="16" y="60"/>
                </a:cubicBezTo>
                <a:cubicBezTo>
                  <a:pt x="17" y="61"/>
                  <a:pt x="17" y="63"/>
                  <a:pt x="18" y="65"/>
                </a:cubicBezTo>
                <a:cubicBezTo>
                  <a:pt x="18" y="65"/>
                  <a:pt x="18" y="65"/>
                  <a:pt x="18" y="65"/>
                </a:cubicBezTo>
                <a:cubicBezTo>
                  <a:pt x="11" y="65"/>
                  <a:pt x="5" y="70"/>
                  <a:pt x="5" y="77"/>
                </a:cubicBezTo>
                <a:cubicBezTo>
                  <a:pt x="5" y="84"/>
                  <a:pt x="11" y="90"/>
                  <a:pt x="18" y="90"/>
                </a:cubicBezTo>
                <a:cubicBezTo>
                  <a:pt x="22" y="90"/>
                  <a:pt x="26" y="88"/>
                  <a:pt x="28" y="85"/>
                </a:cubicBezTo>
                <a:cubicBezTo>
                  <a:pt x="31" y="89"/>
                  <a:pt x="36" y="92"/>
                  <a:pt x="42" y="92"/>
                </a:cubicBezTo>
                <a:cubicBezTo>
                  <a:pt x="48" y="92"/>
                  <a:pt x="53" y="90"/>
                  <a:pt x="56" y="86"/>
                </a:cubicBezTo>
                <a:cubicBezTo>
                  <a:pt x="59" y="89"/>
                  <a:pt x="64" y="91"/>
                  <a:pt x="69" y="91"/>
                </a:cubicBezTo>
                <a:cubicBezTo>
                  <a:pt x="70" y="91"/>
                  <a:pt x="71" y="91"/>
                  <a:pt x="72" y="91"/>
                </a:cubicBezTo>
                <a:cubicBezTo>
                  <a:pt x="72" y="0"/>
                  <a:pt x="72" y="0"/>
                  <a:pt x="72" y="0"/>
                </a:cubicBezTo>
                <a:cubicBezTo>
                  <a:pt x="68" y="1"/>
                  <a:pt x="64" y="3"/>
                  <a:pt x="61" y="6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466"/>
          <p:cNvSpPr>
            <a:spLocks/>
          </p:cNvSpPr>
          <p:nvPr/>
        </p:nvSpPr>
        <p:spPr bwMode="auto">
          <a:xfrm>
            <a:off x="8585201" y="-704851"/>
            <a:ext cx="252413" cy="14288"/>
          </a:xfrm>
          <a:custGeom>
            <a:avLst/>
            <a:gdLst>
              <a:gd name="T0" fmla="*/ 231 w 246"/>
              <a:gd name="T1" fmla="*/ 0 h 15"/>
              <a:gd name="T2" fmla="*/ 15 w 246"/>
              <a:gd name="T3" fmla="*/ 0 h 15"/>
              <a:gd name="T4" fmla="*/ 0 w 246"/>
              <a:gd name="T5" fmla="*/ 15 h 15"/>
              <a:gd name="T6" fmla="*/ 246 w 246"/>
              <a:gd name="T7" fmla="*/ 15 h 15"/>
              <a:gd name="T8" fmla="*/ 231 w 246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6" h="15">
                <a:moveTo>
                  <a:pt x="231" y="0"/>
                </a:moveTo>
                <a:cubicBezTo>
                  <a:pt x="15" y="0"/>
                  <a:pt x="15" y="0"/>
                  <a:pt x="15" y="0"/>
                </a:cubicBezTo>
                <a:cubicBezTo>
                  <a:pt x="8" y="0"/>
                  <a:pt x="2" y="12"/>
                  <a:pt x="0" y="15"/>
                </a:cubicBezTo>
                <a:cubicBezTo>
                  <a:pt x="246" y="15"/>
                  <a:pt x="246" y="15"/>
                  <a:pt x="246" y="15"/>
                </a:cubicBezTo>
                <a:cubicBezTo>
                  <a:pt x="246" y="7"/>
                  <a:pt x="239" y="0"/>
                  <a:pt x="231" y="0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467"/>
          <p:cNvSpPr>
            <a:spLocks/>
          </p:cNvSpPr>
          <p:nvPr/>
        </p:nvSpPr>
        <p:spPr bwMode="auto">
          <a:xfrm>
            <a:off x="8585201" y="-690563"/>
            <a:ext cx="252413" cy="17463"/>
          </a:xfrm>
          <a:custGeom>
            <a:avLst/>
            <a:gdLst>
              <a:gd name="T0" fmla="*/ 0 w 246"/>
              <a:gd name="T1" fmla="*/ 0 h 17"/>
              <a:gd name="T2" fmla="*/ 0 w 246"/>
              <a:gd name="T3" fmla="*/ 1 h 17"/>
              <a:gd name="T4" fmla="*/ 15 w 246"/>
              <a:gd name="T5" fmla="*/ 17 h 17"/>
              <a:gd name="T6" fmla="*/ 231 w 246"/>
              <a:gd name="T7" fmla="*/ 17 h 17"/>
              <a:gd name="T8" fmla="*/ 246 w 246"/>
              <a:gd name="T9" fmla="*/ 1 h 17"/>
              <a:gd name="T10" fmla="*/ 246 w 246"/>
              <a:gd name="T11" fmla="*/ 0 h 17"/>
              <a:gd name="T12" fmla="*/ 0 w 246"/>
              <a:gd name="T1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17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0" y="10"/>
                  <a:pt x="7" y="17"/>
                  <a:pt x="15" y="17"/>
                </a:cubicBezTo>
                <a:cubicBezTo>
                  <a:pt x="231" y="17"/>
                  <a:pt x="231" y="17"/>
                  <a:pt x="231" y="17"/>
                </a:cubicBezTo>
                <a:cubicBezTo>
                  <a:pt x="239" y="17"/>
                  <a:pt x="246" y="10"/>
                  <a:pt x="246" y="1"/>
                </a:cubicBezTo>
                <a:cubicBezTo>
                  <a:pt x="246" y="0"/>
                  <a:pt x="246" y="0"/>
                  <a:pt x="24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468"/>
          <p:cNvSpPr>
            <a:spLocks/>
          </p:cNvSpPr>
          <p:nvPr/>
        </p:nvSpPr>
        <p:spPr bwMode="auto">
          <a:xfrm>
            <a:off x="8558213" y="-900113"/>
            <a:ext cx="33338" cy="22225"/>
          </a:xfrm>
          <a:custGeom>
            <a:avLst/>
            <a:gdLst>
              <a:gd name="T0" fmla="*/ 0 w 32"/>
              <a:gd name="T1" fmla="*/ 11 h 21"/>
              <a:gd name="T2" fmla="*/ 10 w 32"/>
              <a:gd name="T3" fmla="*/ 21 h 21"/>
              <a:gd name="T4" fmla="*/ 22 w 32"/>
              <a:gd name="T5" fmla="*/ 21 h 21"/>
              <a:gd name="T6" fmla="*/ 32 w 32"/>
              <a:gd name="T7" fmla="*/ 11 h 21"/>
              <a:gd name="T8" fmla="*/ 22 w 32"/>
              <a:gd name="T9" fmla="*/ 0 h 21"/>
              <a:gd name="T10" fmla="*/ 10 w 32"/>
              <a:gd name="T11" fmla="*/ 0 h 21"/>
              <a:gd name="T12" fmla="*/ 0 w 32"/>
              <a:gd name="T13" fmla="*/ 1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21">
                <a:moveTo>
                  <a:pt x="0" y="11"/>
                </a:moveTo>
                <a:cubicBezTo>
                  <a:pt x="0" y="17"/>
                  <a:pt x="5" y="21"/>
                  <a:pt x="10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7" y="21"/>
                  <a:pt x="32" y="17"/>
                  <a:pt x="32" y="11"/>
                </a:cubicBezTo>
                <a:cubicBezTo>
                  <a:pt x="32" y="5"/>
                  <a:pt x="27" y="0"/>
                  <a:pt x="22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5" y="0"/>
                  <a:pt x="0" y="5"/>
                  <a:pt x="0" y="11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Rectangle 469"/>
          <p:cNvSpPr>
            <a:spLocks noChangeArrowheads="1"/>
          </p:cNvSpPr>
          <p:nvPr/>
        </p:nvSpPr>
        <p:spPr bwMode="auto">
          <a:xfrm>
            <a:off x="8574088" y="-501651"/>
            <a:ext cx="96838" cy="25400"/>
          </a:xfrm>
          <a:prstGeom prst="rect">
            <a:avLst/>
          </a:pr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Rectangle 470"/>
          <p:cNvSpPr>
            <a:spLocks noChangeArrowheads="1"/>
          </p:cNvSpPr>
          <p:nvPr/>
        </p:nvSpPr>
        <p:spPr bwMode="auto">
          <a:xfrm>
            <a:off x="8670926" y="-501651"/>
            <a:ext cx="100013" cy="25400"/>
          </a:xfrm>
          <a:prstGeom prst="rect">
            <a:avLst/>
          </a:pr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471"/>
          <p:cNvSpPr>
            <a:spLocks/>
          </p:cNvSpPr>
          <p:nvPr/>
        </p:nvSpPr>
        <p:spPr bwMode="auto">
          <a:xfrm>
            <a:off x="8532813" y="-887413"/>
            <a:ext cx="290513" cy="385763"/>
          </a:xfrm>
          <a:custGeom>
            <a:avLst/>
            <a:gdLst>
              <a:gd name="T0" fmla="*/ 282 w 283"/>
              <a:gd name="T1" fmla="*/ 208 h 374"/>
              <a:gd name="T2" fmla="*/ 82 w 283"/>
              <a:gd name="T3" fmla="*/ 208 h 374"/>
              <a:gd name="T4" fmla="*/ 82 w 283"/>
              <a:gd name="T5" fmla="*/ 206 h 374"/>
              <a:gd name="T6" fmla="*/ 82 w 283"/>
              <a:gd name="T7" fmla="*/ 202 h 374"/>
              <a:gd name="T8" fmla="*/ 82 w 283"/>
              <a:gd name="T9" fmla="*/ 121 h 374"/>
              <a:gd name="T10" fmla="*/ 82 w 283"/>
              <a:gd name="T11" fmla="*/ 13 h 374"/>
              <a:gd name="T12" fmla="*/ 70 w 283"/>
              <a:gd name="T13" fmla="*/ 0 h 374"/>
              <a:gd name="T14" fmla="*/ 12 w 283"/>
              <a:gd name="T15" fmla="*/ 0 h 374"/>
              <a:gd name="T16" fmla="*/ 0 w 283"/>
              <a:gd name="T17" fmla="*/ 13 h 374"/>
              <a:gd name="T18" fmla="*/ 0 w 283"/>
              <a:gd name="T19" fmla="*/ 121 h 374"/>
              <a:gd name="T20" fmla="*/ 0 w 283"/>
              <a:gd name="T21" fmla="*/ 202 h 374"/>
              <a:gd name="T22" fmla="*/ 0 w 283"/>
              <a:gd name="T23" fmla="*/ 206 h 374"/>
              <a:gd name="T24" fmla="*/ 52 w 283"/>
              <a:gd name="T25" fmla="*/ 293 h 374"/>
              <a:gd name="T26" fmla="*/ 46 w 283"/>
              <a:gd name="T27" fmla="*/ 374 h 374"/>
              <a:gd name="T28" fmla="*/ 227 w 283"/>
              <a:gd name="T29" fmla="*/ 374 h 374"/>
              <a:gd name="T30" fmla="*/ 221 w 283"/>
              <a:gd name="T31" fmla="*/ 294 h 374"/>
              <a:gd name="T32" fmla="*/ 221 w 283"/>
              <a:gd name="T33" fmla="*/ 294 h 374"/>
              <a:gd name="T34" fmla="*/ 283 w 283"/>
              <a:gd name="T35" fmla="*/ 218 h 374"/>
              <a:gd name="T36" fmla="*/ 282 w 283"/>
              <a:gd name="T37" fmla="*/ 20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3" h="374">
                <a:moveTo>
                  <a:pt x="282" y="208"/>
                </a:moveTo>
                <a:cubicBezTo>
                  <a:pt x="82" y="208"/>
                  <a:pt x="82" y="208"/>
                  <a:pt x="82" y="208"/>
                </a:cubicBezTo>
                <a:cubicBezTo>
                  <a:pt x="82" y="206"/>
                  <a:pt x="82" y="206"/>
                  <a:pt x="82" y="206"/>
                </a:cubicBezTo>
                <a:cubicBezTo>
                  <a:pt x="82" y="202"/>
                  <a:pt x="82" y="202"/>
                  <a:pt x="82" y="202"/>
                </a:cubicBezTo>
                <a:cubicBezTo>
                  <a:pt x="82" y="121"/>
                  <a:pt x="82" y="121"/>
                  <a:pt x="82" y="121"/>
                </a:cubicBezTo>
                <a:cubicBezTo>
                  <a:pt x="82" y="13"/>
                  <a:pt x="82" y="13"/>
                  <a:pt x="82" y="13"/>
                </a:cubicBezTo>
                <a:cubicBezTo>
                  <a:pt x="82" y="5"/>
                  <a:pt x="77" y="0"/>
                  <a:pt x="70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5"/>
                  <a:pt x="0" y="13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202"/>
                  <a:pt x="0" y="202"/>
                  <a:pt x="0" y="202"/>
                </a:cubicBezTo>
                <a:cubicBezTo>
                  <a:pt x="0" y="206"/>
                  <a:pt x="0" y="206"/>
                  <a:pt x="0" y="206"/>
                </a:cubicBezTo>
                <a:cubicBezTo>
                  <a:pt x="52" y="293"/>
                  <a:pt x="52" y="293"/>
                  <a:pt x="52" y="293"/>
                </a:cubicBezTo>
                <a:cubicBezTo>
                  <a:pt x="46" y="374"/>
                  <a:pt x="46" y="374"/>
                  <a:pt x="46" y="374"/>
                </a:cubicBezTo>
                <a:cubicBezTo>
                  <a:pt x="227" y="374"/>
                  <a:pt x="227" y="374"/>
                  <a:pt x="227" y="374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55" y="294"/>
                  <a:pt x="283" y="260"/>
                  <a:pt x="283" y="218"/>
                </a:cubicBezTo>
                <a:cubicBezTo>
                  <a:pt x="283" y="215"/>
                  <a:pt x="282" y="212"/>
                  <a:pt x="282" y="208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Rectangle 472"/>
          <p:cNvSpPr>
            <a:spLocks noChangeArrowheads="1"/>
          </p:cNvSpPr>
          <p:nvPr/>
        </p:nvSpPr>
        <p:spPr bwMode="auto">
          <a:xfrm>
            <a:off x="8685213" y="-833438"/>
            <a:ext cx="93663" cy="4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Oval 473"/>
          <p:cNvSpPr>
            <a:spLocks noChangeArrowheads="1"/>
          </p:cNvSpPr>
          <p:nvPr/>
        </p:nvSpPr>
        <p:spPr bwMode="auto">
          <a:xfrm>
            <a:off x="8678863" y="-838201"/>
            <a:ext cx="12700" cy="12700"/>
          </a:xfrm>
          <a:prstGeom prst="ellipse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Oval 474"/>
          <p:cNvSpPr>
            <a:spLocks noChangeArrowheads="1"/>
          </p:cNvSpPr>
          <p:nvPr/>
        </p:nvSpPr>
        <p:spPr bwMode="auto">
          <a:xfrm>
            <a:off x="8770938" y="-838201"/>
            <a:ext cx="14288" cy="12700"/>
          </a:xfrm>
          <a:prstGeom prst="ellipse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Rectangle 475"/>
          <p:cNvSpPr>
            <a:spLocks noChangeArrowheads="1"/>
          </p:cNvSpPr>
          <p:nvPr/>
        </p:nvSpPr>
        <p:spPr bwMode="auto">
          <a:xfrm>
            <a:off x="8732838" y="-854076"/>
            <a:ext cx="33338" cy="492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Rectangle 476"/>
          <p:cNvSpPr>
            <a:spLocks noChangeArrowheads="1"/>
          </p:cNvSpPr>
          <p:nvPr/>
        </p:nvSpPr>
        <p:spPr bwMode="auto">
          <a:xfrm>
            <a:off x="8697913" y="-854076"/>
            <a:ext cx="34925" cy="492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477"/>
          <p:cNvSpPr>
            <a:spLocks/>
          </p:cNvSpPr>
          <p:nvPr/>
        </p:nvSpPr>
        <p:spPr bwMode="auto">
          <a:xfrm>
            <a:off x="8697913" y="-804863"/>
            <a:ext cx="34925" cy="55563"/>
          </a:xfrm>
          <a:custGeom>
            <a:avLst/>
            <a:gdLst>
              <a:gd name="T0" fmla="*/ 0 w 22"/>
              <a:gd name="T1" fmla="*/ 0 h 35"/>
              <a:gd name="T2" fmla="*/ 0 w 22"/>
              <a:gd name="T3" fmla="*/ 30 h 35"/>
              <a:gd name="T4" fmla="*/ 1 w 22"/>
              <a:gd name="T5" fmla="*/ 30 h 35"/>
              <a:gd name="T6" fmla="*/ 1 w 22"/>
              <a:gd name="T7" fmla="*/ 31 h 35"/>
              <a:gd name="T8" fmla="*/ 3 w 22"/>
              <a:gd name="T9" fmla="*/ 35 h 35"/>
              <a:gd name="T10" fmla="*/ 8 w 22"/>
              <a:gd name="T11" fmla="*/ 30 h 35"/>
              <a:gd name="T12" fmla="*/ 8 w 22"/>
              <a:gd name="T13" fmla="*/ 30 h 35"/>
              <a:gd name="T14" fmla="*/ 12 w 22"/>
              <a:gd name="T15" fmla="*/ 35 h 35"/>
              <a:gd name="T16" fmla="*/ 17 w 22"/>
              <a:gd name="T17" fmla="*/ 30 h 35"/>
              <a:gd name="T18" fmla="*/ 17 w 22"/>
              <a:gd name="T19" fmla="*/ 30 h 35"/>
              <a:gd name="T20" fmla="*/ 21 w 22"/>
              <a:gd name="T21" fmla="*/ 35 h 35"/>
              <a:gd name="T22" fmla="*/ 22 w 22"/>
              <a:gd name="T23" fmla="*/ 34 h 35"/>
              <a:gd name="T24" fmla="*/ 22 w 22"/>
              <a:gd name="T25" fmla="*/ 0 h 35"/>
              <a:gd name="T26" fmla="*/ 0 w 22"/>
              <a:gd name="T27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" h="35">
                <a:moveTo>
                  <a:pt x="0" y="0"/>
                </a:moveTo>
                <a:lnTo>
                  <a:pt x="0" y="30"/>
                </a:lnTo>
                <a:lnTo>
                  <a:pt x="1" y="30"/>
                </a:lnTo>
                <a:lnTo>
                  <a:pt x="1" y="31"/>
                </a:lnTo>
                <a:lnTo>
                  <a:pt x="3" y="35"/>
                </a:lnTo>
                <a:lnTo>
                  <a:pt x="8" y="30"/>
                </a:lnTo>
                <a:lnTo>
                  <a:pt x="8" y="30"/>
                </a:lnTo>
                <a:lnTo>
                  <a:pt x="12" y="35"/>
                </a:lnTo>
                <a:lnTo>
                  <a:pt x="17" y="30"/>
                </a:lnTo>
                <a:lnTo>
                  <a:pt x="17" y="30"/>
                </a:lnTo>
                <a:lnTo>
                  <a:pt x="21" y="35"/>
                </a:lnTo>
                <a:lnTo>
                  <a:pt x="22" y="34"/>
                </a:lnTo>
                <a:lnTo>
                  <a:pt x="22" y="0"/>
                </a:lnTo>
                <a:lnTo>
                  <a:pt x="0" y="0"/>
                </a:ln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478"/>
          <p:cNvSpPr>
            <a:spLocks/>
          </p:cNvSpPr>
          <p:nvPr/>
        </p:nvSpPr>
        <p:spPr bwMode="auto">
          <a:xfrm>
            <a:off x="8732838" y="-804863"/>
            <a:ext cx="33338" cy="55563"/>
          </a:xfrm>
          <a:custGeom>
            <a:avLst/>
            <a:gdLst>
              <a:gd name="T0" fmla="*/ 0 w 21"/>
              <a:gd name="T1" fmla="*/ 0 h 35"/>
              <a:gd name="T2" fmla="*/ 0 w 21"/>
              <a:gd name="T3" fmla="*/ 34 h 35"/>
              <a:gd name="T4" fmla="*/ 3 w 21"/>
              <a:gd name="T5" fmla="*/ 30 h 35"/>
              <a:gd name="T6" fmla="*/ 4 w 21"/>
              <a:gd name="T7" fmla="*/ 30 h 35"/>
              <a:gd name="T8" fmla="*/ 8 w 21"/>
              <a:gd name="T9" fmla="*/ 35 h 35"/>
              <a:gd name="T10" fmla="*/ 12 w 21"/>
              <a:gd name="T11" fmla="*/ 30 h 35"/>
              <a:gd name="T12" fmla="*/ 12 w 21"/>
              <a:gd name="T13" fmla="*/ 30 h 35"/>
              <a:gd name="T14" fmla="*/ 17 w 21"/>
              <a:gd name="T15" fmla="*/ 35 h 35"/>
              <a:gd name="T16" fmla="*/ 21 w 21"/>
              <a:gd name="T17" fmla="*/ 30 h 35"/>
              <a:gd name="T18" fmla="*/ 21 w 21"/>
              <a:gd name="T19" fmla="*/ 30 h 35"/>
              <a:gd name="T20" fmla="*/ 21 w 21"/>
              <a:gd name="T21" fmla="*/ 0 h 35"/>
              <a:gd name="T22" fmla="*/ 0 w 21"/>
              <a:gd name="T23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35">
                <a:moveTo>
                  <a:pt x="0" y="0"/>
                </a:moveTo>
                <a:lnTo>
                  <a:pt x="0" y="34"/>
                </a:lnTo>
                <a:lnTo>
                  <a:pt x="3" y="30"/>
                </a:lnTo>
                <a:lnTo>
                  <a:pt x="4" y="30"/>
                </a:lnTo>
                <a:lnTo>
                  <a:pt x="8" y="35"/>
                </a:lnTo>
                <a:lnTo>
                  <a:pt x="12" y="30"/>
                </a:lnTo>
                <a:lnTo>
                  <a:pt x="12" y="30"/>
                </a:lnTo>
                <a:lnTo>
                  <a:pt x="17" y="35"/>
                </a:lnTo>
                <a:lnTo>
                  <a:pt x="21" y="30"/>
                </a:lnTo>
                <a:lnTo>
                  <a:pt x="21" y="30"/>
                </a:lnTo>
                <a:lnTo>
                  <a:pt x="21" y="0"/>
                </a:lnTo>
                <a:lnTo>
                  <a:pt x="0" y="0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479"/>
          <p:cNvSpPr>
            <a:spLocks/>
          </p:cNvSpPr>
          <p:nvPr/>
        </p:nvSpPr>
        <p:spPr bwMode="auto">
          <a:xfrm>
            <a:off x="8012113" y="-1497013"/>
            <a:ext cx="31750" cy="307975"/>
          </a:xfrm>
          <a:custGeom>
            <a:avLst/>
            <a:gdLst>
              <a:gd name="T0" fmla="*/ 13 w 20"/>
              <a:gd name="T1" fmla="*/ 17 h 194"/>
              <a:gd name="T2" fmla="*/ 13 w 20"/>
              <a:gd name="T3" fmla="*/ 0 h 194"/>
              <a:gd name="T4" fmla="*/ 0 w 20"/>
              <a:gd name="T5" fmla="*/ 0 h 194"/>
              <a:gd name="T6" fmla="*/ 0 w 20"/>
              <a:gd name="T7" fmla="*/ 194 h 194"/>
              <a:gd name="T8" fmla="*/ 13 w 20"/>
              <a:gd name="T9" fmla="*/ 194 h 194"/>
              <a:gd name="T10" fmla="*/ 13 w 20"/>
              <a:gd name="T11" fmla="*/ 29 h 194"/>
              <a:gd name="T12" fmla="*/ 20 w 20"/>
              <a:gd name="T13" fmla="*/ 17 h 194"/>
              <a:gd name="T14" fmla="*/ 13 w 20"/>
              <a:gd name="T15" fmla="*/ 17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194">
                <a:moveTo>
                  <a:pt x="13" y="17"/>
                </a:moveTo>
                <a:lnTo>
                  <a:pt x="13" y="0"/>
                </a:lnTo>
                <a:lnTo>
                  <a:pt x="0" y="0"/>
                </a:lnTo>
                <a:lnTo>
                  <a:pt x="0" y="194"/>
                </a:lnTo>
                <a:lnTo>
                  <a:pt x="13" y="194"/>
                </a:lnTo>
                <a:lnTo>
                  <a:pt x="13" y="29"/>
                </a:lnTo>
                <a:lnTo>
                  <a:pt x="20" y="17"/>
                </a:lnTo>
                <a:lnTo>
                  <a:pt x="13" y="17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480"/>
          <p:cNvSpPr>
            <a:spLocks/>
          </p:cNvSpPr>
          <p:nvPr/>
        </p:nvSpPr>
        <p:spPr bwMode="auto">
          <a:xfrm>
            <a:off x="7980363" y="-1497013"/>
            <a:ext cx="31750" cy="307975"/>
          </a:xfrm>
          <a:custGeom>
            <a:avLst/>
            <a:gdLst>
              <a:gd name="T0" fmla="*/ 7 w 20"/>
              <a:gd name="T1" fmla="*/ 0 h 194"/>
              <a:gd name="T2" fmla="*/ 7 w 20"/>
              <a:gd name="T3" fmla="*/ 17 h 194"/>
              <a:gd name="T4" fmla="*/ 0 w 20"/>
              <a:gd name="T5" fmla="*/ 17 h 194"/>
              <a:gd name="T6" fmla="*/ 7 w 20"/>
              <a:gd name="T7" fmla="*/ 29 h 194"/>
              <a:gd name="T8" fmla="*/ 7 w 20"/>
              <a:gd name="T9" fmla="*/ 194 h 194"/>
              <a:gd name="T10" fmla="*/ 20 w 20"/>
              <a:gd name="T11" fmla="*/ 194 h 194"/>
              <a:gd name="T12" fmla="*/ 20 w 20"/>
              <a:gd name="T13" fmla="*/ 0 h 194"/>
              <a:gd name="T14" fmla="*/ 7 w 20"/>
              <a:gd name="T15" fmla="*/ 0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194">
                <a:moveTo>
                  <a:pt x="7" y="0"/>
                </a:moveTo>
                <a:lnTo>
                  <a:pt x="7" y="17"/>
                </a:lnTo>
                <a:lnTo>
                  <a:pt x="0" y="17"/>
                </a:lnTo>
                <a:lnTo>
                  <a:pt x="7" y="29"/>
                </a:lnTo>
                <a:lnTo>
                  <a:pt x="7" y="194"/>
                </a:lnTo>
                <a:lnTo>
                  <a:pt x="20" y="194"/>
                </a:lnTo>
                <a:lnTo>
                  <a:pt x="20" y="0"/>
                </a:lnTo>
                <a:lnTo>
                  <a:pt x="7" y="0"/>
                </a:ln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481"/>
          <p:cNvSpPr>
            <a:spLocks/>
          </p:cNvSpPr>
          <p:nvPr/>
        </p:nvSpPr>
        <p:spPr bwMode="auto">
          <a:xfrm>
            <a:off x="7897813" y="-1531938"/>
            <a:ext cx="114300" cy="68263"/>
          </a:xfrm>
          <a:custGeom>
            <a:avLst/>
            <a:gdLst>
              <a:gd name="T0" fmla="*/ 14 w 112"/>
              <a:gd name="T1" fmla="*/ 0 h 66"/>
              <a:gd name="T2" fmla="*/ 0 w 112"/>
              <a:gd name="T3" fmla="*/ 14 h 66"/>
              <a:gd name="T4" fmla="*/ 0 w 112"/>
              <a:gd name="T5" fmla="*/ 52 h 66"/>
              <a:gd name="T6" fmla="*/ 14 w 112"/>
              <a:gd name="T7" fmla="*/ 66 h 66"/>
              <a:gd name="T8" fmla="*/ 112 w 112"/>
              <a:gd name="T9" fmla="*/ 66 h 66"/>
              <a:gd name="T10" fmla="*/ 112 w 112"/>
              <a:gd name="T11" fmla="*/ 0 h 66"/>
              <a:gd name="T12" fmla="*/ 14 w 112"/>
              <a:gd name="T13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2" h="66">
                <a:moveTo>
                  <a:pt x="14" y="0"/>
                </a:moveTo>
                <a:cubicBezTo>
                  <a:pt x="7" y="0"/>
                  <a:pt x="0" y="6"/>
                  <a:pt x="0" y="14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59"/>
                  <a:pt x="7" y="66"/>
                  <a:pt x="14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2" y="0"/>
                  <a:pt x="112" y="0"/>
                  <a:pt x="112" y="0"/>
                </a:cubicBezTo>
                <a:lnTo>
                  <a:pt x="14" y="0"/>
                </a:lnTo>
                <a:close/>
              </a:path>
            </a:pathLst>
          </a:custGeom>
          <a:solidFill>
            <a:srgbClr val="433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482"/>
          <p:cNvSpPr>
            <a:spLocks/>
          </p:cNvSpPr>
          <p:nvPr/>
        </p:nvSpPr>
        <p:spPr bwMode="auto">
          <a:xfrm>
            <a:off x="8012113" y="-1531938"/>
            <a:ext cx="114300" cy="68263"/>
          </a:xfrm>
          <a:custGeom>
            <a:avLst/>
            <a:gdLst>
              <a:gd name="T0" fmla="*/ 97 w 111"/>
              <a:gd name="T1" fmla="*/ 0 h 66"/>
              <a:gd name="T2" fmla="*/ 0 w 111"/>
              <a:gd name="T3" fmla="*/ 0 h 66"/>
              <a:gd name="T4" fmla="*/ 0 w 111"/>
              <a:gd name="T5" fmla="*/ 66 h 66"/>
              <a:gd name="T6" fmla="*/ 97 w 111"/>
              <a:gd name="T7" fmla="*/ 66 h 66"/>
              <a:gd name="T8" fmla="*/ 111 w 111"/>
              <a:gd name="T9" fmla="*/ 52 h 66"/>
              <a:gd name="T10" fmla="*/ 111 w 111"/>
              <a:gd name="T11" fmla="*/ 14 h 66"/>
              <a:gd name="T12" fmla="*/ 97 w 111"/>
              <a:gd name="T13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1" h="66">
                <a:moveTo>
                  <a:pt x="9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6"/>
                  <a:pt x="0" y="66"/>
                  <a:pt x="0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105" y="66"/>
                  <a:pt x="111" y="59"/>
                  <a:pt x="111" y="52"/>
                </a:cubicBezTo>
                <a:cubicBezTo>
                  <a:pt x="111" y="14"/>
                  <a:pt x="111" y="14"/>
                  <a:pt x="111" y="14"/>
                </a:cubicBezTo>
                <a:cubicBezTo>
                  <a:pt x="111" y="6"/>
                  <a:pt x="105" y="0"/>
                  <a:pt x="97" y="0"/>
                </a:cubicBezTo>
                <a:close/>
              </a:path>
            </a:pathLst>
          </a:custGeom>
          <a:solidFill>
            <a:srgbClr val="322A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Rectangle 483"/>
          <p:cNvSpPr>
            <a:spLocks noChangeArrowheads="1"/>
          </p:cNvSpPr>
          <p:nvPr/>
        </p:nvSpPr>
        <p:spPr bwMode="auto">
          <a:xfrm>
            <a:off x="7904163" y="-1500188"/>
            <a:ext cx="107950" cy="4763"/>
          </a:xfrm>
          <a:prstGeom prst="rect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Rectangle 484"/>
          <p:cNvSpPr>
            <a:spLocks noChangeArrowheads="1"/>
          </p:cNvSpPr>
          <p:nvPr/>
        </p:nvSpPr>
        <p:spPr bwMode="auto">
          <a:xfrm>
            <a:off x="8012113" y="-1500188"/>
            <a:ext cx="107950" cy="4763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Rectangle 485"/>
          <p:cNvSpPr>
            <a:spLocks noChangeArrowheads="1"/>
          </p:cNvSpPr>
          <p:nvPr/>
        </p:nvSpPr>
        <p:spPr bwMode="auto">
          <a:xfrm>
            <a:off x="8012113" y="-1490663"/>
            <a:ext cx="107950" cy="6350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Rectangle 486"/>
          <p:cNvSpPr>
            <a:spLocks noChangeArrowheads="1"/>
          </p:cNvSpPr>
          <p:nvPr/>
        </p:nvSpPr>
        <p:spPr bwMode="auto">
          <a:xfrm>
            <a:off x="7904163" y="-1490663"/>
            <a:ext cx="107950" cy="6350"/>
          </a:xfrm>
          <a:prstGeom prst="rect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Rectangle 487"/>
          <p:cNvSpPr>
            <a:spLocks noChangeArrowheads="1"/>
          </p:cNvSpPr>
          <p:nvPr/>
        </p:nvSpPr>
        <p:spPr bwMode="auto">
          <a:xfrm>
            <a:off x="7908926" y="-1522413"/>
            <a:ext cx="103188" cy="17463"/>
          </a:xfrm>
          <a:prstGeom prst="rect">
            <a:avLst/>
          </a:pr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Rectangle 488"/>
          <p:cNvSpPr>
            <a:spLocks noChangeArrowheads="1"/>
          </p:cNvSpPr>
          <p:nvPr/>
        </p:nvSpPr>
        <p:spPr bwMode="auto">
          <a:xfrm>
            <a:off x="8012113" y="-1522413"/>
            <a:ext cx="104775" cy="17463"/>
          </a:xfrm>
          <a:prstGeom prst="rect">
            <a:avLst/>
          </a:pr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489"/>
          <p:cNvSpPr>
            <a:spLocks/>
          </p:cNvSpPr>
          <p:nvPr/>
        </p:nvSpPr>
        <p:spPr bwMode="auto">
          <a:xfrm>
            <a:off x="7974013" y="-1314451"/>
            <a:ext cx="38100" cy="261938"/>
          </a:xfrm>
          <a:custGeom>
            <a:avLst/>
            <a:gdLst>
              <a:gd name="T0" fmla="*/ 11 w 37"/>
              <a:gd name="T1" fmla="*/ 0 h 255"/>
              <a:gd name="T2" fmla="*/ 0 w 37"/>
              <a:gd name="T3" fmla="*/ 11 h 255"/>
              <a:gd name="T4" fmla="*/ 0 w 37"/>
              <a:gd name="T5" fmla="*/ 244 h 255"/>
              <a:gd name="T6" fmla="*/ 11 w 37"/>
              <a:gd name="T7" fmla="*/ 255 h 255"/>
              <a:gd name="T8" fmla="*/ 37 w 37"/>
              <a:gd name="T9" fmla="*/ 255 h 255"/>
              <a:gd name="T10" fmla="*/ 37 w 37"/>
              <a:gd name="T11" fmla="*/ 0 h 255"/>
              <a:gd name="T12" fmla="*/ 11 w 37"/>
              <a:gd name="T13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55">
                <a:moveTo>
                  <a:pt x="11" y="0"/>
                </a:moveTo>
                <a:cubicBezTo>
                  <a:pt x="5" y="0"/>
                  <a:pt x="0" y="5"/>
                  <a:pt x="0" y="11"/>
                </a:cubicBezTo>
                <a:cubicBezTo>
                  <a:pt x="0" y="244"/>
                  <a:pt x="0" y="244"/>
                  <a:pt x="0" y="244"/>
                </a:cubicBezTo>
                <a:cubicBezTo>
                  <a:pt x="0" y="250"/>
                  <a:pt x="5" y="255"/>
                  <a:pt x="11" y="255"/>
                </a:cubicBezTo>
                <a:cubicBezTo>
                  <a:pt x="37" y="255"/>
                  <a:pt x="37" y="255"/>
                  <a:pt x="37" y="255"/>
                </a:cubicBezTo>
                <a:cubicBezTo>
                  <a:pt x="37" y="0"/>
                  <a:pt x="37" y="0"/>
                  <a:pt x="37" y="0"/>
                </a:cubicBezTo>
                <a:lnTo>
                  <a:pt x="11" y="0"/>
                </a:lnTo>
                <a:close/>
              </a:path>
            </a:pathLst>
          </a:custGeom>
          <a:solidFill>
            <a:srgbClr val="433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490"/>
          <p:cNvSpPr>
            <a:spLocks/>
          </p:cNvSpPr>
          <p:nvPr/>
        </p:nvSpPr>
        <p:spPr bwMode="auto">
          <a:xfrm>
            <a:off x="8012113" y="-1314451"/>
            <a:ext cx="38100" cy="261938"/>
          </a:xfrm>
          <a:custGeom>
            <a:avLst/>
            <a:gdLst>
              <a:gd name="T0" fmla="*/ 25 w 36"/>
              <a:gd name="T1" fmla="*/ 0 h 255"/>
              <a:gd name="T2" fmla="*/ 0 w 36"/>
              <a:gd name="T3" fmla="*/ 0 h 255"/>
              <a:gd name="T4" fmla="*/ 0 w 36"/>
              <a:gd name="T5" fmla="*/ 255 h 255"/>
              <a:gd name="T6" fmla="*/ 25 w 36"/>
              <a:gd name="T7" fmla="*/ 255 h 255"/>
              <a:gd name="T8" fmla="*/ 36 w 36"/>
              <a:gd name="T9" fmla="*/ 244 h 255"/>
              <a:gd name="T10" fmla="*/ 36 w 36"/>
              <a:gd name="T11" fmla="*/ 11 h 255"/>
              <a:gd name="T12" fmla="*/ 25 w 36"/>
              <a:gd name="T13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" h="255">
                <a:moveTo>
                  <a:pt x="2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55"/>
                  <a:pt x="0" y="255"/>
                  <a:pt x="0" y="255"/>
                </a:cubicBezTo>
                <a:cubicBezTo>
                  <a:pt x="25" y="255"/>
                  <a:pt x="25" y="255"/>
                  <a:pt x="25" y="255"/>
                </a:cubicBezTo>
                <a:cubicBezTo>
                  <a:pt x="31" y="255"/>
                  <a:pt x="36" y="250"/>
                  <a:pt x="36" y="244"/>
                </a:cubicBezTo>
                <a:cubicBezTo>
                  <a:pt x="36" y="11"/>
                  <a:pt x="36" y="11"/>
                  <a:pt x="36" y="11"/>
                </a:cubicBezTo>
                <a:cubicBezTo>
                  <a:pt x="36" y="5"/>
                  <a:pt x="31" y="0"/>
                  <a:pt x="25" y="0"/>
                </a:cubicBezTo>
                <a:close/>
              </a:path>
            </a:pathLst>
          </a:custGeom>
          <a:solidFill>
            <a:srgbClr val="322A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491"/>
          <p:cNvSpPr>
            <a:spLocks/>
          </p:cNvSpPr>
          <p:nvPr/>
        </p:nvSpPr>
        <p:spPr bwMode="auto">
          <a:xfrm>
            <a:off x="8012113" y="-1287463"/>
            <a:ext cx="25400" cy="11113"/>
          </a:xfrm>
          <a:custGeom>
            <a:avLst/>
            <a:gdLst>
              <a:gd name="T0" fmla="*/ 24 w 24"/>
              <a:gd name="T1" fmla="*/ 5 h 11"/>
              <a:gd name="T2" fmla="*/ 19 w 24"/>
              <a:gd name="T3" fmla="*/ 0 h 11"/>
              <a:gd name="T4" fmla="*/ 0 w 24"/>
              <a:gd name="T5" fmla="*/ 0 h 11"/>
              <a:gd name="T6" fmla="*/ 0 w 24"/>
              <a:gd name="T7" fmla="*/ 11 h 11"/>
              <a:gd name="T8" fmla="*/ 19 w 24"/>
              <a:gd name="T9" fmla="*/ 11 h 11"/>
              <a:gd name="T10" fmla="*/ 24 w 24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1">
                <a:moveTo>
                  <a:pt x="24" y="5"/>
                </a:moveTo>
                <a:cubicBezTo>
                  <a:pt x="24" y="2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2" y="11"/>
                  <a:pt x="24" y="8"/>
                  <a:pt x="24" y="5"/>
                </a:cubicBez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492"/>
          <p:cNvSpPr>
            <a:spLocks/>
          </p:cNvSpPr>
          <p:nvPr/>
        </p:nvSpPr>
        <p:spPr bwMode="auto">
          <a:xfrm>
            <a:off x="7986713" y="-1287463"/>
            <a:ext cx="25400" cy="11113"/>
          </a:xfrm>
          <a:custGeom>
            <a:avLst/>
            <a:gdLst>
              <a:gd name="T0" fmla="*/ 6 w 26"/>
              <a:gd name="T1" fmla="*/ 0 h 11"/>
              <a:gd name="T2" fmla="*/ 0 w 26"/>
              <a:gd name="T3" fmla="*/ 5 h 11"/>
              <a:gd name="T4" fmla="*/ 6 w 26"/>
              <a:gd name="T5" fmla="*/ 11 h 11"/>
              <a:gd name="T6" fmla="*/ 26 w 26"/>
              <a:gd name="T7" fmla="*/ 11 h 11"/>
              <a:gd name="T8" fmla="*/ 26 w 26"/>
              <a:gd name="T9" fmla="*/ 0 h 11"/>
              <a:gd name="T10" fmla="*/ 6 w 26"/>
              <a:gd name="T11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1">
                <a:moveTo>
                  <a:pt x="6" y="0"/>
                </a:move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1"/>
                  <a:pt x="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0"/>
                  <a:pt x="26" y="0"/>
                  <a:pt x="26" y="0"/>
                </a:cubicBezTo>
                <a:lnTo>
                  <a:pt x="6" y="0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493"/>
          <p:cNvSpPr>
            <a:spLocks/>
          </p:cNvSpPr>
          <p:nvPr/>
        </p:nvSpPr>
        <p:spPr bwMode="auto">
          <a:xfrm>
            <a:off x="7986713" y="-1263651"/>
            <a:ext cx="25400" cy="11113"/>
          </a:xfrm>
          <a:custGeom>
            <a:avLst/>
            <a:gdLst>
              <a:gd name="T0" fmla="*/ 6 w 26"/>
              <a:gd name="T1" fmla="*/ 0 h 10"/>
              <a:gd name="T2" fmla="*/ 0 w 26"/>
              <a:gd name="T3" fmla="*/ 5 h 10"/>
              <a:gd name="T4" fmla="*/ 6 w 26"/>
              <a:gd name="T5" fmla="*/ 10 h 10"/>
              <a:gd name="T6" fmla="*/ 26 w 26"/>
              <a:gd name="T7" fmla="*/ 10 h 10"/>
              <a:gd name="T8" fmla="*/ 26 w 26"/>
              <a:gd name="T9" fmla="*/ 0 h 10"/>
              <a:gd name="T10" fmla="*/ 6 w 26"/>
              <a:gd name="T1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0">
                <a:moveTo>
                  <a:pt x="6" y="0"/>
                </a:move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0"/>
                  <a:pt x="6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0"/>
                  <a:pt x="26" y="0"/>
                  <a:pt x="26" y="0"/>
                </a:cubicBezTo>
                <a:lnTo>
                  <a:pt x="6" y="0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494"/>
          <p:cNvSpPr>
            <a:spLocks/>
          </p:cNvSpPr>
          <p:nvPr/>
        </p:nvSpPr>
        <p:spPr bwMode="auto">
          <a:xfrm>
            <a:off x="8012113" y="-1263651"/>
            <a:ext cx="25400" cy="11113"/>
          </a:xfrm>
          <a:custGeom>
            <a:avLst/>
            <a:gdLst>
              <a:gd name="T0" fmla="*/ 24 w 24"/>
              <a:gd name="T1" fmla="*/ 5 h 10"/>
              <a:gd name="T2" fmla="*/ 19 w 24"/>
              <a:gd name="T3" fmla="*/ 0 h 10"/>
              <a:gd name="T4" fmla="*/ 0 w 24"/>
              <a:gd name="T5" fmla="*/ 0 h 10"/>
              <a:gd name="T6" fmla="*/ 0 w 24"/>
              <a:gd name="T7" fmla="*/ 10 h 10"/>
              <a:gd name="T8" fmla="*/ 19 w 24"/>
              <a:gd name="T9" fmla="*/ 10 h 10"/>
              <a:gd name="T10" fmla="*/ 24 w 24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0">
                <a:moveTo>
                  <a:pt x="24" y="5"/>
                </a:moveTo>
                <a:cubicBezTo>
                  <a:pt x="24" y="2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22" y="10"/>
                  <a:pt x="24" y="8"/>
                  <a:pt x="24" y="5"/>
                </a:cubicBez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495"/>
          <p:cNvSpPr>
            <a:spLocks/>
          </p:cNvSpPr>
          <p:nvPr/>
        </p:nvSpPr>
        <p:spPr bwMode="auto">
          <a:xfrm>
            <a:off x="7986713" y="-1241426"/>
            <a:ext cx="25400" cy="11113"/>
          </a:xfrm>
          <a:custGeom>
            <a:avLst/>
            <a:gdLst>
              <a:gd name="T0" fmla="*/ 0 w 26"/>
              <a:gd name="T1" fmla="*/ 6 h 11"/>
              <a:gd name="T2" fmla="*/ 6 w 26"/>
              <a:gd name="T3" fmla="*/ 11 h 11"/>
              <a:gd name="T4" fmla="*/ 26 w 26"/>
              <a:gd name="T5" fmla="*/ 11 h 11"/>
              <a:gd name="T6" fmla="*/ 26 w 26"/>
              <a:gd name="T7" fmla="*/ 0 h 11"/>
              <a:gd name="T8" fmla="*/ 6 w 26"/>
              <a:gd name="T9" fmla="*/ 0 h 11"/>
              <a:gd name="T10" fmla="*/ 0 w 26"/>
              <a:gd name="T1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1">
                <a:moveTo>
                  <a:pt x="0" y="6"/>
                </a:moveTo>
                <a:cubicBezTo>
                  <a:pt x="0" y="8"/>
                  <a:pt x="3" y="11"/>
                  <a:pt x="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6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496"/>
          <p:cNvSpPr>
            <a:spLocks/>
          </p:cNvSpPr>
          <p:nvPr/>
        </p:nvSpPr>
        <p:spPr bwMode="auto">
          <a:xfrm>
            <a:off x="8012113" y="-1241426"/>
            <a:ext cx="25400" cy="11113"/>
          </a:xfrm>
          <a:custGeom>
            <a:avLst/>
            <a:gdLst>
              <a:gd name="T0" fmla="*/ 19 w 24"/>
              <a:gd name="T1" fmla="*/ 11 h 11"/>
              <a:gd name="T2" fmla="*/ 24 w 24"/>
              <a:gd name="T3" fmla="*/ 6 h 11"/>
              <a:gd name="T4" fmla="*/ 19 w 24"/>
              <a:gd name="T5" fmla="*/ 0 h 11"/>
              <a:gd name="T6" fmla="*/ 0 w 24"/>
              <a:gd name="T7" fmla="*/ 0 h 11"/>
              <a:gd name="T8" fmla="*/ 0 w 24"/>
              <a:gd name="T9" fmla="*/ 11 h 11"/>
              <a:gd name="T10" fmla="*/ 19 w 24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1">
                <a:moveTo>
                  <a:pt x="19" y="11"/>
                </a:moveTo>
                <a:cubicBezTo>
                  <a:pt x="22" y="11"/>
                  <a:pt x="24" y="8"/>
                  <a:pt x="24" y="6"/>
                </a:cubicBezTo>
                <a:cubicBezTo>
                  <a:pt x="24" y="3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19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497"/>
          <p:cNvSpPr>
            <a:spLocks/>
          </p:cNvSpPr>
          <p:nvPr/>
        </p:nvSpPr>
        <p:spPr bwMode="auto">
          <a:xfrm>
            <a:off x="7986713" y="-1217613"/>
            <a:ext cx="25400" cy="11113"/>
          </a:xfrm>
          <a:custGeom>
            <a:avLst/>
            <a:gdLst>
              <a:gd name="T0" fmla="*/ 0 w 26"/>
              <a:gd name="T1" fmla="*/ 5 h 10"/>
              <a:gd name="T2" fmla="*/ 6 w 26"/>
              <a:gd name="T3" fmla="*/ 10 h 10"/>
              <a:gd name="T4" fmla="*/ 26 w 26"/>
              <a:gd name="T5" fmla="*/ 10 h 10"/>
              <a:gd name="T6" fmla="*/ 26 w 26"/>
              <a:gd name="T7" fmla="*/ 0 h 10"/>
              <a:gd name="T8" fmla="*/ 6 w 26"/>
              <a:gd name="T9" fmla="*/ 0 h 10"/>
              <a:gd name="T10" fmla="*/ 0 w 26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0">
                <a:moveTo>
                  <a:pt x="0" y="5"/>
                </a:moveTo>
                <a:cubicBezTo>
                  <a:pt x="0" y="8"/>
                  <a:pt x="3" y="10"/>
                  <a:pt x="6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498"/>
          <p:cNvSpPr>
            <a:spLocks/>
          </p:cNvSpPr>
          <p:nvPr/>
        </p:nvSpPr>
        <p:spPr bwMode="auto">
          <a:xfrm>
            <a:off x="8012113" y="-1217613"/>
            <a:ext cx="25400" cy="11113"/>
          </a:xfrm>
          <a:custGeom>
            <a:avLst/>
            <a:gdLst>
              <a:gd name="T0" fmla="*/ 19 w 24"/>
              <a:gd name="T1" fmla="*/ 10 h 10"/>
              <a:gd name="T2" fmla="*/ 24 w 24"/>
              <a:gd name="T3" fmla="*/ 5 h 10"/>
              <a:gd name="T4" fmla="*/ 19 w 24"/>
              <a:gd name="T5" fmla="*/ 0 h 10"/>
              <a:gd name="T6" fmla="*/ 0 w 24"/>
              <a:gd name="T7" fmla="*/ 0 h 10"/>
              <a:gd name="T8" fmla="*/ 0 w 24"/>
              <a:gd name="T9" fmla="*/ 10 h 10"/>
              <a:gd name="T10" fmla="*/ 19 w 24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0">
                <a:moveTo>
                  <a:pt x="19" y="10"/>
                </a:moveTo>
                <a:cubicBezTo>
                  <a:pt x="22" y="10"/>
                  <a:pt x="24" y="8"/>
                  <a:pt x="24" y="5"/>
                </a:cubicBezTo>
                <a:cubicBezTo>
                  <a:pt x="24" y="2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lnTo>
                  <a:pt x="19" y="1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499"/>
          <p:cNvSpPr>
            <a:spLocks/>
          </p:cNvSpPr>
          <p:nvPr/>
        </p:nvSpPr>
        <p:spPr bwMode="auto">
          <a:xfrm>
            <a:off x="8012113" y="-1193801"/>
            <a:ext cx="25400" cy="11113"/>
          </a:xfrm>
          <a:custGeom>
            <a:avLst/>
            <a:gdLst>
              <a:gd name="T0" fmla="*/ 19 w 24"/>
              <a:gd name="T1" fmla="*/ 11 h 11"/>
              <a:gd name="T2" fmla="*/ 24 w 24"/>
              <a:gd name="T3" fmla="*/ 6 h 11"/>
              <a:gd name="T4" fmla="*/ 19 w 24"/>
              <a:gd name="T5" fmla="*/ 0 h 11"/>
              <a:gd name="T6" fmla="*/ 0 w 24"/>
              <a:gd name="T7" fmla="*/ 0 h 11"/>
              <a:gd name="T8" fmla="*/ 0 w 24"/>
              <a:gd name="T9" fmla="*/ 11 h 11"/>
              <a:gd name="T10" fmla="*/ 19 w 24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1">
                <a:moveTo>
                  <a:pt x="19" y="11"/>
                </a:moveTo>
                <a:cubicBezTo>
                  <a:pt x="22" y="11"/>
                  <a:pt x="24" y="9"/>
                  <a:pt x="24" y="6"/>
                </a:cubicBezTo>
                <a:cubicBezTo>
                  <a:pt x="24" y="3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19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500"/>
          <p:cNvSpPr>
            <a:spLocks/>
          </p:cNvSpPr>
          <p:nvPr/>
        </p:nvSpPr>
        <p:spPr bwMode="auto">
          <a:xfrm>
            <a:off x="7986713" y="-1193801"/>
            <a:ext cx="25400" cy="11113"/>
          </a:xfrm>
          <a:custGeom>
            <a:avLst/>
            <a:gdLst>
              <a:gd name="T0" fmla="*/ 0 w 26"/>
              <a:gd name="T1" fmla="*/ 6 h 11"/>
              <a:gd name="T2" fmla="*/ 6 w 26"/>
              <a:gd name="T3" fmla="*/ 11 h 11"/>
              <a:gd name="T4" fmla="*/ 26 w 26"/>
              <a:gd name="T5" fmla="*/ 11 h 11"/>
              <a:gd name="T6" fmla="*/ 26 w 26"/>
              <a:gd name="T7" fmla="*/ 0 h 11"/>
              <a:gd name="T8" fmla="*/ 6 w 26"/>
              <a:gd name="T9" fmla="*/ 0 h 11"/>
              <a:gd name="T10" fmla="*/ 0 w 26"/>
              <a:gd name="T1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1">
                <a:moveTo>
                  <a:pt x="0" y="6"/>
                </a:moveTo>
                <a:cubicBezTo>
                  <a:pt x="0" y="9"/>
                  <a:pt x="3" y="11"/>
                  <a:pt x="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6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6" name="Freeform 501"/>
          <p:cNvSpPr>
            <a:spLocks/>
          </p:cNvSpPr>
          <p:nvPr/>
        </p:nvSpPr>
        <p:spPr bwMode="auto">
          <a:xfrm>
            <a:off x="7986713" y="-1171576"/>
            <a:ext cx="25400" cy="12700"/>
          </a:xfrm>
          <a:custGeom>
            <a:avLst/>
            <a:gdLst>
              <a:gd name="T0" fmla="*/ 0 w 26"/>
              <a:gd name="T1" fmla="*/ 5 h 11"/>
              <a:gd name="T2" fmla="*/ 6 w 26"/>
              <a:gd name="T3" fmla="*/ 11 h 11"/>
              <a:gd name="T4" fmla="*/ 26 w 26"/>
              <a:gd name="T5" fmla="*/ 11 h 11"/>
              <a:gd name="T6" fmla="*/ 26 w 26"/>
              <a:gd name="T7" fmla="*/ 0 h 11"/>
              <a:gd name="T8" fmla="*/ 6 w 26"/>
              <a:gd name="T9" fmla="*/ 0 h 11"/>
              <a:gd name="T10" fmla="*/ 0 w 26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1">
                <a:moveTo>
                  <a:pt x="0" y="5"/>
                </a:moveTo>
                <a:cubicBezTo>
                  <a:pt x="0" y="8"/>
                  <a:pt x="3" y="11"/>
                  <a:pt x="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7" name="Freeform 502"/>
          <p:cNvSpPr>
            <a:spLocks/>
          </p:cNvSpPr>
          <p:nvPr/>
        </p:nvSpPr>
        <p:spPr bwMode="auto">
          <a:xfrm>
            <a:off x="8012113" y="-1171576"/>
            <a:ext cx="25400" cy="12700"/>
          </a:xfrm>
          <a:custGeom>
            <a:avLst/>
            <a:gdLst>
              <a:gd name="T0" fmla="*/ 19 w 24"/>
              <a:gd name="T1" fmla="*/ 11 h 11"/>
              <a:gd name="T2" fmla="*/ 24 w 24"/>
              <a:gd name="T3" fmla="*/ 5 h 11"/>
              <a:gd name="T4" fmla="*/ 19 w 24"/>
              <a:gd name="T5" fmla="*/ 0 h 11"/>
              <a:gd name="T6" fmla="*/ 0 w 24"/>
              <a:gd name="T7" fmla="*/ 0 h 11"/>
              <a:gd name="T8" fmla="*/ 0 w 24"/>
              <a:gd name="T9" fmla="*/ 11 h 11"/>
              <a:gd name="T10" fmla="*/ 19 w 24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1">
                <a:moveTo>
                  <a:pt x="19" y="11"/>
                </a:moveTo>
                <a:cubicBezTo>
                  <a:pt x="22" y="11"/>
                  <a:pt x="24" y="8"/>
                  <a:pt x="24" y="5"/>
                </a:cubicBezTo>
                <a:cubicBezTo>
                  <a:pt x="24" y="2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19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8" name="Freeform 503"/>
          <p:cNvSpPr>
            <a:spLocks/>
          </p:cNvSpPr>
          <p:nvPr/>
        </p:nvSpPr>
        <p:spPr bwMode="auto">
          <a:xfrm>
            <a:off x="7986713" y="-1147763"/>
            <a:ext cx="25400" cy="11113"/>
          </a:xfrm>
          <a:custGeom>
            <a:avLst/>
            <a:gdLst>
              <a:gd name="T0" fmla="*/ 0 w 26"/>
              <a:gd name="T1" fmla="*/ 5 h 10"/>
              <a:gd name="T2" fmla="*/ 6 w 26"/>
              <a:gd name="T3" fmla="*/ 10 h 10"/>
              <a:gd name="T4" fmla="*/ 26 w 26"/>
              <a:gd name="T5" fmla="*/ 10 h 10"/>
              <a:gd name="T6" fmla="*/ 26 w 26"/>
              <a:gd name="T7" fmla="*/ 0 h 10"/>
              <a:gd name="T8" fmla="*/ 6 w 26"/>
              <a:gd name="T9" fmla="*/ 0 h 10"/>
              <a:gd name="T10" fmla="*/ 0 w 26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0">
                <a:moveTo>
                  <a:pt x="0" y="5"/>
                </a:moveTo>
                <a:cubicBezTo>
                  <a:pt x="0" y="8"/>
                  <a:pt x="3" y="10"/>
                  <a:pt x="6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9" name="Freeform 504"/>
          <p:cNvSpPr>
            <a:spLocks/>
          </p:cNvSpPr>
          <p:nvPr/>
        </p:nvSpPr>
        <p:spPr bwMode="auto">
          <a:xfrm>
            <a:off x="8012113" y="-1147763"/>
            <a:ext cx="25400" cy="11113"/>
          </a:xfrm>
          <a:custGeom>
            <a:avLst/>
            <a:gdLst>
              <a:gd name="T0" fmla="*/ 19 w 24"/>
              <a:gd name="T1" fmla="*/ 10 h 10"/>
              <a:gd name="T2" fmla="*/ 24 w 24"/>
              <a:gd name="T3" fmla="*/ 5 h 10"/>
              <a:gd name="T4" fmla="*/ 19 w 24"/>
              <a:gd name="T5" fmla="*/ 0 h 10"/>
              <a:gd name="T6" fmla="*/ 0 w 24"/>
              <a:gd name="T7" fmla="*/ 0 h 10"/>
              <a:gd name="T8" fmla="*/ 0 w 24"/>
              <a:gd name="T9" fmla="*/ 10 h 10"/>
              <a:gd name="T10" fmla="*/ 19 w 24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0">
                <a:moveTo>
                  <a:pt x="19" y="10"/>
                </a:moveTo>
                <a:cubicBezTo>
                  <a:pt x="22" y="10"/>
                  <a:pt x="24" y="8"/>
                  <a:pt x="24" y="5"/>
                </a:cubicBezTo>
                <a:cubicBezTo>
                  <a:pt x="24" y="2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lnTo>
                  <a:pt x="19" y="1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0" name="Freeform 505"/>
          <p:cNvSpPr>
            <a:spLocks/>
          </p:cNvSpPr>
          <p:nvPr/>
        </p:nvSpPr>
        <p:spPr bwMode="auto">
          <a:xfrm>
            <a:off x="7986713" y="-1123951"/>
            <a:ext cx="25400" cy="11113"/>
          </a:xfrm>
          <a:custGeom>
            <a:avLst/>
            <a:gdLst>
              <a:gd name="T0" fmla="*/ 0 w 26"/>
              <a:gd name="T1" fmla="*/ 5 h 11"/>
              <a:gd name="T2" fmla="*/ 6 w 26"/>
              <a:gd name="T3" fmla="*/ 11 h 11"/>
              <a:gd name="T4" fmla="*/ 26 w 26"/>
              <a:gd name="T5" fmla="*/ 11 h 11"/>
              <a:gd name="T6" fmla="*/ 26 w 26"/>
              <a:gd name="T7" fmla="*/ 0 h 11"/>
              <a:gd name="T8" fmla="*/ 6 w 26"/>
              <a:gd name="T9" fmla="*/ 0 h 11"/>
              <a:gd name="T10" fmla="*/ 0 w 26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1">
                <a:moveTo>
                  <a:pt x="0" y="5"/>
                </a:moveTo>
                <a:cubicBezTo>
                  <a:pt x="0" y="8"/>
                  <a:pt x="3" y="11"/>
                  <a:pt x="6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1" name="Freeform 506"/>
          <p:cNvSpPr>
            <a:spLocks/>
          </p:cNvSpPr>
          <p:nvPr/>
        </p:nvSpPr>
        <p:spPr bwMode="auto">
          <a:xfrm>
            <a:off x="8012113" y="-1123951"/>
            <a:ext cx="25400" cy="11113"/>
          </a:xfrm>
          <a:custGeom>
            <a:avLst/>
            <a:gdLst>
              <a:gd name="T0" fmla="*/ 19 w 24"/>
              <a:gd name="T1" fmla="*/ 11 h 11"/>
              <a:gd name="T2" fmla="*/ 24 w 24"/>
              <a:gd name="T3" fmla="*/ 5 h 11"/>
              <a:gd name="T4" fmla="*/ 19 w 24"/>
              <a:gd name="T5" fmla="*/ 0 h 11"/>
              <a:gd name="T6" fmla="*/ 0 w 24"/>
              <a:gd name="T7" fmla="*/ 0 h 11"/>
              <a:gd name="T8" fmla="*/ 0 w 24"/>
              <a:gd name="T9" fmla="*/ 11 h 11"/>
              <a:gd name="T10" fmla="*/ 19 w 24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1">
                <a:moveTo>
                  <a:pt x="19" y="11"/>
                </a:moveTo>
                <a:cubicBezTo>
                  <a:pt x="22" y="11"/>
                  <a:pt x="24" y="8"/>
                  <a:pt x="24" y="5"/>
                </a:cubicBezTo>
                <a:cubicBezTo>
                  <a:pt x="24" y="3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19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2" name="Freeform 507"/>
          <p:cNvSpPr>
            <a:spLocks/>
          </p:cNvSpPr>
          <p:nvPr/>
        </p:nvSpPr>
        <p:spPr bwMode="auto">
          <a:xfrm>
            <a:off x="8012113" y="-1100138"/>
            <a:ext cx="25400" cy="9525"/>
          </a:xfrm>
          <a:custGeom>
            <a:avLst/>
            <a:gdLst>
              <a:gd name="T0" fmla="*/ 19 w 24"/>
              <a:gd name="T1" fmla="*/ 10 h 10"/>
              <a:gd name="T2" fmla="*/ 24 w 24"/>
              <a:gd name="T3" fmla="*/ 5 h 10"/>
              <a:gd name="T4" fmla="*/ 19 w 24"/>
              <a:gd name="T5" fmla="*/ 0 h 10"/>
              <a:gd name="T6" fmla="*/ 0 w 24"/>
              <a:gd name="T7" fmla="*/ 0 h 10"/>
              <a:gd name="T8" fmla="*/ 0 w 24"/>
              <a:gd name="T9" fmla="*/ 10 h 10"/>
              <a:gd name="T10" fmla="*/ 19 w 24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10">
                <a:moveTo>
                  <a:pt x="19" y="10"/>
                </a:moveTo>
                <a:cubicBezTo>
                  <a:pt x="22" y="10"/>
                  <a:pt x="24" y="8"/>
                  <a:pt x="24" y="5"/>
                </a:cubicBezTo>
                <a:cubicBezTo>
                  <a:pt x="24" y="2"/>
                  <a:pt x="22" y="0"/>
                  <a:pt x="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lnTo>
                  <a:pt x="19" y="1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3" name="Freeform 508"/>
          <p:cNvSpPr>
            <a:spLocks/>
          </p:cNvSpPr>
          <p:nvPr/>
        </p:nvSpPr>
        <p:spPr bwMode="auto">
          <a:xfrm>
            <a:off x="7986713" y="-1100138"/>
            <a:ext cx="25400" cy="9525"/>
          </a:xfrm>
          <a:custGeom>
            <a:avLst/>
            <a:gdLst>
              <a:gd name="T0" fmla="*/ 0 w 26"/>
              <a:gd name="T1" fmla="*/ 5 h 10"/>
              <a:gd name="T2" fmla="*/ 6 w 26"/>
              <a:gd name="T3" fmla="*/ 10 h 10"/>
              <a:gd name="T4" fmla="*/ 26 w 26"/>
              <a:gd name="T5" fmla="*/ 10 h 10"/>
              <a:gd name="T6" fmla="*/ 26 w 26"/>
              <a:gd name="T7" fmla="*/ 0 h 10"/>
              <a:gd name="T8" fmla="*/ 6 w 26"/>
              <a:gd name="T9" fmla="*/ 0 h 10"/>
              <a:gd name="T10" fmla="*/ 0 w 26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10">
                <a:moveTo>
                  <a:pt x="0" y="5"/>
                </a:moveTo>
                <a:cubicBezTo>
                  <a:pt x="0" y="8"/>
                  <a:pt x="3" y="10"/>
                  <a:pt x="6" y="10"/>
                </a:cubicBezTo>
                <a:cubicBezTo>
                  <a:pt x="26" y="10"/>
                  <a:pt x="26" y="10"/>
                  <a:pt x="26" y="10"/>
                </a:cubicBezTo>
                <a:cubicBezTo>
                  <a:pt x="26" y="0"/>
                  <a:pt x="26" y="0"/>
                  <a:pt x="26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4" name="Grupo 613"/>
          <p:cNvGrpSpPr/>
          <p:nvPr/>
        </p:nvGrpSpPr>
        <p:grpSpPr>
          <a:xfrm>
            <a:off x="6291263" y="3139701"/>
            <a:ext cx="561976" cy="561975"/>
            <a:chOff x="8068810" y="-694017"/>
            <a:chExt cx="561976" cy="561975"/>
          </a:xfrm>
        </p:grpSpPr>
        <p:sp>
          <p:nvSpPr>
            <p:cNvPr id="438" name="Freeform 21"/>
            <p:cNvSpPr>
              <a:spLocks/>
            </p:cNvSpPr>
            <p:nvPr/>
          </p:nvSpPr>
          <p:spPr bwMode="auto">
            <a:xfrm>
              <a:off x="8068810" y="-694017"/>
              <a:ext cx="280988" cy="561975"/>
            </a:xfrm>
            <a:custGeom>
              <a:avLst/>
              <a:gdLst>
                <a:gd name="T0" fmla="*/ 0 w 273"/>
                <a:gd name="T1" fmla="*/ 273 h 546"/>
                <a:gd name="T2" fmla="*/ 273 w 273"/>
                <a:gd name="T3" fmla="*/ 546 h 546"/>
                <a:gd name="T4" fmla="*/ 273 w 273"/>
                <a:gd name="T5" fmla="*/ 0 h 546"/>
                <a:gd name="T6" fmla="*/ 0 w 273"/>
                <a:gd name="T7" fmla="*/ 273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273"/>
                  </a:moveTo>
                  <a:cubicBezTo>
                    <a:pt x="0" y="423"/>
                    <a:pt x="123" y="546"/>
                    <a:pt x="273" y="546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23" y="0"/>
                    <a:pt x="0" y="122"/>
                    <a:pt x="0" y="273"/>
                  </a:cubicBezTo>
                  <a:close/>
                </a:path>
              </a:pathLst>
            </a:custGeom>
            <a:solidFill>
              <a:srgbClr val="36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9" name="Freeform 22"/>
            <p:cNvSpPr>
              <a:spLocks/>
            </p:cNvSpPr>
            <p:nvPr/>
          </p:nvSpPr>
          <p:spPr bwMode="auto">
            <a:xfrm>
              <a:off x="8349798" y="-694017"/>
              <a:ext cx="280988" cy="561975"/>
            </a:xfrm>
            <a:custGeom>
              <a:avLst/>
              <a:gdLst>
                <a:gd name="T0" fmla="*/ 0 w 273"/>
                <a:gd name="T1" fmla="*/ 0 h 546"/>
                <a:gd name="T2" fmla="*/ 0 w 273"/>
                <a:gd name="T3" fmla="*/ 546 h 546"/>
                <a:gd name="T4" fmla="*/ 273 w 273"/>
                <a:gd name="T5" fmla="*/ 273 h 546"/>
                <a:gd name="T6" fmla="*/ 0 w 273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0"/>
                  </a:moveTo>
                  <a:cubicBezTo>
                    <a:pt x="0" y="546"/>
                    <a:pt x="0" y="546"/>
                    <a:pt x="0" y="546"/>
                  </a:cubicBezTo>
                  <a:cubicBezTo>
                    <a:pt x="151" y="546"/>
                    <a:pt x="273" y="423"/>
                    <a:pt x="273" y="273"/>
                  </a:cubicBezTo>
                  <a:cubicBezTo>
                    <a:pt x="273" y="122"/>
                    <a:pt x="151" y="0"/>
                    <a:pt x="0" y="0"/>
                  </a:cubicBezTo>
                  <a:close/>
                </a:path>
              </a:pathLst>
            </a:custGeom>
            <a:solidFill>
              <a:srgbClr val="61C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509"/>
            <p:cNvSpPr>
              <a:spLocks/>
            </p:cNvSpPr>
            <p:nvPr/>
          </p:nvSpPr>
          <p:spPr bwMode="auto">
            <a:xfrm>
              <a:off x="8268835" y="-278091"/>
              <a:ext cx="206375" cy="87313"/>
            </a:xfrm>
            <a:custGeom>
              <a:avLst/>
              <a:gdLst>
                <a:gd name="T0" fmla="*/ 178 w 200"/>
                <a:gd name="T1" fmla="*/ 7 h 84"/>
                <a:gd name="T2" fmla="*/ 151 w 200"/>
                <a:gd name="T3" fmla="*/ 26 h 84"/>
                <a:gd name="T4" fmla="*/ 123 w 200"/>
                <a:gd name="T5" fmla="*/ 38 h 84"/>
                <a:gd name="T6" fmla="*/ 85 w 200"/>
                <a:gd name="T7" fmla="*/ 39 h 84"/>
                <a:gd name="T8" fmla="*/ 58 w 200"/>
                <a:gd name="T9" fmla="*/ 32 h 84"/>
                <a:gd name="T10" fmla="*/ 0 w 200"/>
                <a:gd name="T11" fmla="*/ 84 h 84"/>
                <a:gd name="T12" fmla="*/ 126 w 200"/>
                <a:gd name="T13" fmla="*/ 78 h 84"/>
                <a:gd name="T14" fmla="*/ 172 w 200"/>
                <a:gd name="T15" fmla="*/ 47 h 84"/>
                <a:gd name="T16" fmla="*/ 199 w 200"/>
                <a:gd name="T17" fmla="*/ 17 h 84"/>
                <a:gd name="T18" fmla="*/ 178 w 200"/>
                <a:gd name="T19" fmla="*/ 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" h="84">
                  <a:moveTo>
                    <a:pt x="178" y="7"/>
                  </a:moveTo>
                  <a:cubicBezTo>
                    <a:pt x="168" y="11"/>
                    <a:pt x="151" y="26"/>
                    <a:pt x="151" y="26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85" y="39"/>
                    <a:pt x="85" y="39"/>
                    <a:pt x="85" y="39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5" y="82"/>
                    <a:pt x="126" y="78"/>
                    <a:pt x="126" y="78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2" y="47"/>
                    <a:pt x="196" y="27"/>
                    <a:pt x="199" y="17"/>
                  </a:cubicBezTo>
                  <a:cubicBezTo>
                    <a:pt x="200" y="12"/>
                    <a:pt x="194" y="0"/>
                    <a:pt x="178" y="7"/>
                  </a:cubicBezTo>
                  <a:close/>
                </a:path>
              </a:pathLst>
            </a:custGeom>
            <a:solidFill>
              <a:srgbClr val="E8B1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510"/>
            <p:cNvSpPr>
              <a:spLocks/>
            </p:cNvSpPr>
            <p:nvPr/>
          </p:nvSpPr>
          <p:spPr bwMode="auto">
            <a:xfrm>
              <a:off x="8151360" y="-314604"/>
              <a:ext cx="300038" cy="123825"/>
            </a:xfrm>
            <a:custGeom>
              <a:avLst/>
              <a:gdLst>
                <a:gd name="T0" fmla="*/ 290 w 292"/>
                <a:gd name="T1" fmla="*/ 27 h 120"/>
                <a:gd name="T2" fmla="*/ 270 w 292"/>
                <a:gd name="T3" fmla="*/ 17 h 120"/>
                <a:gd name="T4" fmla="*/ 243 w 292"/>
                <a:gd name="T5" fmla="*/ 36 h 120"/>
                <a:gd name="T6" fmla="*/ 215 w 292"/>
                <a:gd name="T7" fmla="*/ 48 h 120"/>
                <a:gd name="T8" fmla="*/ 213 w 292"/>
                <a:gd name="T9" fmla="*/ 48 h 120"/>
                <a:gd name="T10" fmla="*/ 224 w 292"/>
                <a:gd name="T11" fmla="*/ 41 h 120"/>
                <a:gd name="T12" fmla="*/ 247 w 292"/>
                <a:gd name="T13" fmla="*/ 15 h 120"/>
                <a:gd name="T14" fmla="*/ 229 w 292"/>
                <a:gd name="T15" fmla="*/ 6 h 120"/>
                <a:gd name="T16" fmla="*/ 206 w 292"/>
                <a:gd name="T17" fmla="*/ 22 h 120"/>
                <a:gd name="T18" fmla="*/ 181 w 292"/>
                <a:gd name="T19" fmla="*/ 33 h 120"/>
                <a:gd name="T20" fmla="*/ 148 w 292"/>
                <a:gd name="T21" fmla="*/ 34 h 120"/>
                <a:gd name="T22" fmla="*/ 142 w 292"/>
                <a:gd name="T23" fmla="*/ 33 h 120"/>
                <a:gd name="T24" fmla="*/ 69 w 292"/>
                <a:gd name="T25" fmla="*/ 15 h 120"/>
                <a:gd name="T26" fmla="*/ 36 w 292"/>
                <a:gd name="T27" fmla="*/ 6 h 120"/>
                <a:gd name="T28" fmla="*/ 0 w 292"/>
                <a:gd name="T29" fmla="*/ 80 h 120"/>
                <a:gd name="T30" fmla="*/ 115 w 292"/>
                <a:gd name="T31" fmla="*/ 120 h 120"/>
                <a:gd name="T32" fmla="*/ 143 w 292"/>
                <a:gd name="T33" fmla="*/ 96 h 120"/>
                <a:gd name="T34" fmla="*/ 217 w 292"/>
                <a:gd name="T35" fmla="*/ 88 h 120"/>
                <a:gd name="T36" fmla="*/ 263 w 292"/>
                <a:gd name="T37" fmla="*/ 57 h 120"/>
                <a:gd name="T38" fmla="*/ 290 w 292"/>
                <a:gd name="T39" fmla="*/ 2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2" h="120">
                  <a:moveTo>
                    <a:pt x="290" y="27"/>
                  </a:moveTo>
                  <a:cubicBezTo>
                    <a:pt x="292" y="22"/>
                    <a:pt x="286" y="10"/>
                    <a:pt x="270" y="17"/>
                  </a:cubicBezTo>
                  <a:cubicBezTo>
                    <a:pt x="260" y="21"/>
                    <a:pt x="243" y="36"/>
                    <a:pt x="243" y="36"/>
                  </a:cubicBezTo>
                  <a:cubicBezTo>
                    <a:pt x="215" y="48"/>
                    <a:pt x="215" y="48"/>
                    <a:pt x="215" y="48"/>
                  </a:cubicBezTo>
                  <a:cubicBezTo>
                    <a:pt x="213" y="48"/>
                    <a:pt x="213" y="48"/>
                    <a:pt x="213" y="48"/>
                  </a:cubicBezTo>
                  <a:cubicBezTo>
                    <a:pt x="224" y="41"/>
                    <a:pt x="224" y="41"/>
                    <a:pt x="224" y="41"/>
                  </a:cubicBezTo>
                  <a:cubicBezTo>
                    <a:pt x="224" y="41"/>
                    <a:pt x="244" y="23"/>
                    <a:pt x="247" y="15"/>
                  </a:cubicBezTo>
                  <a:cubicBezTo>
                    <a:pt x="248" y="10"/>
                    <a:pt x="243" y="0"/>
                    <a:pt x="229" y="6"/>
                  </a:cubicBezTo>
                  <a:cubicBezTo>
                    <a:pt x="220" y="10"/>
                    <a:pt x="206" y="22"/>
                    <a:pt x="206" y="22"/>
                  </a:cubicBezTo>
                  <a:cubicBezTo>
                    <a:pt x="181" y="33"/>
                    <a:pt x="181" y="33"/>
                    <a:pt x="181" y="33"/>
                  </a:cubicBezTo>
                  <a:cubicBezTo>
                    <a:pt x="148" y="34"/>
                    <a:pt x="148" y="34"/>
                    <a:pt x="148" y="34"/>
                  </a:cubicBezTo>
                  <a:cubicBezTo>
                    <a:pt x="148" y="34"/>
                    <a:pt x="146" y="34"/>
                    <a:pt x="142" y="33"/>
                  </a:cubicBezTo>
                  <a:cubicBezTo>
                    <a:pt x="118" y="35"/>
                    <a:pt x="86" y="21"/>
                    <a:pt x="69" y="15"/>
                  </a:cubicBezTo>
                  <a:cubicBezTo>
                    <a:pt x="59" y="12"/>
                    <a:pt x="47" y="8"/>
                    <a:pt x="36" y="6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15" y="120"/>
                    <a:pt x="115" y="120"/>
                    <a:pt x="115" y="120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66" y="94"/>
                    <a:pt x="217" y="88"/>
                    <a:pt x="217" y="88"/>
                  </a:cubicBezTo>
                  <a:cubicBezTo>
                    <a:pt x="263" y="57"/>
                    <a:pt x="263" y="57"/>
                    <a:pt x="263" y="57"/>
                  </a:cubicBezTo>
                  <a:cubicBezTo>
                    <a:pt x="263" y="57"/>
                    <a:pt x="287" y="37"/>
                    <a:pt x="290" y="27"/>
                  </a:cubicBezTo>
                  <a:close/>
                </a:path>
              </a:pathLst>
            </a:custGeom>
            <a:solidFill>
              <a:srgbClr val="E8B1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511"/>
            <p:cNvSpPr>
              <a:spLocks/>
            </p:cNvSpPr>
            <p:nvPr/>
          </p:nvSpPr>
          <p:spPr bwMode="auto">
            <a:xfrm>
              <a:off x="8295822" y="-305079"/>
              <a:ext cx="58738" cy="38100"/>
            </a:xfrm>
            <a:custGeom>
              <a:avLst/>
              <a:gdLst>
                <a:gd name="T0" fmla="*/ 9 w 57"/>
                <a:gd name="T1" fmla="*/ 26 h 37"/>
                <a:gd name="T2" fmla="*/ 24 w 57"/>
                <a:gd name="T3" fmla="*/ 37 h 37"/>
                <a:gd name="T4" fmla="*/ 31 w 57"/>
                <a:gd name="T5" fmla="*/ 33 h 37"/>
                <a:gd name="T6" fmla="*/ 55 w 57"/>
                <a:gd name="T7" fmla="*/ 13 h 37"/>
                <a:gd name="T8" fmla="*/ 40 w 57"/>
                <a:gd name="T9" fmla="*/ 4 h 37"/>
                <a:gd name="T10" fmla="*/ 0 w 57"/>
                <a:gd name="T11" fmla="*/ 20 h 37"/>
                <a:gd name="T12" fmla="*/ 9 w 57"/>
                <a:gd name="T13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7">
                  <a:moveTo>
                    <a:pt x="9" y="26"/>
                  </a:moveTo>
                  <a:cubicBezTo>
                    <a:pt x="14" y="30"/>
                    <a:pt x="19" y="33"/>
                    <a:pt x="24" y="37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51" y="21"/>
                    <a:pt x="55" y="13"/>
                  </a:cubicBezTo>
                  <a:cubicBezTo>
                    <a:pt x="57" y="10"/>
                    <a:pt x="53" y="0"/>
                    <a:pt x="40" y="4"/>
                  </a:cubicBezTo>
                  <a:cubicBezTo>
                    <a:pt x="32" y="6"/>
                    <a:pt x="0" y="20"/>
                    <a:pt x="0" y="20"/>
                  </a:cubicBezTo>
                  <a:cubicBezTo>
                    <a:pt x="4" y="22"/>
                    <a:pt x="7" y="24"/>
                    <a:pt x="9" y="26"/>
                  </a:cubicBezTo>
                  <a:close/>
                </a:path>
              </a:pathLst>
            </a:custGeom>
            <a:solidFill>
              <a:srgbClr val="E8B1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512"/>
            <p:cNvSpPr>
              <a:spLocks/>
            </p:cNvSpPr>
            <p:nvPr/>
          </p:nvSpPr>
          <p:spPr bwMode="auto">
            <a:xfrm>
              <a:off x="8092622" y="-336829"/>
              <a:ext cx="268288" cy="82550"/>
            </a:xfrm>
            <a:custGeom>
              <a:avLst/>
              <a:gdLst>
                <a:gd name="T0" fmla="*/ 255 w 260"/>
                <a:gd name="T1" fmla="*/ 76 h 79"/>
                <a:gd name="T2" fmla="*/ 247 w 260"/>
                <a:gd name="T3" fmla="*/ 78 h 79"/>
                <a:gd name="T4" fmla="*/ 231 w 260"/>
                <a:gd name="T5" fmla="*/ 77 h 79"/>
                <a:gd name="T6" fmla="*/ 226 w 260"/>
                <a:gd name="T7" fmla="*/ 76 h 79"/>
                <a:gd name="T8" fmla="*/ 218 w 260"/>
                <a:gd name="T9" fmla="*/ 76 h 79"/>
                <a:gd name="T10" fmla="*/ 205 w 260"/>
                <a:gd name="T11" fmla="*/ 74 h 79"/>
                <a:gd name="T12" fmla="*/ 193 w 260"/>
                <a:gd name="T13" fmla="*/ 71 h 79"/>
                <a:gd name="T14" fmla="*/ 182 w 260"/>
                <a:gd name="T15" fmla="*/ 67 h 79"/>
                <a:gd name="T16" fmla="*/ 168 w 260"/>
                <a:gd name="T17" fmla="*/ 61 h 79"/>
                <a:gd name="T18" fmla="*/ 168 w 260"/>
                <a:gd name="T19" fmla="*/ 61 h 79"/>
                <a:gd name="T20" fmla="*/ 139 w 260"/>
                <a:gd name="T21" fmla="*/ 46 h 79"/>
                <a:gd name="T22" fmla="*/ 127 w 260"/>
                <a:gd name="T23" fmla="*/ 41 h 79"/>
                <a:gd name="T24" fmla="*/ 90 w 260"/>
                <a:gd name="T25" fmla="*/ 31 h 79"/>
                <a:gd name="T26" fmla="*/ 61 w 260"/>
                <a:gd name="T27" fmla="*/ 32 h 79"/>
                <a:gd name="T28" fmla="*/ 8 w 260"/>
                <a:gd name="T29" fmla="*/ 50 h 79"/>
                <a:gd name="T30" fmla="*/ 0 w 260"/>
                <a:gd name="T31" fmla="*/ 30 h 79"/>
                <a:gd name="T32" fmla="*/ 51 w 260"/>
                <a:gd name="T33" fmla="*/ 8 h 79"/>
                <a:gd name="T34" fmla="*/ 51 w 260"/>
                <a:gd name="T35" fmla="*/ 8 h 79"/>
                <a:gd name="T36" fmla="*/ 115 w 260"/>
                <a:gd name="T37" fmla="*/ 6 h 79"/>
                <a:gd name="T38" fmla="*/ 145 w 260"/>
                <a:gd name="T39" fmla="*/ 22 h 79"/>
                <a:gd name="T40" fmla="*/ 170 w 260"/>
                <a:gd name="T41" fmla="*/ 38 h 79"/>
                <a:gd name="T42" fmla="*/ 189 w 260"/>
                <a:gd name="T43" fmla="*/ 47 h 79"/>
                <a:gd name="T44" fmla="*/ 189 w 260"/>
                <a:gd name="T45" fmla="*/ 48 h 79"/>
                <a:gd name="T46" fmla="*/ 195 w 260"/>
                <a:gd name="T47" fmla="*/ 49 h 79"/>
                <a:gd name="T48" fmla="*/ 198 w 260"/>
                <a:gd name="T49" fmla="*/ 50 h 79"/>
                <a:gd name="T50" fmla="*/ 198 w 260"/>
                <a:gd name="T51" fmla="*/ 50 h 79"/>
                <a:gd name="T52" fmla="*/ 218 w 260"/>
                <a:gd name="T53" fmla="*/ 54 h 79"/>
                <a:gd name="T54" fmla="*/ 224 w 260"/>
                <a:gd name="T55" fmla="*/ 55 h 79"/>
                <a:gd name="T56" fmla="*/ 224 w 260"/>
                <a:gd name="T57" fmla="*/ 55 h 79"/>
                <a:gd name="T58" fmla="*/ 230 w 260"/>
                <a:gd name="T59" fmla="*/ 55 h 79"/>
                <a:gd name="T60" fmla="*/ 231 w 260"/>
                <a:gd name="T61" fmla="*/ 56 h 79"/>
                <a:gd name="T62" fmla="*/ 238 w 260"/>
                <a:gd name="T63" fmla="*/ 56 h 79"/>
                <a:gd name="T64" fmla="*/ 239 w 260"/>
                <a:gd name="T65" fmla="*/ 56 h 79"/>
                <a:gd name="T66" fmla="*/ 243 w 260"/>
                <a:gd name="T67" fmla="*/ 57 h 79"/>
                <a:gd name="T68" fmla="*/ 253 w 260"/>
                <a:gd name="T69" fmla="*/ 61 h 79"/>
                <a:gd name="T70" fmla="*/ 257 w 260"/>
                <a:gd name="T71" fmla="*/ 64 h 79"/>
                <a:gd name="T72" fmla="*/ 255 w 260"/>
                <a:gd name="T73" fmla="*/ 7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0" h="79">
                  <a:moveTo>
                    <a:pt x="255" y="76"/>
                  </a:moveTo>
                  <a:cubicBezTo>
                    <a:pt x="252" y="77"/>
                    <a:pt x="249" y="78"/>
                    <a:pt x="247" y="78"/>
                  </a:cubicBezTo>
                  <a:cubicBezTo>
                    <a:pt x="242" y="79"/>
                    <a:pt x="236" y="78"/>
                    <a:pt x="231" y="77"/>
                  </a:cubicBezTo>
                  <a:cubicBezTo>
                    <a:pt x="229" y="77"/>
                    <a:pt x="227" y="77"/>
                    <a:pt x="226" y="76"/>
                  </a:cubicBezTo>
                  <a:cubicBezTo>
                    <a:pt x="223" y="76"/>
                    <a:pt x="220" y="76"/>
                    <a:pt x="218" y="76"/>
                  </a:cubicBezTo>
                  <a:cubicBezTo>
                    <a:pt x="214" y="75"/>
                    <a:pt x="209" y="75"/>
                    <a:pt x="205" y="74"/>
                  </a:cubicBezTo>
                  <a:cubicBezTo>
                    <a:pt x="201" y="73"/>
                    <a:pt x="197" y="72"/>
                    <a:pt x="193" y="71"/>
                  </a:cubicBezTo>
                  <a:cubicBezTo>
                    <a:pt x="189" y="70"/>
                    <a:pt x="186" y="69"/>
                    <a:pt x="182" y="67"/>
                  </a:cubicBezTo>
                  <a:cubicBezTo>
                    <a:pt x="177" y="66"/>
                    <a:pt x="173" y="64"/>
                    <a:pt x="168" y="61"/>
                  </a:cubicBezTo>
                  <a:cubicBezTo>
                    <a:pt x="168" y="61"/>
                    <a:pt x="168" y="61"/>
                    <a:pt x="168" y="61"/>
                  </a:cubicBezTo>
                  <a:cubicBezTo>
                    <a:pt x="158" y="56"/>
                    <a:pt x="149" y="51"/>
                    <a:pt x="139" y="46"/>
                  </a:cubicBezTo>
                  <a:cubicBezTo>
                    <a:pt x="135" y="44"/>
                    <a:pt x="131" y="42"/>
                    <a:pt x="127" y="41"/>
                  </a:cubicBezTo>
                  <a:cubicBezTo>
                    <a:pt x="115" y="36"/>
                    <a:pt x="102" y="32"/>
                    <a:pt x="90" y="31"/>
                  </a:cubicBezTo>
                  <a:cubicBezTo>
                    <a:pt x="80" y="30"/>
                    <a:pt x="71" y="30"/>
                    <a:pt x="61" y="32"/>
                  </a:cubicBezTo>
                  <a:cubicBezTo>
                    <a:pt x="43" y="36"/>
                    <a:pt x="26" y="44"/>
                    <a:pt x="8" y="50"/>
                  </a:cubicBezTo>
                  <a:cubicBezTo>
                    <a:pt x="5" y="43"/>
                    <a:pt x="2" y="37"/>
                    <a:pt x="0" y="30"/>
                  </a:cubicBezTo>
                  <a:cubicBezTo>
                    <a:pt x="17" y="22"/>
                    <a:pt x="34" y="13"/>
                    <a:pt x="51" y="8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72" y="2"/>
                    <a:pt x="93" y="0"/>
                    <a:pt x="115" y="6"/>
                  </a:cubicBezTo>
                  <a:cubicBezTo>
                    <a:pt x="125" y="9"/>
                    <a:pt x="135" y="15"/>
                    <a:pt x="145" y="22"/>
                  </a:cubicBezTo>
                  <a:cubicBezTo>
                    <a:pt x="154" y="27"/>
                    <a:pt x="162" y="33"/>
                    <a:pt x="170" y="38"/>
                  </a:cubicBezTo>
                  <a:cubicBezTo>
                    <a:pt x="177" y="42"/>
                    <a:pt x="183" y="45"/>
                    <a:pt x="189" y="47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91" y="48"/>
                    <a:pt x="193" y="49"/>
                    <a:pt x="195" y="49"/>
                  </a:cubicBezTo>
                  <a:cubicBezTo>
                    <a:pt x="196" y="50"/>
                    <a:pt x="197" y="50"/>
                    <a:pt x="198" y="50"/>
                  </a:cubicBezTo>
                  <a:cubicBezTo>
                    <a:pt x="198" y="50"/>
                    <a:pt x="198" y="50"/>
                    <a:pt x="198" y="50"/>
                  </a:cubicBezTo>
                  <a:cubicBezTo>
                    <a:pt x="204" y="52"/>
                    <a:pt x="211" y="53"/>
                    <a:pt x="218" y="54"/>
                  </a:cubicBezTo>
                  <a:cubicBezTo>
                    <a:pt x="220" y="54"/>
                    <a:pt x="222" y="54"/>
                    <a:pt x="224" y="55"/>
                  </a:cubicBezTo>
                  <a:cubicBezTo>
                    <a:pt x="224" y="55"/>
                    <a:pt x="224" y="55"/>
                    <a:pt x="224" y="55"/>
                  </a:cubicBezTo>
                  <a:cubicBezTo>
                    <a:pt x="226" y="55"/>
                    <a:pt x="228" y="55"/>
                    <a:pt x="230" y="55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234" y="56"/>
                    <a:pt x="236" y="56"/>
                    <a:pt x="238" y="56"/>
                  </a:cubicBezTo>
                  <a:cubicBezTo>
                    <a:pt x="239" y="56"/>
                    <a:pt x="239" y="56"/>
                    <a:pt x="239" y="56"/>
                  </a:cubicBezTo>
                  <a:cubicBezTo>
                    <a:pt x="240" y="57"/>
                    <a:pt x="242" y="57"/>
                    <a:pt x="243" y="57"/>
                  </a:cubicBezTo>
                  <a:cubicBezTo>
                    <a:pt x="247" y="58"/>
                    <a:pt x="250" y="59"/>
                    <a:pt x="253" y="61"/>
                  </a:cubicBezTo>
                  <a:cubicBezTo>
                    <a:pt x="254" y="62"/>
                    <a:pt x="255" y="63"/>
                    <a:pt x="257" y="64"/>
                  </a:cubicBezTo>
                  <a:cubicBezTo>
                    <a:pt x="260" y="67"/>
                    <a:pt x="259" y="74"/>
                    <a:pt x="255" y="76"/>
                  </a:cubicBezTo>
                  <a:close/>
                </a:path>
              </a:pathLst>
            </a:custGeom>
            <a:solidFill>
              <a:srgbClr val="E8B1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513"/>
            <p:cNvSpPr>
              <a:spLocks/>
            </p:cNvSpPr>
            <p:nvPr/>
          </p:nvSpPr>
          <p:spPr bwMode="auto">
            <a:xfrm>
              <a:off x="8240260" y="-366991"/>
              <a:ext cx="112713" cy="138113"/>
            </a:xfrm>
            <a:custGeom>
              <a:avLst/>
              <a:gdLst>
                <a:gd name="T0" fmla="*/ 90 w 109"/>
                <a:gd name="T1" fmla="*/ 8 h 134"/>
                <a:gd name="T2" fmla="*/ 75 w 109"/>
                <a:gd name="T3" fmla="*/ 0 h 134"/>
                <a:gd name="T4" fmla="*/ 58 w 109"/>
                <a:gd name="T5" fmla="*/ 11 h 134"/>
                <a:gd name="T6" fmla="*/ 52 w 109"/>
                <a:gd name="T7" fmla="*/ 10 h 134"/>
                <a:gd name="T8" fmla="*/ 26 w 109"/>
                <a:gd name="T9" fmla="*/ 36 h 134"/>
                <a:gd name="T10" fmla="*/ 0 w 109"/>
                <a:gd name="T11" fmla="*/ 61 h 134"/>
                <a:gd name="T12" fmla="*/ 24 w 109"/>
                <a:gd name="T13" fmla="*/ 87 h 134"/>
                <a:gd name="T14" fmla="*/ 27 w 109"/>
                <a:gd name="T15" fmla="*/ 94 h 134"/>
                <a:gd name="T16" fmla="*/ 26 w 109"/>
                <a:gd name="T17" fmla="*/ 94 h 134"/>
                <a:gd name="T18" fmla="*/ 8 w 109"/>
                <a:gd name="T19" fmla="*/ 113 h 134"/>
                <a:gd name="T20" fmla="*/ 26 w 109"/>
                <a:gd name="T21" fmla="*/ 131 h 134"/>
                <a:gd name="T22" fmla="*/ 41 w 109"/>
                <a:gd name="T23" fmla="*/ 123 h 134"/>
                <a:gd name="T24" fmla="*/ 62 w 109"/>
                <a:gd name="T25" fmla="*/ 134 h 134"/>
                <a:gd name="T26" fmla="*/ 82 w 109"/>
                <a:gd name="T27" fmla="*/ 125 h 134"/>
                <a:gd name="T28" fmla="*/ 100 w 109"/>
                <a:gd name="T29" fmla="*/ 133 h 134"/>
                <a:gd name="T30" fmla="*/ 109 w 109"/>
                <a:gd name="T31" fmla="*/ 132 h 134"/>
                <a:gd name="T32" fmla="*/ 109 w 109"/>
                <a:gd name="T33" fmla="*/ 0 h 134"/>
                <a:gd name="T34" fmla="*/ 90 w 109"/>
                <a:gd name="T35" fmla="*/ 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" h="134">
                  <a:moveTo>
                    <a:pt x="90" y="8"/>
                  </a:moveTo>
                  <a:cubicBezTo>
                    <a:pt x="87" y="3"/>
                    <a:pt x="81" y="0"/>
                    <a:pt x="75" y="0"/>
                  </a:cubicBezTo>
                  <a:cubicBezTo>
                    <a:pt x="67" y="0"/>
                    <a:pt x="61" y="4"/>
                    <a:pt x="58" y="11"/>
                  </a:cubicBezTo>
                  <a:cubicBezTo>
                    <a:pt x="56" y="10"/>
                    <a:pt x="54" y="10"/>
                    <a:pt x="52" y="10"/>
                  </a:cubicBezTo>
                  <a:cubicBezTo>
                    <a:pt x="37" y="10"/>
                    <a:pt x="26" y="21"/>
                    <a:pt x="26" y="36"/>
                  </a:cubicBezTo>
                  <a:cubicBezTo>
                    <a:pt x="12" y="36"/>
                    <a:pt x="0" y="47"/>
                    <a:pt x="0" y="61"/>
                  </a:cubicBezTo>
                  <a:cubicBezTo>
                    <a:pt x="0" y="75"/>
                    <a:pt x="11" y="86"/>
                    <a:pt x="24" y="87"/>
                  </a:cubicBezTo>
                  <a:cubicBezTo>
                    <a:pt x="25" y="89"/>
                    <a:pt x="26" y="92"/>
                    <a:pt x="27" y="94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16" y="94"/>
                    <a:pt x="8" y="102"/>
                    <a:pt x="8" y="113"/>
                  </a:cubicBezTo>
                  <a:cubicBezTo>
                    <a:pt x="8" y="123"/>
                    <a:pt x="16" y="131"/>
                    <a:pt x="26" y="131"/>
                  </a:cubicBezTo>
                  <a:cubicBezTo>
                    <a:pt x="32" y="131"/>
                    <a:pt x="38" y="128"/>
                    <a:pt x="41" y="123"/>
                  </a:cubicBezTo>
                  <a:cubicBezTo>
                    <a:pt x="45" y="130"/>
                    <a:pt x="53" y="134"/>
                    <a:pt x="62" y="134"/>
                  </a:cubicBezTo>
                  <a:cubicBezTo>
                    <a:pt x="70" y="134"/>
                    <a:pt x="77" y="131"/>
                    <a:pt x="82" y="125"/>
                  </a:cubicBezTo>
                  <a:cubicBezTo>
                    <a:pt x="86" y="130"/>
                    <a:pt x="93" y="133"/>
                    <a:pt x="100" y="133"/>
                  </a:cubicBezTo>
                  <a:cubicBezTo>
                    <a:pt x="103" y="133"/>
                    <a:pt x="106" y="133"/>
                    <a:pt x="109" y="132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1" y="0"/>
                    <a:pt x="95" y="3"/>
                    <a:pt x="90" y="8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514"/>
            <p:cNvSpPr>
              <a:spLocks/>
            </p:cNvSpPr>
            <p:nvPr/>
          </p:nvSpPr>
          <p:spPr bwMode="auto">
            <a:xfrm>
              <a:off x="8352972" y="-366991"/>
              <a:ext cx="104775" cy="144463"/>
            </a:xfrm>
            <a:custGeom>
              <a:avLst/>
              <a:gdLst>
                <a:gd name="T0" fmla="*/ 103 w 103"/>
                <a:gd name="T1" fmla="*/ 70 h 141"/>
                <a:gd name="T2" fmla="*/ 81 w 103"/>
                <a:gd name="T3" fmla="*/ 45 h 141"/>
                <a:gd name="T4" fmla="*/ 85 w 103"/>
                <a:gd name="T5" fmla="*/ 34 h 141"/>
                <a:gd name="T6" fmla="*/ 66 w 103"/>
                <a:gd name="T7" fmla="*/ 15 h 141"/>
                <a:gd name="T8" fmla="*/ 54 w 103"/>
                <a:gd name="T9" fmla="*/ 20 h 141"/>
                <a:gd name="T10" fmla="*/ 40 w 103"/>
                <a:gd name="T11" fmla="*/ 15 h 141"/>
                <a:gd name="T12" fmla="*/ 25 w 103"/>
                <a:gd name="T13" fmla="*/ 20 h 141"/>
                <a:gd name="T14" fmla="*/ 0 w 103"/>
                <a:gd name="T15" fmla="*/ 0 h 141"/>
                <a:gd name="T16" fmla="*/ 0 w 103"/>
                <a:gd name="T17" fmla="*/ 132 h 141"/>
                <a:gd name="T18" fmla="*/ 6 w 103"/>
                <a:gd name="T19" fmla="*/ 129 h 141"/>
                <a:gd name="T20" fmla="*/ 20 w 103"/>
                <a:gd name="T21" fmla="*/ 133 h 141"/>
                <a:gd name="T22" fmla="*/ 42 w 103"/>
                <a:gd name="T23" fmla="*/ 120 h 141"/>
                <a:gd name="T24" fmla="*/ 68 w 103"/>
                <a:gd name="T25" fmla="*/ 141 h 141"/>
                <a:gd name="T26" fmla="*/ 93 w 103"/>
                <a:gd name="T27" fmla="*/ 116 h 141"/>
                <a:gd name="T28" fmla="*/ 83 w 103"/>
                <a:gd name="T29" fmla="*/ 95 h 141"/>
                <a:gd name="T30" fmla="*/ 103 w 103"/>
                <a:gd name="T3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" h="141">
                  <a:moveTo>
                    <a:pt x="103" y="70"/>
                  </a:moveTo>
                  <a:cubicBezTo>
                    <a:pt x="103" y="57"/>
                    <a:pt x="93" y="47"/>
                    <a:pt x="81" y="45"/>
                  </a:cubicBezTo>
                  <a:cubicBezTo>
                    <a:pt x="83" y="42"/>
                    <a:pt x="85" y="38"/>
                    <a:pt x="85" y="34"/>
                  </a:cubicBezTo>
                  <a:cubicBezTo>
                    <a:pt x="85" y="23"/>
                    <a:pt x="77" y="15"/>
                    <a:pt x="66" y="15"/>
                  </a:cubicBezTo>
                  <a:cubicBezTo>
                    <a:pt x="62" y="15"/>
                    <a:pt x="58" y="17"/>
                    <a:pt x="54" y="20"/>
                  </a:cubicBezTo>
                  <a:cubicBezTo>
                    <a:pt x="50" y="17"/>
                    <a:pt x="45" y="15"/>
                    <a:pt x="40" y="15"/>
                  </a:cubicBezTo>
                  <a:cubicBezTo>
                    <a:pt x="34" y="15"/>
                    <a:pt x="29" y="17"/>
                    <a:pt x="25" y="20"/>
                  </a:cubicBezTo>
                  <a:cubicBezTo>
                    <a:pt x="22" y="8"/>
                    <a:pt x="12" y="0"/>
                    <a:pt x="0" y="0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2" y="131"/>
                    <a:pt x="4" y="130"/>
                    <a:pt x="6" y="129"/>
                  </a:cubicBezTo>
                  <a:cubicBezTo>
                    <a:pt x="10" y="132"/>
                    <a:pt x="15" y="133"/>
                    <a:pt x="20" y="133"/>
                  </a:cubicBezTo>
                  <a:cubicBezTo>
                    <a:pt x="30" y="133"/>
                    <a:pt x="38" y="128"/>
                    <a:pt x="42" y="120"/>
                  </a:cubicBezTo>
                  <a:cubicBezTo>
                    <a:pt x="45" y="132"/>
                    <a:pt x="55" y="141"/>
                    <a:pt x="68" y="141"/>
                  </a:cubicBezTo>
                  <a:cubicBezTo>
                    <a:pt x="82" y="141"/>
                    <a:pt x="93" y="130"/>
                    <a:pt x="93" y="116"/>
                  </a:cubicBezTo>
                  <a:cubicBezTo>
                    <a:pt x="93" y="107"/>
                    <a:pt x="89" y="100"/>
                    <a:pt x="83" y="95"/>
                  </a:cubicBezTo>
                  <a:cubicBezTo>
                    <a:pt x="94" y="92"/>
                    <a:pt x="103" y="82"/>
                    <a:pt x="103" y="7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515"/>
            <p:cNvSpPr>
              <a:spLocks/>
            </p:cNvSpPr>
            <p:nvPr/>
          </p:nvSpPr>
          <p:spPr bwMode="auto">
            <a:xfrm>
              <a:off x="8087860" y="-328891"/>
              <a:ext cx="285750" cy="138113"/>
            </a:xfrm>
            <a:custGeom>
              <a:avLst/>
              <a:gdLst>
                <a:gd name="T0" fmla="*/ 279 w 279"/>
                <a:gd name="T1" fmla="*/ 102 h 135"/>
                <a:gd name="T2" fmla="*/ 279 w 279"/>
                <a:gd name="T3" fmla="*/ 103 h 135"/>
                <a:gd name="T4" fmla="*/ 257 w 279"/>
                <a:gd name="T5" fmla="*/ 121 h 135"/>
                <a:gd name="T6" fmla="*/ 225 w 279"/>
                <a:gd name="T7" fmla="*/ 127 h 135"/>
                <a:gd name="T8" fmla="*/ 180 w 279"/>
                <a:gd name="T9" fmla="*/ 134 h 135"/>
                <a:gd name="T10" fmla="*/ 180 w 279"/>
                <a:gd name="T11" fmla="*/ 134 h 135"/>
                <a:gd name="T12" fmla="*/ 180 w 279"/>
                <a:gd name="T13" fmla="*/ 134 h 135"/>
                <a:gd name="T14" fmla="*/ 178 w 279"/>
                <a:gd name="T15" fmla="*/ 135 h 135"/>
                <a:gd name="T16" fmla="*/ 177 w 279"/>
                <a:gd name="T17" fmla="*/ 134 h 135"/>
                <a:gd name="T18" fmla="*/ 177 w 279"/>
                <a:gd name="T19" fmla="*/ 134 h 135"/>
                <a:gd name="T20" fmla="*/ 63 w 279"/>
                <a:gd name="T21" fmla="*/ 93 h 135"/>
                <a:gd name="T22" fmla="*/ 39 w 279"/>
                <a:gd name="T23" fmla="*/ 85 h 135"/>
                <a:gd name="T24" fmla="*/ 14 w 279"/>
                <a:gd name="T25" fmla="*/ 43 h 135"/>
                <a:gd name="T26" fmla="*/ 6 w 279"/>
                <a:gd name="T27" fmla="*/ 23 h 135"/>
                <a:gd name="T28" fmla="*/ 0 w 279"/>
                <a:gd name="T29" fmla="*/ 7 h 135"/>
                <a:gd name="T30" fmla="*/ 57 w 279"/>
                <a:gd name="T31" fmla="*/ 1 h 135"/>
                <a:gd name="T32" fmla="*/ 57 w 279"/>
                <a:gd name="T33" fmla="*/ 1 h 135"/>
                <a:gd name="T34" fmla="*/ 101 w 279"/>
                <a:gd name="T35" fmla="*/ 6 h 135"/>
                <a:gd name="T36" fmla="*/ 136 w 279"/>
                <a:gd name="T37" fmla="*/ 31 h 135"/>
                <a:gd name="T38" fmla="*/ 145 w 279"/>
                <a:gd name="T39" fmla="*/ 39 h 135"/>
                <a:gd name="T40" fmla="*/ 166 w 279"/>
                <a:gd name="T41" fmla="*/ 59 h 135"/>
                <a:gd name="T42" fmla="*/ 187 w 279"/>
                <a:gd name="T43" fmla="*/ 82 h 135"/>
                <a:gd name="T44" fmla="*/ 187 w 279"/>
                <a:gd name="T45" fmla="*/ 82 h 135"/>
                <a:gd name="T46" fmla="*/ 187 w 279"/>
                <a:gd name="T47" fmla="*/ 82 h 135"/>
                <a:gd name="T48" fmla="*/ 191 w 279"/>
                <a:gd name="T49" fmla="*/ 85 h 135"/>
                <a:gd name="T50" fmla="*/ 192 w 279"/>
                <a:gd name="T51" fmla="*/ 87 h 135"/>
                <a:gd name="T52" fmla="*/ 228 w 279"/>
                <a:gd name="T53" fmla="*/ 84 h 135"/>
                <a:gd name="T54" fmla="*/ 233 w 279"/>
                <a:gd name="T55" fmla="*/ 83 h 135"/>
                <a:gd name="T56" fmla="*/ 234 w 279"/>
                <a:gd name="T57" fmla="*/ 83 h 135"/>
                <a:gd name="T58" fmla="*/ 234 w 279"/>
                <a:gd name="T59" fmla="*/ 83 h 135"/>
                <a:gd name="T60" fmla="*/ 238 w 279"/>
                <a:gd name="T61" fmla="*/ 83 h 135"/>
                <a:gd name="T62" fmla="*/ 238 w 279"/>
                <a:gd name="T63" fmla="*/ 83 h 135"/>
                <a:gd name="T64" fmla="*/ 255 w 279"/>
                <a:gd name="T65" fmla="*/ 82 h 135"/>
                <a:gd name="T66" fmla="*/ 270 w 279"/>
                <a:gd name="T67" fmla="*/ 86 h 135"/>
                <a:gd name="T68" fmla="*/ 274 w 279"/>
                <a:gd name="T69" fmla="*/ 89 h 135"/>
                <a:gd name="T70" fmla="*/ 278 w 279"/>
                <a:gd name="T71" fmla="*/ 96 h 135"/>
                <a:gd name="T72" fmla="*/ 278 w 279"/>
                <a:gd name="T73" fmla="*/ 98 h 135"/>
                <a:gd name="T74" fmla="*/ 279 w 279"/>
                <a:gd name="T75" fmla="*/ 10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9" h="135">
                  <a:moveTo>
                    <a:pt x="279" y="102"/>
                  </a:moveTo>
                  <a:cubicBezTo>
                    <a:pt x="279" y="103"/>
                    <a:pt x="279" y="103"/>
                    <a:pt x="279" y="103"/>
                  </a:cubicBezTo>
                  <a:cubicBezTo>
                    <a:pt x="277" y="110"/>
                    <a:pt x="270" y="119"/>
                    <a:pt x="257" y="121"/>
                  </a:cubicBezTo>
                  <a:cubicBezTo>
                    <a:pt x="245" y="123"/>
                    <a:pt x="225" y="127"/>
                    <a:pt x="225" y="127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78" y="135"/>
                    <a:pt x="178" y="135"/>
                    <a:pt x="178" y="135"/>
                  </a:cubicBezTo>
                  <a:cubicBezTo>
                    <a:pt x="177" y="134"/>
                    <a:pt x="177" y="134"/>
                    <a:pt x="177" y="134"/>
                  </a:cubicBezTo>
                  <a:cubicBezTo>
                    <a:pt x="177" y="134"/>
                    <a:pt x="177" y="134"/>
                    <a:pt x="177" y="134"/>
                  </a:cubicBezTo>
                  <a:cubicBezTo>
                    <a:pt x="169" y="131"/>
                    <a:pt x="102" y="107"/>
                    <a:pt x="63" y="93"/>
                  </a:cubicBezTo>
                  <a:cubicBezTo>
                    <a:pt x="53" y="90"/>
                    <a:pt x="44" y="87"/>
                    <a:pt x="39" y="85"/>
                  </a:cubicBezTo>
                  <a:cubicBezTo>
                    <a:pt x="29" y="72"/>
                    <a:pt x="21" y="58"/>
                    <a:pt x="14" y="43"/>
                  </a:cubicBezTo>
                  <a:cubicBezTo>
                    <a:pt x="11" y="36"/>
                    <a:pt x="8" y="30"/>
                    <a:pt x="6" y="23"/>
                  </a:cubicBezTo>
                  <a:cubicBezTo>
                    <a:pt x="4" y="18"/>
                    <a:pt x="2" y="13"/>
                    <a:pt x="0" y="7"/>
                  </a:cubicBezTo>
                  <a:cubicBezTo>
                    <a:pt x="11" y="6"/>
                    <a:pt x="34" y="2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74" y="0"/>
                    <a:pt x="91" y="1"/>
                    <a:pt x="101" y="6"/>
                  </a:cubicBezTo>
                  <a:cubicBezTo>
                    <a:pt x="111" y="11"/>
                    <a:pt x="124" y="20"/>
                    <a:pt x="136" y="31"/>
                  </a:cubicBezTo>
                  <a:cubicBezTo>
                    <a:pt x="139" y="34"/>
                    <a:pt x="142" y="36"/>
                    <a:pt x="145" y="39"/>
                  </a:cubicBezTo>
                  <a:cubicBezTo>
                    <a:pt x="152" y="46"/>
                    <a:pt x="160" y="53"/>
                    <a:pt x="166" y="59"/>
                  </a:cubicBezTo>
                  <a:cubicBezTo>
                    <a:pt x="175" y="69"/>
                    <a:pt x="183" y="77"/>
                    <a:pt x="187" y="82"/>
                  </a:cubicBezTo>
                  <a:cubicBezTo>
                    <a:pt x="187" y="82"/>
                    <a:pt x="187" y="82"/>
                    <a:pt x="187" y="82"/>
                  </a:cubicBezTo>
                  <a:cubicBezTo>
                    <a:pt x="187" y="82"/>
                    <a:pt x="187" y="82"/>
                    <a:pt x="187" y="82"/>
                  </a:cubicBezTo>
                  <a:cubicBezTo>
                    <a:pt x="189" y="83"/>
                    <a:pt x="190" y="84"/>
                    <a:pt x="191" y="85"/>
                  </a:cubicBezTo>
                  <a:cubicBezTo>
                    <a:pt x="191" y="86"/>
                    <a:pt x="192" y="87"/>
                    <a:pt x="192" y="87"/>
                  </a:cubicBezTo>
                  <a:cubicBezTo>
                    <a:pt x="192" y="87"/>
                    <a:pt x="215" y="85"/>
                    <a:pt x="228" y="84"/>
                  </a:cubicBezTo>
                  <a:cubicBezTo>
                    <a:pt x="230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7" y="83"/>
                    <a:pt x="238" y="83"/>
                  </a:cubicBezTo>
                  <a:cubicBezTo>
                    <a:pt x="238" y="83"/>
                    <a:pt x="238" y="83"/>
                    <a:pt x="238" y="83"/>
                  </a:cubicBezTo>
                  <a:cubicBezTo>
                    <a:pt x="245" y="82"/>
                    <a:pt x="251" y="82"/>
                    <a:pt x="255" y="82"/>
                  </a:cubicBezTo>
                  <a:cubicBezTo>
                    <a:pt x="262" y="83"/>
                    <a:pt x="266" y="84"/>
                    <a:pt x="270" y="86"/>
                  </a:cubicBezTo>
                  <a:cubicBezTo>
                    <a:pt x="272" y="87"/>
                    <a:pt x="273" y="88"/>
                    <a:pt x="274" y="89"/>
                  </a:cubicBezTo>
                  <a:cubicBezTo>
                    <a:pt x="276" y="91"/>
                    <a:pt x="277" y="94"/>
                    <a:pt x="278" y="96"/>
                  </a:cubicBezTo>
                  <a:cubicBezTo>
                    <a:pt x="278" y="97"/>
                    <a:pt x="278" y="97"/>
                    <a:pt x="278" y="98"/>
                  </a:cubicBezTo>
                  <a:cubicBezTo>
                    <a:pt x="279" y="99"/>
                    <a:pt x="279" y="101"/>
                    <a:pt x="279" y="102"/>
                  </a:cubicBezTo>
                  <a:close/>
                </a:path>
              </a:pathLst>
            </a:custGeom>
            <a:solidFill>
              <a:srgbClr val="FAC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516"/>
            <p:cNvSpPr>
              <a:spLocks/>
            </p:cNvSpPr>
            <p:nvPr/>
          </p:nvSpPr>
          <p:spPr bwMode="auto">
            <a:xfrm>
              <a:off x="8327572" y="-390804"/>
              <a:ext cx="25400" cy="69850"/>
            </a:xfrm>
            <a:custGeom>
              <a:avLst/>
              <a:gdLst>
                <a:gd name="T0" fmla="*/ 25 w 25"/>
                <a:gd name="T1" fmla="*/ 0 h 68"/>
                <a:gd name="T2" fmla="*/ 0 w 25"/>
                <a:gd name="T3" fmla="*/ 43 h 68"/>
                <a:gd name="T4" fmla="*/ 25 w 25"/>
                <a:gd name="T5" fmla="*/ 68 h 68"/>
                <a:gd name="T6" fmla="*/ 25 w 25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8">
                  <a:moveTo>
                    <a:pt x="25" y="0"/>
                  </a:moveTo>
                  <a:cubicBezTo>
                    <a:pt x="25" y="0"/>
                    <a:pt x="0" y="29"/>
                    <a:pt x="0" y="43"/>
                  </a:cubicBezTo>
                  <a:cubicBezTo>
                    <a:pt x="0" y="57"/>
                    <a:pt x="11" y="68"/>
                    <a:pt x="25" y="68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517"/>
            <p:cNvSpPr>
              <a:spLocks/>
            </p:cNvSpPr>
            <p:nvPr/>
          </p:nvSpPr>
          <p:spPr bwMode="auto">
            <a:xfrm>
              <a:off x="8352972" y="-390804"/>
              <a:ext cx="25400" cy="69850"/>
            </a:xfrm>
            <a:custGeom>
              <a:avLst/>
              <a:gdLst>
                <a:gd name="T0" fmla="*/ 0 w 25"/>
                <a:gd name="T1" fmla="*/ 0 h 68"/>
                <a:gd name="T2" fmla="*/ 0 w 25"/>
                <a:gd name="T3" fmla="*/ 68 h 68"/>
                <a:gd name="T4" fmla="*/ 0 w 25"/>
                <a:gd name="T5" fmla="*/ 68 h 68"/>
                <a:gd name="T6" fmla="*/ 25 w 25"/>
                <a:gd name="T7" fmla="*/ 43 h 68"/>
                <a:gd name="T8" fmla="*/ 0 w 25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8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4" y="68"/>
                    <a:pt x="25" y="57"/>
                    <a:pt x="25" y="43"/>
                  </a:cubicBezTo>
                  <a:cubicBezTo>
                    <a:pt x="25" y="30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Rectangle 518"/>
            <p:cNvSpPr>
              <a:spLocks noChangeArrowheads="1"/>
            </p:cNvSpPr>
            <p:nvPr/>
          </p:nvSpPr>
          <p:spPr bwMode="auto">
            <a:xfrm>
              <a:off x="8448222" y="-579716"/>
              <a:ext cx="11113" cy="28575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Rectangle 519"/>
            <p:cNvSpPr>
              <a:spLocks noChangeArrowheads="1"/>
            </p:cNvSpPr>
            <p:nvPr/>
          </p:nvSpPr>
          <p:spPr bwMode="auto">
            <a:xfrm>
              <a:off x="8459335" y="-579716"/>
              <a:ext cx="11113" cy="28575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520"/>
            <p:cNvSpPr>
              <a:spLocks/>
            </p:cNvSpPr>
            <p:nvPr/>
          </p:nvSpPr>
          <p:spPr bwMode="auto">
            <a:xfrm>
              <a:off x="8459335" y="-587654"/>
              <a:ext cx="17463" cy="7938"/>
            </a:xfrm>
            <a:custGeom>
              <a:avLst/>
              <a:gdLst>
                <a:gd name="T0" fmla="*/ 11 w 11"/>
                <a:gd name="T1" fmla="*/ 0 h 5"/>
                <a:gd name="T2" fmla="*/ 11 w 11"/>
                <a:gd name="T3" fmla="*/ 5 h 5"/>
                <a:gd name="T4" fmla="*/ 7 w 11"/>
                <a:gd name="T5" fmla="*/ 5 h 5"/>
                <a:gd name="T6" fmla="*/ 0 w 11"/>
                <a:gd name="T7" fmla="*/ 5 h 5"/>
                <a:gd name="T8" fmla="*/ 0 w 11"/>
                <a:gd name="T9" fmla="*/ 1 h 5"/>
                <a:gd name="T10" fmla="*/ 0 w 11"/>
                <a:gd name="T11" fmla="*/ 0 h 5"/>
                <a:gd name="T12" fmla="*/ 11 w 11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">
                  <a:moveTo>
                    <a:pt x="11" y="0"/>
                  </a:moveTo>
                  <a:lnTo>
                    <a:pt x="11" y="5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521"/>
            <p:cNvSpPr>
              <a:spLocks/>
            </p:cNvSpPr>
            <p:nvPr/>
          </p:nvSpPr>
          <p:spPr bwMode="auto">
            <a:xfrm>
              <a:off x="8440285" y="-587654"/>
              <a:ext cx="19050" cy="7938"/>
            </a:xfrm>
            <a:custGeom>
              <a:avLst/>
              <a:gdLst>
                <a:gd name="T0" fmla="*/ 12 w 12"/>
                <a:gd name="T1" fmla="*/ 0 h 5"/>
                <a:gd name="T2" fmla="*/ 12 w 12"/>
                <a:gd name="T3" fmla="*/ 1 h 5"/>
                <a:gd name="T4" fmla="*/ 12 w 12"/>
                <a:gd name="T5" fmla="*/ 5 h 5"/>
                <a:gd name="T6" fmla="*/ 5 w 12"/>
                <a:gd name="T7" fmla="*/ 5 h 5"/>
                <a:gd name="T8" fmla="*/ 0 w 12"/>
                <a:gd name="T9" fmla="*/ 5 h 5"/>
                <a:gd name="T10" fmla="*/ 0 w 12"/>
                <a:gd name="T11" fmla="*/ 0 h 5"/>
                <a:gd name="T12" fmla="*/ 12 w 1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">
                  <a:moveTo>
                    <a:pt x="12" y="0"/>
                  </a:moveTo>
                  <a:lnTo>
                    <a:pt x="12" y="1"/>
                  </a:lnTo>
                  <a:lnTo>
                    <a:pt x="12" y="5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Rectangle 522"/>
            <p:cNvSpPr>
              <a:spLocks noChangeArrowheads="1"/>
            </p:cNvSpPr>
            <p:nvPr/>
          </p:nvSpPr>
          <p:spPr bwMode="auto">
            <a:xfrm>
              <a:off x="8440285" y="-613054"/>
              <a:ext cx="19050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Rectangle 523"/>
            <p:cNvSpPr>
              <a:spLocks noChangeArrowheads="1"/>
            </p:cNvSpPr>
            <p:nvPr/>
          </p:nvSpPr>
          <p:spPr bwMode="auto">
            <a:xfrm>
              <a:off x="8459335" y="-613054"/>
              <a:ext cx="17463" cy="6350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524"/>
            <p:cNvSpPr>
              <a:spLocks/>
            </p:cNvSpPr>
            <p:nvPr/>
          </p:nvSpPr>
          <p:spPr bwMode="auto">
            <a:xfrm>
              <a:off x="8352972" y="-479704"/>
              <a:ext cx="276225" cy="68263"/>
            </a:xfrm>
            <a:custGeom>
              <a:avLst/>
              <a:gdLst>
                <a:gd name="T0" fmla="*/ 269 w 269"/>
                <a:gd name="T1" fmla="*/ 24 h 66"/>
                <a:gd name="T2" fmla="*/ 50 w 269"/>
                <a:gd name="T3" fmla="*/ 24 h 66"/>
                <a:gd name="T4" fmla="*/ 24 w 269"/>
                <a:gd name="T5" fmla="*/ 50 h 66"/>
                <a:gd name="T6" fmla="*/ 24 w 269"/>
                <a:gd name="T7" fmla="*/ 66 h 66"/>
                <a:gd name="T8" fmla="*/ 0 w 269"/>
                <a:gd name="T9" fmla="*/ 66 h 66"/>
                <a:gd name="T10" fmla="*/ 0 w 269"/>
                <a:gd name="T11" fmla="*/ 50 h 66"/>
                <a:gd name="T12" fmla="*/ 50 w 269"/>
                <a:gd name="T13" fmla="*/ 0 h 66"/>
                <a:gd name="T14" fmla="*/ 264 w 269"/>
                <a:gd name="T15" fmla="*/ 0 h 66"/>
                <a:gd name="T16" fmla="*/ 269 w 269"/>
                <a:gd name="T17" fmla="*/ 2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66">
                  <a:moveTo>
                    <a:pt x="269" y="24"/>
                  </a:moveTo>
                  <a:cubicBezTo>
                    <a:pt x="50" y="24"/>
                    <a:pt x="50" y="24"/>
                    <a:pt x="50" y="24"/>
                  </a:cubicBezTo>
                  <a:cubicBezTo>
                    <a:pt x="36" y="24"/>
                    <a:pt x="24" y="35"/>
                    <a:pt x="24" y="50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22"/>
                    <a:pt x="23" y="0"/>
                    <a:pt x="50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6" y="8"/>
                    <a:pt x="268" y="16"/>
                    <a:pt x="269" y="24"/>
                  </a:cubicBez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525"/>
            <p:cNvSpPr>
              <a:spLocks/>
            </p:cNvSpPr>
            <p:nvPr/>
          </p:nvSpPr>
          <p:spPr bwMode="auto">
            <a:xfrm>
              <a:off x="8329160" y="-503516"/>
              <a:ext cx="295275" cy="92075"/>
            </a:xfrm>
            <a:custGeom>
              <a:avLst/>
              <a:gdLst>
                <a:gd name="T0" fmla="*/ 287 w 287"/>
                <a:gd name="T1" fmla="*/ 24 h 90"/>
                <a:gd name="T2" fmla="*/ 73 w 287"/>
                <a:gd name="T3" fmla="*/ 24 h 90"/>
                <a:gd name="T4" fmla="*/ 23 w 287"/>
                <a:gd name="T5" fmla="*/ 74 h 90"/>
                <a:gd name="T6" fmla="*/ 23 w 287"/>
                <a:gd name="T7" fmla="*/ 90 h 90"/>
                <a:gd name="T8" fmla="*/ 0 w 287"/>
                <a:gd name="T9" fmla="*/ 90 h 90"/>
                <a:gd name="T10" fmla="*/ 0 w 287"/>
                <a:gd name="T11" fmla="*/ 74 h 90"/>
                <a:gd name="T12" fmla="*/ 73 w 287"/>
                <a:gd name="T13" fmla="*/ 0 h 90"/>
                <a:gd name="T14" fmla="*/ 279 w 287"/>
                <a:gd name="T15" fmla="*/ 0 h 90"/>
                <a:gd name="T16" fmla="*/ 287 w 287"/>
                <a:gd name="T17" fmla="*/ 2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7" h="90">
                  <a:moveTo>
                    <a:pt x="287" y="24"/>
                  </a:moveTo>
                  <a:cubicBezTo>
                    <a:pt x="73" y="24"/>
                    <a:pt x="73" y="24"/>
                    <a:pt x="73" y="24"/>
                  </a:cubicBezTo>
                  <a:cubicBezTo>
                    <a:pt x="46" y="24"/>
                    <a:pt x="23" y="46"/>
                    <a:pt x="23" y="74"/>
                  </a:cubicBezTo>
                  <a:cubicBezTo>
                    <a:pt x="23" y="90"/>
                    <a:pt x="23" y="90"/>
                    <a:pt x="23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82" y="8"/>
                    <a:pt x="284" y="16"/>
                    <a:pt x="287" y="24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526"/>
            <p:cNvSpPr>
              <a:spLocks/>
            </p:cNvSpPr>
            <p:nvPr/>
          </p:nvSpPr>
          <p:spPr bwMode="auto">
            <a:xfrm>
              <a:off x="8376785" y="-597179"/>
              <a:ext cx="163513" cy="9525"/>
            </a:xfrm>
            <a:custGeom>
              <a:avLst/>
              <a:gdLst>
                <a:gd name="T0" fmla="*/ 151 w 159"/>
                <a:gd name="T1" fmla="*/ 8 h 8"/>
                <a:gd name="T2" fmla="*/ 9 w 159"/>
                <a:gd name="T3" fmla="*/ 8 h 8"/>
                <a:gd name="T4" fmla="*/ 0 w 159"/>
                <a:gd name="T5" fmla="*/ 0 h 8"/>
                <a:gd name="T6" fmla="*/ 159 w 159"/>
                <a:gd name="T7" fmla="*/ 0 h 8"/>
                <a:gd name="T8" fmla="*/ 151 w 15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8">
                  <a:moveTo>
                    <a:pt x="151" y="8"/>
                  </a:moveTo>
                  <a:cubicBezTo>
                    <a:pt x="9" y="8"/>
                    <a:pt x="9" y="8"/>
                    <a:pt x="9" y="8"/>
                  </a:cubicBezTo>
                  <a:cubicBezTo>
                    <a:pt x="4" y="8"/>
                    <a:pt x="0" y="5"/>
                    <a:pt x="0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9" y="5"/>
                    <a:pt x="155" y="8"/>
                    <a:pt x="151" y="8"/>
                  </a:cubicBez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527"/>
            <p:cNvSpPr>
              <a:spLocks/>
            </p:cNvSpPr>
            <p:nvPr/>
          </p:nvSpPr>
          <p:spPr bwMode="auto">
            <a:xfrm>
              <a:off x="8376785" y="-606704"/>
              <a:ext cx="163513" cy="9525"/>
            </a:xfrm>
            <a:custGeom>
              <a:avLst/>
              <a:gdLst>
                <a:gd name="T0" fmla="*/ 9 w 159"/>
                <a:gd name="T1" fmla="*/ 0 h 9"/>
                <a:gd name="T2" fmla="*/ 151 w 159"/>
                <a:gd name="T3" fmla="*/ 0 h 9"/>
                <a:gd name="T4" fmla="*/ 159 w 159"/>
                <a:gd name="T5" fmla="*/ 9 h 9"/>
                <a:gd name="T6" fmla="*/ 0 w 159"/>
                <a:gd name="T7" fmla="*/ 9 h 9"/>
                <a:gd name="T8" fmla="*/ 9 w 15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9">
                  <a:moveTo>
                    <a:pt x="9" y="0"/>
                  </a:moveTo>
                  <a:cubicBezTo>
                    <a:pt x="151" y="0"/>
                    <a:pt x="151" y="0"/>
                    <a:pt x="151" y="0"/>
                  </a:cubicBezTo>
                  <a:cubicBezTo>
                    <a:pt x="155" y="0"/>
                    <a:pt x="159" y="4"/>
                    <a:pt x="159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Rectangle 528"/>
            <p:cNvSpPr>
              <a:spLocks noChangeArrowheads="1"/>
            </p:cNvSpPr>
            <p:nvPr/>
          </p:nvSpPr>
          <p:spPr bwMode="auto">
            <a:xfrm>
              <a:off x="8352972" y="-411441"/>
              <a:ext cx="30163" cy="9525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Rectangle 529"/>
            <p:cNvSpPr>
              <a:spLocks noChangeArrowheads="1"/>
            </p:cNvSpPr>
            <p:nvPr/>
          </p:nvSpPr>
          <p:spPr bwMode="auto">
            <a:xfrm>
              <a:off x="8324397" y="-411441"/>
              <a:ext cx="28575" cy="9525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530"/>
            <p:cNvSpPr>
              <a:spLocks/>
            </p:cNvSpPr>
            <p:nvPr/>
          </p:nvSpPr>
          <p:spPr bwMode="auto">
            <a:xfrm>
              <a:off x="8459335" y="-524154"/>
              <a:ext cx="42863" cy="85725"/>
            </a:xfrm>
            <a:custGeom>
              <a:avLst/>
              <a:gdLst>
                <a:gd name="T0" fmla="*/ 41 w 41"/>
                <a:gd name="T1" fmla="*/ 41 h 83"/>
                <a:gd name="T2" fmla="*/ 0 w 41"/>
                <a:gd name="T3" fmla="*/ 83 h 83"/>
                <a:gd name="T4" fmla="*/ 0 w 41"/>
                <a:gd name="T5" fmla="*/ 0 h 83"/>
                <a:gd name="T6" fmla="*/ 41 w 41"/>
                <a:gd name="T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83">
                  <a:moveTo>
                    <a:pt x="41" y="41"/>
                  </a:moveTo>
                  <a:cubicBezTo>
                    <a:pt x="41" y="64"/>
                    <a:pt x="23" y="83"/>
                    <a:pt x="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41" y="18"/>
                    <a:pt x="41" y="41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531"/>
            <p:cNvSpPr>
              <a:spLocks/>
            </p:cNvSpPr>
            <p:nvPr/>
          </p:nvSpPr>
          <p:spPr bwMode="auto">
            <a:xfrm>
              <a:off x="8416472" y="-524154"/>
              <a:ext cx="42863" cy="85725"/>
            </a:xfrm>
            <a:custGeom>
              <a:avLst/>
              <a:gdLst>
                <a:gd name="T0" fmla="*/ 42 w 42"/>
                <a:gd name="T1" fmla="*/ 0 h 83"/>
                <a:gd name="T2" fmla="*/ 42 w 42"/>
                <a:gd name="T3" fmla="*/ 83 h 83"/>
                <a:gd name="T4" fmla="*/ 0 w 42"/>
                <a:gd name="T5" fmla="*/ 41 h 83"/>
                <a:gd name="T6" fmla="*/ 42 w 42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83">
                  <a:moveTo>
                    <a:pt x="42" y="0"/>
                  </a:moveTo>
                  <a:cubicBezTo>
                    <a:pt x="42" y="83"/>
                    <a:pt x="42" y="83"/>
                    <a:pt x="42" y="83"/>
                  </a:cubicBezTo>
                  <a:cubicBezTo>
                    <a:pt x="19" y="83"/>
                    <a:pt x="0" y="64"/>
                    <a:pt x="0" y="41"/>
                  </a:cubicBezTo>
                  <a:cubicBezTo>
                    <a:pt x="0" y="18"/>
                    <a:pt x="19" y="0"/>
                    <a:pt x="42" y="0"/>
                  </a:cubicBez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Rectangle 532"/>
            <p:cNvSpPr>
              <a:spLocks noChangeArrowheads="1"/>
            </p:cNvSpPr>
            <p:nvPr/>
          </p:nvSpPr>
          <p:spPr bwMode="auto">
            <a:xfrm>
              <a:off x="8416472" y="-546379"/>
              <a:ext cx="42863" cy="65088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Rectangle 533"/>
            <p:cNvSpPr>
              <a:spLocks noChangeArrowheads="1"/>
            </p:cNvSpPr>
            <p:nvPr/>
          </p:nvSpPr>
          <p:spPr bwMode="auto">
            <a:xfrm>
              <a:off x="8459335" y="-546379"/>
              <a:ext cx="42863" cy="65088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Rectangle 534"/>
            <p:cNvSpPr>
              <a:spLocks noChangeArrowheads="1"/>
            </p:cNvSpPr>
            <p:nvPr/>
          </p:nvSpPr>
          <p:spPr bwMode="auto">
            <a:xfrm>
              <a:off x="8459335" y="-551141"/>
              <a:ext cx="55563" cy="17463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Rectangle 535"/>
            <p:cNvSpPr>
              <a:spLocks noChangeArrowheads="1"/>
            </p:cNvSpPr>
            <p:nvPr/>
          </p:nvSpPr>
          <p:spPr bwMode="auto">
            <a:xfrm>
              <a:off x="8403772" y="-551141"/>
              <a:ext cx="55563" cy="17463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01" name="Freeform 536"/>
          <p:cNvSpPr>
            <a:spLocks/>
          </p:cNvSpPr>
          <p:nvPr/>
        </p:nvSpPr>
        <p:spPr bwMode="auto">
          <a:xfrm>
            <a:off x="7240588" y="-903288"/>
            <a:ext cx="109538" cy="404813"/>
          </a:xfrm>
          <a:custGeom>
            <a:avLst/>
            <a:gdLst>
              <a:gd name="T0" fmla="*/ 0 w 106"/>
              <a:gd name="T1" fmla="*/ 130 h 393"/>
              <a:gd name="T2" fmla="*/ 1 w 106"/>
              <a:gd name="T3" fmla="*/ 392 h 393"/>
              <a:gd name="T4" fmla="*/ 106 w 106"/>
              <a:gd name="T5" fmla="*/ 393 h 393"/>
              <a:gd name="T6" fmla="*/ 106 w 106"/>
              <a:gd name="T7" fmla="*/ 0 h 393"/>
              <a:gd name="T8" fmla="*/ 0 w 106"/>
              <a:gd name="T9" fmla="*/ 130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393">
                <a:moveTo>
                  <a:pt x="0" y="130"/>
                </a:moveTo>
                <a:cubicBezTo>
                  <a:pt x="0" y="132"/>
                  <a:pt x="1" y="392"/>
                  <a:pt x="1" y="392"/>
                </a:cubicBezTo>
                <a:cubicBezTo>
                  <a:pt x="106" y="393"/>
                  <a:pt x="106" y="393"/>
                  <a:pt x="106" y="393"/>
                </a:cubicBezTo>
                <a:cubicBezTo>
                  <a:pt x="106" y="0"/>
                  <a:pt x="106" y="0"/>
                  <a:pt x="106" y="0"/>
                </a:cubicBezTo>
                <a:cubicBezTo>
                  <a:pt x="48" y="0"/>
                  <a:pt x="0" y="58"/>
                  <a:pt x="0" y="130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2" name="Freeform 537"/>
          <p:cNvSpPr>
            <a:spLocks/>
          </p:cNvSpPr>
          <p:nvPr/>
        </p:nvSpPr>
        <p:spPr bwMode="auto">
          <a:xfrm>
            <a:off x="7350126" y="-903288"/>
            <a:ext cx="217488" cy="404813"/>
          </a:xfrm>
          <a:custGeom>
            <a:avLst/>
            <a:gdLst>
              <a:gd name="T0" fmla="*/ 194 w 211"/>
              <a:gd name="T1" fmla="*/ 155 h 393"/>
              <a:gd name="T2" fmla="*/ 127 w 211"/>
              <a:gd name="T3" fmla="*/ 151 h 393"/>
              <a:gd name="T4" fmla="*/ 106 w 211"/>
              <a:gd name="T5" fmla="*/ 175 h 393"/>
              <a:gd name="T6" fmla="*/ 106 w 211"/>
              <a:gd name="T7" fmla="*/ 130 h 393"/>
              <a:gd name="T8" fmla="*/ 0 w 211"/>
              <a:gd name="T9" fmla="*/ 0 h 393"/>
              <a:gd name="T10" fmla="*/ 0 w 211"/>
              <a:gd name="T11" fmla="*/ 393 h 393"/>
              <a:gd name="T12" fmla="*/ 107 w 211"/>
              <a:gd name="T13" fmla="*/ 393 h 393"/>
              <a:gd name="T14" fmla="*/ 105 w 211"/>
              <a:gd name="T15" fmla="*/ 316 h 393"/>
              <a:gd name="T16" fmla="*/ 165 w 211"/>
              <a:gd name="T17" fmla="*/ 232 h 393"/>
              <a:gd name="T18" fmla="*/ 194 w 211"/>
              <a:gd name="T19" fmla="*/ 155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1" h="393">
                <a:moveTo>
                  <a:pt x="194" y="155"/>
                </a:moveTo>
                <a:cubicBezTo>
                  <a:pt x="180" y="134"/>
                  <a:pt x="155" y="125"/>
                  <a:pt x="127" y="151"/>
                </a:cubicBezTo>
                <a:cubicBezTo>
                  <a:pt x="106" y="175"/>
                  <a:pt x="106" y="175"/>
                  <a:pt x="106" y="175"/>
                </a:cubicBezTo>
                <a:cubicBezTo>
                  <a:pt x="106" y="175"/>
                  <a:pt x="106" y="132"/>
                  <a:pt x="106" y="130"/>
                </a:cubicBezTo>
                <a:cubicBezTo>
                  <a:pt x="106" y="58"/>
                  <a:pt x="59" y="0"/>
                  <a:pt x="0" y="0"/>
                </a:cubicBezTo>
                <a:cubicBezTo>
                  <a:pt x="0" y="393"/>
                  <a:pt x="0" y="393"/>
                  <a:pt x="0" y="393"/>
                </a:cubicBezTo>
                <a:cubicBezTo>
                  <a:pt x="107" y="393"/>
                  <a:pt x="107" y="393"/>
                  <a:pt x="107" y="393"/>
                </a:cubicBezTo>
                <a:cubicBezTo>
                  <a:pt x="105" y="316"/>
                  <a:pt x="105" y="316"/>
                  <a:pt x="105" y="316"/>
                </a:cubicBezTo>
                <a:cubicBezTo>
                  <a:pt x="115" y="292"/>
                  <a:pt x="149" y="253"/>
                  <a:pt x="165" y="232"/>
                </a:cubicBezTo>
                <a:cubicBezTo>
                  <a:pt x="170" y="225"/>
                  <a:pt x="211" y="180"/>
                  <a:pt x="194" y="155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3" name="Freeform 538"/>
          <p:cNvSpPr>
            <a:spLocks noEditPoints="1"/>
          </p:cNvSpPr>
          <p:nvPr/>
        </p:nvSpPr>
        <p:spPr bwMode="auto">
          <a:xfrm>
            <a:off x="7226301" y="-503238"/>
            <a:ext cx="28575" cy="31750"/>
          </a:xfrm>
          <a:custGeom>
            <a:avLst/>
            <a:gdLst>
              <a:gd name="T0" fmla="*/ 13 w 28"/>
              <a:gd name="T1" fmla="*/ 32 h 32"/>
              <a:gd name="T2" fmla="*/ 9 w 28"/>
              <a:gd name="T3" fmla="*/ 31 h 32"/>
              <a:gd name="T4" fmla="*/ 3 w 28"/>
              <a:gd name="T5" fmla="*/ 15 h 32"/>
              <a:gd name="T6" fmla="*/ 18 w 28"/>
              <a:gd name="T7" fmla="*/ 0 h 32"/>
              <a:gd name="T8" fmla="*/ 19 w 28"/>
              <a:gd name="T9" fmla="*/ 0 h 32"/>
              <a:gd name="T10" fmla="*/ 20 w 28"/>
              <a:gd name="T11" fmla="*/ 1 h 32"/>
              <a:gd name="T12" fmla="*/ 25 w 28"/>
              <a:gd name="T13" fmla="*/ 21 h 32"/>
              <a:gd name="T14" fmla="*/ 13 w 28"/>
              <a:gd name="T15" fmla="*/ 32 h 32"/>
              <a:gd name="T16" fmla="*/ 18 w 28"/>
              <a:gd name="T17" fmla="*/ 5 h 32"/>
              <a:gd name="T18" fmla="*/ 7 w 28"/>
              <a:gd name="T19" fmla="*/ 16 h 32"/>
              <a:gd name="T20" fmla="*/ 10 w 28"/>
              <a:gd name="T21" fmla="*/ 27 h 32"/>
              <a:gd name="T22" fmla="*/ 21 w 28"/>
              <a:gd name="T23" fmla="*/ 20 h 32"/>
              <a:gd name="T24" fmla="*/ 18 w 28"/>
              <a:gd name="T25" fmla="*/ 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" h="32">
                <a:moveTo>
                  <a:pt x="13" y="32"/>
                </a:moveTo>
                <a:cubicBezTo>
                  <a:pt x="12" y="32"/>
                  <a:pt x="10" y="32"/>
                  <a:pt x="9" y="31"/>
                </a:cubicBezTo>
                <a:cubicBezTo>
                  <a:pt x="2" y="28"/>
                  <a:pt x="0" y="23"/>
                  <a:pt x="3" y="15"/>
                </a:cubicBezTo>
                <a:cubicBezTo>
                  <a:pt x="6" y="5"/>
                  <a:pt x="17" y="0"/>
                  <a:pt x="18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8" y="11"/>
                  <a:pt x="25" y="21"/>
                </a:cubicBezTo>
                <a:cubicBezTo>
                  <a:pt x="23" y="28"/>
                  <a:pt x="19" y="32"/>
                  <a:pt x="13" y="32"/>
                </a:cubicBezTo>
                <a:close/>
                <a:moveTo>
                  <a:pt x="18" y="5"/>
                </a:moveTo>
                <a:cubicBezTo>
                  <a:pt x="15" y="6"/>
                  <a:pt x="9" y="10"/>
                  <a:pt x="7" y="16"/>
                </a:cubicBezTo>
                <a:cubicBezTo>
                  <a:pt x="5" y="24"/>
                  <a:pt x="7" y="26"/>
                  <a:pt x="10" y="27"/>
                </a:cubicBezTo>
                <a:cubicBezTo>
                  <a:pt x="15" y="29"/>
                  <a:pt x="19" y="27"/>
                  <a:pt x="21" y="20"/>
                </a:cubicBezTo>
                <a:cubicBezTo>
                  <a:pt x="23" y="14"/>
                  <a:pt x="19" y="8"/>
                  <a:pt x="18" y="5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4" name="Oval 539"/>
          <p:cNvSpPr>
            <a:spLocks noChangeArrowheads="1"/>
          </p:cNvSpPr>
          <p:nvPr/>
        </p:nvSpPr>
        <p:spPr bwMode="auto">
          <a:xfrm>
            <a:off x="7261226" y="-763588"/>
            <a:ext cx="34925" cy="34925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Oval 540"/>
          <p:cNvSpPr>
            <a:spLocks noChangeArrowheads="1"/>
          </p:cNvSpPr>
          <p:nvPr/>
        </p:nvSpPr>
        <p:spPr bwMode="auto">
          <a:xfrm>
            <a:off x="7308851" y="-763588"/>
            <a:ext cx="34925" cy="34925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6" name="Oval 541"/>
          <p:cNvSpPr>
            <a:spLocks noChangeArrowheads="1"/>
          </p:cNvSpPr>
          <p:nvPr/>
        </p:nvSpPr>
        <p:spPr bwMode="auto">
          <a:xfrm>
            <a:off x="7358063" y="-763588"/>
            <a:ext cx="33338" cy="34925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7" name="Oval 542"/>
          <p:cNvSpPr>
            <a:spLocks noChangeArrowheads="1"/>
          </p:cNvSpPr>
          <p:nvPr/>
        </p:nvSpPr>
        <p:spPr bwMode="auto">
          <a:xfrm>
            <a:off x="7404101" y="-763588"/>
            <a:ext cx="34925" cy="34925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8" name="Oval 543"/>
          <p:cNvSpPr>
            <a:spLocks noChangeArrowheads="1"/>
          </p:cNvSpPr>
          <p:nvPr/>
        </p:nvSpPr>
        <p:spPr bwMode="auto">
          <a:xfrm>
            <a:off x="7285038" y="-717551"/>
            <a:ext cx="34925" cy="33338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9" name="Oval 544"/>
          <p:cNvSpPr>
            <a:spLocks noChangeArrowheads="1"/>
          </p:cNvSpPr>
          <p:nvPr/>
        </p:nvSpPr>
        <p:spPr bwMode="auto">
          <a:xfrm>
            <a:off x="7380288" y="-717551"/>
            <a:ext cx="34925" cy="33338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0" name="Oval 545"/>
          <p:cNvSpPr>
            <a:spLocks noChangeArrowheads="1"/>
          </p:cNvSpPr>
          <p:nvPr/>
        </p:nvSpPr>
        <p:spPr bwMode="auto">
          <a:xfrm>
            <a:off x="7261226" y="-676276"/>
            <a:ext cx="34925" cy="34925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1" name="Oval 546"/>
          <p:cNvSpPr>
            <a:spLocks noChangeArrowheads="1"/>
          </p:cNvSpPr>
          <p:nvPr/>
        </p:nvSpPr>
        <p:spPr bwMode="auto">
          <a:xfrm>
            <a:off x="7308851" y="-676276"/>
            <a:ext cx="34925" cy="34925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Oval 547"/>
          <p:cNvSpPr>
            <a:spLocks noChangeArrowheads="1"/>
          </p:cNvSpPr>
          <p:nvPr/>
        </p:nvSpPr>
        <p:spPr bwMode="auto">
          <a:xfrm>
            <a:off x="7358063" y="-676276"/>
            <a:ext cx="33338" cy="34925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Oval 548"/>
          <p:cNvSpPr>
            <a:spLocks noChangeArrowheads="1"/>
          </p:cNvSpPr>
          <p:nvPr/>
        </p:nvSpPr>
        <p:spPr bwMode="auto">
          <a:xfrm>
            <a:off x="7404101" y="-676276"/>
            <a:ext cx="34925" cy="34925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Oval 549"/>
          <p:cNvSpPr>
            <a:spLocks noChangeArrowheads="1"/>
          </p:cNvSpPr>
          <p:nvPr/>
        </p:nvSpPr>
        <p:spPr bwMode="auto">
          <a:xfrm>
            <a:off x="7285038" y="-630238"/>
            <a:ext cx="34925" cy="33338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Oval 550"/>
          <p:cNvSpPr>
            <a:spLocks noChangeArrowheads="1"/>
          </p:cNvSpPr>
          <p:nvPr/>
        </p:nvSpPr>
        <p:spPr bwMode="auto">
          <a:xfrm>
            <a:off x="7380288" y="-630238"/>
            <a:ext cx="34925" cy="33338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6" name="Freeform 551"/>
          <p:cNvSpPr>
            <a:spLocks/>
          </p:cNvSpPr>
          <p:nvPr/>
        </p:nvSpPr>
        <p:spPr bwMode="auto">
          <a:xfrm>
            <a:off x="7334251" y="-717551"/>
            <a:ext cx="15875" cy="33338"/>
          </a:xfrm>
          <a:custGeom>
            <a:avLst/>
            <a:gdLst>
              <a:gd name="T0" fmla="*/ 0 w 16"/>
              <a:gd name="T1" fmla="*/ 17 h 33"/>
              <a:gd name="T2" fmla="*/ 16 w 16"/>
              <a:gd name="T3" fmla="*/ 33 h 33"/>
              <a:gd name="T4" fmla="*/ 16 w 16"/>
              <a:gd name="T5" fmla="*/ 0 h 33"/>
              <a:gd name="T6" fmla="*/ 0 w 16"/>
              <a:gd name="T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33">
                <a:moveTo>
                  <a:pt x="0" y="17"/>
                </a:moveTo>
                <a:cubicBezTo>
                  <a:pt x="0" y="26"/>
                  <a:pt x="7" y="33"/>
                  <a:pt x="16" y="33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7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552"/>
          <p:cNvSpPr>
            <a:spLocks/>
          </p:cNvSpPr>
          <p:nvPr/>
        </p:nvSpPr>
        <p:spPr bwMode="auto">
          <a:xfrm>
            <a:off x="7350126" y="-717551"/>
            <a:ext cx="17463" cy="33338"/>
          </a:xfrm>
          <a:custGeom>
            <a:avLst/>
            <a:gdLst>
              <a:gd name="T0" fmla="*/ 17 w 17"/>
              <a:gd name="T1" fmla="*/ 17 h 33"/>
              <a:gd name="T2" fmla="*/ 0 w 17"/>
              <a:gd name="T3" fmla="*/ 0 h 33"/>
              <a:gd name="T4" fmla="*/ 0 w 17"/>
              <a:gd name="T5" fmla="*/ 33 h 33"/>
              <a:gd name="T6" fmla="*/ 17 w 17"/>
              <a:gd name="T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33">
                <a:moveTo>
                  <a:pt x="17" y="17"/>
                </a:moveTo>
                <a:cubicBezTo>
                  <a:pt x="17" y="7"/>
                  <a:pt x="9" y="0"/>
                  <a:pt x="0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9" y="33"/>
                  <a:pt x="17" y="26"/>
                  <a:pt x="17" y="17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8" name="Freeform 553"/>
          <p:cNvSpPr>
            <a:spLocks/>
          </p:cNvSpPr>
          <p:nvPr/>
        </p:nvSpPr>
        <p:spPr bwMode="auto">
          <a:xfrm>
            <a:off x="7334251" y="-630238"/>
            <a:ext cx="15875" cy="33338"/>
          </a:xfrm>
          <a:custGeom>
            <a:avLst/>
            <a:gdLst>
              <a:gd name="T0" fmla="*/ 0 w 16"/>
              <a:gd name="T1" fmla="*/ 16 h 33"/>
              <a:gd name="T2" fmla="*/ 16 w 16"/>
              <a:gd name="T3" fmla="*/ 33 h 33"/>
              <a:gd name="T4" fmla="*/ 16 w 16"/>
              <a:gd name="T5" fmla="*/ 0 h 33"/>
              <a:gd name="T6" fmla="*/ 0 w 16"/>
              <a:gd name="T7" fmla="*/ 1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33">
                <a:moveTo>
                  <a:pt x="0" y="16"/>
                </a:moveTo>
                <a:cubicBezTo>
                  <a:pt x="0" y="25"/>
                  <a:pt x="7" y="33"/>
                  <a:pt x="16" y="33"/>
                </a:cubicBez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9" name="Freeform 554"/>
          <p:cNvSpPr>
            <a:spLocks/>
          </p:cNvSpPr>
          <p:nvPr/>
        </p:nvSpPr>
        <p:spPr bwMode="auto">
          <a:xfrm>
            <a:off x="7350126" y="-630238"/>
            <a:ext cx="17463" cy="33338"/>
          </a:xfrm>
          <a:custGeom>
            <a:avLst/>
            <a:gdLst>
              <a:gd name="T0" fmla="*/ 0 w 17"/>
              <a:gd name="T1" fmla="*/ 0 h 33"/>
              <a:gd name="T2" fmla="*/ 0 w 17"/>
              <a:gd name="T3" fmla="*/ 33 h 33"/>
              <a:gd name="T4" fmla="*/ 17 w 17"/>
              <a:gd name="T5" fmla="*/ 16 h 33"/>
              <a:gd name="T6" fmla="*/ 0 w 17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33">
                <a:moveTo>
                  <a:pt x="0" y="0"/>
                </a:moveTo>
                <a:cubicBezTo>
                  <a:pt x="0" y="33"/>
                  <a:pt x="0" y="33"/>
                  <a:pt x="0" y="33"/>
                </a:cubicBezTo>
                <a:cubicBezTo>
                  <a:pt x="9" y="33"/>
                  <a:pt x="17" y="25"/>
                  <a:pt x="17" y="16"/>
                </a:cubicBezTo>
                <a:cubicBezTo>
                  <a:pt x="17" y="7"/>
                  <a:pt x="9" y="0"/>
                  <a:pt x="0" y="0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0" name="Freeform 555"/>
          <p:cNvSpPr>
            <a:spLocks/>
          </p:cNvSpPr>
          <p:nvPr/>
        </p:nvSpPr>
        <p:spPr bwMode="auto">
          <a:xfrm>
            <a:off x="7243763" y="-860426"/>
            <a:ext cx="106363" cy="146050"/>
          </a:xfrm>
          <a:custGeom>
            <a:avLst/>
            <a:gdLst>
              <a:gd name="T0" fmla="*/ 95 w 104"/>
              <a:gd name="T1" fmla="*/ 9 h 143"/>
              <a:gd name="T2" fmla="*/ 78 w 104"/>
              <a:gd name="T3" fmla="*/ 0 h 143"/>
              <a:gd name="T4" fmla="*/ 61 w 104"/>
              <a:gd name="T5" fmla="*/ 12 h 143"/>
              <a:gd name="T6" fmla="*/ 54 w 104"/>
              <a:gd name="T7" fmla="*/ 11 h 143"/>
              <a:gd name="T8" fmla="*/ 27 w 104"/>
              <a:gd name="T9" fmla="*/ 38 h 143"/>
              <a:gd name="T10" fmla="*/ 0 w 104"/>
              <a:gd name="T11" fmla="*/ 65 h 143"/>
              <a:gd name="T12" fmla="*/ 25 w 104"/>
              <a:gd name="T13" fmla="*/ 92 h 143"/>
              <a:gd name="T14" fmla="*/ 28 w 104"/>
              <a:gd name="T15" fmla="*/ 100 h 143"/>
              <a:gd name="T16" fmla="*/ 27 w 104"/>
              <a:gd name="T17" fmla="*/ 100 h 143"/>
              <a:gd name="T18" fmla="*/ 8 w 104"/>
              <a:gd name="T19" fmla="*/ 120 h 143"/>
              <a:gd name="T20" fmla="*/ 27 w 104"/>
              <a:gd name="T21" fmla="*/ 139 h 143"/>
              <a:gd name="T22" fmla="*/ 43 w 104"/>
              <a:gd name="T23" fmla="*/ 131 h 143"/>
              <a:gd name="T24" fmla="*/ 65 w 104"/>
              <a:gd name="T25" fmla="*/ 143 h 143"/>
              <a:gd name="T26" fmla="*/ 86 w 104"/>
              <a:gd name="T27" fmla="*/ 133 h 143"/>
              <a:gd name="T28" fmla="*/ 104 w 104"/>
              <a:gd name="T29" fmla="*/ 141 h 143"/>
              <a:gd name="T30" fmla="*/ 104 w 104"/>
              <a:gd name="T31" fmla="*/ 2 h 143"/>
              <a:gd name="T32" fmla="*/ 95 w 104"/>
              <a:gd name="T33" fmla="*/ 9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4" h="143">
                <a:moveTo>
                  <a:pt x="95" y="9"/>
                </a:moveTo>
                <a:cubicBezTo>
                  <a:pt x="91" y="4"/>
                  <a:pt x="85" y="0"/>
                  <a:pt x="78" y="0"/>
                </a:cubicBezTo>
                <a:cubicBezTo>
                  <a:pt x="70" y="0"/>
                  <a:pt x="64" y="5"/>
                  <a:pt x="61" y="12"/>
                </a:cubicBezTo>
                <a:cubicBezTo>
                  <a:pt x="59" y="12"/>
                  <a:pt x="56" y="11"/>
                  <a:pt x="54" y="11"/>
                </a:cubicBezTo>
                <a:cubicBezTo>
                  <a:pt x="39" y="11"/>
                  <a:pt x="27" y="23"/>
                  <a:pt x="27" y="38"/>
                </a:cubicBezTo>
                <a:cubicBezTo>
                  <a:pt x="12" y="38"/>
                  <a:pt x="0" y="51"/>
                  <a:pt x="0" y="65"/>
                </a:cubicBezTo>
                <a:cubicBezTo>
                  <a:pt x="0" y="80"/>
                  <a:pt x="11" y="91"/>
                  <a:pt x="25" y="92"/>
                </a:cubicBezTo>
                <a:cubicBezTo>
                  <a:pt x="26" y="95"/>
                  <a:pt x="27" y="98"/>
                  <a:pt x="28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16" y="100"/>
                  <a:pt x="8" y="109"/>
                  <a:pt x="8" y="120"/>
                </a:cubicBezTo>
                <a:cubicBezTo>
                  <a:pt x="8" y="130"/>
                  <a:pt x="16" y="139"/>
                  <a:pt x="27" y="139"/>
                </a:cubicBezTo>
                <a:cubicBezTo>
                  <a:pt x="34" y="139"/>
                  <a:pt x="39" y="136"/>
                  <a:pt x="43" y="131"/>
                </a:cubicBezTo>
                <a:cubicBezTo>
                  <a:pt x="48" y="138"/>
                  <a:pt x="56" y="143"/>
                  <a:pt x="65" y="143"/>
                </a:cubicBezTo>
                <a:cubicBezTo>
                  <a:pt x="74" y="143"/>
                  <a:pt x="81" y="139"/>
                  <a:pt x="86" y="133"/>
                </a:cubicBezTo>
                <a:cubicBezTo>
                  <a:pt x="91" y="138"/>
                  <a:pt x="97" y="141"/>
                  <a:pt x="104" y="141"/>
                </a:cubicBezTo>
                <a:cubicBezTo>
                  <a:pt x="104" y="2"/>
                  <a:pt x="104" y="2"/>
                  <a:pt x="104" y="2"/>
                </a:cubicBezTo>
                <a:cubicBezTo>
                  <a:pt x="101" y="4"/>
                  <a:pt x="97" y="6"/>
                  <a:pt x="95" y="9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556"/>
          <p:cNvSpPr>
            <a:spLocks/>
          </p:cNvSpPr>
          <p:nvPr/>
        </p:nvSpPr>
        <p:spPr bwMode="auto">
          <a:xfrm>
            <a:off x="7350126" y="-860426"/>
            <a:ext cx="122238" cy="153988"/>
          </a:xfrm>
          <a:custGeom>
            <a:avLst/>
            <a:gdLst>
              <a:gd name="T0" fmla="*/ 119 w 119"/>
              <a:gd name="T1" fmla="*/ 75 h 150"/>
              <a:gd name="T2" fmla="*/ 96 w 119"/>
              <a:gd name="T3" fmla="*/ 48 h 150"/>
              <a:gd name="T4" fmla="*/ 100 w 119"/>
              <a:gd name="T5" fmla="*/ 36 h 150"/>
              <a:gd name="T6" fmla="*/ 81 w 119"/>
              <a:gd name="T7" fmla="*/ 17 h 150"/>
              <a:gd name="T8" fmla="*/ 68 w 119"/>
              <a:gd name="T9" fmla="*/ 22 h 150"/>
              <a:gd name="T10" fmla="*/ 53 w 119"/>
              <a:gd name="T11" fmla="*/ 17 h 150"/>
              <a:gd name="T12" fmla="*/ 37 w 119"/>
              <a:gd name="T13" fmla="*/ 22 h 150"/>
              <a:gd name="T14" fmla="*/ 10 w 119"/>
              <a:gd name="T15" fmla="*/ 0 h 150"/>
              <a:gd name="T16" fmla="*/ 0 w 119"/>
              <a:gd name="T17" fmla="*/ 2 h 150"/>
              <a:gd name="T18" fmla="*/ 0 w 119"/>
              <a:gd name="T19" fmla="*/ 141 h 150"/>
              <a:gd name="T20" fmla="*/ 2 w 119"/>
              <a:gd name="T21" fmla="*/ 141 h 150"/>
              <a:gd name="T22" fmla="*/ 17 w 119"/>
              <a:gd name="T23" fmla="*/ 137 h 150"/>
              <a:gd name="T24" fmla="*/ 32 w 119"/>
              <a:gd name="T25" fmla="*/ 141 h 150"/>
              <a:gd name="T26" fmla="*/ 56 w 119"/>
              <a:gd name="T27" fmla="*/ 128 h 150"/>
              <a:gd name="T28" fmla="*/ 82 w 119"/>
              <a:gd name="T29" fmla="*/ 150 h 150"/>
              <a:gd name="T30" fmla="*/ 109 w 119"/>
              <a:gd name="T31" fmla="*/ 123 h 150"/>
              <a:gd name="T32" fmla="*/ 98 w 119"/>
              <a:gd name="T33" fmla="*/ 101 h 150"/>
              <a:gd name="T34" fmla="*/ 119 w 119"/>
              <a:gd name="T35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9" h="150">
                <a:moveTo>
                  <a:pt x="119" y="75"/>
                </a:moveTo>
                <a:cubicBezTo>
                  <a:pt x="119" y="61"/>
                  <a:pt x="109" y="50"/>
                  <a:pt x="96" y="48"/>
                </a:cubicBezTo>
                <a:cubicBezTo>
                  <a:pt x="99" y="45"/>
                  <a:pt x="100" y="41"/>
                  <a:pt x="100" y="36"/>
                </a:cubicBezTo>
                <a:cubicBezTo>
                  <a:pt x="100" y="25"/>
                  <a:pt x="92" y="17"/>
                  <a:pt x="81" y="17"/>
                </a:cubicBezTo>
                <a:cubicBezTo>
                  <a:pt x="76" y="17"/>
                  <a:pt x="72" y="19"/>
                  <a:pt x="68" y="22"/>
                </a:cubicBezTo>
                <a:cubicBezTo>
                  <a:pt x="64" y="19"/>
                  <a:pt x="59" y="17"/>
                  <a:pt x="53" y="17"/>
                </a:cubicBezTo>
                <a:cubicBezTo>
                  <a:pt x="47" y="17"/>
                  <a:pt x="41" y="19"/>
                  <a:pt x="37" y="22"/>
                </a:cubicBezTo>
                <a:cubicBezTo>
                  <a:pt x="35" y="10"/>
                  <a:pt x="24" y="0"/>
                  <a:pt x="10" y="0"/>
                </a:cubicBezTo>
                <a:cubicBezTo>
                  <a:pt x="7" y="0"/>
                  <a:pt x="3" y="1"/>
                  <a:pt x="0" y="2"/>
                </a:cubicBezTo>
                <a:cubicBezTo>
                  <a:pt x="0" y="141"/>
                  <a:pt x="0" y="141"/>
                  <a:pt x="0" y="141"/>
                </a:cubicBezTo>
                <a:cubicBezTo>
                  <a:pt x="1" y="141"/>
                  <a:pt x="1" y="141"/>
                  <a:pt x="2" y="141"/>
                </a:cubicBezTo>
                <a:cubicBezTo>
                  <a:pt x="7" y="141"/>
                  <a:pt x="13" y="140"/>
                  <a:pt x="17" y="137"/>
                </a:cubicBezTo>
                <a:cubicBezTo>
                  <a:pt x="21" y="140"/>
                  <a:pt x="27" y="141"/>
                  <a:pt x="32" y="141"/>
                </a:cubicBezTo>
                <a:cubicBezTo>
                  <a:pt x="42" y="141"/>
                  <a:pt x="51" y="136"/>
                  <a:pt x="56" y="128"/>
                </a:cubicBezTo>
                <a:cubicBezTo>
                  <a:pt x="58" y="141"/>
                  <a:pt x="69" y="150"/>
                  <a:pt x="82" y="150"/>
                </a:cubicBezTo>
                <a:cubicBezTo>
                  <a:pt x="97" y="150"/>
                  <a:pt x="109" y="138"/>
                  <a:pt x="109" y="123"/>
                </a:cubicBezTo>
                <a:cubicBezTo>
                  <a:pt x="109" y="114"/>
                  <a:pt x="105" y="106"/>
                  <a:pt x="98" y="101"/>
                </a:cubicBezTo>
                <a:cubicBezTo>
                  <a:pt x="110" y="98"/>
                  <a:pt x="119" y="88"/>
                  <a:pt x="119" y="75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14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849E06-6362-437E-80C7-A924B985ED17}"/>
              </a:ext>
            </a:extLst>
          </p:cNvPr>
          <p:cNvSpPr txBox="1">
            <a:spLocks/>
          </p:cNvSpPr>
          <p:nvPr/>
        </p:nvSpPr>
        <p:spPr>
          <a:xfrm>
            <a:off x="7076661" y="437760"/>
            <a:ext cx="4069977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79CAE0"/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97D1B3-E082-46DF-882C-77174F7A5CDD}"/>
              </a:ext>
            </a:extLst>
          </p:cNvPr>
          <p:cNvSpPr txBox="1"/>
          <p:nvPr/>
        </p:nvSpPr>
        <p:spPr>
          <a:xfrm>
            <a:off x="7672200" y="2653517"/>
            <a:ext cx="347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8D1B7-B29B-4F7E-B27A-B123FE63DCCB}"/>
              </a:ext>
            </a:extLst>
          </p:cNvPr>
          <p:cNvSpPr txBox="1"/>
          <p:nvPr/>
        </p:nvSpPr>
        <p:spPr>
          <a:xfrm>
            <a:off x="8047899" y="3742819"/>
            <a:ext cx="3098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F6C18B-45B0-4495-9CFA-8524006DA0B7}"/>
              </a:ext>
            </a:extLst>
          </p:cNvPr>
          <p:cNvSpPr txBox="1"/>
          <p:nvPr/>
        </p:nvSpPr>
        <p:spPr>
          <a:xfrm>
            <a:off x="658399" y="470349"/>
            <a:ext cx="60842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23" name="Group 17">
            <a:extLst>
              <a:ext uri="{FF2B5EF4-FFF2-40B4-BE49-F238E27FC236}">
                <a16:creationId xmlns:a16="http://schemas.microsoft.com/office/drawing/2014/main" id="{57BAA097-B940-4753-BD8F-7ACB7D1B5492}"/>
              </a:ext>
            </a:extLst>
          </p:cNvPr>
          <p:cNvGrpSpPr/>
          <p:nvPr/>
        </p:nvGrpSpPr>
        <p:grpSpPr>
          <a:xfrm>
            <a:off x="9930850" y="2180402"/>
            <a:ext cx="1080120" cy="116632"/>
            <a:chOff x="4031940" y="0"/>
            <a:chExt cx="1080120" cy="116632"/>
          </a:xfrm>
          <a:solidFill>
            <a:srgbClr val="00B0F0"/>
          </a:solidFill>
        </p:grpSpPr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273FBA52-0943-437C-BF78-238EB28A824A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666DE64B-2001-45A7-9985-96D7E9ED48B2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8A6637-70D9-49DD-A8A8-C6D77BCDCCC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AA53-86C0-4099-AD56-DF062B076AD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4044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5059F7-C058-42DA-9701-5DA779407A7C}"/>
              </a:ext>
            </a:extLst>
          </p:cNvPr>
          <p:cNvSpPr/>
          <p:nvPr/>
        </p:nvSpPr>
        <p:spPr>
          <a:xfrm>
            <a:off x="1195453" y="1915958"/>
            <a:ext cx="2202428" cy="106954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BF005627-D8C3-4972-8A14-F05EB8727540}"/>
              </a:ext>
            </a:extLst>
          </p:cNvPr>
          <p:cNvSpPr/>
          <p:nvPr/>
        </p:nvSpPr>
        <p:spPr>
          <a:xfrm>
            <a:off x="1550807" y="186651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C6096476-35DA-4E54-90C4-45C85E47236E}"/>
              </a:ext>
            </a:extLst>
          </p:cNvPr>
          <p:cNvSpPr/>
          <p:nvPr/>
        </p:nvSpPr>
        <p:spPr>
          <a:xfrm rot="5400000">
            <a:off x="980273" y="187926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DA509197-BA26-4A8D-8878-D9D9EEDD9FCB}"/>
              </a:ext>
            </a:extLst>
          </p:cNvPr>
          <p:cNvSpPr/>
          <p:nvPr/>
        </p:nvSpPr>
        <p:spPr>
          <a:xfrm>
            <a:off x="5026400" y="185986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C7A7867B-6EBA-4712-AD9E-2F946A908C43}"/>
              </a:ext>
            </a:extLst>
          </p:cNvPr>
          <p:cNvGrpSpPr/>
          <p:nvPr/>
        </p:nvGrpSpPr>
        <p:grpSpPr>
          <a:xfrm>
            <a:off x="2255542" y="2004618"/>
            <a:ext cx="2561425" cy="895325"/>
            <a:chOff x="2109621" y="2004617"/>
            <a:chExt cx="2561425" cy="895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2FA1B5-D289-49AC-B5DF-13C814AC50BF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03E985-4588-46FA-A569-C60F2775F8FE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6C9B1E-FD3A-4A2E-BEE3-F8187CEEC3C7}"/>
              </a:ext>
            </a:extLst>
          </p:cNvPr>
          <p:cNvGrpSpPr/>
          <p:nvPr/>
        </p:nvGrpSpPr>
        <p:grpSpPr>
          <a:xfrm>
            <a:off x="5592285" y="1932329"/>
            <a:ext cx="5429137" cy="942914"/>
            <a:chOff x="953681" y="1622304"/>
            <a:chExt cx="4656396" cy="80870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A20DF8-1B56-46EC-9FF3-AB64AFAB077E}"/>
                </a:ext>
              </a:extLst>
            </p:cNvPr>
            <p:cNvSpPr txBox="1"/>
            <p:nvPr/>
          </p:nvSpPr>
          <p:spPr>
            <a:xfrm>
              <a:off x="4319577" y="1876674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F57A78-B2A0-424C-A9CE-BC9B55AD4B7C}"/>
                </a:ext>
              </a:extLst>
            </p:cNvPr>
            <p:cNvSpPr txBox="1"/>
            <p:nvPr/>
          </p:nvSpPr>
          <p:spPr>
            <a:xfrm>
              <a:off x="953681" y="1622304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3B4115-5B66-46EA-AB35-7346F0B04F8A}"/>
              </a:ext>
            </a:extLst>
          </p:cNvPr>
          <p:cNvGrpSpPr/>
          <p:nvPr/>
        </p:nvGrpSpPr>
        <p:grpSpPr>
          <a:xfrm>
            <a:off x="7504775" y="1950475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029358-18DB-4E0B-9C38-43A5073394E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D34E5D-00E0-4CCE-B63F-288A40818C5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57241C-9222-4DC8-9D18-B83657C3CDC8}"/>
              </a:ext>
            </a:extLst>
          </p:cNvPr>
          <p:cNvGrpSpPr/>
          <p:nvPr/>
        </p:nvGrpSpPr>
        <p:grpSpPr>
          <a:xfrm>
            <a:off x="5598865" y="1950475"/>
            <a:ext cx="5495380" cy="941100"/>
            <a:chOff x="722885" y="1998365"/>
            <a:chExt cx="4713211" cy="8071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D73E95-D6E9-4987-826D-1540AA146631}"/>
                </a:ext>
              </a:extLst>
            </p:cNvPr>
            <p:cNvSpPr txBox="1"/>
            <p:nvPr/>
          </p:nvSpPr>
          <p:spPr>
            <a:xfrm>
              <a:off x="722885" y="2251179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A726BC-840C-4942-84BF-1A20846DBE3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D8E7F1-8CA9-4E97-8304-F79DC9B97D3C}"/>
              </a:ext>
            </a:extLst>
          </p:cNvPr>
          <p:cNvCxnSpPr/>
          <p:nvPr/>
        </p:nvCxnSpPr>
        <p:spPr>
          <a:xfrm>
            <a:off x="7229096" y="21076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54AD4C-C2CE-40BA-B1ED-B34B734C3DD1}"/>
              </a:ext>
            </a:extLst>
          </p:cNvPr>
          <p:cNvCxnSpPr/>
          <p:nvPr/>
        </p:nvCxnSpPr>
        <p:spPr>
          <a:xfrm>
            <a:off x="9307326" y="21183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B35DB00-3449-4828-A138-44B2E909AE30}"/>
              </a:ext>
            </a:extLst>
          </p:cNvPr>
          <p:cNvSpPr txBox="1"/>
          <p:nvPr/>
        </p:nvSpPr>
        <p:spPr>
          <a:xfrm>
            <a:off x="965790" y="207885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FFB2D1-CD56-4B39-A019-2D44F7C49E5A}"/>
              </a:ext>
            </a:extLst>
          </p:cNvPr>
          <p:cNvSpPr/>
          <p:nvPr/>
        </p:nvSpPr>
        <p:spPr>
          <a:xfrm>
            <a:off x="1195453" y="3381385"/>
            <a:ext cx="2202428" cy="1069545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E749495B-299B-45F9-89AE-1D55C8DFD383}"/>
              </a:ext>
            </a:extLst>
          </p:cNvPr>
          <p:cNvSpPr/>
          <p:nvPr/>
        </p:nvSpPr>
        <p:spPr>
          <a:xfrm>
            <a:off x="1550807" y="333194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1BBECF0A-3C60-44AE-B80E-80C2D289A72D}"/>
              </a:ext>
            </a:extLst>
          </p:cNvPr>
          <p:cNvSpPr/>
          <p:nvPr/>
        </p:nvSpPr>
        <p:spPr>
          <a:xfrm rot="5400000">
            <a:off x="980273" y="334469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62797222-CECE-4FA0-BD9F-45D9C7D802BE}"/>
              </a:ext>
            </a:extLst>
          </p:cNvPr>
          <p:cNvSpPr/>
          <p:nvPr/>
        </p:nvSpPr>
        <p:spPr>
          <a:xfrm>
            <a:off x="5026400" y="332529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0A060A4-821E-4039-BA19-41CEEFCC9EC3}"/>
              </a:ext>
            </a:extLst>
          </p:cNvPr>
          <p:cNvGrpSpPr/>
          <p:nvPr/>
        </p:nvGrpSpPr>
        <p:grpSpPr>
          <a:xfrm>
            <a:off x="2255542" y="3470045"/>
            <a:ext cx="2561425" cy="895325"/>
            <a:chOff x="2109621" y="3470044"/>
            <a:chExt cx="2561425" cy="895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44ACF6-F191-415E-A849-D35542DFC3BF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0D98E3-9EBF-434E-B835-595BAC59DE07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9E5BBC-C694-4103-8644-C2DE3FD7989D}"/>
              </a:ext>
            </a:extLst>
          </p:cNvPr>
          <p:cNvGrpSpPr/>
          <p:nvPr/>
        </p:nvGrpSpPr>
        <p:grpSpPr>
          <a:xfrm>
            <a:off x="5426545" y="3427007"/>
            <a:ext cx="1526872" cy="900096"/>
            <a:chOff x="4139952" y="1998365"/>
            <a:chExt cx="1309549" cy="7719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34ECEE-36BF-4840-9AAD-8542F413229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FB515E-BC76-45BD-A8AC-ED347745D49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867D09F-5E6E-4F4E-A03D-2E3D1E7E9BB2}"/>
              </a:ext>
            </a:extLst>
          </p:cNvPr>
          <p:cNvGrpSpPr/>
          <p:nvPr/>
        </p:nvGrpSpPr>
        <p:grpSpPr>
          <a:xfrm>
            <a:off x="7504775" y="3415902"/>
            <a:ext cx="1526872" cy="900096"/>
            <a:chOff x="4139952" y="1998365"/>
            <a:chExt cx="1309549" cy="7719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231C5A9-462F-47F1-BE7C-10DD59C1D89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7E6525-8E32-4068-AEB2-70FFAF26C90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818EB48-8A6B-4D18-B3E4-1B376A25930E}"/>
              </a:ext>
            </a:extLst>
          </p:cNvPr>
          <p:cNvGrpSpPr/>
          <p:nvPr/>
        </p:nvGrpSpPr>
        <p:grpSpPr>
          <a:xfrm>
            <a:off x="9583003" y="3415902"/>
            <a:ext cx="1526872" cy="900096"/>
            <a:chOff x="4139952" y="1998365"/>
            <a:chExt cx="1309549" cy="7719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DDDD76-DAE1-47B6-8E45-1BFA5D1CCB0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900384-83B0-4777-AD33-8C3466D88F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827F2C5-743B-4AA5-9BA0-BED80D4D816C}"/>
              </a:ext>
            </a:extLst>
          </p:cNvPr>
          <p:cNvCxnSpPr/>
          <p:nvPr/>
        </p:nvCxnSpPr>
        <p:spPr>
          <a:xfrm>
            <a:off x="7229096" y="35731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10F495-B430-4DA4-8B8B-41D9AABBD071}"/>
              </a:ext>
            </a:extLst>
          </p:cNvPr>
          <p:cNvCxnSpPr/>
          <p:nvPr/>
        </p:nvCxnSpPr>
        <p:spPr>
          <a:xfrm>
            <a:off x="9307326" y="35838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6F4F478-3644-417F-B6DD-32C4E1321170}"/>
              </a:ext>
            </a:extLst>
          </p:cNvPr>
          <p:cNvSpPr txBox="1"/>
          <p:nvPr/>
        </p:nvSpPr>
        <p:spPr>
          <a:xfrm>
            <a:off x="965790" y="354428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494F989-2797-4115-9E00-0FDCF78DCB2B}"/>
              </a:ext>
            </a:extLst>
          </p:cNvPr>
          <p:cNvSpPr/>
          <p:nvPr/>
        </p:nvSpPr>
        <p:spPr>
          <a:xfrm>
            <a:off x="1195453" y="4846812"/>
            <a:ext cx="2202428" cy="106954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43420F15-2626-4F39-BDE9-608987FF46B0}"/>
              </a:ext>
            </a:extLst>
          </p:cNvPr>
          <p:cNvSpPr/>
          <p:nvPr/>
        </p:nvSpPr>
        <p:spPr>
          <a:xfrm>
            <a:off x="1550807" y="479737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id="{A255125B-620B-4176-9830-531AAC030223}"/>
              </a:ext>
            </a:extLst>
          </p:cNvPr>
          <p:cNvSpPr/>
          <p:nvPr/>
        </p:nvSpPr>
        <p:spPr>
          <a:xfrm rot="5400000">
            <a:off x="980273" y="481011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89C8D100-05CB-4365-BCD4-06A780F82432}"/>
              </a:ext>
            </a:extLst>
          </p:cNvPr>
          <p:cNvSpPr/>
          <p:nvPr/>
        </p:nvSpPr>
        <p:spPr>
          <a:xfrm>
            <a:off x="5026400" y="479071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7D4E2920-9630-46F9-B1A4-E6E52EE5BF61}"/>
              </a:ext>
            </a:extLst>
          </p:cNvPr>
          <p:cNvGrpSpPr/>
          <p:nvPr/>
        </p:nvGrpSpPr>
        <p:grpSpPr>
          <a:xfrm>
            <a:off x="2255542" y="4935473"/>
            <a:ext cx="2561425" cy="895325"/>
            <a:chOff x="2109621" y="4935471"/>
            <a:chExt cx="2561425" cy="8953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48BCEB-A760-4914-B291-12FF3949A0FB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DE8EA7-F96F-4EDE-A113-9854EFC62F13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BEFFE74-8EAC-485F-A179-E96CE4E93964}"/>
              </a:ext>
            </a:extLst>
          </p:cNvPr>
          <p:cNvGrpSpPr/>
          <p:nvPr/>
        </p:nvGrpSpPr>
        <p:grpSpPr>
          <a:xfrm>
            <a:off x="5426545" y="4892434"/>
            <a:ext cx="1526872" cy="900096"/>
            <a:chOff x="4139952" y="1998365"/>
            <a:chExt cx="1309549" cy="771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AC5A7E2-34E0-422A-9C7B-3ECE6C7C3B89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308E83F-1812-4508-A4F8-DF629AA9DDA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BDBE95-6B79-4491-9D64-ADE40ACC9E0F}"/>
              </a:ext>
            </a:extLst>
          </p:cNvPr>
          <p:cNvGrpSpPr/>
          <p:nvPr/>
        </p:nvGrpSpPr>
        <p:grpSpPr>
          <a:xfrm>
            <a:off x="7504775" y="4881329"/>
            <a:ext cx="1526872" cy="900096"/>
            <a:chOff x="4139952" y="1998365"/>
            <a:chExt cx="1309549" cy="771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C04C37A-A029-4DBA-A9AE-CB3E64537C28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9FC098F-A182-412D-9B0B-F008F1876B4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14087A4-3B78-4A6E-ABEF-7B2731632306}"/>
              </a:ext>
            </a:extLst>
          </p:cNvPr>
          <p:cNvGrpSpPr/>
          <p:nvPr/>
        </p:nvGrpSpPr>
        <p:grpSpPr>
          <a:xfrm>
            <a:off x="9583003" y="4881329"/>
            <a:ext cx="1526872" cy="900096"/>
            <a:chOff x="4139952" y="1998365"/>
            <a:chExt cx="1309549" cy="771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60FF068-0ED2-4161-97C4-1BD878363D1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335CD-0814-4455-9910-75B92C2F4A3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0701284-6582-4EA6-97E9-9092C6F47EB5}"/>
              </a:ext>
            </a:extLst>
          </p:cNvPr>
          <p:cNvCxnSpPr/>
          <p:nvPr/>
        </p:nvCxnSpPr>
        <p:spPr>
          <a:xfrm>
            <a:off x="7229096" y="50385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357AEB-48DA-41AB-8916-B077721778D9}"/>
              </a:ext>
            </a:extLst>
          </p:cNvPr>
          <p:cNvCxnSpPr/>
          <p:nvPr/>
        </p:nvCxnSpPr>
        <p:spPr>
          <a:xfrm>
            <a:off x="9307326" y="50492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4BD0290-180C-4ED8-97A6-002A0777A5C7}"/>
              </a:ext>
            </a:extLst>
          </p:cNvPr>
          <p:cNvSpPr txBox="1"/>
          <p:nvPr/>
        </p:nvSpPr>
        <p:spPr>
          <a:xfrm>
            <a:off x="965790" y="500970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1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9B333D3-710C-4DC3-B936-7D6BE942A972}"/>
              </a:ext>
            </a:extLst>
          </p:cNvPr>
          <p:cNvSpPr txBox="1">
            <a:spLocks/>
          </p:cNvSpPr>
          <p:nvPr/>
        </p:nvSpPr>
        <p:spPr>
          <a:xfrm>
            <a:off x="5941473" y="271008"/>
            <a:ext cx="857408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sp>
        <p:nvSpPr>
          <p:cNvPr id="15" name="TextBox 96">
            <a:extLst>
              <a:ext uri="{FF2B5EF4-FFF2-40B4-BE49-F238E27FC236}">
                <a16:creationId xmlns:a16="http://schemas.microsoft.com/office/drawing/2014/main" id="{EFCA095A-8D29-4C1D-A4AF-EDD5CF471448}"/>
              </a:ext>
            </a:extLst>
          </p:cNvPr>
          <p:cNvSpPr txBox="1"/>
          <p:nvPr/>
        </p:nvSpPr>
        <p:spPr>
          <a:xfrm>
            <a:off x="6109831" y="1192373"/>
            <a:ext cx="5773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9CAE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6" name="TextBox 97">
            <a:extLst>
              <a:ext uri="{FF2B5EF4-FFF2-40B4-BE49-F238E27FC236}">
                <a16:creationId xmlns:a16="http://schemas.microsoft.com/office/drawing/2014/main" id="{28C0513B-5002-4B16-944E-8CBE8BEAB708}"/>
              </a:ext>
            </a:extLst>
          </p:cNvPr>
          <p:cNvSpPr txBox="1"/>
          <p:nvPr/>
        </p:nvSpPr>
        <p:spPr>
          <a:xfrm>
            <a:off x="6109831" y="2185084"/>
            <a:ext cx="273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grpSp>
        <p:nvGrpSpPr>
          <p:cNvPr id="17" name="Group 98">
            <a:extLst>
              <a:ext uri="{FF2B5EF4-FFF2-40B4-BE49-F238E27FC236}">
                <a16:creationId xmlns:a16="http://schemas.microsoft.com/office/drawing/2014/main" id="{B6806126-2CA2-4035-AFD1-DFE9F1D135F6}"/>
              </a:ext>
            </a:extLst>
          </p:cNvPr>
          <p:cNvGrpSpPr/>
          <p:nvPr/>
        </p:nvGrpSpPr>
        <p:grpSpPr>
          <a:xfrm>
            <a:off x="6109831" y="3370961"/>
            <a:ext cx="2733688" cy="2283408"/>
            <a:chOff x="3050342" y="1794803"/>
            <a:chExt cx="3785024" cy="2283408"/>
          </a:xfrm>
        </p:grpSpPr>
        <p:sp>
          <p:nvSpPr>
            <p:cNvPr id="18" name="TextBox 99">
              <a:extLst>
                <a:ext uri="{FF2B5EF4-FFF2-40B4-BE49-F238E27FC236}">
                  <a16:creationId xmlns:a16="http://schemas.microsoft.com/office/drawing/2014/main" id="{5BAC5224-2342-47AC-9B3E-727D2A81D48F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9" name="TextBox 100">
              <a:extLst>
                <a:ext uri="{FF2B5EF4-FFF2-40B4-BE49-F238E27FC236}">
                  <a16:creationId xmlns:a16="http://schemas.microsoft.com/office/drawing/2014/main" id="{045FE7D8-210A-418F-BA76-3271FA5C492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05">
            <a:extLst>
              <a:ext uri="{FF2B5EF4-FFF2-40B4-BE49-F238E27FC236}">
                <a16:creationId xmlns:a16="http://schemas.microsoft.com/office/drawing/2014/main" id="{F7CF7A64-D752-481D-9345-D74034765638}"/>
              </a:ext>
            </a:extLst>
          </p:cNvPr>
          <p:cNvGrpSpPr/>
          <p:nvPr/>
        </p:nvGrpSpPr>
        <p:grpSpPr>
          <a:xfrm>
            <a:off x="9149627" y="2262965"/>
            <a:ext cx="2733688" cy="3391404"/>
            <a:chOff x="3050342" y="1794803"/>
            <a:chExt cx="3785024" cy="3391404"/>
          </a:xfrm>
        </p:grpSpPr>
        <p:sp>
          <p:nvSpPr>
            <p:cNvPr id="21" name="TextBox 106">
              <a:extLst>
                <a:ext uri="{FF2B5EF4-FFF2-40B4-BE49-F238E27FC236}">
                  <a16:creationId xmlns:a16="http://schemas.microsoft.com/office/drawing/2014/main" id="{1BFE83EF-8F8C-4519-8D23-0A736C14A6C6}"/>
                </a:ext>
              </a:extLst>
            </p:cNvPr>
            <p:cNvSpPr txBox="1"/>
            <p:nvPr/>
          </p:nvSpPr>
          <p:spPr>
            <a:xfrm>
              <a:off x="3050342" y="2139219"/>
              <a:ext cx="378502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2" name="TextBox 107">
              <a:extLst>
                <a:ext uri="{FF2B5EF4-FFF2-40B4-BE49-F238E27FC236}">
                  <a16:creationId xmlns:a16="http://schemas.microsoft.com/office/drawing/2014/main" id="{83A74C0E-59DB-4164-BEAD-EB8D44C96C8A}"/>
                </a:ext>
              </a:extLst>
            </p:cNvPr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307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309589" y="-13202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5A490-3A57-4227-B62A-C1EB7388662D}"/>
              </a:ext>
            </a:extLst>
          </p:cNvPr>
          <p:cNvSpPr/>
          <p:nvPr/>
        </p:nvSpPr>
        <p:spPr>
          <a:xfrm>
            <a:off x="5144384" y="121841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507C89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63B24-DFA8-4FC9-A394-ABE4BEBC5338}"/>
              </a:ext>
            </a:extLst>
          </p:cNvPr>
          <p:cNvSpPr/>
          <p:nvPr/>
        </p:nvSpPr>
        <p:spPr>
          <a:xfrm>
            <a:off x="5144384" y="2319696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507C89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90960-F4E3-466D-B9BB-5DEB0C5A8F2D}"/>
              </a:ext>
            </a:extLst>
          </p:cNvPr>
          <p:cNvSpPr/>
          <p:nvPr/>
        </p:nvSpPr>
        <p:spPr>
          <a:xfrm>
            <a:off x="5144384" y="342098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507C89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BFEC10-5A98-4486-8FC0-BFADF164FC30}"/>
              </a:ext>
            </a:extLst>
          </p:cNvPr>
          <p:cNvSpPr/>
          <p:nvPr/>
        </p:nvSpPr>
        <p:spPr>
          <a:xfrm>
            <a:off x="5144384" y="452226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507C89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8B68762E-AD33-49F4-BA83-D3DF2C139D65}"/>
              </a:ext>
            </a:extLst>
          </p:cNvPr>
          <p:cNvSpPr/>
          <p:nvPr/>
        </p:nvSpPr>
        <p:spPr>
          <a:xfrm>
            <a:off x="3067358" y="2289125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08E6CD5E-A94C-42F3-9C9E-559E6E734128}"/>
              </a:ext>
            </a:extLst>
          </p:cNvPr>
          <p:cNvSpPr/>
          <p:nvPr/>
        </p:nvSpPr>
        <p:spPr>
          <a:xfrm>
            <a:off x="3065040" y="1187500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A01939B5-50A6-48E7-AD7B-77D5F039497F}"/>
              </a:ext>
            </a:extLst>
          </p:cNvPr>
          <p:cNvSpPr/>
          <p:nvPr/>
        </p:nvSpPr>
        <p:spPr>
          <a:xfrm flipV="1">
            <a:off x="3074655" y="3317727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5365E01F-3C03-429C-AA49-94AB95B2A98B}"/>
              </a:ext>
            </a:extLst>
          </p:cNvPr>
          <p:cNvSpPr/>
          <p:nvPr/>
        </p:nvSpPr>
        <p:spPr>
          <a:xfrm flipV="1">
            <a:off x="3072768" y="3317729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10B15C-50FE-413A-94CF-399EFF63B2BD}"/>
              </a:ext>
            </a:extLst>
          </p:cNvPr>
          <p:cNvGrpSpPr/>
          <p:nvPr/>
        </p:nvGrpSpPr>
        <p:grpSpPr>
          <a:xfrm>
            <a:off x="6415300" y="1261820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28E862-B605-4AD7-A9A5-C400553271F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93ADE2-4583-47A0-AA5F-BED3323F97B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080D6C-7E2F-4432-963A-C1B495387B69}"/>
              </a:ext>
            </a:extLst>
          </p:cNvPr>
          <p:cNvGrpSpPr/>
          <p:nvPr/>
        </p:nvGrpSpPr>
        <p:grpSpPr>
          <a:xfrm>
            <a:off x="6415300" y="2359940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401416-E563-4FA9-A8F0-AD0D337F56F2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8F17F7-036C-4673-B214-3E259ECB491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B66606-FFC0-40FD-BF01-88FD43C67205}"/>
              </a:ext>
            </a:extLst>
          </p:cNvPr>
          <p:cNvGrpSpPr/>
          <p:nvPr/>
        </p:nvGrpSpPr>
        <p:grpSpPr>
          <a:xfrm>
            <a:off x="6415300" y="3458058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FA36A1-355C-48A2-91FB-7B54C9832D0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6F65BC-A9C5-434E-9FA0-6BCD0CE89C86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328E48-B3E6-494B-8E19-8DF4B98BFFC7}"/>
              </a:ext>
            </a:extLst>
          </p:cNvPr>
          <p:cNvGrpSpPr/>
          <p:nvPr/>
        </p:nvGrpSpPr>
        <p:grpSpPr>
          <a:xfrm>
            <a:off x="6415300" y="4556178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BE276C-DCAF-4542-8E68-96D0D21146C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D2594-0289-4282-8B6F-7C407E97212E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18" name="Grupo 5317"/>
          <p:cNvGrpSpPr/>
          <p:nvPr/>
        </p:nvGrpSpPr>
        <p:grpSpPr>
          <a:xfrm>
            <a:off x="5429112" y="4699094"/>
            <a:ext cx="517431" cy="653415"/>
            <a:chOff x="10326688" y="-2468563"/>
            <a:chExt cx="712788" cy="900113"/>
          </a:xfrm>
        </p:grpSpPr>
        <p:sp>
          <p:nvSpPr>
            <p:cNvPr id="455" name="Freeform 82"/>
            <p:cNvSpPr>
              <a:spLocks/>
            </p:cNvSpPr>
            <p:nvPr/>
          </p:nvSpPr>
          <p:spPr bwMode="auto">
            <a:xfrm>
              <a:off x="10326688" y="-2468563"/>
              <a:ext cx="161925" cy="766763"/>
            </a:xfrm>
            <a:custGeom>
              <a:avLst/>
              <a:gdLst>
                <a:gd name="T0" fmla="*/ 20 w 102"/>
                <a:gd name="T1" fmla="*/ 483 h 483"/>
                <a:gd name="T2" fmla="*/ 0 w 102"/>
                <a:gd name="T3" fmla="*/ 0 h 483"/>
                <a:gd name="T4" fmla="*/ 102 w 102"/>
                <a:gd name="T5" fmla="*/ 0 h 483"/>
                <a:gd name="T6" fmla="*/ 102 w 102"/>
                <a:gd name="T7" fmla="*/ 483 h 483"/>
                <a:gd name="T8" fmla="*/ 20 w 102"/>
                <a:gd name="T9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83">
                  <a:moveTo>
                    <a:pt x="20" y="483"/>
                  </a:moveTo>
                  <a:lnTo>
                    <a:pt x="0" y="0"/>
                  </a:lnTo>
                  <a:lnTo>
                    <a:pt x="102" y="0"/>
                  </a:lnTo>
                  <a:lnTo>
                    <a:pt x="102" y="483"/>
                  </a:lnTo>
                  <a:lnTo>
                    <a:pt x="20" y="483"/>
                  </a:ln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Freeform 83"/>
            <p:cNvSpPr>
              <a:spLocks/>
            </p:cNvSpPr>
            <p:nvPr/>
          </p:nvSpPr>
          <p:spPr bwMode="auto">
            <a:xfrm>
              <a:off x="10488613" y="-2468563"/>
              <a:ext cx="165100" cy="766763"/>
            </a:xfrm>
            <a:custGeom>
              <a:avLst/>
              <a:gdLst>
                <a:gd name="T0" fmla="*/ 0 w 104"/>
                <a:gd name="T1" fmla="*/ 0 h 483"/>
                <a:gd name="T2" fmla="*/ 104 w 104"/>
                <a:gd name="T3" fmla="*/ 0 h 483"/>
                <a:gd name="T4" fmla="*/ 84 w 104"/>
                <a:gd name="T5" fmla="*/ 483 h 483"/>
                <a:gd name="T6" fmla="*/ 0 w 104"/>
                <a:gd name="T7" fmla="*/ 483 h 483"/>
                <a:gd name="T8" fmla="*/ 0 w 104"/>
                <a:gd name="T9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483">
                  <a:moveTo>
                    <a:pt x="0" y="0"/>
                  </a:moveTo>
                  <a:lnTo>
                    <a:pt x="104" y="0"/>
                  </a:lnTo>
                  <a:lnTo>
                    <a:pt x="84" y="483"/>
                  </a:lnTo>
                  <a:lnTo>
                    <a:pt x="0" y="4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Freeform 84"/>
            <p:cNvSpPr>
              <a:spLocks/>
            </p:cNvSpPr>
            <p:nvPr/>
          </p:nvSpPr>
          <p:spPr bwMode="auto">
            <a:xfrm>
              <a:off x="10488613" y="-1701800"/>
              <a:ext cx="133350" cy="130175"/>
            </a:xfrm>
            <a:custGeom>
              <a:avLst/>
              <a:gdLst>
                <a:gd name="T0" fmla="*/ 0 w 84"/>
                <a:gd name="T1" fmla="*/ 0 h 82"/>
                <a:gd name="T2" fmla="*/ 84 w 84"/>
                <a:gd name="T3" fmla="*/ 0 h 82"/>
                <a:gd name="T4" fmla="*/ 79 w 84"/>
                <a:gd name="T5" fmla="*/ 82 h 82"/>
                <a:gd name="T6" fmla="*/ 0 w 84"/>
                <a:gd name="T7" fmla="*/ 82 h 82"/>
                <a:gd name="T8" fmla="*/ 0 w 84"/>
                <a:gd name="T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2">
                  <a:moveTo>
                    <a:pt x="0" y="0"/>
                  </a:moveTo>
                  <a:lnTo>
                    <a:pt x="84" y="0"/>
                  </a:lnTo>
                  <a:lnTo>
                    <a:pt x="79" y="82"/>
                  </a:lnTo>
                  <a:lnTo>
                    <a:pt x="0" y="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85"/>
            <p:cNvSpPr>
              <a:spLocks/>
            </p:cNvSpPr>
            <p:nvPr/>
          </p:nvSpPr>
          <p:spPr bwMode="auto">
            <a:xfrm>
              <a:off x="10358438" y="-1701800"/>
              <a:ext cx="130175" cy="130175"/>
            </a:xfrm>
            <a:custGeom>
              <a:avLst/>
              <a:gdLst>
                <a:gd name="T0" fmla="*/ 5 w 82"/>
                <a:gd name="T1" fmla="*/ 82 h 82"/>
                <a:gd name="T2" fmla="*/ 0 w 82"/>
                <a:gd name="T3" fmla="*/ 0 h 82"/>
                <a:gd name="T4" fmla="*/ 82 w 82"/>
                <a:gd name="T5" fmla="*/ 0 h 82"/>
                <a:gd name="T6" fmla="*/ 82 w 82"/>
                <a:gd name="T7" fmla="*/ 82 h 82"/>
                <a:gd name="T8" fmla="*/ 5 w 82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82">
                  <a:moveTo>
                    <a:pt x="5" y="82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82"/>
                  </a:lnTo>
                  <a:lnTo>
                    <a:pt x="5" y="8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86"/>
            <p:cNvSpPr>
              <a:spLocks/>
            </p:cNvSpPr>
            <p:nvPr/>
          </p:nvSpPr>
          <p:spPr bwMode="auto">
            <a:xfrm>
              <a:off x="10488613" y="-1625600"/>
              <a:ext cx="128588" cy="53975"/>
            </a:xfrm>
            <a:custGeom>
              <a:avLst/>
              <a:gdLst>
                <a:gd name="T0" fmla="*/ 0 w 81"/>
                <a:gd name="T1" fmla="*/ 0 h 34"/>
                <a:gd name="T2" fmla="*/ 81 w 81"/>
                <a:gd name="T3" fmla="*/ 0 h 34"/>
                <a:gd name="T4" fmla="*/ 79 w 81"/>
                <a:gd name="T5" fmla="*/ 34 h 34"/>
                <a:gd name="T6" fmla="*/ 0 w 81"/>
                <a:gd name="T7" fmla="*/ 34 h 34"/>
                <a:gd name="T8" fmla="*/ 0 w 81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34">
                  <a:moveTo>
                    <a:pt x="0" y="0"/>
                  </a:moveTo>
                  <a:lnTo>
                    <a:pt x="81" y="0"/>
                  </a:lnTo>
                  <a:lnTo>
                    <a:pt x="79" y="34"/>
                  </a:lnTo>
                  <a:lnTo>
                    <a:pt x="0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C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87"/>
            <p:cNvSpPr>
              <a:spLocks/>
            </p:cNvSpPr>
            <p:nvPr/>
          </p:nvSpPr>
          <p:spPr bwMode="auto">
            <a:xfrm>
              <a:off x="10363200" y="-1625600"/>
              <a:ext cx="125413" cy="53975"/>
            </a:xfrm>
            <a:custGeom>
              <a:avLst/>
              <a:gdLst>
                <a:gd name="T0" fmla="*/ 0 w 79"/>
                <a:gd name="T1" fmla="*/ 0 h 34"/>
                <a:gd name="T2" fmla="*/ 79 w 79"/>
                <a:gd name="T3" fmla="*/ 0 h 34"/>
                <a:gd name="T4" fmla="*/ 79 w 79"/>
                <a:gd name="T5" fmla="*/ 34 h 34"/>
                <a:gd name="T6" fmla="*/ 2 w 79"/>
                <a:gd name="T7" fmla="*/ 34 h 34"/>
                <a:gd name="T8" fmla="*/ 0 w 79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4">
                  <a:moveTo>
                    <a:pt x="0" y="0"/>
                  </a:moveTo>
                  <a:lnTo>
                    <a:pt x="79" y="0"/>
                  </a:lnTo>
                  <a:lnTo>
                    <a:pt x="79" y="34"/>
                  </a:lnTo>
                  <a:lnTo>
                    <a:pt x="2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88"/>
            <p:cNvSpPr>
              <a:spLocks/>
            </p:cNvSpPr>
            <p:nvPr/>
          </p:nvSpPr>
          <p:spPr bwMode="auto">
            <a:xfrm>
              <a:off x="10363200" y="-1622425"/>
              <a:ext cx="125413" cy="50800"/>
            </a:xfrm>
            <a:custGeom>
              <a:avLst/>
              <a:gdLst>
                <a:gd name="T0" fmla="*/ 2 w 79"/>
                <a:gd name="T1" fmla="*/ 32 h 32"/>
                <a:gd name="T2" fmla="*/ 0 w 79"/>
                <a:gd name="T3" fmla="*/ 0 h 32"/>
                <a:gd name="T4" fmla="*/ 79 w 79"/>
                <a:gd name="T5" fmla="*/ 0 h 32"/>
                <a:gd name="T6" fmla="*/ 79 w 79"/>
                <a:gd name="T7" fmla="*/ 32 h 32"/>
                <a:gd name="T8" fmla="*/ 2 w 79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2">
                  <a:moveTo>
                    <a:pt x="2" y="32"/>
                  </a:moveTo>
                  <a:lnTo>
                    <a:pt x="0" y="0"/>
                  </a:lnTo>
                  <a:lnTo>
                    <a:pt x="79" y="0"/>
                  </a:lnTo>
                  <a:lnTo>
                    <a:pt x="79" y="32"/>
                  </a:lnTo>
                  <a:lnTo>
                    <a:pt x="2" y="3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Freeform 89"/>
            <p:cNvSpPr>
              <a:spLocks/>
            </p:cNvSpPr>
            <p:nvPr/>
          </p:nvSpPr>
          <p:spPr bwMode="auto">
            <a:xfrm>
              <a:off x="10488613" y="-1622425"/>
              <a:ext cx="128588" cy="50800"/>
            </a:xfrm>
            <a:custGeom>
              <a:avLst/>
              <a:gdLst>
                <a:gd name="T0" fmla="*/ 0 w 81"/>
                <a:gd name="T1" fmla="*/ 0 h 32"/>
                <a:gd name="T2" fmla="*/ 81 w 81"/>
                <a:gd name="T3" fmla="*/ 0 h 32"/>
                <a:gd name="T4" fmla="*/ 79 w 81"/>
                <a:gd name="T5" fmla="*/ 32 h 32"/>
                <a:gd name="T6" fmla="*/ 0 w 81"/>
                <a:gd name="T7" fmla="*/ 32 h 32"/>
                <a:gd name="T8" fmla="*/ 0 w 8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32">
                  <a:moveTo>
                    <a:pt x="0" y="0"/>
                  </a:moveTo>
                  <a:lnTo>
                    <a:pt x="81" y="0"/>
                  </a:lnTo>
                  <a:lnTo>
                    <a:pt x="79" y="32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Freeform 90"/>
            <p:cNvSpPr>
              <a:spLocks/>
            </p:cNvSpPr>
            <p:nvPr/>
          </p:nvSpPr>
          <p:spPr bwMode="auto">
            <a:xfrm>
              <a:off x="10385425" y="-2165350"/>
              <a:ext cx="103188" cy="217488"/>
            </a:xfrm>
            <a:custGeom>
              <a:avLst/>
              <a:gdLst>
                <a:gd name="T0" fmla="*/ 40 w 47"/>
                <a:gd name="T1" fmla="*/ 78 h 99"/>
                <a:gd name="T2" fmla="*/ 27 w 47"/>
                <a:gd name="T3" fmla="*/ 95 h 99"/>
                <a:gd name="T4" fmla="*/ 19 w 47"/>
                <a:gd name="T5" fmla="*/ 55 h 99"/>
                <a:gd name="T6" fmla="*/ 21 w 47"/>
                <a:gd name="T7" fmla="*/ 4 h 99"/>
                <a:gd name="T8" fmla="*/ 39 w 47"/>
                <a:gd name="T9" fmla="*/ 3 h 99"/>
                <a:gd name="T10" fmla="*/ 47 w 47"/>
                <a:gd name="T11" fmla="*/ 5 h 99"/>
                <a:gd name="T12" fmla="*/ 47 w 47"/>
                <a:gd name="T13" fmla="*/ 72 h 99"/>
                <a:gd name="T14" fmla="*/ 40 w 47"/>
                <a:gd name="T15" fmla="*/ 7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99">
                  <a:moveTo>
                    <a:pt x="40" y="78"/>
                  </a:moveTo>
                  <a:cubicBezTo>
                    <a:pt x="37" y="85"/>
                    <a:pt x="38" y="99"/>
                    <a:pt x="27" y="95"/>
                  </a:cubicBezTo>
                  <a:cubicBezTo>
                    <a:pt x="18" y="93"/>
                    <a:pt x="21" y="62"/>
                    <a:pt x="19" y="55"/>
                  </a:cubicBezTo>
                  <a:cubicBezTo>
                    <a:pt x="14" y="40"/>
                    <a:pt x="0" y="15"/>
                    <a:pt x="21" y="4"/>
                  </a:cubicBezTo>
                  <a:cubicBezTo>
                    <a:pt x="25" y="1"/>
                    <a:pt x="33" y="0"/>
                    <a:pt x="39" y="3"/>
                  </a:cubicBezTo>
                  <a:cubicBezTo>
                    <a:pt x="43" y="4"/>
                    <a:pt x="46" y="5"/>
                    <a:pt x="47" y="5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5" y="72"/>
                    <a:pt x="42" y="73"/>
                    <a:pt x="40" y="78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91"/>
            <p:cNvSpPr>
              <a:spLocks/>
            </p:cNvSpPr>
            <p:nvPr/>
          </p:nvSpPr>
          <p:spPr bwMode="auto">
            <a:xfrm>
              <a:off x="10488613" y="-2173288"/>
              <a:ext cx="90488" cy="223838"/>
            </a:xfrm>
            <a:custGeom>
              <a:avLst/>
              <a:gdLst>
                <a:gd name="T0" fmla="*/ 11 w 41"/>
                <a:gd name="T1" fmla="*/ 92 h 101"/>
                <a:gd name="T2" fmla="*/ 0 w 41"/>
                <a:gd name="T3" fmla="*/ 75 h 101"/>
                <a:gd name="T4" fmla="*/ 0 w 41"/>
                <a:gd name="T5" fmla="*/ 8 h 101"/>
                <a:gd name="T6" fmla="*/ 13 w 41"/>
                <a:gd name="T7" fmla="*/ 4 h 101"/>
                <a:gd name="T8" fmla="*/ 37 w 41"/>
                <a:gd name="T9" fmla="*/ 42 h 101"/>
                <a:gd name="T10" fmla="*/ 27 w 41"/>
                <a:gd name="T11" fmla="*/ 70 h 101"/>
                <a:gd name="T12" fmla="*/ 23 w 41"/>
                <a:gd name="T13" fmla="*/ 97 h 101"/>
                <a:gd name="T14" fmla="*/ 11 w 41"/>
                <a:gd name="T15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1">
                  <a:moveTo>
                    <a:pt x="11" y="92"/>
                  </a:moveTo>
                  <a:cubicBezTo>
                    <a:pt x="11" y="85"/>
                    <a:pt x="6" y="76"/>
                    <a:pt x="0" y="7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4" y="7"/>
                    <a:pt x="5" y="6"/>
                    <a:pt x="13" y="4"/>
                  </a:cubicBezTo>
                  <a:cubicBezTo>
                    <a:pt x="36" y="0"/>
                    <a:pt x="41" y="27"/>
                    <a:pt x="37" y="42"/>
                  </a:cubicBezTo>
                  <a:cubicBezTo>
                    <a:pt x="34" y="52"/>
                    <a:pt x="28" y="59"/>
                    <a:pt x="27" y="70"/>
                  </a:cubicBezTo>
                  <a:cubicBezTo>
                    <a:pt x="26" y="77"/>
                    <a:pt x="30" y="91"/>
                    <a:pt x="23" y="97"/>
                  </a:cubicBezTo>
                  <a:cubicBezTo>
                    <a:pt x="18" y="101"/>
                    <a:pt x="12" y="98"/>
                    <a:pt x="11" y="92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92"/>
            <p:cNvSpPr>
              <a:spLocks/>
            </p:cNvSpPr>
            <p:nvPr/>
          </p:nvSpPr>
          <p:spPr bwMode="auto">
            <a:xfrm>
              <a:off x="10442575" y="-1668463"/>
              <a:ext cx="46038" cy="46038"/>
            </a:xfrm>
            <a:custGeom>
              <a:avLst/>
              <a:gdLst>
                <a:gd name="T0" fmla="*/ 0 w 21"/>
                <a:gd name="T1" fmla="*/ 21 h 21"/>
                <a:gd name="T2" fmla="*/ 21 w 21"/>
                <a:gd name="T3" fmla="*/ 0 h 21"/>
                <a:gd name="T4" fmla="*/ 21 w 21"/>
                <a:gd name="T5" fmla="*/ 21 h 21"/>
                <a:gd name="T6" fmla="*/ 0 w 21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1">
                  <a:moveTo>
                    <a:pt x="0" y="21"/>
                  </a:moveTo>
                  <a:cubicBezTo>
                    <a:pt x="0" y="9"/>
                    <a:pt x="10" y="0"/>
                    <a:pt x="21" y="0"/>
                  </a:cubicBezTo>
                  <a:cubicBezTo>
                    <a:pt x="21" y="21"/>
                    <a:pt x="21" y="21"/>
                    <a:pt x="21" y="21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93"/>
            <p:cNvSpPr>
              <a:spLocks/>
            </p:cNvSpPr>
            <p:nvPr/>
          </p:nvSpPr>
          <p:spPr bwMode="auto">
            <a:xfrm>
              <a:off x="10488613" y="-1668463"/>
              <a:ext cx="49213" cy="46038"/>
            </a:xfrm>
            <a:custGeom>
              <a:avLst/>
              <a:gdLst>
                <a:gd name="T0" fmla="*/ 0 w 22"/>
                <a:gd name="T1" fmla="*/ 0 h 21"/>
                <a:gd name="T2" fmla="*/ 22 w 22"/>
                <a:gd name="T3" fmla="*/ 21 h 21"/>
                <a:gd name="T4" fmla="*/ 0 w 22"/>
                <a:gd name="T5" fmla="*/ 21 h 21"/>
                <a:gd name="T6" fmla="*/ 0 w 22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1">
                  <a:moveTo>
                    <a:pt x="0" y="0"/>
                  </a:moveTo>
                  <a:cubicBezTo>
                    <a:pt x="12" y="0"/>
                    <a:pt x="21" y="9"/>
                    <a:pt x="22" y="21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1C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94"/>
            <p:cNvSpPr>
              <a:spLocks/>
            </p:cNvSpPr>
            <p:nvPr/>
          </p:nvSpPr>
          <p:spPr bwMode="auto">
            <a:xfrm>
              <a:off x="10488613" y="-2468563"/>
              <a:ext cx="165100" cy="50800"/>
            </a:xfrm>
            <a:custGeom>
              <a:avLst/>
              <a:gdLst>
                <a:gd name="T0" fmla="*/ 0 w 104"/>
                <a:gd name="T1" fmla="*/ 0 h 32"/>
                <a:gd name="T2" fmla="*/ 104 w 104"/>
                <a:gd name="T3" fmla="*/ 0 h 32"/>
                <a:gd name="T4" fmla="*/ 103 w 104"/>
                <a:gd name="T5" fmla="*/ 32 h 32"/>
                <a:gd name="T6" fmla="*/ 0 w 104"/>
                <a:gd name="T7" fmla="*/ 32 h 32"/>
                <a:gd name="T8" fmla="*/ 0 w 104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32">
                  <a:moveTo>
                    <a:pt x="0" y="0"/>
                  </a:moveTo>
                  <a:lnTo>
                    <a:pt x="104" y="0"/>
                  </a:lnTo>
                  <a:lnTo>
                    <a:pt x="103" y="32"/>
                  </a:ln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95"/>
            <p:cNvSpPr>
              <a:spLocks/>
            </p:cNvSpPr>
            <p:nvPr/>
          </p:nvSpPr>
          <p:spPr bwMode="auto">
            <a:xfrm>
              <a:off x="10326688" y="-2468563"/>
              <a:ext cx="161925" cy="50800"/>
            </a:xfrm>
            <a:custGeom>
              <a:avLst/>
              <a:gdLst>
                <a:gd name="T0" fmla="*/ 1 w 102"/>
                <a:gd name="T1" fmla="*/ 32 h 32"/>
                <a:gd name="T2" fmla="*/ 0 w 102"/>
                <a:gd name="T3" fmla="*/ 0 h 32"/>
                <a:gd name="T4" fmla="*/ 102 w 102"/>
                <a:gd name="T5" fmla="*/ 0 h 32"/>
                <a:gd name="T6" fmla="*/ 102 w 102"/>
                <a:gd name="T7" fmla="*/ 32 h 32"/>
                <a:gd name="T8" fmla="*/ 1 w 10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32">
                  <a:moveTo>
                    <a:pt x="1" y="32"/>
                  </a:moveTo>
                  <a:lnTo>
                    <a:pt x="0" y="0"/>
                  </a:lnTo>
                  <a:lnTo>
                    <a:pt x="102" y="0"/>
                  </a:lnTo>
                  <a:lnTo>
                    <a:pt x="102" y="32"/>
                  </a:lnTo>
                  <a:lnTo>
                    <a:pt x="1" y="3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96"/>
            <p:cNvSpPr>
              <a:spLocks/>
            </p:cNvSpPr>
            <p:nvPr/>
          </p:nvSpPr>
          <p:spPr bwMode="auto">
            <a:xfrm>
              <a:off x="10739438" y="-2027238"/>
              <a:ext cx="163513" cy="236538"/>
            </a:xfrm>
            <a:custGeom>
              <a:avLst/>
              <a:gdLst>
                <a:gd name="T0" fmla="*/ 1 w 74"/>
                <a:gd name="T1" fmla="*/ 103 h 107"/>
                <a:gd name="T2" fmla="*/ 19 w 74"/>
                <a:gd name="T3" fmla="*/ 99 h 107"/>
                <a:gd name="T4" fmla="*/ 74 w 74"/>
                <a:gd name="T5" fmla="*/ 6 h 107"/>
                <a:gd name="T6" fmla="*/ 62 w 74"/>
                <a:gd name="T7" fmla="*/ 0 h 107"/>
                <a:gd name="T8" fmla="*/ 0 w 74"/>
                <a:gd name="T9" fmla="*/ 103 h 107"/>
                <a:gd name="T10" fmla="*/ 1 w 74"/>
                <a:gd name="T11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07">
                  <a:moveTo>
                    <a:pt x="1" y="103"/>
                  </a:moveTo>
                  <a:cubicBezTo>
                    <a:pt x="7" y="107"/>
                    <a:pt x="15" y="105"/>
                    <a:pt x="19" y="99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97"/>
            <p:cNvSpPr>
              <a:spLocks/>
            </p:cNvSpPr>
            <p:nvPr/>
          </p:nvSpPr>
          <p:spPr bwMode="auto">
            <a:xfrm>
              <a:off x="10725150" y="-2038350"/>
              <a:ext cx="150813" cy="238125"/>
            </a:xfrm>
            <a:custGeom>
              <a:avLst/>
              <a:gdLst>
                <a:gd name="T0" fmla="*/ 3 w 69"/>
                <a:gd name="T1" fmla="*/ 91 h 108"/>
                <a:gd name="T2" fmla="*/ 7 w 69"/>
                <a:gd name="T3" fmla="*/ 108 h 108"/>
                <a:gd name="T4" fmla="*/ 69 w 69"/>
                <a:gd name="T5" fmla="*/ 5 h 108"/>
                <a:gd name="T6" fmla="*/ 58 w 69"/>
                <a:gd name="T7" fmla="*/ 0 h 108"/>
                <a:gd name="T8" fmla="*/ 3 w 69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8">
                  <a:moveTo>
                    <a:pt x="3" y="91"/>
                  </a:moveTo>
                  <a:cubicBezTo>
                    <a:pt x="0" y="97"/>
                    <a:pt x="2" y="104"/>
                    <a:pt x="7" y="108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3" y="91"/>
                  </a:ln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98"/>
            <p:cNvSpPr>
              <a:spLocks/>
            </p:cNvSpPr>
            <p:nvPr/>
          </p:nvSpPr>
          <p:spPr bwMode="auto">
            <a:xfrm>
              <a:off x="10833100" y="-2386013"/>
              <a:ext cx="160338" cy="184150"/>
            </a:xfrm>
            <a:custGeom>
              <a:avLst/>
              <a:gdLst>
                <a:gd name="T0" fmla="*/ 39 w 101"/>
                <a:gd name="T1" fmla="*/ 0 h 116"/>
                <a:gd name="T2" fmla="*/ 0 w 101"/>
                <a:gd name="T3" fmla="*/ 83 h 116"/>
                <a:gd name="T4" fmla="*/ 70 w 101"/>
                <a:gd name="T5" fmla="*/ 116 h 116"/>
                <a:gd name="T6" fmla="*/ 101 w 101"/>
                <a:gd name="T7" fmla="*/ 50 h 116"/>
                <a:gd name="T8" fmla="*/ 39 w 101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16">
                  <a:moveTo>
                    <a:pt x="39" y="0"/>
                  </a:moveTo>
                  <a:lnTo>
                    <a:pt x="0" y="83"/>
                  </a:lnTo>
                  <a:lnTo>
                    <a:pt x="70" y="116"/>
                  </a:lnTo>
                  <a:lnTo>
                    <a:pt x="101" y="5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2" name="Freeform 99"/>
            <p:cNvSpPr>
              <a:spLocks/>
            </p:cNvSpPr>
            <p:nvPr/>
          </p:nvSpPr>
          <p:spPr bwMode="auto">
            <a:xfrm>
              <a:off x="10771188" y="-2254250"/>
              <a:ext cx="173038" cy="157163"/>
            </a:xfrm>
            <a:custGeom>
              <a:avLst/>
              <a:gdLst>
                <a:gd name="T0" fmla="*/ 0 w 109"/>
                <a:gd name="T1" fmla="*/ 82 h 99"/>
                <a:gd name="T2" fmla="*/ 78 w 109"/>
                <a:gd name="T3" fmla="*/ 99 h 99"/>
                <a:gd name="T4" fmla="*/ 109 w 109"/>
                <a:gd name="T5" fmla="*/ 33 h 99"/>
                <a:gd name="T6" fmla="*/ 39 w 109"/>
                <a:gd name="T7" fmla="*/ 0 h 99"/>
                <a:gd name="T8" fmla="*/ 0 w 109"/>
                <a:gd name="T9" fmla="*/ 8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99">
                  <a:moveTo>
                    <a:pt x="0" y="82"/>
                  </a:moveTo>
                  <a:lnTo>
                    <a:pt x="78" y="99"/>
                  </a:lnTo>
                  <a:lnTo>
                    <a:pt x="109" y="33"/>
                  </a:lnTo>
                  <a:lnTo>
                    <a:pt x="39" y="0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3" name="Freeform 100"/>
            <p:cNvSpPr>
              <a:spLocks/>
            </p:cNvSpPr>
            <p:nvPr/>
          </p:nvSpPr>
          <p:spPr bwMode="auto">
            <a:xfrm>
              <a:off x="10771188" y="-2254250"/>
              <a:ext cx="80963" cy="136525"/>
            </a:xfrm>
            <a:custGeom>
              <a:avLst/>
              <a:gdLst>
                <a:gd name="T0" fmla="*/ 51 w 51"/>
                <a:gd name="T1" fmla="*/ 6 h 86"/>
                <a:gd name="T2" fmla="*/ 39 w 51"/>
                <a:gd name="T3" fmla="*/ 0 h 86"/>
                <a:gd name="T4" fmla="*/ 0 w 51"/>
                <a:gd name="T5" fmla="*/ 82 h 86"/>
                <a:gd name="T6" fmla="*/ 14 w 51"/>
                <a:gd name="T7" fmla="*/ 86 h 86"/>
                <a:gd name="T8" fmla="*/ 51 w 51"/>
                <a:gd name="T9" fmla="*/ 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86">
                  <a:moveTo>
                    <a:pt x="51" y="6"/>
                  </a:moveTo>
                  <a:lnTo>
                    <a:pt x="39" y="0"/>
                  </a:lnTo>
                  <a:lnTo>
                    <a:pt x="0" y="82"/>
                  </a:lnTo>
                  <a:lnTo>
                    <a:pt x="14" y="86"/>
                  </a:lnTo>
                  <a:lnTo>
                    <a:pt x="51" y="6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101"/>
            <p:cNvSpPr>
              <a:spLocks/>
            </p:cNvSpPr>
            <p:nvPr/>
          </p:nvSpPr>
          <p:spPr bwMode="auto">
            <a:xfrm>
              <a:off x="10829925" y="-2259013"/>
              <a:ext cx="112713" cy="60325"/>
            </a:xfrm>
            <a:custGeom>
              <a:avLst/>
              <a:gdLst>
                <a:gd name="T0" fmla="*/ 3 w 71"/>
                <a:gd name="T1" fmla="*/ 0 h 38"/>
                <a:gd name="T2" fmla="*/ 71 w 71"/>
                <a:gd name="T3" fmla="*/ 32 h 38"/>
                <a:gd name="T4" fmla="*/ 68 w 71"/>
                <a:gd name="T5" fmla="*/ 38 h 38"/>
                <a:gd name="T6" fmla="*/ 0 w 71"/>
                <a:gd name="T7" fmla="*/ 6 h 38"/>
                <a:gd name="T8" fmla="*/ 3 w 71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8">
                  <a:moveTo>
                    <a:pt x="3" y="0"/>
                  </a:moveTo>
                  <a:lnTo>
                    <a:pt x="71" y="32"/>
                  </a:lnTo>
                  <a:lnTo>
                    <a:pt x="68" y="38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Freeform 102"/>
            <p:cNvSpPr>
              <a:spLocks/>
            </p:cNvSpPr>
            <p:nvPr/>
          </p:nvSpPr>
          <p:spPr bwMode="auto">
            <a:xfrm>
              <a:off x="10810875" y="-2214563"/>
              <a:ext cx="114300" cy="50800"/>
            </a:xfrm>
            <a:custGeom>
              <a:avLst/>
              <a:gdLst>
                <a:gd name="T0" fmla="*/ 72 w 72"/>
                <a:gd name="T1" fmla="*/ 26 h 32"/>
                <a:gd name="T2" fmla="*/ 71 w 72"/>
                <a:gd name="T3" fmla="*/ 32 h 32"/>
                <a:gd name="T4" fmla="*/ 0 w 72"/>
                <a:gd name="T5" fmla="*/ 4 h 32"/>
                <a:gd name="T6" fmla="*/ 3 w 72"/>
                <a:gd name="T7" fmla="*/ 0 h 32"/>
                <a:gd name="T8" fmla="*/ 72 w 72"/>
                <a:gd name="T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32">
                  <a:moveTo>
                    <a:pt x="72" y="26"/>
                  </a:moveTo>
                  <a:lnTo>
                    <a:pt x="71" y="32"/>
                  </a:lnTo>
                  <a:lnTo>
                    <a:pt x="0" y="4"/>
                  </a:lnTo>
                  <a:lnTo>
                    <a:pt x="3" y="0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103"/>
            <p:cNvSpPr>
              <a:spLocks/>
            </p:cNvSpPr>
            <p:nvPr/>
          </p:nvSpPr>
          <p:spPr bwMode="auto">
            <a:xfrm>
              <a:off x="10790238" y="-2173288"/>
              <a:ext cx="119063" cy="44450"/>
            </a:xfrm>
            <a:custGeom>
              <a:avLst/>
              <a:gdLst>
                <a:gd name="T0" fmla="*/ 75 w 75"/>
                <a:gd name="T1" fmla="*/ 23 h 28"/>
                <a:gd name="T2" fmla="*/ 74 w 75"/>
                <a:gd name="T3" fmla="*/ 28 h 28"/>
                <a:gd name="T4" fmla="*/ 0 w 75"/>
                <a:gd name="T5" fmla="*/ 6 h 28"/>
                <a:gd name="T6" fmla="*/ 2 w 75"/>
                <a:gd name="T7" fmla="*/ 0 h 28"/>
                <a:gd name="T8" fmla="*/ 75 w 75"/>
                <a:gd name="T9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8">
                  <a:moveTo>
                    <a:pt x="75" y="23"/>
                  </a:moveTo>
                  <a:lnTo>
                    <a:pt x="74" y="28"/>
                  </a:lnTo>
                  <a:lnTo>
                    <a:pt x="0" y="6"/>
                  </a:lnTo>
                  <a:lnTo>
                    <a:pt x="2" y="0"/>
                  </a:lnTo>
                  <a:lnTo>
                    <a:pt x="75" y="23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104"/>
            <p:cNvSpPr>
              <a:spLocks/>
            </p:cNvSpPr>
            <p:nvPr/>
          </p:nvSpPr>
          <p:spPr bwMode="auto">
            <a:xfrm>
              <a:off x="10852150" y="-2301875"/>
              <a:ext cx="107950" cy="68263"/>
            </a:xfrm>
            <a:custGeom>
              <a:avLst/>
              <a:gdLst>
                <a:gd name="T0" fmla="*/ 2 w 68"/>
                <a:gd name="T1" fmla="*/ 0 h 43"/>
                <a:gd name="T2" fmla="*/ 68 w 68"/>
                <a:gd name="T3" fmla="*/ 37 h 43"/>
                <a:gd name="T4" fmla="*/ 65 w 68"/>
                <a:gd name="T5" fmla="*/ 43 h 43"/>
                <a:gd name="T6" fmla="*/ 0 w 68"/>
                <a:gd name="T7" fmla="*/ 5 h 43"/>
                <a:gd name="T8" fmla="*/ 2 w 68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3">
                  <a:moveTo>
                    <a:pt x="2" y="0"/>
                  </a:moveTo>
                  <a:lnTo>
                    <a:pt x="68" y="37"/>
                  </a:lnTo>
                  <a:lnTo>
                    <a:pt x="65" y="43"/>
                  </a:lnTo>
                  <a:lnTo>
                    <a:pt x="0" y="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105"/>
            <p:cNvSpPr>
              <a:spLocks/>
            </p:cNvSpPr>
            <p:nvPr/>
          </p:nvSpPr>
          <p:spPr bwMode="auto">
            <a:xfrm>
              <a:off x="10872788" y="-2344738"/>
              <a:ext cx="103188" cy="74613"/>
            </a:xfrm>
            <a:custGeom>
              <a:avLst/>
              <a:gdLst>
                <a:gd name="T0" fmla="*/ 2 w 65"/>
                <a:gd name="T1" fmla="*/ 0 h 47"/>
                <a:gd name="T2" fmla="*/ 65 w 65"/>
                <a:gd name="T3" fmla="*/ 43 h 47"/>
                <a:gd name="T4" fmla="*/ 62 w 65"/>
                <a:gd name="T5" fmla="*/ 47 h 47"/>
                <a:gd name="T6" fmla="*/ 0 w 65"/>
                <a:gd name="T7" fmla="*/ 4 h 47"/>
                <a:gd name="T8" fmla="*/ 2 w 65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7">
                  <a:moveTo>
                    <a:pt x="2" y="0"/>
                  </a:moveTo>
                  <a:lnTo>
                    <a:pt x="65" y="43"/>
                  </a:lnTo>
                  <a:lnTo>
                    <a:pt x="62" y="47"/>
                  </a:lnTo>
                  <a:lnTo>
                    <a:pt x="0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9" name="Freeform 106"/>
            <p:cNvSpPr>
              <a:spLocks/>
            </p:cNvSpPr>
            <p:nvPr/>
          </p:nvSpPr>
          <p:spPr bwMode="auto">
            <a:xfrm>
              <a:off x="10680700" y="-2366963"/>
              <a:ext cx="195263" cy="215900"/>
            </a:xfrm>
            <a:custGeom>
              <a:avLst/>
              <a:gdLst>
                <a:gd name="T0" fmla="*/ 78 w 89"/>
                <a:gd name="T1" fmla="*/ 3 h 98"/>
                <a:gd name="T2" fmla="*/ 52 w 89"/>
                <a:gd name="T3" fmla="*/ 20 h 98"/>
                <a:gd name="T4" fmla="*/ 44 w 89"/>
                <a:gd name="T5" fmla="*/ 64 h 98"/>
                <a:gd name="T6" fmla="*/ 29 w 89"/>
                <a:gd name="T7" fmla="*/ 84 h 98"/>
                <a:gd name="T8" fmla="*/ 0 w 89"/>
                <a:gd name="T9" fmla="*/ 83 h 98"/>
                <a:gd name="T10" fmla="*/ 3 w 89"/>
                <a:gd name="T11" fmla="*/ 85 h 98"/>
                <a:gd name="T12" fmla="*/ 38 w 89"/>
                <a:gd name="T13" fmla="*/ 94 h 98"/>
                <a:gd name="T14" fmla="*/ 57 w 89"/>
                <a:gd name="T15" fmla="*/ 72 h 98"/>
                <a:gd name="T16" fmla="*/ 87 w 89"/>
                <a:gd name="T17" fmla="*/ 9 h 98"/>
                <a:gd name="T18" fmla="*/ 89 w 89"/>
                <a:gd name="T19" fmla="*/ 8 h 98"/>
                <a:gd name="T20" fmla="*/ 78 w 89"/>
                <a:gd name="T21" fmla="*/ 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98">
                  <a:moveTo>
                    <a:pt x="78" y="3"/>
                  </a:moveTo>
                  <a:cubicBezTo>
                    <a:pt x="67" y="0"/>
                    <a:pt x="56" y="13"/>
                    <a:pt x="52" y="20"/>
                  </a:cubicBezTo>
                  <a:cubicBezTo>
                    <a:pt x="46" y="32"/>
                    <a:pt x="46" y="53"/>
                    <a:pt x="44" y="64"/>
                  </a:cubicBezTo>
                  <a:cubicBezTo>
                    <a:pt x="42" y="74"/>
                    <a:pt x="36" y="81"/>
                    <a:pt x="29" y="84"/>
                  </a:cubicBezTo>
                  <a:cubicBezTo>
                    <a:pt x="19" y="88"/>
                    <a:pt x="6" y="84"/>
                    <a:pt x="0" y="83"/>
                  </a:cubicBezTo>
                  <a:cubicBezTo>
                    <a:pt x="1" y="84"/>
                    <a:pt x="2" y="85"/>
                    <a:pt x="3" y="85"/>
                  </a:cubicBezTo>
                  <a:cubicBezTo>
                    <a:pt x="12" y="91"/>
                    <a:pt x="26" y="98"/>
                    <a:pt x="38" y="94"/>
                  </a:cubicBezTo>
                  <a:cubicBezTo>
                    <a:pt x="49" y="91"/>
                    <a:pt x="54" y="84"/>
                    <a:pt x="57" y="72"/>
                  </a:cubicBezTo>
                  <a:cubicBezTo>
                    <a:pt x="63" y="54"/>
                    <a:pt x="60" y="17"/>
                    <a:pt x="87" y="9"/>
                  </a:cubicBezTo>
                  <a:cubicBezTo>
                    <a:pt x="87" y="9"/>
                    <a:pt x="89" y="9"/>
                    <a:pt x="89" y="8"/>
                  </a:cubicBezTo>
                  <a:cubicBezTo>
                    <a:pt x="85" y="6"/>
                    <a:pt x="81" y="4"/>
                    <a:pt x="78" y="3"/>
                  </a:cubicBezTo>
                  <a:close/>
                </a:path>
              </a:pathLst>
            </a:custGeom>
            <a:solidFill>
              <a:srgbClr val="4EB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0" name="Freeform 107"/>
            <p:cNvSpPr>
              <a:spLocks/>
            </p:cNvSpPr>
            <p:nvPr/>
          </p:nvSpPr>
          <p:spPr bwMode="auto">
            <a:xfrm>
              <a:off x="10680700" y="-2392363"/>
              <a:ext cx="195263" cy="219075"/>
            </a:xfrm>
            <a:custGeom>
              <a:avLst/>
              <a:gdLst>
                <a:gd name="T0" fmla="*/ 65 w 89"/>
                <a:gd name="T1" fmla="*/ 3 h 100"/>
                <a:gd name="T2" fmla="*/ 40 w 89"/>
                <a:gd name="T3" fmla="*/ 19 h 100"/>
                <a:gd name="T4" fmla="*/ 24 w 89"/>
                <a:gd name="T5" fmla="*/ 77 h 100"/>
                <a:gd name="T6" fmla="*/ 11 w 89"/>
                <a:gd name="T7" fmla="*/ 94 h 100"/>
                <a:gd name="T8" fmla="*/ 0 w 89"/>
                <a:gd name="T9" fmla="*/ 95 h 100"/>
                <a:gd name="T10" fmla="*/ 0 w 89"/>
                <a:gd name="T11" fmla="*/ 95 h 100"/>
                <a:gd name="T12" fmla="*/ 29 w 89"/>
                <a:gd name="T13" fmla="*/ 96 h 100"/>
                <a:gd name="T14" fmla="*/ 44 w 89"/>
                <a:gd name="T15" fmla="*/ 76 h 100"/>
                <a:gd name="T16" fmla="*/ 52 w 89"/>
                <a:gd name="T17" fmla="*/ 32 h 100"/>
                <a:gd name="T18" fmla="*/ 78 w 89"/>
                <a:gd name="T19" fmla="*/ 15 h 100"/>
                <a:gd name="T20" fmla="*/ 89 w 89"/>
                <a:gd name="T21" fmla="*/ 20 h 100"/>
                <a:gd name="T22" fmla="*/ 88 w 89"/>
                <a:gd name="T23" fmla="*/ 18 h 100"/>
                <a:gd name="T24" fmla="*/ 65 w 89"/>
                <a:gd name="T25" fmla="*/ 3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00">
                  <a:moveTo>
                    <a:pt x="65" y="3"/>
                  </a:moveTo>
                  <a:cubicBezTo>
                    <a:pt x="54" y="0"/>
                    <a:pt x="44" y="12"/>
                    <a:pt x="40" y="19"/>
                  </a:cubicBezTo>
                  <a:cubicBezTo>
                    <a:pt x="35" y="31"/>
                    <a:pt x="26" y="69"/>
                    <a:pt x="24" y="77"/>
                  </a:cubicBezTo>
                  <a:cubicBezTo>
                    <a:pt x="21" y="84"/>
                    <a:pt x="18" y="92"/>
                    <a:pt x="11" y="94"/>
                  </a:cubicBezTo>
                  <a:cubicBezTo>
                    <a:pt x="9" y="95"/>
                    <a:pt x="1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6" y="96"/>
                    <a:pt x="19" y="100"/>
                    <a:pt x="29" y="96"/>
                  </a:cubicBezTo>
                  <a:cubicBezTo>
                    <a:pt x="36" y="93"/>
                    <a:pt x="42" y="86"/>
                    <a:pt x="44" y="76"/>
                  </a:cubicBezTo>
                  <a:cubicBezTo>
                    <a:pt x="46" y="65"/>
                    <a:pt x="46" y="44"/>
                    <a:pt x="52" y="32"/>
                  </a:cubicBezTo>
                  <a:cubicBezTo>
                    <a:pt x="56" y="25"/>
                    <a:pt x="67" y="12"/>
                    <a:pt x="78" y="15"/>
                  </a:cubicBezTo>
                  <a:cubicBezTo>
                    <a:pt x="81" y="16"/>
                    <a:pt x="85" y="18"/>
                    <a:pt x="89" y="20"/>
                  </a:cubicBezTo>
                  <a:cubicBezTo>
                    <a:pt x="89" y="20"/>
                    <a:pt x="89" y="19"/>
                    <a:pt x="88" y="18"/>
                  </a:cubicBezTo>
                  <a:cubicBezTo>
                    <a:pt x="87" y="18"/>
                    <a:pt x="77" y="6"/>
                    <a:pt x="65" y="3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1" name="Freeform 108"/>
            <p:cNvSpPr>
              <a:spLocks/>
            </p:cNvSpPr>
            <p:nvPr/>
          </p:nvSpPr>
          <p:spPr bwMode="auto">
            <a:xfrm>
              <a:off x="10875963" y="-2328863"/>
              <a:ext cx="163513" cy="314325"/>
            </a:xfrm>
            <a:custGeom>
              <a:avLst/>
              <a:gdLst>
                <a:gd name="T0" fmla="*/ 12 w 74"/>
                <a:gd name="T1" fmla="*/ 143 h 143"/>
                <a:gd name="T2" fmla="*/ 71 w 74"/>
                <a:gd name="T3" fmla="*/ 18 h 143"/>
                <a:gd name="T4" fmla="*/ 65 w 74"/>
                <a:gd name="T5" fmla="*/ 0 h 143"/>
                <a:gd name="T6" fmla="*/ 0 w 74"/>
                <a:gd name="T7" fmla="*/ 137 h 143"/>
                <a:gd name="T8" fmla="*/ 12 w 74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143">
                  <a:moveTo>
                    <a:pt x="12" y="143"/>
                  </a:moveTo>
                  <a:cubicBezTo>
                    <a:pt x="71" y="18"/>
                    <a:pt x="71" y="18"/>
                    <a:pt x="71" y="18"/>
                  </a:cubicBezTo>
                  <a:cubicBezTo>
                    <a:pt x="74" y="11"/>
                    <a:pt x="71" y="3"/>
                    <a:pt x="65" y="0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12" y="143"/>
                  </a:ln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2" name="Freeform 109"/>
            <p:cNvSpPr>
              <a:spLocks/>
            </p:cNvSpPr>
            <p:nvPr/>
          </p:nvSpPr>
          <p:spPr bwMode="auto">
            <a:xfrm>
              <a:off x="10852150" y="-2335213"/>
              <a:ext cx="168275" cy="307975"/>
            </a:xfrm>
            <a:custGeom>
              <a:avLst/>
              <a:gdLst>
                <a:gd name="T0" fmla="*/ 59 w 76"/>
                <a:gd name="T1" fmla="*/ 10 h 140"/>
                <a:gd name="T2" fmla="*/ 0 w 76"/>
                <a:gd name="T3" fmla="*/ 134 h 140"/>
                <a:gd name="T4" fmla="*/ 11 w 76"/>
                <a:gd name="T5" fmla="*/ 140 h 140"/>
                <a:gd name="T6" fmla="*/ 76 w 76"/>
                <a:gd name="T7" fmla="*/ 3 h 140"/>
                <a:gd name="T8" fmla="*/ 59 w 76"/>
                <a:gd name="T9" fmla="*/ 1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40">
                  <a:moveTo>
                    <a:pt x="59" y="10"/>
                  </a:moveTo>
                  <a:cubicBezTo>
                    <a:pt x="0" y="134"/>
                    <a:pt x="0" y="134"/>
                    <a:pt x="0" y="134"/>
                  </a:cubicBezTo>
                  <a:cubicBezTo>
                    <a:pt x="11" y="140"/>
                    <a:pt x="11" y="140"/>
                    <a:pt x="11" y="140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0" y="0"/>
                    <a:pt x="62" y="3"/>
                    <a:pt x="59" y="10"/>
                  </a:cubicBez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3" name="Freeform 110"/>
            <p:cNvSpPr>
              <a:spLocks/>
            </p:cNvSpPr>
            <p:nvPr/>
          </p:nvSpPr>
          <p:spPr bwMode="auto">
            <a:xfrm>
              <a:off x="10585450" y="-1976438"/>
              <a:ext cx="249238" cy="393700"/>
            </a:xfrm>
            <a:custGeom>
              <a:avLst/>
              <a:gdLst>
                <a:gd name="T0" fmla="*/ 108 w 113"/>
                <a:gd name="T1" fmla="*/ 5 h 179"/>
                <a:gd name="T2" fmla="*/ 79 w 113"/>
                <a:gd name="T3" fmla="*/ 16 h 179"/>
                <a:gd name="T4" fmla="*/ 4 w 113"/>
                <a:gd name="T5" fmla="*/ 151 h 179"/>
                <a:gd name="T6" fmla="*/ 15 w 113"/>
                <a:gd name="T7" fmla="*/ 179 h 179"/>
                <a:gd name="T8" fmla="*/ 113 w 113"/>
                <a:gd name="T9" fmla="*/ 8 h 179"/>
                <a:gd name="T10" fmla="*/ 108 w 113"/>
                <a:gd name="T11" fmla="*/ 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179">
                  <a:moveTo>
                    <a:pt x="108" y="5"/>
                  </a:moveTo>
                  <a:cubicBezTo>
                    <a:pt x="97" y="0"/>
                    <a:pt x="84" y="5"/>
                    <a:pt x="79" y="16"/>
                  </a:cubicBezTo>
                  <a:cubicBezTo>
                    <a:pt x="79" y="16"/>
                    <a:pt x="11" y="121"/>
                    <a:pt x="4" y="151"/>
                  </a:cubicBezTo>
                  <a:cubicBezTo>
                    <a:pt x="0" y="165"/>
                    <a:pt x="7" y="174"/>
                    <a:pt x="15" y="179"/>
                  </a:cubicBezTo>
                  <a:cubicBezTo>
                    <a:pt x="113" y="8"/>
                    <a:pt x="113" y="8"/>
                    <a:pt x="113" y="8"/>
                  </a:cubicBezTo>
                  <a:lnTo>
                    <a:pt x="108" y="5"/>
                  </a:ln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4" name="Freeform 111"/>
            <p:cNvSpPr>
              <a:spLocks/>
            </p:cNvSpPr>
            <p:nvPr/>
          </p:nvSpPr>
          <p:spPr bwMode="auto">
            <a:xfrm>
              <a:off x="10618788" y="-1958975"/>
              <a:ext cx="250825" cy="390525"/>
            </a:xfrm>
            <a:custGeom>
              <a:avLst/>
              <a:gdLst>
                <a:gd name="T0" fmla="*/ 0 w 114"/>
                <a:gd name="T1" fmla="*/ 171 h 177"/>
                <a:gd name="T2" fmla="*/ 10 w 114"/>
                <a:gd name="T3" fmla="*/ 175 h 177"/>
                <a:gd name="T4" fmla="*/ 44 w 114"/>
                <a:gd name="T5" fmla="*/ 155 h 177"/>
                <a:gd name="T6" fmla="*/ 108 w 114"/>
                <a:gd name="T7" fmla="*/ 29 h 177"/>
                <a:gd name="T8" fmla="*/ 98 w 114"/>
                <a:gd name="T9" fmla="*/ 0 h 177"/>
                <a:gd name="T10" fmla="*/ 0 w 114"/>
                <a:gd name="T11" fmla="*/ 17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77">
                  <a:moveTo>
                    <a:pt x="0" y="171"/>
                  </a:moveTo>
                  <a:cubicBezTo>
                    <a:pt x="3" y="173"/>
                    <a:pt x="7" y="174"/>
                    <a:pt x="10" y="175"/>
                  </a:cubicBezTo>
                  <a:cubicBezTo>
                    <a:pt x="17" y="177"/>
                    <a:pt x="34" y="174"/>
                    <a:pt x="44" y="155"/>
                  </a:cubicBezTo>
                  <a:cubicBezTo>
                    <a:pt x="61" y="124"/>
                    <a:pt x="108" y="29"/>
                    <a:pt x="108" y="29"/>
                  </a:cubicBezTo>
                  <a:cubicBezTo>
                    <a:pt x="114" y="18"/>
                    <a:pt x="109" y="5"/>
                    <a:pt x="98" y="0"/>
                  </a:cubicBezTo>
                  <a:lnTo>
                    <a:pt x="0" y="171"/>
                  </a:ln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15" name="Grupo 5314"/>
          <p:cNvGrpSpPr/>
          <p:nvPr/>
        </p:nvGrpSpPr>
        <p:grpSpPr>
          <a:xfrm>
            <a:off x="5405803" y="1300514"/>
            <a:ext cx="405662" cy="609513"/>
            <a:chOff x="5974556" y="-14286"/>
            <a:chExt cx="631825" cy="949325"/>
          </a:xfrm>
        </p:grpSpPr>
        <p:sp>
          <p:nvSpPr>
            <p:cNvPr id="485" name="Rectangle 112"/>
            <p:cNvSpPr>
              <a:spLocks noChangeArrowheads="1"/>
            </p:cNvSpPr>
            <p:nvPr/>
          </p:nvSpPr>
          <p:spPr bwMode="auto">
            <a:xfrm>
              <a:off x="6253956" y="-7936"/>
              <a:ext cx="36513" cy="147638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6" name="Rectangle 113"/>
            <p:cNvSpPr>
              <a:spLocks noChangeArrowheads="1"/>
            </p:cNvSpPr>
            <p:nvPr/>
          </p:nvSpPr>
          <p:spPr bwMode="auto">
            <a:xfrm>
              <a:off x="6290468" y="-7936"/>
              <a:ext cx="38100" cy="147638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7" name="Freeform 114"/>
            <p:cNvSpPr>
              <a:spLocks/>
            </p:cNvSpPr>
            <p:nvPr/>
          </p:nvSpPr>
          <p:spPr bwMode="auto">
            <a:xfrm>
              <a:off x="5974556" y="292101"/>
              <a:ext cx="315913" cy="642938"/>
            </a:xfrm>
            <a:custGeom>
              <a:avLst/>
              <a:gdLst>
                <a:gd name="T0" fmla="*/ 97 w 144"/>
                <a:gd name="T1" fmla="*/ 0 h 292"/>
                <a:gd name="T2" fmla="*/ 0 w 144"/>
                <a:gd name="T3" fmla="*/ 171 h 292"/>
                <a:gd name="T4" fmla="*/ 37 w 144"/>
                <a:gd name="T5" fmla="*/ 292 h 292"/>
                <a:gd name="T6" fmla="*/ 144 w 144"/>
                <a:gd name="T7" fmla="*/ 292 h 292"/>
                <a:gd name="T8" fmla="*/ 144 w 144"/>
                <a:gd name="T9" fmla="*/ 0 h 292"/>
                <a:gd name="T10" fmla="*/ 97 w 144"/>
                <a:gd name="T11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292">
                  <a:moveTo>
                    <a:pt x="97" y="0"/>
                  </a:moveTo>
                  <a:cubicBezTo>
                    <a:pt x="41" y="24"/>
                    <a:pt x="0" y="91"/>
                    <a:pt x="0" y="171"/>
                  </a:cubicBezTo>
                  <a:cubicBezTo>
                    <a:pt x="0" y="217"/>
                    <a:pt x="14" y="260"/>
                    <a:pt x="37" y="292"/>
                  </a:cubicBezTo>
                  <a:cubicBezTo>
                    <a:pt x="144" y="292"/>
                    <a:pt x="144" y="292"/>
                    <a:pt x="144" y="292"/>
                  </a:cubicBezTo>
                  <a:cubicBezTo>
                    <a:pt x="144" y="0"/>
                    <a:pt x="144" y="0"/>
                    <a:pt x="144" y="0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8" name="Freeform 115"/>
            <p:cNvSpPr>
              <a:spLocks/>
            </p:cNvSpPr>
            <p:nvPr/>
          </p:nvSpPr>
          <p:spPr bwMode="auto">
            <a:xfrm>
              <a:off x="6290468" y="292101"/>
              <a:ext cx="315913" cy="642938"/>
            </a:xfrm>
            <a:custGeom>
              <a:avLst/>
              <a:gdLst>
                <a:gd name="T0" fmla="*/ 143 w 143"/>
                <a:gd name="T1" fmla="*/ 171 h 292"/>
                <a:gd name="T2" fmla="*/ 46 w 143"/>
                <a:gd name="T3" fmla="*/ 0 h 292"/>
                <a:gd name="T4" fmla="*/ 0 w 143"/>
                <a:gd name="T5" fmla="*/ 0 h 292"/>
                <a:gd name="T6" fmla="*/ 0 w 143"/>
                <a:gd name="T7" fmla="*/ 292 h 292"/>
                <a:gd name="T8" fmla="*/ 106 w 143"/>
                <a:gd name="T9" fmla="*/ 292 h 292"/>
                <a:gd name="T10" fmla="*/ 143 w 143"/>
                <a:gd name="T11" fmla="*/ 171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92">
                  <a:moveTo>
                    <a:pt x="143" y="171"/>
                  </a:moveTo>
                  <a:cubicBezTo>
                    <a:pt x="143" y="91"/>
                    <a:pt x="103" y="24"/>
                    <a:pt x="4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106" y="292"/>
                    <a:pt x="106" y="292"/>
                    <a:pt x="106" y="292"/>
                  </a:cubicBezTo>
                  <a:cubicBezTo>
                    <a:pt x="129" y="260"/>
                    <a:pt x="143" y="217"/>
                    <a:pt x="143" y="171"/>
                  </a:cubicBez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9" name="Freeform 116"/>
            <p:cNvSpPr>
              <a:spLocks/>
            </p:cNvSpPr>
            <p:nvPr/>
          </p:nvSpPr>
          <p:spPr bwMode="auto">
            <a:xfrm>
              <a:off x="6003131" y="561976"/>
              <a:ext cx="287338" cy="234950"/>
            </a:xfrm>
            <a:custGeom>
              <a:avLst/>
              <a:gdLst>
                <a:gd name="T0" fmla="*/ 6 w 131"/>
                <a:gd name="T1" fmla="*/ 0 h 106"/>
                <a:gd name="T2" fmla="*/ 0 w 131"/>
                <a:gd name="T3" fmla="*/ 48 h 106"/>
                <a:gd name="T4" fmla="*/ 9 w 131"/>
                <a:gd name="T5" fmla="*/ 106 h 106"/>
                <a:gd name="T6" fmla="*/ 131 w 131"/>
                <a:gd name="T7" fmla="*/ 106 h 106"/>
                <a:gd name="T8" fmla="*/ 131 w 131"/>
                <a:gd name="T9" fmla="*/ 0 h 106"/>
                <a:gd name="T10" fmla="*/ 6 w 131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106">
                  <a:moveTo>
                    <a:pt x="6" y="0"/>
                  </a:moveTo>
                  <a:cubicBezTo>
                    <a:pt x="2" y="16"/>
                    <a:pt x="0" y="32"/>
                    <a:pt x="0" y="48"/>
                  </a:cubicBezTo>
                  <a:cubicBezTo>
                    <a:pt x="0" y="69"/>
                    <a:pt x="3" y="88"/>
                    <a:pt x="9" y="106"/>
                  </a:cubicBezTo>
                  <a:cubicBezTo>
                    <a:pt x="131" y="106"/>
                    <a:pt x="131" y="106"/>
                    <a:pt x="131" y="106"/>
                  </a:cubicBezTo>
                  <a:cubicBezTo>
                    <a:pt x="131" y="0"/>
                    <a:pt x="131" y="0"/>
                    <a:pt x="131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0" name="Freeform 117"/>
            <p:cNvSpPr>
              <a:spLocks/>
            </p:cNvSpPr>
            <p:nvPr/>
          </p:nvSpPr>
          <p:spPr bwMode="auto">
            <a:xfrm>
              <a:off x="6290468" y="561976"/>
              <a:ext cx="287338" cy="234950"/>
            </a:xfrm>
            <a:custGeom>
              <a:avLst/>
              <a:gdLst>
                <a:gd name="T0" fmla="*/ 130 w 130"/>
                <a:gd name="T1" fmla="*/ 48 h 106"/>
                <a:gd name="T2" fmla="*/ 124 w 130"/>
                <a:gd name="T3" fmla="*/ 0 h 106"/>
                <a:gd name="T4" fmla="*/ 0 w 130"/>
                <a:gd name="T5" fmla="*/ 0 h 106"/>
                <a:gd name="T6" fmla="*/ 0 w 130"/>
                <a:gd name="T7" fmla="*/ 106 h 106"/>
                <a:gd name="T8" fmla="*/ 121 w 130"/>
                <a:gd name="T9" fmla="*/ 106 h 106"/>
                <a:gd name="T10" fmla="*/ 130 w 130"/>
                <a:gd name="T11" fmla="*/ 4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106">
                  <a:moveTo>
                    <a:pt x="130" y="48"/>
                  </a:moveTo>
                  <a:cubicBezTo>
                    <a:pt x="130" y="32"/>
                    <a:pt x="128" y="16"/>
                    <a:pt x="1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7" y="88"/>
                    <a:pt x="130" y="69"/>
                    <a:pt x="130" y="48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1" name="Rectangle 118"/>
            <p:cNvSpPr>
              <a:spLocks noChangeArrowheads="1"/>
            </p:cNvSpPr>
            <p:nvPr/>
          </p:nvSpPr>
          <p:spPr bwMode="auto">
            <a:xfrm>
              <a:off x="6198393" y="112714"/>
              <a:ext cx="92075" cy="146050"/>
            </a:xfrm>
            <a:prstGeom prst="rect">
              <a:avLst/>
            </a:pr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2" name="Rectangle 119"/>
            <p:cNvSpPr>
              <a:spLocks noChangeArrowheads="1"/>
            </p:cNvSpPr>
            <p:nvPr/>
          </p:nvSpPr>
          <p:spPr bwMode="auto">
            <a:xfrm>
              <a:off x="6290468" y="112714"/>
              <a:ext cx="93663" cy="146050"/>
            </a:xfrm>
            <a:prstGeom prst="rect">
              <a:avLst/>
            </a:pr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3" name="Rectangle 120"/>
            <p:cNvSpPr>
              <a:spLocks noChangeArrowheads="1"/>
            </p:cNvSpPr>
            <p:nvPr/>
          </p:nvSpPr>
          <p:spPr bwMode="auto">
            <a:xfrm>
              <a:off x="6187281" y="246064"/>
              <a:ext cx="103188" cy="46038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4" name="Rectangle 121"/>
            <p:cNvSpPr>
              <a:spLocks noChangeArrowheads="1"/>
            </p:cNvSpPr>
            <p:nvPr/>
          </p:nvSpPr>
          <p:spPr bwMode="auto">
            <a:xfrm>
              <a:off x="6290468" y="246064"/>
              <a:ext cx="101600" cy="46038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5" name="Rectangle 122"/>
            <p:cNvSpPr>
              <a:spLocks noChangeArrowheads="1"/>
            </p:cNvSpPr>
            <p:nvPr/>
          </p:nvSpPr>
          <p:spPr bwMode="auto">
            <a:xfrm>
              <a:off x="6220618" y="-14286"/>
              <a:ext cx="274638" cy="19050"/>
            </a:xfrm>
            <a:prstGeom prst="rect">
              <a:avLst/>
            </a:prstGeom>
            <a:solidFill>
              <a:srgbClr val="EA5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6" name="Rectangle 123"/>
            <p:cNvSpPr>
              <a:spLocks noChangeArrowheads="1"/>
            </p:cNvSpPr>
            <p:nvPr/>
          </p:nvSpPr>
          <p:spPr bwMode="auto">
            <a:xfrm>
              <a:off x="6220618" y="4764"/>
              <a:ext cx="274638" cy="22225"/>
            </a:xfrm>
            <a:prstGeom prst="rect">
              <a:avLst/>
            </a:pr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7" name="Freeform 124"/>
            <p:cNvSpPr>
              <a:spLocks/>
            </p:cNvSpPr>
            <p:nvPr/>
          </p:nvSpPr>
          <p:spPr bwMode="auto">
            <a:xfrm>
              <a:off x="6119018" y="628651"/>
              <a:ext cx="74613" cy="106363"/>
            </a:xfrm>
            <a:custGeom>
              <a:avLst/>
              <a:gdLst>
                <a:gd name="T0" fmla="*/ 0 w 34"/>
                <a:gd name="T1" fmla="*/ 13 h 48"/>
                <a:gd name="T2" fmla="*/ 12 w 34"/>
                <a:gd name="T3" fmla="*/ 1 h 48"/>
                <a:gd name="T4" fmla="*/ 32 w 34"/>
                <a:gd name="T5" fmla="*/ 3 h 48"/>
                <a:gd name="T6" fmla="*/ 32 w 34"/>
                <a:gd name="T7" fmla="*/ 12 h 48"/>
                <a:gd name="T8" fmla="*/ 17 w 34"/>
                <a:gd name="T9" fmla="*/ 12 h 48"/>
                <a:gd name="T10" fmla="*/ 12 w 34"/>
                <a:gd name="T11" fmla="*/ 14 h 48"/>
                <a:gd name="T12" fmla="*/ 12 w 34"/>
                <a:gd name="T13" fmla="*/ 15 h 48"/>
                <a:gd name="T14" fmla="*/ 16 w 34"/>
                <a:gd name="T15" fmla="*/ 18 h 48"/>
                <a:gd name="T16" fmla="*/ 22 w 34"/>
                <a:gd name="T17" fmla="*/ 18 h 48"/>
                <a:gd name="T18" fmla="*/ 34 w 34"/>
                <a:gd name="T19" fmla="*/ 32 h 48"/>
                <a:gd name="T20" fmla="*/ 34 w 34"/>
                <a:gd name="T21" fmla="*/ 34 h 48"/>
                <a:gd name="T22" fmla="*/ 21 w 34"/>
                <a:gd name="T23" fmla="*/ 48 h 48"/>
                <a:gd name="T24" fmla="*/ 1 w 34"/>
                <a:gd name="T25" fmla="*/ 46 h 48"/>
                <a:gd name="T26" fmla="*/ 1 w 34"/>
                <a:gd name="T27" fmla="*/ 36 h 48"/>
                <a:gd name="T28" fmla="*/ 18 w 34"/>
                <a:gd name="T29" fmla="*/ 37 h 48"/>
                <a:gd name="T30" fmla="*/ 21 w 34"/>
                <a:gd name="T31" fmla="*/ 34 h 48"/>
                <a:gd name="T32" fmla="*/ 21 w 34"/>
                <a:gd name="T33" fmla="*/ 33 h 48"/>
                <a:gd name="T34" fmla="*/ 18 w 34"/>
                <a:gd name="T35" fmla="*/ 30 h 48"/>
                <a:gd name="T36" fmla="*/ 12 w 34"/>
                <a:gd name="T37" fmla="*/ 30 h 48"/>
                <a:gd name="T38" fmla="*/ 0 w 34"/>
                <a:gd name="T39" fmla="*/ 17 h 48"/>
                <a:gd name="T40" fmla="*/ 0 w 34"/>
                <a:gd name="T41" fmla="*/ 1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4" h="48">
                  <a:moveTo>
                    <a:pt x="0" y="13"/>
                  </a:moveTo>
                  <a:cubicBezTo>
                    <a:pt x="0" y="5"/>
                    <a:pt x="5" y="1"/>
                    <a:pt x="12" y="1"/>
                  </a:cubicBezTo>
                  <a:cubicBezTo>
                    <a:pt x="22" y="0"/>
                    <a:pt x="27" y="1"/>
                    <a:pt x="32" y="3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28" y="12"/>
                    <a:pt x="21" y="12"/>
                    <a:pt x="17" y="12"/>
                  </a:cubicBezTo>
                  <a:cubicBezTo>
                    <a:pt x="13" y="12"/>
                    <a:pt x="12" y="12"/>
                    <a:pt x="12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7"/>
                    <a:pt x="13" y="18"/>
                    <a:pt x="16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32" y="18"/>
                    <a:pt x="34" y="26"/>
                    <a:pt x="34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45"/>
                    <a:pt x="27" y="48"/>
                    <a:pt x="21" y="48"/>
                  </a:cubicBezTo>
                  <a:cubicBezTo>
                    <a:pt x="9" y="48"/>
                    <a:pt x="8" y="48"/>
                    <a:pt x="1" y="4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12" y="37"/>
                    <a:pt x="18" y="37"/>
                  </a:cubicBezTo>
                  <a:cubicBezTo>
                    <a:pt x="20" y="37"/>
                    <a:pt x="21" y="36"/>
                    <a:pt x="21" y="34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1"/>
                    <a:pt x="21" y="30"/>
                    <a:pt x="18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0" y="30"/>
                    <a:pt x="0" y="20"/>
                    <a:pt x="0" y="17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8" name="Freeform 125"/>
            <p:cNvSpPr>
              <a:spLocks noEditPoints="1"/>
            </p:cNvSpPr>
            <p:nvPr/>
          </p:nvSpPr>
          <p:spPr bwMode="auto">
            <a:xfrm>
              <a:off x="6203156" y="630239"/>
              <a:ext cx="82550" cy="104775"/>
            </a:xfrm>
            <a:custGeom>
              <a:avLst/>
              <a:gdLst>
                <a:gd name="T0" fmla="*/ 19 w 38"/>
                <a:gd name="T1" fmla="*/ 0 h 47"/>
                <a:gd name="T2" fmla="*/ 38 w 38"/>
                <a:gd name="T3" fmla="*/ 23 h 47"/>
                <a:gd name="T4" fmla="*/ 19 w 38"/>
                <a:gd name="T5" fmla="*/ 47 h 47"/>
                <a:gd name="T6" fmla="*/ 0 w 38"/>
                <a:gd name="T7" fmla="*/ 23 h 47"/>
                <a:gd name="T8" fmla="*/ 19 w 38"/>
                <a:gd name="T9" fmla="*/ 0 h 47"/>
                <a:gd name="T10" fmla="*/ 19 w 38"/>
                <a:gd name="T11" fmla="*/ 36 h 47"/>
                <a:gd name="T12" fmla="*/ 26 w 38"/>
                <a:gd name="T13" fmla="*/ 23 h 47"/>
                <a:gd name="T14" fmla="*/ 19 w 38"/>
                <a:gd name="T15" fmla="*/ 11 h 47"/>
                <a:gd name="T16" fmla="*/ 12 w 38"/>
                <a:gd name="T17" fmla="*/ 23 h 47"/>
                <a:gd name="T18" fmla="*/ 19 w 38"/>
                <a:gd name="T19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7">
                  <a:moveTo>
                    <a:pt x="19" y="0"/>
                  </a:moveTo>
                  <a:cubicBezTo>
                    <a:pt x="30" y="0"/>
                    <a:pt x="38" y="2"/>
                    <a:pt x="38" y="23"/>
                  </a:cubicBezTo>
                  <a:cubicBezTo>
                    <a:pt x="38" y="44"/>
                    <a:pt x="30" y="47"/>
                    <a:pt x="19" y="47"/>
                  </a:cubicBezTo>
                  <a:cubicBezTo>
                    <a:pt x="7" y="47"/>
                    <a:pt x="0" y="45"/>
                    <a:pt x="0" y="23"/>
                  </a:cubicBezTo>
                  <a:cubicBezTo>
                    <a:pt x="0" y="2"/>
                    <a:pt x="8" y="0"/>
                    <a:pt x="19" y="0"/>
                  </a:cubicBezTo>
                  <a:close/>
                  <a:moveTo>
                    <a:pt x="19" y="36"/>
                  </a:moveTo>
                  <a:cubicBezTo>
                    <a:pt x="24" y="36"/>
                    <a:pt x="26" y="33"/>
                    <a:pt x="26" y="23"/>
                  </a:cubicBezTo>
                  <a:cubicBezTo>
                    <a:pt x="26" y="13"/>
                    <a:pt x="25" y="11"/>
                    <a:pt x="19" y="11"/>
                  </a:cubicBezTo>
                  <a:cubicBezTo>
                    <a:pt x="13" y="11"/>
                    <a:pt x="12" y="12"/>
                    <a:pt x="12" y="23"/>
                  </a:cubicBezTo>
                  <a:cubicBezTo>
                    <a:pt x="12" y="33"/>
                    <a:pt x="13" y="36"/>
                    <a:pt x="19" y="36"/>
                  </a:cubicBez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9" name="Freeform 126"/>
            <p:cNvSpPr>
              <a:spLocks noEditPoints="1"/>
            </p:cNvSpPr>
            <p:nvPr/>
          </p:nvSpPr>
          <p:spPr bwMode="auto">
            <a:xfrm>
              <a:off x="6285706" y="630239"/>
              <a:ext cx="95250" cy="101600"/>
            </a:xfrm>
            <a:custGeom>
              <a:avLst/>
              <a:gdLst>
                <a:gd name="T0" fmla="*/ 21 w 60"/>
                <a:gd name="T1" fmla="*/ 0 h 64"/>
                <a:gd name="T2" fmla="*/ 41 w 60"/>
                <a:gd name="T3" fmla="*/ 0 h 64"/>
                <a:gd name="T4" fmla="*/ 60 w 60"/>
                <a:gd name="T5" fmla="*/ 64 h 64"/>
                <a:gd name="T6" fmla="*/ 43 w 60"/>
                <a:gd name="T7" fmla="*/ 64 h 64"/>
                <a:gd name="T8" fmla="*/ 39 w 60"/>
                <a:gd name="T9" fmla="*/ 53 h 64"/>
                <a:gd name="T10" fmla="*/ 21 w 60"/>
                <a:gd name="T11" fmla="*/ 53 h 64"/>
                <a:gd name="T12" fmla="*/ 19 w 60"/>
                <a:gd name="T13" fmla="*/ 64 h 64"/>
                <a:gd name="T14" fmla="*/ 0 w 60"/>
                <a:gd name="T15" fmla="*/ 64 h 64"/>
                <a:gd name="T16" fmla="*/ 21 w 60"/>
                <a:gd name="T17" fmla="*/ 0 h 64"/>
                <a:gd name="T18" fmla="*/ 37 w 60"/>
                <a:gd name="T19" fmla="*/ 39 h 64"/>
                <a:gd name="T20" fmla="*/ 31 w 60"/>
                <a:gd name="T21" fmla="*/ 21 h 64"/>
                <a:gd name="T22" fmla="*/ 25 w 60"/>
                <a:gd name="T23" fmla="*/ 39 h 64"/>
                <a:gd name="T24" fmla="*/ 37 w 60"/>
                <a:gd name="T25" fmla="*/ 3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64">
                  <a:moveTo>
                    <a:pt x="21" y="0"/>
                  </a:moveTo>
                  <a:lnTo>
                    <a:pt x="41" y="0"/>
                  </a:lnTo>
                  <a:lnTo>
                    <a:pt x="60" y="64"/>
                  </a:lnTo>
                  <a:lnTo>
                    <a:pt x="43" y="64"/>
                  </a:lnTo>
                  <a:lnTo>
                    <a:pt x="39" y="53"/>
                  </a:lnTo>
                  <a:lnTo>
                    <a:pt x="21" y="53"/>
                  </a:lnTo>
                  <a:lnTo>
                    <a:pt x="19" y="64"/>
                  </a:lnTo>
                  <a:lnTo>
                    <a:pt x="0" y="64"/>
                  </a:lnTo>
                  <a:lnTo>
                    <a:pt x="21" y="0"/>
                  </a:lnTo>
                  <a:close/>
                  <a:moveTo>
                    <a:pt x="37" y="39"/>
                  </a:moveTo>
                  <a:lnTo>
                    <a:pt x="31" y="21"/>
                  </a:lnTo>
                  <a:lnTo>
                    <a:pt x="25" y="39"/>
                  </a:lnTo>
                  <a:lnTo>
                    <a:pt x="37" y="39"/>
                  </a:ln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0" name="Freeform 127"/>
            <p:cNvSpPr>
              <a:spLocks noEditPoints="1"/>
            </p:cNvSpPr>
            <p:nvPr/>
          </p:nvSpPr>
          <p:spPr bwMode="auto">
            <a:xfrm>
              <a:off x="6387306" y="630239"/>
              <a:ext cx="77788" cy="101600"/>
            </a:xfrm>
            <a:custGeom>
              <a:avLst/>
              <a:gdLst>
                <a:gd name="T0" fmla="*/ 0 w 35"/>
                <a:gd name="T1" fmla="*/ 0 h 46"/>
                <a:gd name="T2" fmla="*/ 21 w 35"/>
                <a:gd name="T3" fmla="*/ 0 h 46"/>
                <a:gd name="T4" fmla="*/ 35 w 35"/>
                <a:gd name="T5" fmla="*/ 15 h 46"/>
                <a:gd name="T6" fmla="*/ 21 w 35"/>
                <a:gd name="T7" fmla="*/ 31 h 46"/>
                <a:gd name="T8" fmla="*/ 13 w 35"/>
                <a:gd name="T9" fmla="*/ 29 h 46"/>
                <a:gd name="T10" fmla="*/ 13 w 35"/>
                <a:gd name="T11" fmla="*/ 46 h 46"/>
                <a:gd name="T12" fmla="*/ 0 w 35"/>
                <a:gd name="T13" fmla="*/ 46 h 46"/>
                <a:gd name="T14" fmla="*/ 0 w 35"/>
                <a:gd name="T15" fmla="*/ 0 h 46"/>
                <a:gd name="T16" fmla="*/ 20 w 35"/>
                <a:gd name="T17" fmla="*/ 20 h 46"/>
                <a:gd name="T18" fmla="*/ 23 w 35"/>
                <a:gd name="T19" fmla="*/ 15 h 46"/>
                <a:gd name="T20" fmla="*/ 20 w 35"/>
                <a:gd name="T21" fmla="*/ 10 h 46"/>
                <a:gd name="T22" fmla="*/ 13 w 35"/>
                <a:gd name="T23" fmla="*/ 10 h 46"/>
                <a:gd name="T24" fmla="*/ 13 w 35"/>
                <a:gd name="T25" fmla="*/ 20 h 46"/>
                <a:gd name="T26" fmla="*/ 20 w 35"/>
                <a:gd name="T27" fmla="*/ 2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46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8" y="0"/>
                    <a:pt x="35" y="2"/>
                    <a:pt x="35" y="15"/>
                  </a:cubicBezTo>
                  <a:cubicBezTo>
                    <a:pt x="35" y="30"/>
                    <a:pt x="27" y="31"/>
                    <a:pt x="21" y="31"/>
                  </a:cubicBezTo>
                  <a:cubicBezTo>
                    <a:pt x="19" y="30"/>
                    <a:pt x="13" y="30"/>
                    <a:pt x="13" y="29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0" y="46"/>
                    <a:pt x="0" y="46"/>
                    <a:pt x="0" y="46"/>
                  </a:cubicBezTo>
                  <a:lnTo>
                    <a:pt x="0" y="0"/>
                  </a:lnTo>
                  <a:close/>
                  <a:moveTo>
                    <a:pt x="20" y="20"/>
                  </a:moveTo>
                  <a:cubicBezTo>
                    <a:pt x="22" y="20"/>
                    <a:pt x="23" y="18"/>
                    <a:pt x="23" y="15"/>
                  </a:cubicBezTo>
                  <a:cubicBezTo>
                    <a:pt x="23" y="12"/>
                    <a:pt x="22" y="10"/>
                    <a:pt x="20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20"/>
                    <a:pt x="13" y="20"/>
                    <a:pt x="13" y="20"/>
                  </a:cubicBezTo>
                  <a:lnTo>
                    <a:pt x="20" y="20"/>
                  </a:ln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17" name="Grupo 5316"/>
          <p:cNvGrpSpPr/>
          <p:nvPr/>
        </p:nvGrpSpPr>
        <p:grpSpPr>
          <a:xfrm>
            <a:off x="5357574" y="3646481"/>
            <a:ext cx="636218" cy="513914"/>
            <a:chOff x="14433550" y="-2328863"/>
            <a:chExt cx="858838" cy="693738"/>
          </a:xfrm>
        </p:grpSpPr>
        <p:sp>
          <p:nvSpPr>
            <p:cNvPr id="508" name="Rectangle 144"/>
            <p:cNvSpPr>
              <a:spLocks noChangeArrowheads="1"/>
            </p:cNvSpPr>
            <p:nvPr/>
          </p:nvSpPr>
          <p:spPr bwMode="auto">
            <a:xfrm>
              <a:off x="14724063" y="-2328863"/>
              <a:ext cx="568325" cy="284163"/>
            </a:xfrm>
            <a:prstGeom prst="rect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9" name="Oval 145"/>
            <p:cNvSpPr>
              <a:spLocks noChangeArrowheads="1"/>
            </p:cNvSpPr>
            <p:nvPr/>
          </p:nvSpPr>
          <p:spPr bwMode="auto">
            <a:xfrm>
              <a:off x="15219363" y="-2293938"/>
              <a:ext cx="58738" cy="61913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0" name="Oval 146"/>
            <p:cNvSpPr>
              <a:spLocks noChangeArrowheads="1"/>
            </p:cNvSpPr>
            <p:nvPr/>
          </p:nvSpPr>
          <p:spPr bwMode="auto">
            <a:xfrm>
              <a:off x="15124113" y="-2293938"/>
              <a:ext cx="60325" cy="61913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1" name="Oval 147"/>
            <p:cNvSpPr>
              <a:spLocks noChangeArrowheads="1"/>
            </p:cNvSpPr>
            <p:nvPr/>
          </p:nvSpPr>
          <p:spPr bwMode="auto">
            <a:xfrm>
              <a:off x="15028863" y="-2293938"/>
              <a:ext cx="60325" cy="61913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48" name="Oval 148"/>
            <p:cNvSpPr>
              <a:spLocks noChangeArrowheads="1"/>
            </p:cNvSpPr>
            <p:nvPr/>
          </p:nvSpPr>
          <p:spPr bwMode="auto">
            <a:xfrm>
              <a:off x="14935200" y="-2293938"/>
              <a:ext cx="58738" cy="61913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49" name="Oval 149"/>
            <p:cNvSpPr>
              <a:spLocks noChangeArrowheads="1"/>
            </p:cNvSpPr>
            <p:nvPr/>
          </p:nvSpPr>
          <p:spPr bwMode="auto">
            <a:xfrm>
              <a:off x="14839950" y="-2293938"/>
              <a:ext cx="60325" cy="61913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50" name="Oval 150"/>
            <p:cNvSpPr>
              <a:spLocks noChangeArrowheads="1"/>
            </p:cNvSpPr>
            <p:nvPr/>
          </p:nvSpPr>
          <p:spPr bwMode="auto">
            <a:xfrm>
              <a:off x="14746288" y="-2293938"/>
              <a:ext cx="58738" cy="61913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51" name="Oval 151"/>
            <p:cNvSpPr>
              <a:spLocks noChangeArrowheads="1"/>
            </p:cNvSpPr>
            <p:nvPr/>
          </p:nvSpPr>
          <p:spPr bwMode="auto">
            <a:xfrm>
              <a:off x="15219363" y="-2184400"/>
              <a:ext cx="58738" cy="60325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52" name="Oval 152"/>
            <p:cNvSpPr>
              <a:spLocks noChangeArrowheads="1"/>
            </p:cNvSpPr>
            <p:nvPr/>
          </p:nvSpPr>
          <p:spPr bwMode="auto">
            <a:xfrm>
              <a:off x="15124113" y="-2184400"/>
              <a:ext cx="60325" cy="60325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2" name="Oval 153"/>
            <p:cNvSpPr>
              <a:spLocks noChangeArrowheads="1"/>
            </p:cNvSpPr>
            <p:nvPr/>
          </p:nvSpPr>
          <p:spPr bwMode="auto">
            <a:xfrm>
              <a:off x="15028863" y="-2184400"/>
              <a:ext cx="60325" cy="60325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3" name="Oval 154"/>
            <p:cNvSpPr>
              <a:spLocks noChangeArrowheads="1"/>
            </p:cNvSpPr>
            <p:nvPr/>
          </p:nvSpPr>
          <p:spPr bwMode="auto">
            <a:xfrm>
              <a:off x="14935200" y="-2184400"/>
              <a:ext cx="58738" cy="60325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4" name="Oval 155"/>
            <p:cNvSpPr>
              <a:spLocks noChangeArrowheads="1"/>
            </p:cNvSpPr>
            <p:nvPr/>
          </p:nvSpPr>
          <p:spPr bwMode="auto">
            <a:xfrm>
              <a:off x="14839950" y="-2184400"/>
              <a:ext cx="60325" cy="60325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5" name="Oval 156"/>
            <p:cNvSpPr>
              <a:spLocks noChangeArrowheads="1"/>
            </p:cNvSpPr>
            <p:nvPr/>
          </p:nvSpPr>
          <p:spPr bwMode="auto">
            <a:xfrm>
              <a:off x="14746288" y="-2184400"/>
              <a:ext cx="58738" cy="60325"/>
            </a:xfrm>
            <a:prstGeom prst="ellipse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6" name="Rectangle 157"/>
            <p:cNvSpPr>
              <a:spLocks noChangeArrowheads="1"/>
            </p:cNvSpPr>
            <p:nvPr/>
          </p:nvSpPr>
          <p:spPr bwMode="auto">
            <a:xfrm>
              <a:off x="14724063" y="-2044700"/>
              <a:ext cx="568325" cy="284163"/>
            </a:xfrm>
            <a:prstGeom prst="rect">
              <a:avLst/>
            </a:pr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7" name="Oval 158"/>
            <p:cNvSpPr>
              <a:spLocks noChangeArrowheads="1"/>
            </p:cNvSpPr>
            <p:nvPr/>
          </p:nvSpPr>
          <p:spPr bwMode="auto">
            <a:xfrm>
              <a:off x="15219363" y="-1965325"/>
              <a:ext cx="58738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8" name="Oval 159"/>
            <p:cNvSpPr>
              <a:spLocks noChangeArrowheads="1"/>
            </p:cNvSpPr>
            <p:nvPr/>
          </p:nvSpPr>
          <p:spPr bwMode="auto">
            <a:xfrm>
              <a:off x="15124113" y="-1965325"/>
              <a:ext cx="60325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9" name="Oval 160"/>
            <p:cNvSpPr>
              <a:spLocks noChangeArrowheads="1"/>
            </p:cNvSpPr>
            <p:nvPr/>
          </p:nvSpPr>
          <p:spPr bwMode="auto">
            <a:xfrm>
              <a:off x="15028863" y="-1965325"/>
              <a:ext cx="60325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0" name="Oval 161"/>
            <p:cNvSpPr>
              <a:spLocks noChangeArrowheads="1"/>
            </p:cNvSpPr>
            <p:nvPr/>
          </p:nvSpPr>
          <p:spPr bwMode="auto">
            <a:xfrm>
              <a:off x="14935200" y="-1965325"/>
              <a:ext cx="58738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1" name="Oval 162"/>
            <p:cNvSpPr>
              <a:spLocks noChangeArrowheads="1"/>
            </p:cNvSpPr>
            <p:nvPr/>
          </p:nvSpPr>
          <p:spPr bwMode="auto">
            <a:xfrm>
              <a:off x="14839950" y="-1965325"/>
              <a:ext cx="60325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2" name="Oval 163"/>
            <p:cNvSpPr>
              <a:spLocks noChangeArrowheads="1"/>
            </p:cNvSpPr>
            <p:nvPr/>
          </p:nvSpPr>
          <p:spPr bwMode="auto">
            <a:xfrm>
              <a:off x="14746288" y="-1965325"/>
              <a:ext cx="58738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3" name="Oval 164"/>
            <p:cNvSpPr>
              <a:spLocks noChangeArrowheads="1"/>
            </p:cNvSpPr>
            <p:nvPr/>
          </p:nvSpPr>
          <p:spPr bwMode="auto">
            <a:xfrm>
              <a:off x="15219363" y="-1855788"/>
              <a:ext cx="58738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4" name="Oval 165"/>
            <p:cNvSpPr>
              <a:spLocks noChangeArrowheads="1"/>
            </p:cNvSpPr>
            <p:nvPr/>
          </p:nvSpPr>
          <p:spPr bwMode="auto">
            <a:xfrm>
              <a:off x="15124113" y="-1855788"/>
              <a:ext cx="60325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5" name="Oval 166"/>
            <p:cNvSpPr>
              <a:spLocks noChangeArrowheads="1"/>
            </p:cNvSpPr>
            <p:nvPr/>
          </p:nvSpPr>
          <p:spPr bwMode="auto">
            <a:xfrm>
              <a:off x="15028863" y="-1855788"/>
              <a:ext cx="60325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6" name="Oval 167"/>
            <p:cNvSpPr>
              <a:spLocks noChangeArrowheads="1"/>
            </p:cNvSpPr>
            <p:nvPr/>
          </p:nvSpPr>
          <p:spPr bwMode="auto">
            <a:xfrm>
              <a:off x="14935200" y="-1855788"/>
              <a:ext cx="58738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7" name="Oval 168"/>
            <p:cNvSpPr>
              <a:spLocks noChangeArrowheads="1"/>
            </p:cNvSpPr>
            <p:nvPr/>
          </p:nvSpPr>
          <p:spPr bwMode="auto">
            <a:xfrm>
              <a:off x="14839950" y="-1855788"/>
              <a:ext cx="60325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8" name="Oval 169"/>
            <p:cNvSpPr>
              <a:spLocks noChangeArrowheads="1"/>
            </p:cNvSpPr>
            <p:nvPr/>
          </p:nvSpPr>
          <p:spPr bwMode="auto">
            <a:xfrm>
              <a:off x="14746288" y="-1855788"/>
              <a:ext cx="58738" cy="61913"/>
            </a:xfrm>
            <a:prstGeom prst="ellipse">
              <a:avLst/>
            </a:pr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9" name="Freeform 170"/>
            <p:cNvSpPr>
              <a:spLocks/>
            </p:cNvSpPr>
            <p:nvPr/>
          </p:nvSpPr>
          <p:spPr bwMode="auto">
            <a:xfrm>
              <a:off x="15219363" y="-2044700"/>
              <a:ext cx="58738" cy="30163"/>
            </a:xfrm>
            <a:custGeom>
              <a:avLst/>
              <a:gdLst>
                <a:gd name="T0" fmla="*/ 13 w 27"/>
                <a:gd name="T1" fmla="*/ 14 h 14"/>
                <a:gd name="T2" fmla="*/ 27 w 27"/>
                <a:gd name="T3" fmla="*/ 0 h 14"/>
                <a:gd name="T4" fmla="*/ 0 w 27"/>
                <a:gd name="T5" fmla="*/ 0 h 14"/>
                <a:gd name="T6" fmla="*/ 13 w 2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3" y="14"/>
                  </a:moveTo>
                  <a:cubicBezTo>
                    <a:pt x="21" y="14"/>
                    <a:pt x="27" y="8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4"/>
                    <a:pt x="13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0" name="Freeform 171"/>
            <p:cNvSpPr>
              <a:spLocks/>
            </p:cNvSpPr>
            <p:nvPr/>
          </p:nvSpPr>
          <p:spPr bwMode="auto">
            <a:xfrm>
              <a:off x="15219363" y="-2076450"/>
              <a:ext cx="58738" cy="31750"/>
            </a:xfrm>
            <a:custGeom>
              <a:avLst/>
              <a:gdLst>
                <a:gd name="T0" fmla="*/ 13 w 27"/>
                <a:gd name="T1" fmla="*/ 0 h 14"/>
                <a:gd name="T2" fmla="*/ 0 w 27"/>
                <a:gd name="T3" fmla="*/ 14 h 14"/>
                <a:gd name="T4" fmla="*/ 27 w 27"/>
                <a:gd name="T5" fmla="*/ 14 h 14"/>
                <a:gd name="T6" fmla="*/ 13 w 2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3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7"/>
                    <a:pt x="21" y="0"/>
                    <a:pt x="13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1" name="Freeform 172"/>
            <p:cNvSpPr>
              <a:spLocks/>
            </p:cNvSpPr>
            <p:nvPr/>
          </p:nvSpPr>
          <p:spPr bwMode="auto">
            <a:xfrm>
              <a:off x="15124113" y="-2076450"/>
              <a:ext cx="60325" cy="31750"/>
            </a:xfrm>
            <a:custGeom>
              <a:avLst/>
              <a:gdLst>
                <a:gd name="T0" fmla="*/ 13 w 27"/>
                <a:gd name="T1" fmla="*/ 0 h 14"/>
                <a:gd name="T2" fmla="*/ 0 w 27"/>
                <a:gd name="T3" fmla="*/ 14 h 14"/>
                <a:gd name="T4" fmla="*/ 27 w 27"/>
                <a:gd name="T5" fmla="*/ 14 h 14"/>
                <a:gd name="T6" fmla="*/ 13 w 2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3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7"/>
                    <a:pt x="21" y="0"/>
                    <a:pt x="13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2" name="Freeform 173"/>
            <p:cNvSpPr>
              <a:spLocks/>
            </p:cNvSpPr>
            <p:nvPr/>
          </p:nvSpPr>
          <p:spPr bwMode="auto">
            <a:xfrm>
              <a:off x="15124113" y="-2044700"/>
              <a:ext cx="60325" cy="30163"/>
            </a:xfrm>
            <a:custGeom>
              <a:avLst/>
              <a:gdLst>
                <a:gd name="T0" fmla="*/ 13 w 27"/>
                <a:gd name="T1" fmla="*/ 14 h 14"/>
                <a:gd name="T2" fmla="*/ 27 w 27"/>
                <a:gd name="T3" fmla="*/ 0 h 14"/>
                <a:gd name="T4" fmla="*/ 0 w 27"/>
                <a:gd name="T5" fmla="*/ 0 h 14"/>
                <a:gd name="T6" fmla="*/ 13 w 2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3" y="14"/>
                  </a:moveTo>
                  <a:cubicBezTo>
                    <a:pt x="21" y="14"/>
                    <a:pt x="27" y="8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4"/>
                    <a:pt x="13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3" name="Freeform 174"/>
            <p:cNvSpPr>
              <a:spLocks/>
            </p:cNvSpPr>
            <p:nvPr/>
          </p:nvSpPr>
          <p:spPr bwMode="auto">
            <a:xfrm>
              <a:off x="15028863" y="-2076450"/>
              <a:ext cx="60325" cy="31750"/>
            </a:xfrm>
            <a:custGeom>
              <a:avLst/>
              <a:gdLst>
                <a:gd name="T0" fmla="*/ 13 w 27"/>
                <a:gd name="T1" fmla="*/ 0 h 14"/>
                <a:gd name="T2" fmla="*/ 0 w 27"/>
                <a:gd name="T3" fmla="*/ 14 h 14"/>
                <a:gd name="T4" fmla="*/ 27 w 27"/>
                <a:gd name="T5" fmla="*/ 14 h 14"/>
                <a:gd name="T6" fmla="*/ 13 w 2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3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7"/>
                    <a:pt x="21" y="0"/>
                    <a:pt x="13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4" name="Freeform 175"/>
            <p:cNvSpPr>
              <a:spLocks/>
            </p:cNvSpPr>
            <p:nvPr/>
          </p:nvSpPr>
          <p:spPr bwMode="auto">
            <a:xfrm>
              <a:off x="15028863" y="-2044700"/>
              <a:ext cx="60325" cy="30163"/>
            </a:xfrm>
            <a:custGeom>
              <a:avLst/>
              <a:gdLst>
                <a:gd name="T0" fmla="*/ 13 w 27"/>
                <a:gd name="T1" fmla="*/ 14 h 14"/>
                <a:gd name="T2" fmla="*/ 27 w 27"/>
                <a:gd name="T3" fmla="*/ 0 h 14"/>
                <a:gd name="T4" fmla="*/ 0 w 27"/>
                <a:gd name="T5" fmla="*/ 0 h 14"/>
                <a:gd name="T6" fmla="*/ 13 w 2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3" y="14"/>
                  </a:moveTo>
                  <a:cubicBezTo>
                    <a:pt x="21" y="14"/>
                    <a:pt x="27" y="8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4"/>
                    <a:pt x="13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5" name="Freeform 176"/>
            <p:cNvSpPr>
              <a:spLocks/>
            </p:cNvSpPr>
            <p:nvPr/>
          </p:nvSpPr>
          <p:spPr bwMode="auto">
            <a:xfrm>
              <a:off x="14935200" y="-2076450"/>
              <a:ext cx="58738" cy="31750"/>
            </a:xfrm>
            <a:custGeom>
              <a:avLst/>
              <a:gdLst>
                <a:gd name="T0" fmla="*/ 14 w 27"/>
                <a:gd name="T1" fmla="*/ 0 h 14"/>
                <a:gd name="T2" fmla="*/ 0 w 27"/>
                <a:gd name="T3" fmla="*/ 14 h 14"/>
                <a:gd name="T4" fmla="*/ 27 w 27"/>
                <a:gd name="T5" fmla="*/ 14 h 14"/>
                <a:gd name="T6" fmla="*/ 14 w 2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4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7"/>
                    <a:pt x="21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6" name="Freeform 177"/>
            <p:cNvSpPr>
              <a:spLocks/>
            </p:cNvSpPr>
            <p:nvPr/>
          </p:nvSpPr>
          <p:spPr bwMode="auto">
            <a:xfrm>
              <a:off x="14935200" y="-2044700"/>
              <a:ext cx="58738" cy="30163"/>
            </a:xfrm>
            <a:custGeom>
              <a:avLst/>
              <a:gdLst>
                <a:gd name="T0" fmla="*/ 14 w 27"/>
                <a:gd name="T1" fmla="*/ 14 h 14"/>
                <a:gd name="T2" fmla="*/ 27 w 27"/>
                <a:gd name="T3" fmla="*/ 0 h 14"/>
                <a:gd name="T4" fmla="*/ 0 w 27"/>
                <a:gd name="T5" fmla="*/ 0 h 14"/>
                <a:gd name="T6" fmla="*/ 14 w 2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4" y="14"/>
                  </a:moveTo>
                  <a:cubicBezTo>
                    <a:pt x="21" y="14"/>
                    <a:pt x="27" y="8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7" name="Freeform 178"/>
            <p:cNvSpPr>
              <a:spLocks/>
            </p:cNvSpPr>
            <p:nvPr/>
          </p:nvSpPr>
          <p:spPr bwMode="auto">
            <a:xfrm>
              <a:off x="14839950" y="-2044700"/>
              <a:ext cx="60325" cy="30163"/>
            </a:xfrm>
            <a:custGeom>
              <a:avLst/>
              <a:gdLst>
                <a:gd name="T0" fmla="*/ 14 w 27"/>
                <a:gd name="T1" fmla="*/ 14 h 14"/>
                <a:gd name="T2" fmla="*/ 27 w 27"/>
                <a:gd name="T3" fmla="*/ 0 h 14"/>
                <a:gd name="T4" fmla="*/ 0 w 27"/>
                <a:gd name="T5" fmla="*/ 0 h 14"/>
                <a:gd name="T6" fmla="*/ 14 w 2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4" y="14"/>
                  </a:moveTo>
                  <a:cubicBezTo>
                    <a:pt x="21" y="14"/>
                    <a:pt x="27" y="8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8" name="Freeform 179"/>
            <p:cNvSpPr>
              <a:spLocks/>
            </p:cNvSpPr>
            <p:nvPr/>
          </p:nvSpPr>
          <p:spPr bwMode="auto">
            <a:xfrm>
              <a:off x="14839950" y="-2076450"/>
              <a:ext cx="60325" cy="31750"/>
            </a:xfrm>
            <a:custGeom>
              <a:avLst/>
              <a:gdLst>
                <a:gd name="T0" fmla="*/ 14 w 27"/>
                <a:gd name="T1" fmla="*/ 0 h 14"/>
                <a:gd name="T2" fmla="*/ 0 w 27"/>
                <a:gd name="T3" fmla="*/ 14 h 14"/>
                <a:gd name="T4" fmla="*/ 27 w 27"/>
                <a:gd name="T5" fmla="*/ 14 h 14"/>
                <a:gd name="T6" fmla="*/ 14 w 2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4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7"/>
                    <a:pt x="21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9" name="Freeform 180"/>
            <p:cNvSpPr>
              <a:spLocks/>
            </p:cNvSpPr>
            <p:nvPr/>
          </p:nvSpPr>
          <p:spPr bwMode="auto">
            <a:xfrm>
              <a:off x="14746288" y="-2076450"/>
              <a:ext cx="58738" cy="31750"/>
            </a:xfrm>
            <a:custGeom>
              <a:avLst/>
              <a:gdLst>
                <a:gd name="T0" fmla="*/ 14 w 27"/>
                <a:gd name="T1" fmla="*/ 0 h 14"/>
                <a:gd name="T2" fmla="*/ 0 w 27"/>
                <a:gd name="T3" fmla="*/ 14 h 14"/>
                <a:gd name="T4" fmla="*/ 27 w 27"/>
                <a:gd name="T5" fmla="*/ 14 h 14"/>
                <a:gd name="T6" fmla="*/ 14 w 2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4" y="0"/>
                  </a:moveTo>
                  <a:cubicBezTo>
                    <a:pt x="6" y="0"/>
                    <a:pt x="0" y="7"/>
                    <a:pt x="0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7"/>
                    <a:pt x="21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0" name="Freeform 181"/>
            <p:cNvSpPr>
              <a:spLocks/>
            </p:cNvSpPr>
            <p:nvPr/>
          </p:nvSpPr>
          <p:spPr bwMode="auto">
            <a:xfrm>
              <a:off x="14746288" y="-2044700"/>
              <a:ext cx="58738" cy="30163"/>
            </a:xfrm>
            <a:custGeom>
              <a:avLst/>
              <a:gdLst>
                <a:gd name="T0" fmla="*/ 14 w 27"/>
                <a:gd name="T1" fmla="*/ 14 h 14"/>
                <a:gd name="T2" fmla="*/ 27 w 27"/>
                <a:gd name="T3" fmla="*/ 0 h 14"/>
                <a:gd name="T4" fmla="*/ 0 w 27"/>
                <a:gd name="T5" fmla="*/ 0 h 14"/>
                <a:gd name="T6" fmla="*/ 14 w 2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4">
                  <a:moveTo>
                    <a:pt x="14" y="14"/>
                  </a:moveTo>
                  <a:cubicBezTo>
                    <a:pt x="21" y="14"/>
                    <a:pt x="27" y="8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1" name="Freeform 182"/>
            <p:cNvSpPr>
              <a:spLocks/>
            </p:cNvSpPr>
            <p:nvPr/>
          </p:nvSpPr>
          <p:spPr bwMode="auto">
            <a:xfrm>
              <a:off x="14433550" y="-2203450"/>
              <a:ext cx="290513" cy="568325"/>
            </a:xfrm>
            <a:custGeom>
              <a:avLst/>
              <a:gdLst>
                <a:gd name="T0" fmla="*/ 0 w 132"/>
                <a:gd name="T1" fmla="*/ 0 h 258"/>
                <a:gd name="T2" fmla="*/ 0 w 132"/>
                <a:gd name="T3" fmla="*/ 201 h 258"/>
                <a:gd name="T4" fmla="*/ 132 w 132"/>
                <a:gd name="T5" fmla="*/ 258 h 258"/>
                <a:gd name="T6" fmla="*/ 132 w 132"/>
                <a:gd name="T7" fmla="*/ 0 h 258"/>
                <a:gd name="T8" fmla="*/ 0 w 132"/>
                <a:gd name="T9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258">
                  <a:moveTo>
                    <a:pt x="0" y="0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0" y="233"/>
                    <a:pt x="59" y="258"/>
                    <a:pt x="132" y="258"/>
                  </a:cubicBezTo>
                  <a:cubicBezTo>
                    <a:pt x="132" y="0"/>
                    <a:pt x="132" y="0"/>
                    <a:pt x="1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2" name="Freeform 183"/>
            <p:cNvSpPr>
              <a:spLocks/>
            </p:cNvSpPr>
            <p:nvPr/>
          </p:nvSpPr>
          <p:spPr bwMode="auto">
            <a:xfrm>
              <a:off x="14724063" y="-2203450"/>
              <a:ext cx="290513" cy="568325"/>
            </a:xfrm>
            <a:custGeom>
              <a:avLst/>
              <a:gdLst>
                <a:gd name="T0" fmla="*/ 0 w 132"/>
                <a:gd name="T1" fmla="*/ 0 h 258"/>
                <a:gd name="T2" fmla="*/ 0 w 132"/>
                <a:gd name="T3" fmla="*/ 258 h 258"/>
                <a:gd name="T4" fmla="*/ 132 w 132"/>
                <a:gd name="T5" fmla="*/ 201 h 258"/>
                <a:gd name="T6" fmla="*/ 132 w 132"/>
                <a:gd name="T7" fmla="*/ 0 h 258"/>
                <a:gd name="T8" fmla="*/ 0 w 132"/>
                <a:gd name="T9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258">
                  <a:moveTo>
                    <a:pt x="0" y="0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73" y="258"/>
                    <a:pt x="132" y="233"/>
                    <a:pt x="132" y="201"/>
                  </a:cubicBezTo>
                  <a:cubicBezTo>
                    <a:pt x="132" y="0"/>
                    <a:pt x="132" y="0"/>
                    <a:pt x="1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3" name="Freeform 184"/>
            <p:cNvSpPr>
              <a:spLocks/>
            </p:cNvSpPr>
            <p:nvPr/>
          </p:nvSpPr>
          <p:spPr bwMode="auto">
            <a:xfrm>
              <a:off x="14433550" y="-2328863"/>
              <a:ext cx="290513" cy="250825"/>
            </a:xfrm>
            <a:custGeom>
              <a:avLst/>
              <a:gdLst>
                <a:gd name="T0" fmla="*/ 0 w 132"/>
                <a:gd name="T1" fmla="*/ 57 h 114"/>
                <a:gd name="T2" fmla="*/ 132 w 132"/>
                <a:gd name="T3" fmla="*/ 114 h 114"/>
                <a:gd name="T4" fmla="*/ 132 w 132"/>
                <a:gd name="T5" fmla="*/ 0 h 114"/>
                <a:gd name="T6" fmla="*/ 0 w 132"/>
                <a:gd name="T7" fmla="*/ 5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14">
                  <a:moveTo>
                    <a:pt x="0" y="57"/>
                  </a:moveTo>
                  <a:cubicBezTo>
                    <a:pt x="0" y="89"/>
                    <a:pt x="59" y="114"/>
                    <a:pt x="132" y="114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59" y="0"/>
                    <a:pt x="0" y="26"/>
                    <a:pt x="0" y="57"/>
                  </a:cubicBezTo>
                  <a:close/>
                </a:path>
              </a:pathLst>
            </a:custGeom>
            <a:solidFill>
              <a:srgbClr val="E5E5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4" name="Freeform 185"/>
            <p:cNvSpPr>
              <a:spLocks/>
            </p:cNvSpPr>
            <p:nvPr/>
          </p:nvSpPr>
          <p:spPr bwMode="auto">
            <a:xfrm>
              <a:off x="14724063" y="-2328863"/>
              <a:ext cx="290513" cy="250825"/>
            </a:xfrm>
            <a:custGeom>
              <a:avLst/>
              <a:gdLst>
                <a:gd name="T0" fmla="*/ 0 w 132"/>
                <a:gd name="T1" fmla="*/ 0 h 114"/>
                <a:gd name="T2" fmla="*/ 0 w 132"/>
                <a:gd name="T3" fmla="*/ 114 h 114"/>
                <a:gd name="T4" fmla="*/ 132 w 132"/>
                <a:gd name="T5" fmla="*/ 57 h 114"/>
                <a:gd name="T6" fmla="*/ 0 w 132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14">
                  <a:moveTo>
                    <a:pt x="0" y="0"/>
                  </a:moveTo>
                  <a:cubicBezTo>
                    <a:pt x="0" y="114"/>
                    <a:pt x="0" y="114"/>
                    <a:pt x="0" y="114"/>
                  </a:cubicBezTo>
                  <a:cubicBezTo>
                    <a:pt x="73" y="114"/>
                    <a:pt x="132" y="89"/>
                    <a:pt x="132" y="57"/>
                  </a:cubicBezTo>
                  <a:cubicBezTo>
                    <a:pt x="132" y="26"/>
                    <a:pt x="73" y="0"/>
                    <a:pt x="0" y="0"/>
                  </a:cubicBezTo>
                  <a:close/>
                </a:path>
              </a:pathLst>
            </a:custGeom>
            <a:solidFill>
              <a:srgbClr val="D5D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5" name="Freeform 186"/>
            <p:cNvSpPr>
              <a:spLocks/>
            </p:cNvSpPr>
            <p:nvPr/>
          </p:nvSpPr>
          <p:spPr bwMode="auto">
            <a:xfrm>
              <a:off x="14612938" y="-2249488"/>
              <a:ext cx="111125" cy="92075"/>
            </a:xfrm>
            <a:custGeom>
              <a:avLst/>
              <a:gdLst>
                <a:gd name="T0" fmla="*/ 0 w 50"/>
                <a:gd name="T1" fmla="*/ 21 h 42"/>
                <a:gd name="T2" fmla="*/ 50 w 50"/>
                <a:gd name="T3" fmla="*/ 42 h 42"/>
                <a:gd name="T4" fmla="*/ 50 w 50"/>
                <a:gd name="T5" fmla="*/ 0 h 42"/>
                <a:gd name="T6" fmla="*/ 0 w 50"/>
                <a:gd name="T7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42">
                  <a:moveTo>
                    <a:pt x="0" y="21"/>
                  </a:moveTo>
                  <a:cubicBezTo>
                    <a:pt x="0" y="33"/>
                    <a:pt x="22" y="42"/>
                    <a:pt x="50" y="42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2" y="0"/>
                    <a:pt x="0" y="10"/>
                    <a:pt x="0" y="21"/>
                  </a:cubicBezTo>
                  <a:close/>
                </a:path>
              </a:pathLst>
            </a:custGeom>
            <a:solidFill>
              <a:srgbClr val="B1B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6" name="Freeform 187"/>
            <p:cNvSpPr>
              <a:spLocks/>
            </p:cNvSpPr>
            <p:nvPr/>
          </p:nvSpPr>
          <p:spPr bwMode="auto">
            <a:xfrm>
              <a:off x="14724063" y="-2249488"/>
              <a:ext cx="107950" cy="92075"/>
            </a:xfrm>
            <a:custGeom>
              <a:avLst/>
              <a:gdLst>
                <a:gd name="T0" fmla="*/ 0 w 49"/>
                <a:gd name="T1" fmla="*/ 0 h 42"/>
                <a:gd name="T2" fmla="*/ 0 w 49"/>
                <a:gd name="T3" fmla="*/ 42 h 42"/>
                <a:gd name="T4" fmla="*/ 49 w 49"/>
                <a:gd name="T5" fmla="*/ 21 h 42"/>
                <a:gd name="T6" fmla="*/ 0 w 49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2">
                  <a:moveTo>
                    <a:pt x="0" y="0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27" y="42"/>
                    <a:pt x="49" y="33"/>
                    <a:pt x="49" y="21"/>
                  </a:cubicBezTo>
                  <a:cubicBezTo>
                    <a:pt x="49" y="1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B1B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16" name="Grupo 5315"/>
          <p:cNvGrpSpPr/>
          <p:nvPr/>
        </p:nvGrpSpPr>
        <p:grpSpPr>
          <a:xfrm>
            <a:off x="5365442" y="2482334"/>
            <a:ext cx="480267" cy="633732"/>
            <a:chOff x="11626851" y="-1111250"/>
            <a:chExt cx="690562" cy="911225"/>
          </a:xfrm>
        </p:grpSpPr>
        <p:sp>
          <p:nvSpPr>
            <p:cNvPr id="5297" name="Freeform 188"/>
            <p:cNvSpPr>
              <a:spLocks/>
            </p:cNvSpPr>
            <p:nvPr/>
          </p:nvSpPr>
          <p:spPr bwMode="auto">
            <a:xfrm>
              <a:off x="12006263" y="-1111250"/>
              <a:ext cx="311150" cy="809625"/>
            </a:xfrm>
            <a:custGeom>
              <a:avLst/>
              <a:gdLst>
                <a:gd name="T0" fmla="*/ 128 w 141"/>
                <a:gd name="T1" fmla="*/ 0 h 367"/>
                <a:gd name="T2" fmla="*/ 0 w 141"/>
                <a:gd name="T3" fmla="*/ 0 h 367"/>
                <a:gd name="T4" fmla="*/ 0 w 141"/>
                <a:gd name="T5" fmla="*/ 367 h 367"/>
                <a:gd name="T6" fmla="*/ 128 w 141"/>
                <a:gd name="T7" fmla="*/ 367 h 367"/>
                <a:gd name="T8" fmla="*/ 141 w 141"/>
                <a:gd name="T9" fmla="*/ 354 h 367"/>
                <a:gd name="T10" fmla="*/ 141 w 141"/>
                <a:gd name="T11" fmla="*/ 135 h 367"/>
                <a:gd name="T12" fmla="*/ 141 w 141"/>
                <a:gd name="T13" fmla="*/ 110 h 367"/>
                <a:gd name="T14" fmla="*/ 141 w 141"/>
                <a:gd name="T15" fmla="*/ 13 h 367"/>
                <a:gd name="T16" fmla="*/ 128 w 141"/>
                <a:gd name="T17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367">
                  <a:moveTo>
                    <a:pt x="1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67"/>
                    <a:pt x="0" y="367"/>
                    <a:pt x="0" y="367"/>
                  </a:cubicBezTo>
                  <a:cubicBezTo>
                    <a:pt x="128" y="367"/>
                    <a:pt x="128" y="367"/>
                    <a:pt x="128" y="367"/>
                  </a:cubicBezTo>
                  <a:cubicBezTo>
                    <a:pt x="135" y="367"/>
                    <a:pt x="141" y="361"/>
                    <a:pt x="141" y="354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1" y="128"/>
                    <a:pt x="141" y="117"/>
                    <a:pt x="141" y="110"/>
                  </a:cubicBezTo>
                  <a:cubicBezTo>
                    <a:pt x="141" y="13"/>
                    <a:pt x="141" y="13"/>
                    <a:pt x="141" y="13"/>
                  </a:cubicBezTo>
                  <a:cubicBezTo>
                    <a:pt x="141" y="6"/>
                    <a:pt x="135" y="0"/>
                    <a:pt x="128" y="0"/>
                  </a:cubicBez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8" name="Freeform 189"/>
            <p:cNvSpPr>
              <a:spLocks/>
            </p:cNvSpPr>
            <p:nvPr/>
          </p:nvSpPr>
          <p:spPr bwMode="auto">
            <a:xfrm>
              <a:off x="11695113" y="-1111250"/>
              <a:ext cx="311150" cy="809625"/>
            </a:xfrm>
            <a:custGeom>
              <a:avLst/>
              <a:gdLst>
                <a:gd name="T0" fmla="*/ 13 w 141"/>
                <a:gd name="T1" fmla="*/ 0 h 367"/>
                <a:gd name="T2" fmla="*/ 0 w 141"/>
                <a:gd name="T3" fmla="*/ 13 h 367"/>
                <a:gd name="T4" fmla="*/ 0 w 141"/>
                <a:gd name="T5" fmla="*/ 110 h 367"/>
                <a:gd name="T6" fmla="*/ 0 w 141"/>
                <a:gd name="T7" fmla="*/ 135 h 367"/>
                <a:gd name="T8" fmla="*/ 0 w 141"/>
                <a:gd name="T9" fmla="*/ 354 h 367"/>
                <a:gd name="T10" fmla="*/ 13 w 141"/>
                <a:gd name="T11" fmla="*/ 367 h 367"/>
                <a:gd name="T12" fmla="*/ 141 w 141"/>
                <a:gd name="T13" fmla="*/ 367 h 367"/>
                <a:gd name="T14" fmla="*/ 141 w 141"/>
                <a:gd name="T15" fmla="*/ 0 h 367"/>
                <a:gd name="T16" fmla="*/ 13 w 141"/>
                <a:gd name="T17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367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7"/>
                    <a:pt x="0" y="128"/>
                    <a:pt x="0" y="135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61"/>
                    <a:pt x="6" y="367"/>
                    <a:pt x="13" y="367"/>
                  </a:cubicBezTo>
                  <a:cubicBezTo>
                    <a:pt x="141" y="367"/>
                    <a:pt x="141" y="367"/>
                    <a:pt x="141" y="367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9" name="Freeform 190"/>
            <p:cNvSpPr>
              <a:spLocks/>
            </p:cNvSpPr>
            <p:nvPr/>
          </p:nvSpPr>
          <p:spPr bwMode="auto">
            <a:xfrm>
              <a:off x="11696700" y="-1084263"/>
              <a:ext cx="290513" cy="771525"/>
            </a:xfrm>
            <a:custGeom>
              <a:avLst/>
              <a:gdLst>
                <a:gd name="T0" fmla="*/ 4 w 132"/>
                <a:gd name="T1" fmla="*/ 0 h 350"/>
                <a:gd name="T2" fmla="*/ 0 w 132"/>
                <a:gd name="T3" fmla="*/ 4 h 350"/>
                <a:gd name="T4" fmla="*/ 0 w 132"/>
                <a:gd name="T5" fmla="*/ 345 h 350"/>
                <a:gd name="T6" fmla="*/ 4 w 132"/>
                <a:gd name="T7" fmla="*/ 350 h 350"/>
                <a:gd name="T8" fmla="*/ 132 w 132"/>
                <a:gd name="T9" fmla="*/ 350 h 350"/>
                <a:gd name="T10" fmla="*/ 132 w 132"/>
                <a:gd name="T11" fmla="*/ 0 h 350"/>
                <a:gd name="T12" fmla="*/ 4 w 132"/>
                <a:gd name="T13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350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0" y="348"/>
                    <a:pt x="2" y="350"/>
                    <a:pt x="4" y="350"/>
                  </a:cubicBezTo>
                  <a:cubicBezTo>
                    <a:pt x="132" y="350"/>
                    <a:pt x="132" y="350"/>
                    <a:pt x="132" y="350"/>
                  </a:cubicBezTo>
                  <a:cubicBezTo>
                    <a:pt x="132" y="0"/>
                    <a:pt x="132" y="0"/>
                    <a:pt x="132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0" name="Freeform 191"/>
            <p:cNvSpPr>
              <a:spLocks/>
            </p:cNvSpPr>
            <p:nvPr/>
          </p:nvSpPr>
          <p:spPr bwMode="auto">
            <a:xfrm>
              <a:off x="12006263" y="-1090613"/>
              <a:ext cx="292100" cy="771525"/>
            </a:xfrm>
            <a:custGeom>
              <a:avLst/>
              <a:gdLst>
                <a:gd name="T0" fmla="*/ 128 w 133"/>
                <a:gd name="T1" fmla="*/ 0 h 350"/>
                <a:gd name="T2" fmla="*/ 0 w 133"/>
                <a:gd name="T3" fmla="*/ 0 h 350"/>
                <a:gd name="T4" fmla="*/ 0 w 133"/>
                <a:gd name="T5" fmla="*/ 350 h 350"/>
                <a:gd name="T6" fmla="*/ 128 w 133"/>
                <a:gd name="T7" fmla="*/ 350 h 350"/>
                <a:gd name="T8" fmla="*/ 133 w 133"/>
                <a:gd name="T9" fmla="*/ 345 h 350"/>
                <a:gd name="T10" fmla="*/ 133 w 133"/>
                <a:gd name="T11" fmla="*/ 4 h 350"/>
                <a:gd name="T12" fmla="*/ 128 w 133"/>
                <a:gd name="T13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50">
                  <a:moveTo>
                    <a:pt x="1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128" y="350"/>
                    <a:pt x="128" y="350"/>
                    <a:pt x="128" y="350"/>
                  </a:cubicBezTo>
                  <a:cubicBezTo>
                    <a:pt x="131" y="350"/>
                    <a:pt x="133" y="348"/>
                    <a:pt x="133" y="345"/>
                  </a:cubicBezTo>
                  <a:cubicBezTo>
                    <a:pt x="133" y="4"/>
                    <a:pt x="133" y="4"/>
                    <a:pt x="133" y="4"/>
                  </a:cubicBezTo>
                  <a:cubicBezTo>
                    <a:pt x="133" y="2"/>
                    <a:pt x="131" y="0"/>
                    <a:pt x="128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1" name="Freeform 192"/>
            <p:cNvSpPr>
              <a:spLocks/>
            </p:cNvSpPr>
            <p:nvPr/>
          </p:nvSpPr>
          <p:spPr bwMode="auto">
            <a:xfrm>
              <a:off x="12006263" y="-976313"/>
              <a:ext cx="19050" cy="566738"/>
            </a:xfrm>
            <a:custGeom>
              <a:avLst/>
              <a:gdLst>
                <a:gd name="T0" fmla="*/ 0 w 12"/>
                <a:gd name="T1" fmla="*/ 0 h 357"/>
                <a:gd name="T2" fmla="*/ 0 w 12"/>
                <a:gd name="T3" fmla="*/ 357 h 357"/>
                <a:gd name="T4" fmla="*/ 12 w 12"/>
                <a:gd name="T5" fmla="*/ 357 h 357"/>
                <a:gd name="T6" fmla="*/ 12 w 12"/>
                <a:gd name="T7" fmla="*/ 189 h 357"/>
                <a:gd name="T8" fmla="*/ 12 w 12"/>
                <a:gd name="T9" fmla="*/ 169 h 357"/>
                <a:gd name="T10" fmla="*/ 12 w 12"/>
                <a:gd name="T11" fmla="*/ 0 h 357"/>
                <a:gd name="T12" fmla="*/ 0 w 12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57">
                  <a:moveTo>
                    <a:pt x="0" y="0"/>
                  </a:moveTo>
                  <a:lnTo>
                    <a:pt x="0" y="357"/>
                  </a:lnTo>
                  <a:lnTo>
                    <a:pt x="12" y="357"/>
                  </a:lnTo>
                  <a:lnTo>
                    <a:pt x="12" y="189"/>
                  </a:lnTo>
                  <a:lnTo>
                    <a:pt x="12" y="169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2" name="Freeform 193"/>
            <p:cNvSpPr>
              <a:spLocks/>
            </p:cNvSpPr>
            <p:nvPr/>
          </p:nvSpPr>
          <p:spPr bwMode="auto">
            <a:xfrm>
              <a:off x="11990388" y="-976313"/>
              <a:ext cx="15875" cy="566738"/>
            </a:xfrm>
            <a:custGeom>
              <a:avLst/>
              <a:gdLst>
                <a:gd name="T0" fmla="*/ 0 w 10"/>
                <a:gd name="T1" fmla="*/ 0 h 357"/>
                <a:gd name="T2" fmla="*/ 0 w 10"/>
                <a:gd name="T3" fmla="*/ 169 h 357"/>
                <a:gd name="T4" fmla="*/ 0 w 10"/>
                <a:gd name="T5" fmla="*/ 189 h 357"/>
                <a:gd name="T6" fmla="*/ 0 w 10"/>
                <a:gd name="T7" fmla="*/ 357 h 357"/>
                <a:gd name="T8" fmla="*/ 10 w 10"/>
                <a:gd name="T9" fmla="*/ 357 h 357"/>
                <a:gd name="T10" fmla="*/ 10 w 10"/>
                <a:gd name="T11" fmla="*/ 0 h 357"/>
                <a:gd name="T12" fmla="*/ 0 w 10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10" y="357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3" name="Freeform 194"/>
            <p:cNvSpPr>
              <a:spLocks/>
            </p:cNvSpPr>
            <p:nvPr/>
          </p:nvSpPr>
          <p:spPr bwMode="auto">
            <a:xfrm>
              <a:off x="11968163" y="-1035050"/>
              <a:ext cx="38100" cy="139700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4" name="Freeform 195"/>
            <p:cNvSpPr>
              <a:spLocks/>
            </p:cNvSpPr>
            <p:nvPr/>
          </p:nvSpPr>
          <p:spPr bwMode="auto">
            <a:xfrm>
              <a:off x="12006263" y="-1035050"/>
              <a:ext cx="41275" cy="1428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5" name="Freeform 196"/>
            <p:cNvSpPr>
              <a:spLocks/>
            </p:cNvSpPr>
            <p:nvPr/>
          </p:nvSpPr>
          <p:spPr bwMode="auto">
            <a:xfrm>
              <a:off x="12006263" y="-492125"/>
              <a:ext cx="41275" cy="1444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6" name="Freeform 197"/>
            <p:cNvSpPr>
              <a:spLocks/>
            </p:cNvSpPr>
            <p:nvPr/>
          </p:nvSpPr>
          <p:spPr bwMode="auto">
            <a:xfrm>
              <a:off x="11968163" y="-492125"/>
              <a:ext cx="38100" cy="1444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7" name="Freeform 198"/>
            <p:cNvSpPr>
              <a:spLocks/>
            </p:cNvSpPr>
            <p:nvPr/>
          </p:nvSpPr>
          <p:spPr bwMode="auto">
            <a:xfrm>
              <a:off x="11760200" y="-976313"/>
              <a:ext cx="19050" cy="566738"/>
            </a:xfrm>
            <a:custGeom>
              <a:avLst/>
              <a:gdLst>
                <a:gd name="T0" fmla="*/ 0 w 12"/>
                <a:gd name="T1" fmla="*/ 0 h 357"/>
                <a:gd name="T2" fmla="*/ 0 w 12"/>
                <a:gd name="T3" fmla="*/ 357 h 357"/>
                <a:gd name="T4" fmla="*/ 12 w 12"/>
                <a:gd name="T5" fmla="*/ 357 h 357"/>
                <a:gd name="T6" fmla="*/ 12 w 12"/>
                <a:gd name="T7" fmla="*/ 189 h 357"/>
                <a:gd name="T8" fmla="*/ 12 w 12"/>
                <a:gd name="T9" fmla="*/ 169 h 357"/>
                <a:gd name="T10" fmla="*/ 12 w 12"/>
                <a:gd name="T11" fmla="*/ 0 h 357"/>
                <a:gd name="T12" fmla="*/ 0 w 12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57">
                  <a:moveTo>
                    <a:pt x="0" y="0"/>
                  </a:moveTo>
                  <a:lnTo>
                    <a:pt x="0" y="357"/>
                  </a:lnTo>
                  <a:lnTo>
                    <a:pt x="12" y="357"/>
                  </a:lnTo>
                  <a:lnTo>
                    <a:pt x="12" y="189"/>
                  </a:lnTo>
                  <a:lnTo>
                    <a:pt x="12" y="169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8" name="Freeform 199"/>
            <p:cNvSpPr>
              <a:spLocks/>
            </p:cNvSpPr>
            <p:nvPr/>
          </p:nvSpPr>
          <p:spPr bwMode="auto">
            <a:xfrm>
              <a:off x="11744325" y="-976313"/>
              <a:ext cx="15875" cy="566738"/>
            </a:xfrm>
            <a:custGeom>
              <a:avLst/>
              <a:gdLst>
                <a:gd name="T0" fmla="*/ 0 w 10"/>
                <a:gd name="T1" fmla="*/ 0 h 357"/>
                <a:gd name="T2" fmla="*/ 0 w 10"/>
                <a:gd name="T3" fmla="*/ 169 h 357"/>
                <a:gd name="T4" fmla="*/ 0 w 10"/>
                <a:gd name="T5" fmla="*/ 189 h 357"/>
                <a:gd name="T6" fmla="*/ 0 w 10"/>
                <a:gd name="T7" fmla="*/ 357 h 357"/>
                <a:gd name="T8" fmla="*/ 10 w 10"/>
                <a:gd name="T9" fmla="*/ 357 h 357"/>
                <a:gd name="T10" fmla="*/ 10 w 10"/>
                <a:gd name="T11" fmla="*/ 0 h 357"/>
                <a:gd name="T12" fmla="*/ 0 w 10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10" y="357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9" name="Freeform 200"/>
            <p:cNvSpPr>
              <a:spLocks/>
            </p:cNvSpPr>
            <p:nvPr/>
          </p:nvSpPr>
          <p:spPr bwMode="auto">
            <a:xfrm>
              <a:off x="11722100" y="-1035050"/>
              <a:ext cx="38100" cy="139700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0" name="Freeform 201"/>
            <p:cNvSpPr>
              <a:spLocks/>
            </p:cNvSpPr>
            <p:nvPr/>
          </p:nvSpPr>
          <p:spPr bwMode="auto">
            <a:xfrm>
              <a:off x="11760200" y="-1035050"/>
              <a:ext cx="41275" cy="1428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1" name="Freeform 202"/>
            <p:cNvSpPr>
              <a:spLocks/>
            </p:cNvSpPr>
            <p:nvPr/>
          </p:nvSpPr>
          <p:spPr bwMode="auto">
            <a:xfrm>
              <a:off x="11760200" y="-492125"/>
              <a:ext cx="41275" cy="1444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2" name="Freeform 203"/>
            <p:cNvSpPr>
              <a:spLocks/>
            </p:cNvSpPr>
            <p:nvPr/>
          </p:nvSpPr>
          <p:spPr bwMode="auto">
            <a:xfrm>
              <a:off x="11722100" y="-492125"/>
              <a:ext cx="38100" cy="1444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3" name="Freeform 204"/>
            <p:cNvSpPr>
              <a:spLocks/>
            </p:cNvSpPr>
            <p:nvPr/>
          </p:nvSpPr>
          <p:spPr bwMode="auto">
            <a:xfrm>
              <a:off x="11841163" y="-976313"/>
              <a:ext cx="22225" cy="566738"/>
            </a:xfrm>
            <a:custGeom>
              <a:avLst/>
              <a:gdLst>
                <a:gd name="T0" fmla="*/ 0 w 14"/>
                <a:gd name="T1" fmla="*/ 0 h 357"/>
                <a:gd name="T2" fmla="*/ 0 w 14"/>
                <a:gd name="T3" fmla="*/ 357 h 357"/>
                <a:gd name="T4" fmla="*/ 14 w 14"/>
                <a:gd name="T5" fmla="*/ 357 h 357"/>
                <a:gd name="T6" fmla="*/ 14 w 14"/>
                <a:gd name="T7" fmla="*/ 189 h 357"/>
                <a:gd name="T8" fmla="*/ 14 w 14"/>
                <a:gd name="T9" fmla="*/ 169 h 357"/>
                <a:gd name="T10" fmla="*/ 14 w 14"/>
                <a:gd name="T11" fmla="*/ 0 h 357"/>
                <a:gd name="T12" fmla="*/ 0 w 14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57">
                  <a:moveTo>
                    <a:pt x="0" y="0"/>
                  </a:moveTo>
                  <a:lnTo>
                    <a:pt x="0" y="357"/>
                  </a:lnTo>
                  <a:lnTo>
                    <a:pt x="14" y="357"/>
                  </a:lnTo>
                  <a:lnTo>
                    <a:pt x="14" y="189"/>
                  </a:lnTo>
                  <a:lnTo>
                    <a:pt x="14" y="169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206"/>
            <p:cNvSpPr>
              <a:spLocks/>
            </p:cNvSpPr>
            <p:nvPr/>
          </p:nvSpPr>
          <p:spPr bwMode="auto">
            <a:xfrm>
              <a:off x="11825288" y="-976313"/>
              <a:ext cx="15875" cy="566738"/>
            </a:xfrm>
            <a:custGeom>
              <a:avLst/>
              <a:gdLst>
                <a:gd name="T0" fmla="*/ 0 w 10"/>
                <a:gd name="T1" fmla="*/ 0 h 357"/>
                <a:gd name="T2" fmla="*/ 0 w 10"/>
                <a:gd name="T3" fmla="*/ 169 h 357"/>
                <a:gd name="T4" fmla="*/ 0 w 10"/>
                <a:gd name="T5" fmla="*/ 189 h 357"/>
                <a:gd name="T6" fmla="*/ 0 w 10"/>
                <a:gd name="T7" fmla="*/ 357 h 357"/>
                <a:gd name="T8" fmla="*/ 10 w 10"/>
                <a:gd name="T9" fmla="*/ 357 h 357"/>
                <a:gd name="T10" fmla="*/ 10 w 10"/>
                <a:gd name="T11" fmla="*/ 0 h 357"/>
                <a:gd name="T12" fmla="*/ 0 w 10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10" y="357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207"/>
            <p:cNvSpPr>
              <a:spLocks/>
            </p:cNvSpPr>
            <p:nvPr/>
          </p:nvSpPr>
          <p:spPr bwMode="auto">
            <a:xfrm>
              <a:off x="11806238" y="-1035050"/>
              <a:ext cx="34925" cy="139700"/>
            </a:xfrm>
            <a:custGeom>
              <a:avLst/>
              <a:gdLst>
                <a:gd name="T0" fmla="*/ 0 w 16"/>
                <a:gd name="T1" fmla="*/ 32 h 64"/>
                <a:gd name="T2" fmla="*/ 16 w 16"/>
                <a:gd name="T3" fmla="*/ 64 h 64"/>
                <a:gd name="T4" fmla="*/ 16 w 16"/>
                <a:gd name="T5" fmla="*/ 0 h 64"/>
                <a:gd name="T6" fmla="*/ 0 w 16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64">
                  <a:moveTo>
                    <a:pt x="0" y="32"/>
                  </a:moveTo>
                  <a:cubicBezTo>
                    <a:pt x="0" y="49"/>
                    <a:pt x="7" y="63"/>
                    <a:pt x="16" y="6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208"/>
            <p:cNvSpPr>
              <a:spLocks/>
            </p:cNvSpPr>
            <p:nvPr/>
          </p:nvSpPr>
          <p:spPr bwMode="auto">
            <a:xfrm>
              <a:off x="11841163" y="-1035050"/>
              <a:ext cx="41275" cy="1428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209"/>
            <p:cNvSpPr>
              <a:spLocks/>
            </p:cNvSpPr>
            <p:nvPr/>
          </p:nvSpPr>
          <p:spPr bwMode="auto">
            <a:xfrm>
              <a:off x="11841163" y="-492125"/>
              <a:ext cx="41275" cy="1444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210"/>
            <p:cNvSpPr>
              <a:spLocks/>
            </p:cNvSpPr>
            <p:nvPr/>
          </p:nvSpPr>
          <p:spPr bwMode="auto">
            <a:xfrm>
              <a:off x="11806238" y="-492125"/>
              <a:ext cx="34925" cy="144463"/>
            </a:xfrm>
            <a:custGeom>
              <a:avLst/>
              <a:gdLst>
                <a:gd name="T0" fmla="*/ 0 w 16"/>
                <a:gd name="T1" fmla="*/ 32 h 65"/>
                <a:gd name="T2" fmla="*/ 16 w 16"/>
                <a:gd name="T3" fmla="*/ 65 h 65"/>
                <a:gd name="T4" fmla="*/ 16 w 16"/>
                <a:gd name="T5" fmla="*/ 0 h 65"/>
                <a:gd name="T6" fmla="*/ 0 w 16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65">
                  <a:moveTo>
                    <a:pt x="0" y="32"/>
                  </a:moveTo>
                  <a:cubicBezTo>
                    <a:pt x="0" y="50"/>
                    <a:pt x="7" y="64"/>
                    <a:pt x="16" y="6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211"/>
            <p:cNvSpPr>
              <a:spLocks/>
            </p:cNvSpPr>
            <p:nvPr/>
          </p:nvSpPr>
          <p:spPr bwMode="auto">
            <a:xfrm>
              <a:off x="12252326" y="-976313"/>
              <a:ext cx="22225" cy="566738"/>
            </a:xfrm>
            <a:custGeom>
              <a:avLst/>
              <a:gdLst>
                <a:gd name="T0" fmla="*/ 0 w 14"/>
                <a:gd name="T1" fmla="*/ 0 h 357"/>
                <a:gd name="T2" fmla="*/ 0 w 14"/>
                <a:gd name="T3" fmla="*/ 357 h 357"/>
                <a:gd name="T4" fmla="*/ 14 w 14"/>
                <a:gd name="T5" fmla="*/ 357 h 357"/>
                <a:gd name="T6" fmla="*/ 14 w 14"/>
                <a:gd name="T7" fmla="*/ 189 h 357"/>
                <a:gd name="T8" fmla="*/ 14 w 14"/>
                <a:gd name="T9" fmla="*/ 169 h 357"/>
                <a:gd name="T10" fmla="*/ 14 w 14"/>
                <a:gd name="T11" fmla="*/ 0 h 357"/>
                <a:gd name="T12" fmla="*/ 0 w 14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57">
                  <a:moveTo>
                    <a:pt x="0" y="0"/>
                  </a:moveTo>
                  <a:lnTo>
                    <a:pt x="0" y="357"/>
                  </a:lnTo>
                  <a:lnTo>
                    <a:pt x="14" y="357"/>
                  </a:lnTo>
                  <a:lnTo>
                    <a:pt x="14" y="189"/>
                  </a:lnTo>
                  <a:lnTo>
                    <a:pt x="14" y="169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212"/>
            <p:cNvSpPr>
              <a:spLocks/>
            </p:cNvSpPr>
            <p:nvPr/>
          </p:nvSpPr>
          <p:spPr bwMode="auto">
            <a:xfrm>
              <a:off x="12238038" y="-976313"/>
              <a:ext cx="14288" cy="566738"/>
            </a:xfrm>
            <a:custGeom>
              <a:avLst/>
              <a:gdLst>
                <a:gd name="T0" fmla="*/ 0 w 9"/>
                <a:gd name="T1" fmla="*/ 0 h 357"/>
                <a:gd name="T2" fmla="*/ 0 w 9"/>
                <a:gd name="T3" fmla="*/ 169 h 357"/>
                <a:gd name="T4" fmla="*/ 0 w 9"/>
                <a:gd name="T5" fmla="*/ 189 h 357"/>
                <a:gd name="T6" fmla="*/ 0 w 9"/>
                <a:gd name="T7" fmla="*/ 357 h 357"/>
                <a:gd name="T8" fmla="*/ 9 w 9"/>
                <a:gd name="T9" fmla="*/ 357 h 357"/>
                <a:gd name="T10" fmla="*/ 9 w 9"/>
                <a:gd name="T11" fmla="*/ 0 h 357"/>
                <a:gd name="T12" fmla="*/ 0 w 9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9" y="357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213"/>
            <p:cNvSpPr>
              <a:spLocks/>
            </p:cNvSpPr>
            <p:nvPr/>
          </p:nvSpPr>
          <p:spPr bwMode="auto">
            <a:xfrm>
              <a:off x="12215813" y="-1035050"/>
              <a:ext cx="36513" cy="139700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214"/>
            <p:cNvSpPr>
              <a:spLocks/>
            </p:cNvSpPr>
            <p:nvPr/>
          </p:nvSpPr>
          <p:spPr bwMode="auto">
            <a:xfrm>
              <a:off x="12252326" y="-1035050"/>
              <a:ext cx="42863" cy="1428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215"/>
            <p:cNvSpPr>
              <a:spLocks/>
            </p:cNvSpPr>
            <p:nvPr/>
          </p:nvSpPr>
          <p:spPr bwMode="auto">
            <a:xfrm>
              <a:off x="12252326" y="-492125"/>
              <a:ext cx="42863" cy="1444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216"/>
            <p:cNvSpPr>
              <a:spLocks/>
            </p:cNvSpPr>
            <p:nvPr/>
          </p:nvSpPr>
          <p:spPr bwMode="auto">
            <a:xfrm>
              <a:off x="12215813" y="-492125"/>
              <a:ext cx="36513" cy="1444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217"/>
            <p:cNvSpPr>
              <a:spLocks/>
            </p:cNvSpPr>
            <p:nvPr/>
          </p:nvSpPr>
          <p:spPr bwMode="auto">
            <a:xfrm>
              <a:off x="12171363" y="-976313"/>
              <a:ext cx="20638" cy="566738"/>
            </a:xfrm>
            <a:custGeom>
              <a:avLst/>
              <a:gdLst>
                <a:gd name="T0" fmla="*/ 0 w 13"/>
                <a:gd name="T1" fmla="*/ 0 h 357"/>
                <a:gd name="T2" fmla="*/ 0 w 13"/>
                <a:gd name="T3" fmla="*/ 357 h 357"/>
                <a:gd name="T4" fmla="*/ 13 w 13"/>
                <a:gd name="T5" fmla="*/ 357 h 357"/>
                <a:gd name="T6" fmla="*/ 13 w 13"/>
                <a:gd name="T7" fmla="*/ 189 h 357"/>
                <a:gd name="T8" fmla="*/ 13 w 13"/>
                <a:gd name="T9" fmla="*/ 169 h 357"/>
                <a:gd name="T10" fmla="*/ 13 w 13"/>
                <a:gd name="T11" fmla="*/ 0 h 357"/>
                <a:gd name="T12" fmla="*/ 0 w 13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57">
                  <a:moveTo>
                    <a:pt x="0" y="0"/>
                  </a:moveTo>
                  <a:lnTo>
                    <a:pt x="0" y="357"/>
                  </a:lnTo>
                  <a:lnTo>
                    <a:pt x="13" y="357"/>
                  </a:lnTo>
                  <a:lnTo>
                    <a:pt x="13" y="189"/>
                  </a:lnTo>
                  <a:lnTo>
                    <a:pt x="13" y="169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218"/>
            <p:cNvSpPr>
              <a:spLocks/>
            </p:cNvSpPr>
            <p:nvPr/>
          </p:nvSpPr>
          <p:spPr bwMode="auto">
            <a:xfrm>
              <a:off x="12155488" y="-976313"/>
              <a:ext cx="15875" cy="566738"/>
            </a:xfrm>
            <a:custGeom>
              <a:avLst/>
              <a:gdLst>
                <a:gd name="T0" fmla="*/ 0 w 10"/>
                <a:gd name="T1" fmla="*/ 0 h 357"/>
                <a:gd name="T2" fmla="*/ 0 w 10"/>
                <a:gd name="T3" fmla="*/ 169 h 357"/>
                <a:gd name="T4" fmla="*/ 0 w 10"/>
                <a:gd name="T5" fmla="*/ 189 h 357"/>
                <a:gd name="T6" fmla="*/ 0 w 10"/>
                <a:gd name="T7" fmla="*/ 357 h 357"/>
                <a:gd name="T8" fmla="*/ 10 w 10"/>
                <a:gd name="T9" fmla="*/ 357 h 357"/>
                <a:gd name="T10" fmla="*/ 10 w 10"/>
                <a:gd name="T11" fmla="*/ 0 h 357"/>
                <a:gd name="T12" fmla="*/ 0 w 10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10" y="357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219"/>
            <p:cNvSpPr>
              <a:spLocks/>
            </p:cNvSpPr>
            <p:nvPr/>
          </p:nvSpPr>
          <p:spPr bwMode="auto">
            <a:xfrm>
              <a:off x="12133263" y="-1035050"/>
              <a:ext cx="38100" cy="139700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220"/>
            <p:cNvSpPr>
              <a:spLocks/>
            </p:cNvSpPr>
            <p:nvPr/>
          </p:nvSpPr>
          <p:spPr bwMode="auto">
            <a:xfrm>
              <a:off x="12171363" y="-1035050"/>
              <a:ext cx="41275" cy="1428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221"/>
            <p:cNvSpPr>
              <a:spLocks/>
            </p:cNvSpPr>
            <p:nvPr/>
          </p:nvSpPr>
          <p:spPr bwMode="auto">
            <a:xfrm>
              <a:off x="12171363" y="-492125"/>
              <a:ext cx="41275" cy="1444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222"/>
            <p:cNvSpPr>
              <a:spLocks/>
            </p:cNvSpPr>
            <p:nvPr/>
          </p:nvSpPr>
          <p:spPr bwMode="auto">
            <a:xfrm>
              <a:off x="12133263" y="-492125"/>
              <a:ext cx="38100" cy="1444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8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223"/>
            <p:cNvSpPr>
              <a:spLocks/>
            </p:cNvSpPr>
            <p:nvPr/>
          </p:nvSpPr>
          <p:spPr bwMode="auto">
            <a:xfrm>
              <a:off x="12090401" y="-976313"/>
              <a:ext cx="19050" cy="566738"/>
            </a:xfrm>
            <a:custGeom>
              <a:avLst/>
              <a:gdLst>
                <a:gd name="T0" fmla="*/ 0 w 12"/>
                <a:gd name="T1" fmla="*/ 0 h 357"/>
                <a:gd name="T2" fmla="*/ 0 w 12"/>
                <a:gd name="T3" fmla="*/ 357 h 357"/>
                <a:gd name="T4" fmla="*/ 12 w 12"/>
                <a:gd name="T5" fmla="*/ 357 h 357"/>
                <a:gd name="T6" fmla="*/ 12 w 12"/>
                <a:gd name="T7" fmla="*/ 189 h 357"/>
                <a:gd name="T8" fmla="*/ 12 w 12"/>
                <a:gd name="T9" fmla="*/ 169 h 357"/>
                <a:gd name="T10" fmla="*/ 12 w 12"/>
                <a:gd name="T11" fmla="*/ 0 h 357"/>
                <a:gd name="T12" fmla="*/ 0 w 12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57">
                  <a:moveTo>
                    <a:pt x="0" y="0"/>
                  </a:moveTo>
                  <a:lnTo>
                    <a:pt x="0" y="357"/>
                  </a:lnTo>
                  <a:lnTo>
                    <a:pt x="12" y="357"/>
                  </a:lnTo>
                  <a:lnTo>
                    <a:pt x="12" y="189"/>
                  </a:lnTo>
                  <a:lnTo>
                    <a:pt x="12" y="169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224"/>
            <p:cNvSpPr>
              <a:spLocks/>
            </p:cNvSpPr>
            <p:nvPr/>
          </p:nvSpPr>
          <p:spPr bwMode="auto">
            <a:xfrm>
              <a:off x="12072938" y="-976313"/>
              <a:ext cx="17463" cy="566738"/>
            </a:xfrm>
            <a:custGeom>
              <a:avLst/>
              <a:gdLst>
                <a:gd name="T0" fmla="*/ 0 w 11"/>
                <a:gd name="T1" fmla="*/ 0 h 357"/>
                <a:gd name="T2" fmla="*/ 0 w 11"/>
                <a:gd name="T3" fmla="*/ 169 h 357"/>
                <a:gd name="T4" fmla="*/ 0 w 11"/>
                <a:gd name="T5" fmla="*/ 189 h 357"/>
                <a:gd name="T6" fmla="*/ 0 w 11"/>
                <a:gd name="T7" fmla="*/ 357 h 357"/>
                <a:gd name="T8" fmla="*/ 11 w 11"/>
                <a:gd name="T9" fmla="*/ 357 h 357"/>
                <a:gd name="T10" fmla="*/ 11 w 11"/>
                <a:gd name="T11" fmla="*/ 0 h 357"/>
                <a:gd name="T12" fmla="*/ 0 w 11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11" y="357"/>
                  </a:lnTo>
                  <a:lnTo>
                    <a:pt x="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225"/>
            <p:cNvSpPr>
              <a:spLocks/>
            </p:cNvSpPr>
            <p:nvPr/>
          </p:nvSpPr>
          <p:spPr bwMode="auto">
            <a:xfrm>
              <a:off x="12052301" y="-1035050"/>
              <a:ext cx="38100" cy="139700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226"/>
            <p:cNvSpPr>
              <a:spLocks/>
            </p:cNvSpPr>
            <p:nvPr/>
          </p:nvSpPr>
          <p:spPr bwMode="auto">
            <a:xfrm>
              <a:off x="12090401" y="-1035050"/>
              <a:ext cx="39688" cy="142875"/>
            </a:xfrm>
            <a:custGeom>
              <a:avLst/>
              <a:gdLst>
                <a:gd name="T0" fmla="*/ 1 w 18"/>
                <a:gd name="T1" fmla="*/ 0 h 65"/>
                <a:gd name="T2" fmla="*/ 0 w 18"/>
                <a:gd name="T3" fmla="*/ 0 h 65"/>
                <a:gd name="T4" fmla="*/ 0 w 18"/>
                <a:gd name="T5" fmla="*/ 64 h 65"/>
                <a:gd name="T6" fmla="*/ 1 w 18"/>
                <a:gd name="T7" fmla="*/ 65 h 65"/>
                <a:gd name="T8" fmla="*/ 18 w 18"/>
                <a:gd name="T9" fmla="*/ 32 h 65"/>
                <a:gd name="T10" fmla="*/ 1 w 18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0" y="65"/>
                    <a:pt x="18" y="50"/>
                    <a:pt x="18" y="32"/>
                  </a:cubicBezTo>
                  <a:cubicBezTo>
                    <a:pt x="18" y="14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227"/>
            <p:cNvSpPr>
              <a:spLocks/>
            </p:cNvSpPr>
            <p:nvPr/>
          </p:nvSpPr>
          <p:spPr bwMode="auto">
            <a:xfrm>
              <a:off x="12090401" y="-492125"/>
              <a:ext cx="39688" cy="144463"/>
            </a:xfrm>
            <a:custGeom>
              <a:avLst/>
              <a:gdLst>
                <a:gd name="T0" fmla="*/ 1 w 18"/>
                <a:gd name="T1" fmla="*/ 0 h 65"/>
                <a:gd name="T2" fmla="*/ 0 w 18"/>
                <a:gd name="T3" fmla="*/ 0 h 65"/>
                <a:gd name="T4" fmla="*/ 0 w 18"/>
                <a:gd name="T5" fmla="*/ 65 h 65"/>
                <a:gd name="T6" fmla="*/ 1 w 18"/>
                <a:gd name="T7" fmla="*/ 65 h 65"/>
                <a:gd name="T8" fmla="*/ 18 w 18"/>
                <a:gd name="T9" fmla="*/ 32 h 65"/>
                <a:gd name="T10" fmla="*/ 1 w 18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0" y="65"/>
                    <a:pt x="18" y="50"/>
                    <a:pt x="18" y="32"/>
                  </a:cubicBezTo>
                  <a:cubicBezTo>
                    <a:pt x="18" y="15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228"/>
            <p:cNvSpPr>
              <a:spLocks/>
            </p:cNvSpPr>
            <p:nvPr/>
          </p:nvSpPr>
          <p:spPr bwMode="auto">
            <a:xfrm>
              <a:off x="12052301" y="-492125"/>
              <a:ext cx="38100" cy="1444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7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229"/>
            <p:cNvSpPr>
              <a:spLocks/>
            </p:cNvSpPr>
            <p:nvPr/>
          </p:nvSpPr>
          <p:spPr bwMode="auto">
            <a:xfrm>
              <a:off x="11925301" y="-976313"/>
              <a:ext cx="19050" cy="566738"/>
            </a:xfrm>
            <a:custGeom>
              <a:avLst/>
              <a:gdLst>
                <a:gd name="T0" fmla="*/ 0 w 12"/>
                <a:gd name="T1" fmla="*/ 0 h 357"/>
                <a:gd name="T2" fmla="*/ 0 w 12"/>
                <a:gd name="T3" fmla="*/ 357 h 357"/>
                <a:gd name="T4" fmla="*/ 12 w 12"/>
                <a:gd name="T5" fmla="*/ 357 h 357"/>
                <a:gd name="T6" fmla="*/ 12 w 12"/>
                <a:gd name="T7" fmla="*/ 189 h 357"/>
                <a:gd name="T8" fmla="*/ 12 w 12"/>
                <a:gd name="T9" fmla="*/ 169 h 357"/>
                <a:gd name="T10" fmla="*/ 12 w 12"/>
                <a:gd name="T11" fmla="*/ 0 h 357"/>
                <a:gd name="T12" fmla="*/ 0 w 12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57">
                  <a:moveTo>
                    <a:pt x="0" y="0"/>
                  </a:moveTo>
                  <a:lnTo>
                    <a:pt x="0" y="357"/>
                  </a:lnTo>
                  <a:lnTo>
                    <a:pt x="12" y="357"/>
                  </a:lnTo>
                  <a:lnTo>
                    <a:pt x="12" y="189"/>
                  </a:lnTo>
                  <a:lnTo>
                    <a:pt x="12" y="169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230"/>
            <p:cNvSpPr>
              <a:spLocks/>
            </p:cNvSpPr>
            <p:nvPr/>
          </p:nvSpPr>
          <p:spPr bwMode="auto">
            <a:xfrm>
              <a:off x="11909426" y="-976313"/>
              <a:ext cx="15875" cy="566738"/>
            </a:xfrm>
            <a:custGeom>
              <a:avLst/>
              <a:gdLst>
                <a:gd name="T0" fmla="*/ 0 w 10"/>
                <a:gd name="T1" fmla="*/ 0 h 357"/>
                <a:gd name="T2" fmla="*/ 0 w 10"/>
                <a:gd name="T3" fmla="*/ 169 h 357"/>
                <a:gd name="T4" fmla="*/ 0 w 10"/>
                <a:gd name="T5" fmla="*/ 189 h 357"/>
                <a:gd name="T6" fmla="*/ 0 w 10"/>
                <a:gd name="T7" fmla="*/ 357 h 357"/>
                <a:gd name="T8" fmla="*/ 10 w 10"/>
                <a:gd name="T9" fmla="*/ 357 h 357"/>
                <a:gd name="T10" fmla="*/ 10 w 10"/>
                <a:gd name="T11" fmla="*/ 0 h 357"/>
                <a:gd name="T12" fmla="*/ 0 w 10"/>
                <a:gd name="T1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57">
                  <a:moveTo>
                    <a:pt x="0" y="0"/>
                  </a:moveTo>
                  <a:lnTo>
                    <a:pt x="0" y="169"/>
                  </a:lnTo>
                  <a:lnTo>
                    <a:pt x="0" y="189"/>
                  </a:lnTo>
                  <a:lnTo>
                    <a:pt x="0" y="357"/>
                  </a:lnTo>
                  <a:lnTo>
                    <a:pt x="10" y="357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231"/>
            <p:cNvSpPr>
              <a:spLocks/>
            </p:cNvSpPr>
            <p:nvPr/>
          </p:nvSpPr>
          <p:spPr bwMode="auto">
            <a:xfrm>
              <a:off x="11887201" y="-1035050"/>
              <a:ext cx="38100" cy="139700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232"/>
            <p:cNvSpPr>
              <a:spLocks/>
            </p:cNvSpPr>
            <p:nvPr/>
          </p:nvSpPr>
          <p:spPr bwMode="auto">
            <a:xfrm>
              <a:off x="11925301" y="-1035050"/>
              <a:ext cx="41275" cy="142875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4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233"/>
            <p:cNvSpPr>
              <a:spLocks/>
            </p:cNvSpPr>
            <p:nvPr/>
          </p:nvSpPr>
          <p:spPr bwMode="auto">
            <a:xfrm>
              <a:off x="11925301" y="-492125"/>
              <a:ext cx="41275" cy="144463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0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2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0"/>
                    <a:pt x="19" y="32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234"/>
            <p:cNvSpPr>
              <a:spLocks/>
            </p:cNvSpPr>
            <p:nvPr/>
          </p:nvSpPr>
          <p:spPr bwMode="auto">
            <a:xfrm>
              <a:off x="11887201" y="-492125"/>
              <a:ext cx="38100" cy="144463"/>
            </a:xfrm>
            <a:custGeom>
              <a:avLst/>
              <a:gdLst>
                <a:gd name="T0" fmla="*/ 0 w 17"/>
                <a:gd name="T1" fmla="*/ 32 h 65"/>
                <a:gd name="T2" fmla="*/ 17 w 17"/>
                <a:gd name="T3" fmla="*/ 65 h 65"/>
                <a:gd name="T4" fmla="*/ 17 w 17"/>
                <a:gd name="T5" fmla="*/ 0 h 65"/>
                <a:gd name="T6" fmla="*/ 0 w 17"/>
                <a:gd name="T7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5">
                  <a:moveTo>
                    <a:pt x="0" y="32"/>
                  </a:moveTo>
                  <a:cubicBezTo>
                    <a:pt x="0" y="50"/>
                    <a:pt x="7" y="64"/>
                    <a:pt x="17" y="65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235"/>
            <p:cNvSpPr>
              <a:spLocks/>
            </p:cNvSpPr>
            <p:nvPr/>
          </p:nvSpPr>
          <p:spPr bwMode="auto">
            <a:xfrm>
              <a:off x="12006263" y="-828675"/>
              <a:ext cx="288925" cy="244475"/>
            </a:xfrm>
            <a:custGeom>
              <a:avLst/>
              <a:gdLst>
                <a:gd name="T0" fmla="*/ 0 w 182"/>
                <a:gd name="T1" fmla="*/ 0 h 154"/>
                <a:gd name="T2" fmla="*/ 0 w 182"/>
                <a:gd name="T3" fmla="*/ 154 h 154"/>
                <a:gd name="T4" fmla="*/ 182 w 182"/>
                <a:gd name="T5" fmla="*/ 154 h 154"/>
                <a:gd name="T6" fmla="*/ 182 w 182"/>
                <a:gd name="T7" fmla="*/ 51 h 154"/>
                <a:gd name="T8" fmla="*/ 182 w 182"/>
                <a:gd name="T9" fmla="*/ 0 h 154"/>
                <a:gd name="T10" fmla="*/ 0 w 182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2" h="154">
                  <a:moveTo>
                    <a:pt x="0" y="0"/>
                  </a:moveTo>
                  <a:lnTo>
                    <a:pt x="0" y="154"/>
                  </a:lnTo>
                  <a:lnTo>
                    <a:pt x="182" y="154"/>
                  </a:lnTo>
                  <a:lnTo>
                    <a:pt x="182" y="51"/>
                  </a:lnTo>
                  <a:lnTo>
                    <a:pt x="1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236"/>
            <p:cNvSpPr>
              <a:spLocks/>
            </p:cNvSpPr>
            <p:nvPr/>
          </p:nvSpPr>
          <p:spPr bwMode="auto">
            <a:xfrm>
              <a:off x="11717338" y="-828675"/>
              <a:ext cx="288925" cy="244475"/>
            </a:xfrm>
            <a:custGeom>
              <a:avLst/>
              <a:gdLst>
                <a:gd name="T0" fmla="*/ 0 w 182"/>
                <a:gd name="T1" fmla="*/ 0 h 154"/>
                <a:gd name="T2" fmla="*/ 0 w 182"/>
                <a:gd name="T3" fmla="*/ 51 h 154"/>
                <a:gd name="T4" fmla="*/ 0 w 182"/>
                <a:gd name="T5" fmla="*/ 154 h 154"/>
                <a:gd name="T6" fmla="*/ 182 w 182"/>
                <a:gd name="T7" fmla="*/ 154 h 154"/>
                <a:gd name="T8" fmla="*/ 182 w 182"/>
                <a:gd name="T9" fmla="*/ 0 h 154"/>
                <a:gd name="T10" fmla="*/ 0 w 182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2" h="154">
                  <a:moveTo>
                    <a:pt x="0" y="0"/>
                  </a:moveTo>
                  <a:lnTo>
                    <a:pt x="0" y="51"/>
                  </a:lnTo>
                  <a:lnTo>
                    <a:pt x="0" y="154"/>
                  </a:lnTo>
                  <a:lnTo>
                    <a:pt x="182" y="154"/>
                  </a:lnTo>
                  <a:lnTo>
                    <a:pt x="1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Rectangle 237"/>
            <p:cNvSpPr>
              <a:spLocks noChangeArrowheads="1"/>
            </p:cNvSpPr>
            <p:nvPr/>
          </p:nvSpPr>
          <p:spPr bwMode="auto">
            <a:xfrm>
              <a:off x="12006263" y="-798513"/>
              <a:ext cx="255588" cy="58738"/>
            </a:xfrm>
            <a:prstGeom prst="rect">
              <a:avLst/>
            </a:pr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Rectangle 238"/>
            <p:cNvSpPr>
              <a:spLocks noChangeArrowheads="1"/>
            </p:cNvSpPr>
            <p:nvPr/>
          </p:nvSpPr>
          <p:spPr bwMode="auto">
            <a:xfrm>
              <a:off x="11750676" y="-798513"/>
              <a:ext cx="255588" cy="58738"/>
            </a:xfrm>
            <a:prstGeom prst="rect">
              <a:avLst/>
            </a:pr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239"/>
            <p:cNvSpPr>
              <a:spLocks/>
            </p:cNvSpPr>
            <p:nvPr/>
          </p:nvSpPr>
          <p:spPr bwMode="auto">
            <a:xfrm>
              <a:off x="11684001" y="-254000"/>
              <a:ext cx="522288" cy="20638"/>
            </a:xfrm>
            <a:custGeom>
              <a:avLst/>
              <a:gdLst>
                <a:gd name="T0" fmla="*/ 0 w 329"/>
                <a:gd name="T1" fmla="*/ 13 h 13"/>
                <a:gd name="T2" fmla="*/ 329 w 329"/>
                <a:gd name="T3" fmla="*/ 13 h 13"/>
                <a:gd name="T4" fmla="*/ 329 w 329"/>
                <a:gd name="T5" fmla="*/ 0 h 13"/>
                <a:gd name="T6" fmla="*/ 174 w 329"/>
                <a:gd name="T7" fmla="*/ 0 h 13"/>
                <a:gd name="T8" fmla="*/ 156 w 329"/>
                <a:gd name="T9" fmla="*/ 0 h 13"/>
                <a:gd name="T10" fmla="*/ 0 w 329"/>
                <a:gd name="T11" fmla="*/ 0 h 13"/>
                <a:gd name="T12" fmla="*/ 0 w 329"/>
                <a:gd name="T13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9" h="13">
                  <a:moveTo>
                    <a:pt x="0" y="13"/>
                  </a:moveTo>
                  <a:lnTo>
                    <a:pt x="329" y="13"/>
                  </a:lnTo>
                  <a:lnTo>
                    <a:pt x="329" y="0"/>
                  </a:lnTo>
                  <a:lnTo>
                    <a:pt x="174" y="0"/>
                  </a:lnTo>
                  <a:lnTo>
                    <a:pt x="156" y="0"/>
                  </a:lnTo>
                  <a:lnTo>
                    <a:pt x="0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240"/>
            <p:cNvSpPr>
              <a:spLocks/>
            </p:cNvSpPr>
            <p:nvPr/>
          </p:nvSpPr>
          <p:spPr bwMode="auto">
            <a:xfrm>
              <a:off x="11684001" y="-233363"/>
              <a:ext cx="522288" cy="12700"/>
            </a:xfrm>
            <a:custGeom>
              <a:avLst/>
              <a:gdLst>
                <a:gd name="T0" fmla="*/ 0 w 329"/>
                <a:gd name="T1" fmla="*/ 8 h 8"/>
                <a:gd name="T2" fmla="*/ 156 w 329"/>
                <a:gd name="T3" fmla="*/ 8 h 8"/>
                <a:gd name="T4" fmla="*/ 174 w 329"/>
                <a:gd name="T5" fmla="*/ 8 h 8"/>
                <a:gd name="T6" fmla="*/ 329 w 329"/>
                <a:gd name="T7" fmla="*/ 8 h 8"/>
                <a:gd name="T8" fmla="*/ 329 w 329"/>
                <a:gd name="T9" fmla="*/ 0 h 8"/>
                <a:gd name="T10" fmla="*/ 0 w 329"/>
                <a:gd name="T11" fmla="*/ 0 h 8"/>
                <a:gd name="T12" fmla="*/ 0 w 32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9" h="8">
                  <a:moveTo>
                    <a:pt x="0" y="8"/>
                  </a:moveTo>
                  <a:lnTo>
                    <a:pt x="156" y="8"/>
                  </a:lnTo>
                  <a:lnTo>
                    <a:pt x="174" y="8"/>
                  </a:lnTo>
                  <a:lnTo>
                    <a:pt x="329" y="8"/>
                  </a:lnTo>
                  <a:lnTo>
                    <a:pt x="329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241"/>
            <p:cNvSpPr>
              <a:spLocks/>
            </p:cNvSpPr>
            <p:nvPr/>
          </p:nvSpPr>
          <p:spPr bwMode="auto">
            <a:xfrm>
              <a:off x="11626851" y="-233363"/>
              <a:ext cx="133350" cy="33338"/>
            </a:xfrm>
            <a:custGeom>
              <a:avLst/>
              <a:gdLst>
                <a:gd name="T0" fmla="*/ 30 w 60"/>
                <a:gd name="T1" fmla="*/ 15 h 15"/>
                <a:gd name="T2" fmla="*/ 60 w 60"/>
                <a:gd name="T3" fmla="*/ 0 h 15"/>
                <a:gd name="T4" fmla="*/ 0 w 60"/>
                <a:gd name="T5" fmla="*/ 0 h 15"/>
                <a:gd name="T6" fmla="*/ 30 w 6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5">
                  <a:moveTo>
                    <a:pt x="30" y="15"/>
                  </a:moveTo>
                  <a:cubicBezTo>
                    <a:pt x="46" y="15"/>
                    <a:pt x="59" y="8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14" y="15"/>
                    <a:pt x="30" y="15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242"/>
            <p:cNvSpPr>
              <a:spLocks/>
            </p:cNvSpPr>
            <p:nvPr/>
          </p:nvSpPr>
          <p:spPr bwMode="auto">
            <a:xfrm>
              <a:off x="11626851" y="-273050"/>
              <a:ext cx="133350" cy="39688"/>
            </a:xfrm>
            <a:custGeom>
              <a:avLst/>
              <a:gdLst>
                <a:gd name="T0" fmla="*/ 0 w 60"/>
                <a:gd name="T1" fmla="*/ 17 h 18"/>
                <a:gd name="T2" fmla="*/ 0 w 60"/>
                <a:gd name="T3" fmla="*/ 18 h 18"/>
                <a:gd name="T4" fmla="*/ 60 w 60"/>
                <a:gd name="T5" fmla="*/ 18 h 18"/>
                <a:gd name="T6" fmla="*/ 60 w 60"/>
                <a:gd name="T7" fmla="*/ 17 h 18"/>
                <a:gd name="T8" fmla="*/ 30 w 60"/>
                <a:gd name="T9" fmla="*/ 0 h 18"/>
                <a:gd name="T10" fmla="*/ 0 w 60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8">
                  <a:moveTo>
                    <a:pt x="0" y="17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7"/>
                    <a:pt x="47" y="0"/>
                    <a:pt x="30" y="0"/>
                  </a:cubicBezTo>
                  <a:cubicBezTo>
                    <a:pt x="14" y="0"/>
                    <a:pt x="0" y="7"/>
                    <a:pt x="0" y="1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243"/>
            <p:cNvSpPr>
              <a:spLocks/>
            </p:cNvSpPr>
            <p:nvPr/>
          </p:nvSpPr>
          <p:spPr bwMode="auto">
            <a:xfrm>
              <a:off x="12131676" y="-273050"/>
              <a:ext cx="130175" cy="39688"/>
            </a:xfrm>
            <a:custGeom>
              <a:avLst/>
              <a:gdLst>
                <a:gd name="T0" fmla="*/ 0 w 59"/>
                <a:gd name="T1" fmla="*/ 17 h 18"/>
                <a:gd name="T2" fmla="*/ 0 w 59"/>
                <a:gd name="T3" fmla="*/ 18 h 18"/>
                <a:gd name="T4" fmla="*/ 59 w 59"/>
                <a:gd name="T5" fmla="*/ 18 h 18"/>
                <a:gd name="T6" fmla="*/ 59 w 59"/>
                <a:gd name="T7" fmla="*/ 17 h 18"/>
                <a:gd name="T8" fmla="*/ 29 w 59"/>
                <a:gd name="T9" fmla="*/ 0 h 18"/>
                <a:gd name="T10" fmla="*/ 0 w 59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18">
                  <a:moveTo>
                    <a:pt x="0" y="17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7"/>
                    <a:pt x="46" y="0"/>
                    <a:pt x="29" y="0"/>
                  </a:cubicBezTo>
                  <a:cubicBezTo>
                    <a:pt x="13" y="0"/>
                    <a:pt x="0" y="7"/>
                    <a:pt x="0" y="1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244"/>
            <p:cNvSpPr>
              <a:spLocks/>
            </p:cNvSpPr>
            <p:nvPr/>
          </p:nvSpPr>
          <p:spPr bwMode="auto">
            <a:xfrm>
              <a:off x="12131676" y="-233363"/>
              <a:ext cx="130175" cy="33338"/>
            </a:xfrm>
            <a:custGeom>
              <a:avLst/>
              <a:gdLst>
                <a:gd name="T0" fmla="*/ 29 w 59"/>
                <a:gd name="T1" fmla="*/ 15 h 15"/>
                <a:gd name="T2" fmla="*/ 59 w 59"/>
                <a:gd name="T3" fmla="*/ 0 h 15"/>
                <a:gd name="T4" fmla="*/ 0 w 59"/>
                <a:gd name="T5" fmla="*/ 0 h 15"/>
                <a:gd name="T6" fmla="*/ 29 w 59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5">
                  <a:moveTo>
                    <a:pt x="29" y="15"/>
                  </a:moveTo>
                  <a:cubicBezTo>
                    <a:pt x="45" y="15"/>
                    <a:pt x="58" y="8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8"/>
                    <a:pt x="13" y="15"/>
                    <a:pt x="29" y="15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19" name="Grupo 5318"/>
          <p:cNvGrpSpPr/>
          <p:nvPr/>
        </p:nvGrpSpPr>
        <p:grpSpPr>
          <a:xfrm>
            <a:off x="954663" y="1892877"/>
            <a:ext cx="1904577" cy="3878826"/>
            <a:chOff x="10329863" y="-1174750"/>
            <a:chExt cx="520701" cy="1060450"/>
          </a:xfrm>
        </p:grpSpPr>
        <p:sp>
          <p:nvSpPr>
            <p:cNvPr id="345" name="Freeform 373"/>
            <p:cNvSpPr>
              <a:spLocks/>
            </p:cNvSpPr>
            <p:nvPr/>
          </p:nvSpPr>
          <p:spPr bwMode="auto">
            <a:xfrm>
              <a:off x="10337801" y="-850900"/>
              <a:ext cx="212725" cy="130175"/>
            </a:xfrm>
            <a:custGeom>
              <a:avLst/>
              <a:gdLst>
                <a:gd name="T0" fmla="*/ 93 w 97"/>
                <a:gd name="T1" fmla="*/ 59 h 59"/>
                <a:gd name="T2" fmla="*/ 88 w 97"/>
                <a:gd name="T3" fmla="*/ 41 h 59"/>
                <a:gd name="T4" fmla="*/ 19 w 97"/>
                <a:gd name="T5" fmla="*/ 3 h 59"/>
                <a:gd name="T6" fmla="*/ 0 w 97"/>
                <a:gd name="T7" fmla="*/ 9 h 59"/>
                <a:gd name="T8" fmla="*/ 93 w 97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59">
                  <a:moveTo>
                    <a:pt x="93" y="59"/>
                  </a:moveTo>
                  <a:cubicBezTo>
                    <a:pt x="97" y="53"/>
                    <a:pt x="94" y="44"/>
                    <a:pt x="88" y="41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2" y="0"/>
                    <a:pt x="4" y="2"/>
                    <a:pt x="0" y="9"/>
                  </a:cubicBezTo>
                  <a:cubicBezTo>
                    <a:pt x="93" y="59"/>
                    <a:pt x="93" y="59"/>
                    <a:pt x="93" y="59"/>
                  </a:cubicBez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374"/>
            <p:cNvSpPr>
              <a:spLocks/>
            </p:cNvSpPr>
            <p:nvPr/>
          </p:nvSpPr>
          <p:spPr bwMode="auto">
            <a:xfrm>
              <a:off x="10329863" y="-830263"/>
              <a:ext cx="212725" cy="131763"/>
            </a:xfrm>
            <a:custGeom>
              <a:avLst/>
              <a:gdLst>
                <a:gd name="T0" fmla="*/ 96 w 96"/>
                <a:gd name="T1" fmla="*/ 50 h 60"/>
                <a:gd name="T2" fmla="*/ 96 w 96"/>
                <a:gd name="T3" fmla="*/ 50 h 60"/>
                <a:gd name="T4" fmla="*/ 3 w 96"/>
                <a:gd name="T5" fmla="*/ 0 h 60"/>
                <a:gd name="T6" fmla="*/ 3 w 96"/>
                <a:gd name="T7" fmla="*/ 0 h 60"/>
                <a:gd name="T8" fmla="*/ 9 w 96"/>
                <a:gd name="T9" fmla="*/ 19 h 60"/>
                <a:gd name="T10" fmla="*/ 78 w 96"/>
                <a:gd name="T11" fmla="*/ 56 h 60"/>
                <a:gd name="T12" fmla="*/ 96 w 96"/>
                <a:gd name="T13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60">
                  <a:moveTo>
                    <a:pt x="96" y="50"/>
                  </a:moveTo>
                  <a:cubicBezTo>
                    <a:pt x="96" y="50"/>
                    <a:pt x="96" y="50"/>
                    <a:pt x="96" y="5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7"/>
                    <a:pt x="2" y="15"/>
                    <a:pt x="9" y="19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84" y="60"/>
                    <a:pt x="93" y="57"/>
                    <a:pt x="96" y="50"/>
                  </a:cubicBez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375"/>
            <p:cNvSpPr>
              <a:spLocks/>
            </p:cNvSpPr>
            <p:nvPr/>
          </p:nvSpPr>
          <p:spPr bwMode="auto">
            <a:xfrm>
              <a:off x="10628313" y="-850900"/>
              <a:ext cx="212725" cy="130175"/>
            </a:xfrm>
            <a:custGeom>
              <a:avLst/>
              <a:gdLst>
                <a:gd name="T0" fmla="*/ 4 w 97"/>
                <a:gd name="T1" fmla="*/ 59 h 59"/>
                <a:gd name="T2" fmla="*/ 10 w 97"/>
                <a:gd name="T3" fmla="*/ 41 h 59"/>
                <a:gd name="T4" fmla="*/ 78 w 97"/>
                <a:gd name="T5" fmla="*/ 3 h 59"/>
                <a:gd name="T6" fmla="*/ 97 w 97"/>
                <a:gd name="T7" fmla="*/ 9 h 59"/>
                <a:gd name="T8" fmla="*/ 4 w 97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59">
                  <a:moveTo>
                    <a:pt x="4" y="59"/>
                  </a:moveTo>
                  <a:cubicBezTo>
                    <a:pt x="0" y="53"/>
                    <a:pt x="3" y="44"/>
                    <a:pt x="10" y="41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85" y="0"/>
                    <a:pt x="93" y="2"/>
                    <a:pt x="97" y="9"/>
                  </a:cubicBezTo>
                  <a:cubicBezTo>
                    <a:pt x="4" y="59"/>
                    <a:pt x="4" y="59"/>
                    <a:pt x="4" y="59"/>
                  </a:cubicBez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376"/>
            <p:cNvSpPr>
              <a:spLocks/>
            </p:cNvSpPr>
            <p:nvPr/>
          </p:nvSpPr>
          <p:spPr bwMode="auto">
            <a:xfrm>
              <a:off x="10636251" y="-830263"/>
              <a:ext cx="214313" cy="131763"/>
            </a:xfrm>
            <a:custGeom>
              <a:avLst/>
              <a:gdLst>
                <a:gd name="T0" fmla="*/ 0 w 97"/>
                <a:gd name="T1" fmla="*/ 50 h 60"/>
                <a:gd name="T2" fmla="*/ 0 w 97"/>
                <a:gd name="T3" fmla="*/ 50 h 60"/>
                <a:gd name="T4" fmla="*/ 93 w 97"/>
                <a:gd name="T5" fmla="*/ 0 h 60"/>
                <a:gd name="T6" fmla="*/ 93 w 97"/>
                <a:gd name="T7" fmla="*/ 0 h 60"/>
                <a:gd name="T8" fmla="*/ 87 w 97"/>
                <a:gd name="T9" fmla="*/ 19 h 60"/>
                <a:gd name="T10" fmla="*/ 19 w 97"/>
                <a:gd name="T11" fmla="*/ 56 h 60"/>
                <a:gd name="T12" fmla="*/ 0 w 97"/>
                <a:gd name="T13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0">
                  <a:moveTo>
                    <a:pt x="0" y="5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7" y="7"/>
                    <a:pt x="94" y="15"/>
                    <a:pt x="87" y="19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2" y="60"/>
                    <a:pt x="4" y="57"/>
                    <a:pt x="0" y="50"/>
                  </a:cubicBez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377"/>
            <p:cNvSpPr>
              <a:spLocks/>
            </p:cNvSpPr>
            <p:nvPr/>
          </p:nvSpPr>
          <p:spPr bwMode="auto">
            <a:xfrm>
              <a:off x="10588626" y="-806450"/>
              <a:ext cx="87313" cy="369888"/>
            </a:xfrm>
            <a:custGeom>
              <a:avLst/>
              <a:gdLst>
                <a:gd name="T0" fmla="*/ 37 w 40"/>
                <a:gd name="T1" fmla="*/ 21 h 168"/>
                <a:gd name="T2" fmla="*/ 15 w 40"/>
                <a:gd name="T3" fmla="*/ 11 h 168"/>
                <a:gd name="T4" fmla="*/ 12 w 40"/>
                <a:gd name="T5" fmla="*/ 10 h 168"/>
                <a:gd name="T6" fmla="*/ 12 w 40"/>
                <a:gd name="T7" fmla="*/ 0 h 168"/>
                <a:gd name="T8" fmla="*/ 0 w 40"/>
                <a:gd name="T9" fmla="*/ 0 h 168"/>
                <a:gd name="T10" fmla="*/ 0 w 40"/>
                <a:gd name="T11" fmla="*/ 168 h 168"/>
                <a:gd name="T12" fmla="*/ 40 w 40"/>
                <a:gd name="T13" fmla="*/ 166 h 168"/>
                <a:gd name="T14" fmla="*/ 37 w 40"/>
                <a:gd name="T15" fmla="*/ 2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168">
                  <a:moveTo>
                    <a:pt x="37" y="21"/>
                  </a:moveTo>
                  <a:cubicBezTo>
                    <a:pt x="37" y="16"/>
                    <a:pt x="28" y="12"/>
                    <a:pt x="15" y="11"/>
                  </a:cubicBezTo>
                  <a:cubicBezTo>
                    <a:pt x="14" y="11"/>
                    <a:pt x="13" y="10"/>
                    <a:pt x="12" y="1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40" y="166"/>
                    <a:pt x="40" y="166"/>
                    <a:pt x="40" y="166"/>
                  </a:cubicBezTo>
                  <a:lnTo>
                    <a:pt x="37" y="21"/>
                  </a:ln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378"/>
            <p:cNvSpPr>
              <a:spLocks/>
            </p:cNvSpPr>
            <p:nvPr/>
          </p:nvSpPr>
          <p:spPr bwMode="auto">
            <a:xfrm>
              <a:off x="10506076" y="-806450"/>
              <a:ext cx="82550" cy="369888"/>
            </a:xfrm>
            <a:custGeom>
              <a:avLst/>
              <a:gdLst>
                <a:gd name="T0" fmla="*/ 27 w 37"/>
                <a:gd name="T1" fmla="*/ 0 h 168"/>
                <a:gd name="T2" fmla="*/ 27 w 37"/>
                <a:gd name="T3" fmla="*/ 10 h 168"/>
                <a:gd name="T4" fmla="*/ 24 w 37"/>
                <a:gd name="T5" fmla="*/ 11 h 168"/>
                <a:gd name="T6" fmla="*/ 24 w 37"/>
                <a:gd name="T7" fmla="*/ 11 h 168"/>
                <a:gd name="T8" fmla="*/ 24 w 37"/>
                <a:gd name="T9" fmla="*/ 11 h 168"/>
                <a:gd name="T10" fmla="*/ 2 w 37"/>
                <a:gd name="T11" fmla="*/ 21 h 168"/>
                <a:gd name="T12" fmla="*/ 0 w 37"/>
                <a:gd name="T13" fmla="*/ 168 h 168"/>
                <a:gd name="T14" fmla="*/ 37 w 37"/>
                <a:gd name="T15" fmla="*/ 168 h 168"/>
                <a:gd name="T16" fmla="*/ 37 w 37"/>
                <a:gd name="T17" fmla="*/ 0 h 168"/>
                <a:gd name="T18" fmla="*/ 27 w 37"/>
                <a:gd name="T1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68">
                  <a:moveTo>
                    <a:pt x="27" y="0"/>
                  </a:moveTo>
                  <a:cubicBezTo>
                    <a:pt x="27" y="10"/>
                    <a:pt x="27" y="10"/>
                    <a:pt x="27" y="10"/>
                  </a:cubicBezTo>
                  <a:cubicBezTo>
                    <a:pt x="26" y="10"/>
                    <a:pt x="25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11" y="12"/>
                    <a:pt x="2" y="16"/>
                    <a:pt x="2" y="21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37" y="0"/>
                    <a:pt x="37" y="0"/>
                    <a:pt x="3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Oval 379"/>
            <p:cNvSpPr>
              <a:spLocks noChangeArrowheads="1"/>
            </p:cNvSpPr>
            <p:nvPr/>
          </p:nvSpPr>
          <p:spPr bwMode="auto">
            <a:xfrm>
              <a:off x="10631488" y="-879475"/>
              <a:ext cx="31750" cy="34925"/>
            </a:xfrm>
            <a:prstGeom prst="ellipse">
              <a:avLst/>
            </a:pr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Oval 380"/>
            <p:cNvSpPr>
              <a:spLocks noChangeArrowheads="1"/>
            </p:cNvSpPr>
            <p:nvPr/>
          </p:nvSpPr>
          <p:spPr bwMode="auto">
            <a:xfrm>
              <a:off x="10515601" y="-879475"/>
              <a:ext cx="30163" cy="34925"/>
            </a:xfrm>
            <a:prstGeom prst="ellipse">
              <a:avLst/>
            </a:pr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381"/>
            <p:cNvSpPr>
              <a:spLocks/>
            </p:cNvSpPr>
            <p:nvPr/>
          </p:nvSpPr>
          <p:spPr bwMode="auto">
            <a:xfrm>
              <a:off x="10521951" y="-947738"/>
              <a:ext cx="66675" cy="157163"/>
            </a:xfrm>
            <a:custGeom>
              <a:avLst/>
              <a:gdLst>
                <a:gd name="T0" fmla="*/ 0 w 30"/>
                <a:gd name="T1" fmla="*/ 36 h 71"/>
                <a:gd name="T2" fmla="*/ 30 w 30"/>
                <a:gd name="T3" fmla="*/ 71 h 71"/>
                <a:gd name="T4" fmla="*/ 30 w 30"/>
                <a:gd name="T5" fmla="*/ 0 h 71"/>
                <a:gd name="T6" fmla="*/ 0 w 30"/>
                <a:gd name="T7" fmla="*/ 3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71">
                  <a:moveTo>
                    <a:pt x="0" y="36"/>
                  </a:moveTo>
                  <a:cubicBezTo>
                    <a:pt x="0" y="56"/>
                    <a:pt x="14" y="71"/>
                    <a:pt x="30" y="7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6"/>
                    <a:pt x="0" y="36"/>
                  </a:cubicBez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382"/>
            <p:cNvSpPr>
              <a:spLocks/>
            </p:cNvSpPr>
            <p:nvPr/>
          </p:nvSpPr>
          <p:spPr bwMode="auto">
            <a:xfrm>
              <a:off x="10588626" y="-947738"/>
              <a:ext cx="68263" cy="157163"/>
            </a:xfrm>
            <a:custGeom>
              <a:avLst/>
              <a:gdLst>
                <a:gd name="T0" fmla="*/ 0 w 31"/>
                <a:gd name="T1" fmla="*/ 0 h 71"/>
                <a:gd name="T2" fmla="*/ 0 w 31"/>
                <a:gd name="T3" fmla="*/ 0 h 71"/>
                <a:gd name="T4" fmla="*/ 0 w 31"/>
                <a:gd name="T5" fmla="*/ 71 h 71"/>
                <a:gd name="T6" fmla="*/ 0 w 31"/>
                <a:gd name="T7" fmla="*/ 71 h 71"/>
                <a:gd name="T8" fmla="*/ 31 w 31"/>
                <a:gd name="T9" fmla="*/ 36 h 71"/>
                <a:gd name="T10" fmla="*/ 0 w 31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7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17" y="71"/>
                    <a:pt x="31" y="56"/>
                    <a:pt x="31" y="36"/>
                  </a:cubicBezTo>
                  <a:cubicBezTo>
                    <a:pt x="31" y="16"/>
                    <a:pt x="17" y="0"/>
                    <a:pt x="0" y="0"/>
                  </a:cubicBez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Oval 383"/>
            <p:cNvSpPr>
              <a:spLocks noChangeArrowheads="1"/>
            </p:cNvSpPr>
            <p:nvPr/>
          </p:nvSpPr>
          <p:spPr bwMode="auto">
            <a:xfrm>
              <a:off x="10553701" y="-868363"/>
              <a:ext cx="14288" cy="17463"/>
            </a:xfrm>
            <a:prstGeom prst="ellipse">
              <a:avLst/>
            </a:prstGeom>
            <a:solidFill>
              <a:srgbClr val="3C21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Oval 384"/>
            <p:cNvSpPr>
              <a:spLocks noChangeArrowheads="1"/>
            </p:cNvSpPr>
            <p:nvPr/>
          </p:nvSpPr>
          <p:spPr bwMode="auto">
            <a:xfrm>
              <a:off x="10560051" y="-866775"/>
              <a:ext cx="6350" cy="95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Oval 385"/>
            <p:cNvSpPr>
              <a:spLocks noChangeArrowheads="1"/>
            </p:cNvSpPr>
            <p:nvPr/>
          </p:nvSpPr>
          <p:spPr bwMode="auto">
            <a:xfrm>
              <a:off x="10610851" y="-868363"/>
              <a:ext cx="14288" cy="17463"/>
            </a:xfrm>
            <a:prstGeom prst="ellipse">
              <a:avLst/>
            </a:prstGeom>
            <a:solidFill>
              <a:srgbClr val="3C21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Oval 386"/>
            <p:cNvSpPr>
              <a:spLocks noChangeArrowheads="1"/>
            </p:cNvSpPr>
            <p:nvPr/>
          </p:nvSpPr>
          <p:spPr bwMode="auto">
            <a:xfrm>
              <a:off x="10618788" y="-866775"/>
              <a:ext cx="4763" cy="95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387"/>
            <p:cNvSpPr>
              <a:spLocks/>
            </p:cNvSpPr>
            <p:nvPr/>
          </p:nvSpPr>
          <p:spPr bwMode="auto">
            <a:xfrm>
              <a:off x="10510838" y="-969963"/>
              <a:ext cx="77788" cy="122238"/>
            </a:xfrm>
            <a:custGeom>
              <a:avLst/>
              <a:gdLst>
                <a:gd name="T0" fmla="*/ 35 w 35"/>
                <a:gd name="T1" fmla="*/ 0 h 55"/>
                <a:gd name="T2" fmla="*/ 0 w 35"/>
                <a:gd name="T3" fmla="*/ 33 h 55"/>
                <a:gd name="T4" fmla="*/ 3 w 35"/>
                <a:gd name="T5" fmla="*/ 46 h 55"/>
                <a:gd name="T6" fmla="*/ 5 w 35"/>
                <a:gd name="T7" fmla="*/ 42 h 55"/>
                <a:gd name="T8" fmla="*/ 12 w 35"/>
                <a:gd name="T9" fmla="*/ 54 h 55"/>
                <a:gd name="T10" fmla="*/ 13 w 35"/>
                <a:gd name="T11" fmla="*/ 51 h 55"/>
                <a:gd name="T12" fmla="*/ 14 w 35"/>
                <a:gd name="T13" fmla="*/ 43 h 55"/>
                <a:gd name="T14" fmla="*/ 23 w 35"/>
                <a:gd name="T15" fmla="*/ 20 h 55"/>
                <a:gd name="T16" fmla="*/ 23 w 35"/>
                <a:gd name="T17" fmla="*/ 20 h 55"/>
                <a:gd name="T18" fmla="*/ 28 w 35"/>
                <a:gd name="T19" fmla="*/ 26 h 55"/>
                <a:gd name="T20" fmla="*/ 35 w 35"/>
                <a:gd name="T21" fmla="*/ 32 h 55"/>
                <a:gd name="T22" fmla="*/ 35 w 35"/>
                <a:gd name="T2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55">
                  <a:moveTo>
                    <a:pt x="35" y="0"/>
                  </a:moveTo>
                  <a:cubicBezTo>
                    <a:pt x="13" y="0"/>
                    <a:pt x="0" y="13"/>
                    <a:pt x="0" y="33"/>
                  </a:cubicBezTo>
                  <a:cubicBezTo>
                    <a:pt x="0" y="38"/>
                    <a:pt x="1" y="42"/>
                    <a:pt x="3" y="46"/>
                  </a:cubicBezTo>
                  <a:cubicBezTo>
                    <a:pt x="3" y="44"/>
                    <a:pt x="4" y="43"/>
                    <a:pt x="5" y="42"/>
                  </a:cubicBezTo>
                  <a:cubicBezTo>
                    <a:pt x="6" y="46"/>
                    <a:pt x="8" y="51"/>
                    <a:pt x="12" y="54"/>
                  </a:cubicBezTo>
                  <a:cubicBezTo>
                    <a:pt x="12" y="55"/>
                    <a:pt x="13" y="52"/>
                    <a:pt x="13" y="51"/>
                  </a:cubicBezTo>
                  <a:cubicBezTo>
                    <a:pt x="13" y="48"/>
                    <a:pt x="13" y="46"/>
                    <a:pt x="14" y="43"/>
                  </a:cubicBezTo>
                  <a:cubicBezTo>
                    <a:pt x="14" y="34"/>
                    <a:pt x="16" y="25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4" y="22"/>
                    <a:pt x="26" y="24"/>
                    <a:pt x="28" y="26"/>
                  </a:cubicBezTo>
                  <a:cubicBezTo>
                    <a:pt x="30" y="29"/>
                    <a:pt x="32" y="31"/>
                    <a:pt x="35" y="32"/>
                  </a:cubicBezTo>
                  <a:cubicBezTo>
                    <a:pt x="35" y="0"/>
                    <a:pt x="35" y="0"/>
                    <a:pt x="35" y="0"/>
                  </a:cubicBezTo>
                  <a:close/>
                </a:path>
              </a:pathLst>
            </a:custGeom>
            <a:solidFill>
              <a:srgbClr val="F28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388"/>
            <p:cNvSpPr>
              <a:spLocks/>
            </p:cNvSpPr>
            <p:nvPr/>
          </p:nvSpPr>
          <p:spPr bwMode="auto">
            <a:xfrm>
              <a:off x="10588626" y="-969963"/>
              <a:ext cx="76200" cy="119063"/>
            </a:xfrm>
            <a:custGeom>
              <a:avLst/>
              <a:gdLst>
                <a:gd name="T0" fmla="*/ 0 w 35"/>
                <a:gd name="T1" fmla="*/ 0 h 54"/>
                <a:gd name="T2" fmla="*/ 0 w 35"/>
                <a:gd name="T3" fmla="*/ 32 h 54"/>
                <a:gd name="T4" fmla="*/ 0 w 35"/>
                <a:gd name="T5" fmla="*/ 32 h 54"/>
                <a:gd name="T6" fmla="*/ 2 w 35"/>
                <a:gd name="T7" fmla="*/ 31 h 54"/>
                <a:gd name="T8" fmla="*/ 2 w 35"/>
                <a:gd name="T9" fmla="*/ 24 h 54"/>
                <a:gd name="T10" fmla="*/ 11 w 35"/>
                <a:gd name="T11" fmla="*/ 28 h 54"/>
                <a:gd name="T12" fmla="*/ 12 w 35"/>
                <a:gd name="T13" fmla="*/ 27 h 54"/>
                <a:gd name="T14" fmla="*/ 12 w 35"/>
                <a:gd name="T15" fmla="*/ 20 h 54"/>
                <a:gd name="T16" fmla="*/ 24 w 35"/>
                <a:gd name="T17" fmla="*/ 40 h 54"/>
                <a:gd name="T18" fmla="*/ 24 w 35"/>
                <a:gd name="T19" fmla="*/ 41 h 54"/>
                <a:gd name="T20" fmla="*/ 27 w 35"/>
                <a:gd name="T21" fmla="*/ 52 h 54"/>
                <a:gd name="T22" fmla="*/ 30 w 35"/>
                <a:gd name="T23" fmla="*/ 42 h 54"/>
                <a:gd name="T24" fmla="*/ 31 w 35"/>
                <a:gd name="T25" fmla="*/ 41 h 54"/>
                <a:gd name="T26" fmla="*/ 31 w 35"/>
                <a:gd name="T27" fmla="*/ 42 h 54"/>
                <a:gd name="T28" fmla="*/ 33 w 35"/>
                <a:gd name="T29" fmla="*/ 46 h 54"/>
                <a:gd name="T30" fmla="*/ 35 w 35"/>
                <a:gd name="T31" fmla="*/ 33 h 54"/>
                <a:gd name="T32" fmla="*/ 0 w 3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54">
                  <a:moveTo>
                    <a:pt x="0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2" y="32"/>
                    <a:pt x="2" y="31"/>
                  </a:cubicBezTo>
                  <a:cubicBezTo>
                    <a:pt x="2" y="29"/>
                    <a:pt x="2" y="26"/>
                    <a:pt x="2" y="24"/>
                  </a:cubicBezTo>
                  <a:cubicBezTo>
                    <a:pt x="4" y="26"/>
                    <a:pt x="7" y="28"/>
                    <a:pt x="11" y="28"/>
                  </a:cubicBezTo>
                  <a:cubicBezTo>
                    <a:pt x="11" y="29"/>
                    <a:pt x="12" y="28"/>
                    <a:pt x="12" y="27"/>
                  </a:cubicBezTo>
                  <a:cubicBezTo>
                    <a:pt x="12" y="25"/>
                    <a:pt x="11" y="22"/>
                    <a:pt x="12" y="20"/>
                  </a:cubicBezTo>
                  <a:cubicBezTo>
                    <a:pt x="22" y="23"/>
                    <a:pt x="22" y="31"/>
                    <a:pt x="24" y="40"/>
                  </a:cubicBezTo>
                  <a:cubicBezTo>
                    <a:pt x="24" y="40"/>
                    <a:pt x="24" y="41"/>
                    <a:pt x="24" y="41"/>
                  </a:cubicBezTo>
                  <a:cubicBezTo>
                    <a:pt x="25" y="45"/>
                    <a:pt x="25" y="54"/>
                    <a:pt x="27" y="52"/>
                  </a:cubicBezTo>
                  <a:cubicBezTo>
                    <a:pt x="29" y="49"/>
                    <a:pt x="30" y="45"/>
                    <a:pt x="30" y="42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2" y="43"/>
                    <a:pt x="33" y="45"/>
                    <a:pt x="33" y="46"/>
                  </a:cubicBezTo>
                  <a:cubicBezTo>
                    <a:pt x="35" y="42"/>
                    <a:pt x="35" y="38"/>
                    <a:pt x="35" y="33"/>
                  </a:cubicBezTo>
                  <a:cubicBezTo>
                    <a:pt x="35" y="13"/>
                    <a:pt x="24" y="0"/>
                    <a:pt x="0" y="0"/>
                  </a:cubicBezTo>
                  <a:close/>
                </a:path>
              </a:pathLst>
            </a:custGeom>
            <a:solidFill>
              <a:srgbClr val="F08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389"/>
            <p:cNvSpPr>
              <a:spLocks/>
            </p:cNvSpPr>
            <p:nvPr/>
          </p:nvSpPr>
          <p:spPr bwMode="auto">
            <a:xfrm>
              <a:off x="10590213" y="-827088"/>
              <a:ext cx="20638" cy="14288"/>
            </a:xfrm>
            <a:custGeom>
              <a:avLst/>
              <a:gdLst>
                <a:gd name="T0" fmla="*/ 9 w 9"/>
                <a:gd name="T1" fmla="*/ 1 h 6"/>
                <a:gd name="T2" fmla="*/ 0 w 9"/>
                <a:gd name="T3" fmla="*/ 3 h 6"/>
                <a:gd name="T4" fmla="*/ 0 w 9"/>
                <a:gd name="T5" fmla="*/ 6 h 6"/>
                <a:gd name="T6" fmla="*/ 9 w 9"/>
                <a:gd name="T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">
                  <a:moveTo>
                    <a:pt x="9" y="1"/>
                  </a:moveTo>
                  <a:cubicBezTo>
                    <a:pt x="9" y="0"/>
                    <a:pt x="4" y="3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6"/>
                    <a:pt x="9" y="2"/>
                    <a:pt x="9" y="1"/>
                  </a:cubicBezTo>
                  <a:close/>
                </a:path>
              </a:pathLst>
            </a:custGeom>
            <a:solidFill>
              <a:srgbClr val="3C21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390"/>
            <p:cNvSpPr>
              <a:spLocks/>
            </p:cNvSpPr>
            <p:nvPr/>
          </p:nvSpPr>
          <p:spPr bwMode="auto">
            <a:xfrm>
              <a:off x="10567988" y="-827088"/>
              <a:ext cx="22225" cy="14288"/>
            </a:xfrm>
            <a:custGeom>
              <a:avLst/>
              <a:gdLst>
                <a:gd name="T0" fmla="*/ 9 w 10"/>
                <a:gd name="T1" fmla="*/ 6 h 6"/>
                <a:gd name="T2" fmla="*/ 10 w 10"/>
                <a:gd name="T3" fmla="*/ 6 h 6"/>
                <a:gd name="T4" fmla="*/ 10 w 10"/>
                <a:gd name="T5" fmla="*/ 3 h 6"/>
                <a:gd name="T6" fmla="*/ 9 w 10"/>
                <a:gd name="T7" fmla="*/ 3 h 6"/>
                <a:gd name="T8" fmla="*/ 0 w 10"/>
                <a:gd name="T9" fmla="*/ 1 h 6"/>
                <a:gd name="T10" fmla="*/ 9 w 1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6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4" y="3"/>
                    <a:pt x="0" y="0"/>
                    <a:pt x="0" y="1"/>
                  </a:cubicBezTo>
                  <a:cubicBezTo>
                    <a:pt x="0" y="1"/>
                    <a:pt x="4" y="6"/>
                    <a:pt x="9" y="6"/>
                  </a:cubicBezTo>
                  <a:close/>
                </a:path>
              </a:pathLst>
            </a:custGeom>
            <a:solidFill>
              <a:srgbClr val="3C21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391"/>
            <p:cNvSpPr>
              <a:spLocks/>
            </p:cNvSpPr>
            <p:nvPr/>
          </p:nvSpPr>
          <p:spPr bwMode="auto">
            <a:xfrm>
              <a:off x="10329863" y="-965200"/>
              <a:ext cx="187325" cy="165100"/>
            </a:xfrm>
            <a:custGeom>
              <a:avLst/>
              <a:gdLst>
                <a:gd name="T0" fmla="*/ 85 w 85"/>
                <a:gd name="T1" fmla="*/ 6 h 75"/>
                <a:gd name="T2" fmla="*/ 66 w 85"/>
                <a:gd name="T3" fmla="*/ 5 h 75"/>
                <a:gd name="T4" fmla="*/ 6 w 85"/>
                <a:gd name="T5" fmla="*/ 56 h 75"/>
                <a:gd name="T6" fmla="*/ 5 w 85"/>
                <a:gd name="T7" fmla="*/ 75 h 75"/>
                <a:gd name="T8" fmla="*/ 85 w 85"/>
                <a:gd name="T9" fmla="*/ 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75">
                  <a:moveTo>
                    <a:pt x="85" y="6"/>
                  </a:moveTo>
                  <a:cubicBezTo>
                    <a:pt x="80" y="0"/>
                    <a:pt x="71" y="0"/>
                    <a:pt x="66" y="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1" y="61"/>
                    <a:pt x="0" y="69"/>
                    <a:pt x="5" y="75"/>
                  </a:cubicBezTo>
                  <a:cubicBezTo>
                    <a:pt x="85" y="6"/>
                    <a:pt x="85" y="6"/>
                    <a:pt x="85" y="6"/>
                  </a:cubicBez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392"/>
            <p:cNvSpPr>
              <a:spLocks/>
            </p:cNvSpPr>
            <p:nvPr/>
          </p:nvSpPr>
          <p:spPr bwMode="auto">
            <a:xfrm>
              <a:off x="10340976" y="-952500"/>
              <a:ext cx="187325" cy="165100"/>
            </a:xfrm>
            <a:custGeom>
              <a:avLst/>
              <a:gdLst>
                <a:gd name="T0" fmla="*/ 0 w 85"/>
                <a:gd name="T1" fmla="*/ 69 h 75"/>
                <a:gd name="T2" fmla="*/ 0 w 85"/>
                <a:gd name="T3" fmla="*/ 69 h 75"/>
                <a:gd name="T4" fmla="*/ 0 w 85"/>
                <a:gd name="T5" fmla="*/ 69 h 75"/>
                <a:gd name="T6" fmla="*/ 19 w 85"/>
                <a:gd name="T7" fmla="*/ 71 h 75"/>
                <a:gd name="T8" fmla="*/ 79 w 85"/>
                <a:gd name="T9" fmla="*/ 19 h 75"/>
                <a:gd name="T10" fmla="*/ 80 w 85"/>
                <a:gd name="T11" fmla="*/ 0 h 75"/>
                <a:gd name="T12" fmla="*/ 0 w 85"/>
                <a:gd name="T13" fmla="*/ 6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5">
                  <a:moveTo>
                    <a:pt x="0" y="6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5" y="75"/>
                    <a:pt x="14" y="75"/>
                    <a:pt x="19" y="71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84" y="14"/>
                    <a:pt x="85" y="6"/>
                    <a:pt x="80" y="0"/>
                  </a:cubicBezTo>
                  <a:lnTo>
                    <a:pt x="0" y="69"/>
                  </a:ln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393"/>
            <p:cNvSpPr>
              <a:spLocks/>
            </p:cNvSpPr>
            <p:nvPr/>
          </p:nvSpPr>
          <p:spPr bwMode="auto">
            <a:xfrm>
              <a:off x="10660063" y="-965200"/>
              <a:ext cx="187325" cy="165100"/>
            </a:xfrm>
            <a:custGeom>
              <a:avLst/>
              <a:gdLst>
                <a:gd name="T0" fmla="*/ 0 w 85"/>
                <a:gd name="T1" fmla="*/ 6 h 75"/>
                <a:gd name="T2" fmla="*/ 20 w 85"/>
                <a:gd name="T3" fmla="*/ 5 h 75"/>
                <a:gd name="T4" fmla="*/ 79 w 85"/>
                <a:gd name="T5" fmla="*/ 56 h 75"/>
                <a:gd name="T6" fmla="*/ 80 w 85"/>
                <a:gd name="T7" fmla="*/ 75 h 75"/>
                <a:gd name="T8" fmla="*/ 0 w 85"/>
                <a:gd name="T9" fmla="*/ 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75">
                  <a:moveTo>
                    <a:pt x="0" y="6"/>
                  </a:moveTo>
                  <a:cubicBezTo>
                    <a:pt x="5" y="0"/>
                    <a:pt x="14" y="0"/>
                    <a:pt x="20" y="5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85" y="61"/>
                    <a:pt x="85" y="69"/>
                    <a:pt x="80" y="75"/>
                  </a:cubicBezTo>
                  <a:cubicBezTo>
                    <a:pt x="0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394"/>
            <p:cNvSpPr>
              <a:spLocks/>
            </p:cNvSpPr>
            <p:nvPr/>
          </p:nvSpPr>
          <p:spPr bwMode="auto">
            <a:xfrm>
              <a:off x="10650538" y="-952500"/>
              <a:ext cx="185738" cy="165100"/>
            </a:xfrm>
            <a:custGeom>
              <a:avLst/>
              <a:gdLst>
                <a:gd name="T0" fmla="*/ 85 w 85"/>
                <a:gd name="T1" fmla="*/ 69 h 75"/>
                <a:gd name="T2" fmla="*/ 85 w 85"/>
                <a:gd name="T3" fmla="*/ 69 h 75"/>
                <a:gd name="T4" fmla="*/ 85 w 85"/>
                <a:gd name="T5" fmla="*/ 69 h 75"/>
                <a:gd name="T6" fmla="*/ 66 w 85"/>
                <a:gd name="T7" fmla="*/ 71 h 75"/>
                <a:gd name="T8" fmla="*/ 7 w 85"/>
                <a:gd name="T9" fmla="*/ 19 h 75"/>
                <a:gd name="T10" fmla="*/ 5 w 85"/>
                <a:gd name="T11" fmla="*/ 0 h 75"/>
                <a:gd name="T12" fmla="*/ 85 w 85"/>
                <a:gd name="T13" fmla="*/ 6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5">
                  <a:moveTo>
                    <a:pt x="85" y="69"/>
                  </a:moveTo>
                  <a:cubicBezTo>
                    <a:pt x="85" y="69"/>
                    <a:pt x="85" y="69"/>
                    <a:pt x="85" y="69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0" y="75"/>
                    <a:pt x="72" y="75"/>
                    <a:pt x="66" y="7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1" y="14"/>
                    <a:pt x="0" y="6"/>
                    <a:pt x="5" y="0"/>
                  </a:cubicBezTo>
                  <a:lnTo>
                    <a:pt x="85" y="69"/>
                  </a:ln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395"/>
            <p:cNvSpPr>
              <a:spLocks/>
            </p:cNvSpPr>
            <p:nvPr/>
          </p:nvSpPr>
          <p:spPr bwMode="auto">
            <a:xfrm>
              <a:off x="10506076" y="-481013"/>
              <a:ext cx="36513" cy="366713"/>
            </a:xfrm>
            <a:custGeom>
              <a:avLst/>
              <a:gdLst>
                <a:gd name="T0" fmla="*/ 0 w 16"/>
                <a:gd name="T1" fmla="*/ 0 h 166"/>
                <a:gd name="T2" fmla="*/ 0 w 16"/>
                <a:gd name="T3" fmla="*/ 5 h 166"/>
                <a:gd name="T4" fmla="*/ 0 w 16"/>
                <a:gd name="T5" fmla="*/ 149 h 166"/>
                <a:gd name="T6" fmla="*/ 16 w 16"/>
                <a:gd name="T7" fmla="*/ 166 h 166"/>
                <a:gd name="T8" fmla="*/ 16 w 16"/>
                <a:gd name="T9" fmla="*/ 0 h 166"/>
                <a:gd name="T10" fmla="*/ 0 w 16"/>
                <a:gd name="T1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6">
                  <a:moveTo>
                    <a:pt x="0" y="0"/>
                  </a:moveTo>
                  <a:cubicBezTo>
                    <a:pt x="0" y="2"/>
                    <a:pt x="0" y="3"/>
                    <a:pt x="0" y="5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58"/>
                    <a:pt x="7" y="166"/>
                    <a:pt x="16" y="166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396"/>
            <p:cNvSpPr>
              <a:spLocks/>
            </p:cNvSpPr>
            <p:nvPr/>
          </p:nvSpPr>
          <p:spPr bwMode="auto">
            <a:xfrm>
              <a:off x="10542588" y="-481013"/>
              <a:ext cx="36513" cy="366713"/>
            </a:xfrm>
            <a:custGeom>
              <a:avLst/>
              <a:gdLst>
                <a:gd name="T0" fmla="*/ 0 w 17"/>
                <a:gd name="T1" fmla="*/ 0 h 166"/>
                <a:gd name="T2" fmla="*/ 0 w 17"/>
                <a:gd name="T3" fmla="*/ 166 h 166"/>
                <a:gd name="T4" fmla="*/ 17 w 17"/>
                <a:gd name="T5" fmla="*/ 149 h 166"/>
                <a:gd name="T6" fmla="*/ 17 w 17"/>
                <a:gd name="T7" fmla="*/ 5 h 166"/>
                <a:gd name="T8" fmla="*/ 16 w 17"/>
                <a:gd name="T9" fmla="*/ 0 h 166"/>
                <a:gd name="T10" fmla="*/ 0 w 17"/>
                <a:gd name="T1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66">
                  <a:moveTo>
                    <a:pt x="0" y="0"/>
                  </a:moveTo>
                  <a:cubicBezTo>
                    <a:pt x="0" y="166"/>
                    <a:pt x="0" y="166"/>
                    <a:pt x="0" y="166"/>
                  </a:cubicBezTo>
                  <a:cubicBezTo>
                    <a:pt x="9" y="166"/>
                    <a:pt x="17" y="158"/>
                    <a:pt x="17" y="149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3"/>
                    <a:pt x="16" y="2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397"/>
            <p:cNvSpPr>
              <a:spLocks/>
            </p:cNvSpPr>
            <p:nvPr/>
          </p:nvSpPr>
          <p:spPr bwMode="auto">
            <a:xfrm>
              <a:off x="10601326" y="-481013"/>
              <a:ext cx="38100" cy="366713"/>
            </a:xfrm>
            <a:custGeom>
              <a:avLst/>
              <a:gdLst>
                <a:gd name="T0" fmla="*/ 1 w 17"/>
                <a:gd name="T1" fmla="*/ 0 h 166"/>
                <a:gd name="T2" fmla="*/ 0 w 17"/>
                <a:gd name="T3" fmla="*/ 5 h 166"/>
                <a:gd name="T4" fmla="*/ 0 w 17"/>
                <a:gd name="T5" fmla="*/ 149 h 166"/>
                <a:gd name="T6" fmla="*/ 17 w 17"/>
                <a:gd name="T7" fmla="*/ 166 h 166"/>
                <a:gd name="T8" fmla="*/ 17 w 17"/>
                <a:gd name="T9" fmla="*/ 0 h 166"/>
                <a:gd name="T10" fmla="*/ 1 w 17"/>
                <a:gd name="T1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66">
                  <a:moveTo>
                    <a:pt x="1" y="0"/>
                  </a:moveTo>
                  <a:cubicBezTo>
                    <a:pt x="1" y="2"/>
                    <a:pt x="0" y="3"/>
                    <a:pt x="0" y="5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58"/>
                    <a:pt x="8" y="166"/>
                    <a:pt x="17" y="166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FD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398"/>
            <p:cNvSpPr>
              <a:spLocks/>
            </p:cNvSpPr>
            <p:nvPr/>
          </p:nvSpPr>
          <p:spPr bwMode="auto">
            <a:xfrm>
              <a:off x="10639426" y="-481013"/>
              <a:ext cx="36513" cy="366713"/>
            </a:xfrm>
            <a:custGeom>
              <a:avLst/>
              <a:gdLst>
                <a:gd name="T0" fmla="*/ 0 w 17"/>
                <a:gd name="T1" fmla="*/ 0 h 166"/>
                <a:gd name="T2" fmla="*/ 0 w 17"/>
                <a:gd name="T3" fmla="*/ 166 h 166"/>
                <a:gd name="T4" fmla="*/ 17 w 17"/>
                <a:gd name="T5" fmla="*/ 149 h 166"/>
                <a:gd name="T6" fmla="*/ 17 w 17"/>
                <a:gd name="T7" fmla="*/ 5 h 166"/>
                <a:gd name="T8" fmla="*/ 16 w 17"/>
                <a:gd name="T9" fmla="*/ 0 h 166"/>
                <a:gd name="T10" fmla="*/ 0 w 17"/>
                <a:gd name="T1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66">
                  <a:moveTo>
                    <a:pt x="0" y="0"/>
                  </a:moveTo>
                  <a:cubicBezTo>
                    <a:pt x="0" y="166"/>
                    <a:pt x="0" y="166"/>
                    <a:pt x="0" y="166"/>
                  </a:cubicBezTo>
                  <a:cubicBezTo>
                    <a:pt x="9" y="166"/>
                    <a:pt x="17" y="158"/>
                    <a:pt x="17" y="149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3"/>
                    <a:pt x="16" y="2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399"/>
            <p:cNvSpPr>
              <a:spLocks/>
            </p:cNvSpPr>
            <p:nvPr/>
          </p:nvSpPr>
          <p:spPr bwMode="auto">
            <a:xfrm>
              <a:off x="10506076" y="-503238"/>
              <a:ext cx="82550" cy="101600"/>
            </a:xfrm>
            <a:custGeom>
              <a:avLst/>
              <a:gdLst>
                <a:gd name="T0" fmla="*/ 0 w 37"/>
                <a:gd name="T1" fmla="*/ 0 h 46"/>
                <a:gd name="T2" fmla="*/ 0 w 37"/>
                <a:gd name="T3" fmla="*/ 12 h 46"/>
                <a:gd name="T4" fmla="*/ 0 w 37"/>
                <a:gd name="T5" fmla="*/ 15 h 46"/>
                <a:gd name="T6" fmla="*/ 0 w 37"/>
                <a:gd name="T7" fmla="*/ 46 h 46"/>
                <a:gd name="T8" fmla="*/ 33 w 37"/>
                <a:gd name="T9" fmla="*/ 46 h 46"/>
                <a:gd name="T10" fmla="*/ 33 w 37"/>
                <a:gd name="T11" fmla="*/ 30 h 46"/>
                <a:gd name="T12" fmla="*/ 37 w 37"/>
                <a:gd name="T13" fmla="*/ 30 h 46"/>
                <a:gd name="T14" fmla="*/ 37 w 37"/>
                <a:gd name="T15" fmla="*/ 0 h 46"/>
                <a:gd name="T16" fmla="*/ 0 w 37"/>
                <a:gd name="T1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6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0"/>
                    <a:pt x="37" y="0"/>
                    <a:pt x="3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400"/>
            <p:cNvSpPr>
              <a:spLocks/>
            </p:cNvSpPr>
            <p:nvPr/>
          </p:nvSpPr>
          <p:spPr bwMode="auto">
            <a:xfrm>
              <a:off x="10588626" y="-503238"/>
              <a:ext cx="87313" cy="101600"/>
            </a:xfrm>
            <a:custGeom>
              <a:avLst/>
              <a:gdLst>
                <a:gd name="T0" fmla="*/ 39 w 40"/>
                <a:gd name="T1" fmla="*/ 12 h 46"/>
                <a:gd name="T2" fmla="*/ 39 w 40"/>
                <a:gd name="T3" fmla="*/ 0 h 46"/>
                <a:gd name="T4" fmla="*/ 0 w 40"/>
                <a:gd name="T5" fmla="*/ 0 h 46"/>
                <a:gd name="T6" fmla="*/ 0 w 40"/>
                <a:gd name="T7" fmla="*/ 30 h 46"/>
                <a:gd name="T8" fmla="*/ 6 w 40"/>
                <a:gd name="T9" fmla="*/ 30 h 46"/>
                <a:gd name="T10" fmla="*/ 6 w 40"/>
                <a:gd name="T11" fmla="*/ 46 h 46"/>
                <a:gd name="T12" fmla="*/ 40 w 40"/>
                <a:gd name="T13" fmla="*/ 46 h 46"/>
                <a:gd name="T14" fmla="*/ 40 w 40"/>
                <a:gd name="T15" fmla="*/ 15 h 46"/>
                <a:gd name="T16" fmla="*/ 39 w 40"/>
                <a:gd name="T17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6">
                  <a:moveTo>
                    <a:pt x="39" y="12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4"/>
                    <a:pt x="39" y="13"/>
                    <a:pt x="39" y="12"/>
                  </a:cubicBez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Oval 401"/>
            <p:cNvSpPr>
              <a:spLocks noChangeArrowheads="1"/>
            </p:cNvSpPr>
            <p:nvPr/>
          </p:nvSpPr>
          <p:spPr bwMode="auto">
            <a:xfrm>
              <a:off x="10515601" y="-1000125"/>
              <a:ext cx="61913" cy="5873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Oval 402"/>
            <p:cNvSpPr>
              <a:spLocks noChangeArrowheads="1"/>
            </p:cNvSpPr>
            <p:nvPr/>
          </p:nvSpPr>
          <p:spPr bwMode="auto">
            <a:xfrm>
              <a:off x="10617201" y="-942975"/>
              <a:ext cx="39688" cy="39688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Oval 403"/>
            <p:cNvSpPr>
              <a:spLocks noChangeArrowheads="1"/>
            </p:cNvSpPr>
            <p:nvPr/>
          </p:nvSpPr>
          <p:spPr bwMode="auto">
            <a:xfrm>
              <a:off x="10556876" y="-1028700"/>
              <a:ext cx="55563" cy="53975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Oval 404"/>
            <p:cNvSpPr>
              <a:spLocks noChangeArrowheads="1"/>
            </p:cNvSpPr>
            <p:nvPr/>
          </p:nvSpPr>
          <p:spPr bwMode="auto">
            <a:xfrm>
              <a:off x="10556876" y="-982663"/>
              <a:ext cx="55563" cy="5715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405"/>
            <p:cNvSpPr>
              <a:spLocks/>
            </p:cNvSpPr>
            <p:nvPr/>
          </p:nvSpPr>
          <p:spPr bwMode="auto">
            <a:xfrm>
              <a:off x="10429876" y="-568325"/>
              <a:ext cx="319088" cy="212725"/>
            </a:xfrm>
            <a:custGeom>
              <a:avLst/>
              <a:gdLst>
                <a:gd name="T0" fmla="*/ 145 w 145"/>
                <a:gd name="T1" fmla="*/ 48 h 97"/>
                <a:gd name="T2" fmla="*/ 130 w 145"/>
                <a:gd name="T3" fmla="*/ 31 h 97"/>
                <a:gd name="T4" fmla="*/ 132 w 145"/>
                <a:gd name="T5" fmla="*/ 23 h 97"/>
                <a:gd name="T6" fmla="*/ 120 w 145"/>
                <a:gd name="T7" fmla="*/ 11 h 97"/>
                <a:gd name="T8" fmla="*/ 112 w 145"/>
                <a:gd name="T9" fmla="*/ 14 h 97"/>
                <a:gd name="T10" fmla="*/ 102 w 145"/>
                <a:gd name="T11" fmla="*/ 11 h 97"/>
                <a:gd name="T12" fmla="*/ 91 w 145"/>
                <a:gd name="T13" fmla="*/ 14 h 97"/>
                <a:gd name="T14" fmla="*/ 74 w 145"/>
                <a:gd name="T15" fmla="*/ 0 h 97"/>
                <a:gd name="T16" fmla="*/ 61 w 145"/>
                <a:gd name="T17" fmla="*/ 6 h 97"/>
                <a:gd name="T18" fmla="*/ 51 w 145"/>
                <a:gd name="T19" fmla="*/ 0 h 97"/>
                <a:gd name="T20" fmla="*/ 39 w 145"/>
                <a:gd name="T21" fmla="*/ 8 h 97"/>
                <a:gd name="T22" fmla="*/ 35 w 145"/>
                <a:gd name="T23" fmla="*/ 7 h 97"/>
                <a:gd name="T24" fmla="*/ 18 w 145"/>
                <a:gd name="T25" fmla="*/ 25 h 97"/>
                <a:gd name="T26" fmla="*/ 0 w 145"/>
                <a:gd name="T27" fmla="*/ 42 h 97"/>
                <a:gd name="T28" fmla="*/ 16 w 145"/>
                <a:gd name="T29" fmla="*/ 60 h 97"/>
                <a:gd name="T30" fmla="*/ 18 w 145"/>
                <a:gd name="T31" fmla="*/ 65 h 97"/>
                <a:gd name="T32" fmla="*/ 18 w 145"/>
                <a:gd name="T33" fmla="*/ 65 h 97"/>
                <a:gd name="T34" fmla="*/ 5 w 145"/>
                <a:gd name="T35" fmla="*/ 77 h 97"/>
                <a:gd name="T36" fmla="*/ 18 w 145"/>
                <a:gd name="T37" fmla="*/ 90 h 97"/>
                <a:gd name="T38" fmla="*/ 28 w 145"/>
                <a:gd name="T39" fmla="*/ 85 h 97"/>
                <a:gd name="T40" fmla="*/ 42 w 145"/>
                <a:gd name="T41" fmla="*/ 92 h 97"/>
                <a:gd name="T42" fmla="*/ 56 w 145"/>
                <a:gd name="T43" fmla="*/ 86 h 97"/>
                <a:gd name="T44" fmla="*/ 69 w 145"/>
                <a:gd name="T45" fmla="*/ 91 h 97"/>
                <a:gd name="T46" fmla="*/ 79 w 145"/>
                <a:gd name="T47" fmla="*/ 88 h 97"/>
                <a:gd name="T48" fmla="*/ 88 w 145"/>
                <a:gd name="T49" fmla="*/ 91 h 97"/>
                <a:gd name="T50" fmla="*/ 103 w 145"/>
                <a:gd name="T51" fmla="*/ 83 h 97"/>
                <a:gd name="T52" fmla="*/ 121 w 145"/>
                <a:gd name="T53" fmla="*/ 97 h 97"/>
                <a:gd name="T54" fmla="*/ 138 w 145"/>
                <a:gd name="T55" fmla="*/ 79 h 97"/>
                <a:gd name="T56" fmla="*/ 131 w 145"/>
                <a:gd name="T57" fmla="*/ 65 h 97"/>
                <a:gd name="T58" fmla="*/ 145 w 145"/>
                <a:gd name="T59" fmla="*/ 4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5" h="97">
                  <a:moveTo>
                    <a:pt x="145" y="48"/>
                  </a:moveTo>
                  <a:cubicBezTo>
                    <a:pt x="145" y="39"/>
                    <a:pt x="138" y="32"/>
                    <a:pt x="130" y="31"/>
                  </a:cubicBezTo>
                  <a:cubicBezTo>
                    <a:pt x="131" y="29"/>
                    <a:pt x="132" y="26"/>
                    <a:pt x="132" y="23"/>
                  </a:cubicBezTo>
                  <a:cubicBezTo>
                    <a:pt x="132" y="16"/>
                    <a:pt x="127" y="11"/>
                    <a:pt x="120" y="11"/>
                  </a:cubicBezTo>
                  <a:cubicBezTo>
                    <a:pt x="117" y="11"/>
                    <a:pt x="114" y="12"/>
                    <a:pt x="112" y="14"/>
                  </a:cubicBezTo>
                  <a:cubicBezTo>
                    <a:pt x="109" y="12"/>
                    <a:pt x="106" y="11"/>
                    <a:pt x="102" y="11"/>
                  </a:cubicBezTo>
                  <a:cubicBezTo>
                    <a:pt x="98" y="11"/>
                    <a:pt x="94" y="12"/>
                    <a:pt x="91" y="14"/>
                  </a:cubicBezTo>
                  <a:cubicBezTo>
                    <a:pt x="90" y="6"/>
                    <a:pt x="83" y="0"/>
                    <a:pt x="74" y="0"/>
                  </a:cubicBezTo>
                  <a:cubicBezTo>
                    <a:pt x="69" y="0"/>
                    <a:pt x="65" y="2"/>
                    <a:pt x="61" y="6"/>
                  </a:cubicBezTo>
                  <a:cubicBezTo>
                    <a:pt x="59" y="2"/>
                    <a:pt x="55" y="0"/>
                    <a:pt x="51" y="0"/>
                  </a:cubicBezTo>
                  <a:cubicBezTo>
                    <a:pt x="46" y="0"/>
                    <a:pt x="41" y="3"/>
                    <a:pt x="39" y="8"/>
                  </a:cubicBezTo>
                  <a:cubicBezTo>
                    <a:pt x="38" y="7"/>
                    <a:pt x="37" y="7"/>
                    <a:pt x="35" y="7"/>
                  </a:cubicBezTo>
                  <a:cubicBezTo>
                    <a:pt x="26" y="7"/>
                    <a:pt x="18" y="15"/>
                    <a:pt x="18" y="25"/>
                  </a:cubicBezTo>
                  <a:cubicBezTo>
                    <a:pt x="8" y="25"/>
                    <a:pt x="0" y="33"/>
                    <a:pt x="0" y="42"/>
                  </a:cubicBezTo>
                  <a:cubicBezTo>
                    <a:pt x="0" y="51"/>
                    <a:pt x="7" y="59"/>
                    <a:pt x="16" y="60"/>
                  </a:cubicBezTo>
                  <a:cubicBezTo>
                    <a:pt x="17" y="61"/>
                    <a:pt x="17" y="63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1" y="65"/>
                    <a:pt x="5" y="70"/>
                    <a:pt x="5" y="77"/>
                  </a:cubicBezTo>
                  <a:cubicBezTo>
                    <a:pt x="5" y="84"/>
                    <a:pt x="11" y="90"/>
                    <a:pt x="18" y="90"/>
                  </a:cubicBezTo>
                  <a:cubicBezTo>
                    <a:pt x="22" y="90"/>
                    <a:pt x="26" y="88"/>
                    <a:pt x="28" y="85"/>
                  </a:cubicBezTo>
                  <a:cubicBezTo>
                    <a:pt x="31" y="89"/>
                    <a:pt x="36" y="92"/>
                    <a:pt x="42" y="92"/>
                  </a:cubicBezTo>
                  <a:cubicBezTo>
                    <a:pt x="48" y="92"/>
                    <a:pt x="53" y="90"/>
                    <a:pt x="56" y="86"/>
                  </a:cubicBezTo>
                  <a:cubicBezTo>
                    <a:pt x="59" y="89"/>
                    <a:pt x="64" y="91"/>
                    <a:pt x="69" y="91"/>
                  </a:cubicBezTo>
                  <a:cubicBezTo>
                    <a:pt x="72" y="91"/>
                    <a:pt x="76" y="90"/>
                    <a:pt x="79" y="88"/>
                  </a:cubicBezTo>
                  <a:cubicBezTo>
                    <a:pt x="81" y="90"/>
                    <a:pt x="85" y="91"/>
                    <a:pt x="88" y="91"/>
                  </a:cubicBezTo>
                  <a:cubicBezTo>
                    <a:pt x="95" y="91"/>
                    <a:pt x="100" y="88"/>
                    <a:pt x="103" y="83"/>
                  </a:cubicBezTo>
                  <a:cubicBezTo>
                    <a:pt x="105" y="91"/>
                    <a:pt x="112" y="97"/>
                    <a:pt x="121" y="97"/>
                  </a:cubicBezTo>
                  <a:cubicBezTo>
                    <a:pt x="130" y="97"/>
                    <a:pt x="138" y="89"/>
                    <a:pt x="138" y="79"/>
                  </a:cubicBezTo>
                  <a:cubicBezTo>
                    <a:pt x="138" y="74"/>
                    <a:pt x="135" y="68"/>
                    <a:pt x="131" y="65"/>
                  </a:cubicBezTo>
                  <a:cubicBezTo>
                    <a:pt x="139" y="63"/>
                    <a:pt x="145" y="56"/>
                    <a:pt x="145" y="48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Rectangle 409"/>
            <p:cNvSpPr>
              <a:spLocks noChangeArrowheads="1"/>
            </p:cNvSpPr>
            <p:nvPr/>
          </p:nvSpPr>
          <p:spPr bwMode="auto">
            <a:xfrm>
              <a:off x="10494963" y="-1111250"/>
              <a:ext cx="93663" cy="17463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Rectangle 410"/>
            <p:cNvSpPr>
              <a:spLocks noChangeArrowheads="1"/>
            </p:cNvSpPr>
            <p:nvPr/>
          </p:nvSpPr>
          <p:spPr bwMode="auto">
            <a:xfrm>
              <a:off x="10588625" y="-1111250"/>
              <a:ext cx="93663" cy="17463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411"/>
            <p:cNvSpPr>
              <a:spLocks/>
            </p:cNvSpPr>
            <p:nvPr/>
          </p:nvSpPr>
          <p:spPr bwMode="auto">
            <a:xfrm>
              <a:off x="10494963" y="-1174750"/>
              <a:ext cx="93663" cy="63500"/>
            </a:xfrm>
            <a:custGeom>
              <a:avLst/>
              <a:gdLst>
                <a:gd name="T0" fmla="*/ 0 w 42"/>
                <a:gd name="T1" fmla="*/ 29 h 29"/>
                <a:gd name="T2" fmla="*/ 42 w 42"/>
                <a:gd name="T3" fmla="*/ 29 h 29"/>
                <a:gd name="T4" fmla="*/ 42 w 42"/>
                <a:gd name="T5" fmla="*/ 0 h 29"/>
                <a:gd name="T6" fmla="*/ 0 w 42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9">
                  <a:moveTo>
                    <a:pt x="0" y="29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19" y="0"/>
                    <a:pt x="1" y="13"/>
                    <a:pt x="0" y="29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412"/>
            <p:cNvSpPr>
              <a:spLocks/>
            </p:cNvSpPr>
            <p:nvPr/>
          </p:nvSpPr>
          <p:spPr bwMode="auto">
            <a:xfrm>
              <a:off x="10588625" y="-1174750"/>
              <a:ext cx="93663" cy="63500"/>
            </a:xfrm>
            <a:custGeom>
              <a:avLst/>
              <a:gdLst>
                <a:gd name="T0" fmla="*/ 0 w 43"/>
                <a:gd name="T1" fmla="*/ 0 h 29"/>
                <a:gd name="T2" fmla="*/ 0 w 43"/>
                <a:gd name="T3" fmla="*/ 29 h 29"/>
                <a:gd name="T4" fmla="*/ 43 w 43"/>
                <a:gd name="T5" fmla="*/ 29 h 29"/>
                <a:gd name="T6" fmla="*/ 0 w 43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29">
                  <a:moveTo>
                    <a:pt x="0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2" y="13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13"/>
            <p:cNvSpPr>
              <a:spLocks/>
            </p:cNvSpPr>
            <p:nvPr/>
          </p:nvSpPr>
          <p:spPr bwMode="auto">
            <a:xfrm>
              <a:off x="10509250" y="-1074738"/>
              <a:ext cx="7938" cy="17463"/>
            </a:xfrm>
            <a:custGeom>
              <a:avLst/>
              <a:gdLst>
                <a:gd name="T0" fmla="*/ 0 w 4"/>
                <a:gd name="T1" fmla="*/ 4 h 8"/>
                <a:gd name="T2" fmla="*/ 4 w 4"/>
                <a:gd name="T3" fmla="*/ 8 h 8"/>
                <a:gd name="T4" fmla="*/ 4 w 4"/>
                <a:gd name="T5" fmla="*/ 0 h 8"/>
                <a:gd name="T6" fmla="*/ 0 w 4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0" y="6"/>
                    <a:pt x="1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14"/>
            <p:cNvSpPr>
              <a:spLocks/>
            </p:cNvSpPr>
            <p:nvPr/>
          </p:nvSpPr>
          <p:spPr bwMode="auto">
            <a:xfrm>
              <a:off x="10517188" y="-1074738"/>
              <a:ext cx="6350" cy="17463"/>
            </a:xfrm>
            <a:custGeom>
              <a:avLst/>
              <a:gdLst>
                <a:gd name="T0" fmla="*/ 0 w 3"/>
                <a:gd name="T1" fmla="*/ 0 h 8"/>
                <a:gd name="T2" fmla="*/ 0 w 3"/>
                <a:gd name="T3" fmla="*/ 8 h 8"/>
                <a:gd name="T4" fmla="*/ 3 w 3"/>
                <a:gd name="T5" fmla="*/ 4 h 8"/>
                <a:gd name="T6" fmla="*/ 0 w 3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3" y="6"/>
                    <a:pt x="3" y="4"/>
                  </a:cubicBezTo>
                  <a:cubicBezTo>
                    <a:pt x="3" y="2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15"/>
            <p:cNvSpPr>
              <a:spLocks/>
            </p:cNvSpPr>
            <p:nvPr/>
          </p:nvSpPr>
          <p:spPr bwMode="auto">
            <a:xfrm>
              <a:off x="10602913" y="-1074738"/>
              <a:ext cx="9525" cy="17463"/>
            </a:xfrm>
            <a:custGeom>
              <a:avLst/>
              <a:gdLst>
                <a:gd name="T0" fmla="*/ 0 w 4"/>
                <a:gd name="T1" fmla="*/ 4 h 8"/>
                <a:gd name="T2" fmla="*/ 4 w 4"/>
                <a:gd name="T3" fmla="*/ 8 h 8"/>
                <a:gd name="T4" fmla="*/ 4 w 4"/>
                <a:gd name="T5" fmla="*/ 0 h 8"/>
                <a:gd name="T6" fmla="*/ 0 w 4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16"/>
            <p:cNvSpPr>
              <a:spLocks/>
            </p:cNvSpPr>
            <p:nvPr/>
          </p:nvSpPr>
          <p:spPr bwMode="auto">
            <a:xfrm>
              <a:off x="10612438" y="-1074738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4" y="6"/>
                    <a:pt x="4" y="4"/>
                  </a:cubicBezTo>
                  <a:cubicBezTo>
                    <a:pt x="4" y="2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17"/>
            <p:cNvSpPr>
              <a:spLocks/>
            </p:cNvSpPr>
            <p:nvPr/>
          </p:nvSpPr>
          <p:spPr bwMode="auto">
            <a:xfrm>
              <a:off x="10652125" y="-1074738"/>
              <a:ext cx="7938" cy="17463"/>
            </a:xfrm>
            <a:custGeom>
              <a:avLst/>
              <a:gdLst>
                <a:gd name="T0" fmla="*/ 0 w 4"/>
                <a:gd name="T1" fmla="*/ 4 h 8"/>
                <a:gd name="T2" fmla="*/ 4 w 4"/>
                <a:gd name="T3" fmla="*/ 8 h 8"/>
                <a:gd name="T4" fmla="*/ 4 w 4"/>
                <a:gd name="T5" fmla="*/ 0 h 8"/>
                <a:gd name="T6" fmla="*/ 0 w 4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18"/>
            <p:cNvSpPr>
              <a:spLocks/>
            </p:cNvSpPr>
            <p:nvPr/>
          </p:nvSpPr>
          <p:spPr bwMode="auto">
            <a:xfrm>
              <a:off x="10660063" y="-1074738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4" y="6"/>
                    <a:pt x="4" y="4"/>
                  </a:cubicBezTo>
                  <a:cubicBezTo>
                    <a:pt x="4" y="2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19"/>
            <p:cNvSpPr>
              <a:spLocks/>
            </p:cNvSpPr>
            <p:nvPr/>
          </p:nvSpPr>
          <p:spPr bwMode="auto">
            <a:xfrm>
              <a:off x="10556875" y="-1074738"/>
              <a:ext cx="6350" cy="17463"/>
            </a:xfrm>
            <a:custGeom>
              <a:avLst/>
              <a:gdLst>
                <a:gd name="T0" fmla="*/ 0 w 3"/>
                <a:gd name="T1" fmla="*/ 4 h 8"/>
                <a:gd name="T2" fmla="*/ 3 w 3"/>
                <a:gd name="T3" fmla="*/ 8 h 8"/>
                <a:gd name="T4" fmla="*/ 3 w 3"/>
                <a:gd name="T5" fmla="*/ 0 h 8"/>
                <a:gd name="T6" fmla="*/ 0 w 3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4"/>
                  </a:moveTo>
                  <a:cubicBezTo>
                    <a:pt x="0" y="6"/>
                    <a:pt x="1" y="8"/>
                    <a:pt x="3" y="8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20"/>
            <p:cNvSpPr>
              <a:spLocks/>
            </p:cNvSpPr>
            <p:nvPr/>
          </p:nvSpPr>
          <p:spPr bwMode="auto">
            <a:xfrm>
              <a:off x="10563225" y="-1074738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3" y="8"/>
                    <a:pt x="4" y="6"/>
                    <a:pt x="4" y="4"/>
                  </a:cubicBezTo>
                  <a:cubicBezTo>
                    <a:pt x="4" y="2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21"/>
            <p:cNvSpPr>
              <a:spLocks/>
            </p:cNvSpPr>
            <p:nvPr/>
          </p:nvSpPr>
          <p:spPr bwMode="auto">
            <a:xfrm>
              <a:off x="10582275" y="-1046163"/>
              <a:ext cx="6350" cy="17463"/>
            </a:xfrm>
            <a:custGeom>
              <a:avLst/>
              <a:gdLst>
                <a:gd name="T0" fmla="*/ 0 w 3"/>
                <a:gd name="T1" fmla="*/ 4 h 8"/>
                <a:gd name="T2" fmla="*/ 3 w 3"/>
                <a:gd name="T3" fmla="*/ 8 h 8"/>
                <a:gd name="T4" fmla="*/ 3 w 3"/>
                <a:gd name="T5" fmla="*/ 0 h 8"/>
                <a:gd name="T6" fmla="*/ 0 w 3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4"/>
                  </a:moveTo>
                  <a:cubicBezTo>
                    <a:pt x="0" y="6"/>
                    <a:pt x="1" y="8"/>
                    <a:pt x="3" y="8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422"/>
            <p:cNvSpPr>
              <a:spLocks/>
            </p:cNvSpPr>
            <p:nvPr/>
          </p:nvSpPr>
          <p:spPr bwMode="auto">
            <a:xfrm>
              <a:off x="10588625" y="-1046163"/>
              <a:ext cx="7938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3" y="8"/>
                    <a:pt x="4" y="6"/>
                    <a:pt x="4" y="4"/>
                  </a:cubicBezTo>
                  <a:cubicBezTo>
                    <a:pt x="4" y="2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423"/>
            <p:cNvSpPr>
              <a:spLocks/>
            </p:cNvSpPr>
            <p:nvPr/>
          </p:nvSpPr>
          <p:spPr bwMode="auto">
            <a:xfrm>
              <a:off x="10628313" y="-1046163"/>
              <a:ext cx="7938" cy="17463"/>
            </a:xfrm>
            <a:custGeom>
              <a:avLst/>
              <a:gdLst>
                <a:gd name="T0" fmla="*/ 0 w 4"/>
                <a:gd name="T1" fmla="*/ 4 h 8"/>
                <a:gd name="T2" fmla="*/ 4 w 4"/>
                <a:gd name="T3" fmla="*/ 8 h 8"/>
                <a:gd name="T4" fmla="*/ 4 w 4"/>
                <a:gd name="T5" fmla="*/ 0 h 8"/>
                <a:gd name="T6" fmla="*/ 0 w 4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24"/>
            <p:cNvSpPr>
              <a:spLocks/>
            </p:cNvSpPr>
            <p:nvPr/>
          </p:nvSpPr>
          <p:spPr bwMode="auto">
            <a:xfrm>
              <a:off x="10636250" y="-1046163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4" y="6"/>
                    <a:pt x="4" y="4"/>
                  </a:cubicBezTo>
                  <a:cubicBezTo>
                    <a:pt x="4" y="2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25"/>
            <p:cNvSpPr>
              <a:spLocks/>
            </p:cNvSpPr>
            <p:nvPr/>
          </p:nvSpPr>
          <p:spPr bwMode="auto">
            <a:xfrm>
              <a:off x="10556875" y="-1017588"/>
              <a:ext cx="6350" cy="17463"/>
            </a:xfrm>
            <a:custGeom>
              <a:avLst/>
              <a:gdLst>
                <a:gd name="T0" fmla="*/ 0 w 3"/>
                <a:gd name="T1" fmla="*/ 4 h 8"/>
                <a:gd name="T2" fmla="*/ 3 w 3"/>
                <a:gd name="T3" fmla="*/ 8 h 8"/>
                <a:gd name="T4" fmla="*/ 3 w 3"/>
                <a:gd name="T5" fmla="*/ 0 h 8"/>
                <a:gd name="T6" fmla="*/ 0 w 3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4"/>
                  </a:moveTo>
                  <a:cubicBezTo>
                    <a:pt x="0" y="6"/>
                    <a:pt x="1" y="8"/>
                    <a:pt x="3" y="8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26"/>
            <p:cNvSpPr>
              <a:spLocks/>
            </p:cNvSpPr>
            <p:nvPr/>
          </p:nvSpPr>
          <p:spPr bwMode="auto">
            <a:xfrm>
              <a:off x="10563225" y="-1017588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3" y="8"/>
                    <a:pt x="4" y="6"/>
                    <a:pt x="4" y="4"/>
                  </a:cubicBezTo>
                  <a:cubicBezTo>
                    <a:pt x="4" y="2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27"/>
            <p:cNvSpPr>
              <a:spLocks/>
            </p:cNvSpPr>
            <p:nvPr/>
          </p:nvSpPr>
          <p:spPr bwMode="auto">
            <a:xfrm>
              <a:off x="10602913" y="-1017588"/>
              <a:ext cx="9525" cy="17463"/>
            </a:xfrm>
            <a:custGeom>
              <a:avLst/>
              <a:gdLst>
                <a:gd name="T0" fmla="*/ 0 w 4"/>
                <a:gd name="T1" fmla="*/ 4 h 8"/>
                <a:gd name="T2" fmla="*/ 4 w 4"/>
                <a:gd name="T3" fmla="*/ 8 h 8"/>
                <a:gd name="T4" fmla="*/ 4 w 4"/>
                <a:gd name="T5" fmla="*/ 0 h 8"/>
                <a:gd name="T6" fmla="*/ 0 w 4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28"/>
            <p:cNvSpPr>
              <a:spLocks/>
            </p:cNvSpPr>
            <p:nvPr/>
          </p:nvSpPr>
          <p:spPr bwMode="auto">
            <a:xfrm>
              <a:off x="10612438" y="-1017588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8 h 8"/>
                <a:gd name="T4" fmla="*/ 4 w 4"/>
                <a:gd name="T5" fmla="*/ 4 h 8"/>
                <a:gd name="T6" fmla="*/ 0 w 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4" y="6"/>
                    <a:pt x="4" y="4"/>
                  </a:cubicBezTo>
                  <a:cubicBezTo>
                    <a:pt x="4" y="2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29"/>
            <p:cNvSpPr>
              <a:spLocks/>
            </p:cNvSpPr>
            <p:nvPr/>
          </p:nvSpPr>
          <p:spPr bwMode="auto">
            <a:xfrm>
              <a:off x="10533063" y="-1046163"/>
              <a:ext cx="9525" cy="17463"/>
            </a:xfrm>
            <a:custGeom>
              <a:avLst/>
              <a:gdLst>
                <a:gd name="T0" fmla="*/ 0 w 4"/>
                <a:gd name="T1" fmla="*/ 4 h 8"/>
                <a:gd name="T2" fmla="*/ 4 w 4"/>
                <a:gd name="T3" fmla="*/ 8 h 8"/>
                <a:gd name="T4" fmla="*/ 4 w 4"/>
                <a:gd name="T5" fmla="*/ 0 h 8"/>
                <a:gd name="T6" fmla="*/ 0 w 4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8">
                  <a:moveTo>
                    <a:pt x="0" y="4"/>
                  </a:moveTo>
                  <a:cubicBezTo>
                    <a:pt x="0" y="6"/>
                    <a:pt x="1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30"/>
            <p:cNvSpPr>
              <a:spLocks/>
            </p:cNvSpPr>
            <p:nvPr/>
          </p:nvSpPr>
          <p:spPr bwMode="auto">
            <a:xfrm>
              <a:off x="10542588" y="-1046163"/>
              <a:ext cx="6350" cy="17463"/>
            </a:xfrm>
            <a:custGeom>
              <a:avLst/>
              <a:gdLst>
                <a:gd name="T0" fmla="*/ 0 w 3"/>
                <a:gd name="T1" fmla="*/ 0 h 8"/>
                <a:gd name="T2" fmla="*/ 0 w 3"/>
                <a:gd name="T3" fmla="*/ 8 h 8"/>
                <a:gd name="T4" fmla="*/ 3 w 3"/>
                <a:gd name="T5" fmla="*/ 4 h 8"/>
                <a:gd name="T6" fmla="*/ 0 w 3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3" y="6"/>
                    <a:pt x="3" y="4"/>
                  </a:cubicBezTo>
                  <a:cubicBezTo>
                    <a:pt x="3" y="2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31"/>
            <p:cNvSpPr>
              <a:spLocks/>
            </p:cNvSpPr>
            <p:nvPr/>
          </p:nvSpPr>
          <p:spPr bwMode="auto">
            <a:xfrm>
              <a:off x="10588625" y="-568325"/>
              <a:ext cx="160338" cy="212725"/>
            </a:xfrm>
            <a:custGeom>
              <a:avLst/>
              <a:gdLst>
                <a:gd name="T0" fmla="*/ 73 w 73"/>
                <a:gd name="T1" fmla="*/ 48 h 97"/>
                <a:gd name="T2" fmla="*/ 58 w 73"/>
                <a:gd name="T3" fmla="*/ 31 h 97"/>
                <a:gd name="T4" fmla="*/ 60 w 73"/>
                <a:gd name="T5" fmla="*/ 23 h 97"/>
                <a:gd name="T6" fmla="*/ 48 w 73"/>
                <a:gd name="T7" fmla="*/ 11 h 97"/>
                <a:gd name="T8" fmla="*/ 40 w 73"/>
                <a:gd name="T9" fmla="*/ 14 h 97"/>
                <a:gd name="T10" fmla="*/ 30 w 73"/>
                <a:gd name="T11" fmla="*/ 11 h 97"/>
                <a:gd name="T12" fmla="*/ 19 w 73"/>
                <a:gd name="T13" fmla="*/ 14 h 97"/>
                <a:gd name="T14" fmla="*/ 2 w 73"/>
                <a:gd name="T15" fmla="*/ 0 h 97"/>
                <a:gd name="T16" fmla="*/ 0 w 73"/>
                <a:gd name="T17" fmla="*/ 0 h 97"/>
                <a:gd name="T18" fmla="*/ 0 w 73"/>
                <a:gd name="T19" fmla="*/ 91 h 97"/>
                <a:gd name="T20" fmla="*/ 7 w 73"/>
                <a:gd name="T21" fmla="*/ 88 h 97"/>
                <a:gd name="T22" fmla="*/ 16 w 73"/>
                <a:gd name="T23" fmla="*/ 91 h 97"/>
                <a:gd name="T24" fmla="*/ 31 w 73"/>
                <a:gd name="T25" fmla="*/ 83 h 97"/>
                <a:gd name="T26" fmla="*/ 49 w 73"/>
                <a:gd name="T27" fmla="*/ 97 h 97"/>
                <a:gd name="T28" fmla="*/ 66 w 73"/>
                <a:gd name="T29" fmla="*/ 79 h 97"/>
                <a:gd name="T30" fmla="*/ 59 w 73"/>
                <a:gd name="T31" fmla="*/ 65 h 97"/>
                <a:gd name="T32" fmla="*/ 73 w 73"/>
                <a:gd name="T33" fmla="*/ 4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3" h="97">
                  <a:moveTo>
                    <a:pt x="73" y="48"/>
                  </a:moveTo>
                  <a:cubicBezTo>
                    <a:pt x="73" y="39"/>
                    <a:pt x="66" y="32"/>
                    <a:pt x="58" y="31"/>
                  </a:cubicBezTo>
                  <a:cubicBezTo>
                    <a:pt x="59" y="29"/>
                    <a:pt x="60" y="26"/>
                    <a:pt x="60" y="23"/>
                  </a:cubicBezTo>
                  <a:cubicBezTo>
                    <a:pt x="60" y="16"/>
                    <a:pt x="55" y="11"/>
                    <a:pt x="48" y="11"/>
                  </a:cubicBezTo>
                  <a:cubicBezTo>
                    <a:pt x="45" y="11"/>
                    <a:pt x="42" y="12"/>
                    <a:pt x="40" y="14"/>
                  </a:cubicBezTo>
                  <a:cubicBezTo>
                    <a:pt x="37" y="12"/>
                    <a:pt x="34" y="11"/>
                    <a:pt x="30" y="11"/>
                  </a:cubicBezTo>
                  <a:cubicBezTo>
                    <a:pt x="26" y="11"/>
                    <a:pt x="22" y="12"/>
                    <a:pt x="19" y="14"/>
                  </a:cubicBezTo>
                  <a:cubicBezTo>
                    <a:pt x="18" y="6"/>
                    <a:pt x="11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90"/>
                    <a:pt x="5" y="90"/>
                    <a:pt x="7" y="88"/>
                  </a:cubicBezTo>
                  <a:cubicBezTo>
                    <a:pt x="9" y="90"/>
                    <a:pt x="13" y="91"/>
                    <a:pt x="16" y="91"/>
                  </a:cubicBezTo>
                  <a:cubicBezTo>
                    <a:pt x="23" y="91"/>
                    <a:pt x="28" y="88"/>
                    <a:pt x="31" y="83"/>
                  </a:cubicBezTo>
                  <a:cubicBezTo>
                    <a:pt x="33" y="91"/>
                    <a:pt x="40" y="97"/>
                    <a:pt x="49" y="97"/>
                  </a:cubicBezTo>
                  <a:cubicBezTo>
                    <a:pt x="58" y="97"/>
                    <a:pt x="66" y="89"/>
                    <a:pt x="66" y="79"/>
                  </a:cubicBezTo>
                  <a:cubicBezTo>
                    <a:pt x="66" y="74"/>
                    <a:pt x="63" y="68"/>
                    <a:pt x="59" y="65"/>
                  </a:cubicBezTo>
                  <a:cubicBezTo>
                    <a:pt x="67" y="63"/>
                    <a:pt x="73" y="56"/>
                    <a:pt x="73" y="48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32"/>
            <p:cNvSpPr>
              <a:spLocks/>
            </p:cNvSpPr>
            <p:nvPr/>
          </p:nvSpPr>
          <p:spPr bwMode="auto">
            <a:xfrm>
              <a:off x="10429875" y="-568325"/>
              <a:ext cx="158750" cy="201613"/>
            </a:xfrm>
            <a:custGeom>
              <a:avLst/>
              <a:gdLst>
                <a:gd name="T0" fmla="*/ 61 w 72"/>
                <a:gd name="T1" fmla="*/ 6 h 92"/>
                <a:gd name="T2" fmla="*/ 51 w 72"/>
                <a:gd name="T3" fmla="*/ 0 h 92"/>
                <a:gd name="T4" fmla="*/ 39 w 72"/>
                <a:gd name="T5" fmla="*/ 8 h 92"/>
                <a:gd name="T6" fmla="*/ 35 w 72"/>
                <a:gd name="T7" fmla="*/ 7 h 92"/>
                <a:gd name="T8" fmla="*/ 18 w 72"/>
                <a:gd name="T9" fmla="*/ 25 h 92"/>
                <a:gd name="T10" fmla="*/ 0 w 72"/>
                <a:gd name="T11" fmla="*/ 42 h 92"/>
                <a:gd name="T12" fmla="*/ 16 w 72"/>
                <a:gd name="T13" fmla="*/ 60 h 92"/>
                <a:gd name="T14" fmla="*/ 18 w 72"/>
                <a:gd name="T15" fmla="*/ 65 h 92"/>
                <a:gd name="T16" fmla="*/ 18 w 72"/>
                <a:gd name="T17" fmla="*/ 65 h 92"/>
                <a:gd name="T18" fmla="*/ 5 w 72"/>
                <a:gd name="T19" fmla="*/ 77 h 92"/>
                <a:gd name="T20" fmla="*/ 18 w 72"/>
                <a:gd name="T21" fmla="*/ 90 h 92"/>
                <a:gd name="T22" fmla="*/ 28 w 72"/>
                <a:gd name="T23" fmla="*/ 85 h 92"/>
                <a:gd name="T24" fmla="*/ 42 w 72"/>
                <a:gd name="T25" fmla="*/ 92 h 92"/>
                <a:gd name="T26" fmla="*/ 56 w 72"/>
                <a:gd name="T27" fmla="*/ 86 h 92"/>
                <a:gd name="T28" fmla="*/ 69 w 72"/>
                <a:gd name="T29" fmla="*/ 91 h 92"/>
                <a:gd name="T30" fmla="*/ 72 w 72"/>
                <a:gd name="T31" fmla="*/ 91 h 92"/>
                <a:gd name="T32" fmla="*/ 72 w 72"/>
                <a:gd name="T33" fmla="*/ 0 h 92"/>
                <a:gd name="T34" fmla="*/ 61 w 72"/>
                <a:gd name="T35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92">
                  <a:moveTo>
                    <a:pt x="61" y="6"/>
                  </a:moveTo>
                  <a:cubicBezTo>
                    <a:pt x="59" y="2"/>
                    <a:pt x="55" y="0"/>
                    <a:pt x="51" y="0"/>
                  </a:cubicBezTo>
                  <a:cubicBezTo>
                    <a:pt x="46" y="0"/>
                    <a:pt x="41" y="3"/>
                    <a:pt x="39" y="8"/>
                  </a:cubicBezTo>
                  <a:cubicBezTo>
                    <a:pt x="38" y="7"/>
                    <a:pt x="37" y="7"/>
                    <a:pt x="35" y="7"/>
                  </a:cubicBezTo>
                  <a:cubicBezTo>
                    <a:pt x="26" y="7"/>
                    <a:pt x="18" y="15"/>
                    <a:pt x="18" y="25"/>
                  </a:cubicBezTo>
                  <a:cubicBezTo>
                    <a:pt x="8" y="25"/>
                    <a:pt x="0" y="33"/>
                    <a:pt x="0" y="42"/>
                  </a:cubicBezTo>
                  <a:cubicBezTo>
                    <a:pt x="0" y="51"/>
                    <a:pt x="7" y="59"/>
                    <a:pt x="16" y="60"/>
                  </a:cubicBezTo>
                  <a:cubicBezTo>
                    <a:pt x="17" y="61"/>
                    <a:pt x="17" y="63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1" y="65"/>
                    <a:pt x="5" y="70"/>
                    <a:pt x="5" y="77"/>
                  </a:cubicBezTo>
                  <a:cubicBezTo>
                    <a:pt x="5" y="84"/>
                    <a:pt x="11" y="90"/>
                    <a:pt x="18" y="90"/>
                  </a:cubicBezTo>
                  <a:cubicBezTo>
                    <a:pt x="22" y="90"/>
                    <a:pt x="26" y="88"/>
                    <a:pt x="28" y="85"/>
                  </a:cubicBezTo>
                  <a:cubicBezTo>
                    <a:pt x="31" y="89"/>
                    <a:pt x="36" y="92"/>
                    <a:pt x="42" y="92"/>
                  </a:cubicBezTo>
                  <a:cubicBezTo>
                    <a:pt x="48" y="92"/>
                    <a:pt x="53" y="90"/>
                    <a:pt x="56" y="86"/>
                  </a:cubicBezTo>
                  <a:cubicBezTo>
                    <a:pt x="59" y="89"/>
                    <a:pt x="64" y="91"/>
                    <a:pt x="69" y="91"/>
                  </a:cubicBezTo>
                  <a:cubicBezTo>
                    <a:pt x="70" y="91"/>
                    <a:pt x="71" y="91"/>
                    <a:pt x="72" y="9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8" y="1"/>
                    <a:pt x="64" y="3"/>
                    <a:pt x="61" y="6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0338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id="{940E455F-FC32-4BFC-906C-B4FAB7AA5342}"/>
              </a:ext>
            </a:extLst>
          </p:cNvPr>
          <p:cNvGrpSpPr/>
          <p:nvPr/>
        </p:nvGrpSpPr>
        <p:grpSpPr>
          <a:xfrm>
            <a:off x="1569456" y="5261221"/>
            <a:ext cx="9053089" cy="1047287"/>
            <a:chOff x="671199" y="5261221"/>
            <a:chExt cx="9053089" cy="10472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FA070B-864E-4E75-9689-996EDF647845}"/>
                </a:ext>
              </a:extLst>
            </p:cNvPr>
            <p:cNvSpPr txBox="1"/>
            <p:nvPr/>
          </p:nvSpPr>
          <p:spPr>
            <a:xfrm>
              <a:off x="1190892" y="5370429"/>
              <a:ext cx="8217476" cy="83099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grpSp>
          <p:nvGrpSpPr>
            <p:cNvPr id="8" name="Group 19">
              <a:extLst>
                <a:ext uri="{FF2B5EF4-FFF2-40B4-BE49-F238E27FC236}">
                  <a16:creationId xmlns:a16="http://schemas.microsoft.com/office/drawing/2014/main" id="{8219121E-F8C1-4605-9174-97009C1C09AA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" name="Block Arc 28">
                <a:extLst>
                  <a:ext uri="{FF2B5EF4-FFF2-40B4-BE49-F238E27FC236}">
                    <a16:creationId xmlns:a16="http://schemas.microsoft.com/office/drawing/2014/main" id="{5846941F-1EAB-4E94-AD17-A608F3818BCC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noFill/>
              <a:ln w="412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28">
                <a:extLst>
                  <a:ext uri="{FF2B5EF4-FFF2-40B4-BE49-F238E27FC236}">
                    <a16:creationId xmlns:a16="http://schemas.microsoft.com/office/drawing/2014/main" id="{6ACFC00E-8DA2-4AD5-894C-B6D48DAA3C8D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noFill/>
              <a:ln w="412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9DFB419F-021F-470E-9CEB-5B919BE201A8}"/>
                </a:ext>
              </a:extLst>
            </p:cNvPr>
            <p:cNvGrpSpPr/>
            <p:nvPr/>
          </p:nvGrpSpPr>
          <p:grpSpPr>
            <a:xfrm>
              <a:off x="9528205" y="6086419"/>
              <a:ext cx="196083" cy="216526"/>
              <a:chOff x="7688285" y="1965551"/>
              <a:chExt cx="196083" cy="21652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" name="Block Arc 28">
                <a:extLst>
                  <a:ext uri="{FF2B5EF4-FFF2-40B4-BE49-F238E27FC236}">
                    <a16:creationId xmlns:a16="http://schemas.microsoft.com/office/drawing/2014/main" id="{743B9B2F-A30C-413B-B7F2-F27CBE6B14E5}"/>
                  </a:ext>
                </a:extLst>
              </p:cNvPr>
              <p:cNvSpPr/>
              <p:nvPr/>
            </p:nvSpPr>
            <p:spPr>
              <a:xfrm rot="5400000" flipH="1">
                <a:off x="7733828" y="2018050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noFill/>
              <a:ln w="412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28">
                <a:extLst>
                  <a:ext uri="{FF2B5EF4-FFF2-40B4-BE49-F238E27FC236}">
                    <a16:creationId xmlns:a16="http://schemas.microsoft.com/office/drawing/2014/main" id="{D3CE0D8F-0049-465C-9DC0-BCF07F97176A}"/>
                  </a:ext>
                </a:extLst>
              </p:cNvPr>
              <p:cNvSpPr/>
              <p:nvPr/>
            </p:nvSpPr>
            <p:spPr>
              <a:xfrm rot="5400000" flipH="1">
                <a:off x="7635787" y="2031537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noFill/>
              <a:ln w="412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그룹 8">
              <a:extLst>
                <a:ext uri="{FF2B5EF4-FFF2-40B4-BE49-F238E27FC236}">
                  <a16:creationId xmlns:a16="http://schemas.microsoft.com/office/drawing/2014/main" id="{FB9A0F49-02BF-409E-886A-CBB62C30DAD9}"/>
                </a:ext>
              </a:extLst>
            </p:cNvPr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154DD05F-77E6-4DCA-9E52-BD4E4AD1024D}"/>
                  </a:ext>
                </a:extLst>
              </p:cNvPr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22">
                <a:extLst>
                  <a:ext uri="{FF2B5EF4-FFF2-40B4-BE49-F238E27FC236}">
                    <a16:creationId xmlns:a16="http://schemas.microsoft.com/office/drawing/2014/main" id="{7649687E-497A-457A-B8FE-6E2EC62F47B6}"/>
                  </a:ext>
                </a:extLst>
              </p:cNvPr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8A724F-6C33-49B4-97DE-6CA1C1FD9C6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1594F20-6C97-4D9E-985C-5668DABDE1B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060E51-9047-49EB-8C3E-6301A7C75FF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7798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565636" y="574959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00B0F0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00B0F0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17FB75-26BA-4171-83BA-2C690240D132}"/>
              </a:ext>
            </a:extLst>
          </p:cNvPr>
          <p:cNvGrpSpPr/>
          <p:nvPr/>
        </p:nvGrpSpPr>
        <p:grpSpPr>
          <a:xfrm>
            <a:off x="-254483" y="1448083"/>
            <a:ext cx="5351450" cy="997079"/>
            <a:chOff x="5616952" y="2519949"/>
            <a:chExt cx="5351450" cy="99707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4794E4-49F3-4DD8-BB68-0BC6F3467870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1CA996-43E9-4B53-AC2B-BB97D70E01F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DC5ED36-8D40-4B78-B6BC-F03C74264789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E7021E-F2A3-48E7-8ECE-C457F15E794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7DB320-28D6-47BE-999C-80FCDBF642E3}"/>
              </a:ext>
            </a:extLst>
          </p:cNvPr>
          <p:cNvGrpSpPr/>
          <p:nvPr/>
        </p:nvGrpSpPr>
        <p:grpSpPr>
          <a:xfrm>
            <a:off x="5510199" y="2066831"/>
            <a:ext cx="5351450" cy="997079"/>
            <a:chOff x="5616952" y="2519949"/>
            <a:chExt cx="5351450" cy="99707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418451-C216-47DB-B80F-A60C249DAF3F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21FBEB-CC27-42D1-A8F5-CFC7A787EF9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DD5AC9-180A-444A-A011-CE85A523180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09A621-6ACF-4774-B967-865A20E7C217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00B0F0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77972C-A022-4E99-95F1-0B31C475F014}"/>
              </a:ext>
            </a:extLst>
          </p:cNvPr>
          <p:cNvGrpSpPr/>
          <p:nvPr/>
        </p:nvGrpSpPr>
        <p:grpSpPr>
          <a:xfrm>
            <a:off x="5982445" y="3173062"/>
            <a:ext cx="5351450" cy="997079"/>
            <a:chOff x="5616952" y="2519949"/>
            <a:chExt cx="5351450" cy="9970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276FA6-D59D-4B4E-A838-48428C4B34F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25DB6C-833A-4F5D-AD95-E3ADA3DD1DD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1968B4-E39B-4C44-B4B0-072E0D5F16B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1669EA-03DC-4A32-8956-A8D663EBD2C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00B0F0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739B4D-095D-4022-8F12-5E0C6A5AAAAA}"/>
              </a:ext>
            </a:extLst>
          </p:cNvPr>
          <p:cNvGrpSpPr/>
          <p:nvPr/>
        </p:nvGrpSpPr>
        <p:grpSpPr>
          <a:xfrm>
            <a:off x="6454692" y="4279294"/>
            <a:ext cx="5351450" cy="997079"/>
            <a:chOff x="5616952" y="2519949"/>
            <a:chExt cx="5351450" cy="9970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79D782-27D9-4273-A215-3EBA685BDDA8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5042F3-0179-4D99-91F8-354B3B61F1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6F788F6-5985-463E-BE3D-5AB1A4633A6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DB01A7-3BAD-41B1-809C-FF6674EB15C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00B0F0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55" y="3542028"/>
            <a:ext cx="4561709" cy="276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4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lock Arc 35">
            <a:extLst>
              <a:ext uri="{FF2B5EF4-FFF2-40B4-BE49-F238E27FC236}">
                <a16:creationId xmlns:a16="http://schemas.microsoft.com/office/drawing/2014/main" id="{ABE481CD-4DEC-43D0-8C7C-CDA69AE7A4E5}"/>
              </a:ext>
            </a:extLst>
          </p:cNvPr>
          <p:cNvSpPr/>
          <p:nvPr/>
        </p:nvSpPr>
        <p:spPr>
          <a:xfrm>
            <a:off x="4483229" y="3088708"/>
            <a:ext cx="3200014" cy="3200014"/>
          </a:xfrm>
          <a:prstGeom prst="blockArc">
            <a:avLst>
              <a:gd name="adj1" fmla="val 9259919"/>
              <a:gd name="adj2" fmla="val 1520338"/>
              <a:gd name="adj3" fmla="val 137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7122A2-0927-4C30-816F-008E996388FE}"/>
              </a:ext>
            </a:extLst>
          </p:cNvPr>
          <p:cNvGrpSpPr/>
          <p:nvPr/>
        </p:nvGrpSpPr>
        <p:grpSpPr>
          <a:xfrm>
            <a:off x="8350654" y="3193756"/>
            <a:ext cx="3006000" cy="850432"/>
            <a:chOff x="6440400" y="2781881"/>
            <a:chExt cx="2092039" cy="8504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FE7B8E-239B-4641-AB37-3247B41F9286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61BD9B-9846-4534-855D-BE8B86ED9220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157DF-3D40-46E8-AB35-D77DB2674CE9}"/>
              </a:ext>
            </a:extLst>
          </p:cNvPr>
          <p:cNvGrpSpPr/>
          <p:nvPr/>
        </p:nvGrpSpPr>
        <p:grpSpPr>
          <a:xfrm>
            <a:off x="8615330" y="4878960"/>
            <a:ext cx="3006000" cy="850432"/>
            <a:chOff x="6914356" y="4008592"/>
            <a:chExt cx="2122139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70A3A-3EB2-4707-AC6E-F0B2F49D54D9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9FFD15-BFC8-4052-BD68-FAFA6A421069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790277-5630-4BD2-9A4A-55DB13227052}"/>
              </a:ext>
            </a:extLst>
          </p:cNvPr>
          <p:cNvGrpSpPr/>
          <p:nvPr/>
        </p:nvGrpSpPr>
        <p:grpSpPr>
          <a:xfrm>
            <a:off x="2936632" y="1440681"/>
            <a:ext cx="6320806" cy="709584"/>
            <a:chOff x="1927195" y="2102122"/>
            <a:chExt cx="5291678" cy="7095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DB8054-3326-40F0-8E5E-29CBB44C1665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737BFA-C163-48DC-87B3-41D65D7A5245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CF4BA5-D3F9-4AFD-B8E1-C52962250EEA}"/>
              </a:ext>
            </a:extLst>
          </p:cNvPr>
          <p:cNvGrpSpPr/>
          <p:nvPr/>
        </p:nvGrpSpPr>
        <p:grpSpPr>
          <a:xfrm>
            <a:off x="835548" y="3193756"/>
            <a:ext cx="3006000" cy="850432"/>
            <a:chOff x="6440400" y="2781881"/>
            <a:chExt cx="2092039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773386-FCF9-4DF5-8B49-FD801AF9ABBA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EF8BC8-80BF-40C7-8DC4-42BC07C386FD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8BF2F7-C2B3-46FC-8260-25FFDD9C3047}"/>
              </a:ext>
            </a:extLst>
          </p:cNvPr>
          <p:cNvGrpSpPr/>
          <p:nvPr/>
        </p:nvGrpSpPr>
        <p:grpSpPr>
          <a:xfrm>
            <a:off x="566515" y="4878960"/>
            <a:ext cx="3006000" cy="850432"/>
            <a:chOff x="6914356" y="4008592"/>
            <a:chExt cx="2122139" cy="8504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A6317E-BDA5-462B-9A5C-9CD52CFACF81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C7AEC2-239B-4E8B-9584-F8074EA07FF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417CBFA-3D8E-440C-AC38-A07B201495CF}"/>
              </a:ext>
            </a:extLst>
          </p:cNvPr>
          <p:cNvSpPr/>
          <p:nvPr/>
        </p:nvSpPr>
        <p:spPr>
          <a:xfrm>
            <a:off x="5981132" y="2975063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B70E8FF-32EA-4787-A556-67FBEE49200D}"/>
              </a:ext>
            </a:extLst>
          </p:cNvPr>
          <p:cNvSpPr/>
          <p:nvPr/>
        </p:nvSpPr>
        <p:spPr>
          <a:xfrm>
            <a:off x="7420541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4BC010-859A-4A1F-9700-A6B9DAA542BA}"/>
              </a:ext>
            </a:extLst>
          </p:cNvPr>
          <p:cNvSpPr/>
          <p:nvPr/>
        </p:nvSpPr>
        <p:spPr>
          <a:xfrm>
            <a:off x="4535884" y="5186524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A26653C-ADFF-4A36-805A-09CE78927CA6}"/>
              </a:ext>
            </a:extLst>
          </p:cNvPr>
          <p:cNvSpPr/>
          <p:nvPr/>
        </p:nvSpPr>
        <p:spPr>
          <a:xfrm>
            <a:off x="7261788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FC850B9-3D7D-4B1D-97F6-3ECEF5D8931C}"/>
              </a:ext>
            </a:extLst>
          </p:cNvPr>
          <p:cNvSpPr/>
          <p:nvPr/>
        </p:nvSpPr>
        <p:spPr>
          <a:xfrm>
            <a:off x="4653536" y="369016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0E79571-88CD-47E8-9696-A4938E45BD35}"/>
              </a:ext>
            </a:extLst>
          </p:cNvPr>
          <p:cNvSpPr/>
          <p:nvPr/>
        </p:nvSpPr>
        <p:spPr>
          <a:xfrm>
            <a:off x="5794822" y="2215283"/>
            <a:ext cx="602086" cy="6020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C0301B7-9136-4510-BA29-41A551D3EC5B}"/>
              </a:ext>
            </a:extLst>
          </p:cNvPr>
          <p:cNvSpPr/>
          <p:nvPr/>
        </p:nvSpPr>
        <p:spPr>
          <a:xfrm>
            <a:off x="3934174" y="3308386"/>
            <a:ext cx="602086" cy="602086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F380E86-E3B7-41F3-AFAF-5D438D43F77C}"/>
              </a:ext>
            </a:extLst>
          </p:cNvPr>
          <p:cNvSpPr/>
          <p:nvPr/>
        </p:nvSpPr>
        <p:spPr>
          <a:xfrm>
            <a:off x="7650681" y="3308386"/>
            <a:ext cx="602086" cy="60208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69911F-6D8E-447B-BFE9-606213782517}"/>
              </a:ext>
            </a:extLst>
          </p:cNvPr>
          <p:cNvSpPr/>
          <p:nvPr/>
        </p:nvSpPr>
        <p:spPr>
          <a:xfrm>
            <a:off x="3805186" y="5003133"/>
            <a:ext cx="602086" cy="60208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C8DD59A-0717-4EF5-A6A0-845E680EA7DB}"/>
              </a:ext>
            </a:extLst>
          </p:cNvPr>
          <p:cNvSpPr/>
          <p:nvPr/>
        </p:nvSpPr>
        <p:spPr>
          <a:xfrm>
            <a:off x="7847111" y="5003133"/>
            <a:ext cx="602086" cy="602086"/>
          </a:xfrm>
          <a:prstGeom prst="ellipse">
            <a:avLst/>
          </a:prstGeom>
          <a:solidFill>
            <a:srgbClr val="38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285" y="3784104"/>
            <a:ext cx="1662411" cy="159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7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Trapezoid 13">
            <a:extLst>
              <a:ext uri="{FF2B5EF4-FFF2-40B4-BE49-F238E27FC236}">
                <a16:creationId xmlns:a16="http://schemas.microsoft.com/office/drawing/2014/main" id="{CBD606BA-4DD0-4959-A2BD-F36A4048A1CE}"/>
              </a:ext>
            </a:extLst>
          </p:cNvPr>
          <p:cNvSpPr/>
          <p:nvPr/>
        </p:nvSpPr>
        <p:spPr>
          <a:xfrm>
            <a:off x="1788058" y="2389156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35B270E0-F42A-4FCB-8BF9-028E79B2EDC9}"/>
              </a:ext>
            </a:extLst>
          </p:cNvPr>
          <p:cNvSpPr/>
          <p:nvPr/>
        </p:nvSpPr>
        <p:spPr>
          <a:xfrm>
            <a:off x="4614766" y="2367676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28DDAE-17F8-488D-9C33-B64E651F7022}"/>
              </a:ext>
            </a:extLst>
          </p:cNvPr>
          <p:cNvGrpSpPr/>
          <p:nvPr/>
        </p:nvGrpSpPr>
        <p:grpSpPr>
          <a:xfrm>
            <a:off x="7204231" y="2457038"/>
            <a:ext cx="470288" cy="290769"/>
            <a:chOff x="8043592" y="3468210"/>
            <a:chExt cx="649014" cy="401272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0E23C39-70C9-449C-AC33-9E2A0CFEDAC8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945109-5D94-48BA-8978-0D4F25E54F3B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FD81164-1F30-473B-9A1E-C2C4E98D8222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2B27DB-4E9A-476D-805F-F37B5591BE4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Forma libre 8"/>
          <p:cNvSpPr/>
          <p:nvPr/>
        </p:nvSpPr>
        <p:spPr>
          <a:xfrm rot="16200000">
            <a:off x="-399974" y="3684416"/>
            <a:ext cx="4697331" cy="435971"/>
          </a:xfrm>
          <a:custGeom>
            <a:avLst/>
            <a:gdLst>
              <a:gd name="connsiteX0" fmla="*/ 0 w 4697331"/>
              <a:gd name="connsiteY0" fmla="*/ 0 h 435971"/>
              <a:gd name="connsiteX1" fmla="*/ 4697331 w 4697331"/>
              <a:gd name="connsiteY1" fmla="*/ 0 h 435971"/>
              <a:gd name="connsiteX2" fmla="*/ 4697331 w 4697331"/>
              <a:gd name="connsiteY2" fmla="*/ 435971 h 435971"/>
              <a:gd name="connsiteX3" fmla="*/ 0 w 4697331"/>
              <a:gd name="connsiteY3" fmla="*/ 435971 h 435971"/>
              <a:gd name="connsiteX4" fmla="*/ 0 w 4697331"/>
              <a:gd name="connsiteY4" fmla="*/ 0 h 435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7331" h="435971">
                <a:moveTo>
                  <a:pt x="0" y="0"/>
                </a:moveTo>
                <a:lnTo>
                  <a:pt x="4697331" y="0"/>
                </a:lnTo>
                <a:lnTo>
                  <a:pt x="4697331" y="435971"/>
                </a:lnTo>
                <a:lnTo>
                  <a:pt x="0" y="4359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384503" bIns="0" numCol="1" spcCol="1270" anchor="t" anchorCtr="0">
            <a:noAutofit/>
          </a:bodyPr>
          <a:lstStyle/>
          <a:p>
            <a:pPr lvl="0" algn="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3300" kern="1200"/>
          </a:p>
        </p:txBody>
      </p:sp>
      <p:sp>
        <p:nvSpPr>
          <p:cNvPr id="10" name="Forma libre 9"/>
          <p:cNvSpPr/>
          <p:nvPr/>
        </p:nvSpPr>
        <p:spPr>
          <a:xfrm>
            <a:off x="2166677" y="1553736"/>
            <a:ext cx="2171598" cy="4697331"/>
          </a:xfrm>
          <a:custGeom>
            <a:avLst/>
            <a:gdLst>
              <a:gd name="connsiteX0" fmla="*/ 0 w 2171598"/>
              <a:gd name="connsiteY0" fmla="*/ 0 h 4697331"/>
              <a:gd name="connsiteX1" fmla="*/ 2171598 w 2171598"/>
              <a:gd name="connsiteY1" fmla="*/ 0 h 4697331"/>
              <a:gd name="connsiteX2" fmla="*/ 2171598 w 2171598"/>
              <a:gd name="connsiteY2" fmla="*/ 4697331 h 4697331"/>
              <a:gd name="connsiteX3" fmla="*/ 0 w 2171598"/>
              <a:gd name="connsiteY3" fmla="*/ 4697331 h 4697331"/>
              <a:gd name="connsiteX4" fmla="*/ 0 w 2171598"/>
              <a:gd name="connsiteY4" fmla="*/ 0 h 4697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1598" h="4697331">
                <a:moveTo>
                  <a:pt x="0" y="0"/>
                </a:moveTo>
                <a:lnTo>
                  <a:pt x="2171598" y="0"/>
                </a:lnTo>
                <a:lnTo>
                  <a:pt x="2171598" y="4697331"/>
                </a:lnTo>
                <a:lnTo>
                  <a:pt x="0" y="4697331"/>
                </a:lnTo>
                <a:lnTo>
                  <a:pt x="0" y="0"/>
                </a:lnTo>
                <a:close/>
              </a:path>
            </a:pathLst>
          </a:custGeom>
          <a:solidFill>
            <a:srgbClr val="79CAE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5816" tIns="384502" rIns="305816" bIns="305816" numCol="1" spcCol="1270" anchor="t" anchorCtr="0">
            <a:noAutofit/>
          </a:bodyPr>
          <a:lstStyle/>
          <a:p>
            <a:pPr marL="285750" lvl="1" indent="-285750" algn="l" defTabSz="1511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3400" kern="1200"/>
          </a:p>
          <a:p>
            <a:pPr marL="285750" lvl="1" indent="-285750" algn="l" defTabSz="1511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3400" kern="1200"/>
          </a:p>
        </p:txBody>
      </p:sp>
      <p:sp>
        <p:nvSpPr>
          <p:cNvPr id="13" name="Rectángulo 12"/>
          <p:cNvSpPr/>
          <p:nvPr/>
        </p:nvSpPr>
        <p:spPr>
          <a:xfrm>
            <a:off x="1730706" y="978254"/>
            <a:ext cx="871942" cy="87194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Forma libre 28"/>
          <p:cNvSpPr/>
          <p:nvPr/>
        </p:nvSpPr>
        <p:spPr>
          <a:xfrm rot="16200000">
            <a:off x="2758063" y="3684416"/>
            <a:ext cx="4697331" cy="435971"/>
          </a:xfrm>
          <a:custGeom>
            <a:avLst/>
            <a:gdLst>
              <a:gd name="connsiteX0" fmla="*/ 0 w 4697331"/>
              <a:gd name="connsiteY0" fmla="*/ 0 h 435971"/>
              <a:gd name="connsiteX1" fmla="*/ 4697331 w 4697331"/>
              <a:gd name="connsiteY1" fmla="*/ 0 h 435971"/>
              <a:gd name="connsiteX2" fmla="*/ 4697331 w 4697331"/>
              <a:gd name="connsiteY2" fmla="*/ 435971 h 435971"/>
              <a:gd name="connsiteX3" fmla="*/ 0 w 4697331"/>
              <a:gd name="connsiteY3" fmla="*/ 435971 h 435971"/>
              <a:gd name="connsiteX4" fmla="*/ 0 w 4697331"/>
              <a:gd name="connsiteY4" fmla="*/ 0 h 435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7331" h="435971">
                <a:moveTo>
                  <a:pt x="0" y="0"/>
                </a:moveTo>
                <a:lnTo>
                  <a:pt x="4697331" y="0"/>
                </a:lnTo>
                <a:lnTo>
                  <a:pt x="4697331" y="435971"/>
                </a:lnTo>
                <a:lnTo>
                  <a:pt x="0" y="4359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2" tIns="0" rIns="384503" bIns="0" numCol="1" spcCol="1270" anchor="t" anchorCtr="0">
            <a:noAutofit/>
          </a:bodyPr>
          <a:lstStyle/>
          <a:p>
            <a:pPr lvl="0" algn="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3300" kern="1200"/>
          </a:p>
        </p:txBody>
      </p:sp>
      <p:sp>
        <p:nvSpPr>
          <p:cNvPr id="30" name="Forma libre 29"/>
          <p:cNvSpPr/>
          <p:nvPr/>
        </p:nvSpPr>
        <p:spPr>
          <a:xfrm>
            <a:off x="5324714" y="1553736"/>
            <a:ext cx="2171598" cy="4697331"/>
          </a:xfrm>
          <a:custGeom>
            <a:avLst/>
            <a:gdLst>
              <a:gd name="connsiteX0" fmla="*/ 0 w 2171598"/>
              <a:gd name="connsiteY0" fmla="*/ 0 h 4697331"/>
              <a:gd name="connsiteX1" fmla="*/ 2171598 w 2171598"/>
              <a:gd name="connsiteY1" fmla="*/ 0 h 4697331"/>
              <a:gd name="connsiteX2" fmla="*/ 2171598 w 2171598"/>
              <a:gd name="connsiteY2" fmla="*/ 4697331 h 4697331"/>
              <a:gd name="connsiteX3" fmla="*/ 0 w 2171598"/>
              <a:gd name="connsiteY3" fmla="*/ 4697331 h 4697331"/>
              <a:gd name="connsiteX4" fmla="*/ 0 w 2171598"/>
              <a:gd name="connsiteY4" fmla="*/ 0 h 4697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1598" h="4697331">
                <a:moveTo>
                  <a:pt x="0" y="0"/>
                </a:moveTo>
                <a:lnTo>
                  <a:pt x="2171598" y="0"/>
                </a:lnTo>
                <a:lnTo>
                  <a:pt x="2171598" y="4697331"/>
                </a:lnTo>
                <a:lnTo>
                  <a:pt x="0" y="4697331"/>
                </a:lnTo>
                <a:lnTo>
                  <a:pt x="0" y="0"/>
                </a:lnTo>
                <a:close/>
              </a:path>
            </a:pathLst>
          </a:custGeom>
          <a:solidFill>
            <a:srgbClr val="79CAE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5816" tIns="384502" rIns="305816" bIns="305816" numCol="1" spcCol="1270" anchor="t" anchorCtr="0">
            <a:noAutofit/>
          </a:bodyPr>
          <a:lstStyle/>
          <a:p>
            <a:pPr marL="285750" lvl="1" indent="-285750" algn="l" defTabSz="1511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3400" kern="1200"/>
          </a:p>
          <a:p>
            <a:pPr marL="285750" lvl="1" indent="-285750" algn="l" defTabSz="1511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3400" kern="1200"/>
          </a:p>
        </p:txBody>
      </p:sp>
      <p:sp>
        <p:nvSpPr>
          <p:cNvPr id="31" name="Rectángulo 30"/>
          <p:cNvSpPr/>
          <p:nvPr/>
        </p:nvSpPr>
        <p:spPr>
          <a:xfrm>
            <a:off x="4888743" y="978254"/>
            <a:ext cx="871942" cy="87194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orma libre 31"/>
          <p:cNvSpPr/>
          <p:nvPr/>
        </p:nvSpPr>
        <p:spPr>
          <a:xfrm rot="16200000">
            <a:off x="5916101" y="3684416"/>
            <a:ext cx="4697331" cy="435971"/>
          </a:xfrm>
          <a:custGeom>
            <a:avLst/>
            <a:gdLst>
              <a:gd name="connsiteX0" fmla="*/ 0 w 4697331"/>
              <a:gd name="connsiteY0" fmla="*/ 0 h 435971"/>
              <a:gd name="connsiteX1" fmla="*/ 4697331 w 4697331"/>
              <a:gd name="connsiteY1" fmla="*/ 0 h 435971"/>
              <a:gd name="connsiteX2" fmla="*/ 4697331 w 4697331"/>
              <a:gd name="connsiteY2" fmla="*/ 435971 h 435971"/>
              <a:gd name="connsiteX3" fmla="*/ 0 w 4697331"/>
              <a:gd name="connsiteY3" fmla="*/ 435971 h 435971"/>
              <a:gd name="connsiteX4" fmla="*/ 0 w 4697331"/>
              <a:gd name="connsiteY4" fmla="*/ 0 h 435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7331" h="435971">
                <a:moveTo>
                  <a:pt x="0" y="0"/>
                </a:moveTo>
                <a:lnTo>
                  <a:pt x="4697331" y="0"/>
                </a:lnTo>
                <a:lnTo>
                  <a:pt x="4697331" y="435971"/>
                </a:lnTo>
                <a:lnTo>
                  <a:pt x="0" y="4359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384503" bIns="-1" numCol="1" spcCol="1270" anchor="t" anchorCtr="0">
            <a:noAutofit/>
          </a:bodyPr>
          <a:lstStyle/>
          <a:p>
            <a:pPr lvl="0" algn="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3300" kern="1200"/>
          </a:p>
        </p:txBody>
      </p:sp>
      <p:sp>
        <p:nvSpPr>
          <p:cNvPr id="33" name="Forma libre 32"/>
          <p:cNvSpPr/>
          <p:nvPr/>
        </p:nvSpPr>
        <p:spPr>
          <a:xfrm>
            <a:off x="8482752" y="1553736"/>
            <a:ext cx="2171598" cy="4697331"/>
          </a:xfrm>
          <a:custGeom>
            <a:avLst/>
            <a:gdLst>
              <a:gd name="connsiteX0" fmla="*/ 0 w 2171598"/>
              <a:gd name="connsiteY0" fmla="*/ 0 h 4697331"/>
              <a:gd name="connsiteX1" fmla="*/ 2171598 w 2171598"/>
              <a:gd name="connsiteY1" fmla="*/ 0 h 4697331"/>
              <a:gd name="connsiteX2" fmla="*/ 2171598 w 2171598"/>
              <a:gd name="connsiteY2" fmla="*/ 4697331 h 4697331"/>
              <a:gd name="connsiteX3" fmla="*/ 0 w 2171598"/>
              <a:gd name="connsiteY3" fmla="*/ 4697331 h 4697331"/>
              <a:gd name="connsiteX4" fmla="*/ 0 w 2171598"/>
              <a:gd name="connsiteY4" fmla="*/ 0 h 4697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1598" h="4697331">
                <a:moveTo>
                  <a:pt x="0" y="0"/>
                </a:moveTo>
                <a:lnTo>
                  <a:pt x="2171598" y="0"/>
                </a:lnTo>
                <a:lnTo>
                  <a:pt x="2171598" y="4697331"/>
                </a:lnTo>
                <a:lnTo>
                  <a:pt x="0" y="4697331"/>
                </a:lnTo>
                <a:lnTo>
                  <a:pt x="0" y="0"/>
                </a:lnTo>
                <a:close/>
              </a:path>
            </a:pathLst>
          </a:custGeom>
          <a:solidFill>
            <a:srgbClr val="79CAE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5816" tIns="384502" rIns="305816" bIns="305816" numCol="1" spcCol="1270" anchor="t" anchorCtr="0">
            <a:noAutofit/>
          </a:bodyPr>
          <a:lstStyle/>
          <a:p>
            <a:pPr marL="285750" lvl="1" indent="-285750" algn="l" defTabSz="1511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3400" kern="1200"/>
          </a:p>
          <a:p>
            <a:pPr marL="285750" lvl="1" indent="-285750" algn="l" defTabSz="1511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PE" sz="3400" kern="1200"/>
          </a:p>
        </p:txBody>
      </p:sp>
      <p:sp>
        <p:nvSpPr>
          <p:cNvPr id="34" name="Rectángulo 33"/>
          <p:cNvSpPr/>
          <p:nvPr/>
        </p:nvSpPr>
        <p:spPr>
          <a:xfrm>
            <a:off x="8046781" y="978254"/>
            <a:ext cx="871942" cy="87194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TextBox 7"/>
          <p:cNvSpPr txBox="1"/>
          <p:nvPr/>
        </p:nvSpPr>
        <p:spPr>
          <a:xfrm>
            <a:off x="2378329" y="2389156"/>
            <a:ext cx="1774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smtClean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smtClean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smtClean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7"/>
          <p:cNvSpPr txBox="1"/>
          <p:nvPr/>
        </p:nvSpPr>
        <p:spPr>
          <a:xfrm>
            <a:off x="5612409" y="2367676"/>
            <a:ext cx="1774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smtClean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smtClean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smtClean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7"/>
          <p:cNvSpPr txBox="1"/>
          <p:nvPr/>
        </p:nvSpPr>
        <p:spPr>
          <a:xfrm>
            <a:off x="8681080" y="2334695"/>
            <a:ext cx="1774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smtClean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smtClean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smtClean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Flecha derecha 37"/>
          <p:cNvSpPr/>
          <p:nvPr/>
        </p:nvSpPr>
        <p:spPr>
          <a:xfrm>
            <a:off x="3270493" y="1017322"/>
            <a:ext cx="887471" cy="439588"/>
          </a:xfrm>
          <a:prstGeom prst="rightArrow">
            <a:avLst/>
          </a:prstGeom>
          <a:solidFill>
            <a:srgbClr val="507C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" name="Flecha derecha 38"/>
          <p:cNvSpPr/>
          <p:nvPr/>
        </p:nvSpPr>
        <p:spPr>
          <a:xfrm>
            <a:off x="6608841" y="963987"/>
            <a:ext cx="887471" cy="439588"/>
          </a:xfrm>
          <a:prstGeom prst="rightArrow">
            <a:avLst/>
          </a:prstGeom>
          <a:solidFill>
            <a:srgbClr val="507C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1876471" y="1191785"/>
            <a:ext cx="923506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Athletic" pitchFamily="2" charset="0"/>
              </a:rPr>
              <a:t>1</a:t>
            </a:r>
            <a:endParaRPr lang="en-US" dirty="0">
              <a:solidFill>
                <a:schemeClr val="bg1"/>
              </a:solidFill>
              <a:latin typeface="Athletic" pitchFamily="2" charset="0"/>
            </a:endParaRP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4995308" y="1170532"/>
            <a:ext cx="411453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thletic" pitchFamily="2" charset="0"/>
              </a:rPr>
              <a:t>2</a:t>
            </a: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8164157" y="1164611"/>
            <a:ext cx="411453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Athletic" pitchFamily="2" charset="0"/>
              </a:rPr>
              <a:t>3</a:t>
            </a:r>
            <a:endParaRPr lang="en-US" dirty="0">
              <a:solidFill>
                <a:schemeClr val="bg1"/>
              </a:solidFill>
              <a:latin typeface="Athlet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044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81869" y="40941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rgbClr val="79CAE0"/>
                </a:solidFill>
                <a:cs typeface="Arial" pitchFamily="34" charset="0"/>
              </a:rPr>
              <a:t>Professional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81869" y="5486952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>
            <a:off x="6442113" y="148387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E82DCA-5FE0-4E39-8ED7-3E8BAA638C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FAF674-1EFE-41F5-8A94-C2D439BFF3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677D23-5BC3-42CC-A15C-ACE1EBDB06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2114" y="33845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50A833-CA54-4DF7-9318-251C71ED5708}"/>
              </a:ext>
            </a:extLst>
          </p:cNvPr>
          <p:cNvSpPr txBox="1"/>
          <p:nvPr/>
        </p:nvSpPr>
        <p:spPr>
          <a:xfrm>
            <a:off x="975222" y="1679541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79CAE0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rgbClr val="79CAE0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8A124D-4C98-4B83-8083-229392A53B2D}"/>
              </a:ext>
            </a:extLst>
          </p:cNvPr>
          <p:cNvSpPr txBox="1"/>
          <p:nvPr/>
        </p:nvSpPr>
        <p:spPr>
          <a:xfrm>
            <a:off x="2299915" y="5005066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B0F0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52D72E7-C091-4258-AC16-8DF30AF2A02C}"/>
              </a:ext>
            </a:extLst>
          </p:cNvPr>
          <p:cNvSpPr txBox="1"/>
          <p:nvPr/>
        </p:nvSpPr>
        <p:spPr>
          <a:xfrm>
            <a:off x="3635263" y="167954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79CAE0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rgbClr val="79CAE0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25D9AE3-2B5D-459D-A07A-33D8B7541FF8}"/>
              </a:ext>
            </a:extLst>
          </p:cNvPr>
          <p:cNvSpPr txBox="1"/>
          <p:nvPr/>
        </p:nvSpPr>
        <p:spPr>
          <a:xfrm>
            <a:off x="5034313" y="4839385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B0F0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rgbClr val="00B0F0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8C3F567-E1AA-42A2-ABD3-1E1A4D4CD781}"/>
              </a:ext>
            </a:extLst>
          </p:cNvPr>
          <p:cNvGrpSpPr/>
          <p:nvPr/>
        </p:nvGrpSpPr>
        <p:grpSpPr>
          <a:xfrm>
            <a:off x="6652645" y="2412775"/>
            <a:ext cx="4733229" cy="742063"/>
            <a:chOff x="575693" y="4067337"/>
            <a:chExt cx="1625933" cy="86794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5624009-96F5-448B-977C-9E256BB12AFF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B0F0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rgbClr val="00B0F0"/>
                  </a:solidFill>
                </a:rPr>
                <a:t>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1086596-452E-4B99-8AF2-7BC87593ED1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0C5F60F-7989-49F0-8ACA-C43803CDDB82}"/>
              </a:ext>
            </a:extLst>
          </p:cNvPr>
          <p:cNvGrpSpPr/>
          <p:nvPr/>
        </p:nvGrpSpPr>
        <p:grpSpPr>
          <a:xfrm>
            <a:off x="6652645" y="3235689"/>
            <a:ext cx="4733229" cy="742063"/>
            <a:chOff x="575693" y="4067337"/>
            <a:chExt cx="1625933" cy="8679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7768979-D5E8-42B9-974B-C903C106CDD5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B0F0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rgbClr val="00B0F0"/>
                  </a:solidFill>
                </a:rPr>
                <a:t>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90893C7-59C6-4296-A567-127EBEB721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C15ACCE-0EFE-466A-9402-81878CB181CB}"/>
              </a:ext>
            </a:extLst>
          </p:cNvPr>
          <p:cNvGrpSpPr/>
          <p:nvPr/>
        </p:nvGrpSpPr>
        <p:grpSpPr>
          <a:xfrm>
            <a:off x="6652645" y="4058601"/>
            <a:ext cx="4733229" cy="742063"/>
            <a:chOff x="575693" y="4067337"/>
            <a:chExt cx="1625933" cy="86794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75AFFFA-7463-4F4B-98AB-591FB6849D83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B0F0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rgbClr val="00B0F0"/>
                  </a:solidFill>
                </a:rPr>
                <a:t>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5C67A0A-8353-4A24-BAE3-F8A0EE056B6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58574F8-9324-4D46-8C3F-3BE2CCE326FC}"/>
              </a:ext>
            </a:extLst>
          </p:cNvPr>
          <p:cNvGrpSpPr/>
          <p:nvPr/>
        </p:nvGrpSpPr>
        <p:grpSpPr>
          <a:xfrm>
            <a:off x="6652645" y="4881513"/>
            <a:ext cx="4733229" cy="742063"/>
            <a:chOff x="575693" y="4067337"/>
            <a:chExt cx="1625933" cy="8679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14E6954-FF70-45EB-A79E-948DCEFE1AE8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B0F0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rgbClr val="00B0F0"/>
                  </a:solidFill>
                </a:rPr>
                <a:t> </a:t>
              </a:r>
              <a:endParaRPr lang="ko-KR" altLang="en-US" sz="12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E691D-5CD7-4D0B-B94C-A064D689C8D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D5C36B39-4CC8-40C2-8A81-4BC08C886E7A}"/>
              </a:ext>
            </a:extLst>
          </p:cNvPr>
          <p:cNvSpPr txBox="1"/>
          <p:nvPr/>
        </p:nvSpPr>
        <p:spPr>
          <a:xfrm>
            <a:off x="6652645" y="1333627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rgbClr val="00B0F0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rgbClr val="00B0F0"/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rgbClr val="00B0F0"/>
                </a:solidFill>
              </a:rPr>
              <a:t> </a:t>
            </a:r>
            <a:endParaRPr lang="ko-KR" altLang="en-US" sz="1200" dirty="0">
              <a:solidFill>
                <a:srgbClr val="00B0F0"/>
              </a:solidFill>
              <a:cs typeface="Arial" pitchFamily="34" charset="0"/>
            </a:endParaRPr>
          </a:p>
        </p:txBody>
      </p:sp>
      <p:grpSp>
        <p:nvGrpSpPr>
          <p:cNvPr id="114" name="Grupo 113"/>
          <p:cNvGrpSpPr/>
          <p:nvPr/>
        </p:nvGrpSpPr>
        <p:grpSpPr>
          <a:xfrm>
            <a:off x="5034313" y="3496341"/>
            <a:ext cx="1120296" cy="1120296"/>
            <a:chOff x="988089" y="2418794"/>
            <a:chExt cx="763013" cy="763013"/>
          </a:xfrm>
        </p:grpSpPr>
        <p:sp>
          <p:nvSpPr>
            <p:cNvPr id="102" name="Acorde 101"/>
            <p:cNvSpPr/>
            <p:nvPr/>
          </p:nvSpPr>
          <p:spPr>
            <a:xfrm>
              <a:off x="988089" y="2418794"/>
              <a:ext cx="763013" cy="763013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3" name="Circular 102"/>
            <p:cNvSpPr/>
            <p:nvPr/>
          </p:nvSpPr>
          <p:spPr>
            <a:xfrm>
              <a:off x="1064391" y="2495095"/>
              <a:ext cx="610410" cy="610410"/>
            </a:xfrm>
            <a:prstGeom prst="pie">
              <a:avLst>
                <a:gd name="adj1" fmla="val 12600000"/>
                <a:gd name="adj2" fmla="val 16200000"/>
              </a:avLst>
            </a:prstGeom>
            <a:solidFill>
              <a:srgbClr val="79CAE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15" name="Grupo 114"/>
          <p:cNvGrpSpPr/>
          <p:nvPr/>
        </p:nvGrpSpPr>
        <p:grpSpPr>
          <a:xfrm>
            <a:off x="3685089" y="2349290"/>
            <a:ext cx="1163822" cy="1163822"/>
            <a:chOff x="3242794" y="2418794"/>
            <a:chExt cx="763013" cy="763013"/>
          </a:xfrm>
        </p:grpSpPr>
        <p:sp>
          <p:nvSpPr>
            <p:cNvPr id="106" name="Acorde 105"/>
            <p:cNvSpPr/>
            <p:nvPr/>
          </p:nvSpPr>
          <p:spPr>
            <a:xfrm>
              <a:off x="3242794" y="2418794"/>
              <a:ext cx="763013" cy="763013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" name="Circular 106"/>
            <p:cNvSpPr/>
            <p:nvPr/>
          </p:nvSpPr>
          <p:spPr>
            <a:xfrm>
              <a:off x="3319095" y="2495095"/>
              <a:ext cx="610410" cy="610410"/>
            </a:xfrm>
            <a:prstGeom prst="pie">
              <a:avLst>
                <a:gd name="adj1" fmla="val 9000000"/>
                <a:gd name="adj2" fmla="val 16200000"/>
              </a:avLst>
            </a:prstGeom>
            <a:solidFill>
              <a:srgbClr val="38BCD7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16" name="Grupo 115"/>
          <p:cNvGrpSpPr/>
          <p:nvPr/>
        </p:nvGrpSpPr>
        <p:grpSpPr>
          <a:xfrm>
            <a:off x="836381" y="2204187"/>
            <a:ext cx="1451039" cy="1451039"/>
            <a:chOff x="5497499" y="2418794"/>
            <a:chExt cx="763013" cy="763013"/>
          </a:xfrm>
        </p:grpSpPr>
        <p:sp>
          <p:nvSpPr>
            <p:cNvPr id="110" name="Acorde 109"/>
            <p:cNvSpPr/>
            <p:nvPr/>
          </p:nvSpPr>
          <p:spPr>
            <a:xfrm>
              <a:off x="5497499" y="2418794"/>
              <a:ext cx="763013" cy="763013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1" name="Circular 110"/>
            <p:cNvSpPr/>
            <p:nvPr/>
          </p:nvSpPr>
          <p:spPr>
            <a:xfrm>
              <a:off x="5573800" y="2495095"/>
              <a:ext cx="610410" cy="610410"/>
            </a:xfrm>
            <a:prstGeom prst="pie">
              <a:avLst>
                <a:gd name="adj1" fmla="val 5400000"/>
                <a:gd name="adj2" fmla="val 16200000"/>
              </a:avLst>
            </a:prstGeom>
            <a:solidFill>
              <a:srgbClr val="38BCD7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13" name="Forma libre 112"/>
          <p:cNvSpPr/>
          <p:nvPr/>
        </p:nvSpPr>
        <p:spPr>
          <a:xfrm>
            <a:off x="6031608" y="2418794"/>
            <a:ext cx="1526026" cy="3052053"/>
          </a:xfrm>
          <a:custGeom>
            <a:avLst/>
            <a:gdLst>
              <a:gd name="connsiteX0" fmla="*/ 0 w 1526026"/>
              <a:gd name="connsiteY0" fmla="*/ 0 h 3052053"/>
              <a:gd name="connsiteX1" fmla="*/ 1526026 w 1526026"/>
              <a:gd name="connsiteY1" fmla="*/ 0 h 3052053"/>
              <a:gd name="connsiteX2" fmla="*/ 1526026 w 1526026"/>
              <a:gd name="connsiteY2" fmla="*/ 3052053 h 3052053"/>
              <a:gd name="connsiteX3" fmla="*/ 0 w 1526026"/>
              <a:gd name="connsiteY3" fmla="*/ 3052053 h 3052053"/>
              <a:gd name="connsiteX4" fmla="*/ 0 w 1526026"/>
              <a:gd name="connsiteY4" fmla="*/ 0 h 305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6026" h="3052053">
                <a:moveTo>
                  <a:pt x="0" y="0"/>
                </a:moveTo>
                <a:lnTo>
                  <a:pt x="1526026" y="0"/>
                </a:lnTo>
                <a:lnTo>
                  <a:pt x="1526026" y="3052053"/>
                </a:lnTo>
                <a:lnTo>
                  <a:pt x="0" y="30520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lvl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3600" kern="1200"/>
          </a:p>
        </p:txBody>
      </p:sp>
      <p:grpSp>
        <p:nvGrpSpPr>
          <p:cNvPr id="117" name="Grupo 116"/>
          <p:cNvGrpSpPr/>
          <p:nvPr/>
        </p:nvGrpSpPr>
        <p:grpSpPr>
          <a:xfrm>
            <a:off x="2273710" y="3423351"/>
            <a:ext cx="1266273" cy="1266273"/>
            <a:chOff x="988089" y="2418794"/>
            <a:chExt cx="763013" cy="763013"/>
          </a:xfrm>
        </p:grpSpPr>
        <p:sp>
          <p:nvSpPr>
            <p:cNvPr id="118" name="Acorde 117"/>
            <p:cNvSpPr/>
            <p:nvPr/>
          </p:nvSpPr>
          <p:spPr>
            <a:xfrm>
              <a:off x="988089" y="2418794"/>
              <a:ext cx="763013" cy="763013"/>
            </a:xfrm>
            <a:prstGeom prst="chord">
              <a:avLst>
                <a:gd name="adj1" fmla="val 4800000"/>
                <a:gd name="adj2" fmla="val 1680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9" name="Circular 118"/>
            <p:cNvSpPr/>
            <p:nvPr/>
          </p:nvSpPr>
          <p:spPr>
            <a:xfrm>
              <a:off x="1064391" y="2495095"/>
              <a:ext cx="610410" cy="610410"/>
            </a:xfrm>
            <a:prstGeom prst="pie">
              <a:avLst>
                <a:gd name="adj1" fmla="val 12600000"/>
                <a:gd name="adj2" fmla="val 16200000"/>
              </a:avLst>
            </a:prstGeom>
            <a:solidFill>
              <a:srgbClr val="79CAE0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4084768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0" y="3212976"/>
            <a:ext cx="5798443" cy="6480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6BD34023-E098-40BD-B9E8-FA94D7BBCB50}"/>
              </a:ext>
            </a:extLst>
          </p:cNvPr>
          <p:cNvSpPr/>
          <p:nvPr/>
        </p:nvSpPr>
        <p:spPr>
          <a:xfrm>
            <a:off x="0" y="897340"/>
            <a:ext cx="540000" cy="15841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752475" y="4177826"/>
            <a:ext cx="4274442" cy="2088232"/>
          </a:xfrm>
          <a:prstGeom prst="rect">
            <a:avLst/>
          </a:prstGeom>
          <a:noFill/>
          <a:ln w="38100">
            <a:solidFill>
              <a:srgbClr val="38B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00125" y="4437112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23A07-C4B9-4252-B01C-A32D2A897A84}"/>
              </a:ext>
            </a:extLst>
          </p:cNvPr>
          <p:cNvSpPr txBox="1"/>
          <p:nvPr/>
        </p:nvSpPr>
        <p:spPr>
          <a:xfrm>
            <a:off x="646592" y="823049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rgbClr val="00B0F0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A518D-72DB-4B6A-8684-47DA109FF81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73221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id="{A7D93D44-45AB-4E1C-99F5-30BC47E0FD19}"/>
              </a:ext>
            </a:extLst>
          </p:cNvPr>
          <p:cNvSpPr/>
          <p:nvPr/>
        </p:nvSpPr>
        <p:spPr>
          <a:xfrm>
            <a:off x="0" y="-3600"/>
            <a:ext cx="3311691" cy="6861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그룹 13">
            <a:extLst>
              <a:ext uri="{FF2B5EF4-FFF2-40B4-BE49-F238E27FC236}">
                <a16:creationId xmlns:a16="http://schemas.microsoft.com/office/drawing/2014/main" id="{14948877-9A32-4B26-90A4-171C1766F5F0}"/>
              </a:ext>
            </a:extLst>
          </p:cNvPr>
          <p:cNvGrpSpPr/>
          <p:nvPr/>
        </p:nvGrpSpPr>
        <p:grpSpPr>
          <a:xfrm>
            <a:off x="827388" y="4688732"/>
            <a:ext cx="2402198" cy="2052636"/>
            <a:chOff x="523919" y="5144040"/>
            <a:chExt cx="1869352" cy="1597328"/>
          </a:xfrm>
        </p:grpSpPr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1A8C11E7-5E17-4F49-B146-16BC55C19971}"/>
                </a:ext>
              </a:extLst>
            </p:cNvPr>
            <p:cNvSpPr/>
            <p:nvPr userDrawn="1"/>
          </p:nvSpPr>
          <p:spPr>
            <a:xfrm>
              <a:off x="1259632" y="5702855"/>
              <a:ext cx="1133639" cy="1038513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1BD562CA-B1CC-4898-8726-3BF4AFE8C138}"/>
                </a:ext>
              </a:extLst>
            </p:cNvPr>
            <p:cNvSpPr/>
            <p:nvPr userDrawn="1"/>
          </p:nvSpPr>
          <p:spPr>
            <a:xfrm rot="21072396">
              <a:off x="1100613" y="5144040"/>
              <a:ext cx="888676" cy="814105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3C077AFF-582F-4E62-8337-8FCD99010F53}"/>
                </a:ext>
              </a:extLst>
            </p:cNvPr>
            <p:cNvSpPr/>
            <p:nvPr userDrawn="1"/>
          </p:nvSpPr>
          <p:spPr>
            <a:xfrm rot="21072396">
              <a:off x="523919" y="5876969"/>
              <a:ext cx="705977" cy="646737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413730D-B5EA-476B-849E-188233B46BB9}"/>
              </a:ext>
            </a:extLst>
          </p:cNvPr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w="25400">
            <a:solidFill>
              <a:srgbClr val="79CA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E2D61-ED20-4352-8C15-A68251E85340}"/>
              </a:ext>
            </a:extLst>
          </p:cNvPr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23E20-EFD9-4AEB-AD82-1E283EB6767C}"/>
              </a:ext>
            </a:extLst>
          </p:cNvPr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88BF6E-B6FC-423D-8388-39724D0263CC}"/>
              </a:ext>
            </a:extLst>
          </p:cNvPr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w="25400">
            <a:solidFill>
              <a:srgbClr val="79CA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4FEC91-B70D-4FDD-B4E0-20A70091B020}"/>
              </a:ext>
            </a:extLst>
          </p:cNvPr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w="25400">
            <a:solidFill>
              <a:srgbClr val="79CA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DE29FE-C75D-4B99-987B-4EB0D9823A84}"/>
              </a:ext>
            </a:extLst>
          </p:cNvPr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w="25400">
            <a:solidFill>
              <a:srgbClr val="79CA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6">
            <a:extLst>
              <a:ext uri="{FF2B5EF4-FFF2-40B4-BE49-F238E27FC236}">
                <a16:creationId xmlns:a16="http://schemas.microsoft.com/office/drawing/2014/main" id="{3289E907-DC8A-4E83-98D7-50E8F173A224}"/>
              </a:ext>
            </a:extLst>
          </p:cNvPr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029E14-072A-4110-9DD7-8DA8755D534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D42220-B200-450B-A606-8EE929C6964B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F94FF5E-4714-4065-9384-66534A3F7E72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D68A773-F88F-4D9B-85B7-6A404702E0C0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rgbClr val="38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CDF741-D0EA-4D20-96D6-54049621AEC9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7147E9E-7073-49EF-9800-BEAFE23EFEB2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DB020AAB-ACB8-48AE-9ACC-94080BE42086}"/>
              </a:ext>
            </a:extLst>
          </p:cNvPr>
          <p:cNvSpPr/>
          <p:nvPr/>
        </p:nvSpPr>
        <p:spPr>
          <a:xfrm>
            <a:off x="4807222" y="403554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Chord 32">
            <a:extLst>
              <a:ext uri="{FF2B5EF4-FFF2-40B4-BE49-F238E27FC236}">
                <a16:creationId xmlns:a16="http://schemas.microsoft.com/office/drawing/2014/main" id="{2F612839-B5F8-4D20-B285-24CCD9A2E39B}"/>
              </a:ext>
            </a:extLst>
          </p:cNvPr>
          <p:cNvSpPr/>
          <p:nvPr/>
        </p:nvSpPr>
        <p:spPr>
          <a:xfrm>
            <a:off x="4806951" y="5533066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40">
            <a:extLst>
              <a:ext uri="{FF2B5EF4-FFF2-40B4-BE49-F238E27FC236}">
                <a16:creationId xmlns:a16="http://schemas.microsoft.com/office/drawing/2014/main" id="{0A6DAA53-DC92-44FF-B5C5-838E37B62548}"/>
              </a:ext>
            </a:extLst>
          </p:cNvPr>
          <p:cNvSpPr/>
          <p:nvPr/>
        </p:nvSpPr>
        <p:spPr>
          <a:xfrm rot="2942052">
            <a:off x="4850362" y="2538368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7DBAD84C-6A12-4BDC-851E-053A5A8BE6AB}"/>
              </a:ext>
            </a:extLst>
          </p:cNvPr>
          <p:cNvSpPr>
            <a:spLocks noChangeAspect="1"/>
          </p:cNvSpPr>
          <p:nvPr/>
        </p:nvSpPr>
        <p:spPr>
          <a:xfrm>
            <a:off x="4862900" y="952161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3FDFCD94-C870-4332-B42A-F6C7DA37F25C}"/>
              </a:ext>
            </a:extLst>
          </p:cNvPr>
          <p:cNvGrpSpPr/>
          <p:nvPr/>
        </p:nvGrpSpPr>
        <p:grpSpPr>
          <a:xfrm>
            <a:off x="5735186" y="2159930"/>
            <a:ext cx="5266798" cy="1004839"/>
            <a:chOff x="5735185" y="674821"/>
            <a:chExt cx="5266798" cy="1004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EE90D2-8371-44EC-95D6-1688454F83F7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AF131D-D9EA-4A5E-9718-528A1A23F77F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A46C38B8-7E5A-4985-AFC8-77A1239D0EAE}"/>
              </a:ext>
            </a:extLst>
          </p:cNvPr>
          <p:cNvGrpSpPr/>
          <p:nvPr/>
        </p:nvGrpSpPr>
        <p:grpSpPr>
          <a:xfrm>
            <a:off x="5735186" y="3701654"/>
            <a:ext cx="5266798" cy="1004839"/>
            <a:chOff x="5735185" y="674821"/>
            <a:chExt cx="5266798" cy="100483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97BB75-8F2A-488B-BA95-B9BA83B957B9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257C36-4795-4BC2-B7A2-17C512EF58A6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31" name="그룹 6">
            <a:extLst>
              <a:ext uri="{FF2B5EF4-FFF2-40B4-BE49-F238E27FC236}">
                <a16:creationId xmlns:a16="http://schemas.microsoft.com/office/drawing/2014/main" id="{BF8E090E-B5A6-4C18-8DEC-260DAFCF9E15}"/>
              </a:ext>
            </a:extLst>
          </p:cNvPr>
          <p:cNvGrpSpPr/>
          <p:nvPr/>
        </p:nvGrpSpPr>
        <p:grpSpPr>
          <a:xfrm>
            <a:off x="5735186" y="5234234"/>
            <a:ext cx="5266798" cy="1004839"/>
            <a:chOff x="5735185" y="674821"/>
            <a:chExt cx="5266798" cy="10048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0638EC-F17F-434B-AA35-22D6923274EA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14CB3D-28D5-4400-9835-6DD10DCD09D0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8611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Block Arc 20">
            <a:extLst>
              <a:ext uri="{FF2B5EF4-FFF2-40B4-BE49-F238E27FC236}">
                <a16:creationId xmlns:a16="http://schemas.microsoft.com/office/drawing/2014/main" id="{751C192E-ECDF-4523-B09B-2E79A8A9370F}"/>
              </a:ext>
            </a:extLst>
          </p:cNvPr>
          <p:cNvSpPr/>
          <p:nvPr/>
        </p:nvSpPr>
        <p:spPr>
          <a:xfrm rot="5400000">
            <a:off x="6028145" y="1965764"/>
            <a:ext cx="2260846" cy="1487016"/>
          </a:xfrm>
          <a:custGeom>
            <a:avLst/>
            <a:gdLst/>
            <a:ahLst/>
            <a:cxnLst/>
            <a:rect l="l" t="t" r="r" b="b"/>
            <a:pathLst>
              <a:path w="2260846" h="1487016">
                <a:moveTo>
                  <a:pt x="126" y="1487016"/>
                </a:moveTo>
                <a:cubicBezTo>
                  <a:pt x="-4997" y="1096104"/>
                  <a:pt x="146037" y="719300"/>
                  <a:pt x="419742" y="440151"/>
                </a:cubicBezTo>
                <a:cubicBezTo>
                  <a:pt x="693447" y="161002"/>
                  <a:pt x="1067203" y="2576"/>
                  <a:pt x="1458140" y="0"/>
                </a:cubicBezTo>
                <a:lnTo>
                  <a:pt x="1460343" y="334356"/>
                </a:lnTo>
                <a:lnTo>
                  <a:pt x="2018530" y="334356"/>
                </a:lnTo>
                <a:lnTo>
                  <a:pt x="2018530" y="213198"/>
                </a:lnTo>
                <a:lnTo>
                  <a:pt x="2260846" y="455514"/>
                </a:lnTo>
                <a:lnTo>
                  <a:pt x="2018530" y="697830"/>
                </a:lnTo>
                <a:lnTo>
                  <a:pt x="2018530" y="576672"/>
                </a:lnTo>
                <a:lnTo>
                  <a:pt x="1461940" y="576672"/>
                </a:lnTo>
                <a:cubicBezTo>
                  <a:pt x="1462705" y="692809"/>
                  <a:pt x="1463470" y="808946"/>
                  <a:pt x="1464235" y="925083"/>
                </a:cubicBezTo>
                <a:cubicBezTo>
                  <a:pt x="1319690" y="926035"/>
                  <a:pt x="1181497" y="984612"/>
                  <a:pt x="1080298" y="1087824"/>
                </a:cubicBezTo>
                <a:cubicBezTo>
                  <a:pt x="979099" y="1191036"/>
                  <a:pt x="923255" y="1330356"/>
                  <a:pt x="925149" y="1474891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7" name="Block Arc 21">
            <a:extLst>
              <a:ext uri="{FF2B5EF4-FFF2-40B4-BE49-F238E27FC236}">
                <a16:creationId xmlns:a16="http://schemas.microsoft.com/office/drawing/2014/main" id="{16266C81-3C6F-4409-8A91-4AF489C0AF00}"/>
              </a:ext>
            </a:extLst>
          </p:cNvPr>
          <p:cNvSpPr/>
          <p:nvPr/>
        </p:nvSpPr>
        <p:spPr>
          <a:xfrm rot="10800000">
            <a:off x="5625502" y="3813725"/>
            <a:ext cx="2276605" cy="1509539"/>
          </a:xfrm>
          <a:custGeom>
            <a:avLst/>
            <a:gdLst/>
            <a:ahLst/>
            <a:cxnLst/>
            <a:rect l="l" t="t" r="r" b="b"/>
            <a:pathLst>
              <a:path w="2276605" h="1509539">
                <a:moveTo>
                  <a:pt x="593" y="1509539"/>
                </a:moveTo>
                <a:cubicBezTo>
                  <a:pt x="-10743" y="1110932"/>
                  <a:pt x="140588" y="724868"/>
                  <a:pt x="419780" y="440143"/>
                </a:cubicBezTo>
                <a:cubicBezTo>
                  <a:pt x="698972" y="155419"/>
                  <a:pt x="1081993" y="-3457"/>
                  <a:pt x="1480746" y="57"/>
                </a:cubicBezTo>
                <a:lnTo>
                  <a:pt x="1478073" y="303452"/>
                </a:lnTo>
                <a:lnTo>
                  <a:pt x="2034289" y="303452"/>
                </a:lnTo>
                <a:lnTo>
                  <a:pt x="2034289" y="182294"/>
                </a:lnTo>
                <a:lnTo>
                  <a:pt x="2276605" y="424610"/>
                </a:lnTo>
                <a:lnTo>
                  <a:pt x="2034289" y="666926"/>
                </a:lnTo>
                <a:lnTo>
                  <a:pt x="2034289" y="545768"/>
                </a:lnTo>
                <a:lnTo>
                  <a:pt x="1475937" y="545768"/>
                </a:lnTo>
                <a:lnTo>
                  <a:pt x="1472760" y="906248"/>
                </a:lnTo>
                <a:cubicBezTo>
                  <a:pt x="1320197" y="904903"/>
                  <a:pt x="1173654" y="965689"/>
                  <a:pt x="1066835" y="1074625"/>
                </a:cubicBezTo>
                <a:cubicBezTo>
                  <a:pt x="960016" y="1183560"/>
                  <a:pt x="902117" y="1331268"/>
                  <a:pt x="906454" y="148377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Block Arc 22">
            <a:extLst>
              <a:ext uri="{FF2B5EF4-FFF2-40B4-BE49-F238E27FC236}">
                <a16:creationId xmlns:a16="http://schemas.microsoft.com/office/drawing/2014/main" id="{D89ABCE8-C229-4C01-9E65-636F804DBB0D}"/>
              </a:ext>
            </a:extLst>
          </p:cNvPr>
          <p:cNvSpPr/>
          <p:nvPr/>
        </p:nvSpPr>
        <p:spPr>
          <a:xfrm rot="16200000">
            <a:off x="3753311" y="3451073"/>
            <a:ext cx="2276605" cy="1467779"/>
          </a:xfrm>
          <a:custGeom>
            <a:avLst/>
            <a:gdLst/>
            <a:ahLst/>
            <a:cxnLst/>
            <a:rect l="l" t="t" r="r" b="b"/>
            <a:pathLst>
              <a:path w="2276605" h="1467779">
                <a:moveTo>
                  <a:pt x="2276605" y="442016"/>
                </a:moveTo>
                <a:lnTo>
                  <a:pt x="2034289" y="684332"/>
                </a:lnTo>
                <a:lnTo>
                  <a:pt x="2034289" y="563174"/>
                </a:lnTo>
                <a:lnTo>
                  <a:pt x="1461851" y="563174"/>
                </a:lnTo>
                <a:cubicBezTo>
                  <a:pt x="1462645" y="683810"/>
                  <a:pt x="1463440" y="804446"/>
                  <a:pt x="1464235" y="925082"/>
                </a:cubicBezTo>
                <a:cubicBezTo>
                  <a:pt x="1165908" y="927048"/>
                  <a:pt x="925103" y="1169444"/>
                  <a:pt x="925103" y="1467778"/>
                </a:cubicBezTo>
                <a:lnTo>
                  <a:pt x="0" y="1467779"/>
                </a:lnTo>
                <a:cubicBezTo>
                  <a:pt x="0" y="660904"/>
                  <a:pt x="651282" y="5316"/>
                  <a:pt x="1458140" y="0"/>
                </a:cubicBezTo>
                <a:lnTo>
                  <a:pt x="1460254" y="320858"/>
                </a:lnTo>
                <a:lnTo>
                  <a:pt x="2034289" y="320858"/>
                </a:lnTo>
                <a:lnTo>
                  <a:pt x="2034289" y="199700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4C1A646F-6DD8-4458-A5BF-483193A9F995}"/>
              </a:ext>
            </a:extLst>
          </p:cNvPr>
          <p:cNvSpPr/>
          <p:nvPr/>
        </p:nvSpPr>
        <p:spPr>
          <a:xfrm>
            <a:off x="5228949" y="2658120"/>
            <a:ext cx="1584000" cy="1584176"/>
          </a:xfrm>
          <a:prstGeom prst="roundRect">
            <a:avLst>
              <a:gd name="adj" fmla="val 30355"/>
            </a:avLst>
          </a:prstGeom>
          <a:solidFill>
            <a:schemeClr val="bg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Up Arrow 23">
            <a:extLst>
              <a:ext uri="{FF2B5EF4-FFF2-40B4-BE49-F238E27FC236}">
                <a16:creationId xmlns:a16="http://schemas.microsoft.com/office/drawing/2014/main" id="{E4AF1040-EB49-4BFD-ABB0-2B5CBDB87A49}"/>
              </a:ext>
            </a:extLst>
          </p:cNvPr>
          <p:cNvSpPr/>
          <p:nvPr/>
        </p:nvSpPr>
        <p:spPr>
          <a:xfrm rot="5400000">
            <a:off x="4552847" y="1183725"/>
            <a:ext cx="1486295" cy="2276604"/>
          </a:xfrm>
          <a:custGeom>
            <a:avLst/>
            <a:gdLst/>
            <a:ahLst/>
            <a:cxnLst/>
            <a:rect l="l" t="t" r="r" b="b"/>
            <a:pathLst>
              <a:path w="1486295" h="2276604">
                <a:moveTo>
                  <a:pt x="0" y="818464"/>
                </a:moveTo>
                <a:lnTo>
                  <a:pt x="327724" y="816305"/>
                </a:lnTo>
                <a:lnTo>
                  <a:pt x="327724" y="242316"/>
                </a:lnTo>
                <a:lnTo>
                  <a:pt x="206566" y="242316"/>
                </a:lnTo>
                <a:lnTo>
                  <a:pt x="448882" y="0"/>
                </a:lnTo>
                <a:lnTo>
                  <a:pt x="691198" y="242316"/>
                </a:lnTo>
                <a:lnTo>
                  <a:pt x="570040" y="242316"/>
                </a:lnTo>
                <a:lnTo>
                  <a:pt x="570040" y="814708"/>
                </a:lnTo>
                <a:cubicBezTo>
                  <a:pt x="688388" y="813929"/>
                  <a:pt x="806735" y="813149"/>
                  <a:pt x="925083" y="812370"/>
                </a:cubicBezTo>
                <a:cubicBezTo>
                  <a:pt x="926035" y="956869"/>
                  <a:pt x="984574" y="1095021"/>
                  <a:pt x="1087729" y="1196214"/>
                </a:cubicBezTo>
                <a:cubicBezTo>
                  <a:pt x="1190884" y="1297406"/>
                  <a:pt x="1330135" y="1353282"/>
                  <a:pt x="1474625" y="1351460"/>
                </a:cubicBezTo>
                <a:lnTo>
                  <a:pt x="1486295" y="2276488"/>
                </a:lnTo>
                <a:cubicBezTo>
                  <a:pt x="1095506" y="2281418"/>
                  <a:pt x="718886" y="2130296"/>
                  <a:pt x="439894" y="1856610"/>
                </a:cubicBezTo>
                <a:cubicBezTo>
                  <a:pt x="160901" y="1582924"/>
                  <a:pt x="2575" y="1209276"/>
                  <a:pt x="0" y="81846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E58B90F2-FD24-433E-BD29-CF9B03E34A7F}"/>
              </a:ext>
            </a:extLst>
          </p:cNvPr>
          <p:cNvSpPr txBox="1"/>
          <p:nvPr/>
        </p:nvSpPr>
        <p:spPr>
          <a:xfrm>
            <a:off x="5467498" y="3660875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9">
            <a:extLst>
              <a:ext uri="{FF2B5EF4-FFF2-40B4-BE49-F238E27FC236}">
                <a16:creationId xmlns:a16="http://schemas.microsoft.com/office/drawing/2014/main" id="{21E7E619-C536-4D8D-AAB3-86D6507D4296}"/>
              </a:ext>
            </a:extLst>
          </p:cNvPr>
          <p:cNvGrpSpPr/>
          <p:nvPr/>
        </p:nvGrpSpPr>
        <p:grpSpPr>
          <a:xfrm>
            <a:off x="7988154" y="2033343"/>
            <a:ext cx="3327107" cy="1065468"/>
            <a:chOff x="2079598" y="4324401"/>
            <a:chExt cx="4492794" cy="1065468"/>
          </a:xfrm>
        </p:grpSpPr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698B59B1-8B94-4741-A181-45B899F10928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DC595482-6EAB-4CA8-B51E-E1CC319EC15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2">
            <a:extLst>
              <a:ext uri="{FF2B5EF4-FFF2-40B4-BE49-F238E27FC236}">
                <a16:creationId xmlns:a16="http://schemas.microsoft.com/office/drawing/2014/main" id="{79DE9A88-B1E2-4711-9899-E34D159146CD}"/>
              </a:ext>
            </a:extLst>
          </p:cNvPr>
          <p:cNvGrpSpPr/>
          <p:nvPr/>
        </p:nvGrpSpPr>
        <p:grpSpPr>
          <a:xfrm>
            <a:off x="7988154" y="4598458"/>
            <a:ext cx="3327107" cy="1065468"/>
            <a:chOff x="2079598" y="4324401"/>
            <a:chExt cx="4492794" cy="1065468"/>
          </a:xfrm>
        </p:grpSpPr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8A2283A3-78FE-4A18-965B-C48B1479077D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14">
              <a:extLst>
                <a:ext uri="{FF2B5EF4-FFF2-40B4-BE49-F238E27FC236}">
                  <a16:creationId xmlns:a16="http://schemas.microsoft.com/office/drawing/2014/main" id="{EA3AC93F-92AC-42AD-8C3E-1E90E10A036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5">
            <a:extLst>
              <a:ext uri="{FF2B5EF4-FFF2-40B4-BE49-F238E27FC236}">
                <a16:creationId xmlns:a16="http://schemas.microsoft.com/office/drawing/2014/main" id="{F7B114F3-08CB-40AB-8A73-E14F6792F7E1}"/>
              </a:ext>
            </a:extLst>
          </p:cNvPr>
          <p:cNvGrpSpPr/>
          <p:nvPr/>
        </p:nvGrpSpPr>
        <p:grpSpPr>
          <a:xfrm>
            <a:off x="729777" y="1324856"/>
            <a:ext cx="3328230" cy="1065468"/>
            <a:chOff x="2079598" y="4324401"/>
            <a:chExt cx="4492794" cy="1065468"/>
          </a:xfrm>
        </p:grpSpPr>
        <p:sp>
          <p:nvSpPr>
            <p:cNvPr id="29" name="TextBox 16">
              <a:extLst>
                <a:ext uri="{FF2B5EF4-FFF2-40B4-BE49-F238E27FC236}">
                  <a16:creationId xmlns:a16="http://schemas.microsoft.com/office/drawing/2014/main" id="{26004FFF-40B8-4B88-A050-656A11453CC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17">
              <a:extLst>
                <a:ext uri="{FF2B5EF4-FFF2-40B4-BE49-F238E27FC236}">
                  <a16:creationId xmlns:a16="http://schemas.microsoft.com/office/drawing/2014/main" id="{A79B18EB-068E-42C7-8466-638F7F48107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8">
            <a:extLst>
              <a:ext uri="{FF2B5EF4-FFF2-40B4-BE49-F238E27FC236}">
                <a16:creationId xmlns:a16="http://schemas.microsoft.com/office/drawing/2014/main" id="{F21311E5-B338-4A8F-8891-F8E63FD9C6C3}"/>
              </a:ext>
            </a:extLst>
          </p:cNvPr>
          <p:cNvGrpSpPr/>
          <p:nvPr/>
        </p:nvGrpSpPr>
        <p:grpSpPr>
          <a:xfrm>
            <a:off x="729777" y="3744050"/>
            <a:ext cx="3328230" cy="1065468"/>
            <a:chOff x="2079598" y="4324401"/>
            <a:chExt cx="4492794" cy="1065468"/>
          </a:xfrm>
        </p:grpSpPr>
        <p:sp>
          <p:nvSpPr>
            <p:cNvPr id="32" name="TextBox 19">
              <a:extLst>
                <a:ext uri="{FF2B5EF4-FFF2-40B4-BE49-F238E27FC236}">
                  <a16:creationId xmlns:a16="http://schemas.microsoft.com/office/drawing/2014/main" id="{D88F37B7-25F7-449C-A86C-DBBE74D09EF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id="{9796F2BA-829F-4F60-9308-7334136CC513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AB61FBC8-A695-4EF4-B393-80E3D03BBF78}"/>
              </a:ext>
            </a:extLst>
          </p:cNvPr>
          <p:cNvSpPr/>
          <p:nvPr/>
        </p:nvSpPr>
        <p:spPr>
          <a:xfrm rot="16200000">
            <a:off x="4647332" y="2151593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4688095" y="4383345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90DAB66E-CAD0-44E9-BBDD-EE0D14FA133F}"/>
              </a:ext>
            </a:extLst>
          </p:cNvPr>
          <p:cNvSpPr/>
          <p:nvPr/>
        </p:nvSpPr>
        <p:spPr>
          <a:xfrm>
            <a:off x="5739225" y="2956891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C66D9A67-1045-4D77-ACB0-5F12F2F745C7}"/>
              </a:ext>
            </a:extLst>
          </p:cNvPr>
          <p:cNvSpPr>
            <a:spLocks noChangeAspect="1"/>
          </p:cNvSpPr>
          <p:nvPr/>
        </p:nvSpPr>
        <p:spPr>
          <a:xfrm>
            <a:off x="6934084" y="4309239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6936596" y="2211363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8050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smtClean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2" y="484469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79CAE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rgbClr val="79CAE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F6BD9-A471-4225-909E-565BDADFC20D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6FF-5F48-451D-A5E8-F2B65F060F93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00CA3-736E-4CA9-B4D1-14D69E33D70A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855CC5-D78C-4016-8150-AADC23D2DB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949259-2FF7-464C-BCE9-843D32A18A91}"/>
              </a:ext>
            </a:extLst>
          </p:cNvPr>
          <p:cNvSpPr/>
          <p:nvPr/>
        </p:nvSpPr>
        <p:spPr>
          <a:xfrm>
            <a:off x="0" y="1522166"/>
            <a:ext cx="4396383" cy="69578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480968-B9E5-4AD8-A343-8BE76FC477FD}"/>
              </a:ext>
            </a:extLst>
          </p:cNvPr>
          <p:cNvSpPr/>
          <p:nvPr/>
        </p:nvSpPr>
        <p:spPr>
          <a:xfrm>
            <a:off x="0" y="2413747"/>
            <a:ext cx="4396383" cy="695785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FE3901-6B20-4377-BFC0-D68682AA30B6}"/>
              </a:ext>
            </a:extLst>
          </p:cNvPr>
          <p:cNvSpPr/>
          <p:nvPr/>
        </p:nvSpPr>
        <p:spPr>
          <a:xfrm>
            <a:off x="0" y="3305328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BB4F6B-83C5-48C7-9ECE-54A4FD178B92}"/>
              </a:ext>
            </a:extLst>
          </p:cNvPr>
          <p:cNvSpPr/>
          <p:nvPr/>
        </p:nvSpPr>
        <p:spPr>
          <a:xfrm>
            <a:off x="0" y="4196909"/>
            <a:ext cx="4396383" cy="695785"/>
          </a:xfrm>
          <a:prstGeom prst="rect">
            <a:avLst/>
          </a:prstGeom>
          <a:solidFill>
            <a:srgbClr val="38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92EC75-B4E0-4253-9FA3-4126425A926A}"/>
              </a:ext>
            </a:extLst>
          </p:cNvPr>
          <p:cNvSpPr/>
          <p:nvPr/>
        </p:nvSpPr>
        <p:spPr>
          <a:xfrm>
            <a:off x="0" y="5088489"/>
            <a:ext cx="4396383" cy="69578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05AE30-5F0D-497C-9778-79C91DB1C5DF}"/>
              </a:ext>
            </a:extLst>
          </p:cNvPr>
          <p:cNvSpPr/>
          <p:nvPr/>
        </p:nvSpPr>
        <p:spPr>
          <a:xfrm>
            <a:off x="4034951" y="2434038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38B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3E304F-48C9-4461-89E0-906CE0F4FDDB}"/>
              </a:ext>
            </a:extLst>
          </p:cNvPr>
          <p:cNvSpPr/>
          <p:nvPr/>
        </p:nvSpPr>
        <p:spPr>
          <a:xfrm>
            <a:off x="4034951" y="332561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77D21E4-9D53-4BC1-BB9C-AF777060F140}"/>
              </a:ext>
            </a:extLst>
          </p:cNvPr>
          <p:cNvSpPr/>
          <p:nvPr/>
        </p:nvSpPr>
        <p:spPr>
          <a:xfrm>
            <a:off x="4034951" y="4217200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38B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B38F79-983C-4664-AB30-59A93DEC59FE}"/>
              </a:ext>
            </a:extLst>
          </p:cNvPr>
          <p:cNvSpPr/>
          <p:nvPr/>
        </p:nvSpPr>
        <p:spPr>
          <a:xfrm>
            <a:off x="4043743" y="510878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507843-D3D6-48B1-8370-DDAF49A60F55}"/>
              </a:ext>
            </a:extLst>
          </p:cNvPr>
          <p:cNvSpPr txBox="1"/>
          <p:nvPr/>
        </p:nvSpPr>
        <p:spPr>
          <a:xfrm>
            <a:off x="1028699" y="163905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E6EB97-D194-4BC1-832E-8397F5458DB1}"/>
              </a:ext>
            </a:extLst>
          </p:cNvPr>
          <p:cNvSpPr txBox="1"/>
          <p:nvPr/>
        </p:nvSpPr>
        <p:spPr>
          <a:xfrm>
            <a:off x="1028699" y="252188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C65968-055F-46A7-8015-9BF6E26CFB37}"/>
              </a:ext>
            </a:extLst>
          </p:cNvPr>
          <p:cNvSpPr txBox="1"/>
          <p:nvPr/>
        </p:nvSpPr>
        <p:spPr>
          <a:xfrm>
            <a:off x="1028699" y="340471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4A2C98-0C04-40A2-B51D-151E527FB0EB}"/>
              </a:ext>
            </a:extLst>
          </p:cNvPr>
          <p:cNvSpPr txBox="1"/>
          <p:nvPr/>
        </p:nvSpPr>
        <p:spPr>
          <a:xfrm>
            <a:off x="1028699" y="4287550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67FCFC-F431-4168-B6BD-AE599333284C}"/>
              </a:ext>
            </a:extLst>
          </p:cNvPr>
          <p:cNvSpPr txBox="1"/>
          <p:nvPr/>
        </p:nvSpPr>
        <p:spPr>
          <a:xfrm>
            <a:off x="1028699" y="520554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305E0D-AE61-4DEA-A5FB-A437F4A945B9}"/>
              </a:ext>
            </a:extLst>
          </p:cNvPr>
          <p:cNvGrpSpPr/>
          <p:nvPr/>
        </p:nvGrpSpPr>
        <p:grpSpPr>
          <a:xfrm>
            <a:off x="4910404" y="1502199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947CFE-1959-4784-98B0-75FFB70B92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AD385-08DD-464E-82E4-7ABF2552A22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0E1BED-6CD3-489D-9B0D-4C21A56B66A4}"/>
              </a:ext>
            </a:extLst>
          </p:cNvPr>
          <p:cNvGrpSpPr/>
          <p:nvPr/>
        </p:nvGrpSpPr>
        <p:grpSpPr>
          <a:xfrm>
            <a:off x="4910404" y="2391607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8BFAFF-F624-4465-8960-7FBE87700A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A5C58-4327-41DB-AD41-8DAF44513B18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84ABAE-7CE5-4BF8-9804-F4722151D79C}"/>
              </a:ext>
            </a:extLst>
          </p:cNvPr>
          <p:cNvGrpSpPr/>
          <p:nvPr/>
        </p:nvGrpSpPr>
        <p:grpSpPr>
          <a:xfrm>
            <a:off x="4910404" y="3281015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3CB6BA-7DF0-4415-B702-5CFCB4DC738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8F41B9-B6AD-407C-8453-3559DE103AF1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12B1FF-800B-41B4-A3EE-DED753ECBCB6}"/>
              </a:ext>
            </a:extLst>
          </p:cNvPr>
          <p:cNvGrpSpPr/>
          <p:nvPr/>
        </p:nvGrpSpPr>
        <p:grpSpPr>
          <a:xfrm>
            <a:off x="4910404" y="4170423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188686-6C6F-40BC-BE4B-9A12ED4B046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22F26A-2A52-47D9-8A02-CB791046CF9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FCC0C5-93A8-4DF7-A1CB-08BB680B6CE4}"/>
              </a:ext>
            </a:extLst>
          </p:cNvPr>
          <p:cNvGrpSpPr/>
          <p:nvPr/>
        </p:nvGrpSpPr>
        <p:grpSpPr>
          <a:xfrm>
            <a:off x="4910404" y="5059831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1E7542-C800-46D1-93CF-85CE91A7AF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1FAEE7-C008-4BC6-B9FC-B647DCCCAA3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BC5A4E0B-E631-4FB3-874D-00E4A62B487A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270913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06A5401D-0C02-4D5C-822E-36E6F033ADD4}"/>
              </a:ext>
            </a:extLst>
          </p:cNvPr>
          <p:cNvSpPr/>
          <p:nvPr/>
        </p:nvSpPr>
        <p:spPr>
          <a:xfrm>
            <a:off x="8459926" y="1270913"/>
            <a:ext cx="768503" cy="768503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1C38EB3-B908-4E25-9421-B6283970BEF0}"/>
              </a:ext>
            </a:extLst>
          </p:cNvPr>
          <p:cNvSpPr/>
          <p:nvPr/>
        </p:nvSpPr>
        <p:spPr>
          <a:xfrm>
            <a:off x="9846465" y="2286119"/>
            <a:ext cx="1454866" cy="1454866"/>
          </a:xfrm>
          <a:prstGeom prst="ellipse">
            <a:avLst/>
          </a:prstGeom>
          <a:solidFill>
            <a:srgbClr val="38BCD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A53E0845-E17E-4FAF-A0AD-AC0867ABCD25}"/>
              </a:ext>
            </a:extLst>
          </p:cNvPr>
          <p:cNvSpPr/>
          <p:nvPr/>
        </p:nvSpPr>
        <p:spPr>
          <a:xfrm>
            <a:off x="8780209" y="3196286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E652C6DC-0BF0-4A9A-AAC8-AA62C2DAB8F0}"/>
              </a:ext>
            </a:extLst>
          </p:cNvPr>
          <p:cNvSpPr/>
          <p:nvPr/>
        </p:nvSpPr>
        <p:spPr>
          <a:xfrm>
            <a:off x="8938283" y="4287550"/>
            <a:ext cx="1345469" cy="1345469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5EEAA6D9-EF8F-4C0D-8D1D-B2FEB551CFB7}"/>
              </a:ext>
            </a:extLst>
          </p:cNvPr>
          <p:cNvSpPr/>
          <p:nvPr/>
        </p:nvSpPr>
        <p:spPr>
          <a:xfrm>
            <a:off x="8119375" y="2316025"/>
            <a:ext cx="623918" cy="623918"/>
          </a:xfrm>
          <a:prstGeom prst="ellipse">
            <a:avLst/>
          </a:prstGeom>
          <a:solidFill>
            <a:srgbClr val="79CAE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151A386-37AB-4CA1-8C16-0D6519A5B2C0}"/>
              </a:ext>
            </a:extLst>
          </p:cNvPr>
          <p:cNvSpPr/>
          <p:nvPr/>
        </p:nvSpPr>
        <p:spPr>
          <a:xfrm>
            <a:off x="4034951" y="1542457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59" name="Imagen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231" y="1678802"/>
            <a:ext cx="554640" cy="382510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231" y="2578921"/>
            <a:ext cx="554640" cy="382510"/>
          </a:xfrm>
          <a:prstGeom prst="rect">
            <a:avLst/>
          </a:prstGeom>
        </p:spPr>
      </p:pic>
      <p:pic>
        <p:nvPicPr>
          <p:cNvPr id="61" name="Imagen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990" y="3479951"/>
            <a:ext cx="554640" cy="382510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112" y="4366025"/>
            <a:ext cx="554640" cy="38251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512" y="4518425"/>
            <a:ext cx="554640" cy="38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949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Isosceles Triangle 14">
            <a:extLst>
              <a:ext uri="{FF2B5EF4-FFF2-40B4-BE49-F238E27FC236}">
                <a16:creationId xmlns:a16="http://schemas.microsoft.com/office/drawing/2014/main" id="{AFCA1B8A-5DB5-4FCB-90C4-92E370A4193E}"/>
              </a:ext>
            </a:extLst>
          </p:cNvPr>
          <p:cNvSpPr/>
          <p:nvPr/>
        </p:nvSpPr>
        <p:spPr>
          <a:xfrm rot="4713012">
            <a:off x="4591001" y="1837134"/>
            <a:ext cx="2350080" cy="1525919"/>
          </a:xfrm>
          <a:custGeom>
            <a:avLst/>
            <a:gdLst/>
            <a:ahLst/>
            <a:cxnLst/>
            <a:rect l="l" t="t" r="r" b="b"/>
            <a:pathLst>
              <a:path w="2876661" h="1867830">
                <a:moveTo>
                  <a:pt x="0" y="620759"/>
                </a:moveTo>
                <a:lnTo>
                  <a:pt x="360040" y="0"/>
                </a:lnTo>
                <a:lnTo>
                  <a:pt x="720080" y="620759"/>
                </a:lnTo>
                <a:lnTo>
                  <a:pt x="565503" y="620759"/>
                </a:lnTo>
                <a:cubicBezTo>
                  <a:pt x="629280" y="1044126"/>
                  <a:pt x="958722" y="1385952"/>
                  <a:pt x="1390726" y="1459968"/>
                </a:cubicBezTo>
                <a:cubicBezTo>
                  <a:pt x="1869169" y="1541940"/>
                  <a:pt x="2338337" y="1272287"/>
                  <a:pt x="2508348" y="817617"/>
                </a:cubicBezTo>
                <a:lnTo>
                  <a:pt x="2876661" y="955339"/>
                </a:lnTo>
                <a:cubicBezTo>
                  <a:pt x="2640523" y="1586858"/>
                  <a:pt x="1988863" y="1961397"/>
                  <a:pt x="1324321" y="1847541"/>
                </a:cubicBezTo>
                <a:cubicBezTo>
                  <a:pt x="703408" y="1741159"/>
                  <a:pt x="235035" y="1236464"/>
                  <a:pt x="166323" y="620759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5" name="Isosceles Triangle 14">
            <a:extLst>
              <a:ext uri="{FF2B5EF4-FFF2-40B4-BE49-F238E27FC236}">
                <a16:creationId xmlns:a16="http://schemas.microsoft.com/office/drawing/2014/main" id="{C2E5FFAB-6866-40A7-BA9B-1A2E70304970}"/>
              </a:ext>
            </a:extLst>
          </p:cNvPr>
          <p:cNvSpPr/>
          <p:nvPr/>
        </p:nvSpPr>
        <p:spPr>
          <a:xfrm rot="15485488">
            <a:off x="5450425" y="1850056"/>
            <a:ext cx="2350080" cy="1525919"/>
          </a:xfrm>
          <a:custGeom>
            <a:avLst/>
            <a:gdLst/>
            <a:ahLst/>
            <a:cxnLst/>
            <a:rect l="l" t="t" r="r" b="b"/>
            <a:pathLst>
              <a:path w="2876661" h="1867830">
                <a:moveTo>
                  <a:pt x="0" y="620759"/>
                </a:moveTo>
                <a:lnTo>
                  <a:pt x="360040" y="0"/>
                </a:lnTo>
                <a:lnTo>
                  <a:pt x="720080" y="620759"/>
                </a:lnTo>
                <a:lnTo>
                  <a:pt x="565503" y="620759"/>
                </a:lnTo>
                <a:cubicBezTo>
                  <a:pt x="629280" y="1044126"/>
                  <a:pt x="958722" y="1385952"/>
                  <a:pt x="1390726" y="1459968"/>
                </a:cubicBezTo>
                <a:cubicBezTo>
                  <a:pt x="1869169" y="1541940"/>
                  <a:pt x="2338337" y="1272287"/>
                  <a:pt x="2508348" y="817617"/>
                </a:cubicBezTo>
                <a:lnTo>
                  <a:pt x="2876661" y="955339"/>
                </a:lnTo>
                <a:cubicBezTo>
                  <a:pt x="2640523" y="1586858"/>
                  <a:pt x="1988863" y="1961397"/>
                  <a:pt x="1324321" y="1847541"/>
                </a:cubicBezTo>
                <a:cubicBezTo>
                  <a:pt x="703408" y="1741159"/>
                  <a:pt x="235035" y="1236464"/>
                  <a:pt x="166323" y="620759"/>
                </a:cubicBezTo>
                <a:close/>
              </a:path>
            </a:pathLst>
          </a:custGeom>
          <a:solidFill>
            <a:srgbClr val="38BCD7"/>
          </a:solidFill>
          <a:ln>
            <a:solidFill>
              <a:srgbClr val="79CA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CDD278-65BE-4BDF-A61D-3896BB9FC3C5}"/>
              </a:ext>
            </a:extLst>
          </p:cNvPr>
          <p:cNvCxnSpPr>
            <a:cxnSpLocks/>
          </p:cNvCxnSpPr>
          <p:nvPr/>
        </p:nvCxnSpPr>
        <p:spPr>
          <a:xfrm flipV="1">
            <a:off x="1150337" y="1607405"/>
            <a:ext cx="4284000" cy="14108"/>
          </a:xfrm>
          <a:prstGeom prst="line">
            <a:avLst/>
          </a:prstGeom>
          <a:ln w="15875">
            <a:solidFill>
              <a:srgbClr val="00B0F0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EEA09F-0CE8-4778-9012-A25367FB02B7}"/>
              </a:ext>
            </a:extLst>
          </p:cNvPr>
          <p:cNvCxnSpPr>
            <a:cxnSpLocks/>
          </p:cNvCxnSpPr>
          <p:nvPr/>
        </p:nvCxnSpPr>
        <p:spPr>
          <a:xfrm>
            <a:off x="6954482" y="1607405"/>
            <a:ext cx="4284000" cy="14108"/>
          </a:xfrm>
          <a:prstGeom prst="line">
            <a:avLst/>
          </a:prstGeom>
          <a:ln w="15875">
            <a:solidFill>
              <a:srgbClr val="79CAE0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BD178C6C-681D-424C-821B-A3BF0432B58D}"/>
              </a:ext>
            </a:extLst>
          </p:cNvPr>
          <p:cNvGrpSpPr/>
          <p:nvPr/>
        </p:nvGrpSpPr>
        <p:grpSpPr>
          <a:xfrm>
            <a:off x="1416327" y="1751421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D89F0C-22F8-488D-9B3B-0EDE8FD96522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B367A4-80FF-4A98-96BB-C11664AA13BF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B0F0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FA139A37-4C20-4AEF-8A54-68A0AA2EC579}"/>
              </a:ext>
            </a:extLst>
          </p:cNvPr>
          <p:cNvGrpSpPr/>
          <p:nvPr/>
        </p:nvGrpSpPr>
        <p:grpSpPr>
          <a:xfrm>
            <a:off x="9072610" y="1769653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5CA55A-911A-4451-8433-4D71877FDF93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BEE9E6-E65A-40E5-8D20-F84F7611E49E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79CAE0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C1607EAB-3231-4563-A475-10A63084CF11}"/>
              </a:ext>
            </a:extLst>
          </p:cNvPr>
          <p:cNvSpPr/>
          <p:nvPr/>
        </p:nvSpPr>
        <p:spPr>
          <a:xfrm flipH="1">
            <a:off x="1884182" y="433305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C5EC1D68-ABC0-44EB-B7DC-6BA7E28F630B}"/>
              </a:ext>
            </a:extLst>
          </p:cNvPr>
          <p:cNvGrpSpPr/>
          <p:nvPr/>
        </p:nvGrpSpPr>
        <p:grpSpPr>
          <a:xfrm>
            <a:off x="1076725" y="4919637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95E600-AD08-4D78-806A-7AF13C5EEAA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E9E364-AA9B-4755-9745-330E8E896D2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7D38EB-569D-40E7-B9C0-77B15DE31526}"/>
              </a:ext>
            </a:extLst>
          </p:cNvPr>
          <p:cNvCxnSpPr>
            <a:cxnSpLocks/>
          </p:cNvCxnSpPr>
          <p:nvPr/>
        </p:nvCxnSpPr>
        <p:spPr>
          <a:xfrm>
            <a:off x="2235752" y="4186533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5D11E167-B86F-4491-A454-A6F0DFDD6402}"/>
              </a:ext>
            </a:extLst>
          </p:cNvPr>
          <p:cNvSpPr/>
          <p:nvPr/>
        </p:nvSpPr>
        <p:spPr>
          <a:xfrm flipH="1">
            <a:off x="5882124" y="4333913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F7AB3385-03E1-411F-BA13-C1C477795582}"/>
              </a:ext>
            </a:extLst>
          </p:cNvPr>
          <p:cNvGrpSpPr/>
          <p:nvPr/>
        </p:nvGrpSpPr>
        <p:grpSpPr>
          <a:xfrm>
            <a:off x="5074667" y="4920497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A860E7-8FE5-4FEA-BA83-827D2AFBE59A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A9EA22-D1DF-42B6-B8AE-3C3CC1A137C8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EB16A4B8-F728-4822-9A04-BBA743EABC03}"/>
              </a:ext>
            </a:extLst>
          </p:cNvPr>
          <p:cNvSpPr/>
          <p:nvPr/>
        </p:nvSpPr>
        <p:spPr>
          <a:xfrm flipH="1">
            <a:off x="9880066" y="4334771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092A66A6-9FC5-43D1-9225-DE51579BFF9A}"/>
              </a:ext>
            </a:extLst>
          </p:cNvPr>
          <p:cNvGrpSpPr/>
          <p:nvPr/>
        </p:nvGrpSpPr>
        <p:grpSpPr>
          <a:xfrm>
            <a:off x="9072609" y="4921355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07B70E-AF5D-4028-9BBA-61004035746A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C2F060-2B07-4082-B13E-C553B4A9BA91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92F6E3-DD6D-46EF-BF2C-CDFE6D8CE958}"/>
              </a:ext>
            </a:extLst>
          </p:cNvPr>
          <p:cNvCxnSpPr/>
          <p:nvPr/>
        </p:nvCxnSpPr>
        <p:spPr>
          <a:xfrm flipH="1" flipV="1">
            <a:off x="6212395" y="3773043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587" y="2175152"/>
            <a:ext cx="1232329" cy="84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4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E5C9091-E2CC-453B-AE70-FBCB4E70649E}"/>
              </a:ext>
            </a:extLst>
          </p:cNvPr>
          <p:cNvSpPr txBox="1"/>
          <p:nvPr/>
        </p:nvSpPr>
        <p:spPr>
          <a:xfrm>
            <a:off x="565636" y="574959"/>
            <a:ext cx="6025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00B0F0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00B0F0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7DB320-28D6-47BE-999C-80FCDBF642E3}"/>
              </a:ext>
            </a:extLst>
          </p:cNvPr>
          <p:cNvGrpSpPr/>
          <p:nvPr/>
        </p:nvGrpSpPr>
        <p:grpSpPr>
          <a:xfrm>
            <a:off x="5510199" y="2066831"/>
            <a:ext cx="5351450" cy="997079"/>
            <a:chOff x="5616952" y="2519949"/>
            <a:chExt cx="5351450" cy="99707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418451-C216-47DB-B80F-A60C249DAF3F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21FBEB-CC27-42D1-A8F5-CFC7A787EF9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2DD5AC9-180A-444A-A011-CE85A523180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09A621-6ACF-4774-B967-865A20E7C217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00B0F0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77972C-A022-4E99-95F1-0B31C475F014}"/>
              </a:ext>
            </a:extLst>
          </p:cNvPr>
          <p:cNvGrpSpPr/>
          <p:nvPr/>
        </p:nvGrpSpPr>
        <p:grpSpPr>
          <a:xfrm>
            <a:off x="5982445" y="3173062"/>
            <a:ext cx="5351450" cy="997079"/>
            <a:chOff x="5616952" y="2519949"/>
            <a:chExt cx="5351450" cy="9970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276FA6-D59D-4B4E-A838-48428C4B34F4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25DB6C-833A-4F5D-AD95-E3ADA3DD1DD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31968B4-E39B-4C44-B4B0-072E0D5F16B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1669EA-03DC-4A32-8956-A8D663EBD2C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00B0F0"/>
                  </a:solidFill>
                  <a:cs typeface="Arial" pitchFamily="34" charset="0"/>
                </a:rPr>
                <a:t>05</a:t>
              </a:r>
              <a:endParaRPr lang="ko-KR" altLang="en-US" sz="36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739B4D-095D-4022-8F12-5E0C6A5AAAAA}"/>
              </a:ext>
            </a:extLst>
          </p:cNvPr>
          <p:cNvGrpSpPr/>
          <p:nvPr/>
        </p:nvGrpSpPr>
        <p:grpSpPr>
          <a:xfrm>
            <a:off x="6454692" y="4279294"/>
            <a:ext cx="5351450" cy="997079"/>
            <a:chOff x="5616952" y="2519949"/>
            <a:chExt cx="5351450" cy="9970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79D782-27D9-4273-A215-3EBA685BDDA8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15042F3-0179-4D99-91F8-354B3B61F1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B0F0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rgbClr val="00B0F0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6F788F6-5985-463E-BE3D-5AB1A4633A6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rgbClr val="00B0F0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rgbClr val="00B0F0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DB01A7-3BAD-41B1-809C-FF6674EB15C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 smtClean="0">
                  <a:solidFill>
                    <a:srgbClr val="00B0F0"/>
                  </a:solidFill>
                  <a:cs typeface="Arial" pitchFamily="34" charset="0"/>
                </a:rPr>
                <a:t>06</a:t>
              </a:r>
              <a:endParaRPr lang="ko-KR" altLang="en-US" sz="36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39075">
            <a:off x="1544094" y="2778181"/>
            <a:ext cx="2980516" cy="32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D989B-A145-478E-93CD-05E352EEDF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rgbClr val="00B0F0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5745854"/>
            <a:ext cx="7164288" cy="620688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9968330" y="2843250"/>
            <a:ext cx="1054100" cy="1065213"/>
          </a:xfrm>
          <a:custGeom>
            <a:avLst/>
            <a:gdLst>
              <a:gd name="T0" fmla="*/ 278 w 278"/>
              <a:gd name="T1" fmla="*/ 101 h 281"/>
              <a:gd name="T2" fmla="*/ 261 w 278"/>
              <a:gd name="T3" fmla="*/ 125 h 281"/>
              <a:gd name="T4" fmla="*/ 125 w 278"/>
              <a:gd name="T5" fmla="*/ 262 h 281"/>
              <a:gd name="T6" fmla="*/ 77 w 278"/>
              <a:gd name="T7" fmla="*/ 264 h 281"/>
              <a:gd name="T8" fmla="*/ 16 w 278"/>
              <a:gd name="T9" fmla="*/ 203 h 281"/>
              <a:gd name="T10" fmla="*/ 18 w 278"/>
              <a:gd name="T11" fmla="*/ 155 h 281"/>
              <a:gd name="T12" fmla="*/ 155 w 278"/>
              <a:gd name="T13" fmla="*/ 19 h 281"/>
              <a:gd name="T14" fmla="*/ 202 w 278"/>
              <a:gd name="T15" fmla="*/ 15 h 281"/>
              <a:gd name="T16" fmla="*/ 265 w 278"/>
              <a:gd name="T17" fmla="*/ 79 h 281"/>
              <a:gd name="T18" fmla="*/ 278 w 278"/>
              <a:gd name="T19" fmla="*/ 101 h 281"/>
              <a:gd name="T20" fmla="*/ 123 w 278"/>
              <a:gd name="T21" fmla="*/ 177 h 281"/>
              <a:gd name="T22" fmla="*/ 145 w 278"/>
              <a:gd name="T23" fmla="*/ 156 h 281"/>
              <a:gd name="T24" fmla="*/ 124 w 278"/>
              <a:gd name="T25" fmla="*/ 135 h 281"/>
              <a:gd name="T26" fmla="*/ 104 w 278"/>
              <a:gd name="T27" fmla="*/ 155 h 281"/>
              <a:gd name="T28" fmla="*/ 123 w 278"/>
              <a:gd name="T29" fmla="*/ 177 h 281"/>
              <a:gd name="T30" fmla="*/ 197 w 278"/>
              <a:gd name="T31" fmla="*/ 114 h 281"/>
              <a:gd name="T32" fmla="*/ 203 w 278"/>
              <a:gd name="T33" fmla="*/ 87 h 281"/>
              <a:gd name="T34" fmla="*/ 194 w 278"/>
              <a:gd name="T35" fmla="*/ 72 h 281"/>
              <a:gd name="T36" fmla="*/ 175 w 278"/>
              <a:gd name="T37" fmla="*/ 76 h 281"/>
              <a:gd name="T38" fmla="*/ 171 w 278"/>
              <a:gd name="T39" fmla="*/ 91 h 281"/>
              <a:gd name="T40" fmla="*/ 197 w 278"/>
              <a:gd name="T41" fmla="*/ 114 h 281"/>
              <a:gd name="T42" fmla="*/ 186 w 278"/>
              <a:gd name="T43" fmla="*/ 128 h 281"/>
              <a:gd name="T44" fmla="*/ 186 w 278"/>
              <a:gd name="T45" fmla="*/ 119 h 281"/>
              <a:gd name="T46" fmla="*/ 147 w 278"/>
              <a:gd name="T47" fmla="*/ 104 h 281"/>
              <a:gd name="T48" fmla="*/ 151 w 278"/>
              <a:gd name="T49" fmla="*/ 136 h 281"/>
              <a:gd name="T50" fmla="*/ 157 w 278"/>
              <a:gd name="T51" fmla="*/ 149 h 281"/>
              <a:gd name="T52" fmla="*/ 186 w 278"/>
              <a:gd name="T53" fmla="*/ 128 h 281"/>
              <a:gd name="T54" fmla="*/ 87 w 278"/>
              <a:gd name="T55" fmla="*/ 207 h 281"/>
              <a:gd name="T56" fmla="*/ 96 w 278"/>
              <a:gd name="T57" fmla="*/ 214 h 281"/>
              <a:gd name="T58" fmla="*/ 110 w 278"/>
              <a:gd name="T59" fmla="*/ 190 h 281"/>
              <a:gd name="T60" fmla="*/ 82 w 278"/>
              <a:gd name="T61" fmla="*/ 186 h 281"/>
              <a:gd name="T62" fmla="*/ 95 w 278"/>
              <a:gd name="T63" fmla="*/ 169 h 281"/>
              <a:gd name="T64" fmla="*/ 72 w 278"/>
              <a:gd name="T65" fmla="*/ 187 h 281"/>
              <a:gd name="T66" fmla="*/ 101 w 278"/>
              <a:gd name="T67" fmla="*/ 194 h 281"/>
              <a:gd name="T68" fmla="*/ 87 w 278"/>
              <a:gd name="T69" fmla="*/ 207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8" h="281">
                <a:moveTo>
                  <a:pt x="278" y="101"/>
                </a:moveTo>
                <a:cubicBezTo>
                  <a:pt x="272" y="110"/>
                  <a:pt x="268" y="119"/>
                  <a:pt x="261" y="125"/>
                </a:cubicBezTo>
                <a:cubicBezTo>
                  <a:pt x="216" y="171"/>
                  <a:pt x="170" y="216"/>
                  <a:pt x="125" y="262"/>
                </a:cubicBezTo>
                <a:cubicBezTo>
                  <a:pt x="108" y="279"/>
                  <a:pt x="94" y="281"/>
                  <a:pt x="77" y="264"/>
                </a:cubicBezTo>
                <a:cubicBezTo>
                  <a:pt x="56" y="244"/>
                  <a:pt x="36" y="224"/>
                  <a:pt x="16" y="203"/>
                </a:cubicBezTo>
                <a:cubicBezTo>
                  <a:pt x="0" y="186"/>
                  <a:pt x="1" y="172"/>
                  <a:pt x="18" y="155"/>
                </a:cubicBezTo>
                <a:cubicBezTo>
                  <a:pt x="64" y="110"/>
                  <a:pt x="110" y="64"/>
                  <a:pt x="155" y="19"/>
                </a:cubicBezTo>
                <a:cubicBezTo>
                  <a:pt x="171" y="3"/>
                  <a:pt x="186" y="0"/>
                  <a:pt x="202" y="15"/>
                </a:cubicBezTo>
                <a:cubicBezTo>
                  <a:pt x="223" y="36"/>
                  <a:pt x="244" y="57"/>
                  <a:pt x="265" y="79"/>
                </a:cubicBezTo>
                <a:cubicBezTo>
                  <a:pt x="270" y="84"/>
                  <a:pt x="273" y="92"/>
                  <a:pt x="278" y="101"/>
                </a:cubicBezTo>
                <a:close/>
                <a:moveTo>
                  <a:pt x="123" y="177"/>
                </a:moveTo>
                <a:cubicBezTo>
                  <a:pt x="138" y="177"/>
                  <a:pt x="145" y="169"/>
                  <a:pt x="145" y="156"/>
                </a:cubicBezTo>
                <a:cubicBezTo>
                  <a:pt x="145" y="142"/>
                  <a:pt x="137" y="135"/>
                  <a:pt x="124" y="135"/>
                </a:cubicBezTo>
                <a:cubicBezTo>
                  <a:pt x="111" y="136"/>
                  <a:pt x="104" y="143"/>
                  <a:pt x="104" y="155"/>
                </a:cubicBezTo>
                <a:cubicBezTo>
                  <a:pt x="103" y="169"/>
                  <a:pt x="110" y="176"/>
                  <a:pt x="123" y="177"/>
                </a:cubicBezTo>
                <a:close/>
                <a:moveTo>
                  <a:pt x="197" y="114"/>
                </a:moveTo>
                <a:cubicBezTo>
                  <a:pt x="199" y="103"/>
                  <a:pt x="203" y="95"/>
                  <a:pt x="203" y="87"/>
                </a:cubicBezTo>
                <a:cubicBezTo>
                  <a:pt x="202" y="82"/>
                  <a:pt x="198" y="73"/>
                  <a:pt x="194" y="72"/>
                </a:cubicBezTo>
                <a:cubicBezTo>
                  <a:pt x="189" y="70"/>
                  <a:pt x="180" y="73"/>
                  <a:pt x="175" y="76"/>
                </a:cubicBezTo>
                <a:cubicBezTo>
                  <a:pt x="172" y="79"/>
                  <a:pt x="169" y="89"/>
                  <a:pt x="171" y="91"/>
                </a:cubicBezTo>
                <a:cubicBezTo>
                  <a:pt x="178" y="100"/>
                  <a:pt x="188" y="106"/>
                  <a:pt x="197" y="114"/>
                </a:cubicBezTo>
                <a:close/>
                <a:moveTo>
                  <a:pt x="186" y="128"/>
                </a:moveTo>
                <a:cubicBezTo>
                  <a:pt x="186" y="125"/>
                  <a:pt x="186" y="122"/>
                  <a:pt x="186" y="119"/>
                </a:cubicBezTo>
                <a:cubicBezTo>
                  <a:pt x="173" y="114"/>
                  <a:pt x="160" y="109"/>
                  <a:pt x="147" y="104"/>
                </a:cubicBezTo>
                <a:cubicBezTo>
                  <a:pt x="148" y="115"/>
                  <a:pt x="149" y="126"/>
                  <a:pt x="151" y="136"/>
                </a:cubicBezTo>
                <a:cubicBezTo>
                  <a:pt x="152" y="140"/>
                  <a:pt x="155" y="144"/>
                  <a:pt x="157" y="149"/>
                </a:cubicBezTo>
                <a:cubicBezTo>
                  <a:pt x="166" y="140"/>
                  <a:pt x="163" y="119"/>
                  <a:pt x="186" y="128"/>
                </a:cubicBezTo>
                <a:close/>
                <a:moveTo>
                  <a:pt x="87" y="207"/>
                </a:moveTo>
                <a:cubicBezTo>
                  <a:pt x="90" y="210"/>
                  <a:pt x="93" y="212"/>
                  <a:pt x="96" y="214"/>
                </a:cubicBezTo>
                <a:cubicBezTo>
                  <a:pt x="101" y="206"/>
                  <a:pt x="111" y="197"/>
                  <a:pt x="110" y="190"/>
                </a:cubicBezTo>
                <a:cubicBezTo>
                  <a:pt x="107" y="172"/>
                  <a:pt x="93" y="183"/>
                  <a:pt x="82" y="186"/>
                </a:cubicBezTo>
                <a:cubicBezTo>
                  <a:pt x="87" y="180"/>
                  <a:pt x="90" y="175"/>
                  <a:pt x="95" y="169"/>
                </a:cubicBezTo>
                <a:cubicBezTo>
                  <a:pt x="78" y="168"/>
                  <a:pt x="70" y="175"/>
                  <a:pt x="72" y="187"/>
                </a:cubicBezTo>
                <a:cubicBezTo>
                  <a:pt x="75" y="207"/>
                  <a:pt x="90" y="193"/>
                  <a:pt x="101" y="194"/>
                </a:cubicBezTo>
                <a:cubicBezTo>
                  <a:pt x="95" y="199"/>
                  <a:pt x="91" y="203"/>
                  <a:pt x="87" y="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3652" y="46048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0DB27E56-2033-4B99-B44A-2632AB0013D9}"/>
              </a:ext>
            </a:extLst>
          </p:cNvPr>
          <p:cNvSpPr/>
          <p:nvPr/>
        </p:nvSpPr>
        <p:spPr>
          <a:xfrm rot="16200000">
            <a:off x="5576069" y="807189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사각형: 둥근 위쪽 모서리 38">
            <a:extLst>
              <a:ext uri="{FF2B5EF4-FFF2-40B4-BE49-F238E27FC236}">
                <a16:creationId xmlns:a16="http://schemas.microsoft.com/office/drawing/2014/main" id="{31052B4C-9020-4EE3-B343-18A4827EB2DA}"/>
              </a:ext>
            </a:extLst>
          </p:cNvPr>
          <p:cNvSpPr/>
          <p:nvPr/>
        </p:nvSpPr>
        <p:spPr>
          <a:xfrm rot="16200000">
            <a:off x="5576069" y="1867103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사각형: 둥근 위쪽 모서리 39">
            <a:extLst>
              <a:ext uri="{FF2B5EF4-FFF2-40B4-BE49-F238E27FC236}">
                <a16:creationId xmlns:a16="http://schemas.microsoft.com/office/drawing/2014/main" id="{441A771E-FD8F-498E-B533-782438FE56F0}"/>
              </a:ext>
            </a:extLst>
          </p:cNvPr>
          <p:cNvSpPr/>
          <p:nvPr/>
        </p:nvSpPr>
        <p:spPr>
          <a:xfrm rot="16200000">
            <a:off x="5576069" y="2927017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사각형: 둥근 위쪽 모서리 40">
            <a:extLst>
              <a:ext uri="{FF2B5EF4-FFF2-40B4-BE49-F238E27FC236}">
                <a16:creationId xmlns:a16="http://schemas.microsoft.com/office/drawing/2014/main" id="{31BBA429-C368-4192-9266-39909D044BF7}"/>
              </a:ext>
            </a:extLst>
          </p:cNvPr>
          <p:cNvSpPr/>
          <p:nvPr/>
        </p:nvSpPr>
        <p:spPr>
          <a:xfrm rot="16200000">
            <a:off x="5576069" y="3986931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DB07C6-8B59-4E03-A5AD-B66235FFB3FD}"/>
              </a:ext>
            </a:extLst>
          </p:cNvPr>
          <p:cNvGrpSpPr/>
          <p:nvPr/>
        </p:nvGrpSpPr>
        <p:grpSpPr>
          <a:xfrm>
            <a:off x="926020" y="1760339"/>
            <a:ext cx="3568165" cy="875118"/>
            <a:chOff x="407846" y="2532849"/>
            <a:chExt cx="1945888" cy="6563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FA7DD8-9B5A-4349-BBAE-A0F4C4C1419D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BE3F78-C477-4F0A-A406-81EC71EB8257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id="{8DF685A1-5BCA-432E-8A63-326C5E884E39}"/>
              </a:ext>
            </a:extLst>
          </p:cNvPr>
          <p:cNvSpPr/>
          <p:nvPr/>
        </p:nvSpPr>
        <p:spPr>
          <a:xfrm>
            <a:off x="7066111" y="1417460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714069A4-76D1-4423-8E03-18BC906467EA}"/>
              </a:ext>
            </a:extLst>
          </p:cNvPr>
          <p:cNvSpPr/>
          <p:nvPr/>
        </p:nvSpPr>
        <p:spPr>
          <a:xfrm>
            <a:off x="7066111" y="2478412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55A469E7-E9A0-4E40-B0FD-AC0E08B6C6F6}"/>
              </a:ext>
            </a:extLst>
          </p:cNvPr>
          <p:cNvSpPr/>
          <p:nvPr/>
        </p:nvSpPr>
        <p:spPr>
          <a:xfrm>
            <a:off x="7066111" y="3537807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0991C7DD-B364-45B7-A968-9AD39079D1A3}"/>
              </a:ext>
            </a:extLst>
          </p:cNvPr>
          <p:cNvSpPr/>
          <p:nvPr/>
        </p:nvSpPr>
        <p:spPr>
          <a:xfrm>
            <a:off x="7066108" y="4598250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9C74D6-6FDF-4801-9496-75053D75F4F3}"/>
              </a:ext>
            </a:extLst>
          </p:cNvPr>
          <p:cNvGrpSpPr/>
          <p:nvPr/>
        </p:nvGrpSpPr>
        <p:grpSpPr>
          <a:xfrm>
            <a:off x="6087015" y="1621840"/>
            <a:ext cx="3581511" cy="668638"/>
            <a:chOff x="1280970" y="2069669"/>
            <a:chExt cx="3198831" cy="6686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A8A28B-002B-474F-A6A6-AF558955F5E9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C161A5-EFEF-47E3-ADB6-DD0DBDE490E9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C76B28-3205-4E17-BFFF-0DF4779FB135}"/>
              </a:ext>
            </a:extLst>
          </p:cNvPr>
          <p:cNvGrpSpPr/>
          <p:nvPr/>
        </p:nvGrpSpPr>
        <p:grpSpPr>
          <a:xfrm>
            <a:off x="6087018" y="2681753"/>
            <a:ext cx="3590043" cy="668638"/>
            <a:chOff x="1273350" y="2938497"/>
            <a:chExt cx="320645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7F8AE4-7F03-43E0-95D8-D3CED82D83F6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13AB23-E3F9-4C6B-9930-6CC40AD62209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F03F7E-D025-40F7-B3F3-8305285288DF}"/>
              </a:ext>
            </a:extLst>
          </p:cNvPr>
          <p:cNvGrpSpPr/>
          <p:nvPr/>
        </p:nvGrpSpPr>
        <p:grpSpPr>
          <a:xfrm>
            <a:off x="6087015" y="3741661"/>
            <a:ext cx="3581511" cy="668639"/>
            <a:chOff x="1265730" y="3788973"/>
            <a:chExt cx="3198831" cy="6686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AFA18D-57E8-4B89-8C00-F573D8F4D1EF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6229B2-BD8B-4D6A-9FFB-CA4965D53A92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C18D3E8-A339-4B75-BEDC-FEC9E66E4485}"/>
              </a:ext>
            </a:extLst>
          </p:cNvPr>
          <p:cNvGrpSpPr/>
          <p:nvPr/>
        </p:nvGrpSpPr>
        <p:grpSpPr>
          <a:xfrm>
            <a:off x="6087015" y="4801585"/>
            <a:ext cx="3607106" cy="668638"/>
            <a:chOff x="1258110" y="4650181"/>
            <a:chExt cx="3221691" cy="6686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DF8BFD7-7690-4B75-B197-4EB429991D97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34AE0C-CD58-4210-9802-0BDFC804D4A9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Freeform 8"/>
          <p:cNvSpPr>
            <a:spLocks noEditPoints="1"/>
          </p:cNvSpPr>
          <p:nvPr/>
        </p:nvSpPr>
        <p:spPr bwMode="auto">
          <a:xfrm>
            <a:off x="5229263" y="2758828"/>
            <a:ext cx="572855" cy="573499"/>
          </a:xfrm>
          <a:custGeom>
            <a:avLst/>
            <a:gdLst>
              <a:gd name="T0" fmla="*/ 376 w 376"/>
              <a:gd name="T1" fmla="*/ 189 h 376"/>
              <a:gd name="T2" fmla="*/ 376 w 376"/>
              <a:gd name="T3" fmla="*/ 313 h 376"/>
              <a:gd name="T4" fmla="*/ 313 w 376"/>
              <a:gd name="T5" fmla="*/ 376 h 376"/>
              <a:gd name="T6" fmla="*/ 63 w 376"/>
              <a:gd name="T7" fmla="*/ 376 h 376"/>
              <a:gd name="T8" fmla="*/ 0 w 376"/>
              <a:gd name="T9" fmla="*/ 313 h 376"/>
              <a:gd name="T10" fmla="*/ 0 w 376"/>
              <a:gd name="T11" fmla="*/ 62 h 376"/>
              <a:gd name="T12" fmla="*/ 62 w 376"/>
              <a:gd name="T13" fmla="*/ 0 h 376"/>
              <a:gd name="T14" fmla="*/ 314 w 376"/>
              <a:gd name="T15" fmla="*/ 0 h 376"/>
              <a:gd name="T16" fmla="*/ 376 w 376"/>
              <a:gd name="T17" fmla="*/ 63 h 376"/>
              <a:gd name="T18" fmla="*/ 376 w 376"/>
              <a:gd name="T19" fmla="*/ 189 h 376"/>
              <a:gd name="T20" fmla="*/ 140 w 376"/>
              <a:gd name="T21" fmla="*/ 149 h 376"/>
              <a:gd name="T22" fmla="*/ 173 w 376"/>
              <a:gd name="T23" fmla="*/ 177 h 376"/>
              <a:gd name="T24" fmla="*/ 207 w 376"/>
              <a:gd name="T25" fmla="*/ 176 h 376"/>
              <a:gd name="T26" fmla="*/ 222 w 376"/>
              <a:gd name="T27" fmla="*/ 167 h 376"/>
              <a:gd name="T28" fmla="*/ 206 w 376"/>
              <a:gd name="T29" fmla="*/ 156 h 376"/>
              <a:gd name="T30" fmla="*/ 164 w 376"/>
              <a:gd name="T31" fmla="*/ 156 h 376"/>
              <a:gd name="T32" fmla="*/ 163 w 376"/>
              <a:gd name="T33" fmla="*/ 115 h 376"/>
              <a:gd name="T34" fmla="*/ 148 w 376"/>
              <a:gd name="T35" fmla="*/ 89 h 376"/>
              <a:gd name="T36" fmla="*/ 117 w 376"/>
              <a:gd name="T37" fmla="*/ 98 h 376"/>
              <a:gd name="T38" fmla="*/ 83 w 376"/>
              <a:gd name="T39" fmla="*/ 134 h 376"/>
              <a:gd name="T40" fmla="*/ 40 w 376"/>
              <a:gd name="T41" fmla="*/ 230 h 376"/>
              <a:gd name="T42" fmla="*/ 75 w 376"/>
              <a:gd name="T43" fmla="*/ 232 h 376"/>
              <a:gd name="T44" fmla="*/ 75 w 376"/>
              <a:gd name="T45" fmla="*/ 293 h 376"/>
              <a:gd name="T46" fmla="*/ 86 w 376"/>
              <a:gd name="T47" fmla="*/ 331 h 376"/>
              <a:gd name="T48" fmla="*/ 95 w 376"/>
              <a:gd name="T49" fmla="*/ 294 h 376"/>
              <a:gd name="T50" fmla="*/ 96 w 376"/>
              <a:gd name="T51" fmla="*/ 232 h 376"/>
              <a:gd name="T52" fmla="*/ 133 w 376"/>
              <a:gd name="T53" fmla="*/ 230 h 376"/>
              <a:gd name="T54" fmla="*/ 140 w 376"/>
              <a:gd name="T55" fmla="*/ 149 h 376"/>
              <a:gd name="T56" fmla="*/ 210 w 376"/>
              <a:gd name="T57" fmla="*/ 207 h 376"/>
              <a:gd name="T58" fmla="*/ 229 w 376"/>
              <a:gd name="T59" fmla="*/ 251 h 376"/>
              <a:gd name="T60" fmla="*/ 267 w 376"/>
              <a:gd name="T61" fmla="*/ 247 h 376"/>
              <a:gd name="T62" fmla="*/ 261 w 376"/>
              <a:gd name="T63" fmla="*/ 186 h 376"/>
              <a:gd name="T64" fmla="*/ 254 w 376"/>
              <a:gd name="T65" fmla="*/ 215 h 376"/>
              <a:gd name="T66" fmla="*/ 228 w 376"/>
              <a:gd name="T67" fmla="*/ 215 h 376"/>
              <a:gd name="T68" fmla="*/ 215 w 376"/>
              <a:gd name="T69" fmla="*/ 194 h 376"/>
              <a:gd name="T70" fmla="*/ 184 w 376"/>
              <a:gd name="T71" fmla="*/ 195 h 376"/>
              <a:gd name="T72" fmla="*/ 184 w 376"/>
              <a:gd name="T73" fmla="*/ 203 h 376"/>
              <a:gd name="T74" fmla="*/ 210 w 376"/>
              <a:gd name="T75" fmla="*/ 207 h 376"/>
              <a:gd name="T76" fmla="*/ 201 w 376"/>
              <a:gd name="T77" fmla="*/ 67 h 376"/>
              <a:gd name="T78" fmla="*/ 177 w 376"/>
              <a:gd name="T79" fmla="*/ 44 h 376"/>
              <a:gd name="T80" fmla="*/ 153 w 376"/>
              <a:gd name="T81" fmla="*/ 68 h 376"/>
              <a:gd name="T82" fmla="*/ 177 w 376"/>
              <a:gd name="T83" fmla="*/ 92 h 376"/>
              <a:gd name="T84" fmla="*/ 201 w 376"/>
              <a:gd name="T85" fmla="*/ 67 h 376"/>
              <a:gd name="T86" fmla="*/ 338 w 376"/>
              <a:gd name="T87" fmla="*/ 268 h 376"/>
              <a:gd name="T88" fmla="*/ 338 w 376"/>
              <a:gd name="T89" fmla="*/ 263 h 376"/>
              <a:gd name="T90" fmla="*/ 197 w 376"/>
              <a:gd name="T91" fmla="*/ 263 h 376"/>
              <a:gd name="T92" fmla="*/ 197 w 376"/>
              <a:gd name="T93" fmla="*/ 268 h 376"/>
              <a:gd name="T94" fmla="*/ 338 w 376"/>
              <a:gd name="T95" fmla="*/ 268 h 376"/>
              <a:gd name="T96" fmla="*/ 316 w 376"/>
              <a:gd name="T97" fmla="*/ 234 h 376"/>
              <a:gd name="T98" fmla="*/ 293 w 376"/>
              <a:gd name="T99" fmla="*/ 218 h 376"/>
              <a:gd name="T100" fmla="*/ 277 w 376"/>
              <a:gd name="T101" fmla="*/ 235 h 376"/>
              <a:gd name="T102" fmla="*/ 292 w 376"/>
              <a:gd name="T103" fmla="*/ 251 h 376"/>
              <a:gd name="T104" fmla="*/ 316 w 376"/>
              <a:gd name="T105" fmla="*/ 234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6" h="376">
                <a:moveTo>
                  <a:pt x="376" y="189"/>
                </a:moveTo>
                <a:cubicBezTo>
                  <a:pt x="376" y="230"/>
                  <a:pt x="376" y="272"/>
                  <a:pt x="376" y="313"/>
                </a:cubicBezTo>
                <a:cubicBezTo>
                  <a:pt x="375" y="350"/>
                  <a:pt x="350" y="376"/>
                  <a:pt x="313" y="376"/>
                </a:cubicBezTo>
                <a:cubicBezTo>
                  <a:pt x="230" y="376"/>
                  <a:pt x="146" y="376"/>
                  <a:pt x="63" y="376"/>
                </a:cubicBezTo>
                <a:cubicBezTo>
                  <a:pt x="26" y="376"/>
                  <a:pt x="0" y="350"/>
                  <a:pt x="0" y="313"/>
                </a:cubicBezTo>
                <a:cubicBezTo>
                  <a:pt x="0" y="229"/>
                  <a:pt x="0" y="145"/>
                  <a:pt x="0" y="62"/>
                </a:cubicBezTo>
                <a:cubicBezTo>
                  <a:pt x="0" y="25"/>
                  <a:pt x="26" y="0"/>
                  <a:pt x="62" y="0"/>
                </a:cubicBezTo>
                <a:cubicBezTo>
                  <a:pt x="146" y="0"/>
                  <a:pt x="230" y="0"/>
                  <a:pt x="314" y="0"/>
                </a:cubicBezTo>
                <a:cubicBezTo>
                  <a:pt x="351" y="0"/>
                  <a:pt x="375" y="25"/>
                  <a:pt x="376" y="63"/>
                </a:cubicBezTo>
                <a:cubicBezTo>
                  <a:pt x="376" y="105"/>
                  <a:pt x="376" y="147"/>
                  <a:pt x="376" y="189"/>
                </a:cubicBezTo>
                <a:close/>
                <a:moveTo>
                  <a:pt x="140" y="149"/>
                </a:moveTo>
                <a:cubicBezTo>
                  <a:pt x="144" y="177"/>
                  <a:pt x="144" y="177"/>
                  <a:pt x="173" y="177"/>
                </a:cubicBezTo>
                <a:cubicBezTo>
                  <a:pt x="184" y="177"/>
                  <a:pt x="196" y="178"/>
                  <a:pt x="207" y="176"/>
                </a:cubicBezTo>
                <a:cubicBezTo>
                  <a:pt x="212" y="176"/>
                  <a:pt x="217" y="170"/>
                  <a:pt x="222" y="167"/>
                </a:cubicBezTo>
                <a:cubicBezTo>
                  <a:pt x="216" y="163"/>
                  <a:pt x="211" y="157"/>
                  <a:pt x="206" y="156"/>
                </a:cubicBezTo>
                <a:cubicBezTo>
                  <a:pt x="192" y="155"/>
                  <a:pt x="179" y="156"/>
                  <a:pt x="164" y="156"/>
                </a:cubicBezTo>
                <a:cubicBezTo>
                  <a:pt x="164" y="140"/>
                  <a:pt x="166" y="127"/>
                  <a:pt x="163" y="115"/>
                </a:cubicBezTo>
                <a:cubicBezTo>
                  <a:pt x="161" y="105"/>
                  <a:pt x="155" y="91"/>
                  <a:pt x="148" y="89"/>
                </a:cubicBezTo>
                <a:cubicBezTo>
                  <a:pt x="139" y="86"/>
                  <a:pt x="125" y="91"/>
                  <a:pt x="117" y="98"/>
                </a:cubicBezTo>
                <a:cubicBezTo>
                  <a:pt x="104" y="108"/>
                  <a:pt x="94" y="122"/>
                  <a:pt x="83" y="134"/>
                </a:cubicBezTo>
                <a:cubicBezTo>
                  <a:pt x="59" y="161"/>
                  <a:pt x="54" y="196"/>
                  <a:pt x="40" y="230"/>
                </a:cubicBezTo>
                <a:cubicBezTo>
                  <a:pt x="54" y="231"/>
                  <a:pt x="63" y="231"/>
                  <a:pt x="75" y="232"/>
                </a:cubicBezTo>
                <a:cubicBezTo>
                  <a:pt x="75" y="253"/>
                  <a:pt x="73" y="273"/>
                  <a:pt x="75" y="293"/>
                </a:cubicBezTo>
                <a:cubicBezTo>
                  <a:pt x="77" y="306"/>
                  <a:pt x="64" y="330"/>
                  <a:pt x="86" y="331"/>
                </a:cubicBezTo>
                <a:cubicBezTo>
                  <a:pt x="105" y="331"/>
                  <a:pt x="94" y="307"/>
                  <a:pt x="95" y="294"/>
                </a:cubicBezTo>
                <a:cubicBezTo>
                  <a:pt x="97" y="274"/>
                  <a:pt x="96" y="253"/>
                  <a:pt x="96" y="232"/>
                </a:cubicBezTo>
                <a:cubicBezTo>
                  <a:pt x="109" y="231"/>
                  <a:pt x="120" y="231"/>
                  <a:pt x="133" y="230"/>
                </a:cubicBezTo>
                <a:cubicBezTo>
                  <a:pt x="127" y="201"/>
                  <a:pt x="97" y="172"/>
                  <a:pt x="140" y="149"/>
                </a:cubicBezTo>
                <a:close/>
                <a:moveTo>
                  <a:pt x="210" y="207"/>
                </a:moveTo>
                <a:cubicBezTo>
                  <a:pt x="213" y="242"/>
                  <a:pt x="215" y="250"/>
                  <a:pt x="229" y="251"/>
                </a:cubicBezTo>
                <a:cubicBezTo>
                  <a:pt x="241" y="252"/>
                  <a:pt x="255" y="252"/>
                  <a:pt x="267" y="247"/>
                </a:cubicBezTo>
                <a:cubicBezTo>
                  <a:pt x="275" y="244"/>
                  <a:pt x="271" y="200"/>
                  <a:pt x="261" y="186"/>
                </a:cubicBezTo>
                <a:cubicBezTo>
                  <a:pt x="258" y="197"/>
                  <a:pt x="256" y="206"/>
                  <a:pt x="254" y="215"/>
                </a:cubicBezTo>
                <a:cubicBezTo>
                  <a:pt x="245" y="215"/>
                  <a:pt x="235" y="215"/>
                  <a:pt x="228" y="215"/>
                </a:cubicBezTo>
                <a:cubicBezTo>
                  <a:pt x="223" y="206"/>
                  <a:pt x="221" y="195"/>
                  <a:pt x="215" y="194"/>
                </a:cubicBezTo>
                <a:cubicBezTo>
                  <a:pt x="206" y="191"/>
                  <a:pt x="194" y="195"/>
                  <a:pt x="184" y="195"/>
                </a:cubicBezTo>
                <a:cubicBezTo>
                  <a:pt x="184" y="198"/>
                  <a:pt x="184" y="200"/>
                  <a:pt x="184" y="203"/>
                </a:cubicBezTo>
                <a:cubicBezTo>
                  <a:pt x="192" y="204"/>
                  <a:pt x="200" y="206"/>
                  <a:pt x="210" y="207"/>
                </a:cubicBezTo>
                <a:close/>
                <a:moveTo>
                  <a:pt x="201" y="67"/>
                </a:moveTo>
                <a:cubicBezTo>
                  <a:pt x="199" y="53"/>
                  <a:pt x="192" y="44"/>
                  <a:pt x="177" y="44"/>
                </a:cubicBezTo>
                <a:cubicBezTo>
                  <a:pt x="161" y="44"/>
                  <a:pt x="153" y="54"/>
                  <a:pt x="153" y="68"/>
                </a:cubicBezTo>
                <a:cubicBezTo>
                  <a:pt x="153" y="82"/>
                  <a:pt x="162" y="92"/>
                  <a:pt x="177" y="92"/>
                </a:cubicBezTo>
                <a:cubicBezTo>
                  <a:pt x="191" y="92"/>
                  <a:pt x="200" y="83"/>
                  <a:pt x="201" y="67"/>
                </a:cubicBezTo>
                <a:close/>
                <a:moveTo>
                  <a:pt x="338" y="268"/>
                </a:moveTo>
                <a:cubicBezTo>
                  <a:pt x="338" y="266"/>
                  <a:pt x="338" y="264"/>
                  <a:pt x="338" y="263"/>
                </a:cubicBezTo>
                <a:cubicBezTo>
                  <a:pt x="291" y="263"/>
                  <a:pt x="244" y="263"/>
                  <a:pt x="197" y="263"/>
                </a:cubicBezTo>
                <a:cubicBezTo>
                  <a:pt x="197" y="264"/>
                  <a:pt x="197" y="266"/>
                  <a:pt x="197" y="268"/>
                </a:cubicBezTo>
                <a:cubicBezTo>
                  <a:pt x="244" y="268"/>
                  <a:pt x="291" y="268"/>
                  <a:pt x="338" y="268"/>
                </a:cubicBezTo>
                <a:close/>
                <a:moveTo>
                  <a:pt x="316" y="234"/>
                </a:moveTo>
                <a:cubicBezTo>
                  <a:pt x="305" y="226"/>
                  <a:pt x="298" y="217"/>
                  <a:pt x="293" y="218"/>
                </a:cubicBezTo>
                <a:cubicBezTo>
                  <a:pt x="286" y="220"/>
                  <a:pt x="278" y="229"/>
                  <a:pt x="277" y="235"/>
                </a:cubicBezTo>
                <a:cubicBezTo>
                  <a:pt x="276" y="240"/>
                  <a:pt x="286" y="251"/>
                  <a:pt x="292" y="251"/>
                </a:cubicBezTo>
                <a:cubicBezTo>
                  <a:pt x="298" y="251"/>
                  <a:pt x="305" y="242"/>
                  <a:pt x="316" y="2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35"/>
          <p:cNvSpPr>
            <a:spLocks noEditPoints="1"/>
          </p:cNvSpPr>
          <p:nvPr/>
        </p:nvSpPr>
        <p:spPr bwMode="auto">
          <a:xfrm>
            <a:off x="5218522" y="1662292"/>
            <a:ext cx="577838" cy="578488"/>
          </a:xfrm>
          <a:custGeom>
            <a:avLst/>
            <a:gdLst>
              <a:gd name="T0" fmla="*/ 313 w 376"/>
              <a:gd name="T1" fmla="*/ 0 h 376"/>
              <a:gd name="T2" fmla="*/ 376 w 376"/>
              <a:gd name="T3" fmla="*/ 312 h 376"/>
              <a:gd name="T4" fmla="*/ 64 w 376"/>
              <a:gd name="T5" fmla="*/ 376 h 376"/>
              <a:gd name="T6" fmla="*/ 0 w 376"/>
              <a:gd name="T7" fmla="*/ 64 h 376"/>
              <a:gd name="T8" fmla="*/ 189 w 376"/>
              <a:gd name="T9" fmla="*/ 0 h 376"/>
              <a:gd name="T10" fmla="*/ 90 w 376"/>
              <a:gd name="T11" fmla="*/ 220 h 376"/>
              <a:gd name="T12" fmla="*/ 100 w 376"/>
              <a:gd name="T13" fmla="*/ 312 h 376"/>
              <a:gd name="T14" fmla="*/ 114 w 376"/>
              <a:gd name="T15" fmla="*/ 282 h 376"/>
              <a:gd name="T16" fmla="*/ 115 w 376"/>
              <a:gd name="T17" fmla="*/ 192 h 376"/>
              <a:gd name="T18" fmla="*/ 135 w 376"/>
              <a:gd name="T19" fmla="*/ 193 h 376"/>
              <a:gd name="T20" fmla="*/ 97 w 376"/>
              <a:gd name="T21" fmla="*/ 107 h 376"/>
              <a:gd name="T22" fmla="*/ 76 w 376"/>
              <a:gd name="T23" fmla="*/ 69 h 376"/>
              <a:gd name="T24" fmla="*/ 42 w 376"/>
              <a:gd name="T25" fmla="*/ 128 h 376"/>
              <a:gd name="T26" fmla="*/ 52 w 376"/>
              <a:gd name="T27" fmla="*/ 207 h 376"/>
              <a:gd name="T28" fmla="*/ 60 w 376"/>
              <a:gd name="T29" fmla="*/ 151 h 376"/>
              <a:gd name="T30" fmla="*/ 75 w 376"/>
              <a:gd name="T31" fmla="*/ 312 h 376"/>
              <a:gd name="T32" fmla="*/ 89 w 376"/>
              <a:gd name="T33" fmla="*/ 222 h 376"/>
              <a:gd name="T34" fmla="*/ 257 w 376"/>
              <a:gd name="T35" fmla="*/ 297 h 376"/>
              <a:gd name="T36" fmla="*/ 276 w 376"/>
              <a:gd name="T37" fmla="*/ 297 h 376"/>
              <a:gd name="T38" fmla="*/ 280 w 376"/>
              <a:gd name="T39" fmla="*/ 297 h 376"/>
              <a:gd name="T40" fmla="*/ 300 w 376"/>
              <a:gd name="T41" fmla="*/ 296 h 376"/>
              <a:gd name="T42" fmla="*/ 322 w 376"/>
              <a:gd name="T43" fmla="*/ 203 h 376"/>
              <a:gd name="T44" fmla="*/ 318 w 376"/>
              <a:gd name="T45" fmla="*/ 130 h 376"/>
              <a:gd name="T46" fmla="*/ 232 w 376"/>
              <a:gd name="T47" fmla="*/ 156 h 376"/>
              <a:gd name="T48" fmla="*/ 240 w 376"/>
              <a:gd name="T49" fmla="*/ 199 h 376"/>
              <a:gd name="T50" fmla="*/ 256 w 376"/>
              <a:gd name="T51" fmla="*/ 233 h 376"/>
              <a:gd name="T52" fmla="*/ 191 w 376"/>
              <a:gd name="T53" fmla="*/ 94 h 376"/>
              <a:gd name="T54" fmla="*/ 172 w 376"/>
              <a:gd name="T55" fmla="*/ 95 h 376"/>
              <a:gd name="T56" fmla="*/ 181 w 376"/>
              <a:gd name="T57" fmla="*/ 300 h 376"/>
              <a:gd name="T58" fmla="*/ 192 w 376"/>
              <a:gd name="T59" fmla="*/ 188 h 376"/>
              <a:gd name="T60" fmla="*/ 257 w 376"/>
              <a:gd name="T61" fmla="*/ 84 h 376"/>
              <a:gd name="T62" fmla="*/ 300 w 376"/>
              <a:gd name="T63" fmla="*/ 85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" h="376">
                <a:moveTo>
                  <a:pt x="189" y="0"/>
                </a:moveTo>
                <a:cubicBezTo>
                  <a:pt x="231" y="0"/>
                  <a:pt x="272" y="0"/>
                  <a:pt x="313" y="0"/>
                </a:cubicBezTo>
                <a:cubicBezTo>
                  <a:pt x="351" y="0"/>
                  <a:pt x="376" y="25"/>
                  <a:pt x="376" y="63"/>
                </a:cubicBezTo>
                <a:cubicBezTo>
                  <a:pt x="376" y="146"/>
                  <a:pt x="376" y="229"/>
                  <a:pt x="376" y="312"/>
                </a:cubicBezTo>
                <a:cubicBezTo>
                  <a:pt x="376" y="351"/>
                  <a:pt x="350" y="376"/>
                  <a:pt x="312" y="376"/>
                </a:cubicBezTo>
                <a:cubicBezTo>
                  <a:pt x="229" y="376"/>
                  <a:pt x="146" y="376"/>
                  <a:pt x="64" y="376"/>
                </a:cubicBezTo>
                <a:cubicBezTo>
                  <a:pt x="26" y="376"/>
                  <a:pt x="0" y="350"/>
                  <a:pt x="0" y="312"/>
                </a:cubicBezTo>
                <a:cubicBezTo>
                  <a:pt x="0" y="229"/>
                  <a:pt x="0" y="147"/>
                  <a:pt x="0" y="64"/>
                </a:cubicBezTo>
                <a:cubicBezTo>
                  <a:pt x="0" y="25"/>
                  <a:pt x="25" y="0"/>
                  <a:pt x="63" y="0"/>
                </a:cubicBezTo>
                <a:cubicBezTo>
                  <a:pt x="105" y="0"/>
                  <a:pt x="147" y="0"/>
                  <a:pt x="189" y="0"/>
                </a:cubicBezTo>
                <a:close/>
                <a:moveTo>
                  <a:pt x="89" y="222"/>
                </a:moveTo>
                <a:cubicBezTo>
                  <a:pt x="90" y="221"/>
                  <a:pt x="90" y="220"/>
                  <a:pt x="90" y="220"/>
                </a:cubicBezTo>
                <a:cubicBezTo>
                  <a:pt x="90" y="245"/>
                  <a:pt x="90" y="271"/>
                  <a:pt x="91" y="297"/>
                </a:cubicBezTo>
                <a:cubicBezTo>
                  <a:pt x="91" y="302"/>
                  <a:pt x="97" y="307"/>
                  <a:pt x="100" y="312"/>
                </a:cubicBezTo>
                <a:cubicBezTo>
                  <a:pt x="105" y="307"/>
                  <a:pt x="111" y="303"/>
                  <a:pt x="113" y="297"/>
                </a:cubicBezTo>
                <a:cubicBezTo>
                  <a:pt x="116" y="293"/>
                  <a:pt x="114" y="287"/>
                  <a:pt x="114" y="282"/>
                </a:cubicBezTo>
                <a:cubicBezTo>
                  <a:pt x="114" y="239"/>
                  <a:pt x="114" y="196"/>
                  <a:pt x="114" y="153"/>
                </a:cubicBezTo>
                <a:cubicBezTo>
                  <a:pt x="114" y="166"/>
                  <a:pt x="113" y="179"/>
                  <a:pt x="115" y="192"/>
                </a:cubicBezTo>
                <a:cubicBezTo>
                  <a:pt x="116" y="198"/>
                  <a:pt x="122" y="202"/>
                  <a:pt x="126" y="207"/>
                </a:cubicBezTo>
                <a:cubicBezTo>
                  <a:pt x="129" y="202"/>
                  <a:pt x="135" y="198"/>
                  <a:pt x="135" y="193"/>
                </a:cubicBezTo>
                <a:cubicBezTo>
                  <a:pt x="137" y="179"/>
                  <a:pt x="136" y="166"/>
                  <a:pt x="136" y="153"/>
                </a:cubicBezTo>
                <a:cubicBezTo>
                  <a:pt x="136" y="112"/>
                  <a:pt x="136" y="112"/>
                  <a:pt x="97" y="107"/>
                </a:cubicBezTo>
                <a:cubicBezTo>
                  <a:pt x="109" y="96"/>
                  <a:pt x="119" y="83"/>
                  <a:pt x="104" y="71"/>
                </a:cubicBezTo>
                <a:cubicBezTo>
                  <a:pt x="98" y="65"/>
                  <a:pt x="82" y="64"/>
                  <a:pt x="76" y="69"/>
                </a:cubicBezTo>
                <a:cubicBezTo>
                  <a:pt x="59" y="81"/>
                  <a:pt x="68" y="95"/>
                  <a:pt x="81" y="109"/>
                </a:cubicBezTo>
                <a:cubicBezTo>
                  <a:pt x="63" y="109"/>
                  <a:pt x="44" y="107"/>
                  <a:pt x="42" y="128"/>
                </a:cubicBezTo>
                <a:cubicBezTo>
                  <a:pt x="40" y="150"/>
                  <a:pt x="40" y="173"/>
                  <a:pt x="41" y="196"/>
                </a:cubicBezTo>
                <a:cubicBezTo>
                  <a:pt x="41" y="199"/>
                  <a:pt x="48" y="203"/>
                  <a:pt x="52" y="207"/>
                </a:cubicBezTo>
                <a:cubicBezTo>
                  <a:pt x="55" y="203"/>
                  <a:pt x="60" y="199"/>
                  <a:pt x="60" y="195"/>
                </a:cubicBezTo>
                <a:cubicBezTo>
                  <a:pt x="61" y="180"/>
                  <a:pt x="60" y="166"/>
                  <a:pt x="60" y="151"/>
                </a:cubicBezTo>
                <a:cubicBezTo>
                  <a:pt x="63" y="198"/>
                  <a:pt x="63" y="245"/>
                  <a:pt x="64" y="292"/>
                </a:cubicBezTo>
                <a:cubicBezTo>
                  <a:pt x="64" y="299"/>
                  <a:pt x="71" y="305"/>
                  <a:pt x="75" y="312"/>
                </a:cubicBezTo>
                <a:cubicBezTo>
                  <a:pt x="80" y="305"/>
                  <a:pt x="88" y="299"/>
                  <a:pt x="89" y="291"/>
                </a:cubicBezTo>
                <a:cubicBezTo>
                  <a:pt x="90" y="268"/>
                  <a:pt x="89" y="245"/>
                  <a:pt x="89" y="222"/>
                </a:cubicBezTo>
                <a:close/>
                <a:moveTo>
                  <a:pt x="256" y="233"/>
                </a:moveTo>
                <a:cubicBezTo>
                  <a:pt x="256" y="255"/>
                  <a:pt x="256" y="276"/>
                  <a:pt x="257" y="297"/>
                </a:cubicBezTo>
                <a:cubicBezTo>
                  <a:pt x="257" y="302"/>
                  <a:pt x="263" y="307"/>
                  <a:pt x="267" y="312"/>
                </a:cubicBezTo>
                <a:cubicBezTo>
                  <a:pt x="270" y="307"/>
                  <a:pt x="276" y="302"/>
                  <a:pt x="276" y="297"/>
                </a:cubicBezTo>
                <a:cubicBezTo>
                  <a:pt x="277" y="277"/>
                  <a:pt x="276" y="258"/>
                  <a:pt x="276" y="238"/>
                </a:cubicBezTo>
                <a:cubicBezTo>
                  <a:pt x="280" y="257"/>
                  <a:pt x="279" y="277"/>
                  <a:pt x="280" y="297"/>
                </a:cubicBezTo>
                <a:cubicBezTo>
                  <a:pt x="281" y="302"/>
                  <a:pt x="288" y="307"/>
                  <a:pt x="292" y="312"/>
                </a:cubicBezTo>
                <a:cubicBezTo>
                  <a:pt x="294" y="307"/>
                  <a:pt x="300" y="302"/>
                  <a:pt x="300" y="296"/>
                </a:cubicBezTo>
                <a:cubicBezTo>
                  <a:pt x="301" y="275"/>
                  <a:pt x="300" y="254"/>
                  <a:pt x="300" y="231"/>
                </a:cubicBezTo>
                <a:cubicBezTo>
                  <a:pt x="336" y="238"/>
                  <a:pt x="320" y="216"/>
                  <a:pt x="322" y="203"/>
                </a:cubicBezTo>
                <a:cubicBezTo>
                  <a:pt x="327" y="198"/>
                  <a:pt x="335" y="191"/>
                  <a:pt x="333" y="185"/>
                </a:cubicBezTo>
                <a:cubicBezTo>
                  <a:pt x="330" y="167"/>
                  <a:pt x="324" y="148"/>
                  <a:pt x="318" y="130"/>
                </a:cubicBezTo>
                <a:cubicBezTo>
                  <a:pt x="314" y="117"/>
                  <a:pt x="305" y="111"/>
                  <a:pt x="291" y="111"/>
                </a:cubicBezTo>
                <a:cubicBezTo>
                  <a:pt x="245" y="111"/>
                  <a:pt x="245" y="111"/>
                  <a:pt x="232" y="156"/>
                </a:cubicBezTo>
                <a:cubicBezTo>
                  <a:pt x="229" y="164"/>
                  <a:pt x="227" y="173"/>
                  <a:pt x="224" y="181"/>
                </a:cubicBezTo>
                <a:cubicBezTo>
                  <a:pt x="221" y="193"/>
                  <a:pt x="222" y="203"/>
                  <a:pt x="240" y="199"/>
                </a:cubicBezTo>
                <a:cubicBezTo>
                  <a:pt x="237" y="210"/>
                  <a:pt x="235" y="219"/>
                  <a:pt x="233" y="230"/>
                </a:cubicBezTo>
                <a:cubicBezTo>
                  <a:pt x="242" y="231"/>
                  <a:pt x="248" y="232"/>
                  <a:pt x="256" y="233"/>
                </a:cubicBezTo>
                <a:close/>
                <a:moveTo>
                  <a:pt x="192" y="188"/>
                </a:moveTo>
                <a:cubicBezTo>
                  <a:pt x="192" y="157"/>
                  <a:pt x="192" y="125"/>
                  <a:pt x="191" y="94"/>
                </a:cubicBezTo>
                <a:cubicBezTo>
                  <a:pt x="191" y="88"/>
                  <a:pt x="186" y="83"/>
                  <a:pt x="183" y="77"/>
                </a:cubicBezTo>
                <a:cubicBezTo>
                  <a:pt x="179" y="83"/>
                  <a:pt x="172" y="89"/>
                  <a:pt x="172" y="95"/>
                </a:cubicBezTo>
                <a:cubicBezTo>
                  <a:pt x="171" y="157"/>
                  <a:pt x="171" y="220"/>
                  <a:pt x="172" y="283"/>
                </a:cubicBezTo>
                <a:cubicBezTo>
                  <a:pt x="172" y="288"/>
                  <a:pt x="178" y="294"/>
                  <a:pt x="181" y="300"/>
                </a:cubicBezTo>
                <a:cubicBezTo>
                  <a:pt x="185" y="294"/>
                  <a:pt x="191" y="288"/>
                  <a:pt x="191" y="282"/>
                </a:cubicBezTo>
                <a:cubicBezTo>
                  <a:pt x="192" y="251"/>
                  <a:pt x="192" y="219"/>
                  <a:pt x="192" y="188"/>
                </a:cubicBezTo>
                <a:close/>
                <a:moveTo>
                  <a:pt x="275" y="60"/>
                </a:moveTo>
                <a:cubicBezTo>
                  <a:pt x="269" y="68"/>
                  <a:pt x="259" y="75"/>
                  <a:pt x="257" y="84"/>
                </a:cubicBezTo>
                <a:cubicBezTo>
                  <a:pt x="255" y="97"/>
                  <a:pt x="265" y="107"/>
                  <a:pt x="279" y="107"/>
                </a:cubicBezTo>
                <a:cubicBezTo>
                  <a:pt x="291" y="107"/>
                  <a:pt x="300" y="99"/>
                  <a:pt x="300" y="85"/>
                </a:cubicBezTo>
                <a:cubicBezTo>
                  <a:pt x="300" y="72"/>
                  <a:pt x="293" y="65"/>
                  <a:pt x="275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48"/>
          <p:cNvSpPr>
            <a:spLocks noEditPoints="1"/>
          </p:cNvSpPr>
          <p:nvPr/>
        </p:nvSpPr>
        <p:spPr bwMode="auto">
          <a:xfrm>
            <a:off x="5320071" y="4941596"/>
            <a:ext cx="403531" cy="407200"/>
          </a:xfrm>
          <a:custGeom>
            <a:avLst/>
            <a:gdLst>
              <a:gd name="T0" fmla="*/ 279 w 279"/>
              <a:gd name="T1" fmla="*/ 101 h 281"/>
              <a:gd name="T2" fmla="*/ 262 w 279"/>
              <a:gd name="T3" fmla="*/ 125 h 281"/>
              <a:gd name="T4" fmla="*/ 126 w 279"/>
              <a:gd name="T5" fmla="*/ 262 h 281"/>
              <a:gd name="T6" fmla="*/ 77 w 279"/>
              <a:gd name="T7" fmla="*/ 264 h 281"/>
              <a:gd name="T8" fmla="*/ 17 w 279"/>
              <a:gd name="T9" fmla="*/ 203 h 281"/>
              <a:gd name="T10" fmla="*/ 19 w 279"/>
              <a:gd name="T11" fmla="*/ 155 h 281"/>
              <a:gd name="T12" fmla="*/ 155 w 279"/>
              <a:gd name="T13" fmla="*/ 18 h 281"/>
              <a:gd name="T14" fmla="*/ 202 w 279"/>
              <a:gd name="T15" fmla="*/ 15 h 281"/>
              <a:gd name="T16" fmla="*/ 266 w 279"/>
              <a:gd name="T17" fmla="*/ 79 h 281"/>
              <a:gd name="T18" fmla="*/ 279 w 279"/>
              <a:gd name="T19" fmla="*/ 101 h 281"/>
              <a:gd name="T20" fmla="*/ 124 w 279"/>
              <a:gd name="T21" fmla="*/ 177 h 281"/>
              <a:gd name="T22" fmla="*/ 146 w 279"/>
              <a:gd name="T23" fmla="*/ 156 h 281"/>
              <a:gd name="T24" fmla="*/ 124 w 279"/>
              <a:gd name="T25" fmla="*/ 135 h 281"/>
              <a:gd name="T26" fmla="*/ 104 w 279"/>
              <a:gd name="T27" fmla="*/ 155 h 281"/>
              <a:gd name="T28" fmla="*/ 124 w 279"/>
              <a:gd name="T29" fmla="*/ 177 h 281"/>
              <a:gd name="T30" fmla="*/ 198 w 279"/>
              <a:gd name="T31" fmla="*/ 114 h 281"/>
              <a:gd name="T32" fmla="*/ 203 w 279"/>
              <a:gd name="T33" fmla="*/ 87 h 281"/>
              <a:gd name="T34" fmla="*/ 195 w 279"/>
              <a:gd name="T35" fmla="*/ 72 h 281"/>
              <a:gd name="T36" fmla="*/ 176 w 279"/>
              <a:gd name="T37" fmla="*/ 76 h 281"/>
              <a:gd name="T38" fmla="*/ 172 w 279"/>
              <a:gd name="T39" fmla="*/ 91 h 281"/>
              <a:gd name="T40" fmla="*/ 198 w 279"/>
              <a:gd name="T41" fmla="*/ 114 h 281"/>
              <a:gd name="T42" fmla="*/ 186 w 279"/>
              <a:gd name="T43" fmla="*/ 128 h 281"/>
              <a:gd name="T44" fmla="*/ 187 w 279"/>
              <a:gd name="T45" fmla="*/ 119 h 281"/>
              <a:gd name="T46" fmla="*/ 148 w 279"/>
              <a:gd name="T47" fmla="*/ 104 h 281"/>
              <a:gd name="T48" fmla="*/ 152 w 279"/>
              <a:gd name="T49" fmla="*/ 136 h 281"/>
              <a:gd name="T50" fmla="*/ 158 w 279"/>
              <a:gd name="T51" fmla="*/ 149 h 281"/>
              <a:gd name="T52" fmla="*/ 186 w 279"/>
              <a:gd name="T53" fmla="*/ 128 h 281"/>
              <a:gd name="T54" fmla="*/ 88 w 279"/>
              <a:gd name="T55" fmla="*/ 207 h 281"/>
              <a:gd name="T56" fmla="*/ 96 w 279"/>
              <a:gd name="T57" fmla="*/ 214 h 281"/>
              <a:gd name="T58" fmla="*/ 111 w 279"/>
              <a:gd name="T59" fmla="*/ 190 h 281"/>
              <a:gd name="T60" fmla="*/ 83 w 279"/>
              <a:gd name="T61" fmla="*/ 186 h 281"/>
              <a:gd name="T62" fmla="*/ 95 w 279"/>
              <a:gd name="T63" fmla="*/ 169 h 281"/>
              <a:gd name="T64" fmla="*/ 73 w 279"/>
              <a:gd name="T65" fmla="*/ 187 h 281"/>
              <a:gd name="T66" fmla="*/ 101 w 279"/>
              <a:gd name="T67" fmla="*/ 193 h 281"/>
              <a:gd name="T68" fmla="*/ 88 w 279"/>
              <a:gd name="T69" fmla="*/ 207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9" h="281">
                <a:moveTo>
                  <a:pt x="279" y="101"/>
                </a:moveTo>
                <a:cubicBezTo>
                  <a:pt x="273" y="110"/>
                  <a:pt x="269" y="118"/>
                  <a:pt x="262" y="125"/>
                </a:cubicBezTo>
                <a:cubicBezTo>
                  <a:pt x="217" y="171"/>
                  <a:pt x="171" y="216"/>
                  <a:pt x="126" y="262"/>
                </a:cubicBezTo>
                <a:cubicBezTo>
                  <a:pt x="109" y="279"/>
                  <a:pt x="94" y="281"/>
                  <a:pt x="77" y="264"/>
                </a:cubicBezTo>
                <a:cubicBezTo>
                  <a:pt x="57" y="244"/>
                  <a:pt x="36" y="224"/>
                  <a:pt x="17" y="203"/>
                </a:cubicBezTo>
                <a:cubicBezTo>
                  <a:pt x="0" y="186"/>
                  <a:pt x="2" y="172"/>
                  <a:pt x="19" y="155"/>
                </a:cubicBezTo>
                <a:cubicBezTo>
                  <a:pt x="65" y="110"/>
                  <a:pt x="110" y="64"/>
                  <a:pt x="155" y="18"/>
                </a:cubicBezTo>
                <a:cubicBezTo>
                  <a:pt x="171" y="3"/>
                  <a:pt x="187" y="0"/>
                  <a:pt x="202" y="15"/>
                </a:cubicBezTo>
                <a:cubicBezTo>
                  <a:pt x="224" y="36"/>
                  <a:pt x="245" y="57"/>
                  <a:pt x="266" y="79"/>
                </a:cubicBezTo>
                <a:cubicBezTo>
                  <a:pt x="271" y="84"/>
                  <a:pt x="274" y="92"/>
                  <a:pt x="279" y="101"/>
                </a:cubicBezTo>
                <a:close/>
                <a:moveTo>
                  <a:pt x="124" y="177"/>
                </a:moveTo>
                <a:cubicBezTo>
                  <a:pt x="138" y="177"/>
                  <a:pt x="146" y="169"/>
                  <a:pt x="146" y="156"/>
                </a:cubicBezTo>
                <a:cubicBezTo>
                  <a:pt x="146" y="142"/>
                  <a:pt x="138" y="135"/>
                  <a:pt x="124" y="135"/>
                </a:cubicBezTo>
                <a:cubicBezTo>
                  <a:pt x="111" y="136"/>
                  <a:pt x="105" y="143"/>
                  <a:pt x="104" y="155"/>
                </a:cubicBezTo>
                <a:cubicBezTo>
                  <a:pt x="104" y="169"/>
                  <a:pt x="111" y="176"/>
                  <a:pt x="124" y="177"/>
                </a:cubicBezTo>
                <a:close/>
                <a:moveTo>
                  <a:pt x="198" y="114"/>
                </a:moveTo>
                <a:cubicBezTo>
                  <a:pt x="200" y="103"/>
                  <a:pt x="203" y="95"/>
                  <a:pt x="203" y="87"/>
                </a:cubicBezTo>
                <a:cubicBezTo>
                  <a:pt x="203" y="82"/>
                  <a:pt x="199" y="73"/>
                  <a:pt x="195" y="72"/>
                </a:cubicBezTo>
                <a:cubicBezTo>
                  <a:pt x="189" y="70"/>
                  <a:pt x="181" y="73"/>
                  <a:pt x="176" y="76"/>
                </a:cubicBezTo>
                <a:cubicBezTo>
                  <a:pt x="172" y="79"/>
                  <a:pt x="170" y="88"/>
                  <a:pt x="172" y="91"/>
                </a:cubicBezTo>
                <a:cubicBezTo>
                  <a:pt x="179" y="99"/>
                  <a:pt x="188" y="106"/>
                  <a:pt x="198" y="114"/>
                </a:cubicBezTo>
                <a:close/>
                <a:moveTo>
                  <a:pt x="186" y="128"/>
                </a:moveTo>
                <a:cubicBezTo>
                  <a:pt x="186" y="125"/>
                  <a:pt x="187" y="122"/>
                  <a:pt x="187" y="119"/>
                </a:cubicBezTo>
                <a:cubicBezTo>
                  <a:pt x="174" y="114"/>
                  <a:pt x="161" y="109"/>
                  <a:pt x="148" y="104"/>
                </a:cubicBezTo>
                <a:cubicBezTo>
                  <a:pt x="149" y="115"/>
                  <a:pt x="150" y="126"/>
                  <a:pt x="152" y="136"/>
                </a:cubicBezTo>
                <a:cubicBezTo>
                  <a:pt x="152" y="140"/>
                  <a:pt x="155" y="144"/>
                  <a:pt x="158" y="149"/>
                </a:cubicBezTo>
                <a:cubicBezTo>
                  <a:pt x="167" y="140"/>
                  <a:pt x="163" y="119"/>
                  <a:pt x="186" y="128"/>
                </a:cubicBezTo>
                <a:close/>
                <a:moveTo>
                  <a:pt x="88" y="207"/>
                </a:moveTo>
                <a:cubicBezTo>
                  <a:pt x="91" y="209"/>
                  <a:pt x="94" y="212"/>
                  <a:pt x="96" y="214"/>
                </a:cubicBezTo>
                <a:cubicBezTo>
                  <a:pt x="102" y="206"/>
                  <a:pt x="112" y="197"/>
                  <a:pt x="111" y="190"/>
                </a:cubicBezTo>
                <a:cubicBezTo>
                  <a:pt x="108" y="172"/>
                  <a:pt x="94" y="183"/>
                  <a:pt x="83" y="186"/>
                </a:cubicBezTo>
                <a:cubicBezTo>
                  <a:pt x="87" y="179"/>
                  <a:pt x="90" y="175"/>
                  <a:pt x="95" y="169"/>
                </a:cubicBezTo>
                <a:cubicBezTo>
                  <a:pt x="79" y="168"/>
                  <a:pt x="71" y="175"/>
                  <a:pt x="73" y="187"/>
                </a:cubicBezTo>
                <a:cubicBezTo>
                  <a:pt x="76" y="207"/>
                  <a:pt x="91" y="193"/>
                  <a:pt x="101" y="193"/>
                </a:cubicBezTo>
                <a:cubicBezTo>
                  <a:pt x="96" y="199"/>
                  <a:pt x="92" y="203"/>
                  <a:pt x="88" y="207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2" name="Grupo 111"/>
          <p:cNvGrpSpPr/>
          <p:nvPr/>
        </p:nvGrpSpPr>
        <p:grpSpPr>
          <a:xfrm>
            <a:off x="5224969" y="3795582"/>
            <a:ext cx="581442" cy="582096"/>
            <a:chOff x="12776200" y="-1358900"/>
            <a:chExt cx="1411288" cy="1412875"/>
          </a:xfrm>
          <a:solidFill>
            <a:schemeClr val="bg1"/>
          </a:solidFill>
        </p:grpSpPr>
        <p:sp>
          <p:nvSpPr>
            <p:cNvPr id="73" name="Freeform 40"/>
            <p:cNvSpPr>
              <a:spLocks noEditPoints="1"/>
            </p:cNvSpPr>
            <p:nvPr/>
          </p:nvSpPr>
          <p:spPr bwMode="auto">
            <a:xfrm>
              <a:off x="12776200" y="-1358900"/>
              <a:ext cx="1411288" cy="1412875"/>
            </a:xfrm>
            <a:custGeom>
              <a:avLst/>
              <a:gdLst>
                <a:gd name="T0" fmla="*/ 376 w 376"/>
                <a:gd name="T1" fmla="*/ 189 h 376"/>
                <a:gd name="T2" fmla="*/ 375 w 376"/>
                <a:gd name="T3" fmla="*/ 313 h 376"/>
                <a:gd name="T4" fmla="*/ 313 w 376"/>
                <a:gd name="T5" fmla="*/ 376 h 376"/>
                <a:gd name="T6" fmla="*/ 63 w 376"/>
                <a:gd name="T7" fmla="*/ 376 h 376"/>
                <a:gd name="T8" fmla="*/ 0 w 376"/>
                <a:gd name="T9" fmla="*/ 314 h 376"/>
                <a:gd name="T10" fmla="*/ 0 w 376"/>
                <a:gd name="T11" fmla="*/ 62 h 376"/>
                <a:gd name="T12" fmla="*/ 62 w 376"/>
                <a:gd name="T13" fmla="*/ 0 h 376"/>
                <a:gd name="T14" fmla="*/ 313 w 376"/>
                <a:gd name="T15" fmla="*/ 0 h 376"/>
                <a:gd name="T16" fmla="*/ 375 w 376"/>
                <a:gd name="T17" fmla="*/ 63 h 376"/>
                <a:gd name="T18" fmla="*/ 376 w 376"/>
                <a:gd name="T19" fmla="*/ 189 h 376"/>
                <a:gd name="T20" fmla="*/ 229 w 376"/>
                <a:gd name="T21" fmla="*/ 319 h 376"/>
                <a:gd name="T22" fmla="*/ 243 w 376"/>
                <a:gd name="T23" fmla="*/ 248 h 376"/>
                <a:gd name="T24" fmla="*/ 253 w 376"/>
                <a:gd name="T25" fmla="*/ 235 h 376"/>
                <a:gd name="T26" fmla="*/ 230 w 376"/>
                <a:gd name="T27" fmla="*/ 175 h 376"/>
                <a:gd name="T28" fmla="*/ 227 w 376"/>
                <a:gd name="T29" fmla="*/ 173 h 376"/>
                <a:gd name="T30" fmla="*/ 227 w 376"/>
                <a:gd name="T31" fmla="*/ 55 h 376"/>
                <a:gd name="T32" fmla="*/ 141 w 376"/>
                <a:gd name="T33" fmla="*/ 59 h 376"/>
                <a:gd name="T34" fmla="*/ 147 w 376"/>
                <a:gd name="T35" fmla="*/ 175 h 376"/>
                <a:gd name="T36" fmla="*/ 125 w 376"/>
                <a:gd name="T37" fmla="*/ 239 h 376"/>
                <a:gd name="T38" fmla="*/ 137 w 376"/>
                <a:gd name="T39" fmla="*/ 252 h 376"/>
                <a:gd name="T40" fmla="*/ 152 w 376"/>
                <a:gd name="T41" fmla="*/ 300 h 376"/>
                <a:gd name="T42" fmla="*/ 147 w 376"/>
                <a:gd name="T43" fmla="*/ 320 h 376"/>
                <a:gd name="T44" fmla="*/ 229 w 376"/>
                <a:gd name="T45" fmla="*/ 31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6" h="376">
                  <a:moveTo>
                    <a:pt x="376" y="189"/>
                  </a:moveTo>
                  <a:cubicBezTo>
                    <a:pt x="376" y="231"/>
                    <a:pt x="376" y="272"/>
                    <a:pt x="375" y="313"/>
                  </a:cubicBezTo>
                  <a:cubicBezTo>
                    <a:pt x="375" y="351"/>
                    <a:pt x="350" y="376"/>
                    <a:pt x="313" y="376"/>
                  </a:cubicBezTo>
                  <a:cubicBezTo>
                    <a:pt x="230" y="376"/>
                    <a:pt x="146" y="376"/>
                    <a:pt x="63" y="376"/>
                  </a:cubicBezTo>
                  <a:cubicBezTo>
                    <a:pt x="26" y="376"/>
                    <a:pt x="0" y="351"/>
                    <a:pt x="0" y="314"/>
                  </a:cubicBezTo>
                  <a:cubicBezTo>
                    <a:pt x="0" y="230"/>
                    <a:pt x="0" y="146"/>
                    <a:pt x="0" y="62"/>
                  </a:cubicBezTo>
                  <a:cubicBezTo>
                    <a:pt x="0" y="26"/>
                    <a:pt x="26" y="0"/>
                    <a:pt x="62" y="0"/>
                  </a:cubicBezTo>
                  <a:cubicBezTo>
                    <a:pt x="146" y="0"/>
                    <a:pt x="230" y="0"/>
                    <a:pt x="313" y="0"/>
                  </a:cubicBezTo>
                  <a:cubicBezTo>
                    <a:pt x="351" y="0"/>
                    <a:pt x="375" y="26"/>
                    <a:pt x="375" y="63"/>
                  </a:cubicBezTo>
                  <a:cubicBezTo>
                    <a:pt x="376" y="105"/>
                    <a:pt x="376" y="147"/>
                    <a:pt x="376" y="189"/>
                  </a:cubicBezTo>
                  <a:close/>
                  <a:moveTo>
                    <a:pt x="229" y="319"/>
                  </a:moveTo>
                  <a:cubicBezTo>
                    <a:pt x="220" y="293"/>
                    <a:pt x="209" y="266"/>
                    <a:pt x="243" y="248"/>
                  </a:cubicBezTo>
                  <a:cubicBezTo>
                    <a:pt x="247" y="245"/>
                    <a:pt x="251" y="240"/>
                    <a:pt x="253" y="235"/>
                  </a:cubicBezTo>
                  <a:cubicBezTo>
                    <a:pt x="273" y="198"/>
                    <a:pt x="266" y="183"/>
                    <a:pt x="230" y="175"/>
                  </a:cubicBezTo>
                  <a:cubicBezTo>
                    <a:pt x="229" y="175"/>
                    <a:pt x="228" y="174"/>
                    <a:pt x="227" y="173"/>
                  </a:cubicBezTo>
                  <a:cubicBezTo>
                    <a:pt x="260" y="130"/>
                    <a:pt x="260" y="85"/>
                    <a:pt x="227" y="55"/>
                  </a:cubicBezTo>
                  <a:cubicBezTo>
                    <a:pt x="202" y="33"/>
                    <a:pt x="165" y="34"/>
                    <a:pt x="141" y="59"/>
                  </a:cubicBezTo>
                  <a:cubicBezTo>
                    <a:pt x="110" y="91"/>
                    <a:pt x="113" y="137"/>
                    <a:pt x="147" y="175"/>
                  </a:cubicBezTo>
                  <a:cubicBezTo>
                    <a:pt x="106" y="183"/>
                    <a:pt x="103" y="202"/>
                    <a:pt x="125" y="239"/>
                  </a:cubicBezTo>
                  <a:cubicBezTo>
                    <a:pt x="128" y="244"/>
                    <a:pt x="132" y="250"/>
                    <a:pt x="137" y="252"/>
                  </a:cubicBezTo>
                  <a:cubicBezTo>
                    <a:pt x="159" y="263"/>
                    <a:pt x="159" y="280"/>
                    <a:pt x="152" y="300"/>
                  </a:cubicBezTo>
                  <a:cubicBezTo>
                    <a:pt x="150" y="306"/>
                    <a:pt x="148" y="313"/>
                    <a:pt x="147" y="320"/>
                  </a:cubicBezTo>
                  <a:cubicBezTo>
                    <a:pt x="169" y="335"/>
                    <a:pt x="207" y="335"/>
                    <a:pt x="229" y="3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2"/>
            <p:cNvSpPr>
              <a:spLocks/>
            </p:cNvSpPr>
            <p:nvPr/>
          </p:nvSpPr>
          <p:spPr bwMode="auto">
            <a:xfrm>
              <a:off x="13328650" y="-1092200"/>
              <a:ext cx="292100" cy="319088"/>
            </a:xfrm>
            <a:custGeom>
              <a:avLst/>
              <a:gdLst>
                <a:gd name="T0" fmla="*/ 1 w 78"/>
                <a:gd name="T1" fmla="*/ 40 h 85"/>
                <a:gd name="T2" fmla="*/ 41 w 78"/>
                <a:gd name="T3" fmla="*/ 1 h 85"/>
                <a:gd name="T4" fmla="*/ 76 w 78"/>
                <a:gd name="T5" fmla="*/ 46 h 85"/>
                <a:gd name="T6" fmla="*/ 38 w 78"/>
                <a:gd name="T7" fmla="*/ 85 h 85"/>
                <a:gd name="T8" fmla="*/ 1 w 78"/>
                <a:gd name="T9" fmla="*/ 4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85">
                  <a:moveTo>
                    <a:pt x="1" y="40"/>
                  </a:moveTo>
                  <a:cubicBezTo>
                    <a:pt x="3" y="17"/>
                    <a:pt x="20" y="0"/>
                    <a:pt x="41" y="1"/>
                  </a:cubicBezTo>
                  <a:cubicBezTo>
                    <a:pt x="62" y="2"/>
                    <a:pt x="78" y="22"/>
                    <a:pt x="76" y="46"/>
                  </a:cubicBezTo>
                  <a:cubicBezTo>
                    <a:pt x="75" y="67"/>
                    <a:pt x="57" y="85"/>
                    <a:pt x="38" y="85"/>
                  </a:cubicBezTo>
                  <a:cubicBezTo>
                    <a:pt x="18" y="84"/>
                    <a:pt x="0" y="62"/>
                    <a:pt x="1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43"/>
            <p:cNvSpPr>
              <a:spLocks/>
            </p:cNvSpPr>
            <p:nvPr/>
          </p:nvSpPr>
          <p:spPr bwMode="auto">
            <a:xfrm>
              <a:off x="13298488" y="-685800"/>
              <a:ext cx="363538" cy="157163"/>
            </a:xfrm>
            <a:custGeom>
              <a:avLst/>
              <a:gdLst>
                <a:gd name="T0" fmla="*/ 0 w 97"/>
                <a:gd name="T1" fmla="*/ 15 h 42"/>
                <a:gd name="T2" fmla="*/ 97 w 97"/>
                <a:gd name="T3" fmla="*/ 14 h 42"/>
                <a:gd name="T4" fmla="*/ 0 w 97"/>
                <a:gd name="T5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2">
                  <a:moveTo>
                    <a:pt x="0" y="15"/>
                  </a:moveTo>
                  <a:cubicBezTo>
                    <a:pt x="23" y="0"/>
                    <a:pt x="75" y="0"/>
                    <a:pt x="97" y="14"/>
                  </a:cubicBezTo>
                  <a:cubicBezTo>
                    <a:pt x="83" y="40"/>
                    <a:pt x="20" y="42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80" name="Freeform 47"/>
          <p:cNvSpPr>
            <a:spLocks noEditPoints="1"/>
          </p:cNvSpPr>
          <p:nvPr/>
        </p:nvSpPr>
        <p:spPr bwMode="auto">
          <a:xfrm>
            <a:off x="5252204" y="4872506"/>
            <a:ext cx="544156" cy="544156"/>
          </a:xfrm>
          <a:custGeom>
            <a:avLst/>
            <a:gdLst>
              <a:gd name="T0" fmla="*/ 187 w 376"/>
              <a:gd name="T1" fmla="*/ 376 h 376"/>
              <a:gd name="T2" fmla="*/ 63 w 376"/>
              <a:gd name="T3" fmla="*/ 376 h 376"/>
              <a:gd name="T4" fmla="*/ 0 w 376"/>
              <a:gd name="T5" fmla="*/ 312 h 376"/>
              <a:gd name="T6" fmla="*/ 0 w 376"/>
              <a:gd name="T7" fmla="*/ 64 h 376"/>
              <a:gd name="T8" fmla="*/ 63 w 376"/>
              <a:gd name="T9" fmla="*/ 0 h 376"/>
              <a:gd name="T10" fmla="*/ 313 w 376"/>
              <a:gd name="T11" fmla="*/ 0 h 376"/>
              <a:gd name="T12" fmla="*/ 375 w 376"/>
              <a:gd name="T13" fmla="*/ 63 h 376"/>
              <a:gd name="T14" fmla="*/ 375 w 376"/>
              <a:gd name="T15" fmla="*/ 313 h 376"/>
              <a:gd name="T16" fmla="*/ 313 w 376"/>
              <a:gd name="T17" fmla="*/ 376 h 376"/>
              <a:gd name="T18" fmla="*/ 187 w 376"/>
              <a:gd name="T19" fmla="*/ 376 h 376"/>
              <a:gd name="T20" fmla="*/ 326 w 376"/>
              <a:gd name="T21" fmla="*/ 149 h 376"/>
              <a:gd name="T22" fmla="*/ 313 w 376"/>
              <a:gd name="T23" fmla="*/ 127 h 376"/>
              <a:gd name="T24" fmla="*/ 249 w 376"/>
              <a:gd name="T25" fmla="*/ 63 h 376"/>
              <a:gd name="T26" fmla="*/ 202 w 376"/>
              <a:gd name="T27" fmla="*/ 66 h 376"/>
              <a:gd name="T28" fmla="*/ 66 w 376"/>
              <a:gd name="T29" fmla="*/ 203 h 376"/>
              <a:gd name="T30" fmla="*/ 64 w 376"/>
              <a:gd name="T31" fmla="*/ 251 h 376"/>
              <a:gd name="T32" fmla="*/ 124 w 376"/>
              <a:gd name="T33" fmla="*/ 312 h 376"/>
              <a:gd name="T34" fmla="*/ 173 w 376"/>
              <a:gd name="T35" fmla="*/ 310 h 376"/>
              <a:gd name="T36" fmla="*/ 309 w 376"/>
              <a:gd name="T37" fmla="*/ 173 h 376"/>
              <a:gd name="T38" fmla="*/ 326 w 376"/>
              <a:gd name="T39" fmla="*/ 149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6" h="376">
                <a:moveTo>
                  <a:pt x="187" y="376"/>
                </a:moveTo>
                <a:cubicBezTo>
                  <a:pt x="146" y="376"/>
                  <a:pt x="104" y="376"/>
                  <a:pt x="63" y="376"/>
                </a:cubicBezTo>
                <a:cubicBezTo>
                  <a:pt x="24" y="376"/>
                  <a:pt x="0" y="351"/>
                  <a:pt x="0" y="312"/>
                </a:cubicBezTo>
                <a:cubicBezTo>
                  <a:pt x="0" y="230"/>
                  <a:pt x="0" y="147"/>
                  <a:pt x="0" y="64"/>
                </a:cubicBezTo>
                <a:cubicBezTo>
                  <a:pt x="0" y="26"/>
                  <a:pt x="25" y="0"/>
                  <a:pt x="63" y="0"/>
                </a:cubicBezTo>
                <a:cubicBezTo>
                  <a:pt x="146" y="0"/>
                  <a:pt x="230" y="0"/>
                  <a:pt x="313" y="0"/>
                </a:cubicBezTo>
                <a:cubicBezTo>
                  <a:pt x="350" y="0"/>
                  <a:pt x="375" y="26"/>
                  <a:pt x="375" y="63"/>
                </a:cubicBezTo>
                <a:cubicBezTo>
                  <a:pt x="376" y="147"/>
                  <a:pt x="376" y="230"/>
                  <a:pt x="375" y="313"/>
                </a:cubicBezTo>
                <a:cubicBezTo>
                  <a:pt x="375" y="351"/>
                  <a:pt x="350" y="376"/>
                  <a:pt x="313" y="376"/>
                </a:cubicBezTo>
                <a:cubicBezTo>
                  <a:pt x="271" y="376"/>
                  <a:pt x="229" y="376"/>
                  <a:pt x="187" y="376"/>
                </a:cubicBezTo>
                <a:close/>
                <a:moveTo>
                  <a:pt x="326" y="149"/>
                </a:moveTo>
                <a:cubicBezTo>
                  <a:pt x="321" y="140"/>
                  <a:pt x="318" y="132"/>
                  <a:pt x="313" y="127"/>
                </a:cubicBezTo>
                <a:cubicBezTo>
                  <a:pt x="292" y="105"/>
                  <a:pt x="271" y="84"/>
                  <a:pt x="249" y="63"/>
                </a:cubicBezTo>
                <a:cubicBezTo>
                  <a:pt x="234" y="48"/>
                  <a:pt x="218" y="51"/>
                  <a:pt x="202" y="66"/>
                </a:cubicBezTo>
                <a:cubicBezTo>
                  <a:pt x="157" y="112"/>
                  <a:pt x="112" y="158"/>
                  <a:pt x="66" y="203"/>
                </a:cubicBezTo>
                <a:cubicBezTo>
                  <a:pt x="49" y="220"/>
                  <a:pt x="47" y="234"/>
                  <a:pt x="64" y="251"/>
                </a:cubicBezTo>
                <a:cubicBezTo>
                  <a:pt x="83" y="272"/>
                  <a:pt x="104" y="292"/>
                  <a:pt x="124" y="312"/>
                </a:cubicBezTo>
                <a:cubicBezTo>
                  <a:pt x="141" y="329"/>
                  <a:pt x="156" y="327"/>
                  <a:pt x="173" y="310"/>
                </a:cubicBezTo>
                <a:cubicBezTo>
                  <a:pt x="218" y="264"/>
                  <a:pt x="264" y="219"/>
                  <a:pt x="309" y="173"/>
                </a:cubicBezTo>
                <a:cubicBezTo>
                  <a:pt x="316" y="166"/>
                  <a:pt x="320" y="158"/>
                  <a:pt x="326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49"/>
          <p:cNvSpPr>
            <a:spLocks/>
          </p:cNvSpPr>
          <p:nvPr/>
        </p:nvSpPr>
        <p:spPr bwMode="auto">
          <a:xfrm>
            <a:off x="5470478" y="5137247"/>
            <a:ext cx="61141" cy="61141"/>
          </a:xfrm>
          <a:custGeom>
            <a:avLst/>
            <a:gdLst>
              <a:gd name="T0" fmla="*/ 20 w 42"/>
              <a:gd name="T1" fmla="*/ 42 h 42"/>
              <a:gd name="T2" fmla="*/ 0 w 42"/>
              <a:gd name="T3" fmla="*/ 20 h 42"/>
              <a:gd name="T4" fmla="*/ 20 w 42"/>
              <a:gd name="T5" fmla="*/ 0 h 42"/>
              <a:gd name="T6" fmla="*/ 42 w 42"/>
              <a:gd name="T7" fmla="*/ 21 h 42"/>
              <a:gd name="T8" fmla="*/ 20 w 42"/>
              <a:gd name="T9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42">
                <a:moveTo>
                  <a:pt x="20" y="42"/>
                </a:moveTo>
                <a:cubicBezTo>
                  <a:pt x="7" y="41"/>
                  <a:pt x="0" y="34"/>
                  <a:pt x="0" y="20"/>
                </a:cubicBezTo>
                <a:cubicBezTo>
                  <a:pt x="1" y="8"/>
                  <a:pt x="7" y="1"/>
                  <a:pt x="20" y="0"/>
                </a:cubicBezTo>
                <a:cubicBezTo>
                  <a:pt x="34" y="0"/>
                  <a:pt x="42" y="7"/>
                  <a:pt x="42" y="21"/>
                </a:cubicBezTo>
                <a:cubicBezTo>
                  <a:pt x="42" y="34"/>
                  <a:pt x="34" y="42"/>
                  <a:pt x="20" y="42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50"/>
          <p:cNvSpPr>
            <a:spLocks/>
          </p:cNvSpPr>
          <p:nvPr/>
        </p:nvSpPr>
        <p:spPr bwMode="auto">
          <a:xfrm>
            <a:off x="5565858" y="5043090"/>
            <a:ext cx="48302" cy="63587"/>
          </a:xfrm>
          <a:custGeom>
            <a:avLst/>
            <a:gdLst>
              <a:gd name="T0" fmla="*/ 28 w 33"/>
              <a:gd name="T1" fmla="*/ 44 h 44"/>
              <a:gd name="T2" fmla="*/ 2 w 33"/>
              <a:gd name="T3" fmla="*/ 21 h 44"/>
              <a:gd name="T4" fmla="*/ 6 w 33"/>
              <a:gd name="T5" fmla="*/ 6 h 44"/>
              <a:gd name="T6" fmla="*/ 25 w 33"/>
              <a:gd name="T7" fmla="*/ 2 h 44"/>
              <a:gd name="T8" fmla="*/ 33 w 33"/>
              <a:gd name="T9" fmla="*/ 17 h 44"/>
              <a:gd name="T10" fmla="*/ 28 w 33"/>
              <a:gd name="T11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44">
                <a:moveTo>
                  <a:pt x="28" y="44"/>
                </a:moveTo>
                <a:cubicBezTo>
                  <a:pt x="18" y="36"/>
                  <a:pt x="9" y="29"/>
                  <a:pt x="2" y="21"/>
                </a:cubicBezTo>
                <a:cubicBezTo>
                  <a:pt x="0" y="18"/>
                  <a:pt x="2" y="9"/>
                  <a:pt x="6" y="6"/>
                </a:cubicBezTo>
                <a:cubicBezTo>
                  <a:pt x="11" y="3"/>
                  <a:pt x="19" y="0"/>
                  <a:pt x="25" y="2"/>
                </a:cubicBezTo>
                <a:cubicBezTo>
                  <a:pt x="29" y="3"/>
                  <a:pt x="33" y="12"/>
                  <a:pt x="33" y="17"/>
                </a:cubicBezTo>
                <a:cubicBezTo>
                  <a:pt x="33" y="25"/>
                  <a:pt x="30" y="33"/>
                  <a:pt x="28" y="44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51"/>
          <p:cNvSpPr>
            <a:spLocks/>
          </p:cNvSpPr>
          <p:nvPr/>
        </p:nvSpPr>
        <p:spPr bwMode="auto">
          <a:xfrm>
            <a:off x="5534065" y="5092614"/>
            <a:ext cx="56861" cy="64810"/>
          </a:xfrm>
          <a:custGeom>
            <a:avLst/>
            <a:gdLst>
              <a:gd name="T0" fmla="*/ 38 w 39"/>
              <a:gd name="T1" fmla="*/ 24 h 45"/>
              <a:gd name="T2" fmla="*/ 10 w 39"/>
              <a:gd name="T3" fmla="*/ 45 h 45"/>
              <a:gd name="T4" fmla="*/ 4 w 39"/>
              <a:gd name="T5" fmla="*/ 32 h 45"/>
              <a:gd name="T6" fmla="*/ 0 w 39"/>
              <a:gd name="T7" fmla="*/ 0 h 45"/>
              <a:gd name="T8" fmla="*/ 39 w 39"/>
              <a:gd name="T9" fmla="*/ 15 h 45"/>
              <a:gd name="T10" fmla="*/ 38 w 39"/>
              <a:gd name="T11" fmla="*/ 2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45">
                <a:moveTo>
                  <a:pt x="38" y="24"/>
                </a:moveTo>
                <a:cubicBezTo>
                  <a:pt x="15" y="15"/>
                  <a:pt x="19" y="36"/>
                  <a:pt x="10" y="45"/>
                </a:cubicBezTo>
                <a:cubicBezTo>
                  <a:pt x="7" y="40"/>
                  <a:pt x="4" y="36"/>
                  <a:pt x="4" y="32"/>
                </a:cubicBezTo>
                <a:cubicBezTo>
                  <a:pt x="2" y="22"/>
                  <a:pt x="1" y="11"/>
                  <a:pt x="0" y="0"/>
                </a:cubicBezTo>
                <a:cubicBezTo>
                  <a:pt x="13" y="5"/>
                  <a:pt x="26" y="10"/>
                  <a:pt x="39" y="15"/>
                </a:cubicBezTo>
                <a:cubicBezTo>
                  <a:pt x="39" y="18"/>
                  <a:pt x="38" y="21"/>
                  <a:pt x="38" y="24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52"/>
          <p:cNvSpPr>
            <a:spLocks/>
          </p:cNvSpPr>
          <p:nvPr/>
        </p:nvSpPr>
        <p:spPr bwMode="auto">
          <a:xfrm>
            <a:off x="5422788" y="5184937"/>
            <a:ext cx="59307" cy="66644"/>
          </a:xfrm>
          <a:custGeom>
            <a:avLst/>
            <a:gdLst>
              <a:gd name="T0" fmla="*/ 17 w 41"/>
              <a:gd name="T1" fmla="*/ 39 h 46"/>
              <a:gd name="T2" fmla="*/ 30 w 41"/>
              <a:gd name="T3" fmla="*/ 25 h 46"/>
              <a:gd name="T4" fmla="*/ 2 w 41"/>
              <a:gd name="T5" fmla="*/ 19 h 46"/>
              <a:gd name="T6" fmla="*/ 24 w 41"/>
              <a:gd name="T7" fmla="*/ 1 h 46"/>
              <a:gd name="T8" fmla="*/ 12 w 41"/>
              <a:gd name="T9" fmla="*/ 18 h 46"/>
              <a:gd name="T10" fmla="*/ 40 w 41"/>
              <a:gd name="T11" fmla="*/ 22 h 46"/>
              <a:gd name="T12" fmla="*/ 25 w 41"/>
              <a:gd name="T13" fmla="*/ 46 h 46"/>
              <a:gd name="T14" fmla="*/ 17 w 41"/>
              <a:gd name="T15" fmla="*/ 39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46">
                <a:moveTo>
                  <a:pt x="17" y="39"/>
                </a:moveTo>
                <a:cubicBezTo>
                  <a:pt x="21" y="35"/>
                  <a:pt x="25" y="31"/>
                  <a:pt x="30" y="25"/>
                </a:cubicBezTo>
                <a:cubicBezTo>
                  <a:pt x="20" y="25"/>
                  <a:pt x="5" y="39"/>
                  <a:pt x="2" y="19"/>
                </a:cubicBezTo>
                <a:cubicBezTo>
                  <a:pt x="0" y="7"/>
                  <a:pt x="8" y="0"/>
                  <a:pt x="24" y="1"/>
                </a:cubicBezTo>
                <a:cubicBezTo>
                  <a:pt x="19" y="7"/>
                  <a:pt x="16" y="11"/>
                  <a:pt x="12" y="18"/>
                </a:cubicBezTo>
                <a:cubicBezTo>
                  <a:pt x="23" y="15"/>
                  <a:pt x="37" y="4"/>
                  <a:pt x="40" y="22"/>
                </a:cubicBezTo>
                <a:cubicBezTo>
                  <a:pt x="41" y="29"/>
                  <a:pt x="31" y="38"/>
                  <a:pt x="25" y="46"/>
                </a:cubicBezTo>
                <a:cubicBezTo>
                  <a:pt x="23" y="44"/>
                  <a:pt x="20" y="41"/>
                  <a:pt x="17" y="39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22" name="Imagen 1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79" y="2818047"/>
            <a:ext cx="2951450" cy="295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A44FB243-E108-44AF-8FD4-320DF2948F6B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913A6373-D260-49CA-8FB5-7A1AB30AABF4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9CA23824-0459-4DE2-A57B-A441EEA29118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88979ED4-6503-47CD-90CE-D9EF1DF45510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C1324F-BC5B-49D0-AA97-9D42385EFAFE}"/>
              </a:ext>
            </a:extLst>
          </p:cNvPr>
          <p:cNvGrpSpPr/>
          <p:nvPr/>
        </p:nvGrpSpPr>
        <p:grpSpPr>
          <a:xfrm>
            <a:off x="878641" y="1772817"/>
            <a:ext cx="3070593" cy="1477328"/>
            <a:chOff x="3017859" y="4283314"/>
            <a:chExt cx="1884412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C3F7ED-BE31-442A-A798-EF2CC9DFF2E7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2DD3F5-25D5-4141-AD6C-27581EAA4DAE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32DE01-677D-4A49-9286-E437E1278378}"/>
              </a:ext>
            </a:extLst>
          </p:cNvPr>
          <p:cNvGrpSpPr/>
          <p:nvPr/>
        </p:nvGrpSpPr>
        <p:grpSpPr>
          <a:xfrm>
            <a:off x="878639" y="4578362"/>
            <a:ext cx="3070593" cy="1477328"/>
            <a:chOff x="3017860" y="4283314"/>
            <a:chExt cx="1900470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B5CE94-75F5-42EC-95BB-297C3C0CC042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58FAF0-FE5D-4BEA-8E06-95DB67FC3EE9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C484B4-0260-4BC5-9183-EBEB3DB4511C}"/>
              </a:ext>
            </a:extLst>
          </p:cNvPr>
          <p:cNvGrpSpPr/>
          <p:nvPr/>
        </p:nvGrpSpPr>
        <p:grpSpPr>
          <a:xfrm>
            <a:off x="8152690" y="1772817"/>
            <a:ext cx="3132724" cy="1292662"/>
            <a:chOff x="3013798" y="4283314"/>
            <a:chExt cx="1924395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828C09-32ED-47A3-9427-C1BD5EE80E54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347DB5-CE38-48C5-BD66-777C8004EDA9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6CE0F6-2C15-43DE-9C3B-B688D642E5C8}"/>
              </a:ext>
            </a:extLst>
          </p:cNvPr>
          <p:cNvGrpSpPr/>
          <p:nvPr/>
        </p:nvGrpSpPr>
        <p:grpSpPr>
          <a:xfrm>
            <a:off x="8214614" y="4578362"/>
            <a:ext cx="3070800" cy="1477328"/>
            <a:chOff x="3021852" y="4283314"/>
            <a:chExt cx="191763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572223-9045-4086-AA06-6EB7DC2BEA23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1F0D0D-1806-4694-82BA-F548180C86D1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B0F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C73C20-2EA0-4D8B-B961-14F74BB9DD91}"/>
              </a:ext>
            </a:extLst>
          </p:cNvPr>
          <p:cNvSpPr/>
          <p:nvPr/>
        </p:nvSpPr>
        <p:spPr>
          <a:xfrm>
            <a:off x="4400320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E8D927-73A1-4F8E-AC10-074A4FABD1E4}"/>
              </a:ext>
            </a:extLst>
          </p:cNvPr>
          <p:cNvSpPr/>
          <p:nvPr/>
        </p:nvSpPr>
        <p:spPr>
          <a:xfrm>
            <a:off x="6670289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2F6E46-D125-4D69-85CF-CE69768207A5}"/>
              </a:ext>
            </a:extLst>
          </p:cNvPr>
          <p:cNvSpPr/>
          <p:nvPr/>
        </p:nvSpPr>
        <p:spPr>
          <a:xfrm>
            <a:off x="4400320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699BF92-7C6C-4658-8BEB-034E22C2B5EB}"/>
              </a:ext>
            </a:extLst>
          </p:cNvPr>
          <p:cNvSpPr/>
          <p:nvPr/>
        </p:nvSpPr>
        <p:spPr>
          <a:xfrm>
            <a:off x="6670289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477053-4C78-41B2-8AD2-7BB0B72E6A2D}"/>
              </a:ext>
            </a:extLst>
          </p:cNvPr>
          <p:cNvSpPr/>
          <p:nvPr/>
        </p:nvSpPr>
        <p:spPr>
          <a:xfrm>
            <a:off x="5110615" y="3019679"/>
            <a:ext cx="1934311" cy="1934311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Freeform 5"/>
          <p:cNvSpPr>
            <a:spLocks/>
          </p:cNvSpPr>
          <p:nvPr/>
        </p:nvSpPr>
        <p:spPr bwMode="auto">
          <a:xfrm>
            <a:off x="5682990" y="2097475"/>
            <a:ext cx="752475" cy="866775"/>
          </a:xfrm>
          <a:custGeom>
            <a:avLst/>
            <a:gdLst>
              <a:gd name="T0" fmla="*/ 200 w 200"/>
              <a:gd name="T1" fmla="*/ 26 h 228"/>
              <a:gd name="T2" fmla="*/ 176 w 200"/>
              <a:gd name="T3" fmla="*/ 77 h 228"/>
              <a:gd name="T4" fmla="*/ 102 w 200"/>
              <a:gd name="T5" fmla="*/ 52 h 228"/>
              <a:gd name="T6" fmla="*/ 83 w 200"/>
              <a:gd name="T7" fmla="*/ 64 h 228"/>
              <a:gd name="T8" fmla="*/ 200 w 200"/>
              <a:gd name="T9" fmla="*/ 158 h 228"/>
              <a:gd name="T10" fmla="*/ 108 w 200"/>
              <a:gd name="T11" fmla="*/ 228 h 228"/>
              <a:gd name="T12" fmla="*/ 0 w 200"/>
              <a:gd name="T13" fmla="*/ 193 h 228"/>
              <a:gd name="T14" fmla="*/ 25 w 200"/>
              <a:gd name="T15" fmla="*/ 142 h 228"/>
              <a:gd name="T16" fmla="*/ 108 w 200"/>
              <a:gd name="T17" fmla="*/ 176 h 228"/>
              <a:gd name="T18" fmla="*/ 131 w 200"/>
              <a:gd name="T19" fmla="*/ 162 h 228"/>
              <a:gd name="T20" fmla="*/ 15 w 200"/>
              <a:gd name="T21" fmla="*/ 71 h 228"/>
              <a:gd name="T22" fmla="*/ 107 w 200"/>
              <a:gd name="T23" fmla="*/ 0 h 228"/>
              <a:gd name="T24" fmla="*/ 200 w 200"/>
              <a:gd name="T25" fmla="*/ 26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0" h="228">
                <a:moveTo>
                  <a:pt x="200" y="26"/>
                </a:moveTo>
                <a:cubicBezTo>
                  <a:pt x="176" y="77"/>
                  <a:pt x="176" y="77"/>
                  <a:pt x="176" y="77"/>
                </a:cubicBezTo>
                <a:cubicBezTo>
                  <a:pt x="153" y="64"/>
                  <a:pt x="120" y="52"/>
                  <a:pt x="102" y="52"/>
                </a:cubicBezTo>
                <a:cubicBezTo>
                  <a:pt x="91" y="52"/>
                  <a:pt x="83" y="56"/>
                  <a:pt x="83" y="64"/>
                </a:cubicBezTo>
                <a:cubicBezTo>
                  <a:pt x="83" y="97"/>
                  <a:pt x="200" y="78"/>
                  <a:pt x="200" y="158"/>
                </a:cubicBezTo>
                <a:cubicBezTo>
                  <a:pt x="200" y="205"/>
                  <a:pt x="158" y="228"/>
                  <a:pt x="108" y="228"/>
                </a:cubicBezTo>
                <a:cubicBezTo>
                  <a:pt x="70" y="228"/>
                  <a:pt x="28" y="215"/>
                  <a:pt x="0" y="193"/>
                </a:cubicBezTo>
                <a:cubicBezTo>
                  <a:pt x="25" y="142"/>
                  <a:pt x="25" y="142"/>
                  <a:pt x="25" y="142"/>
                </a:cubicBezTo>
                <a:cubicBezTo>
                  <a:pt x="48" y="162"/>
                  <a:pt x="85" y="176"/>
                  <a:pt x="108" y="176"/>
                </a:cubicBezTo>
                <a:cubicBezTo>
                  <a:pt x="122" y="176"/>
                  <a:pt x="131" y="172"/>
                  <a:pt x="131" y="162"/>
                </a:cubicBezTo>
                <a:cubicBezTo>
                  <a:pt x="131" y="128"/>
                  <a:pt x="15" y="149"/>
                  <a:pt x="15" y="71"/>
                </a:cubicBezTo>
                <a:cubicBezTo>
                  <a:pt x="15" y="28"/>
                  <a:pt x="51" y="0"/>
                  <a:pt x="107" y="0"/>
                </a:cubicBezTo>
                <a:cubicBezTo>
                  <a:pt x="141" y="0"/>
                  <a:pt x="176" y="10"/>
                  <a:pt x="200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6"/>
          <p:cNvSpPr>
            <a:spLocks noEditPoints="1"/>
          </p:cNvSpPr>
          <p:nvPr/>
        </p:nvSpPr>
        <p:spPr bwMode="auto">
          <a:xfrm>
            <a:off x="7103460" y="3523764"/>
            <a:ext cx="914400" cy="866775"/>
          </a:xfrm>
          <a:custGeom>
            <a:avLst/>
            <a:gdLst>
              <a:gd name="T0" fmla="*/ 243 w 243"/>
              <a:gd name="T1" fmla="*/ 113 h 228"/>
              <a:gd name="T2" fmla="*/ 122 w 243"/>
              <a:gd name="T3" fmla="*/ 228 h 228"/>
              <a:gd name="T4" fmla="*/ 0 w 243"/>
              <a:gd name="T5" fmla="*/ 113 h 228"/>
              <a:gd name="T6" fmla="*/ 122 w 243"/>
              <a:gd name="T7" fmla="*/ 0 h 228"/>
              <a:gd name="T8" fmla="*/ 243 w 243"/>
              <a:gd name="T9" fmla="*/ 113 h 228"/>
              <a:gd name="T10" fmla="*/ 68 w 243"/>
              <a:gd name="T11" fmla="*/ 114 h 228"/>
              <a:gd name="T12" fmla="*/ 123 w 243"/>
              <a:gd name="T13" fmla="*/ 173 h 228"/>
              <a:gd name="T14" fmla="*/ 175 w 243"/>
              <a:gd name="T15" fmla="*/ 114 h 228"/>
              <a:gd name="T16" fmla="*/ 123 w 243"/>
              <a:gd name="T17" fmla="*/ 56 h 228"/>
              <a:gd name="T18" fmla="*/ 68 w 243"/>
              <a:gd name="T19" fmla="*/ 114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3" h="228">
                <a:moveTo>
                  <a:pt x="243" y="113"/>
                </a:moveTo>
                <a:cubicBezTo>
                  <a:pt x="243" y="179"/>
                  <a:pt x="192" y="228"/>
                  <a:pt x="122" y="228"/>
                </a:cubicBezTo>
                <a:cubicBezTo>
                  <a:pt x="52" y="228"/>
                  <a:pt x="0" y="179"/>
                  <a:pt x="0" y="113"/>
                </a:cubicBezTo>
                <a:cubicBezTo>
                  <a:pt x="0" y="48"/>
                  <a:pt x="52" y="0"/>
                  <a:pt x="122" y="0"/>
                </a:cubicBezTo>
                <a:cubicBezTo>
                  <a:pt x="192" y="0"/>
                  <a:pt x="243" y="48"/>
                  <a:pt x="243" y="113"/>
                </a:cubicBezTo>
                <a:close/>
                <a:moveTo>
                  <a:pt x="68" y="114"/>
                </a:moveTo>
                <a:cubicBezTo>
                  <a:pt x="68" y="147"/>
                  <a:pt x="93" y="173"/>
                  <a:pt x="123" y="173"/>
                </a:cubicBezTo>
                <a:cubicBezTo>
                  <a:pt x="152" y="173"/>
                  <a:pt x="175" y="147"/>
                  <a:pt x="175" y="114"/>
                </a:cubicBezTo>
                <a:cubicBezTo>
                  <a:pt x="175" y="80"/>
                  <a:pt x="152" y="56"/>
                  <a:pt x="123" y="56"/>
                </a:cubicBezTo>
                <a:cubicBezTo>
                  <a:pt x="93" y="56"/>
                  <a:pt x="68" y="80"/>
                  <a:pt x="68" y="1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7"/>
          <p:cNvSpPr>
            <a:spLocks noEditPoints="1"/>
          </p:cNvSpPr>
          <p:nvPr/>
        </p:nvSpPr>
        <p:spPr bwMode="auto">
          <a:xfrm>
            <a:off x="5579802" y="5055747"/>
            <a:ext cx="958850" cy="846138"/>
          </a:xfrm>
          <a:custGeom>
            <a:avLst/>
            <a:gdLst>
              <a:gd name="T0" fmla="*/ 194 w 604"/>
              <a:gd name="T1" fmla="*/ 447 h 533"/>
              <a:gd name="T2" fmla="*/ 161 w 604"/>
              <a:gd name="T3" fmla="*/ 533 h 533"/>
              <a:gd name="T4" fmla="*/ 0 w 604"/>
              <a:gd name="T5" fmla="*/ 533 h 533"/>
              <a:gd name="T6" fmla="*/ 225 w 604"/>
              <a:gd name="T7" fmla="*/ 0 h 533"/>
              <a:gd name="T8" fmla="*/ 386 w 604"/>
              <a:gd name="T9" fmla="*/ 0 h 533"/>
              <a:gd name="T10" fmla="*/ 604 w 604"/>
              <a:gd name="T11" fmla="*/ 533 h 533"/>
              <a:gd name="T12" fmla="*/ 438 w 604"/>
              <a:gd name="T13" fmla="*/ 533 h 533"/>
              <a:gd name="T14" fmla="*/ 407 w 604"/>
              <a:gd name="T15" fmla="*/ 447 h 533"/>
              <a:gd name="T16" fmla="*/ 194 w 604"/>
              <a:gd name="T17" fmla="*/ 447 h 533"/>
              <a:gd name="T18" fmla="*/ 303 w 604"/>
              <a:gd name="T19" fmla="*/ 158 h 533"/>
              <a:gd name="T20" fmla="*/ 237 w 604"/>
              <a:gd name="T21" fmla="*/ 332 h 533"/>
              <a:gd name="T22" fmla="*/ 364 w 604"/>
              <a:gd name="T23" fmla="*/ 332 h 533"/>
              <a:gd name="T24" fmla="*/ 303 w 604"/>
              <a:gd name="T25" fmla="*/ 158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04" h="533">
                <a:moveTo>
                  <a:pt x="194" y="447"/>
                </a:moveTo>
                <a:lnTo>
                  <a:pt x="161" y="533"/>
                </a:lnTo>
                <a:lnTo>
                  <a:pt x="0" y="533"/>
                </a:lnTo>
                <a:lnTo>
                  <a:pt x="225" y="0"/>
                </a:lnTo>
                <a:lnTo>
                  <a:pt x="386" y="0"/>
                </a:lnTo>
                <a:lnTo>
                  <a:pt x="604" y="533"/>
                </a:lnTo>
                <a:lnTo>
                  <a:pt x="438" y="533"/>
                </a:lnTo>
                <a:lnTo>
                  <a:pt x="407" y="447"/>
                </a:lnTo>
                <a:lnTo>
                  <a:pt x="194" y="447"/>
                </a:lnTo>
                <a:close/>
                <a:moveTo>
                  <a:pt x="303" y="158"/>
                </a:moveTo>
                <a:lnTo>
                  <a:pt x="237" y="332"/>
                </a:lnTo>
                <a:lnTo>
                  <a:pt x="364" y="332"/>
                </a:lnTo>
                <a:lnTo>
                  <a:pt x="303" y="1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8"/>
          <p:cNvSpPr>
            <a:spLocks noEditPoints="1"/>
          </p:cNvSpPr>
          <p:nvPr/>
        </p:nvSpPr>
        <p:spPr bwMode="auto">
          <a:xfrm>
            <a:off x="4327676" y="3523764"/>
            <a:ext cx="722313" cy="846138"/>
          </a:xfrm>
          <a:custGeom>
            <a:avLst/>
            <a:gdLst>
              <a:gd name="T0" fmla="*/ 101 w 192"/>
              <a:gd name="T1" fmla="*/ 0 h 223"/>
              <a:gd name="T2" fmla="*/ 192 w 192"/>
              <a:gd name="T3" fmla="*/ 79 h 223"/>
              <a:gd name="T4" fmla="*/ 101 w 192"/>
              <a:gd name="T5" fmla="*/ 163 h 223"/>
              <a:gd name="T6" fmla="*/ 66 w 192"/>
              <a:gd name="T7" fmla="*/ 163 h 223"/>
              <a:gd name="T8" fmla="*/ 66 w 192"/>
              <a:gd name="T9" fmla="*/ 223 h 223"/>
              <a:gd name="T10" fmla="*/ 0 w 192"/>
              <a:gd name="T11" fmla="*/ 223 h 223"/>
              <a:gd name="T12" fmla="*/ 0 w 192"/>
              <a:gd name="T13" fmla="*/ 0 h 223"/>
              <a:gd name="T14" fmla="*/ 101 w 192"/>
              <a:gd name="T15" fmla="*/ 0 h 223"/>
              <a:gd name="T16" fmla="*/ 66 w 192"/>
              <a:gd name="T17" fmla="*/ 112 h 223"/>
              <a:gd name="T18" fmla="*/ 98 w 192"/>
              <a:gd name="T19" fmla="*/ 112 h 223"/>
              <a:gd name="T20" fmla="*/ 129 w 192"/>
              <a:gd name="T21" fmla="*/ 81 h 223"/>
              <a:gd name="T22" fmla="*/ 98 w 192"/>
              <a:gd name="T23" fmla="*/ 51 h 223"/>
              <a:gd name="T24" fmla="*/ 66 w 192"/>
              <a:gd name="T25" fmla="*/ 51 h 223"/>
              <a:gd name="T26" fmla="*/ 66 w 192"/>
              <a:gd name="T27" fmla="*/ 11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2" h="223">
                <a:moveTo>
                  <a:pt x="101" y="0"/>
                </a:moveTo>
                <a:cubicBezTo>
                  <a:pt x="158" y="0"/>
                  <a:pt x="192" y="29"/>
                  <a:pt x="192" y="79"/>
                </a:cubicBezTo>
                <a:cubicBezTo>
                  <a:pt x="192" y="132"/>
                  <a:pt x="158" y="163"/>
                  <a:pt x="101" y="163"/>
                </a:cubicBezTo>
                <a:cubicBezTo>
                  <a:pt x="66" y="163"/>
                  <a:pt x="66" y="163"/>
                  <a:pt x="66" y="163"/>
                </a:cubicBezTo>
                <a:cubicBezTo>
                  <a:pt x="66" y="223"/>
                  <a:pt x="66" y="223"/>
                  <a:pt x="66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0"/>
                  <a:pt x="0" y="0"/>
                  <a:pt x="0" y="0"/>
                </a:cubicBezTo>
                <a:lnTo>
                  <a:pt x="101" y="0"/>
                </a:lnTo>
                <a:close/>
                <a:moveTo>
                  <a:pt x="66" y="112"/>
                </a:moveTo>
                <a:cubicBezTo>
                  <a:pt x="98" y="112"/>
                  <a:pt x="98" y="112"/>
                  <a:pt x="98" y="112"/>
                </a:cubicBezTo>
                <a:cubicBezTo>
                  <a:pt x="117" y="112"/>
                  <a:pt x="129" y="101"/>
                  <a:pt x="129" y="81"/>
                </a:cubicBezTo>
                <a:cubicBezTo>
                  <a:pt x="129" y="62"/>
                  <a:pt x="117" y="51"/>
                  <a:pt x="98" y="51"/>
                </a:cubicBezTo>
                <a:cubicBezTo>
                  <a:pt x="66" y="51"/>
                  <a:pt x="66" y="51"/>
                  <a:pt x="66" y="51"/>
                </a:cubicBezTo>
                <a:lnTo>
                  <a:pt x="66" y="1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"/>
          <p:cNvSpPr>
            <a:spLocks noEditPoints="1"/>
          </p:cNvSpPr>
          <p:nvPr/>
        </p:nvSpPr>
        <p:spPr bwMode="auto">
          <a:xfrm>
            <a:off x="5295518" y="3243597"/>
            <a:ext cx="1564500" cy="1580994"/>
          </a:xfrm>
          <a:custGeom>
            <a:avLst/>
            <a:gdLst>
              <a:gd name="T0" fmla="*/ 278 w 278"/>
              <a:gd name="T1" fmla="*/ 101 h 281"/>
              <a:gd name="T2" fmla="*/ 261 w 278"/>
              <a:gd name="T3" fmla="*/ 125 h 281"/>
              <a:gd name="T4" fmla="*/ 125 w 278"/>
              <a:gd name="T5" fmla="*/ 262 h 281"/>
              <a:gd name="T6" fmla="*/ 77 w 278"/>
              <a:gd name="T7" fmla="*/ 264 h 281"/>
              <a:gd name="T8" fmla="*/ 16 w 278"/>
              <a:gd name="T9" fmla="*/ 203 h 281"/>
              <a:gd name="T10" fmla="*/ 18 w 278"/>
              <a:gd name="T11" fmla="*/ 155 h 281"/>
              <a:gd name="T12" fmla="*/ 155 w 278"/>
              <a:gd name="T13" fmla="*/ 19 h 281"/>
              <a:gd name="T14" fmla="*/ 202 w 278"/>
              <a:gd name="T15" fmla="*/ 15 h 281"/>
              <a:gd name="T16" fmla="*/ 265 w 278"/>
              <a:gd name="T17" fmla="*/ 79 h 281"/>
              <a:gd name="T18" fmla="*/ 278 w 278"/>
              <a:gd name="T19" fmla="*/ 101 h 281"/>
              <a:gd name="T20" fmla="*/ 123 w 278"/>
              <a:gd name="T21" fmla="*/ 177 h 281"/>
              <a:gd name="T22" fmla="*/ 145 w 278"/>
              <a:gd name="T23" fmla="*/ 156 h 281"/>
              <a:gd name="T24" fmla="*/ 124 w 278"/>
              <a:gd name="T25" fmla="*/ 135 h 281"/>
              <a:gd name="T26" fmla="*/ 104 w 278"/>
              <a:gd name="T27" fmla="*/ 155 h 281"/>
              <a:gd name="T28" fmla="*/ 123 w 278"/>
              <a:gd name="T29" fmla="*/ 177 h 281"/>
              <a:gd name="T30" fmla="*/ 197 w 278"/>
              <a:gd name="T31" fmla="*/ 114 h 281"/>
              <a:gd name="T32" fmla="*/ 203 w 278"/>
              <a:gd name="T33" fmla="*/ 87 h 281"/>
              <a:gd name="T34" fmla="*/ 194 w 278"/>
              <a:gd name="T35" fmla="*/ 72 h 281"/>
              <a:gd name="T36" fmla="*/ 175 w 278"/>
              <a:gd name="T37" fmla="*/ 76 h 281"/>
              <a:gd name="T38" fmla="*/ 171 w 278"/>
              <a:gd name="T39" fmla="*/ 91 h 281"/>
              <a:gd name="T40" fmla="*/ 197 w 278"/>
              <a:gd name="T41" fmla="*/ 114 h 281"/>
              <a:gd name="T42" fmla="*/ 186 w 278"/>
              <a:gd name="T43" fmla="*/ 128 h 281"/>
              <a:gd name="T44" fmla="*/ 186 w 278"/>
              <a:gd name="T45" fmla="*/ 119 h 281"/>
              <a:gd name="T46" fmla="*/ 147 w 278"/>
              <a:gd name="T47" fmla="*/ 104 h 281"/>
              <a:gd name="T48" fmla="*/ 151 w 278"/>
              <a:gd name="T49" fmla="*/ 136 h 281"/>
              <a:gd name="T50" fmla="*/ 157 w 278"/>
              <a:gd name="T51" fmla="*/ 149 h 281"/>
              <a:gd name="T52" fmla="*/ 186 w 278"/>
              <a:gd name="T53" fmla="*/ 128 h 281"/>
              <a:gd name="T54" fmla="*/ 87 w 278"/>
              <a:gd name="T55" fmla="*/ 207 h 281"/>
              <a:gd name="T56" fmla="*/ 96 w 278"/>
              <a:gd name="T57" fmla="*/ 214 h 281"/>
              <a:gd name="T58" fmla="*/ 110 w 278"/>
              <a:gd name="T59" fmla="*/ 190 h 281"/>
              <a:gd name="T60" fmla="*/ 82 w 278"/>
              <a:gd name="T61" fmla="*/ 186 h 281"/>
              <a:gd name="T62" fmla="*/ 95 w 278"/>
              <a:gd name="T63" fmla="*/ 169 h 281"/>
              <a:gd name="T64" fmla="*/ 72 w 278"/>
              <a:gd name="T65" fmla="*/ 187 h 281"/>
              <a:gd name="T66" fmla="*/ 101 w 278"/>
              <a:gd name="T67" fmla="*/ 194 h 281"/>
              <a:gd name="T68" fmla="*/ 87 w 278"/>
              <a:gd name="T69" fmla="*/ 207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8" h="281">
                <a:moveTo>
                  <a:pt x="278" y="101"/>
                </a:moveTo>
                <a:cubicBezTo>
                  <a:pt x="272" y="110"/>
                  <a:pt x="268" y="119"/>
                  <a:pt x="261" y="125"/>
                </a:cubicBezTo>
                <a:cubicBezTo>
                  <a:pt x="216" y="171"/>
                  <a:pt x="170" y="216"/>
                  <a:pt x="125" y="262"/>
                </a:cubicBezTo>
                <a:cubicBezTo>
                  <a:pt x="108" y="279"/>
                  <a:pt x="94" y="281"/>
                  <a:pt x="77" y="264"/>
                </a:cubicBezTo>
                <a:cubicBezTo>
                  <a:pt x="56" y="244"/>
                  <a:pt x="36" y="224"/>
                  <a:pt x="16" y="203"/>
                </a:cubicBezTo>
                <a:cubicBezTo>
                  <a:pt x="0" y="186"/>
                  <a:pt x="1" y="172"/>
                  <a:pt x="18" y="155"/>
                </a:cubicBezTo>
                <a:cubicBezTo>
                  <a:pt x="64" y="110"/>
                  <a:pt x="110" y="64"/>
                  <a:pt x="155" y="19"/>
                </a:cubicBezTo>
                <a:cubicBezTo>
                  <a:pt x="171" y="3"/>
                  <a:pt x="186" y="0"/>
                  <a:pt x="202" y="15"/>
                </a:cubicBezTo>
                <a:cubicBezTo>
                  <a:pt x="223" y="36"/>
                  <a:pt x="244" y="57"/>
                  <a:pt x="265" y="79"/>
                </a:cubicBezTo>
                <a:cubicBezTo>
                  <a:pt x="270" y="84"/>
                  <a:pt x="273" y="92"/>
                  <a:pt x="278" y="101"/>
                </a:cubicBezTo>
                <a:close/>
                <a:moveTo>
                  <a:pt x="123" y="177"/>
                </a:moveTo>
                <a:cubicBezTo>
                  <a:pt x="138" y="177"/>
                  <a:pt x="145" y="169"/>
                  <a:pt x="145" y="156"/>
                </a:cubicBezTo>
                <a:cubicBezTo>
                  <a:pt x="145" y="142"/>
                  <a:pt x="137" y="135"/>
                  <a:pt x="124" y="135"/>
                </a:cubicBezTo>
                <a:cubicBezTo>
                  <a:pt x="111" y="136"/>
                  <a:pt x="104" y="143"/>
                  <a:pt x="104" y="155"/>
                </a:cubicBezTo>
                <a:cubicBezTo>
                  <a:pt x="103" y="169"/>
                  <a:pt x="110" y="176"/>
                  <a:pt x="123" y="177"/>
                </a:cubicBezTo>
                <a:close/>
                <a:moveTo>
                  <a:pt x="197" y="114"/>
                </a:moveTo>
                <a:cubicBezTo>
                  <a:pt x="199" y="103"/>
                  <a:pt x="203" y="95"/>
                  <a:pt x="203" y="87"/>
                </a:cubicBezTo>
                <a:cubicBezTo>
                  <a:pt x="202" y="82"/>
                  <a:pt x="198" y="73"/>
                  <a:pt x="194" y="72"/>
                </a:cubicBezTo>
                <a:cubicBezTo>
                  <a:pt x="189" y="70"/>
                  <a:pt x="180" y="73"/>
                  <a:pt x="175" y="76"/>
                </a:cubicBezTo>
                <a:cubicBezTo>
                  <a:pt x="172" y="79"/>
                  <a:pt x="169" y="89"/>
                  <a:pt x="171" y="91"/>
                </a:cubicBezTo>
                <a:cubicBezTo>
                  <a:pt x="178" y="100"/>
                  <a:pt x="188" y="106"/>
                  <a:pt x="197" y="114"/>
                </a:cubicBezTo>
                <a:close/>
                <a:moveTo>
                  <a:pt x="186" y="128"/>
                </a:moveTo>
                <a:cubicBezTo>
                  <a:pt x="186" y="125"/>
                  <a:pt x="186" y="122"/>
                  <a:pt x="186" y="119"/>
                </a:cubicBezTo>
                <a:cubicBezTo>
                  <a:pt x="173" y="114"/>
                  <a:pt x="160" y="109"/>
                  <a:pt x="147" y="104"/>
                </a:cubicBezTo>
                <a:cubicBezTo>
                  <a:pt x="148" y="115"/>
                  <a:pt x="149" y="126"/>
                  <a:pt x="151" y="136"/>
                </a:cubicBezTo>
                <a:cubicBezTo>
                  <a:pt x="152" y="140"/>
                  <a:pt x="155" y="144"/>
                  <a:pt x="157" y="149"/>
                </a:cubicBezTo>
                <a:cubicBezTo>
                  <a:pt x="166" y="140"/>
                  <a:pt x="163" y="119"/>
                  <a:pt x="186" y="128"/>
                </a:cubicBezTo>
                <a:close/>
                <a:moveTo>
                  <a:pt x="87" y="207"/>
                </a:moveTo>
                <a:cubicBezTo>
                  <a:pt x="90" y="210"/>
                  <a:pt x="93" y="212"/>
                  <a:pt x="96" y="214"/>
                </a:cubicBezTo>
                <a:cubicBezTo>
                  <a:pt x="101" y="206"/>
                  <a:pt x="111" y="197"/>
                  <a:pt x="110" y="190"/>
                </a:cubicBezTo>
                <a:cubicBezTo>
                  <a:pt x="107" y="172"/>
                  <a:pt x="93" y="183"/>
                  <a:pt x="82" y="186"/>
                </a:cubicBezTo>
                <a:cubicBezTo>
                  <a:pt x="87" y="180"/>
                  <a:pt x="90" y="175"/>
                  <a:pt x="95" y="169"/>
                </a:cubicBezTo>
                <a:cubicBezTo>
                  <a:pt x="78" y="168"/>
                  <a:pt x="70" y="175"/>
                  <a:pt x="72" y="187"/>
                </a:cubicBezTo>
                <a:cubicBezTo>
                  <a:pt x="75" y="207"/>
                  <a:pt x="90" y="193"/>
                  <a:pt x="101" y="194"/>
                </a:cubicBezTo>
                <a:cubicBezTo>
                  <a:pt x="95" y="199"/>
                  <a:pt x="91" y="203"/>
                  <a:pt x="87" y="20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56030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745" y="1063625"/>
            <a:ext cx="3277681" cy="497101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0" name="TextBox 70">
            <a:extLst>
              <a:ext uri="{FF2B5EF4-FFF2-40B4-BE49-F238E27FC236}">
                <a16:creationId xmlns:a16="http://schemas.microsoft.com/office/drawing/2014/main" id="{66569320-7341-497A-BB4B-7244BFDA1CB9}"/>
              </a:ext>
            </a:extLst>
          </p:cNvPr>
          <p:cNvSpPr txBox="1"/>
          <p:nvPr/>
        </p:nvSpPr>
        <p:spPr>
          <a:xfrm>
            <a:off x="890531" y="1943016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71">
            <a:extLst>
              <a:ext uri="{FF2B5EF4-FFF2-40B4-BE49-F238E27FC236}">
                <a16:creationId xmlns:a16="http://schemas.microsoft.com/office/drawing/2014/main" id="{F1C5D83D-3F4B-4EB2-8694-5DF22971FE25}"/>
              </a:ext>
            </a:extLst>
          </p:cNvPr>
          <p:cNvSpPr txBox="1"/>
          <p:nvPr/>
        </p:nvSpPr>
        <p:spPr>
          <a:xfrm>
            <a:off x="890531" y="2468479"/>
            <a:ext cx="58095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B0F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r>
              <a:rPr lang="en-US" altLang="ko-KR" sz="1200" dirty="0" smtClean="0">
                <a:solidFill>
                  <a:srgbClr val="00B0F0"/>
                </a:solidFill>
                <a:cs typeface="Arial" pitchFamily="34" charset="0"/>
              </a:rPr>
              <a:t>. </a:t>
            </a:r>
            <a:endParaRPr lang="en-US" altLang="ko-KR" sz="1200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F51E9CFF-E7E8-40D0-9AC1-B7D5F579276A}"/>
              </a:ext>
            </a:extLst>
          </p:cNvPr>
          <p:cNvSpPr txBox="1">
            <a:spLocks/>
          </p:cNvSpPr>
          <p:nvPr/>
        </p:nvSpPr>
        <p:spPr>
          <a:xfrm>
            <a:off x="890531" y="1240722"/>
            <a:ext cx="7796441" cy="7571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38BCD7"/>
                </a:solidFill>
                <a:latin typeface="+mj-lt"/>
                <a:cs typeface="Arial" pitchFamily="34" charset="0"/>
              </a:rPr>
              <a:t>One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rgbClr val="38BCD7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5006628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4E63277-5CB5-42BE-8237-0775F86A1D6F}"/>
              </a:ext>
            </a:extLst>
          </p:cNvPr>
          <p:cNvSpPr txBox="1"/>
          <p:nvPr/>
        </p:nvSpPr>
        <p:spPr>
          <a:xfrm>
            <a:off x="3482436" y="3576569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rgbClr val="00B0F0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898DF1-67C3-435D-989F-CEFA2F3072B6}"/>
              </a:ext>
            </a:extLst>
          </p:cNvPr>
          <p:cNvSpPr txBox="1"/>
          <p:nvPr/>
        </p:nvSpPr>
        <p:spPr>
          <a:xfrm>
            <a:off x="6603602" y="4542104"/>
            <a:ext cx="594966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79CAE0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79CAE0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60" y="701397"/>
            <a:ext cx="4938751" cy="495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183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279C14-7340-4E2A-B909-68278D5D4C04}"/>
              </a:ext>
            </a:extLst>
          </p:cNvPr>
          <p:cNvGrpSpPr/>
          <p:nvPr/>
        </p:nvGrpSpPr>
        <p:grpSpPr>
          <a:xfrm>
            <a:off x="426751" y="1225792"/>
            <a:ext cx="742022" cy="1956740"/>
            <a:chOff x="3763109" y="1703596"/>
            <a:chExt cx="2624141" cy="6919963"/>
          </a:xfrm>
          <a:solidFill>
            <a:schemeClr val="tx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5CF2BB-C9A8-466E-AF5B-6C54F8A955EE}"/>
                </a:ext>
              </a:extLst>
            </p:cNvPr>
            <p:cNvSpPr/>
            <p:nvPr/>
          </p:nvSpPr>
          <p:spPr>
            <a:xfrm>
              <a:off x="3763109" y="3202640"/>
              <a:ext cx="2624141" cy="5420919"/>
            </a:xfrm>
            <a:custGeom>
              <a:avLst/>
              <a:gdLst>
                <a:gd name="connsiteX0" fmla="*/ 554053 w 2437829"/>
                <a:gd name="connsiteY0" fmla="*/ 4033219 h 5036043"/>
                <a:gd name="connsiteX1" fmla="*/ 412274 w 2437829"/>
                <a:gd name="connsiteY1" fmla="*/ 4033219 h 5036043"/>
                <a:gd name="connsiteX2" fmla="*/ 393670 w 2437829"/>
                <a:gd name="connsiteY2" fmla="*/ 3851665 h 5036043"/>
                <a:gd name="connsiteX3" fmla="*/ 261514 w 2437829"/>
                <a:gd name="connsiteY3" fmla="*/ 2476216 h 5036043"/>
                <a:gd name="connsiteX4" fmla="*/ 196719 w 2437829"/>
                <a:gd name="connsiteY4" fmla="*/ 2364589 h 5036043"/>
                <a:gd name="connsiteX5" fmla="*/ 1692 w 2437829"/>
                <a:gd name="connsiteY5" fmla="*/ 1992499 h 5036043"/>
                <a:gd name="connsiteX6" fmla="*/ 1692 w 2437829"/>
                <a:gd name="connsiteY6" fmla="*/ 462440 h 5036043"/>
                <a:gd name="connsiteX7" fmla="*/ 446276 w 2437829"/>
                <a:gd name="connsiteY7" fmla="*/ 2460 h 5036043"/>
                <a:gd name="connsiteX8" fmla="*/ 832479 w 2437829"/>
                <a:gd name="connsiteY8" fmla="*/ 1819 h 5036043"/>
                <a:gd name="connsiteX9" fmla="*/ 633604 w 2437829"/>
                <a:gd name="connsiteY9" fmla="*/ 549047 h 5036043"/>
                <a:gd name="connsiteX10" fmla="*/ 880594 w 2437829"/>
                <a:gd name="connsiteY10" fmla="*/ 624748 h 5036043"/>
                <a:gd name="connsiteX11" fmla="*/ 818365 w 2437829"/>
                <a:gd name="connsiteY11" fmla="*/ 792189 h 5036043"/>
                <a:gd name="connsiteX12" fmla="*/ 835046 w 2437829"/>
                <a:gd name="connsiteY12" fmla="*/ 853776 h 5036043"/>
                <a:gd name="connsiteX13" fmla="*/ 1164152 w 2437829"/>
                <a:gd name="connsiteY13" fmla="*/ 1144391 h 5036043"/>
                <a:gd name="connsiteX14" fmla="*/ 1194305 w 2437829"/>
                <a:gd name="connsiteY14" fmla="*/ 1209827 h 5036043"/>
                <a:gd name="connsiteX15" fmla="*/ 1193663 w 2437829"/>
                <a:gd name="connsiteY15" fmla="*/ 3987670 h 5036043"/>
                <a:gd name="connsiteX16" fmla="*/ 1193663 w 2437829"/>
                <a:gd name="connsiteY16" fmla="*/ 4030653 h 5036043"/>
                <a:gd name="connsiteX17" fmla="*/ 1284761 w 2437829"/>
                <a:gd name="connsiteY17" fmla="*/ 4030653 h 5036043"/>
                <a:gd name="connsiteX18" fmla="*/ 1284761 w 2437829"/>
                <a:gd name="connsiteY18" fmla="*/ 3988953 h 5036043"/>
                <a:gd name="connsiteX19" fmla="*/ 1284119 w 2437829"/>
                <a:gd name="connsiteY19" fmla="*/ 1207903 h 5036043"/>
                <a:gd name="connsiteX20" fmla="*/ 1312347 w 2437829"/>
                <a:gd name="connsiteY20" fmla="*/ 1145674 h 5036043"/>
                <a:gd name="connsiteX21" fmla="*/ 1648511 w 2437829"/>
                <a:gd name="connsiteY21" fmla="*/ 848002 h 5036043"/>
                <a:gd name="connsiteX22" fmla="*/ 1670323 w 2437829"/>
                <a:gd name="connsiteY22" fmla="*/ 827473 h 5036043"/>
                <a:gd name="connsiteX23" fmla="*/ 1596546 w 2437829"/>
                <a:gd name="connsiteY23" fmla="*/ 625390 h 5036043"/>
                <a:gd name="connsiteX24" fmla="*/ 1843537 w 2437829"/>
                <a:gd name="connsiteY24" fmla="*/ 549689 h 5036043"/>
                <a:gd name="connsiteX25" fmla="*/ 1645303 w 2437829"/>
                <a:gd name="connsiteY25" fmla="*/ 4385 h 5036043"/>
                <a:gd name="connsiteX26" fmla="*/ 1660700 w 2437829"/>
                <a:gd name="connsiteY26" fmla="*/ 1819 h 5036043"/>
                <a:gd name="connsiteX27" fmla="*/ 1975051 w 2437829"/>
                <a:gd name="connsiteY27" fmla="*/ 3102 h 5036043"/>
                <a:gd name="connsiteX28" fmla="*/ 2437598 w 2437829"/>
                <a:gd name="connsiteY28" fmla="*/ 473346 h 5036043"/>
                <a:gd name="connsiteX29" fmla="*/ 2437598 w 2437829"/>
                <a:gd name="connsiteY29" fmla="*/ 1987367 h 5036043"/>
                <a:gd name="connsiteX30" fmla="*/ 2209211 w 2437829"/>
                <a:gd name="connsiteY30" fmla="*/ 2389609 h 5036043"/>
                <a:gd name="connsiteX31" fmla="*/ 2182909 w 2437829"/>
                <a:gd name="connsiteY31" fmla="*/ 2431950 h 5036043"/>
                <a:gd name="connsiteX32" fmla="*/ 2029582 w 2437829"/>
                <a:gd name="connsiteY32" fmla="*/ 4017823 h 5036043"/>
                <a:gd name="connsiteX33" fmla="*/ 2026374 w 2437829"/>
                <a:gd name="connsiteY33" fmla="*/ 4033861 h 5036043"/>
                <a:gd name="connsiteX34" fmla="*/ 1883954 w 2437829"/>
                <a:gd name="connsiteY34" fmla="*/ 4033861 h 5036043"/>
                <a:gd name="connsiteX35" fmla="*/ 1870481 w 2437829"/>
                <a:gd name="connsiteY35" fmla="*/ 4209000 h 5036043"/>
                <a:gd name="connsiteX36" fmla="*/ 1837122 w 2437829"/>
                <a:gd name="connsiteY36" fmla="*/ 4656790 h 5036043"/>
                <a:gd name="connsiteX37" fmla="*/ 1799271 w 2437829"/>
                <a:gd name="connsiteY37" fmla="*/ 4828080 h 5036043"/>
                <a:gd name="connsiteX38" fmla="*/ 1436163 w 2437829"/>
                <a:gd name="connsiteY38" fmla="*/ 5025031 h 5036043"/>
                <a:gd name="connsiteX39" fmla="*/ 1223174 w 2437829"/>
                <a:gd name="connsiteY39" fmla="*/ 4890309 h 5036043"/>
                <a:gd name="connsiteX40" fmla="*/ 1055092 w 2437829"/>
                <a:gd name="connsiteY40" fmla="*/ 4985897 h 5036043"/>
                <a:gd name="connsiteX41" fmla="*/ 878670 w 2437829"/>
                <a:gd name="connsiteY41" fmla="*/ 5025673 h 5036043"/>
                <a:gd name="connsiteX42" fmla="*/ 662473 w 2437829"/>
                <a:gd name="connsiteY42" fmla="*/ 4898649 h 5036043"/>
                <a:gd name="connsiteX43" fmla="*/ 598961 w 2437829"/>
                <a:gd name="connsiteY43" fmla="*/ 4635620 h 5036043"/>
                <a:gd name="connsiteX44" fmla="*/ 558544 w 2437829"/>
                <a:gd name="connsiteY44" fmla="*/ 4069145 h 5036043"/>
                <a:gd name="connsiteX45" fmla="*/ 554053 w 2437829"/>
                <a:gd name="connsiteY45" fmla="*/ 4033219 h 5036043"/>
                <a:gd name="connsiteX46" fmla="*/ 1654926 w 2437829"/>
                <a:gd name="connsiteY46" fmla="*/ 1196997 h 5036043"/>
                <a:gd name="connsiteX47" fmla="*/ 1450277 w 2437829"/>
                <a:gd name="connsiteY47" fmla="*/ 1196997 h 5036043"/>
                <a:gd name="connsiteX48" fmla="*/ 1450277 w 2437829"/>
                <a:gd name="connsiteY48" fmla="*/ 1480555 h 5036043"/>
                <a:gd name="connsiteX49" fmla="*/ 1656209 w 2437829"/>
                <a:gd name="connsiteY49" fmla="*/ 1480555 h 5036043"/>
                <a:gd name="connsiteX50" fmla="*/ 1656209 w 2437829"/>
                <a:gd name="connsiteY50" fmla="*/ 1683921 h 5036043"/>
                <a:gd name="connsiteX51" fmla="*/ 1939126 w 2437829"/>
                <a:gd name="connsiteY51" fmla="*/ 1683921 h 5036043"/>
                <a:gd name="connsiteX52" fmla="*/ 1939126 w 2437829"/>
                <a:gd name="connsiteY52" fmla="*/ 1478630 h 5036043"/>
                <a:gd name="connsiteX53" fmla="*/ 2143133 w 2437829"/>
                <a:gd name="connsiteY53" fmla="*/ 1478630 h 5036043"/>
                <a:gd name="connsiteX54" fmla="*/ 2143133 w 2437829"/>
                <a:gd name="connsiteY54" fmla="*/ 1194431 h 5036043"/>
                <a:gd name="connsiteX55" fmla="*/ 1937843 w 2437829"/>
                <a:gd name="connsiteY55" fmla="*/ 1194431 h 5036043"/>
                <a:gd name="connsiteX56" fmla="*/ 1937843 w 2437829"/>
                <a:gd name="connsiteY56" fmla="*/ 991706 h 5036043"/>
                <a:gd name="connsiteX57" fmla="*/ 1654926 w 2437829"/>
                <a:gd name="connsiteY57" fmla="*/ 991706 h 5036043"/>
                <a:gd name="connsiteX58" fmla="*/ 1654926 w 2437829"/>
                <a:gd name="connsiteY58" fmla="*/ 1196997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437829" h="5036043">
                  <a:moveTo>
                    <a:pt x="554053" y="4033219"/>
                  </a:moveTo>
                  <a:cubicBezTo>
                    <a:pt x="505938" y="4033219"/>
                    <a:pt x="461031" y="4033219"/>
                    <a:pt x="412274" y="4033219"/>
                  </a:cubicBezTo>
                  <a:cubicBezTo>
                    <a:pt x="405859" y="3971632"/>
                    <a:pt x="399444" y="3911969"/>
                    <a:pt x="393670" y="3851665"/>
                  </a:cubicBezTo>
                  <a:cubicBezTo>
                    <a:pt x="349404" y="3392968"/>
                    <a:pt x="303855" y="2934913"/>
                    <a:pt x="261514" y="2476216"/>
                  </a:cubicBezTo>
                  <a:cubicBezTo>
                    <a:pt x="257023" y="2424252"/>
                    <a:pt x="239060" y="2394099"/>
                    <a:pt x="196719" y="2364589"/>
                  </a:cubicBezTo>
                  <a:cubicBezTo>
                    <a:pt x="69695" y="2274774"/>
                    <a:pt x="2334" y="2147750"/>
                    <a:pt x="1692" y="1992499"/>
                  </a:cubicBezTo>
                  <a:cubicBezTo>
                    <a:pt x="-232" y="1482479"/>
                    <a:pt x="-874" y="972460"/>
                    <a:pt x="1692" y="462440"/>
                  </a:cubicBezTo>
                  <a:cubicBezTo>
                    <a:pt x="2976" y="216091"/>
                    <a:pt x="199927" y="12725"/>
                    <a:pt x="446276" y="2460"/>
                  </a:cubicBezTo>
                  <a:cubicBezTo>
                    <a:pt x="573299" y="-2672"/>
                    <a:pt x="700323" y="1819"/>
                    <a:pt x="832479" y="1819"/>
                  </a:cubicBezTo>
                  <a:cubicBezTo>
                    <a:pt x="765760" y="184656"/>
                    <a:pt x="700323" y="364927"/>
                    <a:pt x="633604" y="549047"/>
                  </a:cubicBezTo>
                  <a:cubicBezTo>
                    <a:pt x="716362" y="574709"/>
                    <a:pt x="796553" y="599087"/>
                    <a:pt x="880594" y="624748"/>
                  </a:cubicBezTo>
                  <a:cubicBezTo>
                    <a:pt x="860065" y="681203"/>
                    <a:pt x="841461" y="737658"/>
                    <a:pt x="818365" y="792189"/>
                  </a:cubicBezTo>
                  <a:cubicBezTo>
                    <a:pt x="806818" y="819775"/>
                    <a:pt x="813233" y="835171"/>
                    <a:pt x="835046" y="853776"/>
                  </a:cubicBezTo>
                  <a:cubicBezTo>
                    <a:pt x="945389" y="950006"/>
                    <a:pt x="1053809" y="1048161"/>
                    <a:pt x="1164152" y="1144391"/>
                  </a:cubicBezTo>
                  <a:cubicBezTo>
                    <a:pt x="1185323" y="1162996"/>
                    <a:pt x="1194305" y="1180958"/>
                    <a:pt x="1194305" y="1209827"/>
                  </a:cubicBezTo>
                  <a:cubicBezTo>
                    <a:pt x="1193663" y="2135561"/>
                    <a:pt x="1193663" y="3061937"/>
                    <a:pt x="1193663" y="3987670"/>
                  </a:cubicBezTo>
                  <a:cubicBezTo>
                    <a:pt x="1193663" y="4001142"/>
                    <a:pt x="1193663" y="4015256"/>
                    <a:pt x="1193663" y="4030653"/>
                  </a:cubicBezTo>
                  <a:cubicBezTo>
                    <a:pt x="1224456" y="4030653"/>
                    <a:pt x="1252684" y="4030653"/>
                    <a:pt x="1284761" y="4030653"/>
                  </a:cubicBezTo>
                  <a:cubicBezTo>
                    <a:pt x="1284761" y="4015898"/>
                    <a:pt x="1284761" y="4002426"/>
                    <a:pt x="1284761" y="3988953"/>
                  </a:cubicBezTo>
                  <a:cubicBezTo>
                    <a:pt x="1284761" y="3061937"/>
                    <a:pt x="1284761" y="2134920"/>
                    <a:pt x="1284119" y="1207903"/>
                  </a:cubicBezTo>
                  <a:cubicBezTo>
                    <a:pt x="1284119" y="1180958"/>
                    <a:pt x="1291818" y="1162996"/>
                    <a:pt x="1312347" y="1145674"/>
                  </a:cubicBezTo>
                  <a:cubicBezTo>
                    <a:pt x="1425257" y="1047519"/>
                    <a:pt x="1536242" y="947440"/>
                    <a:pt x="1648511" y="848002"/>
                  </a:cubicBezTo>
                  <a:cubicBezTo>
                    <a:pt x="1655567" y="841587"/>
                    <a:pt x="1662625" y="835171"/>
                    <a:pt x="1670323" y="827473"/>
                  </a:cubicBezTo>
                  <a:cubicBezTo>
                    <a:pt x="1645944" y="761395"/>
                    <a:pt x="1622208" y="695317"/>
                    <a:pt x="1596546" y="625390"/>
                  </a:cubicBezTo>
                  <a:cubicBezTo>
                    <a:pt x="1678663" y="600370"/>
                    <a:pt x="1758213" y="575350"/>
                    <a:pt x="1843537" y="549689"/>
                  </a:cubicBezTo>
                  <a:cubicBezTo>
                    <a:pt x="1777459" y="367493"/>
                    <a:pt x="1711381" y="187222"/>
                    <a:pt x="1645303" y="4385"/>
                  </a:cubicBezTo>
                  <a:cubicBezTo>
                    <a:pt x="1651077" y="3102"/>
                    <a:pt x="1656209" y="1819"/>
                    <a:pt x="1660700" y="1819"/>
                  </a:cubicBezTo>
                  <a:cubicBezTo>
                    <a:pt x="1765270" y="1819"/>
                    <a:pt x="1870481" y="-748"/>
                    <a:pt x="1975051" y="3102"/>
                  </a:cubicBezTo>
                  <a:cubicBezTo>
                    <a:pt x="2236798" y="11442"/>
                    <a:pt x="2435673" y="210959"/>
                    <a:pt x="2437598" y="473346"/>
                  </a:cubicBezTo>
                  <a:cubicBezTo>
                    <a:pt x="2440805" y="978234"/>
                    <a:pt x="2440164" y="1482479"/>
                    <a:pt x="2437598" y="1987367"/>
                  </a:cubicBezTo>
                  <a:cubicBezTo>
                    <a:pt x="2436956" y="2161223"/>
                    <a:pt x="2356764" y="2296586"/>
                    <a:pt x="2209211" y="2389609"/>
                  </a:cubicBezTo>
                  <a:cubicBezTo>
                    <a:pt x="2191890" y="2400515"/>
                    <a:pt x="2184833" y="2412063"/>
                    <a:pt x="2182909" y="2431950"/>
                  </a:cubicBezTo>
                  <a:cubicBezTo>
                    <a:pt x="2132227" y="2960574"/>
                    <a:pt x="2080905" y="3489198"/>
                    <a:pt x="2029582" y="4017823"/>
                  </a:cubicBezTo>
                  <a:cubicBezTo>
                    <a:pt x="2028940" y="4021672"/>
                    <a:pt x="2028299" y="4026162"/>
                    <a:pt x="2026374" y="4033861"/>
                  </a:cubicBezTo>
                  <a:cubicBezTo>
                    <a:pt x="1979542" y="4033861"/>
                    <a:pt x="1933352" y="4033861"/>
                    <a:pt x="1883954" y="4033861"/>
                  </a:cubicBezTo>
                  <a:cubicBezTo>
                    <a:pt x="1879463" y="4094807"/>
                    <a:pt x="1874972" y="4151903"/>
                    <a:pt x="1870481" y="4209000"/>
                  </a:cubicBezTo>
                  <a:cubicBezTo>
                    <a:pt x="1859575" y="4358477"/>
                    <a:pt x="1851235" y="4507954"/>
                    <a:pt x="1837122" y="4656790"/>
                  </a:cubicBezTo>
                  <a:cubicBezTo>
                    <a:pt x="1831348" y="4714529"/>
                    <a:pt x="1818517" y="4773550"/>
                    <a:pt x="1799271" y="4828080"/>
                  </a:cubicBezTo>
                  <a:cubicBezTo>
                    <a:pt x="1739609" y="5000012"/>
                    <a:pt x="1613868" y="5066089"/>
                    <a:pt x="1436163" y="5025031"/>
                  </a:cubicBezTo>
                  <a:cubicBezTo>
                    <a:pt x="1347631" y="5004502"/>
                    <a:pt x="1273855" y="4960236"/>
                    <a:pt x="1223174" y="4890309"/>
                  </a:cubicBezTo>
                  <a:cubicBezTo>
                    <a:pt x="1166077" y="4923669"/>
                    <a:pt x="1113471" y="4962161"/>
                    <a:pt x="1055092" y="4985897"/>
                  </a:cubicBezTo>
                  <a:cubicBezTo>
                    <a:pt x="999919" y="5008351"/>
                    <a:pt x="938332" y="5021823"/>
                    <a:pt x="878670" y="5025673"/>
                  </a:cubicBezTo>
                  <a:cubicBezTo>
                    <a:pt x="781798" y="5032088"/>
                    <a:pt x="708021" y="4985256"/>
                    <a:pt x="662473" y="4898649"/>
                  </a:cubicBezTo>
                  <a:cubicBezTo>
                    <a:pt x="618848" y="4816533"/>
                    <a:pt x="606018" y="4726718"/>
                    <a:pt x="598961" y="4635620"/>
                  </a:cubicBezTo>
                  <a:cubicBezTo>
                    <a:pt x="584847" y="4447009"/>
                    <a:pt x="572017" y="4258398"/>
                    <a:pt x="558544" y="4069145"/>
                  </a:cubicBezTo>
                  <a:cubicBezTo>
                    <a:pt x="557903" y="4057598"/>
                    <a:pt x="555978" y="4046692"/>
                    <a:pt x="554053" y="4033219"/>
                  </a:cubicBezTo>
                  <a:close/>
                  <a:moveTo>
                    <a:pt x="1654926" y="1196997"/>
                  </a:moveTo>
                  <a:cubicBezTo>
                    <a:pt x="1584357" y="1196997"/>
                    <a:pt x="1518279" y="1196997"/>
                    <a:pt x="1450277" y="1196997"/>
                  </a:cubicBezTo>
                  <a:cubicBezTo>
                    <a:pt x="1450277" y="1291944"/>
                    <a:pt x="1450277" y="1384325"/>
                    <a:pt x="1450277" y="1480555"/>
                  </a:cubicBezTo>
                  <a:cubicBezTo>
                    <a:pt x="1518921" y="1480555"/>
                    <a:pt x="1586282" y="1480555"/>
                    <a:pt x="1656209" y="1480555"/>
                  </a:cubicBezTo>
                  <a:cubicBezTo>
                    <a:pt x="1656209" y="1550482"/>
                    <a:pt x="1656209" y="1616560"/>
                    <a:pt x="1656209" y="1683921"/>
                  </a:cubicBezTo>
                  <a:cubicBezTo>
                    <a:pt x="1751156" y="1683921"/>
                    <a:pt x="1843537" y="1683921"/>
                    <a:pt x="1939126" y="1683921"/>
                  </a:cubicBezTo>
                  <a:cubicBezTo>
                    <a:pt x="1939126" y="1615918"/>
                    <a:pt x="1939126" y="1549199"/>
                    <a:pt x="1939126" y="1478630"/>
                  </a:cubicBezTo>
                  <a:cubicBezTo>
                    <a:pt x="2009053" y="1478630"/>
                    <a:pt x="2075772" y="1478630"/>
                    <a:pt x="2143133" y="1478630"/>
                  </a:cubicBezTo>
                  <a:cubicBezTo>
                    <a:pt x="2143133" y="1383042"/>
                    <a:pt x="2143133" y="1290661"/>
                    <a:pt x="2143133" y="1194431"/>
                  </a:cubicBezTo>
                  <a:cubicBezTo>
                    <a:pt x="2074489" y="1194431"/>
                    <a:pt x="2007770" y="1194431"/>
                    <a:pt x="1937843" y="1194431"/>
                  </a:cubicBezTo>
                  <a:cubicBezTo>
                    <a:pt x="1937843" y="1123862"/>
                    <a:pt x="1937843" y="1057142"/>
                    <a:pt x="1937843" y="991706"/>
                  </a:cubicBezTo>
                  <a:cubicBezTo>
                    <a:pt x="1842254" y="991706"/>
                    <a:pt x="1749873" y="991706"/>
                    <a:pt x="1654926" y="991706"/>
                  </a:cubicBezTo>
                  <a:cubicBezTo>
                    <a:pt x="1654926" y="1060350"/>
                    <a:pt x="1654926" y="1126428"/>
                    <a:pt x="1654926" y="119699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93BC37-8920-4CDA-A766-E7A0B69B4E62}"/>
                </a:ext>
              </a:extLst>
            </p:cNvPr>
            <p:cNvSpPr/>
            <p:nvPr/>
          </p:nvSpPr>
          <p:spPr>
            <a:xfrm>
              <a:off x="4394417" y="1703596"/>
              <a:ext cx="1359644" cy="1359644"/>
            </a:xfrm>
            <a:custGeom>
              <a:avLst/>
              <a:gdLst>
                <a:gd name="connsiteX0" fmla="*/ 743538 w 1488359"/>
                <a:gd name="connsiteY0" fmla="*/ 4 h 1488359"/>
                <a:gd name="connsiteX1" fmla="*/ 1490284 w 1488359"/>
                <a:gd name="connsiteY1" fmla="*/ 742259 h 1488359"/>
                <a:gd name="connsiteX2" fmla="*/ 744821 w 1488359"/>
                <a:gd name="connsiteY2" fmla="*/ 1489646 h 1488359"/>
                <a:gd name="connsiteX3" fmla="*/ 0 w 1488359"/>
                <a:gd name="connsiteY3" fmla="*/ 744825 h 1488359"/>
                <a:gd name="connsiteX4" fmla="*/ 743538 w 1488359"/>
                <a:gd name="connsiteY4" fmla="*/ 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3538" y="4"/>
                  </a:moveTo>
                  <a:cubicBezTo>
                    <a:pt x="1154762" y="-1279"/>
                    <a:pt x="1489642" y="331035"/>
                    <a:pt x="1490284" y="742259"/>
                  </a:cubicBezTo>
                  <a:cubicBezTo>
                    <a:pt x="1491567" y="1154124"/>
                    <a:pt x="1156686" y="1489646"/>
                    <a:pt x="744821" y="1489646"/>
                  </a:cubicBezTo>
                  <a:cubicBezTo>
                    <a:pt x="334240" y="1489646"/>
                    <a:pt x="642" y="1156048"/>
                    <a:pt x="0" y="744825"/>
                  </a:cubicBezTo>
                  <a:cubicBezTo>
                    <a:pt x="0" y="332960"/>
                    <a:pt x="331032" y="1287"/>
                    <a:pt x="743538" y="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267523-B4CF-44BE-8866-1F69721A57BF}"/>
                </a:ext>
              </a:extLst>
            </p:cNvPr>
            <p:cNvSpPr/>
            <p:nvPr/>
          </p:nvSpPr>
          <p:spPr>
            <a:xfrm>
              <a:off x="4571509" y="3202944"/>
              <a:ext cx="1049656" cy="1173958"/>
            </a:xfrm>
            <a:custGeom>
              <a:avLst/>
              <a:gdLst>
                <a:gd name="connsiteX0" fmla="*/ 975774 w 975131"/>
                <a:gd name="connsiteY0" fmla="*/ 491027 h 1090608"/>
                <a:gd name="connsiteX1" fmla="*/ 729424 w 975131"/>
                <a:gd name="connsiteY1" fmla="*/ 566728 h 1090608"/>
                <a:gd name="connsiteX2" fmla="*/ 757652 w 975131"/>
                <a:gd name="connsiteY2" fmla="*/ 644995 h 1090608"/>
                <a:gd name="connsiteX3" fmla="*/ 807050 w 975131"/>
                <a:gd name="connsiteY3" fmla="*/ 780359 h 1090608"/>
                <a:gd name="connsiteX4" fmla="*/ 803842 w 975131"/>
                <a:gd name="connsiteY4" fmla="*/ 810511 h 1090608"/>
                <a:gd name="connsiteX5" fmla="*/ 488849 w 975131"/>
                <a:gd name="connsiteY5" fmla="*/ 1091503 h 1090608"/>
                <a:gd name="connsiteX6" fmla="*/ 461263 w 975131"/>
                <a:gd name="connsiteY6" fmla="*/ 1069049 h 1090608"/>
                <a:gd name="connsiteX7" fmla="*/ 185404 w 975131"/>
                <a:gd name="connsiteY7" fmla="*/ 824625 h 1090608"/>
                <a:gd name="connsiteX8" fmla="*/ 171290 w 975131"/>
                <a:gd name="connsiteY8" fmla="*/ 771377 h 1090608"/>
                <a:gd name="connsiteX9" fmla="*/ 246991 w 975131"/>
                <a:gd name="connsiteY9" fmla="*/ 568011 h 1090608"/>
                <a:gd name="connsiteX10" fmla="*/ 0 w 975131"/>
                <a:gd name="connsiteY10" fmla="*/ 491668 h 1090608"/>
                <a:gd name="connsiteX11" fmla="*/ 92381 w 975131"/>
                <a:gd name="connsiteY11" fmla="*/ 230564 h 1090608"/>
                <a:gd name="connsiteX12" fmla="*/ 162308 w 975131"/>
                <a:gd name="connsiteY12" fmla="*/ 34896 h 1090608"/>
                <a:gd name="connsiteX13" fmla="*/ 202725 w 975131"/>
                <a:gd name="connsiteY13" fmla="*/ 253 h 1090608"/>
                <a:gd name="connsiteX14" fmla="*/ 259180 w 975131"/>
                <a:gd name="connsiteY14" fmla="*/ 31688 h 1090608"/>
                <a:gd name="connsiteX15" fmla="*/ 455489 w 975131"/>
                <a:gd name="connsiteY15" fmla="*/ 535934 h 1090608"/>
                <a:gd name="connsiteX16" fmla="*/ 468962 w 975131"/>
                <a:gd name="connsiteY16" fmla="*/ 568011 h 1090608"/>
                <a:gd name="connsiteX17" fmla="*/ 484358 w 975131"/>
                <a:gd name="connsiteY17" fmla="*/ 532727 h 1090608"/>
                <a:gd name="connsiteX18" fmla="*/ 681309 w 975131"/>
                <a:gd name="connsiteY18" fmla="*/ 28481 h 1090608"/>
                <a:gd name="connsiteX19" fmla="*/ 723009 w 975131"/>
                <a:gd name="connsiteY19" fmla="*/ 253 h 1090608"/>
                <a:gd name="connsiteX20" fmla="*/ 829504 w 975131"/>
                <a:gd name="connsiteY20" fmla="*/ 76596 h 1090608"/>
                <a:gd name="connsiteX21" fmla="*/ 975774 w 975131"/>
                <a:gd name="connsiteY21" fmla="*/ 491027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5131" h="1090608">
                  <a:moveTo>
                    <a:pt x="975774" y="491027"/>
                  </a:moveTo>
                  <a:cubicBezTo>
                    <a:pt x="892374" y="516688"/>
                    <a:pt x="812824" y="541066"/>
                    <a:pt x="729424" y="566728"/>
                  </a:cubicBezTo>
                  <a:cubicBezTo>
                    <a:pt x="739047" y="593672"/>
                    <a:pt x="748029" y="619334"/>
                    <a:pt x="757652" y="644995"/>
                  </a:cubicBezTo>
                  <a:cubicBezTo>
                    <a:pt x="774332" y="689902"/>
                    <a:pt x="791653" y="734810"/>
                    <a:pt x="807050" y="780359"/>
                  </a:cubicBezTo>
                  <a:cubicBezTo>
                    <a:pt x="810258" y="789340"/>
                    <a:pt x="809616" y="805379"/>
                    <a:pt x="803842" y="810511"/>
                  </a:cubicBezTo>
                  <a:cubicBezTo>
                    <a:pt x="699914" y="904175"/>
                    <a:pt x="595344" y="997197"/>
                    <a:pt x="488849" y="1091503"/>
                  </a:cubicBezTo>
                  <a:cubicBezTo>
                    <a:pt x="479226" y="1083163"/>
                    <a:pt x="469603" y="1076106"/>
                    <a:pt x="461263" y="1069049"/>
                  </a:cubicBezTo>
                  <a:cubicBezTo>
                    <a:pt x="369524" y="987574"/>
                    <a:pt x="277784" y="905458"/>
                    <a:pt x="185404" y="824625"/>
                  </a:cubicBezTo>
                  <a:cubicBezTo>
                    <a:pt x="166799" y="808586"/>
                    <a:pt x="161025" y="796397"/>
                    <a:pt x="171290" y="771377"/>
                  </a:cubicBezTo>
                  <a:cubicBezTo>
                    <a:pt x="198234" y="705299"/>
                    <a:pt x="221329" y="637938"/>
                    <a:pt x="246991" y="568011"/>
                  </a:cubicBezTo>
                  <a:cubicBezTo>
                    <a:pt x="164233" y="542350"/>
                    <a:pt x="83399" y="517330"/>
                    <a:pt x="0" y="491668"/>
                  </a:cubicBezTo>
                  <a:cubicBezTo>
                    <a:pt x="31435" y="402495"/>
                    <a:pt x="61588" y="316529"/>
                    <a:pt x="92381" y="230564"/>
                  </a:cubicBezTo>
                  <a:cubicBezTo>
                    <a:pt x="115476" y="165128"/>
                    <a:pt x="139213" y="100333"/>
                    <a:pt x="162308" y="34896"/>
                  </a:cubicBezTo>
                  <a:cubicBezTo>
                    <a:pt x="169365" y="15008"/>
                    <a:pt x="174497" y="-2313"/>
                    <a:pt x="202725" y="253"/>
                  </a:cubicBezTo>
                  <a:cubicBezTo>
                    <a:pt x="227745" y="2178"/>
                    <a:pt x="246991" y="253"/>
                    <a:pt x="259180" y="31688"/>
                  </a:cubicBezTo>
                  <a:cubicBezTo>
                    <a:pt x="322692" y="200412"/>
                    <a:pt x="390053" y="367852"/>
                    <a:pt x="455489" y="535934"/>
                  </a:cubicBezTo>
                  <a:cubicBezTo>
                    <a:pt x="458697" y="544916"/>
                    <a:pt x="462546" y="553897"/>
                    <a:pt x="468962" y="568011"/>
                  </a:cubicBezTo>
                  <a:cubicBezTo>
                    <a:pt x="475377" y="553256"/>
                    <a:pt x="479867" y="542991"/>
                    <a:pt x="484358" y="532727"/>
                  </a:cubicBezTo>
                  <a:cubicBezTo>
                    <a:pt x="550436" y="364645"/>
                    <a:pt x="616515" y="197204"/>
                    <a:pt x="681309" y="28481"/>
                  </a:cubicBezTo>
                  <a:cubicBezTo>
                    <a:pt x="689649" y="6669"/>
                    <a:pt x="700555" y="253"/>
                    <a:pt x="723009" y="253"/>
                  </a:cubicBezTo>
                  <a:cubicBezTo>
                    <a:pt x="803201" y="895"/>
                    <a:pt x="802559" y="253"/>
                    <a:pt x="829504" y="76596"/>
                  </a:cubicBezTo>
                  <a:cubicBezTo>
                    <a:pt x="876977" y="213243"/>
                    <a:pt x="925734" y="350531"/>
                    <a:pt x="975774" y="491027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4A78E6-6341-4115-97F0-BC7D481C3D22}"/>
              </a:ext>
            </a:extLst>
          </p:cNvPr>
          <p:cNvGrpSpPr/>
          <p:nvPr/>
        </p:nvGrpSpPr>
        <p:grpSpPr>
          <a:xfrm>
            <a:off x="1236601" y="1205990"/>
            <a:ext cx="742022" cy="1956320"/>
            <a:chOff x="6713084" y="1703596"/>
            <a:chExt cx="2624141" cy="6918474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15E929E-A2F0-4E84-B539-1D61A1CA2988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CED72AA-F405-4E00-B7E1-EA69AD0ABC5A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7D6387-C04B-47A8-B348-364B6FBBB004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896F3E-5CDC-4A48-99A4-A73449E9B161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3A0F0E3-E108-4DCB-A978-B09D809B454F}"/>
              </a:ext>
            </a:extLst>
          </p:cNvPr>
          <p:cNvSpPr/>
          <p:nvPr/>
        </p:nvSpPr>
        <p:spPr>
          <a:xfrm>
            <a:off x="2116192" y="1229448"/>
            <a:ext cx="671163" cy="885749"/>
          </a:xfrm>
          <a:custGeom>
            <a:avLst/>
            <a:gdLst>
              <a:gd name="connsiteX0" fmla="*/ 503209 w 741437"/>
              <a:gd name="connsiteY0" fmla="*/ 725733 h 978491"/>
              <a:gd name="connsiteX1" fmla="*/ 503209 w 741437"/>
              <a:gd name="connsiteY1" fmla="*/ 788219 h 978491"/>
              <a:gd name="connsiteX2" fmla="*/ 440918 w 741437"/>
              <a:gd name="connsiteY2" fmla="*/ 788219 h 978491"/>
              <a:gd name="connsiteX3" fmla="*/ 440918 w 741437"/>
              <a:gd name="connsiteY3" fmla="*/ 874528 h 978491"/>
              <a:gd name="connsiteX4" fmla="*/ 503599 w 741437"/>
              <a:gd name="connsiteY4" fmla="*/ 874528 h 978491"/>
              <a:gd name="connsiteX5" fmla="*/ 503599 w 741437"/>
              <a:gd name="connsiteY5" fmla="*/ 936428 h 978491"/>
              <a:gd name="connsiteX6" fmla="*/ 589713 w 741437"/>
              <a:gd name="connsiteY6" fmla="*/ 936428 h 978491"/>
              <a:gd name="connsiteX7" fmla="*/ 589713 w 741437"/>
              <a:gd name="connsiteY7" fmla="*/ 873942 h 978491"/>
              <a:gd name="connsiteX8" fmla="*/ 651808 w 741437"/>
              <a:gd name="connsiteY8" fmla="*/ 873942 h 978491"/>
              <a:gd name="connsiteX9" fmla="*/ 651808 w 741437"/>
              <a:gd name="connsiteY9" fmla="*/ 787438 h 978491"/>
              <a:gd name="connsiteX10" fmla="*/ 589322 w 741437"/>
              <a:gd name="connsiteY10" fmla="*/ 787438 h 978491"/>
              <a:gd name="connsiteX11" fmla="*/ 589322 w 741437"/>
              <a:gd name="connsiteY11" fmla="*/ 725733 h 978491"/>
              <a:gd name="connsiteX12" fmla="*/ 503209 w 741437"/>
              <a:gd name="connsiteY12" fmla="*/ 725733 h 978491"/>
              <a:gd name="connsiteX13" fmla="*/ 504966 w 741437"/>
              <a:gd name="connsiteY13" fmla="*/ 424434 h 978491"/>
              <a:gd name="connsiteX14" fmla="*/ 600648 w 741437"/>
              <a:gd name="connsiteY14" fmla="*/ 424824 h 978491"/>
              <a:gd name="connsiteX15" fmla="*/ 741437 w 741437"/>
              <a:gd name="connsiteY15" fmla="*/ 567956 h 978491"/>
              <a:gd name="connsiteX16" fmla="*/ 741437 w 741437"/>
              <a:gd name="connsiteY16" fmla="*/ 978491 h 978491"/>
              <a:gd name="connsiteX17" fmla="*/ 390386 w 741437"/>
              <a:gd name="connsiteY17" fmla="*/ 978491 h 978491"/>
              <a:gd name="connsiteX18" fmla="*/ 390343 w 741437"/>
              <a:gd name="connsiteY18" fmla="*/ 791539 h 978491"/>
              <a:gd name="connsiteX19" fmla="*/ 398935 w 741437"/>
              <a:gd name="connsiteY19" fmla="*/ 772598 h 978491"/>
              <a:gd name="connsiteX20" fmla="*/ 501256 w 741437"/>
              <a:gd name="connsiteY20" fmla="*/ 681993 h 978491"/>
              <a:gd name="connsiteX21" fmla="*/ 507895 w 741437"/>
              <a:gd name="connsiteY21" fmla="*/ 675744 h 978491"/>
              <a:gd name="connsiteX22" fmla="*/ 485439 w 741437"/>
              <a:gd name="connsiteY22" fmla="*/ 614235 h 978491"/>
              <a:gd name="connsiteX23" fmla="*/ 560618 w 741437"/>
              <a:gd name="connsiteY23" fmla="*/ 591193 h 978491"/>
              <a:gd name="connsiteX24" fmla="*/ 500280 w 741437"/>
              <a:gd name="connsiteY24" fmla="*/ 425215 h 978491"/>
              <a:gd name="connsiteX25" fmla="*/ 504966 w 741437"/>
              <a:gd name="connsiteY25" fmla="*/ 424434 h 978491"/>
              <a:gd name="connsiteX26" fmla="*/ 252874 w 741437"/>
              <a:gd name="connsiteY26" fmla="*/ 424434 h 978491"/>
              <a:gd name="connsiteX27" fmla="*/ 192340 w 741437"/>
              <a:gd name="connsiteY27" fmla="*/ 590998 h 978491"/>
              <a:gd name="connsiteX28" fmla="*/ 267519 w 741437"/>
              <a:gd name="connsiteY28" fmla="*/ 614039 h 978491"/>
              <a:gd name="connsiteX29" fmla="*/ 248578 w 741437"/>
              <a:gd name="connsiteY29" fmla="*/ 665005 h 978491"/>
              <a:gd name="connsiteX30" fmla="*/ 253655 w 741437"/>
              <a:gd name="connsiteY30" fmla="*/ 683750 h 978491"/>
              <a:gd name="connsiteX31" fmla="*/ 353828 w 741437"/>
              <a:gd name="connsiteY31" fmla="*/ 772207 h 978491"/>
              <a:gd name="connsiteX32" fmla="*/ 363006 w 741437"/>
              <a:gd name="connsiteY32" fmla="*/ 792124 h 978491"/>
              <a:gd name="connsiteX33" fmla="*/ 362963 w 741437"/>
              <a:gd name="connsiteY33" fmla="*/ 978491 h 978491"/>
              <a:gd name="connsiteX34" fmla="*/ 0 w 741437"/>
              <a:gd name="connsiteY34" fmla="*/ 978491 h 978491"/>
              <a:gd name="connsiteX35" fmla="*/ 0 w 741437"/>
              <a:gd name="connsiteY35" fmla="*/ 564637 h 978491"/>
              <a:gd name="connsiteX36" fmla="*/ 135322 w 741437"/>
              <a:gd name="connsiteY36" fmla="*/ 424629 h 978491"/>
              <a:gd name="connsiteX37" fmla="*/ 252874 w 741437"/>
              <a:gd name="connsiteY37" fmla="*/ 424434 h 978491"/>
              <a:gd name="connsiteX38" fmla="*/ 289779 w 741437"/>
              <a:gd name="connsiteY38" fmla="*/ 424043 h 978491"/>
              <a:gd name="connsiteX39" fmla="*/ 306963 w 741437"/>
              <a:gd name="connsiteY39" fmla="*/ 433611 h 978491"/>
              <a:gd name="connsiteX40" fmla="*/ 366715 w 741437"/>
              <a:gd name="connsiteY40" fmla="*/ 587093 h 978491"/>
              <a:gd name="connsiteX41" fmla="*/ 370816 w 741437"/>
              <a:gd name="connsiteY41" fmla="*/ 596856 h 978491"/>
              <a:gd name="connsiteX42" fmla="*/ 375502 w 741437"/>
              <a:gd name="connsiteY42" fmla="*/ 586116 h 978491"/>
              <a:gd name="connsiteX43" fmla="*/ 435450 w 741437"/>
              <a:gd name="connsiteY43" fmla="*/ 432635 h 978491"/>
              <a:gd name="connsiteX44" fmla="*/ 448143 w 741437"/>
              <a:gd name="connsiteY44" fmla="*/ 424043 h 978491"/>
              <a:gd name="connsiteX45" fmla="*/ 480558 w 741437"/>
              <a:gd name="connsiteY45" fmla="*/ 447280 h 978491"/>
              <a:gd name="connsiteX46" fmla="*/ 525079 w 741437"/>
              <a:gd name="connsiteY46" fmla="*/ 573424 h 978491"/>
              <a:gd name="connsiteX47" fmla="*/ 450095 w 741437"/>
              <a:gd name="connsiteY47" fmla="*/ 596466 h 978491"/>
              <a:gd name="connsiteX48" fmla="*/ 458687 w 741437"/>
              <a:gd name="connsiteY48" fmla="*/ 620288 h 978491"/>
              <a:gd name="connsiteX49" fmla="*/ 473723 w 741437"/>
              <a:gd name="connsiteY49" fmla="*/ 661490 h 978491"/>
              <a:gd name="connsiteX50" fmla="*/ 472747 w 741437"/>
              <a:gd name="connsiteY50" fmla="*/ 670668 h 978491"/>
              <a:gd name="connsiteX51" fmla="*/ 376869 w 741437"/>
              <a:gd name="connsiteY51" fmla="*/ 756196 h 978491"/>
              <a:gd name="connsiteX52" fmla="*/ 368473 w 741437"/>
              <a:gd name="connsiteY52" fmla="*/ 749361 h 978491"/>
              <a:gd name="connsiteX53" fmla="*/ 284507 w 741437"/>
              <a:gd name="connsiteY53" fmla="*/ 674964 h 978491"/>
              <a:gd name="connsiteX54" fmla="*/ 280211 w 741437"/>
              <a:gd name="connsiteY54" fmla="*/ 658756 h 978491"/>
              <a:gd name="connsiteX55" fmla="*/ 303253 w 741437"/>
              <a:gd name="connsiteY55" fmla="*/ 596856 h 978491"/>
              <a:gd name="connsiteX56" fmla="*/ 228074 w 741437"/>
              <a:gd name="connsiteY56" fmla="*/ 573619 h 978491"/>
              <a:gd name="connsiteX57" fmla="*/ 256193 w 741437"/>
              <a:gd name="connsiteY57" fmla="*/ 494145 h 978491"/>
              <a:gd name="connsiteX58" fmla="*/ 277477 w 741437"/>
              <a:gd name="connsiteY58" fmla="*/ 434588 h 978491"/>
              <a:gd name="connsiteX59" fmla="*/ 289779 w 741437"/>
              <a:gd name="connsiteY59" fmla="*/ 424043 h 978491"/>
              <a:gd name="connsiteX60" fmla="*/ 370064 w 741437"/>
              <a:gd name="connsiteY60" fmla="*/ 0 h 978491"/>
              <a:gd name="connsiteX61" fmla="*/ 562958 w 741437"/>
              <a:gd name="connsiteY61" fmla="*/ 191734 h 978491"/>
              <a:gd name="connsiteX62" fmla="*/ 370395 w 741437"/>
              <a:gd name="connsiteY62" fmla="*/ 384794 h 978491"/>
              <a:gd name="connsiteX63" fmla="*/ 177998 w 741437"/>
              <a:gd name="connsiteY63" fmla="*/ 192397 h 978491"/>
              <a:gd name="connsiteX64" fmla="*/ 370064 w 741437"/>
              <a:gd name="connsiteY64" fmla="*/ 0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41437" h="978491">
                <a:moveTo>
                  <a:pt x="503209" y="725733"/>
                </a:moveTo>
                <a:cubicBezTo>
                  <a:pt x="503209" y="746627"/>
                  <a:pt x="503209" y="766740"/>
                  <a:pt x="503209" y="788219"/>
                </a:cubicBezTo>
                <a:cubicBezTo>
                  <a:pt x="481729" y="788219"/>
                  <a:pt x="461616" y="788219"/>
                  <a:pt x="440918" y="788219"/>
                </a:cubicBezTo>
                <a:cubicBezTo>
                  <a:pt x="440918" y="817119"/>
                  <a:pt x="440918" y="845238"/>
                  <a:pt x="440918" y="874528"/>
                </a:cubicBezTo>
                <a:cubicBezTo>
                  <a:pt x="461812" y="874528"/>
                  <a:pt x="482315" y="874528"/>
                  <a:pt x="503599" y="874528"/>
                </a:cubicBezTo>
                <a:cubicBezTo>
                  <a:pt x="503599" y="895812"/>
                  <a:pt x="503599" y="915925"/>
                  <a:pt x="503599" y="936428"/>
                </a:cubicBezTo>
                <a:cubicBezTo>
                  <a:pt x="532499" y="936428"/>
                  <a:pt x="560618" y="936428"/>
                  <a:pt x="589713" y="936428"/>
                </a:cubicBezTo>
                <a:cubicBezTo>
                  <a:pt x="589713" y="915729"/>
                  <a:pt x="589713" y="895422"/>
                  <a:pt x="589713" y="873942"/>
                </a:cubicBezTo>
                <a:cubicBezTo>
                  <a:pt x="610997" y="873942"/>
                  <a:pt x="631305" y="873942"/>
                  <a:pt x="651808" y="873942"/>
                </a:cubicBezTo>
                <a:cubicBezTo>
                  <a:pt x="651808" y="844847"/>
                  <a:pt x="651808" y="816729"/>
                  <a:pt x="651808" y="787438"/>
                </a:cubicBezTo>
                <a:cubicBezTo>
                  <a:pt x="630914" y="787438"/>
                  <a:pt x="610607" y="787438"/>
                  <a:pt x="589322" y="787438"/>
                </a:cubicBezTo>
                <a:cubicBezTo>
                  <a:pt x="589322" y="765959"/>
                  <a:pt x="589322" y="745651"/>
                  <a:pt x="589322" y="725733"/>
                </a:cubicBezTo>
                <a:cubicBezTo>
                  <a:pt x="560227" y="725733"/>
                  <a:pt x="532108" y="725733"/>
                  <a:pt x="503209" y="725733"/>
                </a:cubicBezTo>
                <a:close/>
                <a:moveTo>
                  <a:pt x="504966" y="424434"/>
                </a:moveTo>
                <a:cubicBezTo>
                  <a:pt x="536795" y="424434"/>
                  <a:pt x="568819" y="423652"/>
                  <a:pt x="600648" y="424824"/>
                </a:cubicBezTo>
                <a:cubicBezTo>
                  <a:pt x="680318" y="427363"/>
                  <a:pt x="740851" y="488091"/>
                  <a:pt x="741437" y="567956"/>
                </a:cubicBezTo>
                <a:lnTo>
                  <a:pt x="741437" y="978491"/>
                </a:lnTo>
                <a:lnTo>
                  <a:pt x="390386" y="978491"/>
                </a:lnTo>
                <a:lnTo>
                  <a:pt x="390343" y="791539"/>
                </a:lnTo>
                <a:cubicBezTo>
                  <a:pt x="390343" y="783337"/>
                  <a:pt x="392686" y="777870"/>
                  <a:pt x="398935" y="772598"/>
                </a:cubicBezTo>
                <a:cubicBezTo>
                  <a:pt x="433302" y="742722"/>
                  <a:pt x="467084" y="712260"/>
                  <a:pt x="501256" y="681993"/>
                </a:cubicBezTo>
                <a:cubicBezTo>
                  <a:pt x="503404" y="680040"/>
                  <a:pt x="505552" y="678088"/>
                  <a:pt x="507895" y="675744"/>
                </a:cubicBezTo>
                <a:cubicBezTo>
                  <a:pt x="500475" y="655632"/>
                  <a:pt x="493250" y="635519"/>
                  <a:pt x="485439" y="614235"/>
                </a:cubicBezTo>
                <a:cubicBezTo>
                  <a:pt x="510434" y="606619"/>
                  <a:pt x="534647" y="599004"/>
                  <a:pt x="560618" y="591193"/>
                </a:cubicBezTo>
                <a:cubicBezTo>
                  <a:pt x="540505" y="535737"/>
                  <a:pt x="520392" y="480866"/>
                  <a:pt x="500280" y="425215"/>
                </a:cubicBezTo>
                <a:cubicBezTo>
                  <a:pt x="502037" y="424824"/>
                  <a:pt x="503599" y="424434"/>
                  <a:pt x="504966" y="424434"/>
                </a:cubicBezTo>
                <a:close/>
                <a:moveTo>
                  <a:pt x="252874" y="424434"/>
                </a:moveTo>
                <a:cubicBezTo>
                  <a:pt x="232566" y="480085"/>
                  <a:pt x="212648" y="534956"/>
                  <a:pt x="192340" y="590998"/>
                </a:cubicBezTo>
                <a:cubicBezTo>
                  <a:pt x="217530" y="598809"/>
                  <a:pt x="241939" y="606229"/>
                  <a:pt x="267519" y="614039"/>
                </a:cubicBezTo>
                <a:cubicBezTo>
                  <a:pt x="261270" y="631223"/>
                  <a:pt x="255608" y="648407"/>
                  <a:pt x="248578" y="665005"/>
                </a:cubicBezTo>
                <a:cubicBezTo>
                  <a:pt x="245063" y="673401"/>
                  <a:pt x="247016" y="678088"/>
                  <a:pt x="253655" y="683750"/>
                </a:cubicBezTo>
                <a:cubicBezTo>
                  <a:pt x="287241" y="713041"/>
                  <a:pt x="320242" y="742917"/>
                  <a:pt x="353828" y="772207"/>
                </a:cubicBezTo>
                <a:cubicBezTo>
                  <a:pt x="360272" y="777870"/>
                  <a:pt x="363006" y="783337"/>
                  <a:pt x="363006" y="792124"/>
                </a:cubicBezTo>
                <a:lnTo>
                  <a:pt x="362963" y="978491"/>
                </a:lnTo>
                <a:lnTo>
                  <a:pt x="0" y="978491"/>
                </a:lnTo>
                <a:lnTo>
                  <a:pt x="0" y="564637"/>
                </a:lnTo>
                <a:cubicBezTo>
                  <a:pt x="391" y="489653"/>
                  <a:pt x="60339" y="427753"/>
                  <a:pt x="135322" y="424629"/>
                </a:cubicBezTo>
                <a:cubicBezTo>
                  <a:pt x="173985" y="423067"/>
                  <a:pt x="212648" y="424434"/>
                  <a:pt x="252874" y="424434"/>
                </a:cubicBezTo>
                <a:close/>
                <a:moveTo>
                  <a:pt x="289779" y="424043"/>
                </a:moveTo>
                <a:cubicBezTo>
                  <a:pt x="297395" y="424629"/>
                  <a:pt x="303253" y="424043"/>
                  <a:pt x="306963" y="433611"/>
                </a:cubicBezTo>
                <a:cubicBezTo>
                  <a:pt x="326295" y="484967"/>
                  <a:pt x="346798" y="535932"/>
                  <a:pt x="366715" y="587093"/>
                </a:cubicBezTo>
                <a:cubicBezTo>
                  <a:pt x="367692" y="589827"/>
                  <a:pt x="368863" y="592560"/>
                  <a:pt x="370816" y="596856"/>
                </a:cubicBezTo>
                <a:cubicBezTo>
                  <a:pt x="372769" y="592365"/>
                  <a:pt x="374135" y="589241"/>
                  <a:pt x="375502" y="586116"/>
                </a:cubicBezTo>
                <a:cubicBezTo>
                  <a:pt x="395615" y="534956"/>
                  <a:pt x="415728" y="483991"/>
                  <a:pt x="435450" y="432635"/>
                </a:cubicBezTo>
                <a:cubicBezTo>
                  <a:pt x="437989" y="425996"/>
                  <a:pt x="441308" y="424043"/>
                  <a:pt x="448143" y="424043"/>
                </a:cubicBezTo>
                <a:cubicBezTo>
                  <a:pt x="472551" y="424239"/>
                  <a:pt x="472356" y="424043"/>
                  <a:pt x="480558" y="447280"/>
                </a:cubicBezTo>
                <a:cubicBezTo>
                  <a:pt x="495007" y="488873"/>
                  <a:pt x="509848" y="530660"/>
                  <a:pt x="525079" y="573424"/>
                </a:cubicBezTo>
                <a:cubicBezTo>
                  <a:pt x="499694" y="581235"/>
                  <a:pt x="475480" y="588655"/>
                  <a:pt x="450095" y="596466"/>
                </a:cubicBezTo>
                <a:cubicBezTo>
                  <a:pt x="453024" y="604667"/>
                  <a:pt x="455758" y="612478"/>
                  <a:pt x="458687" y="620288"/>
                </a:cubicBezTo>
                <a:cubicBezTo>
                  <a:pt x="463764" y="633957"/>
                  <a:pt x="469036" y="647626"/>
                  <a:pt x="473723" y="661490"/>
                </a:cubicBezTo>
                <a:cubicBezTo>
                  <a:pt x="474699" y="664224"/>
                  <a:pt x="474504" y="669106"/>
                  <a:pt x="472747" y="670668"/>
                </a:cubicBezTo>
                <a:cubicBezTo>
                  <a:pt x="441113" y="699177"/>
                  <a:pt x="409284" y="727491"/>
                  <a:pt x="376869" y="756196"/>
                </a:cubicBezTo>
                <a:cubicBezTo>
                  <a:pt x="373940" y="753657"/>
                  <a:pt x="371011" y="751509"/>
                  <a:pt x="368473" y="749361"/>
                </a:cubicBezTo>
                <a:cubicBezTo>
                  <a:pt x="340549" y="724562"/>
                  <a:pt x="312626" y="699568"/>
                  <a:pt x="284507" y="674964"/>
                </a:cubicBezTo>
                <a:cubicBezTo>
                  <a:pt x="278844" y="670082"/>
                  <a:pt x="277087" y="666372"/>
                  <a:pt x="280211" y="658756"/>
                </a:cubicBezTo>
                <a:cubicBezTo>
                  <a:pt x="288412" y="638644"/>
                  <a:pt x="295442" y="618140"/>
                  <a:pt x="303253" y="596856"/>
                </a:cubicBezTo>
                <a:cubicBezTo>
                  <a:pt x="278063" y="589046"/>
                  <a:pt x="253459" y="581430"/>
                  <a:pt x="228074" y="573619"/>
                </a:cubicBezTo>
                <a:cubicBezTo>
                  <a:pt x="237642" y="546477"/>
                  <a:pt x="246820" y="520311"/>
                  <a:pt x="256193" y="494145"/>
                </a:cubicBezTo>
                <a:cubicBezTo>
                  <a:pt x="263223" y="474227"/>
                  <a:pt x="270448" y="454505"/>
                  <a:pt x="277477" y="434588"/>
                </a:cubicBezTo>
                <a:cubicBezTo>
                  <a:pt x="279625" y="428534"/>
                  <a:pt x="281187" y="423262"/>
                  <a:pt x="289779" y="424043"/>
                </a:cubicBezTo>
                <a:close/>
                <a:moveTo>
                  <a:pt x="370064" y="0"/>
                </a:moveTo>
                <a:cubicBezTo>
                  <a:pt x="476289" y="-331"/>
                  <a:pt x="562793" y="85510"/>
                  <a:pt x="562958" y="191734"/>
                </a:cubicBezTo>
                <a:cubicBezTo>
                  <a:pt x="563290" y="298124"/>
                  <a:pt x="476786" y="384794"/>
                  <a:pt x="370395" y="384794"/>
                </a:cubicBezTo>
                <a:cubicBezTo>
                  <a:pt x="264337" y="384794"/>
                  <a:pt x="178164" y="298621"/>
                  <a:pt x="177998" y="192397"/>
                </a:cubicBezTo>
                <a:cubicBezTo>
                  <a:pt x="177998" y="86007"/>
                  <a:pt x="263508" y="331"/>
                  <a:pt x="370064" y="0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C622E8F-654F-4B00-B536-E0223D5F7D1B}"/>
              </a:ext>
            </a:extLst>
          </p:cNvPr>
          <p:cNvSpPr/>
          <p:nvPr/>
        </p:nvSpPr>
        <p:spPr>
          <a:xfrm>
            <a:off x="2116015" y="2276560"/>
            <a:ext cx="671340" cy="885749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tx1"/>
          </a:solidFill>
          <a:ln w="64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609A128-85B2-4873-A197-5864224533CD}"/>
              </a:ext>
            </a:extLst>
          </p:cNvPr>
          <p:cNvGrpSpPr/>
          <p:nvPr/>
        </p:nvGrpSpPr>
        <p:grpSpPr>
          <a:xfrm>
            <a:off x="9855906" y="1144710"/>
            <a:ext cx="1908906" cy="5427531"/>
            <a:chOff x="9855906" y="1144710"/>
            <a:chExt cx="1908906" cy="542753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FEF7BE8-BB60-412A-8761-977883F271D3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5CCA36E-0A32-4875-8F9A-73AA2A1D79C0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F375686-F1A1-4971-B9FD-B4853248500E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E77E6B3-0452-4476-A546-2861159CE9A1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3381696-2403-4204-BC8E-9B61ABB6928C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CE35DD-E94A-46B7-9C22-7123A98B18D8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C9D0718-1C15-409E-845D-717C1B6EAFDE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A2F982-1868-4C36-B870-7E3AD9556C9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54FB2C-4079-4135-9013-A7725C20B87C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99EBD8F-9CBE-496E-B87C-30316B4BDF0D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7DF1E2E-DB17-4E63-AACF-8401F59335D0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2506238-0F52-46AD-891A-7068FE7C0249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BFDD1A7-D1B1-49FC-AC6B-164050D3456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CFA2C38-A330-4674-B900-04B89EE3CDCC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7CB864E-46E3-49DA-B2EB-45116843AA95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4C1B829-D098-470D-BC83-4C13E3B51241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69242D8-306A-4723-9986-02D977DB6B8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7046CB6-E93F-46CE-A06B-22EFB381251E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A0429B-5644-4773-A3AA-F935A08F0888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0CFF17E-E16D-4C79-937D-C3AADF256610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F2FEADE-FAC1-4A49-84CC-D511B7243BA9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FC2472-DA94-4A01-B148-44EC4CD3C292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BAB371-D11B-40E6-A4EE-106E249AA7AD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BBD7DEE-2731-4DB1-9523-02C8919F678B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B6C4C58-DE34-4C6E-9361-57665C0615AF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CEF5BBE-97AC-48A8-A630-6855190D8AD8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1D19C4F-9913-4063-B0BC-F2D92C3F34C3}"/>
              </a:ext>
            </a:extLst>
          </p:cNvPr>
          <p:cNvGrpSpPr/>
          <p:nvPr/>
        </p:nvGrpSpPr>
        <p:grpSpPr>
          <a:xfrm flipH="1">
            <a:off x="8040172" y="3944782"/>
            <a:ext cx="1898259" cy="2617888"/>
            <a:chOff x="6277020" y="2139413"/>
            <a:chExt cx="3232540" cy="4457995"/>
          </a:xfrm>
        </p:grpSpPr>
        <p:grpSp>
          <p:nvGrpSpPr>
            <p:cNvPr id="73" name="Graphic 71">
              <a:extLst>
                <a:ext uri="{FF2B5EF4-FFF2-40B4-BE49-F238E27FC236}">
                  <a16:creationId xmlns:a16="http://schemas.microsoft.com/office/drawing/2014/main" id="{641682F4-7B5F-4483-B888-818A9365C1FE}"/>
                </a:ext>
              </a:extLst>
            </p:cNvPr>
            <p:cNvGrpSpPr/>
            <p:nvPr/>
          </p:nvGrpSpPr>
          <p:grpSpPr>
            <a:xfrm>
              <a:off x="6277020" y="2139413"/>
              <a:ext cx="3232540" cy="4457995"/>
              <a:chOff x="6277020" y="2139413"/>
              <a:chExt cx="3232540" cy="4457995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205649E-0B1E-48A9-8C3A-91B2FB9D647B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A8E4DE5-267C-464B-AB02-4121855477F6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483F406-8D97-45B4-BBD6-4400A25C4697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B3ECC4-4B62-4B80-A20F-D06217D2FBC7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83249D1-9959-4073-9D28-09A32C814D77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B5C1427-37B2-4ADC-AACD-4A7999E298C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9F5D4A7-6C54-4070-9EFC-7A8997A8657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8D3EFE2-1683-4346-B72C-8A9FEFEA68E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4BBB867-12C1-4772-BC70-25629E4EDC7B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1192437-185A-4DF4-91A9-F68136614603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2770122-CB3E-451A-8C30-9522C1AFD760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454AE30-EC4E-4DB2-8003-091D7B8B7DD6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rgbClr val="070804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9ED6088-10B6-4423-AD19-F4087153385B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CB5E063-367F-4F79-A937-A4D6735178BD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6038570A-6438-4D69-AE6A-47ED17BC5EB5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A98D6D1-5C6A-46E9-A66E-724CCADA65B9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69C912B-22C9-4388-96E6-7FC123162AF0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82AF3E7-4C73-4C49-98B4-24216210F6F9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2540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232540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42539" y="992919"/>
                      <a:pt x="3040975" y="1290572"/>
                      <a:pt x="3089858" y="1364139"/>
                    </a:cubicBezTo>
                    <a:cubicBezTo>
                      <a:pt x="3103893" y="1369463"/>
                      <a:pt x="3107765" y="1381079"/>
                      <a:pt x="3109701" y="1394146"/>
                    </a:cubicBezTo>
                    <a:cubicBezTo>
                      <a:pt x="3114057" y="1410602"/>
                      <a:pt x="3124705" y="1424638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1496" y="1629365"/>
                      <a:pt x="3205531" y="1700028"/>
                      <a:pt x="3220051" y="1770690"/>
                    </a:cubicBezTo>
                    <a:cubicBezTo>
                      <a:pt x="3228763" y="1776982"/>
                      <a:pt x="3235539" y="1844741"/>
                      <a:pt x="3231183" y="1852485"/>
                    </a:cubicBezTo>
                    <a:cubicBezTo>
                      <a:pt x="3221503" y="1887332"/>
                      <a:pt x="3209403" y="1921695"/>
                      <a:pt x="3203111" y="1957027"/>
                    </a:cubicBezTo>
                    <a:cubicBezTo>
                      <a:pt x="3199723" y="1975418"/>
                      <a:pt x="3248804" y="1971906"/>
                      <a:pt x="3175524" y="1987518"/>
                    </a:cubicBezTo>
                    <a:cubicBezTo>
                      <a:pt x="3102244" y="2003130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BE3A983-FDA8-4BC0-A7B5-2D56CAD64AA7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6D90962-4C15-47CF-9919-CD51390EA4A8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B080ED2-DF31-4C75-B582-F37C3039FA24}"/>
                </a:ext>
              </a:extLst>
            </p:cNvPr>
            <p:cNvGrpSpPr/>
            <p:nvPr/>
          </p:nvGrpSpPr>
          <p:grpSpPr>
            <a:xfrm>
              <a:off x="6825563" y="3607496"/>
              <a:ext cx="1739000" cy="1673926"/>
              <a:chOff x="6825563" y="3607496"/>
              <a:chExt cx="1739000" cy="1673926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05FFCE3-EEE2-401A-B664-1129485F17E8}"/>
                  </a:ext>
                </a:extLst>
              </p:cNvPr>
              <p:cNvSpPr/>
              <p:nvPr/>
            </p:nvSpPr>
            <p:spPr>
              <a:xfrm rot="19931640" flipH="1">
                <a:off x="8235618" y="4744310"/>
                <a:ext cx="328945" cy="328946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CE34F41-749D-4DFA-A865-6B3FCCAA6571}"/>
                  </a:ext>
                </a:extLst>
              </p:cNvPr>
              <p:cNvSpPr/>
              <p:nvPr/>
            </p:nvSpPr>
            <p:spPr>
              <a:xfrm rot="19931640" flipH="1">
                <a:off x="8288370" y="4795846"/>
                <a:ext cx="231480" cy="231480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0C5C7F2-886F-43E9-B030-826D5703F4B6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BC334958-B75D-4182-BC20-A76A82FBAFD6}"/>
                  </a:ext>
                </a:extLst>
              </p:cNvPr>
              <p:cNvGrpSpPr/>
              <p:nvPr/>
            </p:nvGrpSpPr>
            <p:grpSpPr>
              <a:xfrm rot="20643887">
                <a:off x="6825563" y="3698606"/>
                <a:ext cx="884412" cy="1582816"/>
                <a:chOff x="6911434" y="4294138"/>
                <a:chExt cx="755804" cy="1352649"/>
              </a:xfrm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600D4236-A910-4898-A7BC-5F7C13AAA547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634837B8-DAFD-4C60-94C8-A9DA8244B0FC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CD1891C8-7747-4ECE-B3CA-1F0E21970A9B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4C661DE-5EDE-439F-B1A4-1C6B295D0A13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198F94EF-9698-4511-B67B-976282454507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81" name="Graphic 179">
            <a:extLst>
              <a:ext uri="{FF2B5EF4-FFF2-40B4-BE49-F238E27FC236}">
                <a16:creationId xmlns:a16="http://schemas.microsoft.com/office/drawing/2014/main" id="{A268E0DB-7C7C-4C56-BC0B-338B9318C391}"/>
              </a:ext>
            </a:extLst>
          </p:cNvPr>
          <p:cNvGrpSpPr/>
          <p:nvPr/>
        </p:nvGrpSpPr>
        <p:grpSpPr>
          <a:xfrm>
            <a:off x="3909481" y="1922144"/>
            <a:ext cx="3816945" cy="2123175"/>
            <a:chOff x="0" y="38100"/>
            <a:chExt cx="12192000" cy="6781800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4BE85439-AE86-4E62-B030-9DCBE14E1AA6}"/>
                </a:ext>
              </a:extLst>
            </p:cNvPr>
            <p:cNvSpPr/>
            <p:nvPr/>
          </p:nvSpPr>
          <p:spPr>
            <a:xfrm>
              <a:off x="0" y="5143500"/>
              <a:ext cx="12192000" cy="1676400"/>
            </a:xfrm>
            <a:custGeom>
              <a:avLst/>
              <a:gdLst>
                <a:gd name="connsiteX0" fmla="*/ 11907202 w 12192000"/>
                <a:gd name="connsiteY0" fmla="*/ 1677352 h 1676400"/>
                <a:gd name="connsiteX1" fmla="*/ 400050 w 12192000"/>
                <a:gd name="connsiteY1" fmla="*/ 1677352 h 1676400"/>
                <a:gd name="connsiteX2" fmla="*/ 0 w 12192000"/>
                <a:gd name="connsiteY2" fmla="*/ 0 h 1676400"/>
                <a:gd name="connsiteX3" fmla="*/ 12192952 w 1219200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6764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A23BB79-7750-414C-BE5A-AAE549A94BA1}"/>
                </a:ext>
              </a:extLst>
            </p:cNvPr>
            <p:cNvSpPr/>
            <p:nvPr/>
          </p:nvSpPr>
          <p:spPr>
            <a:xfrm>
              <a:off x="1139404" y="37147"/>
              <a:ext cx="10391775" cy="6419850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27601-C3EA-4A5E-BADB-0556107E2067}"/>
              </a:ext>
            </a:extLst>
          </p:cNvPr>
          <p:cNvGrpSpPr/>
          <p:nvPr/>
        </p:nvGrpSpPr>
        <p:grpSpPr>
          <a:xfrm>
            <a:off x="6839767" y="1263376"/>
            <a:ext cx="2928617" cy="2442766"/>
            <a:chOff x="5086352" y="892772"/>
            <a:chExt cx="6580350" cy="5488684"/>
          </a:xfrm>
        </p:grpSpPr>
        <p:grpSp>
          <p:nvGrpSpPr>
            <p:cNvPr id="104" name="Graphic 166">
              <a:extLst>
                <a:ext uri="{FF2B5EF4-FFF2-40B4-BE49-F238E27FC236}">
                  <a16:creationId xmlns:a16="http://schemas.microsoft.com/office/drawing/2014/main" id="{23AB54C6-6403-4040-A274-E416780EBBAE}"/>
                </a:ext>
              </a:extLst>
            </p:cNvPr>
            <p:cNvGrpSpPr/>
            <p:nvPr/>
          </p:nvGrpSpPr>
          <p:grpSpPr>
            <a:xfrm rot="10800000">
              <a:off x="5431463" y="1738831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BA3EAE3-B177-4424-AF49-4ABC6C732708}"/>
                  </a:ext>
                </a:extLst>
              </p:cNvPr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AD1FCB5-05B5-42FA-A4C7-445AF3A6FF6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7E82F167-EE42-465D-9320-7EE92534B0FA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0E4E38B-D659-4915-8E81-1B45D356EAAB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5C4E7C2B-EBD1-4BBA-921E-74F02057CC6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207BA3F2-EED8-4E0D-A4B0-A38CB6BBE215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40A42DD-D5DA-4E93-9664-645336CFE580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52D4559-5593-432F-8FCC-2151D7FA44BD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954A9DE-8CE4-4B54-83BD-26F2D9219384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C5C87C1-ABE9-418C-8B99-5F2F1521ED86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5173DB6-8422-4424-912E-DD0B298F5E8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B4F12412-B614-40DC-8887-800B5306B0A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395C421-D343-434A-9CB7-0FFF14E2BF1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597F5B0-03CF-49C9-B7F9-2E44C7F93BC5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C0E2007-C141-4DC4-B908-7901F6EB137A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B08F651-B968-4A4E-801A-BA4DB51C025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8328A93-0F96-4C0C-B19B-4BF4BC29A465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B5FDE3D-0211-4862-AE07-9656A373514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3B8A91BB-2CB1-4382-9929-BAEDBBBE54FF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5D42810-799F-44B9-B2CB-E928C92CCD6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44" name="Graphic 143">
              <a:extLst>
                <a:ext uri="{FF2B5EF4-FFF2-40B4-BE49-F238E27FC236}">
                  <a16:creationId xmlns:a16="http://schemas.microsoft.com/office/drawing/2014/main" id="{280EECDC-F643-493F-8E24-DE555773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086352" y="2530943"/>
              <a:ext cx="4256663" cy="912142"/>
            </a:xfrm>
            <a:prstGeom prst="rect">
              <a:avLst/>
            </a:prstGeom>
          </p:spPr>
        </p:pic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D66D5039-94D2-497F-AB15-69AEB8ECD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916911" y="3562591"/>
              <a:ext cx="4256663" cy="912142"/>
            </a:xfrm>
            <a:prstGeom prst="rect">
              <a:avLst/>
            </a:prstGeom>
          </p:spPr>
        </p:pic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BFA4B6D6-AED8-4C82-ACC7-333934D78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332344" y="4299425"/>
              <a:ext cx="4256663" cy="912142"/>
            </a:xfrm>
            <a:prstGeom prst="rect">
              <a:avLst/>
            </a:prstGeom>
          </p:spPr>
        </p:pic>
        <p:grpSp>
          <p:nvGrpSpPr>
            <p:cNvPr id="147" name="Graphic 166">
              <a:extLst>
                <a:ext uri="{FF2B5EF4-FFF2-40B4-BE49-F238E27FC236}">
                  <a16:creationId xmlns:a16="http://schemas.microsoft.com/office/drawing/2014/main" id="{1315B199-24A7-4920-A251-7499F250B90B}"/>
                </a:ext>
              </a:extLst>
            </p:cNvPr>
            <p:cNvGrpSpPr/>
            <p:nvPr/>
          </p:nvGrpSpPr>
          <p:grpSpPr>
            <a:xfrm rot="10800000">
              <a:off x="5470210" y="2723076"/>
              <a:ext cx="4246247" cy="908201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AD19E65-5164-440A-9206-21D0EC123B6A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1E16BBCE-E56D-4B45-82CD-564DB2624548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B33AD33-8072-49BF-92CB-E035BF5490D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CBB5FECB-A5FA-4495-AD8A-782D405BBCD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1A6610F-BB00-4230-B7CF-5195D0BCA2EB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0974C321-A42C-4DDC-BC62-A33626003D52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ABF9DDB-54FB-4975-A6F5-75B3E47EDCDC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8CBF965-16F5-4248-AA0B-CFCFE0A6F9F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312F389-5252-45E7-B13F-60707F5905B8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23CC829-CF3D-44D0-B862-A8747D80F4C5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ECF7FA1-236D-46C4-BADD-5B1F3F2DD25E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83C4C38E-4B3C-43F9-95E8-C8DC32585920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64F9A21-9B40-496A-91D5-E24832EF271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675700C-9A9B-4EA6-AE98-F73BA2F8CF62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149FE1CD-ED68-4AAD-BF0C-9F37757BBD4F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9F204AA-1A5B-44BC-B1DD-8CB78B0CF6A8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F8C8988-6A3C-43F4-9D5E-B93E0B8A2A3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C8923E80-B226-4C7A-9D80-D5950AB40A4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44873C2-5243-4960-AEEC-98483D8CC717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FD0248F-4DC7-439A-ABF5-0C483DD0EDC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aphic 166">
              <a:extLst>
                <a:ext uri="{FF2B5EF4-FFF2-40B4-BE49-F238E27FC236}">
                  <a16:creationId xmlns:a16="http://schemas.microsoft.com/office/drawing/2014/main" id="{968A663E-4FA7-44AA-8035-B53BD95E4D55}"/>
                </a:ext>
              </a:extLst>
            </p:cNvPr>
            <p:cNvGrpSpPr/>
            <p:nvPr/>
          </p:nvGrpSpPr>
          <p:grpSpPr>
            <a:xfrm>
              <a:off x="6534891" y="892772"/>
              <a:ext cx="3163015" cy="676516"/>
              <a:chOff x="4298394" y="3045618"/>
              <a:chExt cx="3591640" cy="768191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23A6AAB1-7BC4-45AF-85D3-5DAC12FB56EC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7D70601-EFFF-4FC3-83B0-ECBEDE620E46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DCB51A2-4F58-4893-8FF3-46DE604B38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D834EF9F-977F-4CDA-AD35-AD73B07FFA6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7771E73E-23FB-4514-B9A8-0386ECAC1CF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23031367-CADE-4C78-AEE3-A5CF70CD8207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62056137-3D13-499B-A798-4D9171E1E9B5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76F67700-A1E7-4135-89C7-4D5D7AE5BFEC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ACE00888-C929-4652-96B9-C70C13B4DCDE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52D2603-C5B5-4830-A792-4B2AD83F7FD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8B0B103-A51A-431D-ADF6-AFB6386B4FD0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FE1C5B12-F38C-47C3-8653-150872921BCB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1D01A8D-540A-4A76-872F-27D66759009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2C2024-EBA1-4160-AF1A-D8DC4BEA1090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0F3DF81F-1CDA-4651-B311-F0989A3C53CD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7B800EF-46F2-4813-90BE-C6216089AE0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7DB8237-3CBE-4C42-A9D0-4292476392EE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A069D6A9-D216-43A5-A4D5-4F423F8E9A99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922C443-53B5-4FFC-95B3-B76E855FC112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978F3BC-FC7D-4FEB-B315-8BD31409A7FE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aphic 234">
              <a:extLst>
                <a:ext uri="{FF2B5EF4-FFF2-40B4-BE49-F238E27FC236}">
                  <a16:creationId xmlns:a16="http://schemas.microsoft.com/office/drawing/2014/main" id="{4B00700D-3C2D-4655-8440-1A4449C6A148}"/>
                </a:ext>
              </a:extLst>
            </p:cNvPr>
            <p:cNvGrpSpPr/>
            <p:nvPr/>
          </p:nvGrpSpPr>
          <p:grpSpPr>
            <a:xfrm>
              <a:off x="5722963" y="1142562"/>
              <a:ext cx="4140178" cy="1411804"/>
              <a:chOff x="7533181" y="1351306"/>
              <a:chExt cx="4265296" cy="1454469"/>
            </a:xfrm>
            <a:solidFill>
              <a:schemeClr val="accent1"/>
            </a:solidFill>
          </p:grpSpPr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84F4A719-4255-43DD-8073-02D4DCD7FE64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ED0B431A-4EB3-4386-A66E-877B47980C2D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633A4DF-8FD4-4ECE-809F-18B1768575F4}"/>
                  </a:ext>
                </a:extLst>
              </p:cNvPr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F6B46453-4DA6-496D-9EFF-98A940B68FC2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5A0CC557-AE99-4F58-BA5A-F70F990E330C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5E5D7116-4EBC-493A-9275-65C83B686DC6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aphic 166">
              <a:extLst>
                <a:ext uri="{FF2B5EF4-FFF2-40B4-BE49-F238E27FC236}">
                  <a16:creationId xmlns:a16="http://schemas.microsoft.com/office/drawing/2014/main" id="{FBE0E10C-AABA-404A-9378-F441DF4CCDE3}"/>
                </a:ext>
              </a:extLst>
            </p:cNvPr>
            <p:cNvGrpSpPr/>
            <p:nvPr/>
          </p:nvGrpSpPr>
          <p:grpSpPr>
            <a:xfrm>
              <a:off x="6756983" y="5147700"/>
              <a:ext cx="3163016" cy="676512"/>
              <a:chOff x="4298413" y="3045624"/>
              <a:chExt cx="3591657" cy="768190"/>
            </a:xfrm>
            <a:solidFill>
              <a:schemeClr val="accent1"/>
            </a:solidFill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23FFE55E-3443-4DA8-98A1-E50C7FC75EFE}"/>
                  </a:ext>
                </a:extLst>
              </p:cNvPr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47454305-4494-4EA0-86BE-8E47BB877F37}"/>
                  </a:ext>
                </a:extLst>
              </p:cNvPr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BA9CB03-1ABB-4D3F-B46C-92DCA5BFA430}"/>
                  </a:ext>
                </a:extLst>
              </p:cNvPr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81E2C5E3-004B-4969-BE82-842954A6DCDE}"/>
                  </a:ext>
                </a:extLst>
              </p:cNvPr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8C86B9CD-1255-44BD-8D86-7E9A305703E4}"/>
                  </a:ext>
                </a:extLst>
              </p:cNvPr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84645741-78E1-4C72-AD30-DCDF8A53EDA1}"/>
                  </a:ext>
                </a:extLst>
              </p:cNvPr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49F691A-6193-4755-8C92-F81FBD08E0C4}"/>
                  </a:ext>
                </a:extLst>
              </p:cNvPr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3A58E864-0933-44BE-8EB9-31A52E5D6908}"/>
                  </a:ext>
                </a:extLst>
              </p:cNvPr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730481BB-79E5-4E9D-ACBC-50656863AD13}"/>
                  </a:ext>
                </a:extLst>
              </p:cNvPr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4D5D5C96-54A6-41E0-BA66-CC098EC96D44}"/>
                  </a:ext>
                </a:extLst>
              </p:cNvPr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E8004DAE-CEE3-4833-85DA-BEEEE0EA2BE2}"/>
                  </a:ext>
                </a:extLst>
              </p:cNvPr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1D663218-21FD-4BD7-A9AE-5A6354F5D6F5}"/>
                  </a:ext>
                </a:extLst>
              </p:cNvPr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81985F3-7CE8-43D9-A807-CD8A693BF2D6}"/>
                  </a:ext>
                </a:extLst>
              </p:cNvPr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01A2150D-EB06-4DE4-BDBE-0907A59CF74E}"/>
                  </a:ext>
                </a:extLst>
              </p:cNvPr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315CFA91-5C38-4B40-9AE3-9AB7D577C49C}"/>
                  </a:ext>
                </a:extLst>
              </p:cNvPr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886855DF-13E6-45B0-9DC0-6406CCA23883}"/>
                  </a:ext>
                </a:extLst>
              </p:cNvPr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F4278D2-AF5A-4706-8B68-7DC91F900BD7}"/>
                  </a:ext>
                </a:extLst>
              </p:cNvPr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6A17D064-A3C0-48D3-B804-79181F62F778}"/>
                  </a:ext>
                </a:extLst>
              </p:cNvPr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FBF093E9-8CD4-473C-BFA3-EDA184DA0005}"/>
                  </a:ext>
                </a:extLst>
              </p:cNvPr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C8A0559-8DD1-4A13-AF3C-6265F220A47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88B00B3-E1C3-47A0-825F-41EA3A197383}"/>
                </a:ext>
              </a:extLst>
            </p:cNvPr>
            <p:cNvSpPr/>
            <p:nvPr/>
          </p:nvSpPr>
          <p:spPr>
            <a:xfrm>
              <a:off x="6782533" y="895367"/>
              <a:ext cx="4173281" cy="5477157"/>
            </a:xfrm>
            <a:custGeom>
              <a:avLst/>
              <a:gdLst>
                <a:gd name="connsiteX0" fmla="*/ 3136599 w 4173281"/>
                <a:gd name="connsiteY0" fmla="*/ 5293155 h 5477157"/>
                <a:gd name="connsiteX1" fmla="*/ 3136599 w 4173281"/>
                <a:gd name="connsiteY1" fmla="*/ 5295752 h 5477157"/>
                <a:gd name="connsiteX2" fmla="*/ 3141790 w 4173281"/>
                <a:gd name="connsiteY2" fmla="*/ 5295752 h 5477157"/>
                <a:gd name="connsiteX3" fmla="*/ 3136599 w 4173281"/>
                <a:gd name="connsiteY3" fmla="*/ 5293155 h 5477157"/>
                <a:gd name="connsiteX4" fmla="*/ 1437907 w 4173281"/>
                <a:gd name="connsiteY4" fmla="*/ 5188401 h 5477157"/>
                <a:gd name="connsiteX5" fmla="*/ 1437907 w 4173281"/>
                <a:gd name="connsiteY5" fmla="*/ 5190998 h 5477157"/>
                <a:gd name="connsiteX6" fmla="*/ 1443098 w 4173281"/>
                <a:gd name="connsiteY6" fmla="*/ 5190998 h 5477157"/>
                <a:gd name="connsiteX7" fmla="*/ 1437907 w 4173281"/>
                <a:gd name="connsiteY7" fmla="*/ 5188401 h 5477157"/>
                <a:gd name="connsiteX8" fmla="*/ 3850353 w 4173281"/>
                <a:gd name="connsiteY8" fmla="*/ 5181928 h 5477157"/>
                <a:gd name="connsiteX9" fmla="*/ 3849443 w 4173281"/>
                <a:gd name="connsiteY9" fmla="*/ 5185050 h 5477157"/>
                <a:gd name="connsiteX10" fmla="*/ 3825822 w 4173281"/>
                <a:gd name="connsiteY10" fmla="*/ 5206445 h 5477157"/>
                <a:gd name="connsiteX11" fmla="*/ 3822806 w 4173281"/>
                <a:gd name="connsiteY11" fmla="*/ 5206257 h 5477157"/>
                <a:gd name="connsiteX12" fmla="*/ 3840912 w 4173281"/>
                <a:gd name="connsiteY12" fmla="*/ 5225158 h 5477157"/>
                <a:gd name="connsiteX13" fmla="*/ 3841062 w 4173281"/>
                <a:gd name="connsiteY13" fmla="*/ 5224845 h 5477157"/>
                <a:gd name="connsiteX14" fmla="*/ 3858209 w 4173281"/>
                <a:gd name="connsiteY14" fmla="*/ 5207176 h 5477157"/>
                <a:gd name="connsiteX15" fmla="*/ 3856910 w 4173281"/>
                <a:gd name="connsiteY15" fmla="*/ 5197907 h 5477157"/>
                <a:gd name="connsiteX16" fmla="*/ 3646336 w 4173281"/>
                <a:gd name="connsiteY16" fmla="*/ 5137614 h 5477157"/>
                <a:gd name="connsiteX17" fmla="*/ 3642006 w 4173281"/>
                <a:gd name="connsiteY17" fmla="*/ 5141478 h 5477157"/>
                <a:gd name="connsiteX18" fmla="*/ 3649242 w 4173281"/>
                <a:gd name="connsiteY18" fmla="*/ 5144355 h 5477157"/>
                <a:gd name="connsiteX19" fmla="*/ 2856995 w 4173281"/>
                <a:gd name="connsiteY19" fmla="*/ 5117460 h 5477157"/>
                <a:gd name="connsiteX20" fmla="*/ 2856746 w 4173281"/>
                <a:gd name="connsiteY20" fmla="*/ 5117609 h 5477157"/>
                <a:gd name="connsiteX21" fmla="*/ 2856950 w 4173281"/>
                <a:gd name="connsiteY21" fmla="*/ 5118879 h 5477157"/>
                <a:gd name="connsiteX22" fmla="*/ 2856927 w 4173281"/>
                <a:gd name="connsiteY22" fmla="*/ 5118256 h 5477157"/>
                <a:gd name="connsiteX23" fmla="*/ 2857187 w 4173281"/>
                <a:gd name="connsiteY23" fmla="*/ 5117558 h 5477157"/>
                <a:gd name="connsiteX24" fmla="*/ 2541443 w 4173281"/>
                <a:gd name="connsiteY24" fmla="*/ 5115197 h 5477157"/>
                <a:gd name="connsiteX25" fmla="*/ 2525669 w 4173281"/>
                <a:gd name="connsiteY25" fmla="*/ 5120092 h 5477157"/>
                <a:gd name="connsiteX26" fmla="*/ 2531774 w 4173281"/>
                <a:gd name="connsiteY26" fmla="*/ 5152765 h 5477157"/>
                <a:gd name="connsiteX27" fmla="*/ 2541668 w 4173281"/>
                <a:gd name="connsiteY27" fmla="*/ 5137309 h 5477157"/>
                <a:gd name="connsiteX28" fmla="*/ 2562979 w 4173281"/>
                <a:gd name="connsiteY28" fmla="*/ 5125628 h 5477157"/>
                <a:gd name="connsiteX29" fmla="*/ 2562844 w 4173281"/>
                <a:gd name="connsiteY29" fmla="*/ 5125389 h 5477157"/>
                <a:gd name="connsiteX30" fmla="*/ 2557773 w 4173281"/>
                <a:gd name="connsiteY30" fmla="*/ 5124277 h 5477157"/>
                <a:gd name="connsiteX31" fmla="*/ 3747508 w 4173281"/>
                <a:gd name="connsiteY31" fmla="*/ 5102039 h 5477157"/>
                <a:gd name="connsiteX32" fmla="*/ 3742917 w 4173281"/>
                <a:gd name="connsiteY32" fmla="*/ 5105590 h 5477157"/>
                <a:gd name="connsiteX33" fmla="*/ 3749934 w 4173281"/>
                <a:gd name="connsiteY33" fmla="*/ 5108967 h 5477157"/>
                <a:gd name="connsiteX34" fmla="*/ 3023300 w 4173281"/>
                <a:gd name="connsiteY34" fmla="*/ 5030912 h 5477157"/>
                <a:gd name="connsiteX35" fmla="*/ 3003613 w 4173281"/>
                <a:gd name="connsiteY35" fmla="*/ 5061097 h 5477157"/>
                <a:gd name="connsiteX36" fmla="*/ 2972353 w 4173281"/>
                <a:gd name="connsiteY36" fmla="*/ 5077627 h 5477157"/>
                <a:gd name="connsiteX37" fmla="*/ 2962499 w 4173281"/>
                <a:gd name="connsiteY37" fmla="*/ 5099966 h 5477157"/>
                <a:gd name="connsiteX38" fmla="*/ 2967741 w 4173281"/>
                <a:gd name="connsiteY38" fmla="*/ 5111591 h 5477157"/>
                <a:gd name="connsiteX39" fmla="*/ 2986060 w 4173281"/>
                <a:gd name="connsiteY39" fmla="*/ 5103685 h 5477157"/>
                <a:gd name="connsiteX40" fmla="*/ 3030182 w 4173281"/>
                <a:gd name="connsiteY40" fmla="*/ 5147807 h 5477157"/>
                <a:gd name="connsiteX41" fmla="*/ 3009418 w 4173281"/>
                <a:gd name="connsiteY41" fmla="*/ 5186741 h 5477157"/>
                <a:gd name="connsiteX42" fmla="*/ 3012015 w 4173281"/>
                <a:gd name="connsiteY42" fmla="*/ 5189335 h 5477157"/>
                <a:gd name="connsiteX43" fmla="*/ 3022397 w 4173281"/>
                <a:gd name="connsiteY43" fmla="*/ 5191932 h 5477157"/>
                <a:gd name="connsiteX44" fmla="*/ 3039591 w 4173281"/>
                <a:gd name="connsiteY44" fmla="*/ 5161110 h 5477157"/>
                <a:gd name="connsiteX45" fmla="*/ 3048346 w 4173281"/>
                <a:gd name="connsiteY45" fmla="*/ 5154254 h 5477157"/>
                <a:gd name="connsiteX46" fmla="*/ 3042186 w 4173281"/>
                <a:gd name="connsiteY46" fmla="*/ 5141186 h 5477157"/>
                <a:gd name="connsiteX47" fmla="*/ 3042669 w 4173281"/>
                <a:gd name="connsiteY47" fmla="*/ 5111680 h 5477157"/>
                <a:gd name="connsiteX48" fmla="*/ 3051986 w 4173281"/>
                <a:gd name="connsiteY48" fmla="*/ 5096615 h 5477157"/>
                <a:gd name="connsiteX49" fmla="*/ 3054191 w 4173281"/>
                <a:gd name="connsiteY49" fmla="*/ 5091356 h 5477157"/>
                <a:gd name="connsiteX50" fmla="*/ 3055604 w 4173281"/>
                <a:gd name="connsiteY50" fmla="*/ 5090763 h 5477157"/>
                <a:gd name="connsiteX51" fmla="*/ 3058236 w 4173281"/>
                <a:gd name="connsiteY51" fmla="*/ 5086508 h 5477157"/>
                <a:gd name="connsiteX52" fmla="*/ 3023853 w 4173281"/>
                <a:gd name="connsiteY52" fmla="*/ 5044137 h 5477157"/>
                <a:gd name="connsiteX53" fmla="*/ 3023300 w 4173281"/>
                <a:gd name="connsiteY53" fmla="*/ 5030912 h 5477157"/>
                <a:gd name="connsiteX54" fmla="*/ 4036252 w 4173281"/>
                <a:gd name="connsiteY54" fmla="*/ 5024364 h 5477157"/>
                <a:gd name="connsiteX55" fmla="*/ 4000482 w 4173281"/>
                <a:gd name="connsiteY55" fmla="*/ 5038833 h 5477157"/>
                <a:gd name="connsiteX56" fmla="*/ 4003519 w 4173281"/>
                <a:gd name="connsiteY56" fmla="*/ 5086384 h 5477157"/>
                <a:gd name="connsiteX57" fmla="*/ 4010534 w 4173281"/>
                <a:gd name="connsiteY57" fmla="*/ 5089761 h 5477157"/>
                <a:gd name="connsiteX58" fmla="*/ 4017550 w 4173281"/>
                <a:gd name="connsiteY58" fmla="*/ 5093138 h 5477157"/>
                <a:gd name="connsiteX59" fmla="*/ 4022140 w 4173281"/>
                <a:gd name="connsiteY59" fmla="*/ 5089586 h 5477157"/>
                <a:gd name="connsiteX60" fmla="*/ 4023267 w 4173281"/>
                <a:gd name="connsiteY60" fmla="*/ 5087246 h 5477157"/>
                <a:gd name="connsiteX61" fmla="*/ 4040414 w 4173281"/>
                <a:gd name="connsiteY61" fmla="*/ 5069577 h 5477157"/>
                <a:gd name="connsiteX62" fmla="*/ 4039115 w 4173281"/>
                <a:gd name="connsiteY62" fmla="*/ 5060308 h 5477157"/>
                <a:gd name="connsiteX63" fmla="*/ 4036252 w 4173281"/>
                <a:gd name="connsiteY63" fmla="*/ 5024364 h 5477157"/>
                <a:gd name="connsiteX64" fmla="*/ 4054353 w 4173281"/>
                <a:gd name="connsiteY64" fmla="*/ 4992749 h 5477157"/>
                <a:gd name="connsiteX65" fmla="*/ 4049849 w 4173281"/>
                <a:gd name="connsiteY65" fmla="*/ 5002104 h 5477157"/>
                <a:gd name="connsiteX66" fmla="*/ 4046472 w 4173281"/>
                <a:gd name="connsiteY66" fmla="*/ 5009121 h 5477157"/>
                <a:gd name="connsiteX67" fmla="*/ 4062667 w 4173281"/>
                <a:gd name="connsiteY67" fmla="*/ 5005394 h 5477157"/>
                <a:gd name="connsiteX68" fmla="*/ 4054353 w 4173281"/>
                <a:gd name="connsiteY68" fmla="*/ 4992749 h 5477157"/>
                <a:gd name="connsiteX69" fmla="*/ 1375615 w 4173281"/>
                <a:gd name="connsiteY69" fmla="*/ 4978167 h 5477157"/>
                <a:gd name="connsiteX70" fmla="*/ 1404164 w 4173281"/>
                <a:gd name="connsiteY70" fmla="*/ 5006716 h 5477157"/>
                <a:gd name="connsiteX71" fmla="*/ 1396379 w 4173281"/>
                <a:gd name="connsiteY71" fmla="*/ 5027480 h 5477157"/>
                <a:gd name="connsiteX72" fmla="*/ 1401570 w 4173281"/>
                <a:gd name="connsiteY72" fmla="*/ 5027480 h 5477157"/>
                <a:gd name="connsiteX73" fmla="*/ 1440501 w 4173281"/>
                <a:gd name="connsiteY73" fmla="*/ 5037862 h 5477157"/>
                <a:gd name="connsiteX74" fmla="*/ 1476838 w 4173281"/>
                <a:gd name="connsiteY74" fmla="*/ 5030077 h 5477157"/>
                <a:gd name="connsiteX75" fmla="*/ 1559894 w 4173281"/>
                <a:gd name="connsiteY75" fmla="*/ 5113133 h 5477157"/>
                <a:gd name="connsiteX76" fmla="*/ 1479435 w 4173281"/>
                <a:gd name="connsiteY76" fmla="*/ 5196189 h 5477157"/>
                <a:gd name="connsiteX77" fmla="*/ 1505390 w 4173281"/>
                <a:gd name="connsiteY77" fmla="*/ 5240311 h 5477157"/>
                <a:gd name="connsiteX78" fmla="*/ 1450883 w 4173281"/>
                <a:gd name="connsiteY78" fmla="*/ 5294818 h 5477157"/>
                <a:gd name="connsiteX79" fmla="*/ 1398973 w 4173281"/>
                <a:gd name="connsiteY79" fmla="*/ 5255884 h 5477157"/>
                <a:gd name="connsiteX80" fmla="*/ 1396379 w 4173281"/>
                <a:gd name="connsiteY80" fmla="*/ 5242908 h 5477157"/>
                <a:gd name="connsiteX81" fmla="*/ 1398973 w 4173281"/>
                <a:gd name="connsiteY81" fmla="*/ 5232526 h 5477157"/>
                <a:gd name="connsiteX82" fmla="*/ 1404164 w 4173281"/>
                <a:gd name="connsiteY82" fmla="*/ 5216953 h 5477157"/>
                <a:gd name="connsiteX83" fmla="*/ 1401570 w 4173281"/>
                <a:gd name="connsiteY83" fmla="*/ 5216953 h 5477157"/>
                <a:gd name="connsiteX84" fmla="*/ 1339278 w 4173281"/>
                <a:gd name="connsiteY84" fmla="*/ 5268863 h 5477157"/>
                <a:gd name="connsiteX85" fmla="*/ 1274389 w 4173281"/>
                <a:gd name="connsiteY85" fmla="*/ 5203974 h 5477157"/>
                <a:gd name="connsiteX86" fmla="*/ 1274389 w 4173281"/>
                <a:gd name="connsiteY86" fmla="*/ 5196189 h 5477157"/>
                <a:gd name="connsiteX87" fmla="*/ 1248434 w 4173281"/>
                <a:gd name="connsiteY87" fmla="*/ 5167637 h 5477157"/>
                <a:gd name="connsiteX88" fmla="*/ 1199121 w 4173281"/>
                <a:gd name="connsiteY88" fmla="*/ 5110536 h 5477157"/>
                <a:gd name="connsiteX89" fmla="*/ 1243243 w 4173281"/>
                <a:gd name="connsiteY89" fmla="*/ 5053435 h 5477157"/>
                <a:gd name="connsiteX90" fmla="*/ 1243243 w 4173281"/>
                <a:gd name="connsiteY90" fmla="*/ 5043053 h 5477157"/>
                <a:gd name="connsiteX91" fmla="*/ 1287368 w 4173281"/>
                <a:gd name="connsiteY91" fmla="*/ 4998931 h 5477157"/>
                <a:gd name="connsiteX92" fmla="*/ 1331490 w 4173281"/>
                <a:gd name="connsiteY92" fmla="*/ 5043053 h 5477157"/>
                <a:gd name="connsiteX93" fmla="*/ 1310726 w 4173281"/>
                <a:gd name="connsiteY93" fmla="*/ 5081987 h 5477157"/>
                <a:gd name="connsiteX94" fmla="*/ 1313323 w 4173281"/>
                <a:gd name="connsiteY94" fmla="*/ 5084581 h 5477157"/>
                <a:gd name="connsiteX95" fmla="*/ 1323705 w 4173281"/>
                <a:gd name="connsiteY95" fmla="*/ 5087178 h 5477157"/>
                <a:gd name="connsiteX96" fmla="*/ 1367827 w 4173281"/>
                <a:gd name="connsiteY96" fmla="*/ 5035268 h 5477157"/>
                <a:gd name="connsiteX97" fmla="*/ 1347063 w 4173281"/>
                <a:gd name="connsiteY97" fmla="*/ 5006716 h 5477157"/>
                <a:gd name="connsiteX98" fmla="*/ 1375615 w 4173281"/>
                <a:gd name="connsiteY98" fmla="*/ 4978167 h 5477157"/>
                <a:gd name="connsiteX99" fmla="*/ 2352924 w 4173281"/>
                <a:gd name="connsiteY99" fmla="*/ 4974643 h 5477157"/>
                <a:gd name="connsiteX100" fmla="*/ 2345603 w 4173281"/>
                <a:gd name="connsiteY100" fmla="*/ 4975185 h 5477157"/>
                <a:gd name="connsiteX101" fmla="*/ 2351502 w 4173281"/>
                <a:gd name="connsiteY101" fmla="*/ 4980269 h 5477157"/>
                <a:gd name="connsiteX102" fmla="*/ 2352924 w 4173281"/>
                <a:gd name="connsiteY102" fmla="*/ 4974643 h 5477157"/>
                <a:gd name="connsiteX103" fmla="*/ 2555483 w 4173281"/>
                <a:gd name="connsiteY103" fmla="*/ 4966417 h 5477157"/>
                <a:gd name="connsiteX104" fmla="*/ 2551995 w 4173281"/>
                <a:gd name="connsiteY104" fmla="*/ 4968892 h 5477157"/>
                <a:gd name="connsiteX105" fmla="*/ 2565916 w 4173281"/>
                <a:gd name="connsiteY105" fmla="*/ 5014461 h 5477157"/>
                <a:gd name="connsiteX106" fmla="*/ 2573521 w 4173281"/>
                <a:gd name="connsiteY106" fmla="*/ 5016129 h 5477157"/>
                <a:gd name="connsiteX107" fmla="*/ 2581127 w 4173281"/>
                <a:gd name="connsiteY107" fmla="*/ 5017797 h 5477157"/>
                <a:gd name="connsiteX108" fmla="*/ 2581328 w 4173281"/>
                <a:gd name="connsiteY108" fmla="*/ 5017549 h 5477157"/>
                <a:gd name="connsiteX109" fmla="*/ 2569977 w 4173281"/>
                <a:gd name="connsiteY109" fmla="*/ 5001094 h 5477157"/>
                <a:gd name="connsiteX110" fmla="*/ 2568016 w 4173281"/>
                <a:gd name="connsiteY110" fmla="*/ 4971562 h 5477157"/>
                <a:gd name="connsiteX111" fmla="*/ 3929713 w 4173281"/>
                <a:gd name="connsiteY111" fmla="*/ 4964440 h 5477157"/>
                <a:gd name="connsiteX112" fmla="*/ 3925122 w 4173281"/>
                <a:gd name="connsiteY112" fmla="*/ 4967991 h 5477157"/>
                <a:gd name="connsiteX113" fmla="*/ 3932139 w 4173281"/>
                <a:gd name="connsiteY113" fmla="*/ 4971368 h 5477157"/>
                <a:gd name="connsiteX114" fmla="*/ 3797194 w 4173281"/>
                <a:gd name="connsiteY114" fmla="*/ 4952500 h 5477157"/>
                <a:gd name="connsiteX115" fmla="*/ 3793817 w 4173281"/>
                <a:gd name="connsiteY115" fmla="*/ 4959515 h 5477157"/>
                <a:gd name="connsiteX116" fmla="*/ 3768983 w 4173281"/>
                <a:gd name="connsiteY116" fmla="*/ 4987169 h 5477157"/>
                <a:gd name="connsiteX117" fmla="*/ 3758614 w 4173281"/>
                <a:gd name="connsiteY117" fmla="*/ 4990352 h 5477157"/>
                <a:gd name="connsiteX118" fmla="*/ 3798119 w 4173281"/>
                <a:gd name="connsiteY118" fmla="*/ 5037853 h 5477157"/>
                <a:gd name="connsiteX119" fmla="*/ 3786132 w 4173281"/>
                <a:gd name="connsiteY119" fmla="*/ 5045737 h 5477157"/>
                <a:gd name="connsiteX120" fmla="*/ 3779552 w 4173281"/>
                <a:gd name="connsiteY120" fmla="*/ 5071375 h 5477157"/>
                <a:gd name="connsiteX121" fmla="*/ 3804700 w 4173281"/>
                <a:gd name="connsiteY121" fmla="*/ 5059880 h 5477157"/>
                <a:gd name="connsiteX122" fmla="*/ 3811147 w 4173281"/>
                <a:gd name="connsiteY122" fmla="*/ 5031229 h 5477157"/>
                <a:gd name="connsiteX123" fmla="*/ 3848818 w 4173281"/>
                <a:gd name="connsiteY123" fmla="*/ 4988873 h 5477157"/>
                <a:gd name="connsiteX124" fmla="*/ 3833661 w 4173281"/>
                <a:gd name="connsiteY124" fmla="*/ 4984456 h 5477157"/>
                <a:gd name="connsiteX125" fmla="*/ 3797194 w 4173281"/>
                <a:gd name="connsiteY125" fmla="*/ 4952500 h 5477157"/>
                <a:gd name="connsiteX126" fmla="*/ 3385249 w 4173281"/>
                <a:gd name="connsiteY126" fmla="*/ 4947114 h 5477157"/>
                <a:gd name="connsiteX127" fmla="*/ 3382319 w 4173281"/>
                <a:gd name="connsiteY127" fmla="*/ 4951624 h 5477157"/>
                <a:gd name="connsiteX128" fmla="*/ 3383776 w 4173281"/>
                <a:gd name="connsiteY128" fmla="*/ 4952851 h 5477157"/>
                <a:gd name="connsiteX129" fmla="*/ 1245840 w 4173281"/>
                <a:gd name="connsiteY129" fmla="*/ 4947021 h 5477157"/>
                <a:gd name="connsiteX130" fmla="*/ 1264010 w 4173281"/>
                <a:gd name="connsiteY130" fmla="*/ 4965188 h 5477157"/>
                <a:gd name="connsiteX131" fmla="*/ 1245840 w 4173281"/>
                <a:gd name="connsiteY131" fmla="*/ 4983358 h 5477157"/>
                <a:gd name="connsiteX132" fmla="*/ 1227673 w 4173281"/>
                <a:gd name="connsiteY132" fmla="*/ 4965188 h 5477157"/>
                <a:gd name="connsiteX133" fmla="*/ 1245840 w 4173281"/>
                <a:gd name="connsiteY133" fmla="*/ 4947021 h 5477157"/>
                <a:gd name="connsiteX134" fmla="*/ 2583464 w 4173281"/>
                <a:gd name="connsiteY134" fmla="*/ 4946564 h 5477157"/>
                <a:gd name="connsiteX135" fmla="*/ 2571635 w 4173281"/>
                <a:gd name="connsiteY135" fmla="*/ 4954957 h 5477157"/>
                <a:gd name="connsiteX136" fmla="*/ 2584001 w 4173281"/>
                <a:gd name="connsiteY136" fmla="*/ 4958552 h 5477157"/>
                <a:gd name="connsiteX137" fmla="*/ 2203192 w 4173281"/>
                <a:gd name="connsiteY137" fmla="*/ 4937387 h 5477157"/>
                <a:gd name="connsiteX138" fmla="*/ 2202973 w 4173281"/>
                <a:gd name="connsiteY138" fmla="*/ 4937920 h 5477157"/>
                <a:gd name="connsiteX139" fmla="*/ 2201278 w 4173281"/>
                <a:gd name="connsiteY139" fmla="*/ 4939887 h 5477157"/>
                <a:gd name="connsiteX140" fmla="*/ 2199854 w 4173281"/>
                <a:gd name="connsiteY140" fmla="*/ 4945514 h 5477157"/>
                <a:gd name="connsiteX141" fmla="*/ 2205753 w 4173281"/>
                <a:gd name="connsiteY141" fmla="*/ 4950598 h 5477157"/>
                <a:gd name="connsiteX142" fmla="*/ 2208055 w 4173281"/>
                <a:gd name="connsiteY142" fmla="*/ 4952581 h 5477157"/>
                <a:gd name="connsiteX143" fmla="*/ 2203293 w 4173281"/>
                <a:gd name="connsiteY143" fmla="*/ 4942896 h 5477157"/>
                <a:gd name="connsiteX144" fmla="*/ 1557299 w 4173281"/>
                <a:gd name="connsiteY144" fmla="*/ 4931448 h 5477157"/>
                <a:gd name="connsiteX145" fmla="*/ 1552107 w 4173281"/>
                <a:gd name="connsiteY145" fmla="*/ 4947022 h 5477157"/>
                <a:gd name="connsiteX146" fmla="*/ 1570277 w 4173281"/>
                <a:gd name="connsiteY146" fmla="*/ 4934042 h 5477157"/>
                <a:gd name="connsiteX147" fmla="*/ 1567681 w 4173281"/>
                <a:gd name="connsiteY147" fmla="*/ 4931448 h 5477157"/>
                <a:gd name="connsiteX148" fmla="*/ 3259953 w 4173281"/>
                <a:gd name="connsiteY148" fmla="*/ 4927761 h 5477157"/>
                <a:gd name="connsiteX149" fmla="*/ 3258661 w 4173281"/>
                <a:gd name="connsiteY149" fmla="*/ 4933418 h 5477157"/>
                <a:gd name="connsiteX150" fmla="*/ 3266227 w 4173281"/>
                <a:gd name="connsiteY150" fmla="*/ 4931573 h 5477157"/>
                <a:gd name="connsiteX151" fmla="*/ 3389492 w 4173281"/>
                <a:gd name="connsiteY151" fmla="*/ 4923220 h 5477157"/>
                <a:gd name="connsiteX152" fmla="*/ 3389507 w 4173281"/>
                <a:gd name="connsiteY152" fmla="*/ 4930523 h 5477157"/>
                <a:gd name="connsiteX153" fmla="*/ 3389692 w 4173281"/>
                <a:gd name="connsiteY153" fmla="*/ 4929800 h 5477157"/>
                <a:gd name="connsiteX154" fmla="*/ 3392928 w 4173281"/>
                <a:gd name="connsiteY154" fmla="*/ 4925684 h 5477157"/>
                <a:gd name="connsiteX155" fmla="*/ 3389968 w 4173281"/>
                <a:gd name="connsiteY155" fmla="*/ 4924092 h 5477157"/>
                <a:gd name="connsiteX156" fmla="*/ 2593786 w 4173281"/>
                <a:gd name="connsiteY156" fmla="*/ 4911627 h 5477157"/>
                <a:gd name="connsiteX157" fmla="*/ 2591561 w 4173281"/>
                <a:gd name="connsiteY157" fmla="*/ 4921768 h 5477157"/>
                <a:gd name="connsiteX158" fmla="*/ 2589893 w 4173281"/>
                <a:gd name="connsiteY158" fmla="*/ 4929375 h 5477157"/>
                <a:gd name="connsiteX159" fmla="*/ 2594176 w 4173281"/>
                <a:gd name="connsiteY159" fmla="*/ 4927259 h 5477157"/>
                <a:gd name="connsiteX160" fmla="*/ 2594050 w 4173281"/>
                <a:gd name="connsiteY160" fmla="*/ 4916214 h 5477157"/>
                <a:gd name="connsiteX161" fmla="*/ 2595599 w 4173281"/>
                <a:gd name="connsiteY161" fmla="*/ 4913338 h 5477157"/>
                <a:gd name="connsiteX162" fmla="*/ 3589695 w 4173281"/>
                <a:gd name="connsiteY162" fmla="*/ 4894284 h 5477157"/>
                <a:gd name="connsiteX163" fmla="*/ 3586635 w 4173281"/>
                <a:gd name="connsiteY163" fmla="*/ 4923157 h 5477157"/>
                <a:gd name="connsiteX164" fmla="*/ 3578576 w 4173281"/>
                <a:gd name="connsiteY164" fmla="*/ 4933721 h 5477157"/>
                <a:gd name="connsiteX165" fmla="*/ 3595558 w 4173281"/>
                <a:gd name="connsiteY165" fmla="*/ 4954043 h 5477157"/>
                <a:gd name="connsiteX166" fmla="*/ 3607134 w 4173281"/>
                <a:gd name="connsiteY166" fmla="*/ 4981984 h 5477157"/>
                <a:gd name="connsiteX167" fmla="*/ 3607198 w 4173281"/>
                <a:gd name="connsiteY167" fmla="*/ 4982478 h 5477157"/>
                <a:gd name="connsiteX168" fmla="*/ 3615583 w 4173281"/>
                <a:gd name="connsiteY168" fmla="*/ 4975163 h 5477157"/>
                <a:gd name="connsiteX169" fmla="*/ 3653739 w 4173281"/>
                <a:gd name="connsiteY169" fmla="*/ 4947756 h 5477157"/>
                <a:gd name="connsiteX170" fmla="*/ 3670006 w 4173281"/>
                <a:gd name="connsiteY170" fmla="*/ 4945536 h 5477157"/>
                <a:gd name="connsiteX171" fmla="*/ 3667174 w 4173281"/>
                <a:gd name="connsiteY171" fmla="*/ 4933121 h 5477157"/>
                <a:gd name="connsiteX172" fmla="*/ 3671998 w 4173281"/>
                <a:gd name="connsiteY172" fmla="*/ 4910962 h 5477157"/>
                <a:gd name="connsiteX173" fmla="*/ 3664428 w 4173281"/>
                <a:gd name="connsiteY173" fmla="*/ 4903615 h 5477157"/>
                <a:gd name="connsiteX174" fmla="*/ 3607608 w 4173281"/>
                <a:gd name="connsiteY174" fmla="*/ 4907952 h 5477157"/>
                <a:gd name="connsiteX175" fmla="*/ 3589699 w 4173281"/>
                <a:gd name="connsiteY175" fmla="*/ 4894291 h 5477157"/>
                <a:gd name="connsiteX176" fmla="*/ 3681388 w 4173281"/>
                <a:gd name="connsiteY176" fmla="*/ 4893873 h 5477157"/>
                <a:gd name="connsiteX177" fmla="*/ 3679002 w 4173281"/>
                <a:gd name="connsiteY177" fmla="*/ 4894624 h 5477157"/>
                <a:gd name="connsiteX178" fmla="*/ 3679956 w 4173281"/>
                <a:gd name="connsiteY178" fmla="*/ 4895771 h 5477157"/>
                <a:gd name="connsiteX179" fmla="*/ 2938690 w 4173281"/>
                <a:gd name="connsiteY179" fmla="*/ 4874091 h 5477157"/>
                <a:gd name="connsiteX180" fmla="*/ 2912037 w 4173281"/>
                <a:gd name="connsiteY180" fmla="*/ 4887675 h 5477157"/>
                <a:gd name="connsiteX181" fmla="*/ 2919025 w 4173281"/>
                <a:gd name="connsiteY181" fmla="*/ 4892925 h 5477157"/>
                <a:gd name="connsiteX182" fmla="*/ 2920214 w 4173281"/>
                <a:gd name="connsiteY182" fmla="*/ 4893094 h 5477157"/>
                <a:gd name="connsiteX183" fmla="*/ 2921329 w 4173281"/>
                <a:gd name="connsiteY183" fmla="*/ 4894656 h 5477157"/>
                <a:gd name="connsiteX184" fmla="*/ 2945283 w 4173281"/>
                <a:gd name="connsiteY184" fmla="*/ 4912653 h 5477157"/>
                <a:gd name="connsiteX185" fmla="*/ 2939756 w 4173281"/>
                <a:gd name="connsiteY185" fmla="*/ 4914981 h 5477157"/>
                <a:gd name="connsiteX186" fmla="*/ 2939200 w 4173281"/>
                <a:gd name="connsiteY186" fmla="*/ 4917514 h 5477157"/>
                <a:gd name="connsiteX187" fmla="*/ 2940622 w 4173281"/>
                <a:gd name="connsiteY187" fmla="*/ 4923141 h 5477157"/>
                <a:gd name="connsiteX188" fmla="*/ 2948453 w 4173281"/>
                <a:gd name="connsiteY188" fmla="*/ 4930012 h 5477157"/>
                <a:gd name="connsiteX189" fmla="*/ 2963757 w 4173281"/>
                <a:gd name="connsiteY189" fmla="*/ 4931269 h 5477157"/>
                <a:gd name="connsiteX190" fmla="*/ 3017885 w 4173281"/>
                <a:gd name="connsiteY190" fmla="*/ 4986818 h 5477157"/>
                <a:gd name="connsiteX191" fmla="*/ 3019668 w 4173281"/>
                <a:gd name="connsiteY191" fmla="*/ 5005082 h 5477157"/>
                <a:gd name="connsiteX192" fmla="*/ 3039963 w 4173281"/>
                <a:gd name="connsiteY192" fmla="*/ 4978758 h 5477157"/>
                <a:gd name="connsiteX193" fmla="*/ 3022435 w 4173281"/>
                <a:gd name="connsiteY193" fmla="*/ 4961662 h 5477157"/>
                <a:gd name="connsiteX194" fmla="*/ 3022862 w 4173281"/>
                <a:gd name="connsiteY194" fmla="*/ 4958214 h 5477157"/>
                <a:gd name="connsiteX195" fmla="*/ 3009252 w 4173281"/>
                <a:gd name="connsiteY195" fmla="*/ 4940055 h 5477157"/>
                <a:gd name="connsiteX196" fmla="*/ 2967445 w 4173281"/>
                <a:gd name="connsiteY196" fmla="*/ 4888371 h 5477157"/>
                <a:gd name="connsiteX197" fmla="*/ 2962374 w 4173281"/>
                <a:gd name="connsiteY197" fmla="*/ 4887259 h 5477157"/>
                <a:gd name="connsiteX198" fmla="*/ 2938690 w 4173281"/>
                <a:gd name="connsiteY198" fmla="*/ 4874091 h 5477157"/>
                <a:gd name="connsiteX199" fmla="*/ 3374220 w 4173281"/>
                <a:gd name="connsiteY199" fmla="*/ 4870494 h 5477157"/>
                <a:gd name="connsiteX200" fmla="*/ 3376681 w 4173281"/>
                <a:gd name="connsiteY200" fmla="*/ 4880580 h 5477157"/>
                <a:gd name="connsiteX201" fmla="*/ 3378527 w 4173281"/>
                <a:gd name="connsiteY201" fmla="*/ 4888146 h 5477157"/>
                <a:gd name="connsiteX202" fmla="*/ 3388673 w 4173281"/>
                <a:gd name="connsiteY202" fmla="*/ 4874984 h 5477157"/>
                <a:gd name="connsiteX203" fmla="*/ 3374220 w 4173281"/>
                <a:gd name="connsiteY203" fmla="*/ 4870494 h 5477157"/>
                <a:gd name="connsiteX204" fmla="*/ 2037467 w 4173281"/>
                <a:gd name="connsiteY204" fmla="*/ 4848392 h 5477157"/>
                <a:gd name="connsiteX205" fmla="*/ 2036271 w 4173281"/>
                <a:gd name="connsiteY205" fmla="*/ 4854353 h 5477157"/>
                <a:gd name="connsiteX206" fmla="*/ 2045844 w 4173281"/>
                <a:gd name="connsiteY206" fmla="*/ 4848392 h 5477157"/>
                <a:gd name="connsiteX207" fmla="*/ 2562317 w 4173281"/>
                <a:gd name="connsiteY207" fmla="*/ 4842825 h 5477157"/>
                <a:gd name="connsiteX208" fmla="*/ 2560649 w 4173281"/>
                <a:gd name="connsiteY208" fmla="*/ 4850430 h 5477157"/>
                <a:gd name="connsiteX209" fmla="*/ 2547689 w 4173281"/>
                <a:gd name="connsiteY209" fmla="*/ 4874210 h 5477157"/>
                <a:gd name="connsiteX210" fmla="*/ 2596801 w 4173281"/>
                <a:gd name="connsiteY210" fmla="*/ 4911108 h 5477157"/>
                <a:gd name="connsiteX211" fmla="*/ 2620938 w 4173281"/>
                <a:gd name="connsiteY211" fmla="*/ 4866312 h 5477157"/>
                <a:gd name="connsiteX212" fmla="*/ 2605171 w 4173281"/>
                <a:gd name="connsiteY212" fmla="*/ 4865509 h 5477157"/>
                <a:gd name="connsiteX213" fmla="*/ 2562317 w 4173281"/>
                <a:gd name="connsiteY213" fmla="*/ 4842825 h 5477157"/>
                <a:gd name="connsiteX214" fmla="*/ 2694017 w 4173281"/>
                <a:gd name="connsiteY214" fmla="*/ 4823882 h 5477157"/>
                <a:gd name="connsiteX215" fmla="*/ 2690369 w 4173281"/>
                <a:gd name="connsiteY215" fmla="*/ 4828396 h 5477157"/>
                <a:gd name="connsiteX216" fmla="*/ 2697976 w 4173281"/>
                <a:gd name="connsiteY216" fmla="*/ 4830064 h 5477157"/>
                <a:gd name="connsiteX217" fmla="*/ 2217542 w 4173281"/>
                <a:gd name="connsiteY217" fmla="*/ 4813814 h 5477157"/>
                <a:gd name="connsiteX218" fmla="*/ 2223565 w 4173281"/>
                <a:gd name="connsiteY218" fmla="*/ 4831547 h 5477157"/>
                <a:gd name="connsiteX219" fmla="*/ 2222799 w 4173281"/>
                <a:gd name="connsiteY219" fmla="*/ 4853550 h 5477157"/>
                <a:gd name="connsiteX220" fmla="*/ 2238861 w 4173281"/>
                <a:gd name="connsiteY220" fmla="*/ 4858220 h 5477157"/>
                <a:gd name="connsiteX221" fmla="*/ 2238955 w 4173281"/>
                <a:gd name="connsiteY221" fmla="*/ 4850958 h 5477157"/>
                <a:gd name="connsiteX222" fmla="*/ 2238794 w 4173281"/>
                <a:gd name="connsiteY222" fmla="*/ 4850705 h 5477157"/>
                <a:gd name="connsiteX223" fmla="*/ 2237740 w 4173281"/>
                <a:gd name="connsiteY223" fmla="*/ 4838849 h 5477157"/>
                <a:gd name="connsiteX224" fmla="*/ 2241392 w 4173281"/>
                <a:gd name="connsiteY224" fmla="*/ 4833257 h 5477157"/>
                <a:gd name="connsiteX225" fmla="*/ 2242507 w 4173281"/>
                <a:gd name="connsiteY225" fmla="*/ 4830754 h 5477157"/>
                <a:gd name="connsiteX226" fmla="*/ 1759748 w 4173281"/>
                <a:gd name="connsiteY226" fmla="*/ 4806865 h 5477157"/>
                <a:gd name="connsiteX227" fmla="*/ 1741581 w 4173281"/>
                <a:gd name="connsiteY227" fmla="*/ 4812055 h 5477157"/>
                <a:gd name="connsiteX228" fmla="*/ 1726008 w 4173281"/>
                <a:gd name="connsiteY228" fmla="*/ 4809459 h 5477157"/>
                <a:gd name="connsiteX229" fmla="*/ 1720817 w 4173281"/>
                <a:gd name="connsiteY229" fmla="*/ 4825031 h 5477157"/>
                <a:gd name="connsiteX230" fmla="*/ 1733793 w 4173281"/>
                <a:gd name="connsiteY230" fmla="*/ 4835414 h 5477157"/>
                <a:gd name="connsiteX231" fmla="*/ 1741581 w 4173281"/>
                <a:gd name="connsiteY231" fmla="*/ 4840605 h 5477157"/>
                <a:gd name="connsiteX232" fmla="*/ 1746772 w 4173281"/>
                <a:gd name="connsiteY232" fmla="*/ 4840605 h 5477157"/>
                <a:gd name="connsiteX233" fmla="*/ 1759748 w 4173281"/>
                <a:gd name="connsiteY233" fmla="*/ 4806865 h 5477157"/>
                <a:gd name="connsiteX234" fmla="*/ 3314999 w 4173281"/>
                <a:gd name="connsiteY234" fmla="*/ 4790782 h 5477157"/>
                <a:gd name="connsiteX235" fmla="*/ 3312614 w 4173281"/>
                <a:gd name="connsiteY235" fmla="*/ 4803801 h 5477157"/>
                <a:gd name="connsiteX236" fmla="*/ 3294336 w 4173281"/>
                <a:gd name="connsiteY236" fmla="*/ 4821670 h 5477157"/>
                <a:gd name="connsiteX237" fmla="*/ 3290995 w 4173281"/>
                <a:gd name="connsiteY237" fmla="*/ 4837100 h 5477157"/>
                <a:gd name="connsiteX238" fmla="*/ 3268930 w 4173281"/>
                <a:gd name="connsiteY238" fmla="*/ 4860099 h 5477157"/>
                <a:gd name="connsiteX239" fmla="*/ 3254265 w 4173281"/>
                <a:gd name="connsiteY239" fmla="*/ 4860212 h 5477157"/>
                <a:gd name="connsiteX240" fmla="*/ 3265240 w 4173281"/>
                <a:gd name="connsiteY240" fmla="*/ 4883725 h 5477157"/>
                <a:gd name="connsiteX241" fmla="*/ 3279490 w 4173281"/>
                <a:gd name="connsiteY241" fmla="*/ 4854534 h 5477157"/>
                <a:gd name="connsiteX242" fmla="*/ 3284412 w 4173281"/>
                <a:gd name="connsiteY242" fmla="*/ 4851037 h 5477157"/>
                <a:gd name="connsiteX243" fmla="*/ 3438429 w 4173281"/>
                <a:gd name="connsiteY243" fmla="*/ 4880518 h 5477157"/>
                <a:gd name="connsiteX244" fmla="*/ 3435712 w 4173281"/>
                <a:gd name="connsiteY244" fmla="*/ 4873095 h 5477157"/>
                <a:gd name="connsiteX245" fmla="*/ 3437322 w 4173281"/>
                <a:gd name="connsiteY245" fmla="*/ 4866093 h 5477157"/>
                <a:gd name="connsiteX246" fmla="*/ 3420189 w 4173281"/>
                <a:gd name="connsiteY246" fmla="*/ 4849370 h 5477157"/>
                <a:gd name="connsiteX247" fmla="*/ 3411034 w 4173281"/>
                <a:gd name="connsiteY247" fmla="*/ 4851315 h 5477157"/>
                <a:gd name="connsiteX248" fmla="*/ 3360936 w 4173281"/>
                <a:gd name="connsiteY248" fmla="*/ 4864912 h 5477157"/>
                <a:gd name="connsiteX249" fmla="*/ 3336732 w 4173281"/>
                <a:gd name="connsiteY249" fmla="*/ 4813392 h 5477157"/>
                <a:gd name="connsiteX250" fmla="*/ 3331388 w 4173281"/>
                <a:gd name="connsiteY250" fmla="*/ 4791712 h 5477157"/>
                <a:gd name="connsiteX251" fmla="*/ 3314999 w 4173281"/>
                <a:gd name="connsiteY251" fmla="*/ 4790782 h 5477157"/>
                <a:gd name="connsiteX252" fmla="*/ 1302940 w 4173281"/>
                <a:gd name="connsiteY252" fmla="*/ 4760145 h 5477157"/>
                <a:gd name="connsiteX253" fmla="*/ 1362635 w 4173281"/>
                <a:gd name="connsiteY253" fmla="*/ 4819840 h 5477157"/>
                <a:gd name="connsiteX254" fmla="*/ 1302940 w 4173281"/>
                <a:gd name="connsiteY254" fmla="*/ 4879538 h 5477157"/>
                <a:gd name="connsiteX255" fmla="*/ 1256221 w 4173281"/>
                <a:gd name="connsiteY255" fmla="*/ 4853583 h 5477157"/>
                <a:gd name="connsiteX256" fmla="*/ 1248433 w 4173281"/>
                <a:gd name="connsiteY256" fmla="*/ 4856177 h 5477157"/>
                <a:gd name="connsiteX257" fmla="*/ 1214693 w 4173281"/>
                <a:gd name="connsiteY257" fmla="*/ 4822437 h 5477157"/>
                <a:gd name="connsiteX258" fmla="*/ 1248433 w 4173281"/>
                <a:gd name="connsiteY258" fmla="*/ 4788694 h 5477157"/>
                <a:gd name="connsiteX259" fmla="*/ 1251030 w 4173281"/>
                <a:gd name="connsiteY259" fmla="*/ 4788694 h 5477157"/>
                <a:gd name="connsiteX260" fmla="*/ 1302940 w 4173281"/>
                <a:gd name="connsiteY260" fmla="*/ 4760145 h 5477157"/>
                <a:gd name="connsiteX261" fmla="*/ 2190601 w 4173281"/>
                <a:gd name="connsiteY261" fmla="*/ 4749764 h 5477157"/>
                <a:gd name="connsiteX262" fmla="*/ 2179863 w 4173281"/>
                <a:gd name="connsiteY262" fmla="*/ 4755132 h 5477157"/>
                <a:gd name="connsiteX263" fmla="*/ 2180655 w 4173281"/>
                <a:gd name="connsiteY263" fmla="*/ 4759900 h 5477157"/>
                <a:gd name="connsiteX264" fmla="*/ 2175338 w 4173281"/>
                <a:gd name="connsiteY264" fmla="*/ 4772019 h 5477157"/>
                <a:gd name="connsiteX265" fmla="*/ 2197348 w 4173281"/>
                <a:gd name="connsiteY265" fmla="*/ 4785127 h 5477157"/>
                <a:gd name="connsiteX266" fmla="*/ 2190601 w 4173281"/>
                <a:gd name="connsiteY266" fmla="*/ 4752358 h 5477157"/>
                <a:gd name="connsiteX267" fmla="*/ 3441296 w 4173281"/>
                <a:gd name="connsiteY267" fmla="*/ 4732836 h 5477157"/>
                <a:gd name="connsiteX268" fmla="*/ 3438004 w 4173281"/>
                <a:gd name="connsiteY268" fmla="*/ 4745656 h 5477157"/>
                <a:gd name="connsiteX269" fmla="*/ 3418519 w 4173281"/>
                <a:gd name="connsiteY269" fmla="*/ 4762200 h 5477157"/>
                <a:gd name="connsiteX270" fmla="*/ 3414104 w 4173281"/>
                <a:gd name="connsiteY270" fmla="*/ 4777357 h 5477157"/>
                <a:gd name="connsiteX271" fmla="*/ 3412959 w 4173281"/>
                <a:gd name="connsiteY271" fmla="*/ 4778394 h 5477157"/>
                <a:gd name="connsiteX272" fmla="*/ 3469746 w 4173281"/>
                <a:gd name="connsiteY272" fmla="*/ 4837677 h 5477157"/>
                <a:gd name="connsiteX273" fmla="*/ 3488164 w 4173281"/>
                <a:gd name="connsiteY273" fmla="*/ 4838934 h 5477157"/>
                <a:gd name="connsiteX274" fmla="*/ 3501406 w 4173281"/>
                <a:gd name="connsiteY274" fmla="*/ 4853388 h 5477157"/>
                <a:gd name="connsiteX275" fmla="*/ 3516384 w 4173281"/>
                <a:gd name="connsiteY275" fmla="*/ 4844692 h 5477157"/>
                <a:gd name="connsiteX276" fmla="*/ 3559951 w 4173281"/>
                <a:gd name="connsiteY276" fmla="*/ 4846940 h 5477157"/>
                <a:gd name="connsiteX277" fmla="*/ 3569306 w 4173281"/>
                <a:gd name="connsiteY277" fmla="*/ 4851443 h 5477157"/>
                <a:gd name="connsiteX278" fmla="*/ 3564961 w 4173281"/>
                <a:gd name="connsiteY278" fmla="*/ 4823985 h 5477157"/>
                <a:gd name="connsiteX279" fmla="*/ 3564555 w 4173281"/>
                <a:gd name="connsiteY279" fmla="*/ 4823856 h 5477157"/>
                <a:gd name="connsiteX280" fmla="*/ 3542120 w 4173281"/>
                <a:gd name="connsiteY280" fmla="*/ 4798653 h 5477157"/>
                <a:gd name="connsiteX281" fmla="*/ 3532851 w 4173281"/>
                <a:gd name="connsiteY281" fmla="*/ 4799951 h 5477157"/>
                <a:gd name="connsiteX282" fmla="*/ 3481924 w 4173281"/>
                <a:gd name="connsiteY282" fmla="*/ 4810004 h 5477157"/>
                <a:gd name="connsiteX283" fmla="*/ 3461390 w 4173281"/>
                <a:gd name="connsiteY283" fmla="*/ 4756914 h 5477157"/>
                <a:gd name="connsiteX284" fmla="*/ 3457579 w 4173281"/>
                <a:gd name="connsiteY284" fmla="*/ 4734913 h 5477157"/>
                <a:gd name="connsiteX285" fmla="*/ 3441296 w 4173281"/>
                <a:gd name="connsiteY285" fmla="*/ 4732836 h 5477157"/>
                <a:gd name="connsiteX286" fmla="*/ 1147210 w 4173281"/>
                <a:gd name="connsiteY286" fmla="*/ 4721214 h 5477157"/>
                <a:gd name="connsiteX287" fmla="*/ 1214693 w 4173281"/>
                <a:gd name="connsiteY287" fmla="*/ 4788697 h 5477157"/>
                <a:gd name="connsiteX288" fmla="*/ 1147210 w 4173281"/>
                <a:gd name="connsiteY288" fmla="*/ 4856180 h 5477157"/>
                <a:gd name="connsiteX289" fmla="*/ 1079727 w 4173281"/>
                <a:gd name="connsiteY289" fmla="*/ 4788697 h 5477157"/>
                <a:gd name="connsiteX290" fmla="*/ 1147210 w 4173281"/>
                <a:gd name="connsiteY290" fmla="*/ 4721214 h 5477157"/>
                <a:gd name="connsiteX291" fmla="*/ 2988065 w 4173281"/>
                <a:gd name="connsiteY291" fmla="*/ 4709546 h 5477157"/>
                <a:gd name="connsiteX292" fmla="*/ 2956596 w 4173281"/>
                <a:gd name="connsiteY292" fmla="*/ 4731874 h 5477157"/>
                <a:gd name="connsiteX293" fmla="*/ 2970517 w 4173281"/>
                <a:gd name="connsiteY293" fmla="*/ 4777443 h 5477157"/>
                <a:gd name="connsiteX294" fmla="*/ 2978122 w 4173281"/>
                <a:gd name="connsiteY294" fmla="*/ 4779111 h 5477157"/>
                <a:gd name="connsiteX295" fmla="*/ 2985728 w 4173281"/>
                <a:gd name="connsiteY295" fmla="*/ 4780779 h 5477157"/>
                <a:gd name="connsiteX296" fmla="*/ 2989375 w 4173281"/>
                <a:gd name="connsiteY296" fmla="*/ 4776264 h 5477157"/>
                <a:gd name="connsiteX297" fmla="*/ 2989932 w 4173281"/>
                <a:gd name="connsiteY297" fmla="*/ 4773727 h 5477157"/>
                <a:gd name="connsiteX298" fmla="*/ 3002542 w 4173281"/>
                <a:gd name="connsiteY298" fmla="*/ 4752580 h 5477157"/>
                <a:gd name="connsiteX299" fmla="*/ 2999140 w 4173281"/>
                <a:gd name="connsiteY299" fmla="*/ 4743861 h 5477157"/>
                <a:gd name="connsiteX300" fmla="*/ 2988065 w 4173281"/>
                <a:gd name="connsiteY300" fmla="*/ 4709546 h 5477157"/>
                <a:gd name="connsiteX301" fmla="*/ 2738878 w 4173281"/>
                <a:gd name="connsiteY301" fmla="*/ 4694750 h 5477157"/>
                <a:gd name="connsiteX302" fmla="*/ 2737210 w 4173281"/>
                <a:gd name="connsiteY302" fmla="*/ 4702355 h 5477157"/>
                <a:gd name="connsiteX303" fmla="*/ 2719423 w 4173281"/>
                <a:gd name="connsiteY303" fmla="*/ 4734991 h 5477157"/>
                <a:gd name="connsiteX304" fmla="*/ 2713464 w 4173281"/>
                <a:gd name="connsiteY304" fmla="*/ 4738486 h 5477157"/>
                <a:gd name="connsiteX305" fmla="*/ 2728462 w 4173281"/>
                <a:gd name="connsiteY305" fmla="*/ 4749754 h 5477157"/>
                <a:gd name="connsiteX306" fmla="*/ 2718616 w 4173281"/>
                <a:gd name="connsiteY306" fmla="*/ 4760190 h 5477157"/>
                <a:gd name="connsiteX307" fmla="*/ 2718126 w 4173281"/>
                <a:gd name="connsiteY307" fmla="*/ 4786654 h 5477157"/>
                <a:gd name="connsiteX308" fmla="*/ 2743759 w 4173281"/>
                <a:gd name="connsiteY308" fmla="*/ 4766701 h 5477157"/>
                <a:gd name="connsiteX309" fmla="*/ 2748442 w 4173281"/>
                <a:gd name="connsiteY309" fmla="*/ 4765933 h 5477157"/>
                <a:gd name="connsiteX310" fmla="*/ 2763621 w 4173281"/>
                <a:gd name="connsiteY310" fmla="*/ 4754971 h 5477157"/>
                <a:gd name="connsiteX311" fmla="*/ 2776401 w 4173281"/>
                <a:gd name="connsiteY311" fmla="*/ 4757393 h 5477157"/>
                <a:gd name="connsiteX312" fmla="*/ 2797499 w 4173281"/>
                <a:gd name="connsiteY312" fmla="*/ 4718237 h 5477157"/>
                <a:gd name="connsiteX313" fmla="*/ 2781732 w 4173281"/>
                <a:gd name="connsiteY313" fmla="*/ 4717434 h 5477157"/>
                <a:gd name="connsiteX314" fmla="*/ 2738878 w 4173281"/>
                <a:gd name="connsiteY314" fmla="*/ 4694750 h 5477157"/>
                <a:gd name="connsiteX315" fmla="*/ 2870578 w 4173281"/>
                <a:gd name="connsiteY315" fmla="*/ 4675807 h 5477157"/>
                <a:gd name="connsiteX316" fmla="*/ 2866930 w 4173281"/>
                <a:gd name="connsiteY316" fmla="*/ 4680321 h 5477157"/>
                <a:gd name="connsiteX317" fmla="*/ 2874537 w 4173281"/>
                <a:gd name="connsiteY317" fmla="*/ 4681989 h 5477157"/>
                <a:gd name="connsiteX318" fmla="*/ 2595256 w 4173281"/>
                <a:gd name="connsiteY318" fmla="*/ 4674796 h 5477157"/>
                <a:gd name="connsiteX319" fmla="*/ 2581720 w 4173281"/>
                <a:gd name="connsiteY319" fmla="*/ 4682866 h 5477157"/>
                <a:gd name="connsiteX320" fmla="*/ 2544598 w 4173281"/>
                <a:gd name="connsiteY320" fmla="*/ 4684025 h 5477157"/>
                <a:gd name="connsiteX321" fmla="*/ 2543332 w 4173281"/>
                <a:gd name="connsiteY321" fmla="*/ 4683596 h 5477157"/>
                <a:gd name="connsiteX322" fmla="*/ 2534189 w 4173281"/>
                <a:gd name="connsiteY322" fmla="*/ 4733928 h 5477157"/>
                <a:gd name="connsiteX323" fmla="*/ 2536389 w 4173281"/>
                <a:gd name="connsiteY323" fmla="*/ 4730851 h 5477157"/>
                <a:gd name="connsiteX324" fmla="*/ 2567196 w 4173281"/>
                <a:gd name="connsiteY324" fmla="*/ 4695383 h 5477157"/>
                <a:gd name="connsiteX325" fmla="*/ 2600286 w 4173281"/>
                <a:gd name="connsiteY325" fmla="*/ 4682612 h 5477157"/>
                <a:gd name="connsiteX326" fmla="*/ 2998387 w 4173281"/>
                <a:gd name="connsiteY326" fmla="*/ 4674609 h 5477157"/>
                <a:gd name="connsiteX327" fmla="*/ 2996162 w 4173281"/>
                <a:gd name="connsiteY327" fmla="*/ 4684750 h 5477157"/>
                <a:gd name="connsiteX328" fmla="*/ 2994494 w 4173281"/>
                <a:gd name="connsiteY328" fmla="*/ 4692357 h 5477157"/>
                <a:gd name="connsiteX329" fmla="*/ 3009393 w 4173281"/>
                <a:gd name="connsiteY329" fmla="*/ 4684996 h 5477157"/>
                <a:gd name="connsiteX330" fmla="*/ 2998387 w 4173281"/>
                <a:gd name="connsiteY330" fmla="*/ 4674609 h 5477157"/>
                <a:gd name="connsiteX331" fmla="*/ 1217287 w 4173281"/>
                <a:gd name="connsiteY331" fmla="*/ 4671898 h 5477157"/>
                <a:gd name="connsiteX332" fmla="*/ 1240648 w 4173281"/>
                <a:gd name="connsiteY332" fmla="*/ 4695256 h 5477157"/>
                <a:gd name="connsiteX333" fmla="*/ 1217287 w 4173281"/>
                <a:gd name="connsiteY333" fmla="*/ 4718617 h 5477157"/>
                <a:gd name="connsiteX334" fmla="*/ 1193929 w 4173281"/>
                <a:gd name="connsiteY334" fmla="*/ 4695256 h 5477157"/>
                <a:gd name="connsiteX335" fmla="*/ 1217287 w 4173281"/>
                <a:gd name="connsiteY335" fmla="*/ 4671898 h 5477157"/>
                <a:gd name="connsiteX336" fmla="*/ 1572872 w 4173281"/>
                <a:gd name="connsiteY336" fmla="*/ 4645943 h 5477157"/>
                <a:gd name="connsiteX337" fmla="*/ 1593636 w 4173281"/>
                <a:gd name="connsiteY337" fmla="*/ 4669301 h 5477157"/>
                <a:gd name="connsiteX338" fmla="*/ 1572872 w 4173281"/>
                <a:gd name="connsiteY338" fmla="*/ 4690065 h 5477157"/>
                <a:gd name="connsiteX339" fmla="*/ 1557299 w 4173281"/>
                <a:gd name="connsiteY339" fmla="*/ 4682280 h 5477157"/>
                <a:gd name="connsiteX340" fmla="*/ 1536535 w 4173281"/>
                <a:gd name="connsiteY340" fmla="*/ 4703044 h 5477157"/>
                <a:gd name="connsiteX341" fmla="*/ 1515771 w 4173281"/>
                <a:gd name="connsiteY341" fmla="*/ 4682280 h 5477157"/>
                <a:gd name="connsiteX342" fmla="*/ 1536535 w 4173281"/>
                <a:gd name="connsiteY342" fmla="*/ 4658919 h 5477157"/>
                <a:gd name="connsiteX343" fmla="*/ 1552108 w 4173281"/>
                <a:gd name="connsiteY343" fmla="*/ 4666707 h 5477157"/>
                <a:gd name="connsiteX344" fmla="*/ 1572872 w 4173281"/>
                <a:gd name="connsiteY344" fmla="*/ 4645943 h 5477157"/>
                <a:gd name="connsiteX345" fmla="*/ 1689671 w 4173281"/>
                <a:gd name="connsiteY345" fmla="*/ 4643349 h 5477157"/>
                <a:gd name="connsiteX346" fmla="*/ 1723411 w 4173281"/>
                <a:gd name="connsiteY346" fmla="*/ 4677089 h 5477157"/>
                <a:gd name="connsiteX347" fmla="*/ 1689671 w 4173281"/>
                <a:gd name="connsiteY347" fmla="*/ 4710832 h 5477157"/>
                <a:gd name="connsiteX348" fmla="*/ 1658525 w 4173281"/>
                <a:gd name="connsiteY348" fmla="*/ 4690068 h 5477157"/>
                <a:gd name="connsiteX349" fmla="*/ 1640355 w 4173281"/>
                <a:gd name="connsiteY349" fmla="*/ 4703044 h 5477157"/>
                <a:gd name="connsiteX350" fmla="*/ 1622188 w 4173281"/>
                <a:gd name="connsiteY350" fmla="*/ 4684877 h 5477157"/>
                <a:gd name="connsiteX351" fmla="*/ 1640355 w 4173281"/>
                <a:gd name="connsiteY351" fmla="*/ 4666707 h 5477157"/>
                <a:gd name="connsiteX352" fmla="*/ 1655928 w 4173281"/>
                <a:gd name="connsiteY352" fmla="*/ 4674495 h 5477157"/>
                <a:gd name="connsiteX353" fmla="*/ 1689671 w 4173281"/>
                <a:gd name="connsiteY353" fmla="*/ 4643349 h 5477157"/>
                <a:gd name="connsiteX354" fmla="*/ 1744176 w 4173281"/>
                <a:gd name="connsiteY354" fmla="*/ 4635562 h 5477157"/>
                <a:gd name="connsiteX355" fmla="*/ 1764940 w 4173281"/>
                <a:gd name="connsiteY355" fmla="*/ 4656326 h 5477157"/>
                <a:gd name="connsiteX356" fmla="*/ 1744176 w 4173281"/>
                <a:gd name="connsiteY356" fmla="*/ 4677090 h 5477157"/>
                <a:gd name="connsiteX357" fmla="*/ 1723412 w 4173281"/>
                <a:gd name="connsiteY357" fmla="*/ 4656326 h 5477157"/>
                <a:gd name="connsiteX358" fmla="*/ 1744176 w 4173281"/>
                <a:gd name="connsiteY358" fmla="*/ 4635562 h 5477157"/>
                <a:gd name="connsiteX359" fmla="*/ 1611806 w 4173281"/>
                <a:gd name="connsiteY359" fmla="*/ 4596630 h 5477157"/>
                <a:gd name="connsiteX360" fmla="*/ 1637761 w 4173281"/>
                <a:gd name="connsiteY360" fmla="*/ 4622585 h 5477157"/>
                <a:gd name="connsiteX361" fmla="*/ 1611806 w 4173281"/>
                <a:gd name="connsiteY361" fmla="*/ 4648540 h 5477157"/>
                <a:gd name="connsiteX362" fmla="*/ 1585851 w 4173281"/>
                <a:gd name="connsiteY362" fmla="*/ 4622585 h 5477157"/>
                <a:gd name="connsiteX363" fmla="*/ 1611806 w 4173281"/>
                <a:gd name="connsiteY363" fmla="*/ 4596630 h 5477157"/>
                <a:gd name="connsiteX364" fmla="*/ 2628097 w 4173281"/>
                <a:gd name="connsiteY364" fmla="*/ 4596487 h 5477157"/>
                <a:gd name="connsiteX365" fmla="*/ 2628030 w 4173281"/>
                <a:gd name="connsiteY365" fmla="*/ 4598438 h 5477157"/>
                <a:gd name="connsiteX366" fmla="*/ 2631997 w 4173281"/>
                <a:gd name="connsiteY366" fmla="*/ 4598438 h 5477157"/>
                <a:gd name="connsiteX367" fmla="*/ 2707900 w 4173281"/>
                <a:gd name="connsiteY367" fmla="*/ 4589837 h 5477157"/>
                <a:gd name="connsiteX368" fmla="*/ 2699520 w 4173281"/>
                <a:gd name="connsiteY368" fmla="*/ 4595761 h 5477157"/>
                <a:gd name="connsiteX369" fmla="*/ 2690565 w 4173281"/>
                <a:gd name="connsiteY369" fmla="*/ 4598020 h 5477157"/>
                <a:gd name="connsiteX370" fmla="*/ 2693046 w 4173281"/>
                <a:gd name="connsiteY370" fmla="*/ 4612952 h 5477157"/>
                <a:gd name="connsiteX371" fmla="*/ 2687347 w 4173281"/>
                <a:gd name="connsiteY371" fmla="*/ 4622509 h 5477157"/>
                <a:gd name="connsiteX372" fmla="*/ 2689050 w 4173281"/>
                <a:gd name="connsiteY372" fmla="*/ 4628701 h 5477157"/>
                <a:gd name="connsiteX373" fmla="*/ 2701828 w 4173281"/>
                <a:gd name="connsiteY373" fmla="*/ 4633480 h 5477157"/>
                <a:gd name="connsiteX374" fmla="*/ 2703187 w 4173281"/>
                <a:gd name="connsiteY374" fmla="*/ 4615177 h 5477157"/>
                <a:gd name="connsiteX375" fmla="*/ 2701453 w 4173281"/>
                <a:gd name="connsiteY375" fmla="*/ 4598853 h 5477157"/>
                <a:gd name="connsiteX376" fmla="*/ 1728602 w 4173281"/>
                <a:gd name="connsiteY376" fmla="*/ 4555102 h 5477157"/>
                <a:gd name="connsiteX377" fmla="*/ 1757154 w 4173281"/>
                <a:gd name="connsiteY377" fmla="*/ 4583651 h 5477157"/>
                <a:gd name="connsiteX378" fmla="*/ 1728602 w 4173281"/>
                <a:gd name="connsiteY378" fmla="*/ 4612203 h 5477157"/>
                <a:gd name="connsiteX379" fmla="*/ 1700053 w 4173281"/>
                <a:gd name="connsiteY379" fmla="*/ 4583651 h 5477157"/>
                <a:gd name="connsiteX380" fmla="*/ 1728602 w 4173281"/>
                <a:gd name="connsiteY380" fmla="*/ 4555102 h 5477157"/>
                <a:gd name="connsiteX381" fmla="*/ 1663713 w 4173281"/>
                <a:gd name="connsiteY381" fmla="*/ 4542123 h 5477157"/>
                <a:gd name="connsiteX382" fmla="*/ 1676692 w 4173281"/>
                <a:gd name="connsiteY382" fmla="*/ 4555099 h 5477157"/>
                <a:gd name="connsiteX383" fmla="*/ 1663713 w 4173281"/>
                <a:gd name="connsiteY383" fmla="*/ 4568078 h 5477157"/>
                <a:gd name="connsiteX384" fmla="*/ 1650737 w 4173281"/>
                <a:gd name="connsiteY384" fmla="*/ 4555099 h 5477157"/>
                <a:gd name="connsiteX385" fmla="*/ 1663713 w 4173281"/>
                <a:gd name="connsiteY385" fmla="*/ 4542123 h 5477157"/>
                <a:gd name="connsiteX386" fmla="*/ 1362638 w 4173281"/>
                <a:gd name="connsiteY386" fmla="*/ 4534338 h 5477157"/>
                <a:gd name="connsiteX387" fmla="*/ 1411951 w 4173281"/>
                <a:gd name="connsiteY387" fmla="*/ 4575866 h 5477157"/>
                <a:gd name="connsiteX388" fmla="*/ 1437906 w 4173281"/>
                <a:gd name="connsiteY388" fmla="*/ 4604415 h 5477157"/>
                <a:gd name="connsiteX389" fmla="*/ 1409357 w 4173281"/>
                <a:gd name="connsiteY389" fmla="*/ 4632967 h 5477157"/>
                <a:gd name="connsiteX390" fmla="*/ 1388593 w 4173281"/>
                <a:gd name="connsiteY390" fmla="*/ 4619988 h 5477157"/>
                <a:gd name="connsiteX391" fmla="*/ 1360041 w 4173281"/>
                <a:gd name="connsiteY391" fmla="*/ 4630370 h 5477157"/>
                <a:gd name="connsiteX392" fmla="*/ 1326301 w 4173281"/>
                <a:gd name="connsiteY392" fmla="*/ 4617394 h 5477157"/>
                <a:gd name="connsiteX393" fmla="*/ 1315919 w 4173281"/>
                <a:gd name="connsiteY393" fmla="*/ 4622585 h 5477157"/>
                <a:gd name="connsiteX394" fmla="*/ 1300346 w 4173281"/>
                <a:gd name="connsiteY394" fmla="*/ 4607012 h 5477157"/>
                <a:gd name="connsiteX395" fmla="*/ 1313322 w 4173281"/>
                <a:gd name="connsiteY395" fmla="*/ 4591439 h 5477157"/>
                <a:gd name="connsiteX396" fmla="*/ 1313322 w 4173281"/>
                <a:gd name="connsiteY396" fmla="*/ 4583651 h 5477157"/>
                <a:gd name="connsiteX397" fmla="*/ 1362638 w 4173281"/>
                <a:gd name="connsiteY397" fmla="*/ 4534338 h 5477157"/>
                <a:gd name="connsiteX398" fmla="*/ 3624164 w 4173281"/>
                <a:gd name="connsiteY398" fmla="*/ 4513822 h 5477157"/>
                <a:gd name="connsiteX399" fmla="*/ 3655972 w 4173281"/>
                <a:gd name="connsiteY399" fmla="*/ 4515811 h 5477157"/>
                <a:gd name="connsiteX400" fmla="*/ 3676069 w 4173281"/>
                <a:gd name="connsiteY400" fmla="*/ 4539886 h 5477157"/>
                <a:gd name="connsiteX401" fmla="*/ 3679981 w 4173281"/>
                <a:gd name="connsiteY401" fmla="*/ 4539115 h 5477157"/>
                <a:gd name="connsiteX402" fmla="*/ 3879079 w 4173281"/>
                <a:gd name="connsiteY402" fmla="*/ 4778514 h 5477157"/>
                <a:gd name="connsiteX403" fmla="*/ 3858413 w 4173281"/>
                <a:gd name="connsiteY403" fmla="*/ 4777448 h 5477157"/>
                <a:gd name="connsiteX404" fmla="*/ 3846633 w 4173281"/>
                <a:gd name="connsiteY404" fmla="*/ 4766016 h 5477157"/>
                <a:gd name="connsiteX405" fmla="*/ 3789813 w 4173281"/>
                <a:gd name="connsiteY405" fmla="*/ 4770353 h 5477157"/>
                <a:gd name="connsiteX406" fmla="*/ 3763129 w 4173281"/>
                <a:gd name="connsiteY406" fmla="*/ 4694136 h 5477157"/>
                <a:gd name="connsiteX407" fmla="*/ 3764255 w 4173281"/>
                <a:gd name="connsiteY407" fmla="*/ 4691796 h 5477157"/>
                <a:gd name="connsiteX408" fmla="*/ 3746760 w 4173281"/>
                <a:gd name="connsiteY408" fmla="*/ 4686257 h 5477157"/>
                <a:gd name="connsiteX409" fmla="*/ 3724325 w 4173281"/>
                <a:gd name="connsiteY409" fmla="*/ 4661054 h 5477157"/>
                <a:gd name="connsiteX410" fmla="*/ 3715056 w 4173281"/>
                <a:gd name="connsiteY410" fmla="*/ 4662352 h 5477157"/>
                <a:gd name="connsiteX411" fmla="*/ 3664129 w 4173281"/>
                <a:gd name="connsiteY411" fmla="*/ 4672405 h 5477157"/>
                <a:gd name="connsiteX412" fmla="*/ 3643595 w 4173281"/>
                <a:gd name="connsiteY412" fmla="*/ 4619315 h 5477157"/>
                <a:gd name="connsiteX413" fmla="*/ 3639784 w 4173281"/>
                <a:gd name="connsiteY413" fmla="*/ 4597314 h 5477157"/>
                <a:gd name="connsiteX414" fmla="*/ 3623501 w 4173281"/>
                <a:gd name="connsiteY414" fmla="*/ 4595237 h 5477157"/>
                <a:gd name="connsiteX415" fmla="*/ 3620209 w 4173281"/>
                <a:gd name="connsiteY415" fmla="*/ 4608057 h 5477157"/>
                <a:gd name="connsiteX416" fmla="*/ 3600724 w 4173281"/>
                <a:gd name="connsiteY416" fmla="*/ 4624601 h 5477157"/>
                <a:gd name="connsiteX417" fmla="*/ 3596309 w 4173281"/>
                <a:gd name="connsiteY417" fmla="*/ 4639758 h 5477157"/>
                <a:gd name="connsiteX418" fmla="*/ 3540879 w 4173281"/>
                <a:gd name="connsiteY418" fmla="*/ 4659166 h 5477157"/>
                <a:gd name="connsiteX419" fmla="*/ 3521472 w 4173281"/>
                <a:gd name="connsiteY419" fmla="*/ 4603735 h 5477157"/>
                <a:gd name="connsiteX420" fmla="*/ 3561743 w 4173281"/>
                <a:gd name="connsiteY420" fmla="*/ 4579914 h 5477157"/>
                <a:gd name="connsiteX421" fmla="*/ 3597426 w 4173281"/>
                <a:gd name="connsiteY421" fmla="*/ 4559641 h 5477157"/>
                <a:gd name="connsiteX422" fmla="*/ 3600542 w 4173281"/>
                <a:gd name="connsiteY422" fmla="*/ 4535218 h 5477157"/>
                <a:gd name="connsiteX423" fmla="*/ 3624164 w 4173281"/>
                <a:gd name="connsiteY423" fmla="*/ 4513822 h 5477157"/>
                <a:gd name="connsiteX424" fmla="*/ 1567681 w 4173281"/>
                <a:gd name="connsiteY424" fmla="*/ 4500596 h 5477157"/>
                <a:gd name="connsiteX425" fmla="*/ 1583254 w 4173281"/>
                <a:gd name="connsiteY425" fmla="*/ 4516169 h 5477157"/>
                <a:gd name="connsiteX426" fmla="*/ 1567681 w 4173281"/>
                <a:gd name="connsiteY426" fmla="*/ 4531742 h 5477157"/>
                <a:gd name="connsiteX427" fmla="*/ 1552108 w 4173281"/>
                <a:gd name="connsiteY427" fmla="*/ 4516169 h 5477157"/>
                <a:gd name="connsiteX428" fmla="*/ 1567681 w 4173281"/>
                <a:gd name="connsiteY428" fmla="*/ 4500596 h 5477157"/>
                <a:gd name="connsiteX429" fmla="*/ 1689671 w 4173281"/>
                <a:gd name="connsiteY429" fmla="*/ 4474641 h 5477157"/>
                <a:gd name="connsiteX430" fmla="*/ 1687073 w 4173281"/>
                <a:gd name="connsiteY430" fmla="*/ 4482426 h 5477157"/>
                <a:gd name="connsiteX431" fmla="*/ 1692265 w 4173281"/>
                <a:gd name="connsiteY431" fmla="*/ 4477235 h 5477157"/>
                <a:gd name="connsiteX432" fmla="*/ 2600760 w 4173281"/>
                <a:gd name="connsiteY432" fmla="*/ 4427965 h 5477157"/>
                <a:gd name="connsiteX433" fmla="*/ 2592041 w 4173281"/>
                <a:gd name="connsiteY433" fmla="*/ 4431366 h 5477157"/>
                <a:gd name="connsiteX434" fmla="*/ 2588539 w 4173281"/>
                <a:gd name="connsiteY434" fmla="*/ 4434741 h 5477157"/>
                <a:gd name="connsiteX435" fmla="*/ 2588506 w 4173281"/>
                <a:gd name="connsiteY435" fmla="*/ 4434920 h 5477157"/>
                <a:gd name="connsiteX436" fmla="*/ 2590469 w 4173281"/>
                <a:gd name="connsiteY436" fmla="*/ 4434920 h 5477157"/>
                <a:gd name="connsiteX437" fmla="*/ 2623144 w 4173281"/>
                <a:gd name="connsiteY437" fmla="*/ 4443634 h 5477157"/>
                <a:gd name="connsiteX438" fmla="*/ 1326302 w 4173281"/>
                <a:gd name="connsiteY438" fmla="*/ 4399372 h 5477157"/>
                <a:gd name="connsiteX439" fmla="*/ 1354851 w 4173281"/>
                <a:gd name="connsiteY439" fmla="*/ 4427921 h 5477157"/>
                <a:gd name="connsiteX440" fmla="*/ 1334087 w 4173281"/>
                <a:gd name="connsiteY440" fmla="*/ 4453876 h 5477157"/>
                <a:gd name="connsiteX441" fmla="*/ 1334087 w 4173281"/>
                <a:gd name="connsiteY441" fmla="*/ 4461664 h 5477157"/>
                <a:gd name="connsiteX442" fmla="*/ 1289965 w 4173281"/>
                <a:gd name="connsiteY442" fmla="*/ 4505786 h 5477157"/>
                <a:gd name="connsiteX443" fmla="*/ 1287368 w 4173281"/>
                <a:gd name="connsiteY443" fmla="*/ 4505786 h 5477157"/>
                <a:gd name="connsiteX444" fmla="*/ 1305538 w 4173281"/>
                <a:gd name="connsiteY444" fmla="*/ 4565484 h 5477157"/>
                <a:gd name="connsiteX445" fmla="*/ 1199121 w 4173281"/>
                <a:gd name="connsiteY445" fmla="*/ 4671898 h 5477157"/>
                <a:gd name="connsiteX446" fmla="*/ 1092707 w 4173281"/>
                <a:gd name="connsiteY446" fmla="*/ 4565484 h 5477157"/>
                <a:gd name="connsiteX447" fmla="*/ 1095301 w 4173281"/>
                <a:gd name="connsiteY447" fmla="*/ 4547314 h 5477157"/>
                <a:gd name="connsiteX448" fmla="*/ 1056370 w 4173281"/>
                <a:gd name="connsiteY448" fmla="*/ 4508383 h 5477157"/>
                <a:gd name="connsiteX449" fmla="*/ 1092707 w 4173281"/>
                <a:gd name="connsiteY449" fmla="*/ 4472046 h 5477157"/>
                <a:gd name="connsiteX450" fmla="*/ 1123853 w 4173281"/>
                <a:gd name="connsiteY450" fmla="*/ 4487619 h 5477157"/>
                <a:gd name="connsiteX451" fmla="*/ 1199121 w 4173281"/>
                <a:gd name="connsiteY451" fmla="*/ 4456473 h 5477157"/>
                <a:gd name="connsiteX452" fmla="*/ 1245840 w 4173281"/>
                <a:gd name="connsiteY452" fmla="*/ 4466855 h 5477157"/>
                <a:gd name="connsiteX453" fmla="*/ 1245840 w 4173281"/>
                <a:gd name="connsiteY453" fmla="*/ 4459067 h 5477157"/>
                <a:gd name="connsiteX454" fmla="*/ 1289965 w 4173281"/>
                <a:gd name="connsiteY454" fmla="*/ 4414945 h 5477157"/>
                <a:gd name="connsiteX455" fmla="*/ 1300347 w 4173281"/>
                <a:gd name="connsiteY455" fmla="*/ 4417539 h 5477157"/>
                <a:gd name="connsiteX456" fmla="*/ 1326302 w 4173281"/>
                <a:gd name="connsiteY456" fmla="*/ 4399372 h 5477157"/>
                <a:gd name="connsiteX457" fmla="*/ 2029680 w 4173281"/>
                <a:gd name="connsiteY457" fmla="*/ 4337078 h 5477157"/>
                <a:gd name="connsiteX458" fmla="*/ 2032276 w 4173281"/>
                <a:gd name="connsiteY458" fmla="*/ 4350056 h 5477157"/>
                <a:gd name="connsiteX459" fmla="*/ 2058231 w 4173281"/>
                <a:gd name="connsiteY459" fmla="*/ 4365630 h 5477157"/>
                <a:gd name="connsiteX460" fmla="*/ 2076399 w 4173281"/>
                <a:gd name="connsiteY460" fmla="*/ 4357842 h 5477157"/>
                <a:gd name="connsiteX461" fmla="*/ 2071207 w 4173281"/>
                <a:gd name="connsiteY461" fmla="*/ 4350056 h 5477157"/>
                <a:gd name="connsiteX462" fmla="*/ 2068613 w 4173281"/>
                <a:gd name="connsiteY462" fmla="*/ 4350056 h 5477157"/>
                <a:gd name="connsiteX463" fmla="*/ 2029680 w 4173281"/>
                <a:gd name="connsiteY463" fmla="*/ 4337078 h 5477157"/>
                <a:gd name="connsiteX464" fmla="*/ 1030412 w 4173281"/>
                <a:gd name="connsiteY464" fmla="*/ 4331889 h 5477157"/>
                <a:gd name="connsiteX465" fmla="*/ 1074537 w 4173281"/>
                <a:gd name="connsiteY465" fmla="*/ 4376011 h 5477157"/>
                <a:gd name="connsiteX466" fmla="*/ 1030412 w 4173281"/>
                <a:gd name="connsiteY466" fmla="*/ 4420136 h 5477157"/>
                <a:gd name="connsiteX467" fmla="*/ 986290 w 4173281"/>
                <a:gd name="connsiteY467" fmla="*/ 4376011 h 5477157"/>
                <a:gd name="connsiteX468" fmla="*/ 1030412 w 4173281"/>
                <a:gd name="connsiteY468" fmla="*/ 4331889 h 5477157"/>
                <a:gd name="connsiteX469" fmla="*/ 996672 w 4173281"/>
                <a:gd name="connsiteY469" fmla="*/ 4277383 h 5477157"/>
                <a:gd name="connsiteX470" fmla="*/ 1020033 w 4173281"/>
                <a:gd name="connsiteY470" fmla="*/ 4300741 h 5477157"/>
                <a:gd name="connsiteX471" fmla="*/ 996672 w 4173281"/>
                <a:gd name="connsiteY471" fmla="*/ 4324102 h 5477157"/>
                <a:gd name="connsiteX472" fmla="*/ 973314 w 4173281"/>
                <a:gd name="connsiteY472" fmla="*/ 4300741 h 5477157"/>
                <a:gd name="connsiteX473" fmla="*/ 996672 w 4173281"/>
                <a:gd name="connsiteY473" fmla="*/ 4277383 h 5477157"/>
                <a:gd name="connsiteX474" fmla="*/ 1993343 w 4173281"/>
                <a:gd name="connsiteY474" fmla="*/ 4272192 h 5477157"/>
                <a:gd name="connsiteX475" fmla="*/ 1993343 w 4173281"/>
                <a:gd name="connsiteY475" fmla="*/ 4277383 h 5477157"/>
                <a:gd name="connsiteX476" fmla="*/ 1988151 w 4173281"/>
                <a:gd name="connsiteY476" fmla="*/ 4305932 h 5477157"/>
                <a:gd name="connsiteX477" fmla="*/ 1990749 w 4173281"/>
                <a:gd name="connsiteY477" fmla="*/ 4305932 h 5477157"/>
                <a:gd name="connsiteX478" fmla="*/ 2006321 w 4173281"/>
                <a:gd name="connsiteY478" fmla="*/ 4318910 h 5477157"/>
                <a:gd name="connsiteX479" fmla="*/ 2016703 w 4173281"/>
                <a:gd name="connsiteY479" fmla="*/ 4321504 h 5477157"/>
                <a:gd name="connsiteX480" fmla="*/ 2006321 w 4173281"/>
                <a:gd name="connsiteY480" fmla="*/ 4287764 h 5477157"/>
                <a:gd name="connsiteX481" fmla="*/ 2006321 w 4173281"/>
                <a:gd name="connsiteY481" fmla="*/ 4279977 h 5477157"/>
                <a:gd name="connsiteX482" fmla="*/ 1995940 w 4173281"/>
                <a:gd name="connsiteY482" fmla="*/ 4272192 h 5477157"/>
                <a:gd name="connsiteX483" fmla="*/ 939571 w 4173281"/>
                <a:gd name="connsiteY483" fmla="*/ 4150204 h 5477157"/>
                <a:gd name="connsiteX484" fmla="*/ 955144 w 4173281"/>
                <a:gd name="connsiteY484" fmla="*/ 4165777 h 5477157"/>
                <a:gd name="connsiteX485" fmla="*/ 939571 w 4173281"/>
                <a:gd name="connsiteY485" fmla="*/ 4181350 h 5477157"/>
                <a:gd name="connsiteX486" fmla="*/ 923998 w 4173281"/>
                <a:gd name="connsiteY486" fmla="*/ 4165777 h 5477157"/>
                <a:gd name="connsiteX487" fmla="*/ 939571 w 4173281"/>
                <a:gd name="connsiteY487" fmla="*/ 4150204 h 5477157"/>
                <a:gd name="connsiteX488" fmla="*/ 2078996 w 4173281"/>
                <a:gd name="connsiteY488" fmla="*/ 4113865 h 5477157"/>
                <a:gd name="connsiteX489" fmla="*/ 2076399 w 4173281"/>
                <a:gd name="connsiteY489" fmla="*/ 4116462 h 5477157"/>
                <a:gd name="connsiteX490" fmla="*/ 2078996 w 4173281"/>
                <a:gd name="connsiteY490" fmla="*/ 4119056 h 5477157"/>
                <a:gd name="connsiteX491" fmla="*/ 2084186 w 4173281"/>
                <a:gd name="connsiteY491" fmla="*/ 4116462 h 5477157"/>
                <a:gd name="connsiteX492" fmla="*/ 2078996 w 4173281"/>
                <a:gd name="connsiteY492" fmla="*/ 4113865 h 5477157"/>
                <a:gd name="connsiteX493" fmla="*/ 781246 w 4173281"/>
                <a:gd name="connsiteY493" fmla="*/ 4059361 h 5477157"/>
                <a:gd name="connsiteX494" fmla="*/ 796819 w 4173281"/>
                <a:gd name="connsiteY494" fmla="*/ 4074934 h 5477157"/>
                <a:gd name="connsiteX495" fmla="*/ 781246 w 4173281"/>
                <a:gd name="connsiteY495" fmla="*/ 4090507 h 5477157"/>
                <a:gd name="connsiteX496" fmla="*/ 765673 w 4173281"/>
                <a:gd name="connsiteY496" fmla="*/ 4074934 h 5477157"/>
                <a:gd name="connsiteX497" fmla="*/ 781246 w 4173281"/>
                <a:gd name="connsiteY497" fmla="*/ 4059361 h 5477157"/>
                <a:gd name="connsiteX498" fmla="*/ 1858377 w 4173281"/>
                <a:gd name="connsiteY498" fmla="*/ 4054170 h 5477157"/>
                <a:gd name="connsiteX499" fmla="*/ 1879141 w 4173281"/>
                <a:gd name="connsiteY499" fmla="*/ 4074934 h 5477157"/>
                <a:gd name="connsiteX500" fmla="*/ 1858377 w 4173281"/>
                <a:gd name="connsiteY500" fmla="*/ 4095698 h 5477157"/>
                <a:gd name="connsiteX501" fmla="*/ 1837613 w 4173281"/>
                <a:gd name="connsiteY501" fmla="*/ 4074934 h 5477157"/>
                <a:gd name="connsiteX502" fmla="*/ 1858377 w 4173281"/>
                <a:gd name="connsiteY502" fmla="*/ 4054170 h 5477157"/>
                <a:gd name="connsiteX503" fmla="*/ 1995940 w 4173281"/>
                <a:gd name="connsiteY503" fmla="*/ 4025617 h 5477157"/>
                <a:gd name="connsiteX504" fmla="*/ 1995940 w 4173281"/>
                <a:gd name="connsiteY504" fmla="*/ 4030809 h 5477157"/>
                <a:gd name="connsiteX505" fmla="*/ 1985557 w 4173281"/>
                <a:gd name="connsiteY505" fmla="*/ 4054170 h 5477157"/>
                <a:gd name="connsiteX506" fmla="*/ 1988151 w 4173281"/>
                <a:gd name="connsiteY506" fmla="*/ 4067146 h 5477157"/>
                <a:gd name="connsiteX507" fmla="*/ 1972579 w 4173281"/>
                <a:gd name="connsiteY507" fmla="*/ 4090507 h 5477157"/>
                <a:gd name="connsiteX508" fmla="*/ 1980366 w 4173281"/>
                <a:gd name="connsiteY508" fmla="*/ 4111271 h 5477157"/>
                <a:gd name="connsiteX509" fmla="*/ 1977770 w 4173281"/>
                <a:gd name="connsiteY509" fmla="*/ 4121652 h 5477157"/>
                <a:gd name="connsiteX510" fmla="*/ 2003725 w 4173281"/>
                <a:gd name="connsiteY510" fmla="*/ 4116462 h 5477157"/>
                <a:gd name="connsiteX511" fmla="*/ 2021895 w 4173281"/>
                <a:gd name="connsiteY511" fmla="*/ 4119056 h 5477157"/>
                <a:gd name="connsiteX512" fmla="*/ 2029680 w 4173281"/>
                <a:gd name="connsiteY512" fmla="*/ 4111271 h 5477157"/>
                <a:gd name="connsiteX513" fmla="*/ 2016703 w 4173281"/>
                <a:gd name="connsiteY513" fmla="*/ 4082719 h 5477157"/>
                <a:gd name="connsiteX514" fmla="*/ 2034871 w 4173281"/>
                <a:gd name="connsiteY514" fmla="*/ 4048978 h 5477157"/>
                <a:gd name="connsiteX515" fmla="*/ 2032276 w 4173281"/>
                <a:gd name="connsiteY515" fmla="*/ 4041191 h 5477157"/>
                <a:gd name="connsiteX516" fmla="*/ 2021895 w 4173281"/>
                <a:gd name="connsiteY516" fmla="*/ 4043787 h 5477157"/>
                <a:gd name="connsiteX517" fmla="*/ 1995940 w 4173281"/>
                <a:gd name="connsiteY517" fmla="*/ 4025617 h 5477157"/>
                <a:gd name="connsiteX518" fmla="*/ 2050444 w 4173281"/>
                <a:gd name="connsiteY518" fmla="*/ 3932180 h 5477157"/>
                <a:gd name="connsiteX519" fmla="*/ 2037467 w 4173281"/>
                <a:gd name="connsiteY519" fmla="*/ 3945159 h 5477157"/>
                <a:gd name="connsiteX520" fmla="*/ 2055635 w 4173281"/>
                <a:gd name="connsiteY520" fmla="*/ 3973708 h 5477157"/>
                <a:gd name="connsiteX521" fmla="*/ 2073805 w 4173281"/>
                <a:gd name="connsiteY521" fmla="*/ 3955540 h 5477157"/>
                <a:gd name="connsiteX522" fmla="*/ 2050444 w 4173281"/>
                <a:gd name="connsiteY522" fmla="*/ 3932180 h 5477157"/>
                <a:gd name="connsiteX523" fmla="*/ 1681883 w 4173281"/>
                <a:gd name="connsiteY523" fmla="*/ 3911419 h 5477157"/>
                <a:gd name="connsiteX524" fmla="*/ 1718220 w 4173281"/>
                <a:gd name="connsiteY524" fmla="*/ 3947756 h 5477157"/>
                <a:gd name="connsiteX525" fmla="*/ 1681883 w 4173281"/>
                <a:gd name="connsiteY525" fmla="*/ 3984093 h 5477157"/>
                <a:gd name="connsiteX526" fmla="*/ 1648143 w 4173281"/>
                <a:gd name="connsiteY526" fmla="*/ 3960732 h 5477157"/>
                <a:gd name="connsiteX527" fmla="*/ 1642952 w 4173281"/>
                <a:gd name="connsiteY527" fmla="*/ 3960732 h 5477157"/>
                <a:gd name="connsiteX528" fmla="*/ 1622188 w 4173281"/>
                <a:gd name="connsiteY528" fmla="*/ 3939968 h 5477157"/>
                <a:gd name="connsiteX529" fmla="*/ 1642952 w 4173281"/>
                <a:gd name="connsiteY529" fmla="*/ 3921801 h 5477157"/>
                <a:gd name="connsiteX530" fmla="*/ 1653334 w 4173281"/>
                <a:gd name="connsiteY530" fmla="*/ 3924395 h 5477157"/>
                <a:gd name="connsiteX531" fmla="*/ 1681883 w 4173281"/>
                <a:gd name="connsiteY531" fmla="*/ 3911419 h 5477157"/>
                <a:gd name="connsiteX532" fmla="*/ 1186142 w 4173281"/>
                <a:gd name="connsiteY532" fmla="*/ 3885464 h 5477157"/>
                <a:gd name="connsiteX533" fmla="*/ 1258816 w 4173281"/>
                <a:gd name="connsiteY533" fmla="*/ 3932183 h 5477157"/>
                <a:gd name="connsiteX534" fmla="*/ 1300344 w 4173281"/>
                <a:gd name="connsiteY534" fmla="*/ 3906228 h 5477157"/>
                <a:gd name="connsiteX535" fmla="*/ 1339278 w 4173281"/>
                <a:gd name="connsiteY535" fmla="*/ 3926992 h 5477157"/>
                <a:gd name="connsiteX536" fmla="*/ 1380806 w 4173281"/>
                <a:gd name="connsiteY536" fmla="*/ 3945159 h 5477157"/>
                <a:gd name="connsiteX537" fmla="*/ 1385997 w 4173281"/>
                <a:gd name="connsiteY537" fmla="*/ 3942565 h 5477157"/>
                <a:gd name="connsiteX538" fmla="*/ 1383400 w 4173281"/>
                <a:gd name="connsiteY538" fmla="*/ 3932183 h 5477157"/>
                <a:gd name="connsiteX539" fmla="*/ 1401570 w 4173281"/>
                <a:gd name="connsiteY539" fmla="*/ 3914013 h 5477157"/>
                <a:gd name="connsiteX540" fmla="*/ 1419737 w 4173281"/>
                <a:gd name="connsiteY540" fmla="*/ 3932183 h 5477157"/>
                <a:gd name="connsiteX541" fmla="*/ 1417143 w 4173281"/>
                <a:gd name="connsiteY541" fmla="*/ 3939968 h 5477157"/>
                <a:gd name="connsiteX542" fmla="*/ 1458671 w 4173281"/>
                <a:gd name="connsiteY542" fmla="*/ 3965923 h 5477157"/>
                <a:gd name="connsiteX543" fmla="*/ 1487220 w 4173281"/>
                <a:gd name="connsiteY543" fmla="*/ 3997069 h 5477157"/>
                <a:gd name="connsiteX544" fmla="*/ 1469053 w 4173281"/>
                <a:gd name="connsiteY544" fmla="*/ 4025621 h 5477157"/>
                <a:gd name="connsiteX545" fmla="*/ 1484626 w 4173281"/>
                <a:gd name="connsiteY545" fmla="*/ 4048979 h 5477157"/>
                <a:gd name="connsiteX546" fmla="*/ 1456074 w 4173281"/>
                <a:gd name="connsiteY546" fmla="*/ 4077531 h 5477157"/>
                <a:gd name="connsiteX547" fmla="*/ 1432716 w 4173281"/>
                <a:gd name="connsiteY547" fmla="*/ 4064552 h 5477157"/>
                <a:gd name="connsiteX548" fmla="*/ 1422334 w 4173281"/>
                <a:gd name="connsiteY548" fmla="*/ 4067149 h 5477157"/>
                <a:gd name="connsiteX549" fmla="*/ 1323705 w 4173281"/>
                <a:gd name="connsiteY549" fmla="*/ 4134632 h 5477157"/>
                <a:gd name="connsiteX550" fmla="*/ 1219885 w 4173281"/>
                <a:gd name="connsiteY550" fmla="*/ 4043788 h 5477157"/>
                <a:gd name="connsiteX551" fmla="*/ 1209503 w 4173281"/>
                <a:gd name="connsiteY551" fmla="*/ 4046385 h 5477157"/>
                <a:gd name="connsiteX552" fmla="*/ 1222479 w 4173281"/>
                <a:gd name="connsiteY552" fmla="*/ 4090507 h 5477157"/>
                <a:gd name="connsiteX553" fmla="*/ 1131638 w 4173281"/>
                <a:gd name="connsiteY553" fmla="*/ 4181351 h 5477157"/>
                <a:gd name="connsiteX554" fmla="*/ 1077131 w 4173281"/>
                <a:gd name="connsiteY554" fmla="*/ 4163181 h 5477157"/>
                <a:gd name="connsiteX555" fmla="*/ 1061558 w 4173281"/>
                <a:gd name="connsiteY555" fmla="*/ 4165778 h 5477157"/>
                <a:gd name="connsiteX556" fmla="*/ 1017436 w 4173281"/>
                <a:gd name="connsiteY556" fmla="*/ 4121653 h 5477157"/>
                <a:gd name="connsiteX557" fmla="*/ 1040794 w 4173281"/>
                <a:gd name="connsiteY557" fmla="*/ 4082722 h 5477157"/>
                <a:gd name="connsiteX558" fmla="*/ 1110874 w 4173281"/>
                <a:gd name="connsiteY558" fmla="*/ 4004857 h 5477157"/>
                <a:gd name="connsiteX559" fmla="*/ 1103086 w 4173281"/>
                <a:gd name="connsiteY559" fmla="*/ 3968520 h 5477157"/>
                <a:gd name="connsiteX560" fmla="*/ 1186142 w 4173281"/>
                <a:gd name="connsiteY560" fmla="*/ 3885464 h 5477157"/>
                <a:gd name="connsiteX561" fmla="*/ 1388591 w 4173281"/>
                <a:gd name="connsiteY561" fmla="*/ 3843935 h 5477157"/>
                <a:gd name="connsiteX562" fmla="*/ 1406761 w 4173281"/>
                <a:gd name="connsiteY562" fmla="*/ 3862102 h 5477157"/>
                <a:gd name="connsiteX563" fmla="*/ 1388591 w 4173281"/>
                <a:gd name="connsiteY563" fmla="*/ 3880272 h 5477157"/>
                <a:gd name="connsiteX564" fmla="*/ 1370424 w 4173281"/>
                <a:gd name="connsiteY564" fmla="*/ 3862102 h 5477157"/>
                <a:gd name="connsiteX565" fmla="*/ 1388591 w 4173281"/>
                <a:gd name="connsiteY565" fmla="*/ 3843935 h 5477157"/>
                <a:gd name="connsiteX566" fmla="*/ 1668907 w 4173281"/>
                <a:gd name="connsiteY566" fmla="*/ 3825765 h 5477157"/>
                <a:gd name="connsiteX567" fmla="*/ 1705244 w 4173281"/>
                <a:gd name="connsiteY567" fmla="*/ 3862102 h 5477157"/>
                <a:gd name="connsiteX568" fmla="*/ 1668907 w 4173281"/>
                <a:gd name="connsiteY568" fmla="*/ 3898439 h 5477157"/>
                <a:gd name="connsiteX569" fmla="*/ 1632570 w 4173281"/>
                <a:gd name="connsiteY569" fmla="*/ 3862102 h 5477157"/>
                <a:gd name="connsiteX570" fmla="*/ 1668907 w 4173281"/>
                <a:gd name="connsiteY570" fmla="*/ 3825765 h 5477157"/>
                <a:gd name="connsiteX571" fmla="*/ 1554705 w 4173281"/>
                <a:gd name="connsiteY571" fmla="*/ 3781643 h 5477157"/>
                <a:gd name="connsiteX572" fmla="*/ 1598827 w 4173281"/>
                <a:gd name="connsiteY572" fmla="*/ 3825765 h 5477157"/>
                <a:gd name="connsiteX573" fmla="*/ 1554705 w 4173281"/>
                <a:gd name="connsiteY573" fmla="*/ 3869890 h 5477157"/>
                <a:gd name="connsiteX574" fmla="*/ 1536535 w 4173281"/>
                <a:gd name="connsiteY574" fmla="*/ 3867293 h 5477157"/>
                <a:gd name="connsiteX575" fmla="*/ 1495007 w 4173281"/>
                <a:gd name="connsiteY575" fmla="*/ 3898439 h 5477157"/>
                <a:gd name="connsiteX576" fmla="*/ 1450885 w 4173281"/>
                <a:gd name="connsiteY576" fmla="*/ 3854317 h 5477157"/>
                <a:gd name="connsiteX577" fmla="*/ 1495007 w 4173281"/>
                <a:gd name="connsiteY577" fmla="*/ 3810192 h 5477157"/>
                <a:gd name="connsiteX578" fmla="*/ 1513177 w 4173281"/>
                <a:gd name="connsiteY578" fmla="*/ 3815383 h 5477157"/>
                <a:gd name="connsiteX579" fmla="*/ 1554705 w 4173281"/>
                <a:gd name="connsiteY579" fmla="*/ 3781643 h 5477157"/>
                <a:gd name="connsiteX580" fmla="*/ 2252893 w 4173281"/>
                <a:gd name="connsiteY580" fmla="*/ 3716754 h 5477157"/>
                <a:gd name="connsiteX581" fmla="*/ 2252893 w 4173281"/>
                <a:gd name="connsiteY581" fmla="*/ 3721946 h 5477157"/>
                <a:gd name="connsiteX582" fmla="*/ 2258083 w 4173281"/>
                <a:gd name="connsiteY582" fmla="*/ 3716754 h 5477157"/>
                <a:gd name="connsiteX583" fmla="*/ 669638 w 4173281"/>
                <a:gd name="connsiteY583" fmla="*/ 3688206 h 5477157"/>
                <a:gd name="connsiteX584" fmla="*/ 700784 w 4173281"/>
                <a:gd name="connsiteY584" fmla="*/ 3719352 h 5477157"/>
                <a:gd name="connsiteX585" fmla="*/ 690402 w 4173281"/>
                <a:gd name="connsiteY585" fmla="*/ 3742710 h 5477157"/>
                <a:gd name="connsiteX586" fmla="*/ 721548 w 4173281"/>
                <a:gd name="connsiteY586" fmla="*/ 3807599 h 5477157"/>
                <a:gd name="connsiteX587" fmla="*/ 635895 w 4173281"/>
                <a:gd name="connsiteY587" fmla="*/ 3893249 h 5477157"/>
                <a:gd name="connsiteX588" fmla="*/ 550246 w 4173281"/>
                <a:gd name="connsiteY588" fmla="*/ 3807599 h 5477157"/>
                <a:gd name="connsiteX589" fmla="*/ 635895 w 4173281"/>
                <a:gd name="connsiteY589" fmla="*/ 3721946 h 5477157"/>
                <a:gd name="connsiteX590" fmla="*/ 638492 w 4173281"/>
                <a:gd name="connsiteY590" fmla="*/ 3721946 h 5477157"/>
                <a:gd name="connsiteX591" fmla="*/ 638492 w 4173281"/>
                <a:gd name="connsiteY591" fmla="*/ 3719352 h 5477157"/>
                <a:gd name="connsiteX592" fmla="*/ 669638 w 4173281"/>
                <a:gd name="connsiteY592" fmla="*/ 3688206 h 5477157"/>
                <a:gd name="connsiteX593" fmla="*/ 918807 w 4173281"/>
                <a:gd name="connsiteY593" fmla="*/ 3675227 h 5477157"/>
                <a:gd name="connsiteX594" fmla="*/ 942168 w 4173281"/>
                <a:gd name="connsiteY594" fmla="*/ 3698585 h 5477157"/>
                <a:gd name="connsiteX595" fmla="*/ 918807 w 4173281"/>
                <a:gd name="connsiteY595" fmla="*/ 3721946 h 5477157"/>
                <a:gd name="connsiteX596" fmla="*/ 895449 w 4173281"/>
                <a:gd name="connsiteY596" fmla="*/ 3698585 h 5477157"/>
                <a:gd name="connsiteX597" fmla="*/ 918807 w 4173281"/>
                <a:gd name="connsiteY597" fmla="*/ 3675227 h 5477157"/>
                <a:gd name="connsiteX598" fmla="*/ 674830 w 4173281"/>
                <a:gd name="connsiteY598" fmla="*/ 3605150 h 5477157"/>
                <a:gd name="connsiteX599" fmla="*/ 695594 w 4173281"/>
                <a:gd name="connsiteY599" fmla="*/ 3625914 h 5477157"/>
                <a:gd name="connsiteX600" fmla="*/ 674830 w 4173281"/>
                <a:gd name="connsiteY600" fmla="*/ 3646678 h 5477157"/>
                <a:gd name="connsiteX601" fmla="*/ 654066 w 4173281"/>
                <a:gd name="connsiteY601" fmla="*/ 3625914 h 5477157"/>
                <a:gd name="connsiteX602" fmla="*/ 674830 w 4173281"/>
                <a:gd name="connsiteY602" fmla="*/ 3605150 h 5477157"/>
                <a:gd name="connsiteX603" fmla="*/ 2037467 w 4173281"/>
                <a:gd name="connsiteY603" fmla="*/ 3535070 h 5477157"/>
                <a:gd name="connsiteX604" fmla="*/ 2058231 w 4173281"/>
                <a:gd name="connsiteY604" fmla="*/ 3555834 h 5477157"/>
                <a:gd name="connsiteX605" fmla="*/ 2037467 w 4173281"/>
                <a:gd name="connsiteY605" fmla="*/ 3576598 h 5477157"/>
                <a:gd name="connsiteX606" fmla="*/ 2016703 w 4173281"/>
                <a:gd name="connsiteY606" fmla="*/ 3555834 h 5477157"/>
                <a:gd name="connsiteX607" fmla="*/ 2037467 w 4173281"/>
                <a:gd name="connsiteY607" fmla="*/ 3535070 h 5477157"/>
                <a:gd name="connsiteX608" fmla="*/ 1738983 w 4173281"/>
                <a:gd name="connsiteY608" fmla="*/ 3529879 h 5477157"/>
                <a:gd name="connsiteX609" fmla="*/ 1728107 w 4173281"/>
                <a:gd name="connsiteY609" fmla="*/ 3545451 h 5477157"/>
                <a:gd name="connsiteX610" fmla="*/ 1728603 w 4173281"/>
                <a:gd name="connsiteY610" fmla="*/ 3545451 h 5477157"/>
                <a:gd name="connsiteX611" fmla="*/ 1749776 w 4173281"/>
                <a:gd name="connsiteY611" fmla="*/ 3539101 h 5477157"/>
                <a:gd name="connsiteX612" fmla="*/ 1591042 w 4173281"/>
                <a:gd name="connsiteY612" fmla="*/ 3527285 h 5477157"/>
                <a:gd name="connsiteX613" fmla="*/ 1622188 w 4173281"/>
                <a:gd name="connsiteY613" fmla="*/ 3558431 h 5477157"/>
                <a:gd name="connsiteX614" fmla="*/ 1591042 w 4173281"/>
                <a:gd name="connsiteY614" fmla="*/ 3592171 h 5477157"/>
                <a:gd name="connsiteX615" fmla="*/ 1559896 w 4173281"/>
                <a:gd name="connsiteY615" fmla="*/ 3558431 h 5477157"/>
                <a:gd name="connsiteX616" fmla="*/ 1591042 w 4173281"/>
                <a:gd name="connsiteY616" fmla="*/ 3527285 h 5477157"/>
                <a:gd name="connsiteX617" fmla="*/ 721549 w 4173281"/>
                <a:gd name="connsiteY617" fmla="*/ 3519496 h 5477157"/>
                <a:gd name="connsiteX618" fmla="*/ 765674 w 4173281"/>
                <a:gd name="connsiteY618" fmla="*/ 3563618 h 5477157"/>
                <a:gd name="connsiteX619" fmla="*/ 721549 w 4173281"/>
                <a:gd name="connsiteY619" fmla="*/ 3607743 h 5477157"/>
                <a:gd name="connsiteX620" fmla="*/ 677427 w 4173281"/>
                <a:gd name="connsiteY620" fmla="*/ 3563618 h 5477157"/>
                <a:gd name="connsiteX621" fmla="*/ 721549 w 4173281"/>
                <a:gd name="connsiteY621" fmla="*/ 3519496 h 5477157"/>
                <a:gd name="connsiteX622" fmla="*/ 1450884 w 4173281"/>
                <a:gd name="connsiteY622" fmla="*/ 3467586 h 5477157"/>
                <a:gd name="connsiteX623" fmla="*/ 1463860 w 4173281"/>
                <a:gd name="connsiteY623" fmla="*/ 3480562 h 5477157"/>
                <a:gd name="connsiteX624" fmla="*/ 1450884 w 4173281"/>
                <a:gd name="connsiteY624" fmla="*/ 3493541 h 5477157"/>
                <a:gd name="connsiteX625" fmla="*/ 1448287 w 4173281"/>
                <a:gd name="connsiteY625" fmla="*/ 3493541 h 5477157"/>
                <a:gd name="connsiteX626" fmla="*/ 1479433 w 4173281"/>
                <a:gd name="connsiteY626" fmla="*/ 3519496 h 5477157"/>
                <a:gd name="connsiteX627" fmla="*/ 1500197 w 4173281"/>
                <a:gd name="connsiteY627" fmla="*/ 3514305 h 5477157"/>
                <a:gd name="connsiteX628" fmla="*/ 1549513 w 4173281"/>
                <a:gd name="connsiteY628" fmla="*/ 3563618 h 5477157"/>
                <a:gd name="connsiteX629" fmla="*/ 1533940 w 4173281"/>
                <a:gd name="connsiteY629" fmla="*/ 3599955 h 5477157"/>
                <a:gd name="connsiteX630" fmla="*/ 1541725 w 4173281"/>
                <a:gd name="connsiteY630" fmla="*/ 3597360 h 5477157"/>
                <a:gd name="connsiteX631" fmla="*/ 1570277 w 4173281"/>
                <a:gd name="connsiteY631" fmla="*/ 3625909 h 5477157"/>
                <a:gd name="connsiteX632" fmla="*/ 1541725 w 4173281"/>
                <a:gd name="connsiteY632" fmla="*/ 3654461 h 5477157"/>
                <a:gd name="connsiteX633" fmla="*/ 1513176 w 4173281"/>
                <a:gd name="connsiteY633" fmla="*/ 3625909 h 5477157"/>
                <a:gd name="connsiteX634" fmla="*/ 1520961 w 4173281"/>
                <a:gd name="connsiteY634" fmla="*/ 3607742 h 5477157"/>
                <a:gd name="connsiteX635" fmla="*/ 1502794 w 4173281"/>
                <a:gd name="connsiteY635" fmla="*/ 3610337 h 5477157"/>
                <a:gd name="connsiteX636" fmla="*/ 1461266 w 4173281"/>
                <a:gd name="connsiteY636" fmla="*/ 3586979 h 5477157"/>
                <a:gd name="connsiteX637" fmla="*/ 1435311 w 4173281"/>
                <a:gd name="connsiteY637" fmla="*/ 3594764 h 5477157"/>
                <a:gd name="connsiteX638" fmla="*/ 1383402 w 4173281"/>
                <a:gd name="connsiteY638" fmla="*/ 3542854 h 5477157"/>
                <a:gd name="connsiteX639" fmla="*/ 1435311 w 4173281"/>
                <a:gd name="connsiteY639" fmla="*/ 3490944 h 5477157"/>
                <a:gd name="connsiteX640" fmla="*/ 1445693 w 4173281"/>
                <a:gd name="connsiteY640" fmla="*/ 3493541 h 5477157"/>
                <a:gd name="connsiteX641" fmla="*/ 1437905 w 4173281"/>
                <a:gd name="connsiteY641" fmla="*/ 3480562 h 5477157"/>
                <a:gd name="connsiteX642" fmla="*/ 1450884 w 4173281"/>
                <a:gd name="connsiteY642" fmla="*/ 3467586 h 5477157"/>
                <a:gd name="connsiteX643" fmla="*/ 334817 w 4173281"/>
                <a:gd name="connsiteY643" fmla="*/ 3418274 h 5477157"/>
                <a:gd name="connsiteX644" fmla="*/ 436043 w 4173281"/>
                <a:gd name="connsiteY644" fmla="*/ 3519497 h 5477157"/>
                <a:gd name="connsiteX645" fmla="*/ 334817 w 4173281"/>
                <a:gd name="connsiteY645" fmla="*/ 3620723 h 5477157"/>
                <a:gd name="connsiteX646" fmla="*/ 233595 w 4173281"/>
                <a:gd name="connsiteY646" fmla="*/ 3519497 h 5477157"/>
                <a:gd name="connsiteX647" fmla="*/ 334817 w 4173281"/>
                <a:gd name="connsiteY647" fmla="*/ 3418274 h 5477157"/>
                <a:gd name="connsiteX648" fmla="*/ 451617 w 4173281"/>
                <a:gd name="connsiteY648" fmla="*/ 3400104 h 5477157"/>
                <a:gd name="connsiteX649" fmla="*/ 474978 w 4173281"/>
                <a:gd name="connsiteY649" fmla="*/ 3423462 h 5477157"/>
                <a:gd name="connsiteX650" fmla="*/ 451617 w 4173281"/>
                <a:gd name="connsiteY650" fmla="*/ 3446823 h 5477157"/>
                <a:gd name="connsiteX651" fmla="*/ 428259 w 4173281"/>
                <a:gd name="connsiteY651" fmla="*/ 3423462 h 5477157"/>
                <a:gd name="connsiteX652" fmla="*/ 451617 w 4173281"/>
                <a:gd name="connsiteY652" fmla="*/ 3400104 h 5477157"/>
                <a:gd name="connsiteX653" fmla="*/ 1030415 w 4173281"/>
                <a:gd name="connsiteY653" fmla="*/ 3363767 h 5477157"/>
                <a:gd name="connsiteX654" fmla="*/ 1051179 w 4173281"/>
                <a:gd name="connsiteY654" fmla="*/ 3384531 h 5477157"/>
                <a:gd name="connsiteX655" fmla="*/ 1030415 w 4173281"/>
                <a:gd name="connsiteY655" fmla="*/ 3405295 h 5477157"/>
                <a:gd name="connsiteX656" fmla="*/ 1009651 w 4173281"/>
                <a:gd name="connsiteY656" fmla="*/ 3384531 h 5477157"/>
                <a:gd name="connsiteX657" fmla="*/ 1030415 w 4173281"/>
                <a:gd name="connsiteY657" fmla="*/ 3363767 h 5477157"/>
                <a:gd name="connsiteX658" fmla="*/ 2424195 w 4173281"/>
                <a:gd name="connsiteY658" fmla="*/ 3322239 h 5477157"/>
                <a:gd name="connsiteX659" fmla="*/ 2411219 w 4173281"/>
                <a:gd name="connsiteY659" fmla="*/ 3335215 h 5477157"/>
                <a:gd name="connsiteX660" fmla="*/ 2424195 w 4173281"/>
                <a:gd name="connsiteY660" fmla="*/ 3330023 h 5477157"/>
                <a:gd name="connsiteX661" fmla="*/ 142751 w 4173281"/>
                <a:gd name="connsiteY661" fmla="*/ 3319644 h 5477157"/>
                <a:gd name="connsiteX662" fmla="*/ 218022 w 4173281"/>
                <a:gd name="connsiteY662" fmla="*/ 3394912 h 5477157"/>
                <a:gd name="connsiteX663" fmla="*/ 142751 w 4173281"/>
                <a:gd name="connsiteY663" fmla="*/ 3470183 h 5477157"/>
                <a:gd name="connsiteX664" fmla="*/ 67483 w 4173281"/>
                <a:gd name="connsiteY664" fmla="*/ 3394912 h 5477157"/>
                <a:gd name="connsiteX665" fmla="*/ 142751 w 4173281"/>
                <a:gd name="connsiteY665" fmla="*/ 3319644 h 5477157"/>
                <a:gd name="connsiteX666" fmla="*/ 659257 w 4173281"/>
                <a:gd name="connsiteY666" fmla="*/ 3304072 h 5477157"/>
                <a:gd name="connsiteX667" fmla="*/ 700785 w 4173281"/>
                <a:gd name="connsiteY667" fmla="*/ 3345600 h 5477157"/>
                <a:gd name="connsiteX668" fmla="*/ 659257 w 4173281"/>
                <a:gd name="connsiteY668" fmla="*/ 3387128 h 5477157"/>
                <a:gd name="connsiteX669" fmla="*/ 617729 w 4173281"/>
                <a:gd name="connsiteY669" fmla="*/ 3345600 h 5477157"/>
                <a:gd name="connsiteX670" fmla="*/ 659257 w 4173281"/>
                <a:gd name="connsiteY670" fmla="*/ 3304072 h 5477157"/>
                <a:gd name="connsiteX671" fmla="*/ 578795 w 4173281"/>
                <a:gd name="connsiteY671" fmla="*/ 3285902 h 5477157"/>
                <a:gd name="connsiteX672" fmla="*/ 607347 w 4173281"/>
                <a:gd name="connsiteY672" fmla="*/ 3314451 h 5477157"/>
                <a:gd name="connsiteX673" fmla="*/ 578795 w 4173281"/>
                <a:gd name="connsiteY673" fmla="*/ 3343003 h 5477157"/>
                <a:gd name="connsiteX674" fmla="*/ 550246 w 4173281"/>
                <a:gd name="connsiteY674" fmla="*/ 3314451 h 5477157"/>
                <a:gd name="connsiteX675" fmla="*/ 578795 w 4173281"/>
                <a:gd name="connsiteY675" fmla="*/ 3285902 h 5477157"/>
                <a:gd name="connsiteX676" fmla="*/ 846133 w 4173281"/>
                <a:gd name="connsiteY676" fmla="*/ 3270328 h 5477157"/>
                <a:gd name="connsiteX677" fmla="*/ 869494 w 4173281"/>
                <a:gd name="connsiteY677" fmla="*/ 3293686 h 5477157"/>
                <a:gd name="connsiteX678" fmla="*/ 866897 w 4173281"/>
                <a:gd name="connsiteY678" fmla="*/ 3301474 h 5477157"/>
                <a:gd name="connsiteX679" fmla="*/ 905831 w 4173281"/>
                <a:gd name="connsiteY679" fmla="*/ 3280710 h 5477157"/>
                <a:gd name="connsiteX680" fmla="*/ 952550 w 4173281"/>
                <a:gd name="connsiteY680" fmla="*/ 3327429 h 5477157"/>
                <a:gd name="connsiteX681" fmla="*/ 918807 w 4173281"/>
                <a:gd name="connsiteY681" fmla="*/ 3371551 h 5477157"/>
                <a:gd name="connsiteX682" fmla="*/ 939571 w 4173281"/>
                <a:gd name="connsiteY682" fmla="*/ 3418270 h 5477157"/>
                <a:gd name="connsiteX683" fmla="*/ 874685 w 4173281"/>
                <a:gd name="connsiteY683" fmla="*/ 3480562 h 5477157"/>
                <a:gd name="connsiteX684" fmla="*/ 812393 w 4173281"/>
                <a:gd name="connsiteY684" fmla="*/ 3418270 h 5477157"/>
                <a:gd name="connsiteX685" fmla="*/ 869494 w 4173281"/>
                <a:gd name="connsiteY685" fmla="*/ 3355978 h 5477157"/>
                <a:gd name="connsiteX686" fmla="*/ 859112 w 4173281"/>
                <a:gd name="connsiteY686" fmla="*/ 3327429 h 5477157"/>
                <a:gd name="connsiteX687" fmla="*/ 861706 w 4173281"/>
                <a:gd name="connsiteY687" fmla="*/ 3309259 h 5477157"/>
                <a:gd name="connsiteX688" fmla="*/ 843539 w 4173281"/>
                <a:gd name="connsiteY688" fmla="*/ 3319641 h 5477157"/>
                <a:gd name="connsiteX689" fmla="*/ 820178 w 4173281"/>
                <a:gd name="connsiteY689" fmla="*/ 3296283 h 5477157"/>
                <a:gd name="connsiteX690" fmla="*/ 846133 w 4173281"/>
                <a:gd name="connsiteY690" fmla="*/ 3270328 h 5477157"/>
                <a:gd name="connsiteX691" fmla="*/ 1253627 w 4173281"/>
                <a:gd name="connsiteY691" fmla="*/ 3267732 h 5477157"/>
                <a:gd name="connsiteX692" fmla="*/ 1258818 w 4173281"/>
                <a:gd name="connsiteY692" fmla="*/ 3272923 h 5477157"/>
                <a:gd name="connsiteX693" fmla="*/ 1258818 w 4173281"/>
                <a:gd name="connsiteY693" fmla="*/ 3267732 h 5477157"/>
                <a:gd name="connsiteX694" fmla="*/ 1030411 w 4173281"/>
                <a:gd name="connsiteY694" fmla="*/ 3262543 h 5477157"/>
                <a:gd name="connsiteX695" fmla="*/ 1069345 w 4173281"/>
                <a:gd name="connsiteY695" fmla="*/ 3301474 h 5477157"/>
                <a:gd name="connsiteX696" fmla="*/ 1030411 w 4173281"/>
                <a:gd name="connsiteY696" fmla="*/ 3340408 h 5477157"/>
                <a:gd name="connsiteX697" fmla="*/ 991480 w 4173281"/>
                <a:gd name="connsiteY697" fmla="*/ 3301474 h 5477157"/>
                <a:gd name="connsiteX698" fmla="*/ 1030411 w 4173281"/>
                <a:gd name="connsiteY698" fmla="*/ 3262543 h 5477157"/>
                <a:gd name="connsiteX699" fmla="*/ 2213962 w 4173281"/>
                <a:gd name="connsiteY699" fmla="*/ 3244373 h 5477157"/>
                <a:gd name="connsiteX700" fmla="*/ 2219153 w 4173281"/>
                <a:gd name="connsiteY700" fmla="*/ 3259947 h 5477157"/>
                <a:gd name="connsiteX701" fmla="*/ 2200982 w 4173281"/>
                <a:gd name="connsiteY701" fmla="*/ 3288496 h 5477157"/>
                <a:gd name="connsiteX702" fmla="*/ 2216556 w 4173281"/>
                <a:gd name="connsiteY702" fmla="*/ 3306666 h 5477157"/>
                <a:gd name="connsiteX703" fmla="*/ 2219153 w 4173281"/>
                <a:gd name="connsiteY703" fmla="*/ 3306666 h 5477157"/>
                <a:gd name="connsiteX704" fmla="*/ 2273657 w 4173281"/>
                <a:gd name="connsiteY704" fmla="*/ 3332621 h 5477157"/>
                <a:gd name="connsiteX705" fmla="*/ 2278848 w 4173281"/>
                <a:gd name="connsiteY705" fmla="*/ 3332621 h 5477157"/>
                <a:gd name="connsiteX706" fmla="*/ 2286635 w 4173281"/>
                <a:gd name="connsiteY706" fmla="*/ 3324833 h 5477157"/>
                <a:gd name="connsiteX707" fmla="*/ 2239917 w 4173281"/>
                <a:gd name="connsiteY707" fmla="*/ 3244373 h 5477157"/>
                <a:gd name="connsiteX708" fmla="*/ 2226938 w 4173281"/>
                <a:gd name="connsiteY708" fmla="*/ 3246968 h 5477157"/>
                <a:gd name="connsiteX709" fmla="*/ 2213962 w 4173281"/>
                <a:gd name="connsiteY709" fmla="*/ 3244373 h 5477157"/>
                <a:gd name="connsiteX710" fmla="*/ 1178356 w 4173281"/>
                <a:gd name="connsiteY710" fmla="*/ 3239183 h 5477157"/>
                <a:gd name="connsiteX711" fmla="*/ 1129043 w 4173281"/>
                <a:gd name="connsiteY711" fmla="*/ 3278113 h 5477157"/>
                <a:gd name="connsiteX712" fmla="*/ 1105682 w 4173281"/>
                <a:gd name="connsiteY712" fmla="*/ 3298878 h 5477157"/>
                <a:gd name="connsiteX713" fmla="*/ 1142019 w 4173281"/>
                <a:gd name="connsiteY713" fmla="*/ 3319642 h 5477157"/>
                <a:gd name="connsiteX714" fmla="*/ 1196526 w 4173281"/>
                <a:gd name="connsiteY714" fmla="*/ 3254756 h 5477157"/>
                <a:gd name="connsiteX715" fmla="*/ 1178356 w 4173281"/>
                <a:gd name="connsiteY715" fmla="*/ 3239183 h 5477157"/>
                <a:gd name="connsiteX716" fmla="*/ 1998534 w 4173281"/>
                <a:gd name="connsiteY716" fmla="*/ 3200249 h 5477157"/>
                <a:gd name="connsiteX717" fmla="*/ 1993343 w 4173281"/>
                <a:gd name="connsiteY717" fmla="*/ 3218418 h 5477157"/>
                <a:gd name="connsiteX718" fmla="*/ 1998534 w 4173281"/>
                <a:gd name="connsiteY718" fmla="*/ 3215822 h 5477157"/>
                <a:gd name="connsiteX719" fmla="*/ 2016703 w 4173281"/>
                <a:gd name="connsiteY719" fmla="*/ 3210631 h 5477157"/>
                <a:gd name="connsiteX720" fmla="*/ 2006321 w 4173281"/>
                <a:gd name="connsiteY720" fmla="*/ 3202846 h 5477157"/>
                <a:gd name="connsiteX721" fmla="*/ 1998534 w 4173281"/>
                <a:gd name="connsiteY721" fmla="*/ 3200249 h 5477157"/>
                <a:gd name="connsiteX722" fmla="*/ 1847995 w 4173281"/>
                <a:gd name="connsiteY722" fmla="*/ 3195061 h 5477157"/>
                <a:gd name="connsiteX723" fmla="*/ 1873950 w 4173281"/>
                <a:gd name="connsiteY723" fmla="*/ 3221016 h 5477157"/>
                <a:gd name="connsiteX724" fmla="*/ 1847995 w 4173281"/>
                <a:gd name="connsiteY724" fmla="*/ 3246971 h 5477157"/>
                <a:gd name="connsiteX725" fmla="*/ 1822040 w 4173281"/>
                <a:gd name="connsiteY725" fmla="*/ 3221016 h 5477157"/>
                <a:gd name="connsiteX726" fmla="*/ 1847995 w 4173281"/>
                <a:gd name="connsiteY726" fmla="*/ 3195061 h 5477157"/>
                <a:gd name="connsiteX727" fmla="*/ 599561 w 4173281"/>
                <a:gd name="connsiteY727" fmla="*/ 3184678 h 5477157"/>
                <a:gd name="connsiteX728" fmla="*/ 620325 w 4173281"/>
                <a:gd name="connsiteY728" fmla="*/ 3205442 h 5477157"/>
                <a:gd name="connsiteX729" fmla="*/ 599561 w 4173281"/>
                <a:gd name="connsiteY729" fmla="*/ 3226206 h 5477157"/>
                <a:gd name="connsiteX730" fmla="*/ 578797 w 4173281"/>
                <a:gd name="connsiteY730" fmla="*/ 3205442 h 5477157"/>
                <a:gd name="connsiteX731" fmla="*/ 599561 w 4173281"/>
                <a:gd name="connsiteY731" fmla="*/ 3184678 h 5477157"/>
                <a:gd name="connsiteX732" fmla="*/ 2255489 w 4173281"/>
                <a:gd name="connsiteY732" fmla="*/ 3114599 h 5477157"/>
                <a:gd name="connsiteX733" fmla="*/ 2242511 w 4173281"/>
                <a:gd name="connsiteY733" fmla="*/ 3130171 h 5477157"/>
                <a:gd name="connsiteX734" fmla="*/ 2245108 w 4173281"/>
                <a:gd name="connsiteY734" fmla="*/ 3137956 h 5477157"/>
                <a:gd name="connsiteX735" fmla="*/ 2226938 w 4173281"/>
                <a:gd name="connsiteY735" fmla="*/ 3156127 h 5477157"/>
                <a:gd name="connsiteX736" fmla="*/ 2213962 w 4173281"/>
                <a:gd name="connsiteY736" fmla="*/ 3148339 h 5477157"/>
                <a:gd name="connsiteX737" fmla="*/ 2182815 w 4173281"/>
                <a:gd name="connsiteY737" fmla="*/ 3156127 h 5477157"/>
                <a:gd name="connsiteX738" fmla="*/ 2141287 w 4173281"/>
                <a:gd name="connsiteY738" fmla="*/ 3169103 h 5477157"/>
                <a:gd name="connsiteX739" fmla="*/ 2104951 w 4173281"/>
                <a:gd name="connsiteY739" fmla="*/ 3161317 h 5477157"/>
                <a:gd name="connsiteX740" fmla="*/ 2115332 w 4173281"/>
                <a:gd name="connsiteY740" fmla="*/ 3192463 h 5477157"/>
                <a:gd name="connsiteX741" fmla="*/ 2104951 w 4173281"/>
                <a:gd name="connsiteY741" fmla="*/ 3221012 h 5477157"/>
                <a:gd name="connsiteX742" fmla="*/ 2112736 w 4173281"/>
                <a:gd name="connsiteY742" fmla="*/ 3228801 h 5477157"/>
                <a:gd name="connsiteX743" fmla="*/ 2123117 w 4173281"/>
                <a:gd name="connsiteY743" fmla="*/ 3228801 h 5477157"/>
                <a:gd name="connsiteX744" fmla="*/ 2162052 w 4173281"/>
                <a:gd name="connsiteY744" fmla="*/ 3241777 h 5477157"/>
                <a:gd name="connsiteX745" fmla="*/ 2185409 w 4173281"/>
                <a:gd name="connsiteY745" fmla="*/ 3223610 h 5477157"/>
                <a:gd name="connsiteX746" fmla="*/ 2200982 w 4173281"/>
                <a:gd name="connsiteY746" fmla="*/ 3228801 h 5477157"/>
                <a:gd name="connsiteX747" fmla="*/ 2195792 w 4173281"/>
                <a:gd name="connsiteY747" fmla="*/ 3213227 h 5477157"/>
                <a:gd name="connsiteX748" fmla="*/ 2226938 w 4173281"/>
                <a:gd name="connsiteY748" fmla="*/ 3182082 h 5477157"/>
                <a:gd name="connsiteX749" fmla="*/ 2247702 w 4173281"/>
                <a:gd name="connsiteY749" fmla="*/ 3189867 h 5477157"/>
                <a:gd name="connsiteX750" fmla="*/ 2278848 w 4173281"/>
                <a:gd name="connsiteY750" fmla="*/ 3145745 h 5477157"/>
                <a:gd name="connsiteX751" fmla="*/ 2278848 w 4173281"/>
                <a:gd name="connsiteY751" fmla="*/ 3143148 h 5477157"/>
                <a:gd name="connsiteX752" fmla="*/ 2284038 w 4173281"/>
                <a:gd name="connsiteY752" fmla="*/ 3119790 h 5477157"/>
                <a:gd name="connsiteX753" fmla="*/ 2276253 w 4173281"/>
                <a:gd name="connsiteY753" fmla="*/ 3122384 h 5477157"/>
                <a:gd name="connsiteX754" fmla="*/ 2255489 w 4173281"/>
                <a:gd name="connsiteY754" fmla="*/ 3114599 h 5477157"/>
                <a:gd name="connsiteX755" fmla="*/ 1541726 w 4173281"/>
                <a:gd name="connsiteY755" fmla="*/ 3039330 h 5477157"/>
                <a:gd name="connsiteX756" fmla="*/ 1557299 w 4173281"/>
                <a:gd name="connsiteY756" fmla="*/ 3054903 h 5477157"/>
                <a:gd name="connsiteX757" fmla="*/ 1541726 w 4173281"/>
                <a:gd name="connsiteY757" fmla="*/ 3070476 h 5477157"/>
                <a:gd name="connsiteX758" fmla="*/ 1526153 w 4173281"/>
                <a:gd name="connsiteY758" fmla="*/ 3054903 h 5477157"/>
                <a:gd name="connsiteX759" fmla="*/ 1541726 w 4173281"/>
                <a:gd name="connsiteY759" fmla="*/ 3039330 h 5477157"/>
                <a:gd name="connsiteX760" fmla="*/ 376348 w 4173281"/>
                <a:gd name="connsiteY760" fmla="*/ 3021160 h 5477157"/>
                <a:gd name="connsiteX761" fmla="*/ 449022 w 4173281"/>
                <a:gd name="connsiteY761" fmla="*/ 3093834 h 5477157"/>
                <a:gd name="connsiteX762" fmla="*/ 376348 w 4173281"/>
                <a:gd name="connsiteY762" fmla="*/ 3166508 h 5477157"/>
                <a:gd name="connsiteX763" fmla="*/ 303674 w 4173281"/>
                <a:gd name="connsiteY763" fmla="*/ 3093834 h 5477157"/>
                <a:gd name="connsiteX764" fmla="*/ 376348 w 4173281"/>
                <a:gd name="connsiteY764" fmla="*/ 3021160 h 5477157"/>
                <a:gd name="connsiteX765" fmla="*/ 72675 w 4173281"/>
                <a:gd name="connsiteY765" fmla="*/ 2995205 h 5477157"/>
                <a:gd name="connsiteX766" fmla="*/ 116800 w 4173281"/>
                <a:gd name="connsiteY766" fmla="*/ 3039327 h 5477157"/>
                <a:gd name="connsiteX767" fmla="*/ 72675 w 4173281"/>
                <a:gd name="connsiteY767" fmla="*/ 3083452 h 5477157"/>
                <a:gd name="connsiteX768" fmla="*/ 28553 w 4173281"/>
                <a:gd name="connsiteY768" fmla="*/ 3039327 h 5477157"/>
                <a:gd name="connsiteX769" fmla="*/ 72675 w 4173281"/>
                <a:gd name="connsiteY769" fmla="*/ 2995205 h 5477157"/>
                <a:gd name="connsiteX770" fmla="*/ 1126447 w 4173281"/>
                <a:gd name="connsiteY770" fmla="*/ 2990014 h 5477157"/>
                <a:gd name="connsiteX771" fmla="*/ 1191336 w 4173281"/>
                <a:gd name="connsiteY771" fmla="*/ 3054900 h 5477157"/>
                <a:gd name="connsiteX772" fmla="*/ 1126447 w 4173281"/>
                <a:gd name="connsiteY772" fmla="*/ 3119789 h 5477157"/>
                <a:gd name="connsiteX773" fmla="*/ 1061561 w 4173281"/>
                <a:gd name="connsiteY773" fmla="*/ 3054900 h 5477157"/>
                <a:gd name="connsiteX774" fmla="*/ 1126447 w 4173281"/>
                <a:gd name="connsiteY774" fmla="*/ 2990014 h 5477157"/>
                <a:gd name="connsiteX775" fmla="*/ 602156 w 4173281"/>
                <a:gd name="connsiteY775" fmla="*/ 2966657 h 5477157"/>
                <a:gd name="connsiteX776" fmla="*/ 669639 w 4173281"/>
                <a:gd name="connsiteY776" fmla="*/ 3034140 h 5477157"/>
                <a:gd name="connsiteX777" fmla="*/ 602156 w 4173281"/>
                <a:gd name="connsiteY777" fmla="*/ 3101623 h 5477157"/>
                <a:gd name="connsiteX778" fmla="*/ 534673 w 4173281"/>
                <a:gd name="connsiteY778" fmla="*/ 3034140 h 5477157"/>
                <a:gd name="connsiteX779" fmla="*/ 602156 w 4173281"/>
                <a:gd name="connsiteY779" fmla="*/ 2966657 h 5477157"/>
                <a:gd name="connsiteX780" fmla="*/ 1565084 w 4173281"/>
                <a:gd name="connsiteY780" fmla="*/ 2940702 h 5477157"/>
                <a:gd name="connsiteX781" fmla="*/ 1593636 w 4173281"/>
                <a:gd name="connsiteY781" fmla="*/ 2969251 h 5477157"/>
                <a:gd name="connsiteX782" fmla="*/ 1565084 w 4173281"/>
                <a:gd name="connsiteY782" fmla="*/ 2997803 h 5477157"/>
                <a:gd name="connsiteX783" fmla="*/ 1536535 w 4173281"/>
                <a:gd name="connsiteY783" fmla="*/ 2969251 h 5477157"/>
                <a:gd name="connsiteX784" fmla="*/ 1565084 w 4173281"/>
                <a:gd name="connsiteY784" fmla="*/ 2940702 h 5477157"/>
                <a:gd name="connsiteX785" fmla="*/ 2115332 w 4173281"/>
                <a:gd name="connsiteY785" fmla="*/ 2906959 h 5477157"/>
                <a:gd name="connsiteX786" fmla="*/ 2084186 w 4173281"/>
                <a:gd name="connsiteY786" fmla="*/ 2935508 h 5477157"/>
                <a:gd name="connsiteX787" fmla="*/ 2091971 w 4173281"/>
                <a:gd name="connsiteY787" fmla="*/ 2951081 h 5477157"/>
                <a:gd name="connsiteX788" fmla="*/ 2071207 w 4173281"/>
                <a:gd name="connsiteY788" fmla="*/ 2971845 h 5477157"/>
                <a:gd name="connsiteX789" fmla="*/ 2050444 w 4173281"/>
                <a:gd name="connsiteY789" fmla="*/ 2951081 h 5477157"/>
                <a:gd name="connsiteX790" fmla="*/ 2053041 w 4173281"/>
                <a:gd name="connsiteY790" fmla="*/ 2940699 h 5477157"/>
                <a:gd name="connsiteX791" fmla="*/ 2027086 w 4173281"/>
                <a:gd name="connsiteY791" fmla="*/ 2932914 h 5477157"/>
                <a:gd name="connsiteX792" fmla="*/ 2029680 w 4173281"/>
                <a:gd name="connsiteY792" fmla="*/ 2951081 h 5477157"/>
                <a:gd name="connsiteX793" fmla="*/ 1964794 w 4173281"/>
                <a:gd name="connsiteY793" fmla="*/ 3015970 h 5477157"/>
                <a:gd name="connsiteX794" fmla="*/ 1907693 w 4173281"/>
                <a:gd name="connsiteY794" fmla="*/ 2979633 h 5477157"/>
                <a:gd name="connsiteX795" fmla="*/ 1902501 w 4173281"/>
                <a:gd name="connsiteY795" fmla="*/ 2982227 h 5477157"/>
                <a:gd name="connsiteX796" fmla="*/ 1876547 w 4173281"/>
                <a:gd name="connsiteY796" fmla="*/ 3002991 h 5477157"/>
                <a:gd name="connsiteX797" fmla="*/ 1894714 w 4173281"/>
                <a:gd name="connsiteY797" fmla="*/ 3039328 h 5477157"/>
                <a:gd name="connsiteX798" fmla="*/ 1889523 w 4173281"/>
                <a:gd name="connsiteY798" fmla="*/ 3057498 h 5477157"/>
                <a:gd name="connsiteX799" fmla="*/ 1892120 w 4173281"/>
                <a:gd name="connsiteY799" fmla="*/ 3070474 h 5477157"/>
                <a:gd name="connsiteX800" fmla="*/ 1897310 w 4173281"/>
                <a:gd name="connsiteY800" fmla="*/ 3067880 h 5477157"/>
                <a:gd name="connsiteX801" fmla="*/ 1910287 w 4173281"/>
                <a:gd name="connsiteY801" fmla="*/ 3080856 h 5477157"/>
                <a:gd name="connsiteX802" fmla="*/ 1897310 w 4173281"/>
                <a:gd name="connsiteY802" fmla="*/ 3093835 h 5477157"/>
                <a:gd name="connsiteX803" fmla="*/ 1886929 w 4173281"/>
                <a:gd name="connsiteY803" fmla="*/ 3088644 h 5477157"/>
                <a:gd name="connsiteX804" fmla="*/ 1842804 w 4173281"/>
                <a:gd name="connsiteY804" fmla="*/ 3117193 h 5477157"/>
                <a:gd name="connsiteX805" fmla="*/ 1809064 w 4173281"/>
                <a:gd name="connsiteY805" fmla="*/ 3104216 h 5477157"/>
                <a:gd name="connsiteX806" fmla="*/ 1785703 w 4173281"/>
                <a:gd name="connsiteY806" fmla="*/ 3124981 h 5477157"/>
                <a:gd name="connsiteX807" fmla="*/ 1788299 w 4173281"/>
                <a:gd name="connsiteY807" fmla="*/ 3135362 h 5477157"/>
                <a:gd name="connsiteX808" fmla="*/ 1759748 w 4173281"/>
                <a:gd name="connsiteY808" fmla="*/ 3163912 h 5477157"/>
                <a:gd name="connsiteX809" fmla="*/ 1744175 w 4173281"/>
                <a:gd name="connsiteY809" fmla="*/ 3158721 h 5477157"/>
                <a:gd name="connsiteX810" fmla="*/ 1738983 w 4173281"/>
                <a:gd name="connsiteY810" fmla="*/ 3158721 h 5477157"/>
                <a:gd name="connsiteX811" fmla="*/ 1723411 w 4173281"/>
                <a:gd name="connsiteY811" fmla="*/ 3143148 h 5477157"/>
                <a:gd name="connsiteX812" fmla="*/ 1726008 w 4173281"/>
                <a:gd name="connsiteY812" fmla="*/ 3135362 h 5477157"/>
                <a:gd name="connsiteX813" fmla="*/ 1718220 w 4173281"/>
                <a:gd name="connsiteY813" fmla="*/ 3132766 h 5477157"/>
                <a:gd name="connsiteX814" fmla="*/ 1707838 w 4173281"/>
                <a:gd name="connsiteY814" fmla="*/ 3143148 h 5477157"/>
                <a:gd name="connsiteX815" fmla="*/ 1707838 w 4173281"/>
                <a:gd name="connsiteY815" fmla="*/ 3145745 h 5477157"/>
                <a:gd name="connsiteX816" fmla="*/ 1749366 w 4173281"/>
                <a:gd name="connsiteY816" fmla="*/ 3213227 h 5477157"/>
                <a:gd name="connsiteX817" fmla="*/ 1692265 w 4173281"/>
                <a:gd name="connsiteY817" fmla="*/ 3288496 h 5477157"/>
                <a:gd name="connsiteX818" fmla="*/ 1705243 w 4173281"/>
                <a:gd name="connsiteY818" fmla="*/ 3330023 h 5477157"/>
                <a:gd name="connsiteX819" fmla="*/ 1705243 w 4173281"/>
                <a:gd name="connsiteY819" fmla="*/ 3335215 h 5477157"/>
                <a:gd name="connsiteX820" fmla="*/ 1707838 w 4173281"/>
                <a:gd name="connsiteY820" fmla="*/ 3343003 h 5477157"/>
                <a:gd name="connsiteX821" fmla="*/ 1770129 w 4173281"/>
                <a:gd name="connsiteY821" fmla="*/ 3296283 h 5477157"/>
                <a:gd name="connsiteX822" fmla="*/ 1780512 w 4173281"/>
                <a:gd name="connsiteY822" fmla="*/ 3283305 h 5477157"/>
                <a:gd name="connsiteX823" fmla="*/ 1832422 w 4173281"/>
                <a:gd name="connsiteY823" fmla="*/ 3249565 h 5477157"/>
                <a:gd name="connsiteX824" fmla="*/ 1876547 w 4173281"/>
                <a:gd name="connsiteY824" fmla="*/ 3270328 h 5477157"/>
                <a:gd name="connsiteX825" fmla="*/ 1902501 w 4173281"/>
                <a:gd name="connsiteY825" fmla="*/ 3298878 h 5477157"/>
                <a:gd name="connsiteX826" fmla="*/ 1925860 w 4173281"/>
                <a:gd name="connsiteY826" fmla="*/ 3332621 h 5477157"/>
                <a:gd name="connsiteX827" fmla="*/ 1907693 w 4173281"/>
                <a:gd name="connsiteY827" fmla="*/ 3363767 h 5477157"/>
                <a:gd name="connsiteX828" fmla="*/ 1902501 w 4173281"/>
                <a:gd name="connsiteY828" fmla="*/ 3374149 h 5477157"/>
                <a:gd name="connsiteX829" fmla="*/ 1907693 w 4173281"/>
                <a:gd name="connsiteY829" fmla="*/ 3389722 h 5477157"/>
                <a:gd name="connsiteX830" fmla="*/ 1915478 w 4173281"/>
                <a:gd name="connsiteY830" fmla="*/ 3387124 h 5477157"/>
                <a:gd name="connsiteX831" fmla="*/ 1959603 w 4173281"/>
                <a:gd name="connsiteY831" fmla="*/ 3335215 h 5477157"/>
                <a:gd name="connsiteX832" fmla="*/ 1933647 w 4173281"/>
                <a:gd name="connsiteY832" fmla="*/ 3309260 h 5477157"/>
                <a:gd name="connsiteX833" fmla="*/ 1905095 w 4173281"/>
                <a:gd name="connsiteY833" fmla="*/ 3267732 h 5477157"/>
                <a:gd name="connsiteX834" fmla="*/ 1920669 w 4173281"/>
                <a:gd name="connsiteY834" fmla="*/ 3233992 h 5477157"/>
                <a:gd name="connsiteX835" fmla="*/ 1899904 w 4173281"/>
                <a:gd name="connsiteY835" fmla="*/ 3195057 h 5477157"/>
                <a:gd name="connsiteX836" fmla="*/ 1944030 w 4173281"/>
                <a:gd name="connsiteY836" fmla="*/ 3148339 h 5477157"/>
                <a:gd name="connsiteX837" fmla="*/ 1936241 w 4173281"/>
                <a:gd name="connsiteY837" fmla="*/ 3112001 h 5477157"/>
                <a:gd name="connsiteX838" fmla="*/ 2027086 w 4173281"/>
                <a:gd name="connsiteY838" fmla="*/ 3021160 h 5477157"/>
                <a:gd name="connsiteX839" fmla="*/ 2053041 w 4173281"/>
                <a:gd name="connsiteY839" fmla="*/ 3026351 h 5477157"/>
                <a:gd name="connsiteX840" fmla="*/ 2086781 w 4173281"/>
                <a:gd name="connsiteY840" fmla="*/ 2995205 h 5477157"/>
                <a:gd name="connsiteX841" fmla="*/ 2169837 w 4173281"/>
                <a:gd name="connsiteY841" fmla="*/ 2943295 h 5477157"/>
                <a:gd name="connsiteX842" fmla="*/ 2258083 w 4173281"/>
                <a:gd name="connsiteY842" fmla="*/ 2990015 h 5477157"/>
                <a:gd name="connsiteX843" fmla="*/ 2312590 w 4173281"/>
                <a:gd name="connsiteY843" fmla="*/ 3031543 h 5477157"/>
                <a:gd name="connsiteX844" fmla="*/ 2322973 w 4173281"/>
                <a:gd name="connsiteY844" fmla="*/ 3028945 h 5477157"/>
                <a:gd name="connsiteX845" fmla="*/ 2335948 w 4173281"/>
                <a:gd name="connsiteY845" fmla="*/ 3034137 h 5477157"/>
                <a:gd name="connsiteX846" fmla="*/ 2364500 w 4173281"/>
                <a:gd name="connsiteY846" fmla="*/ 3028945 h 5477157"/>
                <a:gd name="connsiteX847" fmla="*/ 2369691 w 4173281"/>
                <a:gd name="connsiteY847" fmla="*/ 3028945 h 5477157"/>
                <a:gd name="connsiteX848" fmla="*/ 2380074 w 4173281"/>
                <a:gd name="connsiteY848" fmla="*/ 3015970 h 5477157"/>
                <a:gd name="connsiteX849" fmla="*/ 2354119 w 4173281"/>
                <a:gd name="connsiteY849" fmla="*/ 2995205 h 5477157"/>
                <a:gd name="connsiteX850" fmla="*/ 2341139 w 4173281"/>
                <a:gd name="connsiteY850" fmla="*/ 2987418 h 5477157"/>
                <a:gd name="connsiteX851" fmla="*/ 2312590 w 4173281"/>
                <a:gd name="connsiteY851" fmla="*/ 2997800 h 5477157"/>
                <a:gd name="connsiteX852" fmla="*/ 2265871 w 4173281"/>
                <a:gd name="connsiteY852" fmla="*/ 2951081 h 5477157"/>
                <a:gd name="connsiteX853" fmla="*/ 2265871 w 4173281"/>
                <a:gd name="connsiteY853" fmla="*/ 2943295 h 5477157"/>
                <a:gd name="connsiteX854" fmla="*/ 2258083 w 4173281"/>
                <a:gd name="connsiteY854" fmla="*/ 2932914 h 5477157"/>
                <a:gd name="connsiteX855" fmla="*/ 2250298 w 4173281"/>
                <a:gd name="connsiteY855" fmla="*/ 2935508 h 5477157"/>
                <a:gd name="connsiteX856" fmla="*/ 2221747 w 4173281"/>
                <a:gd name="connsiteY856" fmla="*/ 2917341 h 5477157"/>
                <a:gd name="connsiteX857" fmla="*/ 2208771 w 4173281"/>
                <a:gd name="connsiteY857" fmla="*/ 2919935 h 5477157"/>
                <a:gd name="connsiteX858" fmla="*/ 2182815 w 4173281"/>
                <a:gd name="connsiteY858" fmla="*/ 2938104 h 5477157"/>
                <a:gd name="connsiteX859" fmla="*/ 2154263 w 4173281"/>
                <a:gd name="connsiteY859" fmla="*/ 2912149 h 5477157"/>
                <a:gd name="connsiteX860" fmla="*/ 2151669 w 4173281"/>
                <a:gd name="connsiteY860" fmla="*/ 2909553 h 5477157"/>
                <a:gd name="connsiteX861" fmla="*/ 2136097 w 4173281"/>
                <a:gd name="connsiteY861" fmla="*/ 2914744 h 5477157"/>
                <a:gd name="connsiteX862" fmla="*/ 2115332 w 4173281"/>
                <a:gd name="connsiteY862" fmla="*/ 2906959 h 5477157"/>
                <a:gd name="connsiteX863" fmla="*/ 532076 w 4173281"/>
                <a:gd name="connsiteY863" fmla="*/ 2896577 h 5477157"/>
                <a:gd name="connsiteX864" fmla="*/ 571010 w 4173281"/>
                <a:gd name="connsiteY864" fmla="*/ 2935508 h 5477157"/>
                <a:gd name="connsiteX865" fmla="*/ 532076 w 4173281"/>
                <a:gd name="connsiteY865" fmla="*/ 2974442 h 5477157"/>
                <a:gd name="connsiteX866" fmla="*/ 493145 w 4173281"/>
                <a:gd name="connsiteY866" fmla="*/ 2935508 h 5477157"/>
                <a:gd name="connsiteX867" fmla="*/ 532076 w 4173281"/>
                <a:gd name="connsiteY867" fmla="*/ 2896577 h 5477157"/>
                <a:gd name="connsiteX868" fmla="*/ 241383 w 4173281"/>
                <a:gd name="connsiteY868" fmla="*/ 2808330 h 5477157"/>
                <a:gd name="connsiteX869" fmla="*/ 256956 w 4173281"/>
                <a:gd name="connsiteY869" fmla="*/ 2823903 h 5477157"/>
                <a:gd name="connsiteX870" fmla="*/ 241383 w 4173281"/>
                <a:gd name="connsiteY870" fmla="*/ 2839476 h 5477157"/>
                <a:gd name="connsiteX871" fmla="*/ 225810 w 4173281"/>
                <a:gd name="connsiteY871" fmla="*/ 2823903 h 5477157"/>
                <a:gd name="connsiteX872" fmla="*/ 241383 w 4173281"/>
                <a:gd name="connsiteY872" fmla="*/ 2808330 h 5477157"/>
                <a:gd name="connsiteX873" fmla="*/ 176494 w 4173281"/>
                <a:gd name="connsiteY873" fmla="*/ 2782375 h 5477157"/>
                <a:gd name="connsiteX874" fmla="*/ 220619 w 4173281"/>
                <a:gd name="connsiteY874" fmla="*/ 2826497 h 5477157"/>
                <a:gd name="connsiteX875" fmla="*/ 176494 w 4173281"/>
                <a:gd name="connsiteY875" fmla="*/ 2870622 h 5477157"/>
                <a:gd name="connsiteX876" fmla="*/ 132372 w 4173281"/>
                <a:gd name="connsiteY876" fmla="*/ 2826497 h 5477157"/>
                <a:gd name="connsiteX877" fmla="*/ 176494 w 4173281"/>
                <a:gd name="connsiteY877" fmla="*/ 2782375 h 5477157"/>
                <a:gd name="connsiteX878" fmla="*/ 2335948 w 4173281"/>
                <a:gd name="connsiteY878" fmla="*/ 2756420 h 5477157"/>
                <a:gd name="connsiteX879" fmla="*/ 2302208 w 4173281"/>
                <a:gd name="connsiteY879" fmla="*/ 2795351 h 5477157"/>
                <a:gd name="connsiteX880" fmla="*/ 2304803 w 4173281"/>
                <a:gd name="connsiteY880" fmla="*/ 2805733 h 5477157"/>
                <a:gd name="connsiteX881" fmla="*/ 2291827 w 4173281"/>
                <a:gd name="connsiteY881" fmla="*/ 2834286 h 5477157"/>
                <a:gd name="connsiteX882" fmla="*/ 2291827 w 4173281"/>
                <a:gd name="connsiteY882" fmla="*/ 2836879 h 5477157"/>
                <a:gd name="connsiteX883" fmla="*/ 2297018 w 4173281"/>
                <a:gd name="connsiteY883" fmla="*/ 2836879 h 5477157"/>
                <a:gd name="connsiteX884" fmla="*/ 2307399 w 4173281"/>
                <a:gd name="connsiteY884" fmla="*/ 2836879 h 5477157"/>
                <a:gd name="connsiteX885" fmla="*/ 2341139 w 4173281"/>
                <a:gd name="connsiteY885" fmla="*/ 2795351 h 5477157"/>
                <a:gd name="connsiteX886" fmla="*/ 2335948 w 4173281"/>
                <a:gd name="connsiteY886" fmla="*/ 2777183 h 5477157"/>
                <a:gd name="connsiteX887" fmla="*/ 2338545 w 4173281"/>
                <a:gd name="connsiteY887" fmla="*/ 2759014 h 5477157"/>
                <a:gd name="connsiteX888" fmla="*/ 1009648 w 4173281"/>
                <a:gd name="connsiteY888" fmla="*/ 2668173 h 5477157"/>
                <a:gd name="connsiteX889" fmla="*/ 1051176 w 4173281"/>
                <a:gd name="connsiteY889" fmla="*/ 2701913 h 5477157"/>
                <a:gd name="connsiteX890" fmla="*/ 1069346 w 4173281"/>
                <a:gd name="connsiteY890" fmla="*/ 2699319 h 5477157"/>
                <a:gd name="connsiteX891" fmla="*/ 1142020 w 4173281"/>
                <a:gd name="connsiteY891" fmla="*/ 2771993 h 5477157"/>
                <a:gd name="connsiteX892" fmla="*/ 1069346 w 4173281"/>
                <a:gd name="connsiteY892" fmla="*/ 2844667 h 5477157"/>
                <a:gd name="connsiteX893" fmla="*/ 1045985 w 4173281"/>
                <a:gd name="connsiteY893" fmla="*/ 2839476 h 5477157"/>
                <a:gd name="connsiteX894" fmla="*/ 962929 w 4173281"/>
                <a:gd name="connsiteY894" fmla="*/ 2906959 h 5477157"/>
                <a:gd name="connsiteX895" fmla="*/ 952547 w 4173281"/>
                <a:gd name="connsiteY895" fmla="*/ 2906959 h 5477157"/>
                <a:gd name="connsiteX896" fmla="*/ 955144 w 4173281"/>
                <a:gd name="connsiteY896" fmla="*/ 2927723 h 5477157"/>
                <a:gd name="connsiteX897" fmla="*/ 952547 w 4173281"/>
                <a:gd name="connsiteY897" fmla="*/ 2951081 h 5477157"/>
                <a:gd name="connsiteX898" fmla="*/ 973311 w 4173281"/>
                <a:gd name="connsiteY898" fmla="*/ 3008182 h 5477157"/>
                <a:gd name="connsiteX899" fmla="*/ 911019 w 4173281"/>
                <a:gd name="connsiteY899" fmla="*/ 3096429 h 5477157"/>
                <a:gd name="connsiteX900" fmla="*/ 918807 w 4173281"/>
                <a:gd name="connsiteY900" fmla="*/ 3119790 h 5477157"/>
                <a:gd name="connsiteX901" fmla="*/ 877279 w 4173281"/>
                <a:gd name="connsiteY901" fmla="*/ 3161318 h 5477157"/>
                <a:gd name="connsiteX902" fmla="*/ 835751 w 4173281"/>
                <a:gd name="connsiteY902" fmla="*/ 3119790 h 5477157"/>
                <a:gd name="connsiteX903" fmla="*/ 840942 w 4173281"/>
                <a:gd name="connsiteY903" fmla="*/ 3096429 h 5477157"/>
                <a:gd name="connsiteX904" fmla="*/ 783841 w 4173281"/>
                <a:gd name="connsiteY904" fmla="*/ 3031543 h 5477157"/>
                <a:gd name="connsiteX905" fmla="*/ 742313 w 4173281"/>
                <a:gd name="connsiteY905" fmla="*/ 2984824 h 5477157"/>
                <a:gd name="connsiteX906" fmla="*/ 721549 w 4173281"/>
                <a:gd name="connsiteY906" fmla="*/ 2992609 h 5477157"/>
                <a:gd name="connsiteX907" fmla="*/ 690403 w 4173281"/>
                <a:gd name="connsiteY907" fmla="*/ 2961463 h 5477157"/>
                <a:gd name="connsiteX908" fmla="*/ 721549 w 4173281"/>
                <a:gd name="connsiteY908" fmla="*/ 2930317 h 5477157"/>
                <a:gd name="connsiteX909" fmla="*/ 737122 w 4173281"/>
                <a:gd name="connsiteY909" fmla="*/ 2935508 h 5477157"/>
                <a:gd name="connsiteX910" fmla="*/ 737122 w 4173281"/>
                <a:gd name="connsiteY910" fmla="*/ 2925126 h 5477157"/>
                <a:gd name="connsiteX911" fmla="*/ 778650 w 4173281"/>
                <a:gd name="connsiteY911" fmla="*/ 2842070 h 5477157"/>
                <a:gd name="connsiteX912" fmla="*/ 757886 w 4173281"/>
                <a:gd name="connsiteY912" fmla="*/ 2787566 h 5477157"/>
                <a:gd name="connsiteX913" fmla="*/ 843536 w 4173281"/>
                <a:gd name="connsiteY913" fmla="*/ 2701913 h 5477157"/>
                <a:gd name="connsiteX914" fmla="*/ 918807 w 4173281"/>
                <a:gd name="connsiteY914" fmla="*/ 2748632 h 5477157"/>
                <a:gd name="connsiteX915" fmla="*/ 960335 w 4173281"/>
                <a:gd name="connsiteY915" fmla="*/ 2738250 h 5477157"/>
                <a:gd name="connsiteX916" fmla="*/ 975908 w 4173281"/>
                <a:gd name="connsiteY916" fmla="*/ 2740847 h 5477157"/>
                <a:gd name="connsiteX917" fmla="*/ 965526 w 4173281"/>
                <a:gd name="connsiteY917" fmla="*/ 2712295 h 5477157"/>
                <a:gd name="connsiteX918" fmla="*/ 1009648 w 4173281"/>
                <a:gd name="connsiteY918" fmla="*/ 2668173 h 5477157"/>
                <a:gd name="connsiteX919" fmla="*/ 1640355 w 4173281"/>
                <a:gd name="connsiteY919" fmla="*/ 2668173 h 5477157"/>
                <a:gd name="connsiteX920" fmla="*/ 1637761 w 4173281"/>
                <a:gd name="connsiteY920" fmla="*/ 2686340 h 5477157"/>
                <a:gd name="connsiteX921" fmla="*/ 1648142 w 4173281"/>
                <a:gd name="connsiteY921" fmla="*/ 2670766 h 5477157"/>
                <a:gd name="connsiteX922" fmla="*/ 1640355 w 4173281"/>
                <a:gd name="connsiteY922" fmla="*/ 2668173 h 5477157"/>
                <a:gd name="connsiteX923" fmla="*/ 555437 w 4173281"/>
                <a:gd name="connsiteY923" fmla="*/ 2662981 h 5477157"/>
                <a:gd name="connsiteX924" fmla="*/ 591773 w 4173281"/>
                <a:gd name="connsiteY924" fmla="*/ 2678554 h 5477157"/>
                <a:gd name="connsiteX925" fmla="*/ 594370 w 4173281"/>
                <a:gd name="connsiteY925" fmla="*/ 2678554 h 5477157"/>
                <a:gd name="connsiteX926" fmla="*/ 648874 w 4173281"/>
                <a:gd name="connsiteY926" fmla="*/ 2733058 h 5477157"/>
                <a:gd name="connsiteX927" fmla="*/ 646280 w 4173281"/>
                <a:gd name="connsiteY927" fmla="*/ 2751228 h 5477157"/>
                <a:gd name="connsiteX928" fmla="*/ 724145 w 4173281"/>
                <a:gd name="connsiteY928" fmla="*/ 2829093 h 5477157"/>
                <a:gd name="connsiteX929" fmla="*/ 646280 w 4173281"/>
                <a:gd name="connsiteY929" fmla="*/ 2906958 h 5477157"/>
                <a:gd name="connsiteX930" fmla="*/ 568415 w 4173281"/>
                <a:gd name="connsiteY930" fmla="*/ 2829093 h 5477157"/>
                <a:gd name="connsiteX931" fmla="*/ 581391 w 4173281"/>
                <a:gd name="connsiteY931" fmla="*/ 2787565 h 5477157"/>
                <a:gd name="connsiteX932" fmla="*/ 547651 w 4173281"/>
                <a:gd name="connsiteY932" fmla="*/ 2761610 h 5477157"/>
                <a:gd name="connsiteX933" fmla="*/ 506124 w 4173281"/>
                <a:gd name="connsiteY933" fmla="*/ 2712294 h 5477157"/>
                <a:gd name="connsiteX934" fmla="*/ 555437 w 4173281"/>
                <a:gd name="connsiteY934" fmla="*/ 2662981 h 5477157"/>
                <a:gd name="connsiteX935" fmla="*/ 786438 w 4173281"/>
                <a:gd name="connsiteY935" fmla="*/ 2637027 h 5477157"/>
                <a:gd name="connsiteX936" fmla="*/ 817584 w 4173281"/>
                <a:gd name="connsiteY936" fmla="*/ 2668173 h 5477157"/>
                <a:gd name="connsiteX937" fmla="*/ 786438 w 4173281"/>
                <a:gd name="connsiteY937" fmla="*/ 2699319 h 5477157"/>
                <a:gd name="connsiteX938" fmla="*/ 755292 w 4173281"/>
                <a:gd name="connsiteY938" fmla="*/ 2668173 h 5477157"/>
                <a:gd name="connsiteX939" fmla="*/ 786438 w 4173281"/>
                <a:gd name="connsiteY939" fmla="*/ 2637027 h 5477157"/>
                <a:gd name="connsiteX940" fmla="*/ 1897308 w 4173281"/>
                <a:gd name="connsiteY940" fmla="*/ 2582523 h 5477157"/>
                <a:gd name="connsiteX941" fmla="*/ 1910287 w 4173281"/>
                <a:gd name="connsiteY941" fmla="*/ 2595499 h 5477157"/>
                <a:gd name="connsiteX942" fmla="*/ 1897308 w 4173281"/>
                <a:gd name="connsiteY942" fmla="*/ 2608478 h 5477157"/>
                <a:gd name="connsiteX943" fmla="*/ 1884332 w 4173281"/>
                <a:gd name="connsiteY943" fmla="*/ 2595499 h 5477157"/>
                <a:gd name="connsiteX944" fmla="*/ 1897308 w 4173281"/>
                <a:gd name="connsiteY944" fmla="*/ 2582523 h 5477157"/>
                <a:gd name="connsiteX945" fmla="*/ 160921 w 4173281"/>
                <a:gd name="connsiteY945" fmla="*/ 2574734 h 5477157"/>
                <a:gd name="connsiteX946" fmla="*/ 202449 w 4173281"/>
                <a:gd name="connsiteY946" fmla="*/ 2616262 h 5477157"/>
                <a:gd name="connsiteX947" fmla="*/ 160921 w 4173281"/>
                <a:gd name="connsiteY947" fmla="*/ 2657790 h 5477157"/>
                <a:gd name="connsiteX948" fmla="*/ 119393 w 4173281"/>
                <a:gd name="connsiteY948" fmla="*/ 2616262 h 5477157"/>
                <a:gd name="connsiteX949" fmla="*/ 160921 w 4173281"/>
                <a:gd name="connsiteY949" fmla="*/ 2574734 h 5477157"/>
                <a:gd name="connsiteX950" fmla="*/ 2400837 w 4173281"/>
                <a:gd name="connsiteY950" fmla="*/ 2538398 h 5477157"/>
                <a:gd name="connsiteX951" fmla="*/ 2413814 w 4173281"/>
                <a:gd name="connsiteY951" fmla="*/ 2559162 h 5477157"/>
                <a:gd name="connsiteX952" fmla="*/ 2419004 w 4173281"/>
                <a:gd name="connsiteY952" fmla="*/ 2551374 h 5477157"/>
                <a:gd name="connsiteX953" fmla="*/ 2400837 w 4173281"/>
                <a:gd name="connsiteY953" fmla="*/ 2538398 h 5477157"/>
                <a:gd name="connsiteX954" fmla="*/ 2136097 w 4173281"/>
                <a:gd name="connsiteY954" fmla="*/ 2530611 h 5477157"/>
                <a:gd name="connsiteX955" fmla="*/ 2125715 w 4173281"/>
                <a:gd name="connsiteY955" fmla="*/ 2533207 h 5477157"/>
                <a:gd name="connsiteX956" fmla="*/ 2140219 w 4173281"/>
                <a:gd name="connsiteY956" fmla="*/ 2547986 h 5477157"/>
                <a:gd name="connsiteX957" fmla="*/ 2140638 w 4173281"/>
                <a:gd name="connsiteY957" fmla="*/ 2549752 h 5477157"/>
                <a:gd name="connsiteX958" fmla="*/ 2143171 w 4173281"/>
                <a:gd name="connsiteY958" fmla="*/ 2551221 h 5477157"/>
                <a:gd name="connsiteX959" fmla="*/ 2154263 w 4173281"/>
                <a:gd name="connsiteY959" fmla="*/ 2572138 h 5477157"/>
                <a:gd name="connsiteX960" fmla="*/ 2156861 w 4173281"/>
                <a:gd name="connsiteY960" fmla="*/ 2559162 h 5477157"/>
                <a:gd name="connsiteX961" fmla="*/ 2143171 w 4173281"/>
                <a:gd name="connsiteY961" fmla="*/ 2551221 h 5477157"/>
                <a:gd name="connsiteX962" fmla="*/ 2142908 w 4173281"/>
                <a:gd name="connsiteY962" fmla="*/ 2550726 h 5477157"/>
                <a:gd name="connsiteX963" fmla="*/ 2140219 w 4173281"/>
                <a:gd name="connsiteY963" fmla="*/ 2547986 h 5477157"/>
                <a:gd name="connsiteX964" fmla="*/ 1180949 w 4173281"/>
                <a:gd name="connsiteY964" fmla="*/ 2522824 h 5477157"/>
                <a:gd name="connsiteX965" fmla="*/ 1227668 w 4173281"/>
                <a:gd name="connsiteY965" fmla="*/ 2572137 h 5477157"/>
                <a:gd name="connsiteX966" fmla="*/ 1222477 w 4173281"/>
                <a:gd name="connsiteY966" fmla="*/ 2595498 h 5477157"/>
                <a:gd name="connsiteX967" fmla="*/ 1261411 w 4173281"/>
                <a:gd name="connsiteY967" fmla="*/ 2629238 h 5477157"/>
                <a:gd name="connsiteX968" fmla="*/ 1279578 w 4173281"/>
                <a:gd name="connsiteY968" fmla="*/ 2621453 h 5477157"/>
                <a:gd name="connsiteX969" fmla="*/ 1308130 w 4173281"/>
                <a:gd name="connsiteY969" fmla="*/ 2650002 h 5477157"/>
                <a:gd name="connsiteX970" fmla="*/ 1279578 w 4173281"/>
                <a:gd name="connsiteY970" fmla="*/ 2678554 h 5477157"/>
                <a:gd name="connsiteX971" fmla="*/ 1261411 w 4173281"/>
                <a:gd name="connsiteY971" fmla="*/ 2670766 h 5477157"/>
                <a:gd name="connsiteX972" fmla="*/ 1251029 w 4173281"/>
                <a:gd name="connsiteY972" fmla="*/ 2688936 h 5477157"/>
                <a:gd name="connsiteX973" fmla="*/ 1251029 w 4173281"/>
                <a:gd name="connsiteY973" fmla="*/ 2699318 h 5477157"/>
                <a:gd name="connsiteX974" fmla="*/ 1191331 w 4173281"/>
                <a:gd name="connsiteY974" fmla="*/ 2759013 h 5477157"/>
                <a:gd name="connsiteX975" fmla="*/ 1131637 w 4173281"/>
                <a:gd name="connsiteY975" fmla="*/ 2699318 h 5477157"/>
                <a:gd name="connsiteX976" fmla="*/ 1152400 w 4173281"/>
                <a:gd name="connsiteY976" fmla="*/ 2655193 h 5477157"/>
                <a:gd name="connsiteX977" fmla="*/ 1152400 w 4173281"/>
                <a:gd name="connsiteY977" fmla="*/ 2652599 h 5477157"/>
                <a:gd name="connsiteX978" fmla="*/ 1162782 w 4173281"/>
                <a:gd name="connsiteY978" fmla="*/ 2618856 h 5477157"/>
                <a:gd name="connsiteX979" fmla="*/ 1131637 w 4173281"/>
                <a:gd name="connsiteY979" fmla="*/ 2572137 h 5477157"/>
                <a:gd name="connsiteX980" fmla="*/ 1180949 w 4173281"/>
                <a:gd name="connsiteY980" fmla="*/ 2522824 h 5477157"/>
                <a:gd name="connsiteX981" fmla="*/ 903233 w 4173281"/>
                <a:gd name="connsiteY981" fmla="*/ 2517634 h 5477157"/>
                <a:gd name="connsiteX982" fmla="*/ 952549 w 4173281"/>
                <a:gd name="connsiteY982" fmla="*/ 2566947 h 5477157"/>
                <a:gd name="connsiteX983" fmla="*/ 903233 w 4173281"/>
                <a:gd name="connsiteY983" fmla="*/ 2616263 h 5477157"/>
                <a:gd name="connsiteX984" fmla="*/ 853920 w 4173281"/>
                <a:gd name="connsiteY984" fmla="*/ 2566947 h 5477157"/>
                <a:gd name="connsiteX985" fmla="*/ 903233 w 4173281"/>
                <a:gd name="connsiteY985" fmla="*/ 2517634 h 5477157"/>
                <a:gd name="connsiteX986" fmla="*/ 36337 w 4173281"/>
                <a:gd name="connsiteY986" fmla="*/ 2515039 h 5477157"/>
                <a:gd name="connsiteX987" fmla="*/ 49316 w 4173281"/>
                <a:gd name="connsiteY987" fmla="*/ 2528015 h 5477157"/>
                <a:gd name="connsiteX988" fmla="*/ 36337 w 4173281"/>
                <a:gd name="connsiteY988" fmla="*/ 2540994 h 5477157"/>
                <a:gd name="connsiteX989" fmla="*/ 23361 w 4173281"/>
                <a:gd name="connsiteY989" fmla="*/ 2528015 h 5477157"/>
                <a:gd name="connsiteX990" fmla="*/ 36337 w 4173281"/>
                <a:gd name="connsiteY990" fmla="*/ 2515039 h 5477157"/>
                <a:gd name="connsiteX991" fmla="*/ 903234 w 4173281"/>
                <a:gd name="connsiteY991" fmla="*/ 2434578 h 5477157"/>
                <a:gd name="connsiteX992" fmla="*/ 934380 w 4173281"/>
                <a:gd name="connsiteY992" fmla="*/ 2465724 h 5477157"/>
                <a:gd name="connsiteX993" fmla="*/ 903234 w 4173281"/>
                <a:gd name="connsiteY993" fmla="*/ 2496870 h 5477157"/>
                <a:gd name="connsiteX994" fmla="*/ 872088 w 4173281"/>
                <a:gd name="connsiteY994" fmla="*/ 2465724 h 5477157"/>
                <a:gd name="connsiteX995" fmla="*/ 903234 w 4173281"/>
                <a:gd name="connsiteY995" fmla="*/ 2434578 h 5477157"/>
                <a:gd name="connsiteX996" fmla="*/ 2188007 w 4173281"/>
                <a:gd name="connsiteY996" fmla="*/ 2416408 h 5477157"/>
                <a:gd name="connsiteX997" fmla="*/ 2169837 w 4173281"/>
                <a:gd name="connsiteY997" fmla="*/ 2437172 h 5477157"/>
                <a:gd name="connsiteX998" fmla="*/ 2175027 w 4173281"/>
                <a:gd name="connsiteY998" fmla="*/ 2450151 h 5477157"/>
                <a:gd name="connsiteX999" fmla="*/ 2167242 w 4173281"/>
                <a:gd name="connsiteY999" fmla="*/ 2468318 h 5477157"/>
                <a:gd name="connsiteX1000" fmla="*/ 2169837 w 4173281"/>
                <a:gd name="connsiteY1000" fmla="*/ 2481297 h 5477157"/>
                <a:gd name="connsiteX1001" fmla="*/ 2164646 w 4173281"/>
                <a:gd name="connsiteY1001" fmla="*/ 2502061 h 5477157"/>
                <a:gd name="connsiteX1002" fmla="*/ 2188007 w 4173281"/>
                <a:gd name="connsiteY1002" fmla="*/ 2522825 h 5477157"/>
                <a:gd name="connsiteX1003" fmla="*/ 2208771 w 4173281"/>
                <a:gd name="connsiteY1003" fmla="*/ 2517634 h 5477157"/>
                <a:gd name="connsiteX1004" fmla="*/ 2263274 w 4173281"/>
                <a:gd name="connsiteY1004" fmla="*/ 2572138 h 5477157"/>
                <a:gd name="connsiteX1005" fmla="*/ 2260680 w 4173281"/>
                <a:gd name="connsiteY1005" fmla="*/ 2582520 h 5477157"/>
                <a:gd name="connsiteX1006" fmla="*/ 2286635 w 4173281"/>
                <a:gd name="connsiteY1006" fmla="*/ 2566947 h 5477157"/>
                <a:gd name="connsiteX1007" fmla="*/ 2320375 w 4173281"/>
                <a:gd name="connsiteY1007" fmla="*/ 2600690 h 5477157"/>
                <a:gd name="connsiteX1008" fmla="*/ 2286635 w 4173281"/>
                <a:gd name="connsiteY1008" fmla="*/ 2634430 h 5477157"/>
                <a:gd name="connsiteX1009" fmla="*/ 2273657 w 4173281"/>
                <a:gd name="connsiteY1009" fmla="*/ 2631836 h 5477157"/>
                <a:gd name="connsiteX1010" fmla="*/ 2273657 w 4173281"/>
                <a:gd name="connsiteY1010" fmla="*/ 2634430 h 5477157"/>
                <a:gd name="connsiteX1011" fmla="*/ 2213962 w 4173281"/>
                <a:gd name="connsiteY1011" fmla="*/ 2694127 h 5477157"/>
                <a:gd name="connsiteX1012" fmla="*/ 2211364 w 4173281"/>
                <a:gd name="connsiteY1012" fmla="*/ 2694127 h 5477157"/>
                <a:gd name="connsiteX1013" fmla="*/ 2216556 w 4173281"/>
                <a:gd name="connsiteY1013" fmla="*/ 2707104 h 5477157"/>
                <a:gd name="connsiteX1014" fmla="*/ 2219153 w 4173281"/>
                <a:gd name="connsiteY1014" fmla="*/ 2707104 h 5477157"/>
                <a:gd name="connsiteX1015" fmla="*/ 2237319 w 4173281"/>
                <a:gd name="connsiteY1015" fmla="*/ 2717486 h 5477157"/>
                <a:gd name="connsiteX1016" fmla="*/ 2273657 w 4173281"/>
                <a:gd name="connsiteY1016" fmla="*/ 2688937 h 5477157"/>
                <a:gd name="connsiteX1017" fmla="*/ 2273657 w 4173281"/>
                <a:gd name="connsiteY1017" fmla="*/ 2683746 h 5477157"/>
                <a:gd name="connsiteX1018" fmla="*/ 2291827 w 4173281"/>
                <a:gd name="connsiteY1018" fmla="*/ 2665576 h 5477157"/>
                <a:gd name="connsiteX1019" fmla="*/ 2309993 w 4173281"/>
                <a:gd name="connsiteY1019" fmla="*/ 2683746 h 5477157"/>
                <a:gd name="connsiteX1020" fmla="*/ 2307399 w 4173281"/>
                <a:gd name="connsiteY1020" fmla="*/ 2691531 h 5477157"/>
                <a:gd name="connsiteX1021" fmla="*/ 2330758 w 4173281"/>
                <a:gd name="connsiteY1021" fmla="*/ 2709701 h 5477157"/>
                <a:gd name="connsiteX1022" fmla="*/ 2338545 w 4173281"/>
                <a:gd name="connsiteY1022" fmla="*/ 2696723 h 5477157"/>
                <a:gd name="connsiteX1023" fmla="*/ 2369691 w 4173281"/>
                <a:gd name="connsiteY1023" fmla="*/ 2675958 h 5477157"/>
                <a:gd name="connsiteX1024" fmla="*/ 2390455 w 4173281"/>
                <a:gd name="connsiteY1024" fmla="*/ 2683746 h 5477157"/>
                <a:gd name="connsiteX1025" fmla="*/ 2400837 w 4173281"/>
                <a:gd name="connsiteY1025" fmla="*/ 2681149 h 5477157"/>
                <a:gd name="connsiteX1026" fmla="*/ 2390455 w 4173281"/>
                <a:gd name="connsiteY1026" fmla="*/ 2652600 h 5477157"/>
                <a:gd name="connsiteX1027" fmla="*/ 2377476 w 4173281"/>
                <a:gd name="connsiteY1027" fmla="*/ 2634430 h 5477157"/>
                <a:gd name="connsiteX1028" fmla="*/ 2380074 w 4173281"/>
                <a:gd name="connsiteY1028" fmla="*/ 2626645 h 5477157"/>
                <a:gd name="connsiteX1029" fmla="*/ 2367094 w 4173281"/>
                <a:gd name="connsiteY1029" fmla="*/ 2629239 h 5477157"/>
                <a:gd name="connsiteX1030" fmla="*/ 2351521 w 4173281"/>
                <a:gd name="connsiteY1030" fmla="*/ 2639621 h 5477157"/>
                <a:gd name="connsiteX1031" fmla="*/ 2335948 w 4173281"/>
                <a:gd name="connsiteY1031" fmla="*/ 2624048 h 5477157"/>
                <a:gd name="connsiteX1032" fmla="*/ 2335948 w 4173281"/>
                <a:gd name="connsiteY1032" fmla="*/ 2618858 h 5477157"/>
                <a:gd name="connsiteX1033" fmla="*/ 2315184 w 4173281"/>
                <a:gd name="connsiteY1033" fmla="*/ 2574735 h 5477157"/>
                <a:gd name="connsiteX1034" fmla="*/ 2315184 w 4173281"/>
                <a:gd name="connsiteY1034" fmla="*/ 2564353 h 5477157"/>
                <a:gd name="connsiteX1035" fmla="*/ 2312590 w 4173281"/>
                <a:gd name="connsiteY1035" fmla="*/ 2561756 h 5477157"/>
                <a:gd name="connsiteX1036" fmla="*/ 2309993 w 4173281"/>
                <a:gd name="connsiteY1036" fmla="*/ 2561756 h 5477157"/>
                <a:gd name="connsiteX1037" fmla="*/ 2276253 w 4173281"/>
                <a:gd name="connsiteY1037" fmla="*/ 2546183 h 5477157"/>
                <a:gd name="connsiteX1038" fmla="*/ 2221747 w 4173281"/>
                <a:gd name="connsiteY1038" fmla="*/ 2452745 h 5477157"/>
                <a:gd name="connsiteX1039" fmla="*/ 2188007 w 4173281"/>
                <a:gd name="connsiteY1039" fmla="*/ 2416408 h 5477157"/>
                <a:gd name="connsiteX1040" fmla="*/ 763076 w 4173281"/>
                <a:gd name="connsiteY1040" fmla="*/ 2369692 h 5477157"/>
                <a:gd name="connsiteX1041" fmla="*/ 807201 w 4173281"/>
                <a:gd name="connsiteY1041" fmla="*/ 2413814 h 5477157"/>
                <a:gd name="connsiteX1042" fmla="*/ 763076 w 4173281"/>
                <a:gd name="connsiteY1042" fmla="*/ 2457939 h 5477157"/>
                <a:gd name="connsiteX1043" fmla="*/ 718954 w 4173281"/>
                <a:gd name="connsiteY1043" fmla="*/ 2413814 h 5477157"/>
                <a:gd name="connsiteX1044" fmla="*/ 763076 w 4173281"/>
                <a:gd name="connsiteY1044" fmla="*/ 2369692 h 5477157"/>
                <a:gd name="connsiteX1045" fmla="*/ 555437 w 4173281"/>
                <a:gd name="connsiteY1045" fmla="*/ 2364501 h 5477157"/>
                <a:gd name="connsiteX1046" fmla="*/ 630708 w 4173281"/>
                <a:gd name="connsiteY1046" fmla="*/ 2439769 h 5477157"/>
                <a:gd name="connsiteX1047" fmla="*/ 555437 w 4173281"/>
                <a:gd name="connsiteY1047" fmla="*/ 2515040 h 5477157"/>
                <a:gd name="connsiteX1048" fmla="*/ 480169 w 4173281"/>
                <a:gd name="connsiteY1048" fmla="*/ 2439769 h 5477157"/>
                <a:gd name="connsiteX1049" fmla="*/ 555437 w 4173281"/>
                <a:gd name="connsiteY1049" fmla="*/ 2364501 h 5477157"/>
                <a:gd name="connsiteX1050" fmla="*/ 295887 w 4173281"/>
                <a:gd name="connsiteY1050" fmla="*/ 2299611 h 5477157"/>
                <a:gd name="connsiteX1051" fmla="*/ 321842 w 4173281"/>
                <a:gd name="connsiteY1051" fmla="*/ 2325566 h 5477157"/>
                <a:gd name="connsiteX1052" fmla="*/ 295887 w 4173281"/>
                <a:gd name="connsiteY1052" fmla="*/ 2351521 h 5477157"/>
                <a:gd name="connsiteX1053" fmla="*/ 269932 w 4173281"/>
                <a:gd name="connsiteY1053" fmla="*/ 2325566 h 5477157"/>
                <a:gd name="connsiteX1054" fmla="*/ 295887 w 4173281"/>
                <a:gd name="connsiteY1054" fmla="*/ 2299611 h 5477157"/>
                <a:gd name="connsiteX1055" fmla="*/ 1642949 w 4173281"/>
                <a:gd name="connsiteY1055" fmla="*/ 2291826 h 5477157"/>
                <a:gd name="connsiteX1056" fmla="*/ 1663713 w 4173281"/>
                <a:gd name="connsiteY1056" fmla="*/ 2297017 h 5477157"/>
                <a:gd name="connsiteX1057" fmla="*/ 1679286 w 4173281"/>
                <a:gd name="connsiteY1057" fmla="*/ 2291826 h 5477157"/>
                <a:gd name="connsiteX1058" fmla="*/ 1707838 w 4173281"/>
                <a:gd name="connsiteY1058" fmla="*/ 2320376 h 5477157"/>
                <a:gd name="connsiteX1059" fmla="*/ 1681883 w 4173281"/>
                <a:gd name="connsiteY1059" fmla="*/ 2348927 h 5477157"/>
                <a:gd name="connsiteX1060" fmla="*/ 1642949 w 4173281"/>
                <a:gd name="connsiteY1060" fmla="*/ 2374882 h 5477157"/>
                <a:gd name="connsiteX1061" fmla="*/ 1598827 w 4173281"/>
                <a:gd name="connsiteY1061" fmla="*/ 2330758 h 5477157"/>
                <a:gd name="connsiteX1062" fmla="*/ 1642949 w 4173281"/>
                <a:gd name="connsiteY1062" fmla="*/ 2291826 h 5477157"/>
                <a:gd name="connsiteX1063" fmla="*/ 2522825 w 4173281"/>
                <a:gd name="connsiteY1063" fmla="*/ 2265869 h 5477157"/>
                <a:gd name="connsiteX1064" fmla="*/ 2504657 w 4173281"/>
                <a:gd name="connsiteY1064" fmla="*/ 2276251 h 5477157"/>
                <a:gd name="connsiteX1065" fmla="*/ 2507251 w 4173281"/>
                <a:gd name="connsiteY1065" fmla="*/ 2289230 h 5477157"/>
                <a:gd name="connsiteX1066" fmla="*/ 2507251 w 4173281"/>
                <a:gd name="connsiteY1066" fmla="*/ 2294421 h 5477157"/>
                <a:gd name="connsiteX1067" fmla="*/ 2535803 w 4173281"/>
                <a:gd name="connsiteY1067" fmla="*/ 2291824 h 5477157"/>
                <a:gd name="connsiteX1068" fmla="*/ 2551376 w 4173281"/>
                <a:gd name="connsiteY1068" fmla="*/ 2294421 h 5477157"/>
                <a:gd name="connsiteX1069" fmla="*/ 2553970 w 4173281"/>
                <a:gd name="connsiteY1069" fmla="*/ 2289230 h 5477157"/>
                <a:gd name="connsiteX1070" fmla="*/ 2553970 w 4173281"/>
                <a:gd name="connsiteY1070" fmla="*/ 2284039 h 5477157"/>
                <a:gd name="connsiteX1071" fmla="*/ 2522825 w 4173281"/>
                <a:gd name="connsiteY1071" fmla="*/ 2265869 h 5477157"/>
                <a:gd name="connsiteX1072" fmla="*/ 1020033 w 4173281"/>
                <a:gd name="connsiteY1072" fmla="*/ 2229535 h 5477157"/>
                <a:gd name="connsiteX1073" fmla="*/ 1071943 w 4173281"/>
                <a:gd name="connsiteY1073" fmla="*/ 2278848 h 5477157"/>
                <a:gd name="connsiteX1074" fmla="*/ 1082325 w 4173281"/>
                <a:gd name="connsiteY1074" fmla="*/ 2276254 h 5477157"/>
                <a:gd name="connsiteX1075" fmla="*/ 1108280 w 4173281"/>
                <a:gd name="connsiteY1075" fmla="*/ 2302209 h 5477157"/>
                <a:gd name="connsiteX1076" fmla="*/ 1082325 w 4173281"/>
                <a:gd name="connsiteY1076" fmla="*/ 2328164 h 5477157"/>
                <a:gd name="connsiteX1077" fmla="*/ 1056370 w 4173281"/>
                <a:gd name="connsiteY1077" fmla="*/ 2325567 h 5477157"/>
                <a:gd name="connsiteX1078" fmla="*/ 1053773 w 4173281"/>
                <a:gd name="connsiteY1078" fmla="*/ 2328164 h 5477157"/>
                <a:gd name="connsiteX1079" fmla="*/ 1061561 w 4173281"/>
                <a:gd name="connsiteY1079" fmla="*/ 2356713 h 5477157"/>
                <a:gd name="connsiteX1080" fmla="*/ 1048582 w 4173281"/>
                <a:gd name="connsiteY1080" fmla="*/ 2393050 h 5477157"/>
                <a:gd name="connsiteX1081" fmla="*/ 1077134 w 4173281"/>
                <a:gd name="connsiteY1081" fmla="*/ 2424196 h 5477157"/>
                <a:gd name="connsiteX1082" fmla="*/ 1077134 w 4173281"/>
                <a:gd name="connsiteY1082" fmla="*/ 2429387 h 5477157"/>
                <a:gd name="connsiteX1083" fmla="*/ 1084919 w 4173281"/>
                <a:gd name="connsiteY1083" fmla="*/ 2426793 h 5477157"/>
                <a:gd name="connsiteX1084" fmla="*/ 1118662 w 4173281"/>
                <a:gd name="connsiteY1084" fmla="*/ 2460533 h 5477157"/>
                <a:gd name="connsiteX1085" fmla="*/ 1087516 w 4173281"/>
                <a:gd name="connsiteY1085" fmla="*/ 2491679 h 5477157"/>
                <a:gd name="connsiteX1086" fmla="*/ 1090110 w 4173281"/>
                <a:gd name="connsiteY1086" fmla="*/ 2499467 h 5477157"/>
                <a:gd name="connsiteX1087" fmla="*/ 1069346 w 4173281"/>
                <a:gd name="connsiteY1087" fmla="*/ 2520231 h 5477157"/>
                <a:gd name="connsiteX1088" fmla="*/ 1048582 w 4173281"/>
                <a:gd name="connsiteY1088" fmla="*/ 2499467 h 5477157"/>
                <a:gd name="connsiteX1089" fmla="*/ 1061561 w 4173281"/>
                <a:gd name="connsiteY1089" fmla="*/ 2481297 h 5477157"/>
                <a:gd name="connsiteX1090" fmla="*/ 1053773 w 4173281"/>
                <a:gd name="connsiteY1090" fmla="*/ 2457939 h 5477157"/>
                <a:gd name="connsiteX1091" fmla="*/ 1053773 w 4173281"/>
                <a:gd name="connsiteY1091" fmla="*/ 2452748 h 5477157"/>
                <a:gd name="connsiteX1092" fmla="*/ 1045988 w 4173281"/>
                <a:gd name="connsiteY1092" fmla="*/ 2455342 h 5477157"/>
                <a:gd name="connsiteX1093" fmla="*/ 1012245 w 4173281"/>
                <a:gd name="connsiteY1093" fmla="*/ 2421602 h 5477157"/>
                <a:gd name="connsiteX1094" fmla="*/ 1014842 w 4173281"/>
                <a:gd name="connsiteY1094" fmla="*/ 2413814 h 5477157"/>
                <a:gd name="connsiteX1095" fmla="*/ 1001863 w 4173281"/>
                <a:gd name="connsiteY1095" fmla="*/ 2416411 h 5477157"/>
                <a:gd name="connsiteX1096" fmla="*/ 939571 w 4173281"/>
                <a:gd name="connsiteY1096" fmla="*/ 2364501 h 5477157"/>
                <a:gd name="connsiteX1097" fmla="*/ 887661 w 4173281"/>
                <a:gd name="connsiteY1097" fmla="*/ 2403432 h 5477157"/>
                <a:gd name="connsiteX1098" fmla="*/ 833157 w 4173281"/>
                <a:gd name="connsiteY1098" fmla="*/ 2348928 h 5477157"/>
                <a:gd name="connsiteX1099" fmla="*/ 887661 w 4173281"/>
                <a:gd name="connsiteY1099" fmla="*/ 2294421 h 5477157"/>
                <a:gd name="connsiteX1100" fmla="*/ 939571 w 4173281"/>
                <a:gd name="connsiteY1100" fmla="*/ 2335949 h 5477157"/>
                <a:gd name="connsiteX1101" fmla="*/ 970717 w 4173281"/>
                <a:gd name="connsiteY1101" fmla="*/ 2294421 h 5477157"/>
                <a:gd name="connsiteX1102" fmla="*/ 968123 w 4173281"/>
                <a:gd name="connsiteY1102" fmla="*/ 2281445 h 5477157"/>
                <a:gd name="connsiteX1103" fmla="*/ 1020033 w 4173281"/>
                <a:gd name="connsiteY1103" fmla="*/ 2229535 h 5477157"/>
                <a:gd name="connsiteX1104" fmla="*/ 1645547 w 4173281"/>
                <a:gd name="connsiteY1104" fmla="*/ 2221747 h 5477157"/>
                <a:gd name="connsiteX1105" fmla="*/ 1676693 w 4173281"/>
                <a:gd name="connsiteY1105" fmla="*/ 2252893 h 5477157"/>
                <a:gd name="connsiteX1106" fmla="*/ 1645547 w 4173281"/>
                <a:gd name="connsiteY1106" fmla="*/ 2284039 h 5477157"/>
                <a:gd name="connsiteX1107" fmla="*/ 1614401 w 4173281"/>
                <a:gd name="connsiteY1107" fmla="*/ 2252893 h 5477157"/>
                <a:gd name="connsiteX1108" fmla="*/ 1645547 w 4173281"/>
                <a:gd name="connsiteY1108" fmla="*/ 2221747 h 5477157"/>
                <a:gd name="connsiteX1109" fmla="*/ 2252893 w 4173281"/>
                <a:gd name="connsiteY1109" fmla="*/ 2213959 h 5477157"/>
                <a:gd name="connsiteX1110" fmla="*/ 2247702 w 4173281"/>
                <a:gd name="connsiteY1110" fmla="*/ 2216556 h 5477157"/>
                <a:gd name="connsiteX1111" fmla="*/ 2268465 w 4173281"/>
                <a:gd name="connsiteY1111" fmla="*/ 2265869 h 5477157"/>
                <a:gd name="connsiteX1112" fmla="*/ 2250298 w 4173281"/>
                <a:gd name="connsiteY1112" fmla="*/ 2309994 h 5477157"/>
                <a:gd name="connsiteX1113" fmla="*/ 2255489 w 4173281"/>
                <a:gd name="connsiteY1113" fmla="*/ 2309994 h 5477157"/>
                <a:gd name="connsiteX1114" fmla="*/ 2299612 w 4173281"/>
                <a:gd name="connsiteY1114" fmla="*/ 2276251 h 5477157"/>
                <a:gd name="connsiteX1115" fmla="*/ 2307399 w 4173281"/>
                <a:gd name="connsiteY1115" fmla="*/ 2276251 h 5477157"/>
                <a:gd name="connsiteX1116" fmla="*/ 2325567 w 4173281"/>
                <a:gd name="connsiteY1116" fmla="*/ 2247702 h 5477157"/>
                <a:gd name="connsiteX1117" fmla="*/ 2307399 w 4173281"/>
                <a:gd name="connsiteY1117" fmla="*/ 2250296 h 5477157"/>
                <a:gd name="connsiteX1118" fmla="*/ 2265871 w 4173281"/>
                <a:gd name="connsiteY1118" fmla="*/ 2221747 h 5477157"/>
                <a:gd name="connsiteX1119" fmla="*/ 2252893 w 4173281"/>
                <a:gd name="connsiteY1119" fmla="*/ 2213959 h 5477157"/>
                <a:gd name="connsiteX1120" fmla="*/ 1497605 w 4173281"/>
                <a:gd name="connsiteY1120" fmla="*/ 2190600 h 5477157"/>
                <a:gd name="connsiteX1121" fmla="*/ 1523560 w 4173281"/>
                <a:gd name="connsiteY1121" fmla="*/ 2216555 h 5477157"/>
                <a:gd name="connsiteX1122" fmla="*/ 1497605 w 4173281"/>
                <a:gd name="connsiteY1122" fmla="*/ 2242510 h 5477157"/>
                <a:gd name="connsiteX1123" fmla="*/ 1471650 w 4173281"/>
                <a:gd name="connsiteY1123" fmla="*/ 2216555 h 5477157"/>
                <a:gd name="connsiteX1124" fmla="*/ 1497605 w 4173281"/>
                <a:gd name="connsiteY1124" fmla="*/ 2190600 h 5477157"/>
                <a:gd name="connsiteX1125" fmla="*/ 628111 w 4173281"/>
                <a:gd name="connsiteY1125" fmla="*/ 2188006 h 5477157"/>
                <a:gd name="connsiteX1126" fmla="*/ 659257 w 4173281"/>
                <a:gd name="connsiteY1126" fmla="*/ 2219152 h 5477157"/>
                <a:gd name="connsiteX1127" fmla="*/ 628111 w 4173281"/>
                <a:gd name="connsiteY1127" fmla="*/ 2250298 h 5477157"/>
                <a:gd name="connsiteX1128" fmla="*/ 596965 w 4173281"/>
                <a:gd name="connsiteY1128" fmla="*/ 2219152 h 5477157"/>
                <a:gd name="connsiteX1129" fmla="*/ 628111 w 4173281"/>
                <a:gd name="connsiteY1129" fmla="*/ 2188006 h 5477157"/>
                <a:gd name="connsiteX1130" fmla="*/ 2232128 w 4173281"/>
                <a:gd name="connsiteY1130" fmla="*/ 2175028 h 5477157"/>
                <a:gd name="connsiteX1131" fmla="*/ 2226938 w 4173281"/>
                <a:gd name="connsiteY1131" fmla="*/ 2177622 h 5477157"/>
                <a:gd name="connsiteX1132" fmla="*/ 2200982 w 4173281"/>
                <a:gd name="connsiteY1132" fmla="*/ 2195793 h 5477157"/>
                <a:gd name="connsiteX1133" fmla="*/ 2224343 w 4173281"/>
                <a:gd name="connsiteY1133" fmla="*/ 2200983 h 5477157"/>
                <a:gd name="connsiteX1134" fmla="*/ 2224343 w 4173281"/>
                <a:gd name="connsiteY1134" fmla="*/ 2195793 h 5477157"/>
                <a:gd name="connsiteX1135" fmla="*/ 2232128 w 4173281"/>
                <a:gd name="connsiteY1135" fmla="*/ 2177622 h 5477157"/>
                <a:gd name="connsiteX1136" fmla="*/ 2369691 w 4173281"/>
                <a:gd name="connsiteY1136" fmla="*/ 2172432 h 5477157"/>
                <a:gd name="connsiteX1137" fmla="*/ 2354119 w 4173281"/>
                <a:gd name="connsiteY1137" fmla="*/ 2206174 h 5477157"/>
                <a:gd name="connsiteX1138" fmla="*/ 2343736 w 4173281"/>
                <a:gd name="connsiteY1138" fmla="*/ 2237320 h 5477157"/>
                <a:gd name="connsiteX1139" fmla="*/ 2380074 w 4173281"/>
                <a:gd name="connsiteY1139" fmla="*/ 2226938 h 5477157"/>
                <a:gd name="connsiteX1140" fmla="*/ 2380074 w 4173281"/>
                <a:gd name="connsiteY1140" fmla="*/ 2221747 h 5477157"/>
                <a:gd name="connsiteX1141" fmla="*/ 2393049 w 4173281"/>
                <a:gd name="connsiteY1141" fmla="*/ 2198387 h 5477157"/>
                <a:gd name="connsiteX1142" fmla="*/ 2395646 w 4173281"/>
                <a:gd name="connsiteY1142" fmla="*/ 2182813 h 5477157"/>
                <a:gd name="connsiteX1143" fmla="*/ 2374883 w 4173281"/>
                <a:gd name="connsiteY1143" fmla="*/ 2172432 h 5477157"/>
                <a:gd name="connsiteX1144" fmla="*/ 892851 w 4173281"/>
                <a:gd name="connsiteY1144" fmla="*/ 2167243 h 5477157"/>
                <a:gd name="connsiteX1145" fmla="*/ 923997 w 4173281"/>
                <a:gd name="connsiteY1145" fmla="*/ 2198389 h 5477157"/>
                <a:gd name="connsiteX1146" fmla="*/ 892851 w 4173281"/>
                <a:gd name="connsiteY1146" fmla="*/ 2229535 h 5477157"/>
                <a:gd name="connsiteX1147" fmla="*/ 861705 w 4173281"/>
                <a:gd name="connsiteY1147" fmla="*/ 2198389 h 5477157"/>
                <a:gd name="connsiteX1148" fmla="*/ 892851 w 4173281"/>
                <a:gd name="connsiteY1148" fmla="*/ 2167243 h 5477157"/>
                <a:gd name="connsiteX1149" fmla="*/ 1559895 w 4173281"/>
                <a:gd name="connsiteY1149" fmla="*/ 2149073 h 5477157"/>
                <a:gd name="connsiteX1150" fmla="*/ 1591041 w 4173281"/>
                <a:gd name="connsiteY1150" fmla="*/ 2180219 h 5477157"/>
                <a:gd name="connsiteX1151" fmla="*/ 1559895 w 4173281"/>
                <a:gd name="connsiteY1151" fmla="*/ 2211365 h 5477157"/>
                <a:gd name="connsiteX1152" fmla="*/ 1528749 w 4173281"/>
                <a:gd name="connsiteY1152" fmla="*/ 2180219 h 5477157"/>
                <a:gd name="connsiteX1153" fmla="*/ 1559895 w 4173281"/>
                <a:gd name="connsiteY1153" fmla="*/ 2149073 h 5477157"/>
                <a:gd name="connsiteX1154" fmla="*/ 1004460 w 4173281"/>
                <a:gd name="connsiteY1154" fmla="*/ 2141288 h 5477157"/>
                <a:gd name="connsiteX1155" fmla="*/ 1030415 w 4173281"/>
                <a:gd name="connsiteY1155" fmla="*/ 2167243 h 5477157"/>
                <a:gd name="connsiteX1156" fmla="*/ 1004460 w 4173281"/>
                <a:gd name="connsiteY1156" fmla="*/ 2193198 h 5477157"/>
                <a:gd name="connsiteX1157" fmla="*/ 978505 w 4173281"/>
                <a:gd name="connsiteY1157" fmla="*/ 2167243 h 5477157"/>
                <a:gd name="connsiteX1158" fmla="*/ 1004460 w 4173281"/>
                <a:gd name="connsiteY1158" fmla="*/ 2141288 h 5477157"/>
                <a:gd name="connsiteX1159" fmla="*/ 604750 w 4173281"/>
                <a:gd name="connsiteY1159" fmla="*/ 2107544 h 5477157"/>
                <a:gd name="connsiteX1160" fmla="*/ 633302 w 4173281"/>
                <a:gd name="connsiteY1160" fmla="*/ 2136093 h 5477157"/>
                <a:gd name="connsiteX1161" fmla="*/ 604750 w 4173281"/>
                <a:gd name="connsiteY1161" fmla="*/ 2164645 h 5477157"/>
                <a:gd name="connsiteX1162" fmla="*/ 576201 w 4173281"/>
                <a:gd name="connsiteY1162" fmla="*/ 2136093 h 5477157"/>
                <a:gd name="connsiteX1163" fmla="*/ 604750 w 4173281"/>
                <a:gd name="connsiteY1163" fmla="*/ 2107544 h 5477157"/>
                <a:gd name="connsiteX1164" fmla="*/ 1090109 w 4173281"/>
                <a:gd name="connsiteY1164" fmla="*/ 2097163 h 5477157"/>
                <a:gd name="connsiteX1165" fmla="*/ 1105682 w 4173281"/>
                <a:gd name="connsiteY1165" fmla="*/ 2112736 h 5477157"/>
                <a:gd name="connsiteX1166" fmla="*/ 1090109 w 4173281"/>
                <a:gd name="connsiteY1166" fmla="*/ 2128309 h 5477157"/>
                <a:gd name="connsiteX1167" fmla="*/ 1074536 w 4173281"/>
                <a:gd name="connsiteY1167" fmla="*/ 2112736 h 5477157"/>
                <a:gd name="connsiteX1168" fmla="*/ 1090109 w 4173281"/>
                <a:gd name="connsiteY1168" fmla="*/ 2097163 h 5477157"/>
                <a:gd name="connsiteX1169" fmla="*/ 443831 w 4173281"/>
                <a:gd name="connsiteY1169" fmla="*/ 2073804 h 5477157"/>
                <a:gd name="connsiteX1170" fmla="*/ 526887 w 4173281"/>
                <a:gd name="connsiteY1170" fmla="*/ 2156860 h 5477157"/>
                <a:gd name="connsiteX1171" fmla="*/ 443831 w 4173281"/>
                <a:gd name="connsiteY1171" fmla="*/ 2239916 h 5477157"/>
                <a:gd name="connsiteX1172" fmla="*/ 360775 w 4173281"/>
                <a:gd name="connsiteY1172" fmla="*/ 2156860 h 5477157"/>
                <a:gd name="connsiteX1173" fmla="*/ 443831 w 4173281"/>
                <a:gd name="connsiteY1173" fmla="*/ 2073804 h 5477157"/>
                <a:gd name="connsiteX1174" fmla="*/ 114201 w 4173281"/>
                <a:gd name="connsiteY1174" fmla="*/ 2071208 h 5477157"/>
                <a:gd name="connsiteX1175" fmla="*/ 228403 w 4173281"/>
                <a:gd name="connsiteY1175" fmla="*/ 2185410 h 5477157"/>
                <a:gd name="connsiteX1176" fmla="*/ 114201 w 4173281"/>
                <a:gd name="connsiteY1176" fmla="*/ 2299612 h 5477157"/>
                <a:gd name="connsiteX1177" fmla="*/ 0 w 4173281"/>
                <a:gd name="connsiteY1177" fmla="*/ 2185410 h 5477157"/>
                <a:gd name="connsiteX1178" fmla="*/ 114201 w 4173281"/>
                <a:gd name="connsiteY1178" fmla="*/ 2071208 h 5477157"/>
                <a:gd name="connsiteX1179" fmla="*/ 321841 w 4173281"/>
                <a:gd name="connsiteY1179" fmla="*/ 2055635 h 5477157"/>
                <a:gd name="connsiteX1180" fmla="*/ 340011 w 4173281"/>
                <a:gd name="connsiteY1180" fmla="*/ 2073802 h 5477157"/>
                <a:gd name="connsiteX1181" fmla="*/ 321841 w 4173281"/>
                <a:gd name="connsiteY1181" fmla="*/ 2091972 h 5477157"/>
                <a:gd name="connsiteX1182" fmla="*/ 303674 w 4173281"/>
                <a:gd name="connsiteY1182" fmla="*/ 2073802 h 5477157"/>
                <a:gd name="connsiteX1183" fmla="*/ 321841 w 4173281"/>
                <a:gd name="connsiteY1183" fmla="*/ 2055635 h 5477157"/>
                <a:gd name="connsiteX1184" fmla="*/ 921404 w 4173281"/>
                <a:gd name="connsiteY1184" fmla="*/ 2050444 h 5477157"/>
                <a:gd name="connsiteX1185" fmla="*/ 942168 w 4173281"/>
                <a:gd name="connsiteY1185" fmla="*/ 2071208 h 5477157"/>
                <a:gd name="connsiteX1186" fmla="*/ 921404 w 4173281"/>
                <a:gd name="connsiteY1186" fmla="*/ 2091972 h 5477157"/>
                <a:gd name="connsiteX1187" fmla="*/ 900640 w 4173281"/>
                <a:gd name="connsiteY1187" fmla="*/ 2071208 h 5477157"/>
                <a:gd name="connsiteX1188" fmla="*/ 921404 w 4173281"/>
                <a:gd name="connsiteY1188" fmla="*/ 2050444 h 5477157"/>
                <a:gd name="connsiteX1189" fmla="*/ 1671501 w 4173281"/>
                <a:gd name="connsiteY1189" fmla="*/ 2040062 h 5477157"/>
                <a:gd name="connsiteX1190" fmla="*/ 1689671 w 4173281"/>
                <a:gd name="connsiteY1190" fmla="*/ 2058229 h 5477157"/>
                <a:gd name="connsiteX1191" fmla="*/ 1671501 w 4173281"/>
                <a:gd name="connsiteY1191" fmla="*/ 2076399 h 5477157"/>
                <a:gd name="connsiteX1192" fmla="*/ 1653334 w 4173281"/>
                <a:gd name="connsiteY1192" fmla="*/ 2058229 h 5477157"/>
                <a:gd name="connsiteX1193" fmla="*/ 1671501 w 4173281"/>
                <a:gd name="connsiteY1193" fmla="*/ 2040062 h 5477157"/>
                <a:gd name="connsiteX1194" fmla="*/ 1775321 w 4173281"/>
                <a:gd name="connsiteY1194" fmla="*/ 2029681 h 5477157"/>
                <a:gd name="connsiteX1195" fmla="*/ 1780512 w 4173281"/>
                <a:gd name="connsiteY1195" fmla="*/ 2047847 h 5477157"/>
                <a:gd name="connsiteX1196" fmla="*/ 1788299 w 4173281"/>
                <a:gd name="connsiteY1196" fmla="*/ 2032275 h 5477157"/>
                <a:gd name="connsiteX1197" fmla="*/ 1775321 w 4173281"/>
                <a:gd name="connsiteY1197" fmla="*/ 2029681 h 5477157"/>
                <a:gd name="connsiteX1198" fmla="*/ 2247702 w 4173281"/>
                <a:gd name="connsiteY1198" fmla="*/ 2003726 h 5477157"/>
                <a:gd name="connsiteX1199" fmla="*/ 2203579 w 4173281"/>
                <a:gd name="connsiteY1199" fmla="*/ 2045253 h 5477157"/>
                <a:gd name="connsiteX1200" fmla="*/ 2159455 w 4173281"/>
                <a:gd name="connsiteY1200" fmla="*/ 2006320 h 5477157"/>
                <a:gd name="connsiteX1201" fmla="*/ 2099759 w 4173281"/>
                <a:gd name="connsiteY1201" fmla="*/ 2050444 h 5477157"/>
                <a:gd name="connsiteX1202" fmla="*/ 2089377 w 4173281"/>
                <a:gd name="connsiteY1202" fmla="*/ 2050444 h 5477157"/>
                <a:gd name="connsiteX1203" fmla="*/ 2001131 w 4173281"/>
                <a:gd name="connsiteY1203" fmla="*/ 2128309 h 5477157"/>
                <a:gd name="connsiteX1204" fmla="*/ 1980366 w 4173281"/>
                <a:gd name="connsiteY1204" fmla="*/ 2125712 h 5477157"/>
                <a:gd name="connsiteX1205" fmla="*/ 1931050 w 4173281"/>
                <a:gd name="connsiteY1205" fmla="*/ 2149073 h 5477157"/>
                <a:gd name="connsiteX1206" fmla="*/ 1920669 w 4173281"/>
                <a:gd name="connsiteY1206" fmla="*/ 2159455 h 5477157"/>
                <a:gd name="connsiteX1207" fmla="*/ 1928456 w 4173281"/>
                <a:gd name="connsiteY1207" fmla="*/ 2156858 h 5477157"/>
                <a:gd name="connsiteX1208" fmla="*/ 1962196 w 4173281"/>
                <a:gd name="connsiteY1208" fmla="*/ 2190601 h 5477157"/>
                <a:gd name="connsiteX1209" fmla="*/ 1928456 w 4173281"/>
                <a:gd name="connsiteY1209" fmla="*/ 2224341 h 5477157"/>
                <a:gd name="connsiteX1210" fmla="*/ 1894714 w 4173281"/>
                <a:gd name="connsiteY1210" fmla="*/ 2190601 h 5477157"/>
                <a:gd name="connsiteX1211" fmla="*/ 1902501 w 4173281"/>
                <a:gd name="connsiteY1211" fmla="*/ 2169837 h 5477157"/>
                <a:gd name="connsiteX1212" fmla="*/ 1860974 w 4173281"/>
                <a:gd name="connsiteY1212" fmla="*/ 2180219 h 5477157"/>
                <a:gd name="connsiteX1213" fmla="*/ 1853185 w 4173281"/>
                <a:gd name="connsiteY1213" fmla="*/ 2180219 h 5477157"/>
                <a:gd name="connsiteX1214" fmla="*/ 1819445 w 4173281"/>
                <a:gd name="connsiteY1214" fmla="*/ 2232129 h 5477157"/>
                <a:gd name="connsiteX1215" fmla="*/ 1835019 w 4173281"/>
                <a:gd name="connsiteY1215" fmla="*/ 2263275 h 5477157"/>
                <a:gd name="connsiteX1216" fmla="*/ 1847994 w 4173281"/>
                <a:gd name="connsiteY1216" fmla="*/ 2276251 h 5477157"/>
                <a:gd name="connsiteX1217" fmla="*/ 1897310 w 4173281"/>
                <a:gd name="connsiteY1217" fmla="*/ 2245105 h 5477157"/>
                <a:gd name="connsiteX1218" fmla="*/ 1920669 w 4173281"/>
                <a:gd name="connsiteY1218" fmla="*/ 2237320 h 5477157"/>
                <a:gd name="connsiteX1219" fmla="*/ 1946624 w 4173281"/>
                <a:gd name="connsiteY1219" fmla="*/ 2247702 h 5477157"/>
                <a:gd name="connsiteX1220" fmla="*/ 1998534 w 4173281"/>
                <a:gd name="connsiteY1220" fmla="*/ 2286633 h 5477157"/>
                <a:gd name="connsiteX1221" fmla="*/ 2003725 w 4173281"/>
                <a:gd name="connsiteY1221" fmla="*/ 2281443 h 5477157"/>
                <a:gd name="connsiteX1222" fmla="*/ 1988151 w 4173281"/>
                <a:gd name="connsiteY1222" fmla="*/ 2242511 h 5477157"/>
                <a:gd name="connsiteX1223" fmla="*/ 2040061 w 4173281"/>
                <a:gd name="connsiteY1223" fmla="*/ 2185410 h 5477157"/>
                <a:gd name="connsiteX1224" fmla="*/ 2071207 w 4173281"/>
                <a:gd name="connsiteY1224" fmla="*/ 2162049 h 5477157"/>
                <a:gd name="connsiteX1225" fmla="*/ 2053041 w 4173281"/>
                <a:gd name="connsiteY1225" fmla="*/ 2136094 h 5477157"/>
                <a:gd name="connsiteX1226" fmla="*/ 2081590 w 4173281"/>
                <a:gd name="connsiteY1226" fmla="*/ 2110139 h 5477157"/>
                <a:gd name="connsiteX1227" fmla="*/ 2104951 w 4173281"/>
                <a:gd name="connsiteY1227" fmla="*/ 2136094 h 5477157"/>
                <a:gd name="connsiteX1228" fmla="*/ 2091971 w 4173281"/>
                <a:gd name="connsiteY1228" fmla="*/ 2159455 h 5477157"/>
                <a:gd name="connsiteX1229" fmla="*/ 2094568 w 4173281"/>
                <a:gd name="connsiteY1229" fmla="*/ 2159455 h 5477157"/>
                <a:gd name="connsiteX1230" fmla="*/ 2128308 w 4173281"/>
                <a:gd name="connsiteY1230" fmla="*/ 2133500 h 5477157"/>
                <a:gd name="connsiteX1231" fmla="*/ 2112736 w 4173281"/>
                <a:gd name="connsiteY1231" fmla="*/ 2104948 h 5477157"/>
                <a:gd name="connsiteX1232" fmla="*/ 2146478 w 4173281"/>
                <a:gd name="connsiteY1232" fmla="*/ 2071208 h 5477157"/>
                <a:gd name="connsiteX1233" fmla="*/ 2180218 w 4173281"/>
                <a:gd name="connsiteY1233" fmla="*/ 2104948 h 5477157"/>
                <a:gd name="connsiteX1234" fmla="*/ 2180218 w 4173281"/>
                <a:gd name="connsiteY1234" fmla="*/ 2107545 h 5477157"/>
                <a:gd name="connsiteX1235" fmla="*/ 2185409 w 4173281"/>
                <a:gd name="connsiteY1235" fmla="*/ 2107545 h 5477157"/>
                <a:gd name="connsiteX1236" fmla="*/ 2211364 w 4173281"/>
                <a:gd name="connsiteY1236" fmla="*/ 2115331 h 5477157"/>
                <a:gd name="connsiteX1237" fmla="*/ 2234725 w 4173281"/>
                <a:gd name="connsiteY1237" fmla="*/ 2128309 h 5477157"/>
                <a:gd name="connsiteX1238" fmla="*/ 2247702 w 4173281"/>
                <a:gd name="connsiteY1238" fmla="*/ 2110139 h 5477157"/>
                <a:gd name="connsiteX1239" fmla="*/ 2232128 w 4173281"/>
                <a:gd name="connsiteY1239" fmla="*/ 2073802 h 5477157"/>
                <a:gd name="connsiteX1240" fmla="*/ 2245108 w 4173281"/>
                <a:gd name="connsiteY1240" fmla="*/ 2040062 h 5477157"/>
                <a:gd name="connsiteX1241" fmla="*/ 2245108 w 4173281"/>
                <a:gd name="connsiteY1241" fmla="*/ 2029681 h 5477157"/>
                <a:gd name="connsiteX1242" fmla="*/ 2250298 w 4173281"/>
                <a:gd name="connsiteY1242" fmla="*/ 2003726 h 5477157"/>
                <a:gd name="connsiteX1243" fmla="*/ 1466455 w 4173281"/>
                <a:gd name="connsiteY1243" fmla="*/ 1975176 h 5477157"/>
                <a:gd name="connsiteX1244" fmla="*/ 1500198 w 4173281"/>
                <a:gd name="connsiteY1244" fmla="*/ 2008916 h 5477157"/>
                <a:gd name="connsiteX1245" fmla="*/ 1466455 w 4173281"/>
                <a:gd name="connsiteY1245" fmla="*/ 2042659 h 5477157"/>
                <a:gd name="connsiteX1246" fmla="*/ 1432715 w 4173281"/>
                <a:gd name="connsiteY1246" fmla="*/ 2008916 h 5477157"/>
                <a:gd name="connsiteX1247" fmla="*/ 1466455 w 4173281"/>
                <a:gd name="connsiteY1247" fmla="*/ 1975176 h 5477157"/>
                <a:gd name="connsiteX1248" fmla="*/ 2172433 w 4173281"/>
                <a:gd name="connsiteY1248" fmla="*/ 1951815 h 5477157"/>
                <a:gd name="connsiteX1249" fmla="*/ 2169837 w 4173281"/>
                <a:gd name="connsiteY1249" fmla="*/ 1975173 h 5477157"/>
                <a:gd name="connsiteX1250" fmla="*/ 2180218 w 4173281"/>
                <a:gd name="connsiteY1250" fmla="*/ 1964791 h 5477157"/>
                <a:gd name="connsiteX1251" fmla="*/ 2172433 w 4173281"/>
                <a:gd name="connsiteY1251" fmla="*/ 1951815 h 5477157"/>
                <a:gd name="connsiteX1252" fmla="*/ 2387859 w 4173281"/>
                <a:gd name="connsiteY1252" fmla="*/ 1915478 h 5477157"/>
                <a:gd name="connsiteX1253" fmla="*/ 2351521 w 4173281"/>
                <a:gd name="connsiteY1253" fmla="*/ 1938836 h 5477157"/>
                <a:gd name="connsiteX1254" fmla="*/ 2351521 w 4173281"/>
                <a:gd name="connsiteY1254" fmla="*/ 1944027 h 5477157"/>
                <a:gd name="connsiteX1255" fmla="*/ 2385264 w 4173281"/>
                <a:gd name="connsiteY1255" fmla="*/ 1954410 h 5477157"/>
                <a:gd name="connsiteX1256" fmla="*/ 2390455 w 4173281"/>
                <a:gd name="connsiteY1256" fmla="*/ 1951815 h 5477157"/>
                <a:gd name="connsiteX1257" fmla="*/ 2390455 w 4173281"/>
                <a:gd name="connsiteY1257" fmla="*/ 1941433 h 5477157"/>
                <a:gd name="connsiteX1258" fmla="*/ 2393049 w 4173281"/>
                <a:gd name="connsiteY1258" fmla="*/ 1918072 h 5477157"/>
                <a:gd name="connsiteX1259" fmla="*/ 2387859 w 4173281"/>
                <a:gd name="connsiteY1259" fmla="*/ 1915478 h 5477157"/>
                <a:gd name="connsiteX1260" fmla="*/ 942168 w 4173281"/>
                <a:gd name="connsiteY1260" fmla="*/ 1915477 h 5477157"/>
                <a:gd name="connsiteX1261" fmla="*/ 968123 w 4173281"/>
                <a:gd name="connsiteY1261" fmla="*/ 1941432 h 5477157"/>
                <a:gd name="connsiteX1262" fmla="*/ 942168 w 4173281"/>
                <a:gd name="connsiteY1262" fmla="*/ 1967387 h 5477157"/>
                <a:gd name="connsiteX1263" fmla="*/ 916213 w 4173281"/>
                <a:gd name="connsiteY1263" fmla="*/ 1941432 h 5477157"/>
                <a:gd name="connsiteX1264" fmla="*/ 942168 w 4173281"/>
                <a:gd name="connsiteY1264" fmla="*/ 1915477 h 5477157"/>
                <a:gd name="connsiteX1265" fmla="*/ 617729 w 4173281"/>
                <a:gd name="connsiteY1265" fmla="*/ 1915477 h 5477157"/>
                <a:gd name="connsiteX1266" fmla="*/ 659257 w 4173281"/>
                <a:gd name="connsiteY1266" fmla="*/ 1957005 h 5477157"/>
                <a:gd name="connsiteX1267" fmla="*/ 617729 w 4173281"/>
                <a:gd name="connsiteY1267" fmla="*/ 1998533 h 5477157"/>
                <a:gd name="connsiteX1268" fmla="*/ 576201 w 4173281"/>
                <a:gd name="connsiteY1268" fmla="*/ 1957005 h 5477157"/>
                <a:gd name="connsiteX1269" fmla="*/ 617729 w 4173281"/>
                <a:gd name="connsiteY1269" fmla="*/ 1915477 h 5477157"/>
                <a:gd name="connsiteX1270" fmla="*/ 1539130 w 4173281"/>
                <a:gd name="connsiteY1270" fmla="*/ 1912884 h 5477157"/>
                <a:gd name="connsiteX1271" fmla="*/ 1578064 w 4173281"/>
                <a:gd name="connsiteY1271" fmla="*/ 1951815 h 5477157"/>
                <a:gd name="connsiteX1272" fmla="*/ 1539130 w 4173281"/>
                <a:gd name="connsiteY1272" fmla="*/ 1990749 h 5477157"/>
                <a:gd name="connsiteX1273" fmla="*/ 1500199 w 4173281"/>
                <a:gd name="connsiteY1273" fmla="*/ 1951815 h 5477157"/>
                <a:gd name="connsiteX1274" fmla="*/ 1539130 w 4173281"/>
                <a:gd name="connsiteY1274" fmla="*/ 1912884 h 5477157"/>
                <a:gd name="connsiteX1275" fmla="*/ 1889523 w 4173281"/>
                <a:gd name="connsiteY1275" fmla="*/ 1873950 h 5477157"/>
                <a:gd name="connsiteX1276" fmla="*/ 1881738 w 4173281"/>
                <a:gd name="connsiteY1276" fmla="*/ 1876544 h 5477157"/>
                <a:gd name="connsiteX1277" fmla="*/ 1832422 w 4173281"/>
                <a:gd name="connsiteY1277" fmla="*/ 1910287 h 5477157"/>
                <a:gd name="connsiteX1278" fmla="*/ 1827231 w 4173281"/>
                <a:gd name="connsiteY1278" fmla="*/ 1910287 h 5477157"/>
                <a:gd name="connsiteX1279" fmla="*/ 1858377 w 4173281"/>
                <a:gd name="connsiteY1279" fmla="*/ 1959600 h 5477157"/>
                <a:gd name="connsiteX1280" fmla="*/ 1915478 w 4173281"/>
                <a:gd name="connsiteY1280" fmla="*/ 1902499 h 5477157"/>
                <a:gd name="connsiteX1281" fmla="*/ 1889523 w 4173281"/>
                <a:gd name="connsiteY1281" fmla="*/ 1873950 h 5477157"/>
                <a:gd name="connsiteX1282" fmla="*/ 1383402 w 4173281"/>
                <a:gd name="connsiteY1282" fmla="*/ 1816849 h 5477157"/>
                <a:gd name="connsiteX1283" fmla="*/ 1437906 w 4173281"/>
                <a:gd name="connsiteY1283" fmla="*/ 1840207 h 5477157"/>
                <a:gd name="connsiteX1284" fmla="*/ 1487222 w 4173281"/>
                <a:gd name="connsiteY1284" fmla="*/ 1905096 h 5477157"/>
                <a:gd name="connsiteX1285" fmla="*/ 1419739 w 4173281"/>
                <a:gd name="connsiteY1285" fmla="*/ 1972579 h 5477157"/>
                <a:gd name="connsiteX1286" fmla="*/ 1396378 w 4173281"/>
                <a:gd name="connsiteY1286" fmla="*/ 1967388 h 5477157"/>
                <a:gd name="connsiteX1287" fmla="*/ 1385996 w 4173281"/>
                <a:gd name="connsiteY1287" fmla="*/ 1967388 h 5477157"/>
                <a:gd name="connsiteX1288" fmla="*/ 1388593 w 4173281"/>
                <a:gd name="connsiteY1288" fmla="*/ 1980364 h 5477157"/>
                <a:gd name="connsiteX1289" fmla="*/ 1347065 w 4173281"/>
                <a:gd name="connsiteY1289" fmla="*/ 2021892 h 5477157"/>
                <a:gd name="connsiteX1290" fmla="*/ 1305538 w 4173281"/>
                <a:gd name="connsiteY1290" fmla="*/ 1980364 h 5477157"/>
                <a:gd name="connsiteX1291" fmla="*/ 1328896 w 4173281"/>
                <a:gd name="connsiteY1291" fmla="*/ 1944027 h 5477157"/>
                <a:gd name="connsiteX1292" fmla="*/ 1308132 w 4173281"/>
                <a:gd name="connsiteY1292" fmla="*/ 1892117 h 5477157"/>
                <a:gd name="connsiteX1293" fmla="*/ 1383402 w 4173281"/>
                <a:gd name="connsiteY1293" fmla="*/ 1816849 h 5477157"/>
                <a:gd name="connsiteX1294" fmla="*/ 1121255 w 4173281"/>
                <a:gd name="connsiteY1294" fmla="*/ 1811658 h 5477157"/>
                <a:gd name="connsiteX1295" fmla="*/ 1196526 w 4173281"/>
                <a:gd name="connsiteY1295" fmla="*/ 1886926 h 5477157"/>
                <a:gd name="connsiteX1296" fmla="*/ 1121255 w 4173281"/>
                <a:gd name="connsiteY1296" fmla="*/ 1962196 h 5477157"/>
                <a:gd name="connsiteX1297" fmla="*/ 1110873 w 4173281"/>
                <a:gd name="connsiteY1297" fmla="*/ 1962196 h 5477157"/>
                <a:gd name="connsiteX1298" fmla="*/ 1113470 w 4173281"/>
                <a:gd name="connsiteY1298" fmla="*/ 1975172 h 5477157"/>
                <a:gd name="connsiteX1299" fmla="*/ 1084918 w 4173281"/>
                <a:gd name="connsiteY1299" fmla="*/ 2003724 h 5477157"/>
                <a:gd name="connsiteX1300" fmla="*/ 1056369 w 4173281"/>
                <a:gd name="connsiteY1300" fmla="*/ 1975172 h 5477157"/>
                <a:gd name="connsiteX1301" fmla="*/ 1077133 w 4173281"/>
                <a:gd name="connsiteY1301" fmla="*/ 1946623 h 5477157"/>
                <a:gd name="connsiteX1302" fmla="*/ 1045987 w 4173281"/>
                <a:gd name="connsiteY1302" fmla="*/ 1886926 h 5477157"/>
                <a:gd name="connsiteX1303" fmla="*/ 1121255 w 4173281"/>
                <a:gd name="connsiteY1303" fmla="*/ 1811658 h 5477157"/>
                <a:gd name="connsiteX1304" fmla="*/ 238786 w 4173281"/>
                <a:gd name="connsiteY1304" fmla="*/ 1806467 h 5477157"/>
                <a:gd name="connsiteX1305" fmla="*/ 269932 w 4173281"/>
                <a:gd name="connsiteY1305" fmla="*/ 1837613 h 5477157"/>
                <a:gd name="connsiteX1306" fmla="*/ 238786 w 4173281"/>
                <a:gd name="connsiteY1306" fmla="*/ 1868759 h 5477157"/>
                <a:gd name="connsiteX1307" fmla="*/ 207640 w 4173281"/>
                <a:gd name="connsiteY1307" fmla="*/ 1837613 h 5477157"/>
                <a:gd name="connsiteX1308" fmla="*/ 238786 w 4173281"/>
                <a:gd name="connsiteY1308" fmla="*/ 1806467 h 5477157"/>
                <a:gd name="connsiteX1309" fmla="*/ 2053041 w 4173281"/>
                <a:gd name="connsiteY1309" fmla="*/ 1790894 h 5477157"/>
                <a:gd name="connsiteX1310" fmla="*/ 2068614 w 4173281"/>
                <a:gd name="connsiteY1310" fmla="*/ 1803870 h 5477157"/>
                <a:gd name="connsiteX1311" fmla="*/ 2055635 w 4173281"/>
                <a:gd name="connsiteY1311" fmla="*/ 1816849 h 5477157"/>
                <a:gd name="connsiteX1312" fmla="*/ 2042659 w 4173281"/>
                <a:gd name="connsiteY1312" fmla="*/ 1803870 h 5477157"/>
                <a:gd name="connsiteX1313" fmla="*/ 2053041 w 4173281"/>
                <a:gd name="connsiteY1313" fmla="*/ 1790894 h 5477157"/>
                <a:gd name="connsiteX1314" fmla="*/ 1578063 w 4173281"/>
                <a:gd name="connsiteY1314" fmla="*/ 1720817 h 5477157"/>
                <a:gd name="connsiteX1315" fmla="*/ 1596233 w 4173281"/>
                <a:gd name="connsiteY1315" fmla="*/ 1738984 h 5477157"/>
                <a:gd name="connsiteX1316" fmla="*/ 1578063 w 4173281"/>
                <a:gd name="connsiteY1316" fmla="*/ 1757154 h 5477157"/>
                <a:gd name="connsiteX1317" fmla="*/ 1559896 w 4173281"/>
                <a:gd name="connsiteY1317" fmla="*/ 1738984 h 5477157"/>
                <a:gd name="connsiteX1318" fmla="*/ 1578063 w 4173281"/>
                <a:gd name="connsiteY1318" fmla="*/ 1720817 h 5477157"/>
                <a:gd name="connsiteX1319" fmla="*/ 1160186 w 4173281"/>
                <a:gd name="connsiteY1319" fmla="*/ 1645546 h 5477157"/>
                <a:gd name="connsiteX1320" fmla="*/ 1188738 w 4173281"/>
                <a:gd name="connsiteY1320" fmla="*/ 1674095 h 5477157"/>
                <a:gd name="connsiteX1321" fmla="*/ 1160186 w 4173281"/>
                <a:gd name="connsiteY1321" fmla="*/ 1702647 h 5477157"/>
                <a:gd name="connsiteX1322" fmla="*/ 1131637 w 4173281"/>
                <a:gd name="connsiteY1322" fmla="*/ 1674095 h 5477157"/>
                <a:gd name="connsiteX1323" fmla="*/ 1160186 w 4173281"/>
                <a:gd name="connsiteY1323" fmla="*/ 1645546 h 5477157"/>
                <a:gd name="connsiteX1324" fmla="*/ 892850 w 4173281"/>
                <a:gd name="connsiteY1324" fmla="*/ 1611806 h 5477157"/>
                <a:gd name="connsiteX1325" fmla="*/ 965524 w 4173281"/>
                <a:gd name="connsiteY1325" fmla="*/ 1684480 h 5477157"/>
                <a:gd name="connsiteX1326" fmla="*/ 962930 w 4173281"/>
                <a:gd name="connsiteY1326" fmla="*/ 1702647 h 5477157"/>
                <a:gd name="connsiteX1327" fmla="*/ 1040795 w 4173281"/>
                <a:gd name="connsiteY1327" fmla="*/ 1793491 h 5477157"/>
                <a:gd name="connsiteX1328" fmla="*/ 947357 w 4173281"/>
                <a:gd name="connsiteY1328" fmla="*/ 1886929 h 5477157"/>
                <a:gd name="connsiteX1329" fmla="*/ 864301 w 4173281"/>
                <a:gd name="connsiteY1329" fmla="*/ 1835019 h 5477157"/>
                <a:gd name="connsiteX1330" fmla="*/ 846132 w 4173281"/>
                <a:gd name="connsiteY1330" fmla="*/ 1840210 h 5477157"/>
                <a:gd name="connsiteX1331" fmla="*/ 809795 w 4173281"/>
                <a:gd name="connsiteY1331" fmla="*/ 1798682 h 5477157"/>
                <a:gd name="connsiteX1332" fmla="*/ 851322 w 4173281"/>
                <a:gd name="connsiteY1332" fmla="*/ 1757154 h 5477157"/>
                <a:gd name="connsiteX1333" fmla="*/ 864301 w 4173281"/>
                <a:gd name="connsiteY1333" fmla="*/ 1759748 h 5477157"/>
                <a:gd name="connsiteX1334" fmla="*/ 866895 w 4173281"/>
                <a:gd name="connsiteY1334" fmla="*/ 1751963 h 5477157"/>
                <a:gd name="connsiteX1335" fmla="*/ 820177 w 4173281"/>
                <a:gd name="connsiteY1335" fmla="*/ 1684480 h 5477157"/>
                <a:gd name="connsiteX1336" fmla="*/ 892850 w 4173281"/>
                <a:gd name="connsiteY1336" fmla="*/ 1611806 h 5477157"/>
                <a:gd name="connsiteX1337" fmla="*/ 1988152 w 4173281"/>
                <a:gd name="connsiteY1337" fmla="*/ 1601424 h 5477157"/>
                <a:gd name="connsiteX1338" fmla="*/ 2024489 w 4173281"/>
                <a:gd name="connsiteY1338" fmla="*/ 1637761 h 5477157"/>
                <a:gd name="connsiteX1339" fmla="*/ 1988152 w 4173281"/>
                <a:gd name="connsiteY1339" fmla="*/ 1674098 h 5477157"/>
                <a:gd name="connsiteX1340" fmla="*/ 1951815 w 4173281"/>
                <a:gd name="connsiteY1340" fmla="*/ 1637761 h 5477157"/>
                <a:gd name="connsiteX1341" fmla="*/ 1988152 w 4173281"/>
                <a:gd name="connsiteY1341" fmla="*/ 1601424 h 5477157"/>
                <a:gd name="connsiteX1342" fmla="*/ 2642217 w 4173281"/>
                <a:gd name="connsiteY1342" fmla="*/ 1541726 h 5477157"/>
                <a:gd name="connsiteX1343" fmla="*/ 2637026 w 4173281"/>
                <a:gd name="connsiteY1343" fmla="*/ 1546917 h 5477157"/>
                <a:gd name="connsiteX1344" fmla="*/ 2642217 w 4173281"/>
                <a:gd name="connsiteY1344" fmla="*/ 1549511 h 5477157"/>
                <a:gd name="connsiteX1345" fmla="*/ 1526153 w 4173281"/>
                <a:gd name="connsiteY1345" fmla="*/ 1518368 h 5477157"/>
                <a:gd name="connsiteX1346" fmla="*/ 1588445 w 4173281"/>
                <a:gd name="connsiteY1346" fmla="*/ 1580660 h 5477157"/>
                <a:gd name="connsiteX1347" fmla="*/ 1526153 w 4173281"/>
                <a:gd name="connsiteY1347" fmla="*/ 1642952 h 5477157"/>
                <a:gd name="connsiteX1348" fmla="*/ 1463861 w 4173281"/>
                <a:gd name="connsiteY1348" fmla="*/ 1580660 h 5477157"/>
                <a:gd name="connsiteX1349" fmla="*/ 1526153 w 4173281"/>
                <a:gd name="connsiteY1349" fmla="*/ 1518368 h 5477157"/>
                <a:gd name="connsiteX1350" fmla="*/ 1370423 w 4173281"/>
                <a:gd name="connsiteY1350" fmla="*/ 1497604 h 5477157"/>
                <a:gd name="connsiteX1351" fmla="*/ 1411951 w 4173281"/>
                <a:gd name="connsiteY1351" fmla="*/ 1539132 h 5477157"/>
                <a:gd name="connsiteX1352" fmla="*/ 1370423 w 4173281"/>
                <a:gd name="connsiteY1352" fmla="*/ 1580660 h 5477157"/>
                <a:gd name="connsiteX1353" fmla="*/ 1336680 w 4173281"/>
                <a:gd name="connsiteY1353" fmla="*/ 1562490 h 5477157"/>
                <a:gd name="connsiteX1354" fmla="*/ 1321107 w 4173281"/>
                <a:gd name="connsiteY1354" fmla="*/ 1567681 h 5477157"/>
                <a:gd name="connsiteX1355" fmla="*/ 1297749 w 4173281"/>
                <a:gd name="connsiteY1355" fmla="*/ 1544323 h 5477157"/>
                <a:gd name="connsiteX1356" fmla="*/ 1321107 w 4173281"/>
                <a:gd name="connsiteY1356" fmla="*/ 1520962 h 5477157"/>
                <a:gd name="connsiteX1357" fmla="*/ 1328895 w 4173281"/>
                <a:gd name="connsiteY1357" fmla="*/ 1526153 h 5477157"/>
                <a:gd name="connsiteX1358" fmla="*/ 1370423 w 4173281"/>
                <a:gd name="connsiteY1358" fmla="*/ 1497604 h 5477157"/>
                <a:gd name="connsiteX1359" fmla="*/ 1941433 w 4173281"/>
                <a:gd name="connsiteY1359" fmla="*/ 1497603 h 5477157"/>
                <a:gd name="connsiteX1360" fmla="*/ 1941433 w 4173281"/>
                <a:gd name="connsiteY1360" fmla="*/ 1505388 h 5477157"/>
                <a:gd name="connsiteX1361" fmla="*/ 1944030 w 4173281"/>
                <a:gd name="connsiteY1361" fmla="*/ 1497603 h 5477157"/>
                <a:gd name="connsiteX1362" fmla="*/ 1941433 w 4173281"/>
                <a:gd name="connsiteY1362" fmla="*/ 1497603 h 5477157"/>
                <a:gd name="connsiteX1363" fmla="*/ 1227670 w 4173281"/>
                <a:gd name="connsiteY1363" fmla="*/ 1489816 h 5477157"/>
                <a:gd name="connsiteX1364" fmla="*/ 1251031 w 4173281"/>
                <a:gd name="connsiteY1364" fmla="*/ 1513174 h 5477157"/>
                <a:gd name="connsiteX1365" fmla="*/ 1227670 w 4173281"/>
                <a:gd name="connsiteY1365" fmla="*/ 1536535 h 5477157"/>
                <a:gd name="connsiteX1366" fmla="*/ 1204312 w 4173281"/>
                <a:gd name="connsiteY1366" fmla="*/ 1513174 h 5477157"/>
                <a:gd name="connsiteX1367" fmla="*/ 1227670 w 4173281"/>
                <a:gd name="connsiteY1367" fmla="*/ 1489816 h 5477157"/>
                <a:gd name="connsiteX1368" fmla="*/ 1629973 w 4173281"/>
                <a:gd name="connsiteY1368" fmla="*/ 1432715 h 5477157"/>
                <a:gd name="connsiteX1369" fmla="*/ 1653334 w 4173281"/>
                <a:gd name="connsiteY1369" fmla="*/ 1456073 h 5477157"/>
                <a:gd name="connsiteX1370" fmla="*/ 1629973 w 4173281"/>
                <a:gd name="connsiteY1370" fmla="*/ 1479434 h 5477157"/>
                <a:gd name="connsiteX1371" fmla="*/ 1606615 w 4173281"/>
                <a:gd name="connsiteY1371" fmla="*/ 1456073 h 5477157"/>
                <a:gd name="connsiteX1372" fmla="*/ 1629973 w 4173281"/>
                <a:gd name="connsiteY1372" fmla="*/ 1432715 h 5477157"/>
                <a:gd name="connsiteX1373" fmla="*/ 1832422 w 4173281"/>
                <a:gd name="connsiteY1373" fmla="*/ 1383401 h 5477157"/>
                <a:gd name="connsiteX1374" fmla="*/ 1855783 w 4173281"/>
                <a:gd name="connsiteY1374" fmla="*/ 1406759 h 5477157"/>
                <a:gd name="connsiteX1375" fmla="*/ 1832422 w 4173281"/>
                <a:gd name="connsiteY1375" fmla="*/ 1430120 h 5477157"/>
                <a:gd name="connsiteX1376" fmla="*/ 1809064 w 4173281"/>
                <a:gd name="connsiteY1376" fmla="*/ 1406759 h 5477157"/>
                <a:gd name="connsiteX1377" fmla="*/ 1832422 w 4173281"/>
                <a:gd name="connsiteY1377" fmla="*/ 1383401 h 5477157"/>
                <a:gd name="connsiteX1378" fmla="*/ 2665578 w 4173281"/>
                <a:gd name="connsiteY1378" fmla="*/ 1367827 h 5477157"/>
                <a:gd name="connsiteX1379" fmla="*/ 2660387 w 4173281"/>
                <a:gd name="connsiteY1379" fmla="*/ 1375614 h 5477157"/>
                <a:gd name="connsiteX1380" fmla="*/ 2665578 w 4173281"/>
                <a:gd name="connsiteY1380" fmla="*/ 1375614 h 5477157"/>
                <a:gd name="connsiteX1381" fmla="*/ 2473511 w 4173281"/>
                <a:gd name="connsiteY1381" fmla="*/ 1352253 h 5477157"/>
                <a:gd name="connsiteX1382" fmla="*/ 2444959 w 4173281"/>
                <a:gd name="connsiteY1382" fmla="*/ 1365233 h 5477157"/>
                <a:gd name="connsiteX1383" fmla="*/ 2452747 w 4173281"/>
                <a:gd name="connsiteY1383" fmla="*/ 1370424 h 5477157"/>
                <a:gd name="connsiteX1384" fmla="*/ 2457939 w 4173281"/>
                <a:gd name="connsiteY1384" fmla="*/ 1370424 h 5477157"/>
                <a:gd name="connsiteX1385" fmla="*/ 2465724 w 4173281"/>
                <a:gd name="connsiteY1385" fmla="*/ 1373018 h 5477157"/>
                <a:gd name="connsiteX1386" fmla="*/ 2476105 w 4173281"/>
                <a:gd name="connsiteY1386" fmla="*/ 1357444 h 5477157"/>
                <a:gd name="connsiteX1387" fmla="*/ 2473511 w 4173281"/>
                <a:gd name="connsiteY1387" fmla="*/ 1352253 h 5477157"/>
                <a:gd name="connsiteX1388" fmla="*/ 955144 w 4173281"/>
                <a:gd name="connsiteY1388" fmla="*/ 1282176 h 5477157"/>
                <a:gd name="connsiteX1389" fmla="*/ 1033009 w 4173281"/>
                <a:gd name="connsiteY1389" fmla="*/ 1360041 h 5477157"/>
                <a:gd name="connsiteX1390" fmla="*/ 955144 w 4173281"/>
                <a:gd name="connsiteY1390" fmla="*/ 1437906 h 5477157"/>
                <a:gd name="connsiteX1391" fmla="*/ 877279 w 4173281"/>
                <a:gd name="connsiteY1391" fmla="*/ 1360041 h 5477157"/>
                <a:gd name="connsiteX1392" fmla="*/ 955144 w 4173281"/>
                <a:gd name="connsiteY1392" fmla="*/ 1282176 h 5477157"/>
                <a:gd name="connsiteX1393" fmla="*/ 1998534 w 4173281"/>
                <a:gd name="connsiteY1393" fmla="*/ 1274390 h 5477157"/>
                <a:gd name="connsiteX1394" fmla="*/ 2037468 w 4173281"/>
                <a:gd name="connsiteY1394" fmla="*/ 1313321 h 5477157"/>
                <a:gd name="connsiteX1395" fmla="*/ 2029680 w 4173281"/>
                <a:gd name="connsiteY1395" fmla="*/ 1336682 h 5477157"/>
                <a:gd name="connsiteX1396" fmla="*/ 2066017 w 4173281"/>
                <a:gd name="connsiteY1396" fmla="*/ 1414547 h 5477157"/>
                <a:gd name="connsiteX1397" fmla="*/ 2066017 w 4173281"/>
                <a:gd name="connsiteY1397" fmla="*/ 1417141 h 5477157"/>
                <a:gd name="connsiteX1398" fmla="*/ 2112736 w 4173281"/>
                <a:gd name="connsiteY1398" fmla="*/ 1445693 h 5477157"/>
                <a:gd name="connsiteX1399" fmla="*/ 2104951 w 4173281"/>
                <a:gd name="connsiteY1399" fmla="*/ 1414547 h 5477157"/>
                <a:gd name="connsiteX1400" fmla="*/ 2164646 w 4173281"/>
                <a:gd name="connsiteY1400" fmla="*/ 1354849 h 5477157"/>
                <a:gd name="connsiteX1401" fmla="*/ 2213962 w 4173281"/>
                <a:gd name="connsiteY1401" fmla="*/ 1380804 h 5477157"/>
                <a:gd name="connsiteX1402" fmla="*/ 2239917 w 4173281"/>
                <a:gd name="connsiteY1402" fmla="*/ 1365231 h 5477157"/>
                <a:gd name="connsiteX1403" fmla="*/ 2271063 w 4173281"/>
                <a:gd name="connsiteY1403" fmla="*/ 1396377 h 5477157"/>
                <a:gd name="connsiteX1404" fmla="*/ 2239917 w 4173281"/>
                <a:gd name="connsiteY1404" fmla="*/ 1427523 h 5477157"/>
                <a:gd name="connsiteX1405" fmla="*/ 2224344 w 4173281"/>
                <a:gd name="connsiteY1405" fmla="*/ 1422332 h 5477157"/>
                <a:gd name="connsiteX1406" fmla="*/ 2164646 w 4173281"/>
                <a:gd name="connsiteY1406" fmla="*/ 1474242 h 5477157"/>
                <a:gd name="connsiteX1407" fmla="*/ 2123118 w 4173281"/>
                <a:gd name="connsiteY1407" fmla="*/ 1456075 h 5477157"/>
                <a:gd name="connsiteX1408" fmla="*/ 2138691 w 4173281"/>
                <a:gd name="connsiteY1408" fmla="*/ 1510579 h 5477157"/>
                <a:gd name="connsiteX1409" fmla="*/ 2040062 w 4173281"/>
                <a:gd name="connsiteY1409" fmla="*/ 1609208 h 5477157"/>
                <a:gd name="connsiteX1410" fmla="*/ 1941433 w 4173281"/>
                <a:gd name="connsiteY1410" fmla="*/ 1510579 h 5477157"/>
                <a:gd name="connsiteX1411" fmla="*/ 1894714 w 4173281"/>
                <a:gd name="connsiteY1411" fmla="*/ 1552107 h 5477157"/>
                <a:gd name="connsiteX1412" fmla="*/ 1845401 w 4173281"/>
                <a:gd name="connsiteY1412" fmla="*/ 1502794 h 5477157"/>
                <a:gd name="connsiteX1413" fmla="*/ 1894714 w 4173281"/>
                <a:gd name="connsiteY1413" fmla="*/ 1453478 h 5477157"/>
                <a:gd name="connsiteX1414" fmla="*/ 1899905 w 4173281"/>
                <a:gd name="connsiteY1414" fmla="*/ 1453478 h 5477157"/>
                <a:gd name="connsiteX1415" fmla="*/ 1886929 w 4173281"/>
                <a:gd name="connsiteY1415" fmla="*/ 1409356 h 5477157"/>
                <a:gd name="connsiteX1416" fmla="*/ 1959603 w 4173281"/>
                <a:gd name="connsiteY1416" fmla="*/ 1321109 h 5477157"/>
                <a:gd name="connsiteX1417" fmla="*/ 1959603 w 4173281"/>
                <a:gd name="connsiteY1417" fmla="*/ 1313321 h 5477157"/>
                <a:gd name="connsiteX1418" fmla="*/ 1998534 w 4173281"/>
                <a:gd name="connsiteY1418" fmla="*/ 1274390 h 5477157"/>
                <a:gd name="connsiteX1419" fmla="*/ 1305537 w 4173281"/>
                <a:gd name="connsiteY1419" fmla="*/ 1232863 h 5477157"/>
                <a:gd name="connsiteX1420" fmla="*/ 1321110 w 4173281"/>
                <a:gd name="connsiteY1420" fmla="*/ 1248436 h 5477157"/>
                <a:gd name="connsiteX1421" fmla="*/ 1305537 w 4173281"/>
                <a:gd name="connsiteY1421" fmla="*/ 1264009 h 5477157"/>
                <a:gd name="connsiteX1422" fmla="*/ 1289964 w 4173281"/>
                <a:gd name="connsiteY1422" fmla="*/ 1248436 h 5477157"/>
                <a:gd name="connsiteX1423" fmla="*/ 1305537 w 4173281"/>
                <a:gd name="connsiteY1423" fmla="*/ 1232863 h 5477157"/>
                <a:gd name="connsiteX1424" fmla="*/ 1881735 w 4173281"/>
                <a:gd name="connsiteY1424" fmla="*/ 1212099 h 5477157"/>
                <a:gd name="connsiteX1425" fmla="*/ 1920669 w 4173281"/>
                <a:gd name="connsiteY1425" fmla="*/ 1251030 h 5477157"/>
                <a:gd name="connsiteX1426" fmla="*/ 1881735 w 4173281"/>
                <a:gd name="connsiteY1426" fmla="*/ 1289964 h 5477157"/>
                <a:gd name="connsiteX1427" fmla="*/ 1842804 w 4173281"/>
                <a:gd name="connsiteY1427" fmla="*/ 1251030 h 5477157"/>
                <a:gd name="connsiteX1428" fmla="*/ 1881735 w 4173281"/>
                <a:gd name="connsiteY1428" fmla="*/ 1212099 h 5477157"/>
                <a:gd name="connsiteX1429" fmla="*/ 1746768 w 4173281"/>
                <a:gd name="connsiteY1429" fmla="*/ 1206908 h 5477157"/>
                <a:gd name="connsiteX1430" fmla="*/ 1829824 w 4173281"/>
                <a:gd name="connsiteY1430" fmla="*/ 1289964 h 5477157"/>
                <a:gd name="connsiteX1431" fmla="*/ 1785702 w 4173281"/>
                <a:gd name="connsiteY1431" fmla="*/ 1362638 h 5477157"/>
                <a:gd name="connsiteX1432" fmla="*/ 1718219 w 4173281"/>
                <a:gd name="connsiteY1432" fmla="*/ 1417142 h 5477157"/>
                <a:gd name="connsiteX1433" fmla="*/ 1702647 w 4173281"/>
                <a:gd name="connsiteY1433" fmla="*/ 1422333 h 5477157"/>
                <a:gd name="connsiteX1434" fmla="*/ 1668904 w 4173281"/>
                <a:gd name="connsiteY1434" fmla="*/ 1398975 h 5477157"/>
                <a:gd name="connsiteX1435" fmla="*/ 1645546 w 4173281"/>
                <a:gd name="connsiteY1435" fmla="*/ 1344468 h 5477157"/>
                <a:gd name="connsiteX1436" fmla="*/ 1663713 w 4173281"/>
                <a:gd name="connsiteY1436" fmla="*/ 1297749 h 5477157"/>
                <a:gd name="connsiteX1437" fmla="*/ 1663713 w 4173281"/>
                <a:gd name="connsiteY1437" fmla="*/ 1289964 h 5477157"/>
                <a:gd name="connsiteX1438" fmla="*/ 1746768 w 4173281"/>
                <a:gd name="connsiteY1438" fmla="*/ 1206908 h 5477157"/>
                <a:gd name="connsiteX1439" fmla="*/ 2190601 w 4173281"/>
                <a:gd name="connsiteY1439" fmla="*/ 1196527 h 5477157"/>
                <a:gd name="connsiteX1440" fmla="*/ 2221747 w 4173281"/>
                <a:gd name="connsiteY1440" fmla="*/ 1209501 h 5477157"/>
                <a:gd name="connsiteX1441" fmla="*/ 2237320 w 4173281"/>
                <a:gd name="connsiteY1441" fmla="*/ 1206907 h 5477157"/>
                <a:gd name="connsiteX1442" fmla="*/ 2302206 w 4173281"/>
                <a:gd name="connsiteY1442" fmla="*/ 1271793 h 5477157"/>
                <a:gd name="connsiteX1443" fmla="*/ 2237320 w 4173281"/>
                <a:gd name="connsiteY1443" fmla="*/ 1336682 h 5477157"/>
                <a:gd name="connsiteX1444" fmla="*/ 2172431 w 4173281"/>
                <a:gd name="connsiteY1444" fmla="*/ 1274387 h 5477157"/>
                <a:gd name="connsiteX1445" fmla="*/ 2149073 w 4173281"/>
                <a:gd name="connsiteY1445" fmla="*/ 1235456 h 5477157"/>
                <a:gd name="connsiteX1446" fmla="*/ 2190601 w 4173281"/>
                <a:gd name="connsiteY1446" fmla="*/ 1196527 h 5477157"/>
                <a:gd name="connsiteX1447" fmla="*/ 2551376 w 4173281"/>
                <a:gd name="connsiteY1447" fmla="*/ 1180952 h 5477157"/>
                <a:gd name="connsiteX1448" fmla="*/ 2520230 w 4173281"/>
                <a:gd name="connsiteY1448" fmla="*/ 1199122 h 5477157"/>
                <a:gd name="connsiteX1449" fmla="*/ 2496870 w 4173281"/>
                <a:gd name="connsiteY1449" fmla="*/ 1191333 h 5477157"/>
                <a:gd name="connsiteX1450" fmla="*/ 2463130 w 4173281"/>
                <a:gd name="connsiteY1450" fmla="*/ 1232861 h 5477157"/>
                <a:gd name="connsiteX1451" fmla="*/ 2502060 w 4173281"/>
                <a:gd name="connsiteY1451" fmla="*/ 1297749 h 5477157"/>
                <a:gd name="connsiteX1452" fmla="*/ 2502060 w 4173281"/>
                <a:gd name="connsiteY1452" fmla="*/ 1302940 h 5477157"/>
                <a:gd name="connsiteX1453" fmla="*/ 2504657 w 4173281"/>
                <a:gd name="connsiteY1453" fmla="*/ 1300343 h 5477157"/>
                <a:gd name="connsiteX1454" fmla="*/ 2502060 w 4173281"/>
                <a:gd name="connsiteY1454" fmla="*/ 1287368 h 5477157"/>
                <a:gd name="connsiteX1455" fmla="*/ 2551376 w 4173281"/>
                <a:gd name="connsiteY1455" fmla="*/ 1238052 h 5477157"/>
                <a:gd name="connsiteX1456" fmla="*/ 2553970 w 4173281"/>
                <a:gd name="connsiteY1456" fmla="*/ 1238052 h 5477157"/>
                <a:gd name="connsiteX1457" fmla="*/ 2572141 w 4173281"/>
                <a:gd name="connsiteY1457" fmla="*/ 1199122 h 5477157"/>
                <a:gd name="connsiteX1458" fmla="*/ 2579926 w 4173281"/>
                <a:gd name="connsiteY1458" fmla="*/ 1191333 h 5477157"/>
                <a:gd name="connsiteX1459" fmla="*/ 2566949 w 4173281"/>
                <a:gd name="connsiteY1459" fmla="*/ 1180952 h 5477157"/>
                <a:gd name="connsiteX1460" fmla="*/ 2561758 w 4173281"/>
                <a:gd name="connsiteY1460" fmla="*/ 1180952 h 5477157"/>
                <a:gd name="connsiteX1461" fmla="*/ 498335 w 4173281"/>
                <a:gd name="connsiteY1461" fmla="*/ 1178366 h 5477157"/>
                <a:gd name="connsiteX1462" fmla="*/ 526887 w 4173281"/>
                <a:gd name="connsiteY1462" fmla="*/ 1206905 h 5477157"/>
                <a:gd name="connsiteX1463" fmla="*/ 498335 w 4173281"/>
                <a:gd name="connsiteY1463" fmla="*/ 1235457 h 5477157"/>
                <a:gd name="connsiteX1464" fmla="*/ 469786 w 4173281"/>
                <a:gd name="connsiteY1464" fmla="*/ 1206905 h 5477157"/>
                <a:gd name="connsiteX1465" fmla="*/ 498335 w 4173281"/>
                <a:gd name="connsiteY1465" fmla="*/ 1178366 h 5477157"/>
                <a:gd name="connsiteX1466" fmla="*/ 1801276 w 4173281"/>
                <a:gd name="connsiteY1466" fmla="*/ 1175771 h 5477157"/>
                <a:gd name="connsiteX1467" fmla="*/ 1816849 w 4173281"/>
                <a:gd name="connsiteY1467" fmla="*/ 1191345 h 5477157"/>
                <a:gd name="connsiteX1468" fmla="*/ 1801276 w 4173281"/>
                <a:gd name="connsiteY1468" fmla="*/ 1206908 h 5477157"/>
                <a:gd name="connsiteX1469" fmla="*/ 1785703 w 4173281"/>
                <a:gd name="connsiteY1469" fmla="*/ 1191345 h 5477157"/>
                <a:gd name="connsiteX1470" fmla="*/ 1801276 w 4173281"/>
                <a:gd name="connsiteY1470" fmla="*/ 1175771 h 5477157"/>
                <a:gd name="connsiteX1471" fmla="*/ 1648141 w 4173281"/>
                <a:gd name="connsiteY1471" fmla="*/ 1162795 h 5477157"/>
                <a:gd name="connsiteX1472" fmla="*/ 1681884 w 4173281"/>
                <a:gd name="connsiteY1472" fmla="*/ 1196534 h 5477157"/>
                <a:gd name="connsiteX1473" fmla="*/ 1648141 w 4173281"/>
                <a:gd name="connsiteY1473" fmla="*/ 1230266 h 5477157"/>
                <a:gd name="connsiteX1474" fmla="*/ 1614401 w 4173281"/>
                <a:gd name="connsiteY1474" fmla="*/ 1196534 h 5477157"/>
                <a:gd name="connsiteX1475" fmla="*/ 1648141 w 4173281"/>
                <a:gd name="connsiteY1475" fmla="*/ 1162795 h 5477157"/>
                <a:gd name="connsiteX1476" fmla="*/ 2504657 w 4173281"/>
                <a:gd name="connsiteY1476" fmla="*/ 1095302 h 5477157"/>
                <a:gd name="connsiteX1477" fmla="*/ 2457939 w 4173281"/>
                <a:gd name="connsiteY1477" fmla="*/ 1118660 h 5477157"/>
                <a:gd name="connsiteX1478" fmla="*/ 2455341 w 4173281"/>
                <a:gd name="connsiteY1478" fmla="*/ 1126447 h 5477157"/>
                <a:gd name="connsiteX1479" fmla="*/ 2476105 w 4173281"/>
                <a:gd name="connsiteY1479" fmla="*/ 1142021 h 5477157"/>
                <a:gd name="connsiteX1480" fmla="*/ 2496870 w 4173281"/>
                <a:gd name="connsiteY1480" fmla="*/ 1121257 h 5477157"/>
                <a:gd name="connsiteX1481" fmla="*/ 2504657 w 4173281"/>
                <a:gd name="connsiteY1481" fmla="*/ 1095302 h 5477157"/>
                <a:gd name="connsiteX1482" fmla="*/ 2120521 w 4173281"/>
                <a:gd name="connsiteY1482" fmla="*/ 1082333 h 5477157"/>
                <a:gd name="connsiteX1483" fmla="*/ 2164646 w 4173281"/>
                <a:gd name="connsiteY1483" fmla="*/ 1126456 h 5477157"/>
                <a:gd name="connsiteX1484" fmla="*/ 2120521 w 4173281"/>
                <a:gd name="connsiteY1484" fmla="*/ 1170579 h 5477157"/>
                <a:gd name="connsiteX1485" fmla="*/ 2076399 w 4173281"/>
                <a:gd name="connsiteY1485" fmla="*/ 1126456 h 5477157"/>
                <a:gd name="connsiteX1486" fmla="*/ 2120521 w 4173281"/>
                <a:gd name="connsiteY1486" fmla="*/ 1082333 h 5477157"/>
                <a:gd name="connsiteX1487" fmla="*/ 2356713 w 4173281"/>
                <a:gd name="connsiteY1487" fmla="*/ 1071941 h 5477157"/>
                <a:gd name="connsiteX1488" fmla="*/ 2359309 w 4173281"/>
                <a:gd name="connsiteY1488" fmla="*/ 1084920 h 5477157"/>
                <a:gd name="connsiteX1489" fmla="*/ 2359309 w 4173281"/>
                <a:gd name="connsiteY1489" fmla="*/ 1090111 h 5477157"/>
                <a:gd name="connsiteX1490" fmla="*/ 2364500 w 4173281"/>
                <a:gd name="connsiteY1490" fmla="*/ 1090111 h 5477157"/>
                <a:gd name="connsiteX1491" fmla="*/ 2369691 w 4173281"/>
                <a:gd name="connsiteY1491" fmla="*/ 1090111 h 5477157"/>
                <a:gd name="connsiteX1492" fmla="*/ 2356713 w 4173281"/>
                <a:gd name="connsiteY1492" fmla="*/ 1071941 h 5477157"/>
                <a:gd name="connsiteX1493" fmla="*/ 1448289 w 4173281"/>
                <a:gd name="connsiteY1493" fmla="*/ 1048590 h 5477157"/>
                <a:gd name="connsiteX1494" fmla="*/ 1507987 w 4173281"/>
                <a:gd name="connsiteY1494" fmla="*/ 1108285 h 5477157"/>
                <a:gd name="connsiteX1495" fmla="*/ 1448289 w 4173281"/>
                <a:gd name="connsiteY1495" fmla="*/ 1167984 h 5477157"/>
                <a:gd name="connsiteX1496" fmla="*/ 1388594 w 4173281"/>
                <a:gd name="connsiteY1496" fmla="*/ 1108285 h 5477157"/>
                <a:gd name="connsiteX1497" fmla="*/ 1448289 w 4173281"/>
                <a:gd name="connsiteY1497" fmla="*/ 1048590 h 5477157"/>
                <a:gd name="connsiteX1498" fmla="*/ 2143882 w 4173281"/>
                <a:gd name="connsiteY1498" fmla="*/ 1017444 h 5477157"/>
                <a:gd name="connsiteX1499" fmla="*/ 2175028 w 4173281"/>
                <a:gd name="connsiteY1499" fmla="*/ 1048590 h 5477157"/>
                <a:gd name="connsiteX1500" fmla="*/ 2143882 w 4173281"/>
                <a:gd name="connsiteY1500" fmla="*/ 1079736 h 5477157"/>
                <a:gd name="connsiteX1501" fmla="*/ 2112736 w 4173281"/>
                <a:gd name="connsiteY1501" fmla="*/ 1048590 h 5477157"/>
                <a:gd name="connsiteX1502" fmla="*/ 2143882 w 4173281"/>
                <a:gd name="connsiteY1502" fmla="*/ 1017444 h 5477157"/>
                <a:gd name="connsiteX1503" fmla="*/ 2564352 w 4173281"/>
                <a:gd name="connsiteY1503" fmla="*/ 999266 h 5477157"/>
                <a:gd name="connsiteX1504" fmla="*/ 2548780 w 4173281"/>
                <a:gd name="connsiteY1504" fmla="*/ 1004458 h 5477157"/>
                <a:gd name="connsiteX1505" fmla="*/ 2533206 w 4173281"/>
                <a:gd name="connsiteY1505" fmla="*/ 1001863 h 5477157"/>
                <a:gd name="connsiteX1506" fmla="*/ 2535803 w 4173281"/>
                <a:gd name="connsiteY1506" fmla="*/ 1022627 h 5477157"/>
                <a:gd name="connsiteX1507" fmla="*/ 2551376 w 4173281"/>
                <a:gd name="connsiteY1507" fmla="*/ 1038201 h 5477157"/>
                <a:gd name="connsiteX1508" fmla="*/ 2548780 w 4173281"/>
                <a:gd name="connsiteY1508" fmla="*/ 1045986 h 5477157"/>
                <a:gd name="connsiteX1509" fmla="*/ 2564352 w 4173281"/>
                <a:gd name="connsiteY1509" fmla="*/ 1069346 h 5477157"/>
                <a:gd name="connsiteX1510" fmla="*/ 2587713 w 4173281"/>
                <a:gd name="connsiteY1510" fmla="*/ 1077131 h 5477157"/>
                <a:gd name="connsiteX1511" fmla="*/ 2608477 w 4173281"/>
                <a:gd name="connsiteY1511" fmla="*/ 1056367 h 5477157"/>
                <a:gd name="connsiteX1512" fmla="*/ 2595498 w 4173281"/>
                <a:gd name="connsiteY1512" fmla="*/ 1017436 h 5477157"/>
                <a:gd name="connsiteX1513" fmla="*/ 2564352 w 4173281"/>
                <a:gd name="connsiteY1513" fmla="*/ 999266 h 5477157"/>
                <a:gd name="connsiteX1514" fmla="*/ 1876544 w 4173281"/>
                <a:gd name="connsiteY1514" fmla="*/ 983701 h 5477157"/>
                <a:gd name="connsiteX1515" fmla="*/ 1931050 w 4173281"/>
                <a:gd name="connsiteY1515" fmla="*/ 1033014 h 5477157"/>
                <a:gd name="connsiteX1516" fmla="*/ 1925859 w 4173281"/>
                <a:gd name="connsiteY1516" fmla="*/ 1058970 h 5477157"/>
                <a:gd name="connsiteX1517" fmla="*/ 1936241 w 4173281"/>
                <a:gd name="connsiteY1517" fmla="*/ 1077140 h 5477157"/>
                <a:gd name="connsiteX1518" fmla="*/ 1982960 w 4173281"/>
                <a:gd name="connsiteY1518" fmla="*/ 1058970 h 5477157"/>
                <a:gd name="connsiteX1519" fmla="*/ 2050443 w 4173281"/>
                <a:gd name="connsiteY1519" fmla="*/ 1126453 h 5477157"/>
                <a:gd name="connsiteX1520" fmla="*/ 1982960 w 4173281"/>
                <a:gd name="connsiteY1520" fmla="*/ 1193936 h 5477157"/>
                <a:gd name="connsiteX1521" fmla="*/ 1918072 w 4173281"/>
                <a:gd name="connsiteY1521" fmla="*/ 1136835 h 5477157"/>
                <a:gd name="connsiteX1522" fmla="*/ 1892117 w 4173281"/>
                <a:gd name="connsiteY1522" fmla="*/ 1144623 h 5477157"/>
                <a:gd name="connsiteX1523" fmla="*/ 1845398 w 4173281"/>
                <a:gd name="connsiteY1523" fmla="*/ 1097903 h 5477157"/>
                <a:gd name="connsiteX1524" fmla="*/ 1847995 w 4173281"/>
                <a:gd name="connsiteY1524" fmla="*/ 1084925 h 5477157"/>
                <a:gd name="connsiteX1525" fmla="*/ 1822040 w 4173281"/>
                <a:gd name="connsiteY1525" fmla="*/ 1038206 h 5477157"/>
                <a:gd name="connsiteX1526" fmla="*/ 1876544 w 4173281"/>
                <a:gd name="connsiteY1526" fmla="*/ 983701 h 5477157"/>
                <a:gd name="connsiteX1527" fmla="*/ 2146479 w 4173281"/>
                <a:gd name="connsiteY1527" fmla="*/ 869498 h 5477157"/>
                <a:gd name="connsiteX1528" fmla="*/ 2182816 w 4173281"/>
                <a:gd name="connsiteY1528" fmla="*/ 905835 h 5477157"/>
                <a:gd name="connsiteX1529" fmla="*/ 2146479 w 4173281"/>
                <a:gd name="connsiteY1529" fmla="*/ 942172 h 5477157"/>
                <a:gd name="connsiteX1530" fmla="*/ 2110142 w 4173281"/>
                <a:gd name="connsiteY1530" fmla="*/ 905835 h 5477157"/>
                <a:gd name="connsiteX1531" fmla="*/ 2146479 w 4173281"/>
                <a:gd name="connsiteY1531" fmla="*/ 869498 h 5477157"/>
                <a:gd name="connsiteX1532" fmla="*/ 1629973 w 4173281"/>
                <a:gd name="connsiteY1532" fmla="*/ 864308 h 5477157"/>
                <a:gd name="connsiteX1533" fmla="*/ 1689671 w 4173281"/>
                <a:gd name="connsiteY1533" fmla="*/ 924003 h 5477157"/>
                <a:gd name="connsiteX1534" fmla="*/ 1629973 w 4173281"/>
                <a:gd name="connsiteY1534" fmla="*/ 983701 h 5477157"/>
                <a:gd name="connsiteX1535" fmla="*/ 1570278 w 4173281"/>
                <a:gd name="connsiteY1535" fmla="*/ 924003 h 5477157"/>
                <a:gd name="connsiteX1536" fmla="*/ 1629973 w 4173281"/>
                <a:gd name="connsiteY1536" fmla="*/ 864308 h 5477157"/>
                <a:gd name="connsiteX1537" fmla="*/ 2297015 w 4173281"/>
                <a:gd name="connsiteY1537" fmla="*/ 853923 h 5477157"/>
                <a:gd name="connsiteX1538" fmla="*/ 2330758 w 4173281"/>
                <a:gd name="connsiteY1538" fmla="*/ 887664 h 5477157"/>
                <a:gd name="connsiteX1539" fmla="*/ 2297015 w 4173281"/>
                <a:gd name="connsiteY1539" fmla="*/ 921406 h 5477157"/>
                <a:gd name="connsiteX1540" fmla="*/ 2263275 w 4173281"/>
                <a:gd name="connsiteY1540" fmla="*/ 887664 h 5477157"/>
                <a:gd name="connsiteX1541" fmla="*/ 2297015 w 4173281"/>
                <a:gd name="connsiteY1541" fmla="*/ 853923 h 5477157"/>
                <a:gd name="connsiteX1542" fmla="*/ 2421598 w 4173281"/>
                <a:gd name="connsiteY1542" fmla="*/ 827975 h 5477157"/>
                <a:gd name="connsiteX1543" fmla="*/ 2455341 w 4173281"/>
                <a:gd name="connsiteY1543" fmla="*/ 861715 h 5477157"/>
                <a:gd name="connsiteX1544" fmla="*/ 2421598 w 4173281"/>
                <a:gd name="connsiteY1544" fmla="*/ 895459 h 5477157"/>
                <a:gd name="connsiteX1545" fmla="*/ 2387858 w 4173281"/>
                <a:gd name="connsiteY1545" fmla="*/ 861715 h 5477157"/>
                <a:gd name="connsiteX1546" fmla="*/ 2421598 w 4173281"/>
                <a:gd name="connsiteY1546" fmla="*/ 827975 h 5477157"/>
                <a:gd name="connsiteX1547" fmla="*/ 1954408 w 4173281"/>
                <a:gd name="connsiteY1547" fmla="*/ 814987 h 5477157"/>
                <a:gd name="connsiteX1548" fmla="*/ 2019297 w 4173281"/>
                <a:gd name="connsiteY1548" fmla="*/ 879876 h 5477157"/>
                <a:gd name="connsiteX1549" fmla="*/ 1954408 w 4173281"/>
                <a:gd name="connsiteY1549" fmla="*/ 944762 h 5477157"/>
                <a:gd name="connsiteX1550" fmla="*/ 1889522 w 4173281"/>
                <a:gd name="connsiteY1550" fmla="*/ 879876 h 5477157"/>
                <a:gd name="connsiteX1551" fmla="*/ 1954408 w 4173281"/>
                <a:gd name="connsiteY1551" fmla="*/ 814987 h 5477157"/>
                <a:gd name="connsiteX1552" fmla="*/ 2582522 w 4173281"/>
                <a:gd name="connsiteY1552" fmla="*/ 812390 h 5477157"/>
                <a:gd name="connsiteX1553" fmla="*/ 2579926 w 4173281"/>
                <a:gd name="connsiteY1553" fmla="*/ 814988 h 5477157"/>
                <a:gd name="connsiteX1554" fmla="*/ 2585116 w 4173281"/>
                <a:gd name="connsiteY1554" fmla="*/ 825370 h 5477157"/>
                <a:gd name="connsiteX1555" fmla="*/ 2592904 w 4173281"/>
                <a:gd name="connsiteY1555" fmla="*/ 822773 h 5477157"/>
                <a:gd name="connsiteX1556" fmla="*/ 2582522 w 4173281"/>
                <a:gd name="connsiteY1556" fmla="*/ 812390 h 5477157"/>
                <a:gd name="connsiteX1557" fmla="*/ 1321107 w 4173281"/>
                <a:gd name="connsiteY1557" fmla="*/ 716367 h 5477157"/>
                <a:gd name="connsiteX1558" fmla="*/ 1339277 w 4173281"/>
                <a:gd name="connsiteY1558" fmla="*/ 734536 h 5477157"/>
                <a:gd name="connsiteX1559" fmla="*/ 1321107 w 4173281"/>
                <a:gd name="connsiteY1559" fmla="*/ 752704 h 5477157"/>
                <a:gd name="connsiteX1560" fmla="*/ 1302940 w 4173281"/>
                <a:gd name="connsiteY1560" fmla="*/ 734536 h 5477157"/>
                <a:gd name="connsiteX1561" fmla="*/ 1321107 w 4173281"/>
                <a:gd name="connsiteY1561" fmla="*/ 716367 h 5477157"/>
                <a:gd name="connsiteX1562" fmla="*/ 2042658 w 4173281"/>
                <a:gd name="connsiteY1562" fmla="*/ 690413 h 5477157"/>
                <a:gd name="connsiteX1563" fmla="*/ 2063422 w 4173281"/>
                <a:gd name="connsiteY1563" fmla="*/ 711178 h 5477157"/>
                <a:gd name="connsiteX1564" fmla="*/ 2042658 w 4173281"/>
                <a:gd name="connsiteY1564" fmla="*/ 731942 h 5477157"/>
                <a:gd name="connsiteX1565" fmla="*/ 2021894 w 4173281"/>
                <a:gd name="connsiteY1565" fmla="*/ 711178 h 5477157"/>
                <a:gd name="connsiteX1566" fmla="*/ 2042658 w 4173281"/>
                <a:gd name="connsiteY1566" fmla="*/ 690413 h 5477157"/>
                <a:gd name="connsiteX1567" fmla="*/ 2486487 w 4173281"/>
                <a:gd name="connsiteY1567" fmla="*/ 648876 h 5477157"/>
                <a:gd name="connsiteX1568" fmla="*/ 2496870 w 4173281"/>
                <a:gd name="connsiteY1568" fmla="*/ 661852 h 5477157"/>
                <a:gd name="connsiteX1569" fmla="*/ 2504657 w 4173281"/>
                <a:gd name="connsiteY1569" fmla="*/ 648876 h 5477157"/>
                <a:gd name="connsiteX1570" fmla="*/ 2494275 w 4173281"/>
                <a:gd name="connsiteY1570" fmla="*/ 648876 h 5477157"/>
                <a:gd name="connsiteX1571" fmla="*/ 2439769 w 4173281"/>
                <a:gd name="connsiteY1571" fmla="*/ 620323 h 5477157"/>
                <a:gd name="connsiteX1572" fmla="*/ 2398240 w 4173281"/>
                <a:gd name="connsiteY1572" fmla="*/ 643684 h 5477157"/>
                <a:gd name="connsiteX1573" fmla="*/ 2398240 w 4173281"/>
                <a:gd name="connsiteY1573" fmla="*/ 651469 h 5477157"/>
                <a:gd name="connsiteX1574" fmla="*/ 2398240 w 4173281"/>
                <a:gd name="connsiteY1574" fmla="*/ 659257 h 5477157"/>
                <a:gd name="connsiteX1575" fmla="*/ 2403431 w 4173281"/>
                <a:gd name="connsiteY1575" fmla="*/ 661852 h 5477157"/>
                <a:gd name="connsiteX1576" fmla="*/ 2406029 w 4173281"/>
                <a:gd name="connsiteY1576" fmla="*/ 661852 h 5477157"/>
                <a:gd name="connsiteX1577" fmla="*/ 2429386 w 4173281"/>
                <a:gd name="connsiteY1577" fmla="*/ 669639 h 5477157"/>
                <a:gd name="connsiteX1578" fmla="*/ 2437175 w 4173281"/>
                <a:gd name="connsiteY1578" fmla="*/ 664448 h 5477157"/>
                <a:gd name="connsiteX1579" fmla="*/ 2468320 w 4173281"/>
                <a:gd name="connsiteY1579" fmla="*/ 646278 h 5477157"/>
                <a:gd name="connsiteX1580" fmla="*/ 2439769 w 4173281"/>
                <a:gd name="connsiteY1580" fmla="*/ 620323 h 5477157"/>
                <a:gd name="connsiteX1581" fmla="*/ 2470915 w 4173281"/>
                <a:gd name="connsiteY1581" fmla="*/ 521695 h 5477157"/>
                <a:gd name="connsiteX1582" fmla="*/ 2470915 w 4173281"/>
                <a:gd name="connsiteY1582" fmla="*/ 529482 h 5477157"/>
                <a:gd name="connsiteX1583" fmla="*/ 2476105 w 4173281"/>
                <a:gd name="connsiteY1583" fmla="*/ 524291 h 5477157"/>
                <a:gd name="connsiteX1584" fmla="*/ 2470915 w 4173281"/>
                <a:gd name="connsiteY1584" fmla="*/ 521695 h 5477157"/>
                <a:gd name="connsiteX1585" fmla="*/ 2138690 w 4173281"/>
                <a:gd name="connsiteY1585" fmla="*/ 480177 h 5477157"/>
                <a:gd name="connsiteX1586" fmla="*/ 2195791 w 4173281"/>
                <a:gd name="connsiteY1586" fmla="*/ 537278 h 5477157"/>
                <a:gd name="connsiteX1587" fmla="*/ 2138690 w 4173281"/>
                <a:gd name="connsiteY1587" fmla="*/ 594379 h 5477157"/>
                <a:gd name="connsiteX1588" fmla="*/ 2081589 w 4173281"/>
                <a:gd name="connsiteY1588" fmla="*/ 537278 h 5477157"/>
                <a:gd name="connsiteX1589" fmla="*/ 2138690 w 4173281"/>
                <a:gd name="connsiteY1589" fmla="*/ 480177 h 5477157"/>
                <a:gd name="connsiteX1590" fmla="*/ 1858377 w 4173281"/>
                <a:gd name="connsiteY1590" fmla="*/ 462004 h 5477157"/>
                <a:gd name="connsiteX1591" fmla="*/ 1954411 w 4173281"/>
                <a:gd name="connsiteY1591" fmla="*/ 558036 h 5477157"/>
                <a:gd name="connsiteX1592" fmla="*/ 1858377 w 4173281"/>
                <a:gd name="connsiteY1592" fmla="*/ 654070 h 5477157"/>
                <a:gd name="connsiteX1593" fmla="*/ 1762345 w 4173281"/>
                <a:gd name="connsiteY1593" fmla="*/ 558036 h 5477157"/>
                <a:gd name="connsiteX1594" fmla="*/ 1858377 w 4173281"/>
                <a:gd name="connsiteY1594" fmla="*/ 462004 h 5477157"/>
                <a:gd name="connsiteX1595" fmla="*/ 3410634 w 4173281"/>
                <a:gd name="connsiteY1595" fmla="*/ 304663 h 5477157"/>
                <a:gd name="connsiteX1596" fmla="*/ 3395471 w 4173281"/>
                <a:gd name="connsiteY1596" fmla="*/ 315002 h 5477157"/>
                <a:gd name="connsiteX1597" fmla="*/ 3398505 w 4173281"/>
                <a:gd name="connsiteY1597" fmla="*/ 317498 h 5477157"/>
                <a:gd name="connsiteX1598" fmla="*/ 3413055 w 4173281"/>
                <a:gd name="connsiteY1598" fmla="*/ 310104 h 5477157"/>
                <a:gd name="connsiteX1599" fmla="*/ 3437191 w 4173281"/>
                <a:gd name="connsiteY1599" fmla="*/ 245232 h 5477157"/>
                <a:gd name="connsiteX1600" fmla="*/ 3432039 w 4173281"/>
                <a:gd name="connsiteY1600" fmla="*/ 278068 h 5477157"/>
                <a:gd name="connsiteX1601" fmla="*/ 3455626 w 4173281"/>
                <a:gd name="connsiteY1601" fmla="*/ 284642 h 5477157"/>
                <a:gd name="connsiteX1602" fmla="*/ 3457544 w 4173281"/>
                <a:gd name="connsiteY1602" fmla="*/ 289474 h 5477157"/>
                <a:gd name="connsiteX1603" fmla="*/ 3483311 w 4173281"/>
                <a:gd name="connsiteY1603" fmla="*/ 278673 h 5477157"/>
                <a:gd name="connsiteX1604" fmla="*/ 3447530 w 4173281"/>
                <a:gd name="connsiteY1604" fmla="*/ 260393 h 5477157"/>
                <a:gd name="connsiteX1605" fmla="*/ 3437191 w 4173281"/>
                <a:gd name="connsiteY1605" fmla="*/ 245232 h 5477157"/>
                <a:gd name="connsiteX1606" fmla="*/ 2354116 w 4173281"/>
                <a:gd name="connsiteY1606" fmla="*/ 23367 h 5477157"/>
                <a:gd name="connsiteX1607" fmla="*/ 2372286 w 4173281"/>
                <a:gd name="connsiteY1607" fmla="*/ 41534 h 5477157"/>
                <a:gd name="connsiteX1608" fmla="*/ 2354116 w 4173281"/>
                <a:gd name="connsiteY1608" fmla="*/ 59705 h 5477157"/>
                <a:gd name="connsiteX1609" fmla="*/ 2335949 w 4173281"/>
                <a:gd name="connsiteY1609" fmla="*/ 41534 h 5477157"/>
                <a:gd name="connsiteX1610" fmla="*/ 2354116 w 4173281"/>
                <a:gd name="connsiteY1610" fmla="*/ 23367 h 5477157"/>
                <a:gd name="connsiteX1611" fmla="*/ 2465724 w 4173281"/>
                <a:gd name="connsiteY1611" fmla="*/ 12985 h 5477157"/>
                <a:gd name="connsiteX1612" fmla="*/ 2486488 w 4173281"/>
                <a:gd name="connsiteY1612" fmla="*/ 33750 h 5477157"/>
                <a:gd name="connsiteX1613" fmla="*/ 2465724 w 4173281"/>
                <a:gd name="connsiteY1613" fmla="*/ 54514 h 5477157"/>
                <a:gd name="connsiteX1614" fmla="*/ 2444960 w 4173281"/>
                <a:gd name="connsiteY1614" fmla="*/ 33750 h 5477157"/>
                <a:gd name="connsiteX1615" fmla="*/ 2465724 w 4173281"/>
                <a:gd name="connsiteY1615" fmla="*/ 12985 h 5477157"/>
                <a:gd name="connsiteX1616" fmla="*/ 2624051 w 4173281"/>
                <a:gd name="connsiteY1616" fmla="*/ 0 h 5477157"/>
                <a:gd name="connsiteX1617" fmla="*/ 2662981 w 4173281"/>
                <a:gd name="connsiteY1617" fmla="*/ 25955 h 5477157"/>
                <a:gd name="connsiteX1618" fmla="*/ 2696724 w 4173281"/>
                <a:gd name="connsiteY1618" fmla="*/ 49313 h 5477157"/>
                <a:gd name="connsiteX1619" fmla="*/ 2720082 w 4173281"/>
                <a:gd name="connsiteY1619" fmla="*/ 41529 h 5477157"/>
                <a:gd name="connsiteX1620" fmla="*/ 2761610 w 4173281"/>
                <a:gd name="connsiteY1620" fmla="*/ 83056 h 5477157"/>
                <a:gd name="connsiteX1621" fmla="*/ 2748634 w 4173281"/>
                <a:gd name="connsiteY1621" fmla="*/ 111606 h 5477157"/>
                <a:gd name="connsiteX1622" fmla="*/ 2764206 w 4173281"/>
                <a:gd name="connsiteY1622" fmla="*/ 132370 h 5477157"/>
                <a:gd name="connsiteX1623" fmla="*/ 2774589 w 4173281"/>
                <a:gd name="connsiteY1623" fmla="*/ 132370 h 5477157"/>
                <a:gd name="connsiteX1624" fmla="*/ 2805735 w 4173281"/>
                <a:gd name="connsiteY1624" fmla="*/ 140157 h 5477157"/>
                <a:gd name="connsiteX1625" fmla="*/ 2891385 w 4173281"/>
                <a:gd name="connsiteY1625" fmla="*/ 90841 h 5477157"/>
                <a:gd name="connsiteX1626" fmla="*/ 2982228 w 4173281"/>
                <a:gd name="connsiteY1626" fmla="*/ 153134 h 5477157"/>
                <a:gd name="connsiteX1627" fmla="*/ 3034139 w 4173281"/>
                <a:gd name="connsiteY1627" fmla="*/ 199852 h 5477157"/>
                <a:gd name="connsiteX1628" fmla="*/ 3083452 w 4173281"/>
                <a:gd name="connsiteY1628" fmla="*/ 262144 h 5477157"/>
                <a:gd name="connsiteX1629" fmla="*/ 3085039 w 4173281"/>
                <a:gd name="connsiteY1629" fmla="*/ 261711 h 5477157"/>
                <a:gd name="connsiteX1630" fmla="*/ 3077717 w 4173281"/>
                <a:gd name="connsiteY1630" fmla="*/ 241917 h 5477157"/>
                <a:gd name="connsiteX1631" fmla="*/ 3091413 w 4173281"/>
                <a:gd name="connsiteY1631" fmla="*/ 213137 h 5477157"/>
                <a:gd name="connsiteX1632" fmla="*/ 3150083 w 4173281"/>
                <a:gd name="connsiteY1632" fmla="*/ 215778 h 5477157"/>
                <a:gd name="connsiteX1633" fmla="*/ 3159280 w 4173281"/>
                <a:gd name="connsiteY1633" fmla="*/ 235941 h 5477157"/>
                <a:gd name="connsiteX1634" fmla="*/ 3158084 w 4173281"/>
                <a:gd name="connsiteY1634" fmla="*/ 249853 h 5477157"/>
                <a:gd name="connsiteX1635" fmla="*/ 3184758 w 4173281"/>
                <a:gd name="connsiteY1635" fmla="*/ 254845 h 5477157"/>
                <a:gd name="connsiteX1636" fmla="*/ 3201437 w 4173281"/>
                <a:gd name="connsiteY1636" fmla="*/ 265183 h 5477157"/>
                <a:gd name="connsiteX1637" fmla="*/ 3205472 w 4173281"/>
                <a:gd name="connsiteY1637" fmla="*/ 265807 h 5477157"/>
                <a:gd name="connsiteX1638" fmla="*/ 3245789 w 4173281"/>
                <a:gd name="connsiteY1638" fmla="*/ 293572 h 5477157"/>
                <a:gd name="connsiteX1639" fmla="*/ 3271062 w 4173281"/>
                <a:gd name="connsiteY1639" fmla="*/ 344310 h 5477157"/>
                <a:gd name="connsiteX1640" fmla="*/ 3280808 w 4173281"/>
                <a:gd name="connsiteY1640" fmla="*/ 331890 h 5477157"/>
                <a:gd name="connsiteX1641" fmla="*/ 3324048 w 4173281"/>
                <a:gd name="connsiteY1641" fmla="*/ 309952 h 5477157"/>
                <a:gd name="connsiteX1642" fmla="*/ 3318796 w 4173281"/>
                <a:gd name="connsiteY1642" fmla="*/ 304206 h 5477157"/>
                <a:gd name="connsiteX1643" fmla="*/ 3305347 w 4173281"/>
                <a:gd name="connsiteY1643" fmla="*/ 235625 h 5477157"/>
                <a:gd name="connsiteX1644" fmla="*/ 3263921 w 4173281"/>
                <a:gd name="connsiteY1644" fmla="*/ 217225 h 5477157"/>
                <a:gd name="connsiteX1645" fmla="*/ 3267716 w 4173281"/>
                <a:gd name="connsiteY1645" fmla="*/ 132889 h 5477157"/>
                <a:gd name="connsiteX1646" fmla="*/ 3352054 w 4173281"/>
                <a:gd name="connsiteY1646" fmla="*/ 136682 h 5477157"/>
                <a:gd name="connsiteX1647" fmla="*/ 3364247 w 4173281"/>
                <a:gd name="connsiteY1647" fmla="*/ 192347 h 5477157"/>
                <a:gd name="connsiteX1648" fmla="*/ 3414758 w 4173281"/>
                <a:gd name="connsiteY1648" fmla="*/ 212989 h 5477157"/>
                <a:gd name="connsiteX1649" fmla="*/ 3421597 w 4173281"/>
                <a:gd name="connsiteY1649" fmla="*/ 224322 h 5477157"/>
                <a:gd name="connsiteX1650" fmla="*/ 3444816 w 4173281"/>
                <a:gd name="connsiteY1650" fmla="*/ 157391 h 5477157"/>
                <a:gd name="connsiteX1651" fmla="*/ 3463813 w 4173281"/>
                <a:gd name="connsiteY1651" fmla="*/ 143549 h 5477157"/>
                <a:gd name="connsiteX1652" fmla="*/ 3429719 w 4173281"/>
                <a:gd name="connsiteY1652" fmla="*/ 125481 h 5477157"/>
                <a:gd name="connsiteX1653" fmla="*/ 3433349 w 4173281"/>
                <a:gd name="connsiteY1653" fmla="*/ 44809 h 5477157"/>
                <a:gd name="connsiteX1654" fmla="*/ 3514020 w 4173281"/>
                <a:gd name="connsiteY1654" fmla="*/ 48439 h 5477157"/>
                <a:gd name="connsiteX1655" fmla="*/ 3510390 w 4173281"/>
                <a:gd name="connsiteY1655" fmla="*/ 129111 h 5477157"/>
                <a:gd name="connsiteX1656" fmla="*/ 3502726 w 4173281"/>
                <a:gd name="connsiteY1656" fmla="*/ 136115 h 5477157"/>
                <a:gd name="connsiteX1657" fmla="*/ 3556739 w 4173281"/>
                <a:gd name="connsiteY1657" fmla="*/ 160589 h 5477157"/>
                <a:gd name="connsiteX1658" fmla="*/ 3575936 w 4173281"/>
                <a:gd name="connsiteY1658" fmla="*/ 223918 h 5477157"/>
                <a:gd name="connsiteX1659" fmla="*/ 3592218 w 4173281"/>
                <a:gd name="connsiteY1659" fmla="*/ 224420 h 5477157"/>
                <a:gd name="connsiteX1660" fmla="*/ 3605253 w 4173281"/>
                <a:gd name="connsiteY1660" fmla="*/ 233486 h 5477157"/>
                <a:gd name="connsiteX1661" fmla="*/ 3638818 w 4173281"/>
                <a:gd name="connsiteY1661" fmla="*/ 222467 h 5477157"/>
                <a:gd name="connsiteX1662" fmla="*/ 3679222 w 4173281"/>
                <a:gd name="connsiteY1662" fmla="*/ 213284 h 5477157"/>
                <a:gd name="connsiteX1663" fmla="*/ 3678059 w 4173281"/>
                <a:gd name="connsiteY1663" fmla="*/ 210140 h 5477157"/>
                <a:gd name="connsiteX1664" fmla="*/ 3691754 w 4173281"/>
                <a:gd name="connsiteY1664" fmla="*/ 181363 h 5477157"/>
                <a:gd name="connsiteX1665" fmla="*/ 3750425 w 4173281"/>
                <a:gd name="connsiteY1665" fmla="*/ 184003 h 5477157"/>
                <a:gd name="connsiteX1666" fmla="*/ 3757751 w 4173281"/>
                <a:gd name="connsiteY1666" fmla="*/ 198974 h 5477157"/>
                <a:gd name="connsiteX1667" fmla="*/ 3808565 w 4173281"/>
                <a:gd name="connsiteY1667" fmla="*/ 193717 h 5477157"/>
                <a:gd name="connsiteX1668" fmla="*/ 3955620 w 4173281"/>
                <a:gd name="connsiteY1668" fmla="*/ 247305 h 5477157"/>
                <a:gd name="connsiteX1669" fmla="*/ 3531793 w 4173281"/>
                <a:gd name="connsiteY1669" fmla="*/ 723370 h 5477157"/>
                <a:gd name="connsiteX1670" fmla="*/ 3318958 w 4173281"/>
                <a:gd name="connsiteY1670" fmla="*/ 822215 h 5477157"/>
                <a:gd name="connsiteX1671" fmla="*/ 3240086 w 4173281"/>
                <a:gd name="connsiteY1671" fmla="*/ 848106 h 5477157"/>
                <a:gd name="connsiteX1672" fmla="*/ 2599862 w 4173281"/>
                <a:gd name="connsiteY1672" fmla="*/ 4372410 h 5477157"/>
                <a:gd name="connsiteX1673" fmla="*/ 2694314 w 4173281"/>
                <a:gd name="connsiteY1673" fmla="*/ 4443373 h 5477157"/>
                <a:gd name="connsiteX1674" fmla="*/ 2698789 w 4173281"/>
                <a:gd name="connsiteY1674" fmla="*/ 4444290 h 5477157"/>
                <a:gd name="connsiteX1675" fmla="*/ 2725758 w 4173281"/>
                <a:gd name="connsiteY1675" fmla="*/ 4462498 h 5477157"/>
                <a:gd name="connsiteX1676" fmla="*/ 2731814 w 4173281"/>
                <a:gd name="connsiteY1676" fmla="*/ 4471546 h 5477157"/>
                <a:gd name="connsiteX1677" fmla="*/ 2778431 w 4173281"/>
                <a:gd name="connsiteY1677" fmla="*/ 4506570 h 5477157"/>
                <a:gd name="connsiteX1678" fmla="*/ 2758077 w 4173281"/>
                <a:gd name="connsiteY1678" fmla="*/ 4510299 h 5477157"/>
                <a:gd name="connsiteX1679" fmla="*/ 2745838 w 4173281"/>
                <a:gd name="connsiteY1679" fmla="*/ 4503002 h 5477157"/>
                <a:gd name="connsiteX1680" fmla="*/ 2748793 w 4173281"/>
                <a:gd name="connsiteY1680" fmla="*/ 4520573 h 5477157"/>
                <a:gd name="connsiteX1681" fmla="*/ 2743215 w 4173281"/>
                <a:gd name="connsiteY1681" fmla="*/ 4547932 h 5477157"/>
                <a:gd name="connsiteX1682" fmla="*/ 2743757 w 4173281"/>
                <a:gd name="connsiteY1682" fmla="*/ 4547308 h 5477157"/>
                <a:gd name="connsiteX1683" fmla="*/ 2787590 w 4173281"/>
                <a:gd name="connsiteY1683" fmla="*/ 4530391 h 5477157"/>
                <a:gd name="connsiteX1684" fmla="*/ 2811538 w 4173281"/>
                <a:gd name="connsiteY1684" fmla="*/ 4531444 h 5477157"/>
                <a:gd name="connsiteX1685" fmla="*/ 2905023 w 4173281"/>
                <a:gd name="connsiteY1685" fmla="*/ 4601679 h 5477157"/>
                <a:gd name="connsiteX1686" fmla="*/ 2895177 w 4173281"/>
                <a:gd name="connsiteY1686" fmla="*/ 4612115 h 5477157"/>
                <a:gd name="connsiteX1687" fmla="*/ 2894687 w 4173281"/>
                <a:gd name="connsiteY1687" fmla="*/ 4638579 h 5477157"/>
                <a:gd name="connsiteX1688" fmla="*/ 2920320 w 4173281"/>
                <a:gd name="connsiteY1688" fmla="*/ 4618626 h 5477157"/>
                <a:gd name="connsiteX1689" fmla="*/ 2926277 w 4173281"/>
                <a:gd name="connsiteY1689" fmla="*/ 4617649 h 5477157"/>
                <a:gd name="connsiteX1690" fmla="*/ 3121844 w 4173281"/>
                <a:gd name="connsiteY1690" fmla="*/ 4764578 h 5477157"/>
                <a:gd name="connsiteX1691" fmla="*/ 3116317 w 4173281"/>
                <a:gd name="connsiteY1691" fmla="*/ 4766906 h 5477157"/>
                <a:gd name="connsiteX1692" fmla="*/ 3115761 w 4173281"/>
                <a:gd name="connsiteY1692" fmla="*/ 4769439 h 5477157"/>
                <a:gd name="connsiteX1693" fmla="*/ 3117183 w 4173281"/>
                <a:gd name="connsiteY1693" fmla="*/ 4775066 h 5477157"/>
                <a:gd name="connsiteX1694" fmla="*/ 3153479 w 4173281"/>
                <a:gd name="connsiteY1694" fmla="*/ 4818568 h 5477157"/>
                <a:gd name="connsiteX1695" fmla="*/ 3155388 w 4173281"/>
                <a:gd name="connsiteY1695" fmla="*/ 4826339 h 5477157"/>
                <a:gd name="connsiteX1696" fmla="*/ 3214056 w 4173281"/>
                <a:gd name="connsiteY1696" fmla="*/ 4837569 h 5477157"/>
                <a:gd name="connsiteX1697" fmla="*/ 3213817 w 4173281"/>
                <a:gd name="connsiteY1697" fmla="*/ 4806410 h 5477157"/>
                <a:gd name="connsiteX1698" fmla="*/ 3252320 w 4173281"/>
                <a:gd name="connsiteY1698" fmla="*/ 4779826 h 5477157"/>
                <a:gd name="connsiteX1699" fmla="*/ 3286494 w 4173281"/>
                <a:gd name="connsiteY1699" fmla="*/ 4757101 h 5477157"/>
                <a:gd name="connsiteX1700" fmla="*/ 3287890 w 4173281"/>
                <a:gd name="connsiteY1700" fmla="*/ 4732520 h 5477157"/>
                <a:gd name="connsiteX1701" fmla="*/ 3341824 w 4173281"/>
                <a:gd name="connsiteY1701" fmla="*/ 4709275 h 5477157"/>
                <a:gd name="connsiteX1702" fmla="*/ 3355425 w 4173281"/>
                <a:gd name="connsiteY1702" fmla="*/ 4723422 h 5477157"/>
                <a:gd name="connsiteX1703" fmla="*/ 3356251 w 4173281"/>
                <a:gd name="connsiteY1703" fmla="*/ 4722506 h 5477157"/>
                <a:gd name="connsiteX1704" fmla="*/ 3379538 w 4173281"/>
                <a:gd name="connsiteY1704" fmla="*/ 4717513 h 5477157"/>
                <a:gd name="connsiteX1705" fmla="*/ 3415221 w 4173281"/>
                <a:gd name="connsiteY1705" fmla="*/ 4697240 h 5477157"/>
                <a:gd name="connsiteX1706" fmla="*/ 3418337 w 4173281"/>
                <a:gd name="connsiteY1706" fmla="*/ 4672817 h 5477157"/>
                <a:gd name="connsiteX1707" fmla="*/ 3473767 w 4173281"/>
                <a:gd name="connsiteY1707" fmla="*/ 4653410 h 5477157"/>
                <a:gd name="connsiteX1708" fmla="*/ 3493864 w 4173281"/>
                <a:gd name="connsiteY1708" fmla="*/ 4677485 h 5477157"/>
                <a:gd name="connsiteX1709" fmla="*/ 3497776 w 4173281"/>
                <a:gd name="connsiteY1709" fmla="*/ 4676714 h 5477157"/>
                <a:gd name="connsiteX1710" fmla="*/ 3582551 w 4173281"/>
                <a:gd name="connsiteY1710" fmla="*/ 4778649 h 5477157"/>
                <a:gd name="connsiteX1711" fmla="*/ 3593256 w 4173281"/>
                <a:gd name="connsiteY1711" fmla="*/ 4765034 h 5477157"/>
                <a:gd name="connsiteX1712" fmla="*/ 3623517 w 4173281"/>
                <a:gd name="connsiteY1712" fmla="*/ 4750794 h 5477157"/>
                <a:gd name="connsiteX1713" fmla="*/ 3621867 w 4173281"/>
                <a:gd name="connsiteY1713" fmla="*/ 4718315 h 5477157"/>
                <a:gd name="connsiteX1714" fmla="*/ 3670369 w 4173281"/>
                <a:gd name="connsiteY1714" fmla="*/ 4701335 h 5477157"/>
                <a:gd name="connsiteX1715" fmla="*/ 3687350 w 4173281"/>
                <a:gd name="connsiteY1715" fmla="*/ 4749837 h 5477157"/>
                <a:gd name="connsiteX1716" fmla="*/ 3679381 w 4173281"/>
                <a:gd name="connsiteY1716" fmla="*/ 4760402 h 5477157"/>
                <a:gd name="connsiteX1717" fmla="*/ 3705201 w 4173281"/>
                <a:gd name="connsiteY1717" fmla="*/ 4856369 h 5477157"/>
                <a:gd name="connsiteX1718" fmla="*/ 3694983 w 4173281"/>
                <a:gd name="connsiteY1718" fmla="*/ 4871611 h 5477157"/>
                <a:gd name="connsiteX1719" fmla="*/ 3727375 w 4173281"/>
                <a:gd name="connsiteY1719" fmla="*/ 4864160 h 5477157"/>
                <a:gd name="connsiteX1720" fmla="*/ 3724689 w 4173281"/>
                <a:gd name="connsiteY1720" fmla="*/ 4839823 h 5477157"/>
                <a:gd name="connsiteX1721" fmla="*/ 3759333 w 4173281"/>
                <a:gd name="connsiteY1721" fmla="*/ 4827693 h 5477157"/>
                <a:gd name="connsiteX1722" fmla="*/ 3771462 w 4173281"/>
                <a:gd name="connsiteY1722" fmla="*/ 4862337 h 5477157"/>
                <a:gd name="connsiteX1723" fmla="*/ 3760030 w 4173281"/>
                <a:gd name="connsiteY1723" fmla="*/ 4874117 h 5477157"/>
                <a:gd name="connsiteX1724" fmla="*/ 3775273 w 4173281"/>
                <a:gd name="connsiteY1724" fmla="*/ 4884337 h 5477157"/>
                <a:gd name="connsiteX1725" fmla="*/ 3780817 w 4173281"/>
                <a:gd name="connsiteY1725" fmla="*/ 4866841 h 5477157"/>
                <a:gd name="connsiteX1726" fmla="*/ 3782894 w 4173281"/>
                <a:gd name="connsiteY1726" fmla="*/ 4850556 h 5477157"/>
                <a:gd name="connsiteX1727" fmla="*/ 3797788 w 4173281"/>
                <a:gd name="connsiteY1727" fmla="*/ 4837564 h 5477157"/>
                <a:gd name="connsiteX1728" fmla="*/ 3882497 w 4173281"/>
                <a:gd name="connsiteY1728" fmla="*/ 4803805 h 5477157"/>
                <a:gd name="connsiteX1729" fmla="*/ 3905557 w 4173281"/>
                <a:gd name="connsiteY1729" fmla="*/ 4810352 h 5477157"/>
                <a:gd name="connsiteX1730" fmla="*/ 3980324 w 4173281"/>
                <a:gd name="connsiteY1730" fmla="*/ 4900254 h 5477157"/>
                <a:gd name="connsiteX1731" fmla="*/ 3968337 w 4173281"/>
                <a:gd name="connsiteY1731" fmla="*/ 4908138 h 5477157"/>
                <a:gd name="connsiteX1732" fmla="*/ 3961757 w 4173281"/>
                <a:gd name="connsiteY1732" fmla="*/ 4933776 h 5477157"/>
                <a:gd name="connsiteX1733" fmla="*/ 3991300 w 4173281"/>
                <a:gd name="connsiteY1733" fmla="*/ 4920272 h 5477157"/>
                <a:gd name="connsiteX1734" fmla="*/ 3997323 w 4173281"/>
                <a:gd name="connsiteY1734" fmla="*/ 4920695 h 5477157"/>
                <a:gd name="connsiteX1735" fmla="*/ 4153733 w 4173281"/>
                <a:gd name="connsiteY1735" fmla="*/ 5108764 h 5477157"/>
                <a:gd name="connsiteX1736" fmla="*/ 4147819 w 4173281"/>
                <a:gd name="connsiteY1736" fmla="*/ 5109755 h 5477157"/>
                <a:gd name="connsiteX1737" fmla="*/ 4146694 w 4173281"/>
                <a:gd name="connsiteY1737" fmla="*/ 5112092 h 5477157"/>
                <a:gd name="connsiteX1738" fmla="*/ 4146779 w 4173281"/>
                <a:gd name="connsiteY1738" fmla="*/ 5117895 h 5477157"/>
                <a:gd name="connsiteX1739" fmla="*/ 4163506 w 4173281"/>
                <a:gd name="connsiteY1739" fmla="*/ 5226768 h 5477157"/>
                <a:gd name="connsiteX1740" fmla="*/ 4151037 w 4173281"/>
                <a:gd name="connsiteY1740" fmla="*/ 5246689 h 5477157"/>
                <a:gd name="connsiteX1741" fmla="*/ 4144456 w 4173281"/>
                <a:gd name="connsiteY1741" fmla="*/ 5272327 h 5477157"/>
                <a:gd name="connsiteX1742" fmla="*/ 4043987 w 4173281"/>
                <a:gd name="connsiteY1742" fmla="*/ 5307502 h 5477157"/>
                <a:gd name="connsiteX1743" fmla="*/ 4003708 w 4173281"/>
                <a:gd name="connsiteY1743" fmla="*/ 5253546 h 5477157"/>
                <a:gd name="connsiteX1744" fmla="*/ 3974947 w 4173281"/>
                <a:gd name="connsiteY1744" fmla="*/ 5193613 h 5477157"/>
                <a:gd name="connsiteX1745" fmla="*/ 3970269 w 4173281"/>
                <a:gd name="connsiteY1745" fmla="*/ 5191362 h 5477157"/>
                <a:gd name="connsiteX1746" fmla="*/ 3950261 w 4173281"/>
                <a:gd name="connsiteY1746" fmla="*/ 5173087 h 5477157"/>
                <a:gd name="connsiteX1747" fmla="*/ 3917264 w 4173281"/>
                <a:gd name="connsiteY1747" fmla="*/ 5181115 h 5477157"/>
                <a:gd name="connsiteX1748" fmla="*/ 3971528 w 4173281"/>
                <a:gd name="connsiteY1748" fmla="*/ 5246363 h 5477157"/>
                <a:gd name="connsiteX1749" fmla="*/ 3965614 w 4173281"/>
                <a:gd name="connsiteY1749" fmla="*/ 5247354 h 5477157"/>
                <a:gd name="connsiteX1750" fmla="*/ 3964489 w 4173281"/>
                <a:gd name="connsiteY1750" fmla="*/ 5249691 h 5477157"/>
                <a:gd name="connsiteX1751" fmla="*/ 3964574 w 4173281"/>
                <a:gd name="connsiteY1751" fmla="*/ 5255494 h 5477157"/>
                <a:gd name="connsiteX1752" fmla="*/ 3981301 w 4173281"/>
                <a:gd name="connsiteY1752" fmla="*/ 5364367 h 5477157"/>
                <a:gd name="connsiteX1753" fmla="*/ 3968832 w 4173281"/>
                <a:gd name="connsiteY1753" fmla="*/ 5384288 h 5477157"/>
                <a:gd name="connsiteX1754" fmla="*/ 3962251 w 4173281"/>
                <a:gd name="connsiteY1754" fmla="*/ 5409926 h 5477157"/>
                <a:gd name="connsiteX1755" fmla="*/ 3890733 w 4173281"/>
                <a:gd name="connsiteY1755" fmla="*/ 5452466 h 5477157"/>
                <a:gd name="connsiteX1756" fmla="*/ 3870615 w 4173281"/>
                <a:gd name="connsiteY1756" fmla="*/ 5447348 h 5477157"/>
                <a:gd name="connsiteX1757" fmla="*/ 3865810 w 4173281"/>
                <a:gd name="connsiteY1757" fmla="*/ 5454712 h 5477157"/>
                <a:gd name="connsiteX1758" fmla="*/ 3784375 w 4173281"/>
                <a:gd name="connsiteY1758" fmla="*/ 5471822 h 5477157"/>
                <a:gd name="connsiteX1759" fmla="*/ 3740413 w 4173281"/>
                <a:gd name="connsiteY1759" fmla="*/ 5420823 h 5477157"/>
                <a:gd name="connsiteX1760" fmla="*/ 3707522 w 4173281"/>
                <a:gd name="connsiteY1760" fmla="*/ 5363053 h 5477157"/>
                <a:gd name="connsiteX1761" fmla="*/ 3702698 w 4173281"/>
                <a:gd name="connsiteY1761" fmla="*/ 5361135 h 5477157"/>
                <a:gd name="connsiteX1762" fmla="*/ 3681458 w 4173281"/>
                <a:gd name="connsiteY1762" fmla="*/ 5344307 h 5477157"/>
                <a:gd name="connsiteX1763" fmla="*/ 3592304 w 4173281"/>
                <a:gd name="connsiteY1763" fmla="*/ 5350755 h 5477157"/>
                <a:gd name="connsiteX1764" fmla="*/ 3585071 w 4173281"/>
                <a:gd name="connsiteY1764" fmla="*/ 5347879 h 5477157"/>
                <a:gd name="connsiteX1765" fmla="*/ 3581727 w 4173281"/>
                <a:gd name="connsiteY1765" fmla="*/ 5363308 h 5477157"/>
                <a:gd name="connsiteX1766" fmla="*/ 3527792 w 4173281"/>
                <a:gd name="connsiteY1766" fmla="*/ 5386552 h 5477157"/>
                <a:gd name="connsiteX1767" fmla="*/ 3504549 w 4173281"/>
                <a:gd name="connsiteY1767" fmla="*/ 5332618 h 5477157"/>
                <a:gd name="connsiteX1768" fmla="*/ 3539683 w 4173281"/>
                <a:gd name="connsiteY1768" fmla="*/ 5307484 h 5477157"/>
                <a:gd name="connsiteX1769" fmla="*/ 3532743 w 4173281"/>
                <a:gd name="connsiteY1769" fmla="*/ 5212549 h 5477157"/>
                <a:gd name="connsiteX1770" fmla="*/ 3567353 w 4173281"/>
                <a:gd name="connsiteY1770" fmla="*/ 5167657 h 5477157"/>
                <a:gd name="connsiteX1771" fmla="*/ 3554864 w 4173281"/>
                <a:gd name="connsiteY1771" fmla="*/ 5164950 h 5477157"/>
                <a:gd name="connsiteX1772" fmla="*/ 3551336 w 4173281"/>
                <a:gd name="connsiteY1772" fmla="*/ 5180442 h 5477157"/>
                <a:gd name="connsiteX1773" fmla="*/ 3471657 w 4173281"/>
                <a:gd name="connsiteY1773" fmla="*/ 5208338 h 5477157"/>
                <a:gd name="connsiteX1774" fmla="*/ 3457652 w 4173281"/>
                <a:gd name="connsiteY1774" fmla="*/ 5197568 h 5477157"/>
                <a:gd name="connsiteX1775" fmla="*/ 3459711 w 4173281"/>
                <a:gd name="connsiteY1775" fmla="*/ 5206553 h 5477157"/>
                <a:gd name="connsiteX1776" fmla="*/ 3456142 w 4173281"/>
                <a:gd name="connsiteY1776" fmla="*/ 5229574 h 5477157"/>
                <a:gd name="connsiteX1777" fmla="*/ 3378614 w 4173281"/>
                <a:gd name="connsiteY1777" fmla="*/ 5262987 h 5477157"/>
                <a:gd name="connsiteX1778" fmla="*/ 3345199 w 4173281"/>
                <a:gd name="connsiteY1778" fmla="*/ 5185457 h 5477157"/>
                <a:gd name="connsiteX1779" fmla="*/ 3389953 w 4173281"/>
                <a:gd name="connsiteY1779" fmla="*/ 5150182 h 5477157"/>
                <a:gd name="connsiteX1780" fmla="*/ 3382248 w 4173281"/>
                <a:gd name="connsiteY1780" fmla="*/ 5124774 h 5477157"/>
                <a:gd name="connsiteX1781" fmla="*/ 3384800 w 4173281"/>
                <a:gd name="connsiteY1781" fmla="*/ 5107200 h 5477157"/>
                <a:gd name="connsiteX1782" fmla="*/ 3381584 w 4173281"/>
                <a:gd name="connsiteY1782" fmla="*/ 5111482 h 5477157"/>
                <a:gd name="connsiteX1783" fmla="*/ 3339363 w 4173281"/>
                <a:gd name="connsiteY1783" fmla="*/ 5132804 h 5477157"/>
                <a:gd name="connsiteX1784" fmla="*/ 3331801 w 4173281"/>
                <a:gd name="connsiteY1784" fmla="*/ 5134649 h 5477157"/>
                <a:gd name="connsiteX1785" fmla="*/ 3338012 w 4173281"/>
                <a:gd name="connsiteY1785" fmla="*/ 5149163 h 5477157"/>
                <a:gd name="connsiteX1786" fmla="*/ 3307510 w 4173281"/>
                <a:gd name="connsiteY1786" fmla="*/ 5199351 h 5477157"/>
                <a:gd name="connsiteX1787" fmla="*/ 3257322 w 4173281"/>
                <a:gd name="connsiteY1787" fmla="*/ 5168848 h 5477157"/>
                <a:gd name="connsiteX1788" fmla="*/ 3258569 w 4173281"/>
                <a:gd name="connsiteY1788" fmla="*/ 5151854 h 5477157"/>
                <a:gd name="connsiteX1789" fmla="*/ 3227050 w 4173281"/>
                <a:gd name="connsiteY1789" fmla="*/ 5152440 h 5477157"/>
                <a:gd name="connsiteX1790" fmla="*/ 3195089 w 4173281"/>
                <a:gd name="connsiteY1790" fmla="*/ 5078281 h 5477157"/>
                <a:gd name="connsiteX1791" fmla="*/ 3207462 w 4173281"/>
                <a:gd name="connsiteY1791" fmla="*/ 5059459 h 5477157"/>
                <a:gd name="connsiteX1792" fmla="*/ 3211728 w 4173281"/>
                <a:gd name="connsiteY1792" fmla="*/ 5056565 h 5477157"/>
                <a:gd name="connsiteX1793" fmla="*/ 3210759 w 4173281"/>
                <a:gd name="connsiteY1793" fmla="*/ 5054641 h 5477157"/>
                <a:gd name="connsiteX1794" fmla="*/ 3212970 w 4173281"/>
                <a:gd name="connsiteY1794" fmla="*/ 4997999 h 5477157"/>
                <a:gd name="connsiteX1795" fmla="*/ 3198456 w 4173281"/>
                <a:gd name="connsiteY1795" fmla="*/ 5004210 h 5477157"/>
                <a:gd name="connsiteX1796" fmla="*/ 3149993 w 4173281"/>
                <a:gd name="connsiteY1796" fmla="*/ 5002677 h 5477157"/>
                <a:gd name="connsiteX1797" fmla="*/ 3151838 w 4173281"/>
                <a:gd name="connsiteY1797" fmla="*/ 5010240 h 5477157"/>
                <a:gd name="connsiteX1798" fmla="*/ 3130685 w 4173281"/>
                <a:gd name="connsiteY1798" fmla="*/ 5076849 h 5477157"/>
                <a:gd name="connsiteX1799" fmla="*/ 3158178 w 4173281"/>
                <a:gd name="connsiteY1799" fmla="*/ 5112888 h 5477157"/>
                <a:gd name="connsiteX1800" fmla="*/ 3159310 w 4173281"/>
                <a:gd name="connsiteY1800" fmla="*/ 5136864 h 5477157"/>
                <a:gd name="connsiteX1801" fmla="*/ 3158743 w 4173281"/>
                <a:gd name="connsiteY1801" fmla="*/ 5138428 h 5477157"/>
                <a:gd name="connsiteX1802" fmla="*/ 3175530 w 4173281"/>
                <a:gd name="connsiteY1802" fmla="*/ 5134831 h 5477157"/>
                <a:gd name="connsiteX1803" fmla="*/ 3258586 w 4173281"/>
                <a:gd name="connsiteY1803" fmla="*/ 5217887 h 5477157"/>
                <a:gd name="connsiteX1804" fmla="*/ 3178127 w 4173281"/>
                <a:gd name="connsiteY1804" fmla="*/ 5300943 h 5477157"/>
                <a:gd name="connsiteX1805" fmla="*/ 3204082 w 4173281"/>
                <a:gd name="connsiteY1805" fmla="*/ 5345065 h 5477157"/>
                <a:gd name="connsiteX1806" fmla="*/ 3149575 w 4173281"/>
                <a:gd name="connsiteY1806" fmla="*/ 5399572 h 5477157"/>
                <a:gd name="connsiteX1807" fmla="*/ 3097665 w 4173281"/>
                <a:gd name="connsiteY1807" fmla="*/ 5360638 h 5477157"/>
                <a:gd name="connsiteX1808" fmla="*/ 3095071 w 4173281"/>
                <a:gd name="connsiteY1808" fmla="*/ 5347662 h 5477157"/>
                <a:gd name="connsiteX1809" fmla="*/ 3097665 w 4173281"/>
                <a:gd name="connsiteY1809" fmla="*/ 5337280 h 5477157"/>
                <a:gd name="connsiteX1810" fmla="*/ 3102856 w 4173281"/>
                <a:gd name="connsiteY1810" fmla="*/ 5321707 h 5477157"/>
                <a:gd name="connsiteX1811" fmla="*/ 3100262 w 4173281"/>
                <a:gd name="connsiteY1811" fmla="*/ 5321707 h 5477157"/>
                <a:gd name="connsiteX1812" fmla="*/ 3037970 w 4173281"/>
                <a:gd name="connsiteY1812" fmla="*/ 5373617 h 5477157"/>
                <a:gd name="connsiteX1813" fmla="*/ 2973081 w 4173281"/>
                <a:gd name="connsiteY1813" fmla="*/ 5308728 h 5477157"/>
                <a:gd name="connsiteX1814" fmla="*/ 2973081 w 4173281"/>
                <a:gd name="connsiteY1814" fmla="*/ 5300943 h 5477157"/>
                <a:gd name="connsiteX1815" fmla="*/ 2947126 w 4173281"/>
                <a:gd name="connsiteY1815" fmla="*/ 5272391 h 5477157"/>
                <a:gd name="connsiteX1816" fmla="*/ 2897813 w 4173281"/>
                <a:gd name="connsiteY1816" fmla="*/ 5215290 h 5477157"/>
                <a:gd name="connsiteX1817" fmla="*/ 2908943 w 4173281"/>
                <a:gd name="connsiteY1817" fmla="*/ 5181607 h 5477157"/>
                <a:gd name="connsiteX1818" fmla="*/ 2893565 w 4173281"/>
                <a:gd name="connsiteY1818" fmla="*/ 5180658 h 5477157"/>
                <a:gd name="connsiteX1819" fmla="*/ 2867385 w 4173281"/>
                <a:gd name="connsiteY1819" fmla="*/ 5161122 h 5477157"/>
                <a:gd name="connsiteX1820" fmla="*/ 2858674 w 4173281"/>
                <a:gd name="connsiteY1820" fmla="*/ 5142730 h 5477157"/>
                <a:gd name="connsiteX1821" fmla="*/ 2852411 w 4173281"/>
                <a:gd name="connsiteY1821" fmla="*/ 5158419 h 5477157"/>
                <a:gd name="connsiteX1822" fmla="*/ 2846657 w 4173281"/>
                <a:gd name="connsiteY1822" fmla="*/ 5204852 h 5477157"/>
                <a:gd name="connsiteX1823" fmla="*/ 2788088 w 4173281"/>
                <a:gd name="connsiteY1823" fmla="*/ 5209199 h 5477157"/>
                <a:gd name="connsiteX1824" fmla="*/ 2783742 w 4173281"/>
                <a:gd name="connsiteY1824" fmla="*/ 5150630 h 5477157"/>
                <a:gd name="connsiteX1825" fmla="*/ 2795875 w 4173281"/>
                <a:gd name="connsiteY1825" fmla="*/ 5140529 h 5477157"/>
                <a:gd name="connsiteX1826" fmla="*/ 2803260 w 4173281"/>
                <a:gd name="connsiteY1826" fmla="*/ 5116058 h 5477157"/>
                <a:gd name="connsiteX1827" fmla="*/ 2813699 w 4173281"/>
                <a:gd name="connsiteY1827" fmla="*/ 5107920 h 5477157"/>
                <a:gd name="connsiteX1828" fmla="*/ 2805292 w 4173281"/>
                <a:gd name="connsiteY1828" fmla="*/ 5093821 h 5477157"/>
                <a:gd name="connsiteX1829" fmla="*/ 2783600 w 4173281"/>
                <a:gd name="connsiteY1829" fmla="*/ 5099114 h 5477157"/>
                <a:gd name="connsiteX1830" fmla="*/ 2755240 w 4173281"/>
                <a:gd name="connsiteY1830" fmla="*/ 5110648 h 5477157"/>
                <a:gd name="connsiteX1831" fmla="*/ 2754207 w 4173281"/>
                <a:gd name="connsiteY1831" fmla="*/ 5110316 h 5477157"/>
                <a:gd name="connsiteX1832" fmla="*/ 2753966 w 4173281"/>
                <a:gd name="connsiteY1832" fmla="*/ 5114164 h 5477157"/>
                <a:gd name="connsiteX1833" fmla="*/ 2746428 w 4173281"/>
                <a:gd name="connsiteY1833" fmla="*/ 5136424 h 5477157"/>
                <a:gd name="connsiteX1834" fmla="*/ 2745937 w 4173281"/>
                <a:gd name="connsiteY1834" fmla="*/ 5162888 h 5477157"/>
                <a:gd name="connsiteX1835" fmla="*/ 2686157 w 4173281"/>
                <a:gd name="connsiteY1835" fmla="*/ 5220775 h 5477157"/>
                <a:gd name="connsiteX1836" fmla="*/ 2661016 w 4173281"/>
                <a:gd name="connsiteY1836" fmla="*/ 5220363 h 5477157"/>
                <a:gd name="connsiteX1837" fmla="*/ 2653735 w 4173281"/>
                <a:gd name="connsiteY1837" fmla="*/ 5233893 h 5477157"/>
                <a:gd name="connsiteX1838" fmla="*/ 2600457 w 4173281"/>
                <a:gd name="connsiteY1838" fmla="*/ 5259929 h 5477157"/>
                <a:gd name="connsiteX1839" fmla="*/ 2608322 w 4173281"/>
                <a:gd name="connsiteY1839" fmla="*/ 5266707 h 5477157"/>
                <a:gd name="connsiteX1840" fmla="*/ 2614298 w 4173281"/>
                <a:gd name="connsiteY1840" fmla="*/ 5347239 h 5477157"/>
                <a:gd name="connsiteX1841" fmla="*/ 2533766 w 4173281"/>
                <a:gd name="connsiteY1841" fmla="*/ 5353215 h 5477157"/>
                <a:gd name="connsiteX1842" fmla="*/ 2527790 w 4173281"/>
                <a:gd name="connsiteY1842" fmla="*/ 5272683 h 5477157"/>
                <a:gd name="connsiteX1843" fmla="*/ 2561344 w 4173281"/>
                <a:gd name="connsiteY1843" fmla="*/ 5253630 h 5477157"/>
                <a:gd name="connsiteX1844" fmla="*/ 2541952 w 4173281"/>
                <a:gd name="connsiteY1844" fmla="*/ 5240347 h 5477157"/>
                <a:gd name="connsiteX1845" fmla="*/ 2516795 w 4173281"/>
                <a:gd name="connsiteY1845" fmla="*/ 5174119 h 5477157"/>
                <a:gd name="connsiteX1846" fmla="*/ 2510289 w 4173281"/>
                <a:gd name="connsiteY1846" fmla="*/ 5185647 h 5477157"/>
                <a:gd name="connsiteX1847" fmla="*/ 2460400 w 4173281"/>
                <a:gd name="connsiteY1847" fmla="*/ 5207750 h 5477157"/>
                <a:gd name="connsiteX1848" fmla="*/ 2449833 w 4173281"/>
                <a:gd name="connsiteY1848" fmla="*/ 5263747 h 5477157"/>
                <a:gd name="connsiteX1849" fmla="*/ 2365640 w 4173281"/>
                <a:gd name="connsiteY1849" fmla="*/ 5269992 h 5477157"/>
                <a:gd name="connsiteX1850" fmla="*/ 2359392 w 4173281"/>
                <a:gd name="connsiteY1850" fmla="*/ 5185802 h 5477157"/>
                <a:gd name="connsiteX1851" fmla="*/ 2378150 w 4173281"/>
                <a:gd name="connsiteY1851" fmla="*/ 5171987 h 5477157"/>
                <a:gd name="connsiteX1852" fmla="*/ 2380231 w 4173281"/>
                <a:gd name="connsiteY1852" fmla="*/ 5171443 h 5477157"/>
                <a:gd name="connsiteX1853" fmla="*/ 2363021 w 4173281"/>
                <a:gd name="connsiteY1853" fmla="*/ 5159616 h 5477157"/>
                <a:gd name="connsiteX1854" fmla="*/ 2357621 w 4173281"/>
                <a:gd name="connsiteY1854" fmla="*/ 5128206 h 5477157"/>
                <a:gd name="connsiteX1855" fmla="*/ 2388224 w 4173281"/>
                <a:gd name="connsiteY1855" fmla="*/ 5097717 h 5477157"/>
                <a:gd name="connsiteX1856" fmla="*/ 2375666 w 4173281"/>
                <a:gd name="connsiteY1856" fmla="*/ 5072429 h 5477157"/>
                <a:gd name="connsiteX1857" fmla="*/ 2372935 w 4173281"/>
                <a:gd name="connsiteY1857" fmla="*/ 5070695 h 5477157"/>
                <a:gd name="connsiteX1858" fmla="*/ 2362832 w 4173281"/>
                <a:gd name="connsiteY1858" fmla="*/ 5058563 h 5477157"/>
                <a:gd name="connsiteX1859" fmla="*/ 2339046 w 4173281"/>
                <a:gd name="connsiteY1859" fmla="*/ 5110016 h 5477157"/>
                <a:gd name="connsiteX1860" fmla="*/ 2251671 w 4173281"/>
                <a:gd name="connsiteY1860" fmla="*/ 5147786 h 5477157"/>
                <a:gd name="connsiteX1861" fmla="*/ 2245645 w 4173281"/>
                <a:gd name="connsiteY1861" fmla="*/ 5190562 h 5477157"/>
                <a:gd name="connsiteX1862" fmla="*/ 2187076 w 4173281"/>
                <a:gd name="connsiteY1862" fmla="*/ 5194909 h 5477157"/>
                <a:gd name="connsiteX1863" fmla="*/ 2182730 w 4173281"/>
                <a:gd name="connsiteY1863" fmla="*/ 5136340 h 5477157"/>
                <a:gd name="connsiteX1864" fmla="*/ 2194861 w 4173281"/>
                <a:gd name="connsiteY1864" fmla="*/ 5126237 h 5477157"/>
                <a:gd name="connsiteX1865" fmla="*/ 2188965 w 4173281"/>
                <a:gd name="connsiteY1865" fmla="*/ 5121155 h 5477157"/>
                <a:gd name="connsiteX1866" fmla="*/ 2153433 w 4173281"/>
                <a:gd name="connsiteY1866" fmla="*/ 5039134 h 5477157"/>
                <a:gd name="connsiteX1867" fmla="*/ 2128688 w 4173281"/>
                <a:gd name="connsiteY1867" fmla="*/ 5028089 h 5477157"/>
                <a:gd name="connsiteX1868" fmla="*/ 2124756 w 4173281"/>
                <a:gd name="connsiteY1868" fmla="*/ 5024700 h 5477157"/>
                <a:gd name="connsiteX1869" fmla="*/ 2058323 w 4173281"/>
                <a:gd name="connsiteY1869" fmla="*/ 5022268 h 5477157"/>
                <a:gd name="connsiteX1870" fmla="*/ 1992771 w 4173281"/>
                <a:gd name="connsiteY1870" fmla="*/ 5006890 h 5477157"/>
                <a:gd name="connsiteX1871" fmla="*/ 1966869 w 4173281"/>
                <a:gd name="connsiteY1871" fmla="*/ 4955441 h 5477157"/>
                <a:gd name="connsiteX1872" fmla="*/ 1968335 w 4173281"/>
                <a:gd name="connsiteY1872" fmla="*/ 4943061 h 5477157"/>
                <a:gd name="connsiteX1873" fmla="*/ 1936241 w 4173281"/>
                <a:gd name="connsiteY1873" fmla="*/ 4949616 h 5477157"/>
                <a:gd name="connsiteX1874" fmla="*/ 1881738 w 4173281"/>
                <a:gd name="connsiteY1874" fmla="*/ 4934042 h 5477157"/>
                <a:gd name="connsiteX1875" fmla="*/ 1847994 w 4173281"/>
                <a:gd name="connsiteY1875" fmla="*/ 4939234 h 5477157"/>
                <a:gd name="connsiteX1876" fmla="*/ 1816849 w 4173281"/>
                <a:gd name="connsiteY1876" fmla="*/ 4934042 h 5477157"/>
                <a:gd name="connsiteX1877" fmla="*/ 1764938 w 4173281"/>
                <a:gd name="connsiteY1877" fmla="*/ 4962595 h 5477157"/>
                <a:gd name="connsiteX1878" fmla="*/ 1757153 w 4173281"/>
                <a:gd name="connsiteY1878" fmla="*/ 4962595 h 5477157"/>
                <a:gd name="connsiteX1879" fmla="*/ 1741581 w 4173281"/>
                <a:gd name="connsiteY1879" fmla="*/ 4978167 h 5477157"/>
                <a:gd name="connsiteX1880" fmla="*/ 1689671 w 4173281"/>
                <a:gd name="connsiteY1880" fmla="*/ 5027481 h 5477157"/>
                <a:gd name="connsiteX1881" fmla="*/ 1663716 w 4173281"/>
                <a:gd name="connsiteY1881" fmla="*/ 5032672 h 5477157"/>
                <a:gd name="connsiteX1882" fmla="*/ 1629972 w 4173281"/>
                <a:gd name="connsiteY1882" fmla="*/ 5022290 h 5477157"/>
                <a:gd name="connsiteX1883" fmla="*/ 1606615 w 4173281"/>
                <a:gd name="connsiteY1883" fmla="*/ 5037863 h 5477157"/>
                <a:gd name="connsiteX1884" fmla="*/ 1583254 w 4173281"/>
                <a:gd name="connsiteY1884" fmla="*/ 5022290 h 5477157"/>
                <a:gd name="connsiteX1885" fmla="*/ 1572872 w 4173281"/>
                <a:gd name="connsiteY1885" fmla="*/ 5017098 h 5477157"/>
                <a:gd name="connsiteX1886" fmla="*/ 1562490 w 4173281"/>
                <a:gd name="connsiteY1886" fmla="*/ 5022290 h 5477157"/>
                <a:gd name="connsiteX1887" fmla="*/ 1546916 w 4173281"/>
                <a:gd name="connsiteY1887" fmla="*/ 5006717 h 5477157"/>
                <a:gd name="connsiteX1888" fmla="*/ 1557299 w 4173281"/>
                <a:gd name="connsiteY1888" fmla="*/ 4993741 h 5477157"/>
                <a:gd name="connsiteX1889" fmla="*/ 1554705 w 4173281"/>
                <a:gd name="connsiteY1889" fmla="*/ 4980762 h 5477157"/>
                <a:gd name="connsiteX1890" fmla="*/ 1554705 w 4173281"/>
                <a:gd name="connsiteY1890" fmla="*/ 4972977 h 5477157"/>
                <a:gd name="connsiteX1891" fmla="*/ 1471649 w 4173281"/>
                <a:gd name="connsiteY1891" fmla="*/ 5014504 h 5477157"/>
                <a:gd name="connsiteX1892" fmla="*/ 1378210 w 4173281"/>
                <a:gd name="connsiteY1892" fmla="*/ 4913279 h 5477157"/>
                <a:gd name="connsiteX1893" fmla="*/ 1411950 w 4173281"/>
                <a:gd name="connsiteY1893" fmla="*/ 4843201 h 5477157"/>
                <a:gd name="connsiteX1894" fmla="*/ 1409356 w 4173281"/>
                <a:gd name="connsiteY1894" fmla="*/ 4835414 h 5477157"/>
                <a:gd name="connsiteX1895" fmla="*/ 1430121 w 4173281"/>
                <a:gd name="connsiteY1895" fmla="*/ 4812055 h 5477157"/>
                <a:gd name="connsiteX1896" fmla="*/ 1424930 w 4173281"/>
                <a:gd name="connsiteY1896" fmla="*/ 4791291 h 5477157"/>
                <a:gd name="connsiteX1897" fmla="*/ 1424930 w 4173281"/>
                <a:gd name="connsiteY1897" fmla="*/ 4788695 h 5477157"/>
                <a:gd name="connsiteX1898" fmla="*/ 1422333 w 4173281"/>
                <a:gd name="connsiteY1898" fmla="*/ 4773122 h 5477157"/>
                <a:gd name="connsiteX1899" fmla="*/ 1495006 w 4173281"/>
                <a:gd name="connsiteY1899" fmla="*/ 4700448 h 5477157"/>
                <a:gd name="connsiteX1900" fmla="*/ 1567681 w 4173281"/>
                <a:gd name="connsiteY1900" fmla="*/ 4773122 h 5477157"/>
                <a:gd name="connsiteX1901" fmla="*/ 1562490 w 4173281"/>
                <a:gd name="connsiteY1901" fmla="*/ 4796483 h 5477157"/>
                <a:gd name="connsiteX1902" fmla="*/ 1575468 w 4173281"/>
                <a:gd name="connsiteY1902" fmla="*/ 4793885 h 5477157"/>
                <a:gd name="connsiteX1903" fmla="*/ 1658525 w 4173281"/>
                <a:gd name="connsiteY1903" fmla="*/ 4713427 h 5477157"/>
                <a:gd name="connsiteX1904" fmla="*/ 1728602 w 4173281"/>
                <a:gd name="connsiteY1904" fmla="*/ 4752358 h 5477157"/>
                <a:gd name="connsiteX1905" fmla="*/ 1754557 w 4173281"/>
                <a:gd name="connsiteY1905" fmla="*/ 4741975 h 5477157"/>
                <a:gd name="connsiteX1906" fmla="*/ 1793491 w 4173281"/>
                <a:gd name="connsiteY1906" fmla="*/ 4780910 h 5477157"/>
                <a:gd name="connsiteX1907" fmla="*/ 1790894 w 4173281"/>
                <a:gd name="connsiteY1907" fmla="*/ 4796483 h 5477157"/>
                <a:gd name="connsiteX1908" fmla="*/ 1793491 w 4173281"/>
                <a:gd name="connsiteY1908" fmla="*/ 4793885 h 5477157"/>
                <a:gd name="connsiteX1909" fmla="*/ 1845400 w 4173281"/>
                <a:gd name="connsiteY1909" fmla="*/ 4752358 h 5477157"/>
                <a:gd name="connsiteX1910" fmla="*/ 1881738 w 4173281"/>
                <a:gd name="connsiteY1910" fmla="*/ 4767930 h 5477157"/>
                <a:gd name="connsiteX1911" fmla="*/ 1920669 w 4173281"/>
                <a:gd name="connsiteY1911" fmla="*/ 4754955 h 5477157"/>
                <a:gd name="connsiteX1912" fmla="*/ 1915478 w 4173281"/>
                <a:gd name="connsiteY1912" fmla="*/ 4731594 h 5477157"/>
                <a:gd name="connsiteX1913" fmla="*/ 1938839 w 4173281"/>
                <a:gd name="connsiteY1913" fmla="*/ 4692663 h 5477157"/>
                <a:gd name="connsiteX1914" fmla="*/ 1936241 w 4173281"/>
                <a:gd name="connsiteY1914" fmla="*/ 4679684 h 5477157"/>
                <a:gd name="connsiteX1915" fmla="*/ 1936241 w 4173281"/>
                <a:gd name="connsiteY1915" fmla="*/ 4669302 h 5477157"/>
                <a:gd name="connsiteX1916" fmla="*/ 1933647 w 4173281"/>
                <a:gd name="connsiteY1916" fmla="*/ 4669302 h 5477157"/>
                <a:gd name="connsiteX1917" fmla="*/ 1912884 w 4173281"/>
                <a:gd name="connsiteY1917" fmla="*/ 4648538 h 5477157"/>
                <a:gd name="connsiteX1918" fmla="*/ 1933647 w 4173281"/>
                <a:gd name="connsiteY1918" fmla="*/ 4627773 h 5477157"/>
                <a:gd name="connsiteX1919" fmla="*/ 1954411 w 4173281"/>
                <a:gd name="connsiteY1919" fmla="*/ 4643347 h 5477157"/>
                <a:gd name="connsiteX1920" fmla="*/ 1959603 w 4173281"/>
                <a:gd name="connsiteY1920" fmla="*/ 4640753 h 5477157"/>
                <a:gd name="connsiteX1921" fmla="*/ 1959603 w 4173281"/>
                <a:gd name="connsiteY1921" fmla="*/ 4635562 h 5477157"/>
                <a:gd name="connsiteX1922" fmla="*/ 1975175 w 4173281"/>
                <a:gd name="connsiteY1922" fmla="*/ 4619988 h 5477157"/>
                <a:gd name="connsiteX1923" fmla="*/ 1977770 w 4173281"/>
                <a:gd name="connsiteY1923" fmla="*/ 4619988 h 5477157"/>
                <a:gd name="connsiteX1924" fmla="*/ 2034871 w 4173281"/>
                <a:gd name="connsiteY1924" fmla="*/ 4575863 h 5477157"/>
                <a:gd name="connsiteX1925" fmla="*/ 2027086 w 4173281"/>
                <a:gd name="connsiteY1925" fmla="*/ 4557697 h 5477157"/>
                <a:gd name="connsiteX1926" fmla="*/ 1990749 w 4173281"/>
                <a:gd name="connsiteY1926" fmla="*/ 4547315 h 5477157"/>
                <a:gd name="connsiteX1927" fmla="*/ 1990749 w 4173281"/>
                <a:gd name="connsiteY1927" fmla="*/ 4555100 h 5477157"/>
                <a:gd name="connsiteX1928" fmla="*/ 1993343 w 4173281"/>
                <a:gd name="connsiteY1928" fmla="*/ 4562887 h 5477157"/>
                <a:gd name="connsiteX1929" fmla="*/ 1980366 w 4173281"/>
                <a:gd name="connsiteY1929" fmla="*/ 4581055 h 5477157"/>
                <a:gd name="connsiteX1930" fmla="*/ 1897310 w 4173281"/>
                <a:gd name="connsiteY1930" fmla="*/ 4630371 h 5477157"/>
                <a:gd name="connsiteX1931" fmla="*/ 1894714 w 4173281"/>
                <a:gd name="connsiteY1931" fmla="*/ 4630371 h 5477157"/>
                <a:gd name="connsiteX1932" fmla="*/ 1884332 w 4173281"/>
                <a:gd name="connsiteY1932" fmla="*/ 4632965 h 5477157"/>
                <a:gd name="connsiteX1933" fmla="*/ 1866164 w 4173281"/>
                <a:gd name="connsiteY1933" fmla="*/ 4625179 h 5477157"/>
                <a:gd name="connsiteX1934" fmla="*/ 1845400 w 4173281"/>
                <a:gd name="connsiteY1934" fmla="*/ 4617392 h 5477157"/>
                <a:gd name="connsiteX1935" fmla="*/ 1847994 w 4173281"/>
                <a:gd name="connsiteY1935" fmla="*/ 4627773 h 5477157"/>
                <a:gd name="connsiteX1936" fmla="*/ 1835019 w 4173281"/>
                <a:gd name="connsiteY1936" fmla="*/ 4651134 h 5477157"/>
                <a:gd name="connsiteX1937" fmla="*/ 1858678 w 4173281"/>
                <a:gd name="connsiteY1937" fmla="*/ 4666044 h 5477157"/>
                <a:gd name="connsiteX1938" fmla="*/ 1863243 w 4173281"/>
                <a:gd name="connsiteY1938" fmla="*/ 4656000 h 5477157"/>
                <a:gd name="connsiteX1939" fmla="*/ 1873950 w 4173281"/>
                <a:gd name="connsiteY1939" fmla="*/ 4651134 h 5477157"/>
                <a:gd name="connsiteX1940" fmla="*/ 1889523 w 4173281"/>
                <a:gd name="connsiteY1940" fmla="*/ 4666707 h 5477157"/>
                <a:gd name="connsiteX1941" fmla="*/ 1873950 w 4173281"/>
                <a:gd name="connsiteY1941" fmla="*/ 4682280 h 5477157"/>
                <a:gd name="connsiteX1942" fmla="*/ 1863243 w 4173281"/>
                <a:gd name="connsiteY1942" fmla="*/ 4677413 h 5477157"/>
                <a:gd name="connsiteX1943" fmla="*/ 1861761 w 4173281"/>
                <a:gd name="connsiteY1943" fmla="*/ 4674153 h 5477157"/>
                <a:gd name="connsiteX1944" fmla="*/ 1868759 w 4173281"/>
                <a:gd name="connsiteY1944" fmla="*/ 4692663 h 5477157"/>
                <a:gd name="connsiteX1945" fmla="*/ 1858651 w 4173281"/>
                <a:gd name="connsiteY1945" fmla="*/ 4717524 h 5477157"/>
                <a:gd name="connsiteX1946" fmla="*/ 1866165 w 4173281"/>
                <a:gd name="connsiteY1946" fmla="*/ 4713426 h 5477157"/>
                <a:gd name="connsiteX1947" fmla="*/ 1881738 w 4173281"/>
                <a:gd name="connsiteY1947" fmla="*/ 4728999 h 5477157"/>
                <a:gd name="connsiteX1948" fmla="*/ 1866165 w 4173281"/>
                <a:gd name="connsiteY1948" fmla="*/ 4744572 h 5477157"/>
                <a:gd name="connsiteX1949" fmla="*/ 1850592 w 4173281"/>
                <a:gd name="connsiteY1949" fmla="*/ 4728999 h 5477157"/>
                <a:gd name="connsiteX1950" fmla="*/ 1853295 w 4173281"/>
                <a:gd name="connsiteY1950" fmla="*/ 4723593 h 5477157"/>
                <a:gd name="connsiteX1951" fmla="*/ 1827231 w 4173281"/>
                <a:gd name="connsiteY1951" fmla="*/ 4734190 h 5477157"/>
                <a:gd name="connsiteX1952" fmla="*/ 1785703 w 4173281"/>
                <a:gd name="connsiteY1952" fmla="*/ 4692663 h 5477157"/>
                <a:gd name="connsiteX1953" fmla="*/ 1811658 w 4173281"/>
                <a:gd name="connsiteY1953" fmla="*/ 4653728 h 5477157"/>
                <a:gd name="connsiteX1954" fmla="*/ 1793491 w 4173281"/>
                <a:gd name="connsiteY1954" fmla="*/ 4627773 h 5477157"/>
                <a:gd name="connsiteX1955" fmla="*/ 1822039 w 4173281"/>
                <a:gd name="connsiteY1955" fmla="*/ 4599224 h 5477157"/>
                <a:gd name="connsiteX1956" fmla="*/ 1827231 w 4173281"/>
                <a:gd name="connsiteY1956" fmla="*/ 4599224 h 5477157"/>
                <a:gd name="connsiteX1957" fmla="*/ 1803873 w 4173281"/>
                <a:gd name="connsiteY1957" fmla="*/ 4557697 h 5477157"/>
                <a:gd name="connsiteX1958" fmla="*/ 1777918 w 4173281"/>
                <a:gd name="connsiteY1958" fmla="*/ 4568078 h 5477157"/>
                <a:gd name="connsiteX1959" fmla="*/ 1744175 w 4173281"/>
                <a:gd name="connsiteY1959" fmla="*/ 4547315 h 5477157"/>
                <a:gd name="connsiteX1960" fmla="*/ 1728602 w 4173281"/>
                <a:gd name="connsiteY1960" fmla="*/ 4549909 h 5477157"/>
                <a:gd name="connsiteX1961" fmla="*/ 1694862 w 4173281"/>
                <a:gd name="connsiteY1961" fmla="*/ 4516168 h 5477157"/>
                <a:gd name="connsiteX1962" fmla="*/ 1697456 w 4173281"/>
                <a:gd name="connsiteY1962" fmla="*/ 4505786 h 5477157"/>
                <a:gd name="connsiteX1963" fmla="*/ 1671501 w 4173281"/>
                <a:gd name="connsiteY1963" fmla="*/ 4516168 h 5477157"/>
                <a:gd name="connsiteX1964" fmla="*/ 1635164 w 4173281"/>
                <a:gd name="connsiteY1964" fmla="*/ 4479831 h 5477157"/>
                <a:gd name="connsiteX1965" fmla="*/ 1640355 w 4173281"/>
                <a:gd name="connsiteY1965" fmla="*/ 4461661 h 5477157"/>
                <a:gd name="connsiteX1966" fmla="*/ 1611806 w 4173281"/>
                <a:gd name="connsiteY1966" fmla="*/ 4435706 h 5477157"/>
                <a:gd name="connsiteX1967" fmla="*/ 1580660 w 4173281"/>
                <a:gd name="connsiteY1967" fmla="*/ 4443495 h 5477157"/>
                <a:gd name="connsiteX1968" fmla="*/ 1575468 w 4173281"/>
                <a:gd name="connsiteY1968" fmla="*/ 4443495 h 5477157"/>
                <a:gd name="connsiteX1969" fmla="*/ 1583254 w 4173281"/>
                <a:gd name="connsiteY1969" fmla="*/ 4464259 h 5477157"/>
                <a:gd name="connsiteX1970" fmla="*/ 1549513 w 4173281"/>
                <a:gd name="connsiteY1970" fmla="*/ 4497999 h 5477157"/>
                <a:gd name="connsiteX1971" fmla="*/ 1515771 w 4173281"/>
                <a:gd name="connsiteY1971" fmla="*/ 4466853 h 5477157"/>
                <a:gd name="connsiteX1972" fmla="*/ 1482031 w 4173281"/>
                <a:gd name="connsiteY1972" fmla="*/ 4430515 h 5477157"/>
                <a:gd name="connsiteX1973" fmla="*/ 1518367 w 4173281"/>
                <a:gd name="connsiteY1973" fmla="*/ 4394179 h 5477157"/>
                <a:gd name="connsiteX1974" fmla="*/ 1520961 w 4173281"/>
                <a:gd name="connsiteY1974" fmla="*/ 4394179 h 5477157"/>
                <a:gd name="connsiteX1975" fmla="*/ 1518367 w 4173281"/>
                <a:gd name="connsiteY1975" fmla="*/ 4378605 h 5477157"/>
                <a:gd name="connsiteX1976" fmla="*/ 1523559 w 4173281"/>
                <a:gd name="connsiteY1976" fmla="*/ 4352650 h 5477157"/>
                <a:gd name="connsiteX1977" fmla="*/ 1489816 w 4173281"/>
                <a:gd name="connsiteY1977" fmla="*/ 4342269 h 5477157"/>
                <a:gd name="connsiteX1978" fmla="*/ 1417142 w 4173281"/>
                <a:gd name="connsiteY1978" fmla="*/ 4407158 h 5477157"/>
                <a:gd name="connsiteX1979" fmla="*/ 1406760 w 4173281"/>
                <a:gd name="connsiteY1979" fmla="*/ 4407158 h 5477157"/>
                <a:gd name="connsiteX1980" fmla="*/ 1393784 w 4173281"/>
                <a:gd name="connsiteY1980" fmla="*/ 4412349 h 5477157"/>
                <a:gd name="connsiteX1981" fmla="*/ 1378210 w 4173281"/>
                <a:gd name="connsiteY1981" fmla="*/ 4396775 h 5477157"/>
                <a:gd name="connsiteX1982" fmla="*/ 1344468 w 4173281"/>
                <a:gd name="connsiteY1982" fmla="*/ 4334484 h 5477157"/>
                <a:gd name="connsiteX1983" fmla="*/ 1347065 w 4173281"/>
                <a:gd name="connsiteY1983" fmla="*/ 4311123 h 5477157"/>
                <a:gd name="connsiteX1984" fmla="*/ 1341874 w 4173281"/>
                <a:gd name="connsiteY1984" fmla="*/ 4303338 h 5477157"/>
                <a:gd name="connsiteX1985" fmla="*/ 1310728 w 4173281"/>
                <a:gd name="connsiteY1985" fmla="*/ 4311123 h 5477157"/>
                <a:gd name="connsiteX1986" fmla="*/ 1300345 w 4173281"/>
                <a:gd name="connsiteY1986" fmla="*/ 4311123 h 5477157"/>
                <a:gd name="connsiteX1987" fmla="*/ 1302939 w 4173281"/>
                <a:gd name="connsiteY1987" fmla="*/ 4321504 h 5477157"/>
                <a:gd name="connsiteX1988" fmla="*/ 1269199 w 4173281"/>
                <a:gd name="connsiteY1988" fmla="*/ 4355248 h 5477157"/>
                <a:gd name="connsiteX1989" fmla="*/ 1235457 w 4173281"/>
                <a:gd name="connsiteY1989" fmla="*/ 4321504 h 5477157"/>
                <a:gd name="connsiteX1990" fmla="*/ 1264009 w 4173281"/>
                <a:gd name="connsiteY1990" fmla="*/ 4287764 h 5477157"/>
                <a:gd name="connsiteX1991" fmla="*/ 1251030 w 4173281"/>
                <a:gd name="connsiteY1991" fmla="*/ 4248831 h 5477157"/>
                <a:gd name="connsiteX1992" fmla="*/ 1256221 w 4173281"/>
                <a:gd name="connsiteY1992" fmla="*/ 4222876 h 5477157"/>
                <a:gd name="connsiteX1993" fmla="*/ 1235457 w 4173281"/>
                <a:gd name="connsiteY1993" fmla="*/ 4196921 h 5477157"/>
                <a:gd name="connsiteX1994" fmla="*/ 1261412 w 4173281"/>
                <a:gd name="connsiteY1994" fmla="*/ 4170966 h 5477157"/>
                <a:gd name="connsiteX1995" fmla="*/ 1287367 w 4173281"/>
                <a:gd name="connsiteY1995" fmla="*/ 4191729 h 5477157"/>
                <a:gd name="connsiteX1996" fmla="*/ 1310728 w 4173281"/>
                <a:gd name="connsiteY1996" fmla="*/ 4186538 h 5477157"/>
                <a:gd name="connsiteX1997" fmla="*/ 1360041 w 4173281"/>
                <a:gd name="connsiteY1997" fmla="*/ 4212493 h 5477157"/>
                <a:gd name="connsiteX1998" fmla="*/ 1417142 w 4173281"/>
                <a:gd name="connsiteY1998" fmla="*/ 4189136 h 5477157"/>
                <a:gd name="connsiteX1999" fmla="*/ 1458670 w 4173281"/>
                <a:gd name="connsiteY1999" fmla="*/ 4199518 h 5477157"/>
                <a:gd name="connsiteX2000" fmla="*/ 1497604 w 4173281"/>
                <a:gd name="connsiteY2000" fmla="*/ 4186538 h 5477157"/>
                <a:gd name="connsiteX2001" fmla="*/ 1505389 w 4173281"/>
                <a:gd name="connsiteY2001" fmla="*/ 4186538 h 5477157"/>
                <a:gd name="connsiteX2002" fmla="*/ 1507986 w 4173281"/>
                <a:gd name="connsiteY2002" fmla="*/ 4181348 h 5477157"/>
                <a:gd name="connsiteX2003" fmla="*/ 1476840 w 4173281"/>
                <a:gd name="connsiteY2003" fmla="*/ 4134628 h 5477157"/>
                <a:gd name="connsiteX2004" fmla="*/ 1526153 w 4173281"/>
                <a:gd name="connsiteY2004" fmla="*/ 4085316 h 5477157"/>
                <a:gd name="connsiteX2005" fmla="*/ 1549513 w 4173281"/>
                <a:gd name="connsiteY2005" fmla="*/ 4090507 h 5477157"/>
                <a:gd name="connsiteX2006" fmla="*/ 1567681 w 4173281"/>
                <a:gd name="connsiteY2006" fmla="*/ 4069742 h 5477157"/>
                <a:gd name="connsiteX2007" fmla="*/ 1606615 w 4173281"/>
                <a:gd name="connsiteY2007" fmla="*/ 4043787 h 5477157"/>
                <a:gd name="connsiteX2008" fmla="*/ 1616997 w 4173281"/>
                <a:gd name="connsiteY2008" fmla="*/ 4046381 h 5477157"/>
                <a:gd name="connsiteX2009" fmla="*/ 1684480 w 4173281"/>
                <a:gd name="connsiteY2009" fmla="*/ 4007451 h 5477157"/>
                <a:gd name="connsiteX2010" fmla="*/ 1718220 w 4173281"/>
                <a:gd name="connsiteY2010" fmla="*/ 4015236 h 5477157"/>
                <a:gd name="connsiteX2011" fmla="*/ 1728602 w 4173281"/>
                <a:gd name="connsiteY2011" fmla="*/ 4012641 h 5477157"/>
                <a:gd name="connsiteX2012" fmla="*/ 1751963 w 4173281"/>
                <a:gd name="connsiteY2012" fmla="*/ 4036000 h 5477157"/>
                <a:gd name="connsiteX2013" fmla="*/ 1749366 w 4173281"/>
                <a:gd name="connsiteY2013" fmla="*/ 4046381 h 5477157"/>
                <a:gd name="connsiteX2014" fmla="*/ 1759748 w 4173281"/>
                <a:gd name="connsiteY2014" fmla="*/ 4082719 h 5477157"/>
                <a:gd name="connsiteX2015" fmla="*/ 1697456 w 4173281"/>
                <a:gd name="connsiteY2015" fmla="*/ 4157989 h 5477157"/>
                <a:gd name="connsiteX2016" fmla="*/ 1700053 w 4173281"/>
                <a:gd name="connsiteY2016" fmla="*/ 4163181 h 5477157"/>
                <a:gd name="connsiteX2017" fmla="*/ 1707838 w 4173281"/>
                <a:gd name="connsiteY2017" fmla="*/ 4160583 h 5477157"/>
                <a:gd name="connsiteX2018" fmla="*/ 1736389 w 4173281"/>
                <a:gd name="connsiteY2018" fmla="*/ 4189136 h 5477157"/>
                <a:gd name="connsiteX2019" fmla="*/ 1733793 w 4173281"/>
                <a:gd name="connsiteY2019" fmla="*/ 4199518 h 5477157"/>
                <a:gd name="connsiteX2020" fmla="*/ 1736389 w 4173281"/>
                <a:gd name="connsiteY2020" fmla="*/ 4199518 h 5477157"/>
                <a:gd name="connsiteX2021" fmla="*/ 1764938 w 4173281"/>
                <a:gd name="connsiteY2021" fmla="*/ 4228067 h 5477157"/>
                <a:gd name="connsiteX2022" fmla="*/ 1736389 w 4173281"/>
                <a:gd name="connsiteY2022" fmla="*/ 4256619 h 5477157"/>
                <a:gd name="connsiteX2023" fmla="*/ 1707838 w 4173281"/>
                <a:gd name="connsiteY2023" fmla="*/ 4228067 h 5477157"/>
                <a:gd name="connsiteX2024" fmla="*/ 1710435 w 4173281"/>
                <a:gd name="connsiteY2024" fmla="*/ 4217685 h 5477157"/>
                <a:gd name="connsiteX2025" fmla="*/ 1707838 w 4173281"/>
                <a:gd name="connsiteY2025" fmla="*/ 4217685 h 5477157"/>
                <a:gd name="connsiteX2026" fmla="*/ 1684480 w 4173281"/>
                <a:gd name="connsiteY2026" fmla="*/ 4204708 h 5477157"/>
                <a:gd name="connsiteX2027" fmla="*/ 1676692 w 4173281"/>
                <a:gd name="connsiteY2027" fmla="*/ 4209899 h 5477157"/>
                <a:gd name="connsiteX2028" fmla="*/ 1679288 w 4173281"/>
                <a:gd name="connsiteY2028" fmla="*/ 4228067 h 5477157"/>
                <a:gd name="connsiteX2029" fmla="*/ 1679288 w 4173281"/>
                <a:gd name="connsiteY2029" fmla="*/ 4238448 h 5477157"/>
                <a:gd name="connsiteX2030" fmla="*/ 1687073 w 4173281"/>
                <a:gd name="connsiteY2030" fmla="*/ 4238448 h 5477157"/>
                <a:gd name="connsiteX2031" fmla="*/ 1723411 w 4173281"/>
                <a:gd name="connsiteY2031" fmla="*/ 4274786 h 5477157"/>
                <a:gd name="connsiteX2032" fmla="*/ 1720817 w 4173281"/>
                <a:gd name="connsiteY2032" fmla="*/ 4285168 h 5477157"/>
                <a:gd name="connsiteX2033" fmla="*/ 1728602 w 4173281"/>
                <a:gd name="connsiteY2033" fmla="*/ 4311123 h 5477157"/>
                <a:gd name="connsiteX2034" fmla="*/ 1775321 w 4173281"/>
                <a:gd name="connsiteY2034" fmla="*/ 4381203 h 5477157"/>
                <a:gd name="connsiteX2035" fmla="*/ 1822039 w 4173281"/>
                <a:gd name="connsiteY2035" fmla="*/ 4443495 h 5477157"/>
                <a:gd name="connsiteX2036" fmla="*/ 1790894 w 4173281"/>
                <a:gd name="connsiteY2036" fmla="*/ 4497999 h 5477157"/>
                <a:gd name="connsiteX2037" fmla="*/ 1814254 w 4173281"/>
                <a:gd name="connsiteY2037" fmla="*/ 4510977 h 5477157"/>
                <a:gd name="connsiteX2038" fmla="*/ 1871355 w 4173281"/>
                <a:gd name="connsiteY2038" fmla="*/ 4451280 h 5477157"/>
                <a:gd name="connsiteX2039" fmla="*/ 1868759 w 4173281"/>
                <a:gd name="connsiteY2039" fmla="*/ 4443495 h 5477157"/>
                <a:gd name="connsiteX2040" fmla="*/ 1829828 w 4173281"/>
                <a:gd name="connsiteY2040" fmla="*/ 4396775 h 5477157"/>
                <a:gd name="connsiteX2041" fmla="*/ 1819445 w 4173281"/>
                <a:gd name="connsiteY2041" fmla="*/ 4383797 h 5477157"/>
                <a:gd name="connsiteX2042" fmla="*/ 1767536 w 4173281"/>
                <a:gd name="connsiteY2042" fmla="*/ 4326695 h 5477157"/>
                <a:gd name="connsiteX2043" fmla="*/ 1788299 w 4173281"/>
                <a:gd name="connsiteY2043" fmla="*/ 4282574 h 5477157"/>
                <a:gd name="connsiteX2044" fmla="*/ 1783109 w 4173281"/>
                <a:gd name="connsiteY2044" fmla="*/ 4269594 h 5477157"/>
                <a:gd name="connsiteX2045" fmla="*/ 1806467 w 4173281"/>
                <a:gd name="connsiteY2045" fmla="*/ 4246237 h 5477157"/>
                <a:gd name="connsiteX2046" fmla="*/ 1824637 w 4173281"/>
                <a:gd name="connsiteY2046" fmla="*/ 4254022 h 5477157"/>
                <a:gd name="connsiteX2047" fmla="*/ 1829828 w 4173281"/>
                <a:gd name="connsiteY2047" fmla="*/ 4241046 h 5477157"/>
                <a:gd name="connsiteX2048" fmla="*/ 1798682 w 4173281"/>
                <a:gd name="connsiteY2048" fmla="*/ 4196921 h 5477157"/>
                <a:gd name="connsiteX2049" fmla="*/ 1845400 w 4173281"/>
                <a:gd name="connsiteY2049" fmla="*/ 4150202 h 5477157"/>
                <a:gd name="connsiteX2050" fmla="*/ 1892120 w 4173281"/>
                <a:gd name="connsiteY2050" fmla="*/ 4191729 h 5477157"/>
                <a:gd name="connsiteX2051" fmla="*/ 1905095 w 4173281"/>
                <a:gd name="connsiteY2051" fmla="*/ 4189136 h 5477157"/>
                <a:gd name="connsiteX2052" fmla="*/ 1899904 w 4173281"/>
                <a:gd name="connsiteY2052" fmla="*/ 4165775 h 5477157"/>
                <a:gd name="connsiteX2053" fmla="*/ 1933647 w 4173281"/>
                <a:gd name="connsiteY2053" fmla="*/ 4121652 h 5477157"/>
                <a:gd name="connsiteX2054" fmla="*/ 1918075 w 4173281"/>
                <a:gd name="connsiteY2054" fmla="*/ 4098292 h 5477157"/>
                <a:gd name="connsiteX2055" fmla="*/ 1946624 w 4173281"/>
                <a:gd name="connsiteY2055" fmla="*/ 4069742 h 5477157"/>
                <a:gd name="connsiteX2056" fmla="*/ 1964794 w 4173281"/>
                <a:gd name="connsiteY2056" fmla="*/ 4074933 h 5477157"/>
                <a:gd name="connsiteX2057" fmla="*/ 1967388 w 4173281"/>
                <a:gd name="connsiteY2057" fmla="*/ 4064552 h 5477157"/>
                <a:gd name="connsiteX2058" fmla="*/ 1957005 w 4173281"/>
                <a:gd name="connsiteY2058" fmla="*/ 4041191 h 5477157"/>
                <a:gd name="connsiteX2059" fmla="*/ 1988151 w 4173281"/>
                <a:gd name="connsiteY2059" fmla="*/ 4010045 h 5477157"/>
                <a:gd name="connsiteX2060" fmla="*/ 1982960 w 4173281"/>
                <a:gd name="connsiteY2060" fmla="*/ 3989281 h 5477157"/>
                <a:gd name="connsiteX2061" fmla="*/ 2008916 w 4173281"/>
                <a:gd name="connsiteY2061" fmla="*/ 3945159 h 5477157"/>
                <a:gd name="connsiteX2062" fmla="*/ 1990749 w 4173281"/>
                <a:gd name="connsiteY2062" fmla="*/ 3906225 h 5477157"/>
                <a:gd name="connsiteX2063" fmla="*/ 1995940 w 4173281"/>
                <a:gd name="connsiteY2063" fmla="*/ 3885460 h 5477157"/>
                <a:gd name="connsiteX2064" fmla="*/ 1980366 w 4173281"/>
                <a:gd name="connsiteY2064" fmla="*/ 3882866 h 5477157"/>
                <a:gd name="connsiteX2065" fmla="*/ 1951815 w 4173281"/>
                <a:gd name="connsiteY2065" fmla="*/ 3908821 h 5477157"/>
                <a:gd name="connsiteX2066" fmla="*/ 1931700 w 4173281"/>
                <a:gd name="connsiteY2066" fmla="*/ 3900386 h 5477157"/>
                <a:gd name="connsiteX2067" fmla="*/ 1927834 w 4173281"/>
                <a:gd name="connsiteY2067" fmla="*/ 3891166 h 5477157"/>
                <a:gd name="connsiteX2068" fmla="*/ 1928456 w 4173281"/>
                <a:gd name="connsiteY2068" fmla="*/ 3888058 h 5477157"/>
                <a:gd name="connsiteX2069" fmla="*/ 1925661 w 4173281"/>
                <a:gd name="connsiteY2069" fmla="*/ 3875478 h 5477157"/>
                <a:gd name="connsiteX2070" fmla="*/ 1933647 w 4173281"/>
                <a:gd name="connsiteY2070" fmla="*/ 3859505 h 5477157"/>
                <a:gd name="connsiteX2071" fmla="*/ 1925860 w 4173281"/>
                <a:gd name="connsiteY2071" fmla="*/ 3851720 h 5477157"/>
                <a:gd name="connsiteX2072" fmla="*/ 1923265 w 4173281"/>
                <a:gd name="connsiteY2072" fmla="*/ 3864697 h 5477157"/>
                <a:gd name="connsiteX2073" fmla="*/ 1925661 w 4173281"/>
                <a:gd name="connsiteY2073" fmla="*/ 3875478 h 5477157"/>
                <a:gd name="connsiteX2074" fmla="*/ 1923265 w 4173281"/>
                <a:gd name="connsiteY2074" fmla="*/ 3880269 h 5477157"/>
                <a:gd name="connsiteX2075" fmla="*/ 1927834 w 4173281"/>
                <a:gd name="connsiteY2075" fmla="*/ 3891166 h 5477157"/>
                <a:gd name="connsiteX2076" fmla="*/ 1925860 w 4173281"/>
                <a:gd name="connsiteY2076" fmla="*/ 3901034 h 5477157"/>
                <a:gd name="connsiteX2077" fmla="*/ 1940133 w 4173281"/>
                <a:gd name="connsiteY2077" fmla="*/ 3916963 h 5477157"/>
                <a:gd name="connsiteX2078" fmla="*/ 1946623 w 4173281"/>
                <a:gd name="connsiteY2078" fmla="*/ 3914013 h 5477157"/>
                <a:gd name="connsiteX2079" fmla="*/ 1962196 w 4173281"/>
                <a:gd name="connsiteY2079" fmla="*/ 3929586 h 5477157"/>
                <a:gd name="connsiteX2080" fmla="*/ 1957330 w 4173281"/>
                <a:gd name="connsiteY2080" fmla="*/ 3940292 h 5477157"/>
                <a:gd name="connsiteX2081" fmla="*/ 1952412 w 4173281"/>
                <a:gd name="connsiteY2081" fmla="*/ 3942528 h 5477157"/>
                <a:gd name="connsiteX2082" fmla="*/ 1957005 w 4173281"/>
                <a:gd name="connsiteY2082" fmla="*/ 3960731 h 5477157"/>
                <a:gd name="connsiteX2083" fmla="*/ 1936241 w 4173281"/>
                <a:gd name="connsiteY2083" fmla="*/ 4010045 h 5477157"/>
                <a:gd name="connsiteX2084" fmla="*/ 1936241 w 4173281"/>
                <a:gd name="connsiteY2084" fmla="*/ 4012641 h 5477157"/>
                <a:gd name="connsiteX2085" fmla="*/ 1902501 w 4173281"/>
                <a:gd name="connsiteY2085" fmla="*/ 4046381 h 5477157"/>
                <a:gd name="connsiteX2086" fmla="*/ 1873949 w 4173281"/>
                <a:gd name="connsiteY2086" fmla="*/ 4030809 h 5477157"/>
                <a:gd name="connsiteX2087" fmla="*/ 1824637 w 4173281"/>
                <a:gd name="connsiteY2087" fmla="*/ 3997069 h 5477157"/>
                <a:gd name="connsiteX2088" fmla="*/ 1798682 w 4173281"/>
                <a:gd name="connsiteY2088" fmla="*/ 4004854 h 5477157"/>
                <a:gd name="connsiteX2089" fmla="*/ 1757153 w 4173281"/>
                <a:gd name="connsiteY2089" fmla="*/ 3963325 h 5477157"/>
                <a:gd name="connsiteX2090" fmla="*/ 1790894 w 4173281"/>
                <a:gd name="connsiteY2090" fmla="*/ 3921798 h 5477157"/>
                <a:gd name="connsiteX2091" fmla="*/ 1780512 w 4173281"/>
                <a:gd name="connsiteY2091" fmla="*/ 3885460 h 5477157"/>
                <a:gd name="connsiteX2092" fmla="*/ 1790894 w 4173281"/>
                <a:gd name="connsiteY2092" fmla="*/ 3851720 h 5477157"/>
                <a:gd name="connsiteX2093" fmla="*/ 1788299 w 4173281"/>
                <a:gd name="connsiteY2093" fmla="*/ 3843933 h 5477157"/>
                <a:gd name="connsiteX2094" fmla="*/ 1790894 w 4173281"/>
                <a:gd name="connsiteY2094" fmla="*/ 3833551 h 5477157"/>
                <a:gd name="connsiteX2095" fmla="*/ 1741581 w 4173281"/>
                <a:gd name="connsiteY2095" fmla="*/ 3768664 h 5477157"/>
                <a:gd name="connsiteX2096" fmla="*/ 1741581 w 4173281"/>
                <a:gd name="connsiteY2096" fmla="*/ 3766068 h 5477157"/>
                <a:gd name="connsiteX2097" fmla="*/ 1731198 w 4173281"/>
                <a:gd name="connsiteY2097" fmla="*/ 3763473 h 5477157"/>
                <a:gd name="connsiteX2098" fmla="*/ 1718220 w 4173281"/>
                <a:gd name="connsiteY2098" fmla="*/ 3768664 h 5477157"/>
                <a:gd name="connsiteX2099" fmla="*/ 1684480 w 4173281"/>
                <a:gd name="connsiteY2099" fmla="*/ 3799810 h 5477157"/>
                <a:gd name="connsiteX2100" fmla="*/ 1650737 w 4173281"/>
                <a:gd name="connsiteY2100" fmla="*/ 3766068 h 5477157"/>
                <a:gd name="connsiteX2101" fmla="*/ 1684480 w 4173281"/>
                <a:gd name="connsiteY2101" fmla="*/ 3732328 h 5477157"/>
                <a:gd name="connsiteX2102" fmla="*/ 1700053 w 4173281"/>
                <a:gd name="connsiteY2102" fmla="*/ 3734922 h 5477157"/>
                <a:gd name="connsiteX2103" fmla="*/ 1713028 w 4173281"/>
                <a:gd name="connsiteY2103" fmla="*/ 3724540 h 5477157"/>
                <a:gd name="connsiteX2104" fmla="*/ 1744175 w 4173281"/>
                <a:gd name="connsiteY2104" fmla="*/ 3701182 h 5477157"/>
                <a:gd name="connsiteX2105" fmla="*/ 1770129 w 4173281"/>
                <a:gd name="connsiteY2105" fmla="*/ 3714158 h 5477157"/>
                <a:gd name="connsiteX2106" fmla="*/ 1811658 w 4173281"/>
                <a:gd name="connsiteY2106" fmla="*/ 3698585 h 5477157"/>
                <a:gd name="connsiteX2107" fmla="*/ 1827231 w 4173281"/>
                <a:gd name="connsiteY2107" fmla="*/ 3701182 h 5477157"/>
                <a:gd name="connsiteX2108" fmla="*/ 1858377 w 4173281"/>
                <a:gd name="connsiteY2108" fmla="*/ 3685608 h 5477157"/>
                <a:gd name="connsiteX2109" fmla="*/ 1897310 w 4173281"/>
                <a:gd name="connsiteY2109" fmla="*/ 3724540 h 5477157"/>
                <a:gd name="connsiteX2110" fmla="*/ 1879140 w 4173281"/>
                <a:gd name="connsiteY2110" fmla="*/ 3758283 h 5477157"/>
                <a:gd name="connsiteX2111" fmla="*/ 1879140 w 4173281"/>
                <a:gd name="connsiteY2111" fmla="*/ 3766068 h 5477157"/>
                <a:gd name="connsiteX2112" fmla="*/ 1876547 w 4173281"/>
                <a:gd name="connsiteY2112" fmla="*/ 3781641 h 5477157"/>
                <a:gd name="connsiteX2113" fmla="*/ 1879140 w 4173281"/>
                <a:gd name="connsiteY2113" fmla="*/ 3781641 h 5477157"/>
                <a:gd name="connsiteX2114" fmla="*/ 1892120 w 4173281"/>
                <a:gd name="connsiteY2114" fmla="*/ 3760877 h 5477157"/>
                <a:gd name="connsiteX2115" fmla="*/ 1897310 w 4173281"/>
                <a:gd name="connsiteY2115" fmla="*/ 3740113 h 5477157"/>
                <a:gd name="connsiteX2116" fmla="*/ 1897310 w 4173281"/>
                <a:gd name="connsiteY2116" fmla="*/ 3729731 h 5477157"/>
                <a:gd name="connsiteX2117" fmla="*/ 1938839 w 4173281"/>
                <a:gd name="connsiteY2117" fmla="*/ 3675227 h 5477157"/>
                <a:gd name="connsiteX2118" fmla="*/ 1923265 w 4173281"/>
                <a:gd name="connsiteY2118" fmla="*/ 3646675 h 5477157"/>
                <a:gd name="connsiteX2119" fmla="*/ 1957005 w 4173281"/>
                <a:gd name="connsiteY2119" fmla="*/ 3612935 h 5477157"/>
                <a:gd name="connsiteX2120" fmla="*/ 1982960 w 4173281"/>
                <a:gd name="connsiteY2120" fmla="*/ 3625911 h 5477157"/>
                <a:gd name="connsiteX2121" fmla="*/ 2016703 w 4173281"/>
                <a:gd name="connsiteY2121" fmla="*/ 3612935 h 5477157"/>
                <a:gd name="connsiteX2122" fmla="*/ 2060826 w 4173281"/>
                <a:gd name="connsiteY2122" fmla="*/ 3657057 h 5477157"/>
                <a:gd name="connsiteX2123" fmla="*/ 2055635 w 4173281"/>
                <a:gd name="connsiteY2123" fmla="*/ 3677821 h 5477157"/>
                <a:gd name="connsiteX2124" fmla="*/ 2076399 w 4173281"/>
                <a:gd name="connsiteY2124" fmla="*/ 3690800 h 5477157"/>
                <a:gd name="connsiteX2125" fmla="*/ 2141287 w 4173281"/>
                <a:gd name="connsiteY2125" fmla="*/ 3636292 h 5477157"/>
                <a:gd name="connsiteX2126" fmla="*/ 2128308 w 4173281"/>
                <a:gd name="connsiteY2126" fmla="*/ 3638890 h 5477157"/>
                <a:gd name="connsiteX2127" fmla="*/ 2091971 w 4173281"/>
                <a:gd name="connsiteY2127" fmla="*/ 3602552 h 5477157"/>
                <a:gd name="connsiteX2128" fmla="*/ 2128308 w 4173281"/>
                <a:gd name="connsiteY2128" fmla="*/ 3566216 h 5477157"/>
                <a:gd name="connsiteX2129" fmla="*/ 2146478 w 4173281"/>
                <a:gd name="connsiteY2129" fmla="*/ 3571406 h 5477157"/>
                <a:gd name="connsiteX2130" fmla="*/ 2162052 w 4173281"/>
                <a:gd name="connsiteY2130" fmla="*/ 3561025 h 5477157"/>
                <a:gd name="connsiteX2131" fmla="*/ 2182815 w 4173281"/>
                <a:gd name="connsiteY2131" fmla="*/ 3516900 h 5477157"/>
                <a:gd name="connsiteX2132" fmla="*/ 2203579 w 4173281"/>
                <a:gd name="connsiteY2132" fmla="*/ 3485754 h 5477157"/>
                <a:gd name="connsiteX2133" fmla="*/ 2208771 w 4173281"/>
                <a:gd name="connsiteY2133" fmla="*/ 3480563 h 5477157"/>
                <a:gd name="connsiteX2134" fmla="*/ 2206173 w 4173281"/>
                <a:gd name="connsiteY2134" fmla="*/ 3477969 h 5477157"/>
                <a:gd name="connsiteX2135" fmla="*/ 2167242 w 4173281"/>
                <a:gd name="connsiteY2135" fmla="*/ 3498733 h 5477157"/>
                <a:gd name="connsiteX2136" fmla="*/ 2128308 w 4173281"/>
                <a:gd name="connsiteY2136" fmla="*/ 3480563 h 5477157"/>
                <a:gd name="connsiteX2137" fmla="*/ 2089377 w 4173281"/>
                <a:gd name="connsiteY2137" fmla="*/ 3459799 h 5477157"/>
                <a:gd name="connsiteX2138" fmla="*/ 2089377 w 4173281"/>
                <a:gd name="connsiteY2138" fmla="*/ 3462395 h 5477157"/>
                <a:gd name="connsiteX2139" fmla="*/ 2037467 w 4173281"/>
                <a:gd name="connsiteY2139" fmla="*/ 3514306 h 5477157"/>
                <a:gd name="connsiteX2140" fmla="*/ 1993343 w 4173281"/>
                <a:gd name="connsiteY2140" fmla="*/ 3490945 h 5477157"/>
                <a:gd name="connsiteX2141" fmla="*/ 1957005 w 4173281"/>
                <a:gd name="connsiteY2141" fmla="*/ 3467586 h 5477157"/>
                <a:gd name="connsiteX2142" fmla="*/ 1946624 w 4173281"/>
                <a:gd name="connsiteY2142" fmla="*/ 3470180 h 5477157"/>
                <a:gd name="connsiteX2143" fmla="*/ 1928456 w 4173281"/>
                <a:gd name="connsiteY2143" fmla="*/ 3464990 h 5477157"/>
                <a:gd name="connsiteX2144" fmla="*/ 1951815 w 4173281"/>
                <a:gd name="connsiteY2144" fmla="*/ 3506518 h 5477157"/>
                <a:gd name="connsiteX2145" fmla="*/ 1925860 w 4173281"/>
                <a:gd name="connsiteY2145" fmla="*/ 3548046 h 5477157"/>
                <a:gd name="connsiteX2146" fmla="*/ 1925860 w 4173281"/>
                <a:gd name="connsiteY2146" fmla="*/ 3553236 h 5477157"/>
                <a:gd name="connsiteX2147" fmla="*/ 1892120 w 4173281"/>
                <a:gd name="connsiteY2147" fmla="*/ 3586980 h 5477157"/>
                <a:gd name="connsiteX2148" fmla="*/ 1871355 w 4173281"/>
                <a:gd name="connsiteY2148" fmla="*/ 3579191 h 5477157"/>
                <a:gd name="connsiteX2149" fmla="*/ 1850592 w 4173281"/>
                <a:gd name="connsiteY2149" fmla="*/ 3584383 h 5477157"/>
                <a:gd name="connsiteX2150" fmla="*/ 1809064 w 4173281"/>
                <a:gd name="connsiteY2150" fmla="*/ 3542855 h 5477157"/>
                <a:gd name="connsiteX2151" fmla="*/ 1809064 w 4173281"/>
                <a:gd name="connsiteY2151" fmla="*/ 3540261 h 5477157"/>
                <a:gd name="connsiteX2152" fmla="*/ 1782744 w 4173281"/>
                <a:gd name="connsiteY2152" fmla="*/ 3549831 h 5477157"/>
                <a:gd name="connsiteX2153" fmla="*/ 1785378 w 4173281"/>
                <a:gd name="connsiteY2153" fmla="*/ 3550968 h 5477157"/>
                <a:gd name="connsiteX2154" fmla="*/ 1798680 w 4173281"/>
                <a:gd name="connsiteY2154" fmla="*/ 3581788 h 5477157"/>
                <a:gd name="connsiteX2155" fmla="*/ 1785704 w 4173281"/>
                <a:gd name="connsiteY2155" fmla="*/ 3612934 h 5477157"/>
                <a:gd name="connsiteX2156" fmla="*/ 1726006 w 4173281"/>
                <a:gd name="connsiteY2156" fmla="*/ 3664844 h 5477157"/>
                <a:gd name="connsiteX2157" fmla="*/ 1666311 w 4173281"/>
                <a:gd name="connsiteY2157" fmla="*/ 3605149 h 5477157"/>
                <a:gd name="connsiteX2158" fmla="*/ 1670894 w 4173281"/>
                <a:gd name="connsiteY2158" fmla="*/ 3581586 h 5477157"/>
                <a:gd name="connsiteX2159" fmla="*/ 1680534 w 4173281"/>
                <a:gd name="connsiteY2159" fmla="*/ 3567109 h 5477157"/>
                <a:gd name="connsiteX2160" fmla="*/ 1665663 w 4173281"/>
                <a:gd name="connsiteY2160" fmla="*/ 3560700 h 5477157"/>
                <a:gd name="connsiteX2161" fmla="*/ 1658525 w 4173281"/>
                <a:gd name="connsiteY2161" fmla="*/ 3542855 h 5477157"/>
                <a:gd name="connsiteX2162" fmla="*/ 1648142 w 4173281"/>
                <a:gd name="connsiteY2162" fmla="*/ 3514306 h 5477157"/>
                <a:gd name="connsiteX2163" fmla="*/ 1661119 w 4173281"/>
                <a:gd name="connsiteY2163" fmla="*/ 3480563 h 5477157"/>
                <a:gd name="connsiteX2164" fmla="*/ 1655927 w 4173281"/>
                <a:gd name="connsiteY2164" fmla="*/ 3467586 h 5477157"/>
                <a:gd name="connsiteX2165" fmla="*/ 1674098 w 4173281"/>
                <a:gd name="connsiteY2165" fmla="*/ 3449417 h 5477157"/>
                <a:gd name="connsiteX2166" fmla="*/ 1692265 w 4173281"/>
                <a:gd name="connsiteY2166" fmla="*/ 3467586 h 5477157"/>
                <a:gd name="connsiteX2167" fmla="*/ 1723411 w 4173281"/>
                <a:gd name="connsiteY2167" fmla="*/ 3483160 h 5477157"/>
                <a:gd name="connsiteX2168" fmla="*/ 1738983 w 4173281"/>
                <a:gd name="connsiteY2168" fmla="*/ 3457205 h 5477157"/>
                <a:gd name="connsiteX2169" fmla="*/ 1733793 w 4173281"/>
                <a:gd name="connsiteY2169" fmla="*/ 3426059 h 5477157"/>
                <a:gd name="connsiteX2170" fmla="*/ 1733793 w 4173281"/>
                <a:gd name="connsiteY2170" fmla="*/ 3423462 h 5477157"/>
                <a:gd name="connsiteX2171" fmla="*/ 1720817 w 4173281"/>
                <a:gd name="connsiteY2171" fmla="*/ 3384530 h 5477157"/>
                <a:gd name="connsiteX2172" fmla="*/ 1707838 w 4173281"/>
                <a:gd name="connsiteY2172" fmla="*/ 3397507 h 5477157"/>
                <a:gd name="connsiteX2173" fmla="*/ 1645546 w 4173281"/>
                <a:gd name="connsiteY2173" fmla="*/ 3431250 h 5477157"/>
                <a:gd name="connsiteX2174" fmla="*/ 1622187 w 4173281"/>
                <a:gd name="connsiteY2174" fmla="*/ 3426059 h 5477157"/>
                <a:gd name="connsiteX2175" fmla="*/ 1549513 w 4173281"/>
                <a:gd name="connsiteY2175" fmla="*/ 3467586 h 5477157"/>
                <a:gd name="connsiteX2176" fmla="*/ 1463861 w 4173281"/>
                <a:gd name="connsiteY2176" fmla="*/ 3381934 h 5477157"/>
                <a:gd name="connsiteX2177" fmla="*/ 1549513 w 4173281"/>
                <a:gd name="connsiteY2177" fmla="*/ 3296283 h 5477157"/>
                <a:gd name="connsiteX2178" fmla="*/ 1578062 w 4173281"/>
                <a:gd name="connsiteY2178" fmla="*/ 3301474 h 5477157"/>
                <a:gd name="connsiteX2179" fmla="*/ 1570277 w 4173281"/>
                <a:gd name="connsiteY2179" fmla="*/ 3278113 h 5477157"/>
                <a:gd name="connsiteX2180" fmla="*/ 1609209 w 4173281"/>
                <a:gd name="connsiteY2180" fmla="*/ 3233992 h 5477157"/>
                <a:gd name="connsiteX2181" fmla="*/ 1629972 w 4173281"/>
                <a:gd name="connsiteY2181" fmla="*/ 3182082 h 5477157"/>
                <a:gd name="connsiteX2182" fmla="*/ 1622187 w 4173281"/>
                <a:gd name="connsiteY2182" fmla="*/ 3166509 h 5477157"/>
                <a:gd name="connsiteX2183" fmla="*/ 1583254 w 4173281"/>
                <a:gd name="connsiteY2183" fmla="*/ 3093835 h 5477157"/>
                <a:gd name="connsiteX2184" fmla="*/ 1671501 w 4173281"/>
                <a:gd name="connsiteY2184" fmla="*/ 3005588 h 5477157"/>
                <a:gd name="connsiteX2185" fmla="*/ 1674098 w 4173281"/>
                <a:gd name="connsiteY2185" fmla="*/ 3005588 h 5477157"/>
                <a:gd name="connsiteX2186" fmla="*/ 1663716 w 4173281"/>
                <a:gd name="connsiteY2186" fmla="*/ 2979633 h 5477157"/>
                <a:gd name="connsiteX2187" fmla="*/ 1671501 w 4173281"/>
                <a:gd name="connsiteY2187" fmla="*/ 2958869 h 5477157"/>
                <a:gd name="connsiteX2188" fmla="*/ 1650737 w 4173281"/>
                <a:gd name="connsiteY2188" fmla="*/ 2964060 h 5477157"/>
                <a:gd name="connsiteX2189" fmla="*/ 1601423 w 4173281"/>
                <a:gd name="connsiteY2189" fmla="*/ 2914744 h 5477157"/>
                <a:gd name="connsiteX2190" fmla="*/ 1601423 w 4173281"/>
                <a:gd name="connsiteY2190" fmla="*/ 2912149 h 5477157"/>
                <a:gd name="connsiteX2191" fmla="*/ 1575468 w 4173281"/>
                <a:gd name="connsiteY2191" fmla="*/ 2881004 h 5477157"/>
                <a:gd name="connsiteX2192" fmla="*/ 1609209 w 4173281"/>
                <a:gd name="connsiteY2192" fmla="*/ 2847261 h 5477157"/>
                <a:gd name="connsiteX2193" fmla="*/ 1619591 w 4173281"/>
                <a:gd name="connsiteY2193" fmla="*/ 2849858 h 5477157"/>
                <a:gd name="connsiteX2194" fmla="*/ 1619591 w 4173281"/>
                <a:gd name="connsiteY2194" fmla="*/ 2844667 h 5477157"/>
                <a:gd name="connsiteX2195" fmla="*/ 1655927 w 4173281"/>
                <a:gd name="connsiteY2195" fmla="*/ 2777183 h 5477157"/>
                <a:gd name="connsiteX2196" fmla="*/ 1645546 w 4173281"/>
                <a:gd name="connsiteY2196" fmla="*/ 2748632 h 5477157"/>
                <a:gd name="connsiteX2197" fmla="*/ 1648142 w 4173281"/>
                <a:gd name="connsiteY2197" fmla="*/ 2730465 h 5477157"/>
                <a:gd name="connsiteX2198" fmla="*/ 1648142 w 4173281"/>
                <a:gd name="connsiteY2198" fmla="*/ 2722677 h 5477157"/>
                <a:gd name="connsiteX2199" fmla="*/ 1650737 w 4173281"/>
                <a:gd name="connsiteY2199" fmla="*/ 2707104 h 5477157"/>
                <a:gd name="connsiteX2200" fmla="*/ 1606615 w 4173281"/>
                <a:gd name="connsiteY2200" fmla="*/ 2743441 h 5477157"/>
                <a:gd name="connsiteX2201" fmla="*/ 1614400 w 4173281"/>
                <a:gd name="connsiteY2201" fmla="*/ 2771993 h 5477157"/>
                <a:gd name="connsiteX2202" fmla="*/ 1562490 w 4173281"/>
                <a:gd name="connsiteY2202" fmla="*/ 2823903 h 5477157"/>
                <a:gd name="connsiteX2203" fmla="*/ 1546916 w 4173281"/>
                <a:gd name="connsiteY2203" fmla="*/ 2821306 h 5477157"/>
                <a:gd name="connsiteX2204" fmla="*/ 1489816 w 4173281"/>
                <a:gd name="connsiteY2204" fmla="*/ 2842070 h 5477157"/>
                <a:gd name="connsiteX2205" fmla="*/ 1463861 w 4173281"/>
                <a:gd name="connsiteY2205" fmla="*/ 2836879 h 5477157"/>
                <a:gd name="connsiteX2206" fmla="*/ 1466457 w 4173281"/>
                <a:gd name="connsiteY2206" fmla="*/ 2849858 h 5477157"/>
                <a:gd name="connsiteX2207" fmla="*/ 1409356 w 4173281"/>
                <a:gd name="connsiteY2207" fmla="*/ 2927723 h 5477157"/>
                <a:gd name="connsiteX2208" fmla="*/ 1373020 w 4173281"/>
                <a:gd name="connsiteY2208" fmla="*/ 2969250 h 5477157"/>
                <a:gd name="connsiteX2209" fmla="*/ 1380805 w 4173281"/>
                <a:gd name="connsiteY2209" fmla="*/ 2979633 h 5477157"/>
                <a:gd name="connsiteX2210" fmla="*/ 1388593 w 4173281"/>
                <a:gd name="connsiteY2210" fmla="*/ 2977036 h 5477157"/>
                <a:gd name="connsiteX2211" fmla="*/ 1404165 w 4173281"/>
                <a:gd name="connsiteY2211" fmla="*/ 2992609 h 5477157"/>
                <a:gd name="connsiteX2212" fmla="*/ 1391187 w 4173281"/>
                <a:gd name="connsiteY2212" fmla="*/ 3008182 h 5477157"/>
                <a:gd name="connsiteX2213" fmla="*/ 1393784 w 4173281"/>
                <a:gd name="connsiteY2213" fmla="*/ 3028945 h 5477157"/>
                <a:gd name="connsiteX2214" fmla="*/ 1365232 w 4173281"/>
                <a:gd name="connsiteY2214" fmla="*/ 3096429 h 5477157"/>
                <a:gd name="connsiteX2215" fmla="*/ 1393784 w 4173281"/>
                <a:gd name="connsiteY2215" fmla="*/ 3088644 h 5477157"/>
                <a:gd name="connsiteX2216" fmla="*/ 1453479 w 4173281"/>
                <a:gd name="connsiteY2216" fmla="*/ 3148339 h 5477157"/>
                <a:gd name="connsiteX2217" fmla="*/ 1453479 w 4173281"/>
                <a:gd name="connsiteY2217" fmla="*/ 3156127 h 5477157"/>
                <a:gd name="connsiteX2218" fmla="*/ 1502795 w 4173281"/>
                <a:gd name="connsiteY2218" fmla="*/ 3200249 h 5477157"/>
                <a:gd name="connsiteX2219" fmla="*/ 1510580 w 4173281"/>
                <a:gd name="connsiteY2219" fmla="*/ 3197655 h 5477157"/>
                <a:gd name="connsiteX2220" fmla="*/ 1497604 w 4173281"/>
                <a:gd name="connsiteY2220" fmla="*/ 3174294 h 5477157"/>
                <a:gd name="connsiteX2221" fmla="*/ 1500198 w 4173281"/>
                <a:gd name="connsiteY2221" fmla="*/ 3166509 h 5477157"/>
                <a:gd name="connsiteX2222" fmla="*/ 1497604 w 4173281"/>
                <a:gd name="connsiteY2222" fmla="*/ 3166509 h 5477157"/>
                <a:gd name="connsiteX2223" fmla="*/ 1453479 w 4173281"/>
                <a:gd name="connsiteY2223" fmla="*/ 3122384 h 5477157"/>
                <a:gd name="connsiteX2224" fmla="*/ 1497604 w 4173281"/>
                <a:gd name="connsiteY2224" fmla="*/ 3078261 h 5477157"/>
                <a:gd name="connsiteX2225" fmla="*/ 1541726 w 4173281"/>
                <a:gd name="connsiteY2225" fmla="*/ 3122384 h 5477157"/>
                <a:gd name="connsiteX2226" fmla="*/ 1533941 w 4173281"/>
                <a:gd name="connsiteY2226" fmla="*/ 3148339 h 5477157"/>
                <a:gd name="connsiteX2227" fmla="*/ 1552107 w 4173281"/>
                <a:gd name="connsiteY2227" fmla="*/ 3174294 h 5477157"/>
                <a:gd name="connsiteX2228" fmla="*/ 1528750 w 4173281"/>
                <a:gd name="connsiteY2228" fmla="*/ 3200249 h 5477157"/>
                <a:gd name="connsiteX2229" fmla="*/ 1539132 w 4173281"/>
                <a:gd name="connsiteY2229" fmla="*/ 3218418 h 5477157"/>
                <a:gd name="connsiteX2230" fmla="*/ 1515771 w 4173281"/>
                <a:gd name="connsiteY2230" fmla="*/ 3241777 h 5477157"/>
                <a:gd name="connsiteX2231" fmla="*/ 1510580 w 4173281"/>
                <a:gd name="connsiteY2231" fmla="*/ 3241777 h 5477157"/>
                <a:gd name="connsiteX2232" fmla="*/ 1497604 w 4173281"/>
                <a:gd name="connsiteY2232" fmla="*/ 3275519 h 5477157"/>
                <a:gd name="connsiteX2233" fmla="*/ 1497604 w 4173281"/>
                <a:gd name="connsiteY2233" fmla="*/ 3278113 h 5477157"/>
                <a:gd name="connsiteX2234" fmla="*/ 1461266 w 4173281"/>
                <a:gd name="connsiteY2234" fmla="*/ 3314451 h 5477157"/>
                <a:gd name="connsiteX2235" fmla="*/ 1443097 w 4173281"/>
                <a:gd name="connsiteY2235" fmla="*/ 3309260 h 5477157"/>
                <a:gd name="connsiteX2236" fmla="*/ 1437905 w 4173281"/>
                <a:gd name="connsiteY2236" fmla="*/ 3309260 h 5477157"/>
                <a:gd name="connsiteX2237" fmla="*/ 1450885 w 4173281"/>
                <a:gd name="connsiteY2237" fmla="*/ 3330023 h 5477157"/>
                <a:gd name="connsiteX2238" fmla="*/ 1427524 w 4173281"/>
                <a:gd name="connsiteY2238" fmla="*/ 3353384 h 5477157"/>
                <a:gd name="connsiteX2239" fmla="*/ 1404165 w 4173281"/>
                <a:gd name="connsiteY2239" fmla="*/ 3330023 h 5477157"/>
                <a:gd name="connsiteX2240" fmla="*/ 1417142 w 4173281"/>
                <a:gd name="connsiteY2240" fmla="*/ 3309260 h 5477157"/>
                <a:gd name="connsiteX2241" fmla="*/ 1349659 w 4173281"/>
                <a:gd name="connsiteY2241" fmla="*/ 3231395 h 5477157"/>
                <a:gd name="connsiteX2242" fmla="*/ 1357447 w 4173281"/>
                <a:gd name="connsiteY2242" fmla="*/ 3197655 h 5477157"/>
                <a:gd name="connsiteX2243" fmla="*/ 1331492 w 4173281"/>
                <a:gd name="connsiteY2243" fmla="*/ 3148339 h 5477157"/>
                <a:gd name="connsiteX2244" fmla="*/ 1331492 w 4173281"/>
                <a:gd name="connsiteY2244" fmla="*/ 3145745 h 5477157"/>
                <a:gd name="connsiteX2245" fmla="*/ 1328894 w 4173281"/>
                <a:gd name="connsiteY2245" fmla="*/ 3145745 h 5477157"/>
                <a:gd name="connsiteX2246" fmla="*/ 1305537 w 4173281"/>
                <a:gd name="connsiteY2246" fmla="*/ 3122384 h 5477157"/>
                <a:gd name="connsiteX2247" fmla="*/ 1295154 w 4173281"/>
                <a:gd name="connsiteY2247" fmla="*/ 3122384 h 5477157"/>
                <a:gd name="connsiteX2248" fmla="*/ 1276985 w 4173281"/>
                <a:gd name="connsiteY2248" fmla="*/ 3119790 h 5477157"/>
                <a:gd name="connsiteX2249" fmla="*/ 1336683 w 4173281"/>
                <a:gd name="connsiteY2249" fmla="*/ 3200249 h 5477157"/>
                <a:gd name="connsiteX2250" fmla="*/ 1308131 w 4173281"/>
                <a:gd name="connsiteY2250" fmla="*/ 3262541 h 5477157"/>
                <a:gd name="connsiteX2251" fmla="*/ 1326300 w 4173281"/>
                <a:gd name="connsiteY2251" fmla="*/ 3288496 h 5477157"/>
                <a:gd name="connsiteX2252" fmla="*/ 1302939 w 4173281"/>
                <a:gd name="connsiteY2252" fmla="*/ 3317048 h 5477157"/>
                <a:gd name="connsiteX2253" fmla="*/ 1308131 w 4173281"/>
                <a:gd name="connsiteY2253" fmla="*/ 3340406 h 5477157"/>
                <a:gd name="connsiteX2254" fmla="*/ 1271794 w 4173281"/>
                <a:gd name="connsiteY2254" fmla="*/ 3384530 h 5477157"/>
                <a:gd name="connsiteX2255" fmla="*/ 1261412 w 4173281"/>
                <a:gd name="connsiteY2255" fmla="*/ 3394913 h 5477157"/>
                <a:gd name="connsiteX2256" fmla="*/ 1264009 w 4173281"/>
                <a:gd name="connsiteY2256" fmla="*/ 3400104 h 5477157"/>
                <a:gd name="connsiteX2257" fmla="*/ 1326300 w 4173281"/>
                <a:gd name="connsiteY2257" fmla="*/ 3464990 h 5477157"/>
                <a:gd name="connsiteX2258" fmla="*/ 1306185 w 4173281"/>
                <a:gd name="connsiteY2258" fmla="*/ 3513332 h 5477157"/>
                <a:gd name="connsiteX2259" fmla="*/ 1291115 w 4173281"/>
                <a:gd name="connsiteY2259" fmla="*/ 3523198 h 5477157"/>
                <a:gd name="connsiteX2260" fmla="*/ 1296859 w 4173281"/>
                <a:gd name="connsiteY2260" fmla="*/ 3525577 h 5477157"/>
                <a:gd name="connsiteX2261" fmla="*/ 1302941 w 4173281"/>
                <a:gd name="connsiteY2261" fmla="*/ 3540260 h 5477157"/>
                <a:gd name="connsiteX2262" fmla="*/ 1282177 w 4173281"/>
                <a:gd name="connsiteY2262" fmla="*/ 3561024 h 5477157"/>
                <a:gd name="connsiteX2263" fmla="*/ 1261413 w 4173281"/>
                <a:gd name="connsiteY2263" fmla="*/ 3540260 h 5477157"/>
                <a:gd name="connsiteX2264" fmla="*/ 1265152 w 4173281"/>
                <a:gd name="connsiteY2264" fmla="*/ 3531232 h 5477157"/>
                <a:gd name="connsiteX2265" fmla="*/ 1258818 w 4173281"/>
                <a:gd name="connsiteY2265" fmla="*/ 3532473 h 5477157"/>
                <a:gd name="connsiteX2266" fmla="*/ 1253627 w 4173281"/>
                <a:gd name="connsiteY2266" fmla="*/ 3532473 h 5477157"/>
                <a:gd name="connsiteX2267" fmla="*/ 1256221 w 4173281"/>
                <a:gd name="connsiteY2267" fmla="*/ 3545451 h 5477157"/>
                <a:gd name="connsiteX2268" fmla="*/ 1225075 w 4173281"/>
                <a:gd name="connsiteY2268" fmla="*/ 3623317 h 5477157"/>
                <a:gd name="connsiteX2269" fmla="*/ 1245839 w 4173281"/>
                <a:gd name="connsiteY2269" fmla="*/ 3615529 h 5477157"/>
                <a:gd name="connsiteX2270" fmla="*/ 1253627 w 4173281"/>
                <a:gd name="connsiteY2270" fmla="*/ 3618126 h 5477157"/>
                <a:gd name="connsiteX2271" fmla="*/ 1295154 w 4173281"/>
                <a:gd name="connsiteY2271" fmla="*/ 3602552 h 5477157"/>
                <a:gd name="connsiteX2272" fmla="*/ 1326300 w 4173281"/>
                <a:gd name="connsiteY2272" fmla="*/ 3612935 h 5477157"/>
                <a:gd name="connsiteX2273" fmla="*/ 1326300 w 4173281"/>
                <a:gd name="connsiteY2273" fmla="*/ 3610337 h 5477157"/>
                <a:gd name="connsiteX2274" fmla="*/ 1357447 w 4173281"/>
                <a:gd name="connsiteY2274" fmla="*/ 3579191 h 5477157"/>
                <a:gd name="connsiteX2275" fmla="*/ 1388593 w 4173281"/>
                <a:gd name="connsiteY2275" fmla="*/ 3607743 h 5477157"/>
                <a:gd name="connsiteX2276" fmla="*/ 1406760 w 4173281"/>
                <a:gd name="connsiteY2276" fmla="*/ 3610337 h 5477157"/>
                <a:gd name="connsiteX2277" fmla="*/ 1424930 w 4173281"/>
                <a:gd name="connsiteY2277" fmla="*/ 3607743 h 5477157"/>
                <a:gd name="connsiteX2278" fmla="*/ 1531344 w 4173281"/>
                <a:gd name="connsiteY2278" fmla="*/ 3714158 h 5477157"/>
                <a:gd name="connsiteX2279" fmla="*/ 1528750 w 4173281"/>
                <a:gd name="connsiteY2279" fmla="*/ 3734922 h 5477157"/>
                <a:gd name="connsiteX2280" fmla="*/ 1536535 w 4173281"/>
                <a:gd name="connsiteY2280" fmla="*/ 3750495 h 5477157"/>
                <a:gd name="connsiteX2281" fmla="*/ 1518367 w 4173281"/>
                <a:gd name="connsiteY2281" fmla="*/ 3771258 h 5477157"/>
                <a:gd name="connsiteX2282" fmla="*/ 1515771 w 4173281"/>
                <a:gd name="connsiteY2282" fmla="*/ 3771258 h 5477157"/>
                <a:gd name="connsiteX2283" fmla="*/ 1424930 w 4173281"/>
                <a:gd name="connsiteY2283" fmla="*/ 3823169 h 5477157"/>
                <a:gd name="connsiteX2284" fmla="*/ 1328894 w 4173281"/>
                <a:gd name="connsiteY2284" fmla="*/ 3763473 h 5477157"/>
                <a:gd name="connsiteX2285" fmla="*/ 1326300 w 4173281"/>
                <a:gd name="connsiteY2285" fmla="*/ 3763473 h 5477157"/>
                <a:gd name="connsiteX2286" fmla="*/ 1318513 w 4173281"/>
                <a:gd name="connsiteY2286" fmla="*/ 3763473 h 5477157"/>
                <a:gd name="connsiteX2287" fmla="*/ 1243244 w 4173281"/>
                <a:gd name="connsiteY2287" fmla="*/ 3810193 h 5477157"/>
                <a:gd name="connsiteX2288" fmla="*/ 1188738 w 4173281"/>
                <a:gd name="connsiteY2288" fmla="*/ 3789429 h 5477157"/>
                <a:gd name="connsiteX2289" fmla="*/ 1196526 w 4173281"/>
                <a:gd name="connsiteY2289" fmla="*/ 3812787 h 5477157"/>
                <a:gd name="connsiteX2290" fmla="*/ 1152401 w 4173281"/>
                <a:gd name="connsiteY2290" fmla="*/ 3856912 h 5477157"/>
                <a:gd name="connsiteX2291" fmla="*/ 1147210 w 4173281"/>
                <a:gd name="connsiteY2291" fmla="*/ 3856912 h 5477157"/>
                <a:gd name="connsiteX2292" fmla="*/ 1113470 w 4173281"/>
                <a:gd name="connsiteY2292" fmla="*/ 3875079 h 5477157"/>
                <a:gd name="connsiteX2293" fmla="*/ 1007053 w 4173281"/>
                <a:gd name="connsiteY2293" fmla="*/ 3968516 h 5477157"/>
                <a:gd name="connsiteX2294" fmla="*/ 939570 w 4173281"/>
                <a:gd name="connsiteY2294" fmla="*/ 3945159 h 5477157"/>
                <a:gd name="connsiteX2295" fmla="*/ 916212 w 4173281"/>
                <a:gd name="connsiteY2295" fmla="*/ 3950350 h 5477157"/>
                <a:gd name="connsiteX2296" fmla="*/ 864302 w 4173281"/>
                <a:gd name="connsiteY2296" fmla="*/ 3898440 h 5477157"/>
                <a:gd name="connsiteX2297" fmla="*/ 898042 w 4173281"/>
                <a:gd name="connsiteY2297" fmla="*/ 3851720 h 5477157"/>
                <a:gd name="connsiteX2298" fmla="*/ 918807 w 4173281"/>
                <a:gd name="connsiteY2298" fmla="*/ 3797213 h 5477157"/>
                <a:gd name="connsiteX2299" fmla="*/ 918807 w 4173281"/>
                <a:gd name="connsiteY2299" fmla="*/ 3794619 h 5477157"/>
                <a:gd name="connsiteX2300" fmla="*/ 934379 w 4173281"/>
                <a:gd name="connsiteY2300" fmla="*/ 3779047 h 5477157"/>
                <a:gd name="connsiteX2301" fmla="*/ 936976 w 4173281"/>
                <a:gd name="connsiteY2301" fmla="*/ 3779047 h 5477157"/>
                <a:gd name="connsiteX2302" fmla="*/ 1007053 w 4173281"/>
                <a:gd name="connsiteY2302" fmla="*/ 3753092 h 5477157"/>
                <a:gd name="connsiteX2303" fmla="*/ 1092706 w 4173281"/>
                <a:gd name="connsiteY2303" fmla="*/ 3797213 h 5477157"/>
                <a:gd name="connsiteX2304" fmla="*/ 1113470 w 4173281"/>
                <a:gd name="connsiteY2304" fmla="*/ 3792023 h 5477157"/>
                <a:gd name="connsiteX2305" fmla="*/ 1116064 w 4173281"/>
                <a:gd name="connsiteY2305" fmla="*/ 3792023 h 5477157"/>
                <a:gd name="connsiteX2306" fmla="*/ 1154998 w 4173281"/>
                <a:gd name="connsiteY2306" fmla="*/ 3768664 h 5477157"/>
                <a:gd name="connsiteX2307" fmla="*/ 1180953 w 4173281"/>
                <a:gd name="connsiteY2307" fmla="*/ 3776449 h 5477157"/>
                <a:gd name="connsiteX2308" fmla="*/ 1162783 w 4173281"/>
                <a:gd name="connsiteY2308" fmla="*/ 3724540 h 5477157"/>
                <a:gd name="connsiteX2309" fmla="*/ 1217289 w 4173281"/>
                <a:gd name="connsiteY2309" fmla="*/ 3646675 h 5477157"/>
                <a:gd name="connsiteX2310" fmla="*/ 1225075 w 4173281"/>
                <a:gd name="connsiteY2310" fmla="*/ 3625911 h 5477157"/>
                <a:gd name="connsiteX2311" fmla="*/ 1149807 w 4173281"/>
                <a:gd name="connsiteY2311" fmla="*/ 3654462 h 5477157"/>
                <a:gd name="connsiteX2312" fmla="*/ 1045987 w 4173281"/>
                <a:gd name="connsiteY2312" fmla="*/ 3584383 h 5477157"/>
                <a:gd name="connsiteX2313" fmla="*/ 1007053 w 4173281"/>
                <a:gd name="connsiteY2313" fmla="*/ 3599956 h 5477157"/>
                <a:gd name="connsiteX2314" fmla="*/ 955143 w 4173281"/>
                <a:gd name="connsiteY2314" fmla="*/ 3548046 h 5477157"/>
                <a:gd name="connsiteX2315" fmla="*/ 1007053 w 4173281"/>
                <a:gd name="connsiteY2315" fmla="*/ 3496135 h 5477157"/>
                <a:gd name="connsiteX2316" fmla="*/ 1020032 w 4173281"/>
                <a:gd name="connsiteY2316" fmla="*/ 3498733 h 5477157"/>
                <a:gd name="connsiteX2317" fmla="*/ 1020032 w 4173281"/>
                <a:gd name="connsiteY2317" fmla="*/ 3496135 h 5477157"/>
                <a:gd name="connsiteX2318" fmla="*/ 1020032 w 4173281"/>
                <a:gd name="connsiteY2318" fmla="*/ 3488350 h 5477157"/>
                <a:gd name="connsiteX2319" fmla="*/ 1056369 w 4173281"/>
                <a:gd name="connsiteY2319" fmla="*/ 3452014 h 5477157"/>
                <a:gd name="connsiteX2320" fmla="*/ 1077132 w 4173281"/>
                <a:gd name="connsiteY2320" fmla="*/ 3459799 h 5477157"/>
                <a:gd name="connsiteX2321" fmla="*/ 1147210 w 4173281"/>
                <a:gd name="connsiteY2321" fmla="*/ 3433844 h 5477157"/>
                <a:gd name="connsiteX2322" fmla="*/ 1199120 w 4173281"/>
                <a:gd name="connsiteY2322" fmla="*/ 3446823 h 5477157"/>
                <a:gd name="connsiteX2323" fmla="*/ 1227672 w 4173281"/>
                <a:gd name="connsiteY2323" fmla="*/ 3407889 h 5477157"/>
                <a:gd name="connsiteX2324" fmla="*/ 1227672 w 4173281"/>
                <a:gd name="connsiteY2324" fmla="*/ 3405294 h 5477157"/>
                <a:gd name="connsiteX2325" fmla="*/ 1225075 w 4173281"/>
                <a:gd name="connsiteY2325" fmla="*/ 3405294 h 5477157"/>
                <a:gd name="connsiteX2326" fmla="*/ 1160188 w 4173281"/>
                <a:gd name="connsiteY2326" fmla="*/ 3363767 h 5477157"/>
                <a:gd name="connsiteX2327" fmla="*/ 1118661 w 4173281"/>
                <a:gd name="connsiteY2327" fmla="*/ 3397507 h 5477157"/>
                <a:gd name="connsiteX2328" fmla="*/ 1074536 w 4173281"/>
                <a:gd name="connsiteY2328" fmla="*/ 3353384 h 5477157"/>
                <a:gd name="connsiteX2329" fmla="*/ 1108279 w 4173281"/>
                <a:gd name="connsiteY2329" fmla="*/ 3311857 h 5477157"/>
                <a:gd name="connsiteX2330" fmla="*/ 1077132 w 4173281"/>
                <a:gd name="connsiteY2330" fmla="*/ 3278113 h 5477157"/>
                <a:gd name="connsiteX2331" fmla="*/ 1077132 w 4173281"/>
                <a:gd name="connsiteY2331" fmla="*/ 3275519 h 5477157"/>
                <a:gd name="connsiteX2332" fmla="*/ 1045987 w 4173281"/>
                <a:gd name="connsiteY2332" fmla="*/ 3213227 h 5477157"/>
                <a:gd name="connsiteX2333" fmla="*/ 1123852 w 4173281"/>
                <a:gd name="connsiteY2333" fmla="*/ 3135362 h 5477157"/>
                <a:gd name="connsiteX2334" fmla="*/ 1180953 w 4173281"/>
                <a:gd name="connsiteY2334" fmla="*/ 3158721 h 5477157"/>
                <a:gd name="connsiteX2335" fmla="*/ 1258818 w 4173281"/>
                <a:gd name="connsiteY2335" fmla="*/ 3109407 h 5477157"/>
                <a:gd name="connsiteX2336" fmla="*/ 1274391 w 4173281"/>
                <a:gd name="connsiteY2336" fmla="*/ 3112001 h 5477157"/>
                <a:gd name="connsiteX2337" fmla="*/ 1206908 w 4173281"/>
                <a:gd name="connsiteY2337" fmla="*/ 3021160 h 5477157"/>
                <a:gd name="connsiteX2338" fmla="*/ 1214693 w 4173281"/>
                <a:gd name="connsiteY2338" fmla="*/ 2987418 h 5477157"/>
                <a:gd name="connsiteX2339" fmla="*/ 1162783 w 4173281"/>
                <a:gd name="connsiteY2339" fmla="*/ 2925126 h 5477157"/>
                <a:gd name="connsiteX2340" fmla="*/ 1219883 w 4173281"/>
                <a:gd name="connsiteY2340" fmla="*/ 2862835 h 5477157"/>
                <a:gd name="connsiteX2341" fmla="*/ 1245839 w 4173281"/>
                <a:gd name="connsiteY2341" fmla="*/ 2855048 h 5477157"/>
                <a:gd name="connsiteX2342" fmla="*/ 1287367 w 4173281"/>
                <a:gd name="connsiteY2342" fmla="*/ 2896577 h 5477157"/>
                <a:gd name="connsiteX2343" fmla="*/ 1284773 w 4173281"/>
                <a:gd name="connsiteY2343" fmla="*/ 2909553 h 5477157"/>
                <a:gd name="connsiteX2344" fmla="*/ 1287367 w 4173281"/>
                <a:gd name="connsiteY2344" fmla="*/ 2925126 h 5477157"/>
                <a:gd name="connsiteX2345" fmla="*/ 1287367 w 4173281"/>
                <a:gd name="connsiteY2345" fmla="*/ 2927723 h 5477157"/>
                <a:gd name="connsiteX2346" fmla="*/ 1297749 w 4173281"/>
                <a:gd name="connsiteY2346" fmla="*/ 2927723 h 5477157"/>
                <a:gd name="connsiteX2347" fmla="*/ 1292558 w 4173281"/>
                <a:gd name="connsiteY2347" fmla="*/ 2906959 h 5477157"/>
                <a:gd name="connsiteX2348" fmla="*/ 1310728 w 4173281"/>
                <a:gd name="connsiteY2348" fmla="*/ 2862835 h 5477157"/>
                <a:gd name="connsiteX2349" fmla="*/ 1308131 w 4173281"/>
                <a:gd name="connsiteY2349" fmla="*/ 2844667 h 5477157"/>
                <a:gd name="connsiteX2350" fmla="*/ 1310728 w 4173281"/>
                <a:gd name="connsiteY2350" fmla="*/ 2829093 h 5477157"/>
                <a:gd name="connsiteX2351" fmla="*/ 1295154 w 4173281"/>
                <a:gd name="connsiteY2351" fmla="*/ 2795351 h 5477157"/>
                <a:gd name="connsiteX2352" fmla="*/ 1341874 w 4173281"/>
                <a:gd name="connsiteY2352" fmla="*/ 2748632 h 5477157"/>
                <a:gd name="connsiteX2353" fmla="*/ 1378210 w 4173281"/>
                <a:gd name="connsiteY2353" fmla="*/ 2766802 h 5477157"/>
                <a:gd name="connsiteX2354" fmla="*/ 1391187 w 4173281"/>
                <a:gd name="connsiteY2354" fmla="*/ 2764205 h 5477157"/>
                <a:gd name="connsiteX2355" fmla="*/ 1409356 w 4173281"/>
                <a:gd name="connsiteY2355" fmla="*/ 2766802 h 5477157"/>
                <a:gd name="connsiteX2356" fmla="*/ 1406760 w 4173281"/>
                <a:gd name="connsiteY2356" fmla="*/ 2746038 h 5477157"/>
                <a:gd name="connsiteX2357" fmla="*/ 1432715 w 4173281"/>
                <a:gd name="connsiteY2357" fmla="*/ 2683746 h 5477157"/>
                <a:gd name="connsiteX2358" fmla="*/ 1424930 w 4173281"/>
                <a:gd name="connsiteY2358" fmla="*/ 2660385 h 5477157"/>
                <a:gd name="connsiteX2359" fmla="*/ 1471649 w 4173281"/>
                <a:gd name="connsiteY2359" fmla="*/ 2613667 h 5477157"/>
                <a:gd name="connsiteX2360" fmla="*/ 1518367 w 4173281"/>
                <a:gd name="connsiteY2360" fmla="*/ 2657791 h 5477157"/>
                <a:gd name="connsiteX2361" fmla="*/ 1546916 w 4173281"/>
                <a:gd name="connsiteY2361" fmla="*/ 2668173 h 5477157"/>
                <a:gd name="connsiteX2362" fmla="*/ 1554705 w 4173281"/>
                <a:gd name="connsiteY2362" fmla="*/ 2650003 h 5477157"/>
                <a:gd name="connsiteX2363" fmla="*/ 1539132 w 4173281"/>
                <a:gd name="connsiteY2363" fmla="*/ 2624048 h 5477157"/>
                <a:gd name="connsiteX2364" fmla="*/ 1567681 w 4173281"/>
                <a:gd name="connsiteY2364" fmla="*/ 2595499 h 5477157"/>
                <a:gd name="connsiteX2365" fmla="*/ 1596232 w 4173281"/>
                <a:gd name="connsiteY2365" fmla="*/ 2624048 h 5477157"/>
                <a:gd name="connsiteX2366" fmla="*/ 1601423 w 4173281"/>
                <a:gd name="connsiteY2366" fmla="*/ 2624048 h 5477157"/>
                <a:gd name="connsiteX2367" fmla="*/ 1611806 w 4173281"/>
                <a:gd name="connsiteY2367" fmla="*/ 2624048 h 5477157"/>
                <a:gd name="connsiteX2368" fmla="*/ 1588445 w 4173281"/>
                <a:gd name="connsiteY2368" fmla="*/ 2577329 h 5477157"/>
                <a:gd name="connsiteX2369" fmla="*/ 1578062 w 4173281"/>
                <a:gd name="connsiteY2369" fmla="*/ 2579925 h 5477157"/>
                <a:gd name="connsiteX2370" fmla="*/ 1572872 w 4173281"/>
                <a:gd name="connsiteY2370" fmla="*/ 2579925 h 5477157"/>
                <a:gd name="connsiteX2371" fmla="*/ 1539132 w 4173281"/>
                <a:gd name="connsiteY2371" fmla="*/ 2590308 h 5477157"/>
                <a:gd name="connsiteX2372" fmla="*/ 1502795 w 4173281"/>
                <a:gd name="connsiteY2372" fmla="*/ 2579925 h 5477157"/>
                <a:gd name="connsiteX2373" fmla="*/ 1492412 w 4173281"/>
                <a:gd name="connsiteY2373" fmla="*/ 2582520 h 5477157"/>
                <a:gd name="connsiteX2374" fmla="*/ 1466457 w 4173281"/>
                <a:gd name="connsiteY2374" fmla="*/ 2564353 h 5477157"/>
                <a:gd name="connsiteX2375" fmla="*/ 1422333 w 4173281"/>
                <a:gd name="connsiteY2375" fmla="*/ 2582520 h 5477157"/>
                <a:gd name="connsiteX2376" fmla="*/ 1388593 w 4173281"/>
                <a:gd name="connsiteY2376" fmla="*/ 2587710 h 5477157"/>
                <a:gd name="connsiteX2377" fmla="*/ 1370423 w 4173281"/>
                <a:gd name="connsiteY2377" fmla="*/ 2585117 h 5477157"/>
                <a:gd name="connsiteX2378" fmla="*/ 1357447 w 4173281"/>
                <a:gd name="connsiteY2378" fmla="*/ 2590308 h 5477157"/>
                <a:gd name="connsiteX2379" fmla="*/ 1354850 w 4173281"/>
                <a:gd name="connsiteY2379" fmla="*/ 2590308 h 5477157"/>
                <a:gd name="connsiteX2380" fmla="*/ 1349517 w 4173281"/>
                <a:gd name="connsiteY2380" fmla="*/ 2600490 h 5477157"/>
                <a:gd name="connsiteX2381" fmla="*/ 1367827 w 4173281"/>
                <a:gd name="connsiteY2381" fmla="*/ 2592905 h 5477157"/>
                <a:gd name="connsiteX2382" fmla="*/ 1396379 w 4173281"/>
                <a:gd name="connsiteY2382" fmla="*/ 2621454 h 5477157"/>
                <a:gd name="connsiteX2383" fmla="*/ 1367827 w 4173281"/>
                <a:gd name="connsiteY2383" fmla="*/ 2650006 h 5477157"/>
                <a:gd name="connsiteX2384" fmla="*/ 1339278 w 4173281"/>
                <a:gd name="connsiteY2384" fmla="*/ 2621454 h 5477157"/>
                <a:gd name="connsiteX2385" fmla="*/ 1342084 w 4173281"/>
                <a:gd name="connsiteY2385" fmla="*/ 2614680 h 5477157"/>
                <a:gd name="connsiteX2386" fmla="*/ 1340575 w 4173281"/>
                <a:gd name="connsiteY2386" fmla="*/ 2617560 h 5477157"/>
                <a:gd name="connsiteX2387" fmla="*/ 1310728 w 4173281"/>
                <a:gd name="connsiteY2387" fmla="*/ 2629239 h 5477157"/>
                <a:gd name="connsiteX2388" fmla="*/ 1266603 w 4173281"/>
                <a:gd name="connsiteY2388" fmla="*/ 2585117 h 5477157"/>
                <a:gd name="connsiteX2389" fmla="*/ 1295154 w 4173281"/>
                <a:gd name="connsiteY2389" fmla="*/ 2543589 h 5477157"/>
                <a:gd name="connsiteX2390" fmla="*/ 1264009 w 4173281"/>
                <a:gd name="connsiteY2390" fmla="*/ 2463127 h 5477157"/>
                <a:gd name="connsiteX2391" fmla="*/ 1284773 w 4173281"/>
                <a:gd name="connsiteY2391" fmla="*/ 2393050 h 5477157"/>
                <a:gd name="connsiteX2392" fmla="*/ 1230266 w 4173281"/>
                <a:gd name="connsiteY2392" fmla="*/ 2320376 h 5477157"/>
                <a:gd name="connsiteX2393" fmla="*/ 1248436 w 4173281"/>
                <a:gd name="connsiteY2393" fmla="*/ 2271060 h 5477157"/>
                <a:gd name="connsiteX2394" fmla="*/ 1227672 w 4173281"/>
                <a:gd name="connsiteY2394" fmla="*/ 2276251 h 5477157"/>
                <a:gd name="connsiteX2395" fmla="*/ 1188738 w 4173281"/>
                <a:gd name="connsiteY2395" fmla="*/ 2260679 h 5477157"/>
                <a:gd name="connsiteX2396" fmla="*/ 1167974 w 4173281"/>
                <a:gd name="connsiteY2396" fmla="*/ 2265869 h 5477157"/>
                <a:gd name="connsiteX2397" fmla="*/ 1113470 w 4173281"/>
                <a:gd name="connsiteY2397" fmla="*/ 2211365 h 5477157"/>
                <a:gd name="connsiteX2398" fmla="*/ 1147210 w 4173281"/>
                <a:gd name="connsiteY2398" fmla="*/ 2162049 h 5477157"/>
                <a:gd name="connsiteX2399" fmla="*/ 1173165 w 4173281"/>
                <a:gd name="connsiteY2399" fmla="*/ 2146477 h 5477157"/>
                <a:gd name="connsiteX2400" fmla="*/ 1201717 w 4173281"/>
                <a:gd name="connsiteY2400" fmla="*/ 2172432 h 5477157"/>
                <a:gd name="connsiteX2401" fmla="*/ 1227672 w 4173281"/>
                <a:gd name="connsiteY2401" fmla="*/ 2167240 h 5477157"/>
                <a:gd name="connsiteX2402" fmla="*/ 1274391 w 4173281"/>
                <a:gd name="connsiteY2402" fmla="*/ 2193195 h 5477157"/>
                <a:gd name="connsiteX2403" fmla="*/ 1328894 w 4173281"/>
                <a:gd name="connsiteY2403" fmla="*/ 2167240 h 5477157"/>
                <a:gd name="connsiteX2404" fmla="*/ 1352255 w 4173281"/>
                <a:gd name="connsiteY2404" fmla="*/ 2169837 h 5477157"/>
                <a:gd name="connsiteX2405" fmla="*/ 1347065 w 4173281"/>
                <a:gd name="connsiteY2405" fmla="*/ 2149073 h 5477157"/>
                <a:gd name="connsiteX2406" fmla="*/ 1404165 w 4173281"/>
                <a:gd name="connsiteY2406" fmla="*/ 2091972 h 5477157"/>
                <a:gd name="connsiteX2407" fmla="*/ 1461266 w 4173281"/>
                <a:gd name="connsiteY2407" fmla="*/ 2149073 h 5477157"/>
                <a:gd name="connsiteX2408" fmla="*/ 1404165 w 4173281"/>
                <a:gd name="connsiteY2408" fmla="*/ 2206174 h 5477157"/>
                <a:gd name="connsiteX2409" fmla="*/ 1391187 w 4173281"/>
                <a:gd name="connsiteY2409" fmla="*/ 2203577 h 5477157"/>
                <a:gd name="connsiteX2410" fmla="*/ 1398975 w 4173281"/>
                <a:gd name="connsiteY2410" fmla="*/ 2234723 h 5477157"/>
                <a:gd name="connsiteX2411" fmla="*/ 1385995 w 4173281"/>
                <a:gd name="connsiteY2411" fmla="*/ 2276251 h 5477157"/>
                <a:gd name="connsiteX2412" fmla="*/ 1375614 w 4173281"/>
                <a:gd name="connsiteY2412" fmla="*/ 2294421 h 5477157"/>
                <a:gd name="connsiteX2413" fmla="*/ 1380805 w 4173281"/>
                <a:gd name="connsiteY2413" fmla="*/ 2325567 h 5477157"/>
                <a:gd name="connsiteX2414" fmla="*/ 1391187 w 4173281"/>
                <a:gd name="connsiteY2414" fmla="*/ 2322970 h 5477157"/>
                <a:gd name="connsiteX2415" fmla="*/ 1427524 w 4173281"/>
                <a:gd name="connsiteY2415" fmla="*/ 2351522 h 5477157"/>
                <a:gd name="connsiteX2416" fmla="*/ 1435311 w 4173281"/>
                <a:gd name="connsiteY2416" fmla="*/ 2356713 h 5477157"/>
                <a:gd name="connsiteX2417" fmla="*/ 1453479 w 4173281"/>
                <a:gd name="connsiteY2417" fmla="*/ 2354116 h 5477157"/>
                <a:gd name="connsiteX2418" fmla="*/ 1463861 w 4173281"/>
                <a:gd name="connsiteY2418" fmla="*/ 2354116 h 5477157"/>
                <a:gd name="connsiteX2419" fmla="*/ 1440503 w 4173281"/>
                <a:gd name="connsiteY2419" fmla="*/ 2315185 h 5477157"/>
                <a:gd name="connsiteX2420" fmla="*/ 1484625 w 4173281"/>
                <a:gd name="connsiteY2420" fmla="*/ 2271060 h 5477157"/>
                <a:gd name="connsiteX2421" fmla="*/ 1528750 w 4173281"/>
                <a:gd name="connsiteY2421" fmla="*/ 2315185 h 5477157"/>
                <a:gd name="connsiteX2422" fmla="*/ 1484625 w 4173281"/>
                <a:gd name="connsiteY2422" fmla="*/ 2359307 h 5477157"/>
                <a:gd name="connsiteX2423" fmla="*/ 1531344 w 4173281"/>
                <a:gd name="connsiteY2423" fmla="*/ 2424196 h 5477157"/>
                <a:gd name="connsiteX2424" fmla="*/ 1544322 w 4173281"/>
                <a:gd name="connsiteY2424" fmla="*/ 2421600 h 5477157"/>
                <a:gd name="connsiteX2425" fmla="*/ 1611806 w 4173281"/>
                <a:gd name="connsiteY2425" fmla="*/ 2489082 h 5477157"/>
                <a:gd name="connsiteX2426" fmla="*/ 1611806 w 4173281"/>
                <a:gd name="connsiteY2426" fmla="*/ 2491679 h 5477157"/>
                <a:gd name="connsiteX2427" fmla="*/ 1674098 w 4173281"/>
                <a:gd name="connsiteY2427" fmla="*/ 2468318 h 5477157"/>
                <a:gd name="connsiteX2428" fmla="*/ 1726008 w 4173281"/>
                <a:gd name="connsiteY2428" fmla="*/ 2483891 h 5477157"/>
                <a:gd name="connsiteX2429" fmla="*/ 1749366 w 4173281"/>
                <a:gd name="connsiteY2429" fmla="*/ 2455342 h 5477157"/>
                <a:gd name="connsiteX2430" fmla="*/ 1746772 w 4173281"/>
                <a:gd name="connsiteY2430" fmla="*/ 2442363 h 5477157"/>
                <a:gd name="connsiteX2431" fmla="*/ 1783109 w 4173281"/>
                <a:gd name="connsiteY2431" fmla="*/ 2406026 h 5477157"/>
                <a:gd name="connsiteX2432" fmla="*/ 1819445 w 4173281"/>
                <a:gd name="connsiteY2432" fmla="*/ 2442363 h 5477157"/>
                <a:gd name="connsiteX2433" fmla="*/ 1798682 w 4173281"/>
                <a:gd name="connsiteY2433" fmla="*/ 2476107 h 5477157"/>
                <a:gd name="connsiteX2434" fmla="*/ 1801276 w 4173281"/>
                <a:gd name="connsiteY2434" fmla="*/ 2483891 h 5477157"/>
                <a:gd name="connsiteX2435" fmla="*/ 1866164 w 4173281"/>
                <a:gd name="connsiteY2435" fmla="*/ 2561756 h 5477157"/>
                <a:gd name="connsiteX2436" fmla="*/ 1785703 w 4173281"/>
                <a:gd name="connsiteY2436" fmla="*/ 2642218 h 5477157"/>
                <a:gd name="connsiteX2437" fmla="*/ 1738983 w 4173281"/>
                <a:gd name="connsiteY2437" fmla="*/ 2626645 h 5477157"/>
                <a:gd name="connsiteX2438" fmla="*/ 1710435 w 4173281"/>
                <a:gd name="connsiteY2438" fmla="*/ 2647409 h 5477157"/>
                <a:gd name="connsiteX2439" fmla="*/ 1697456 w 4173281"/>
                <a:gd name="connsiteY2439" fmla="*/ 2670766 h 5477157"/>
                <a:gd name="connsiteX2440" fmla="*/ 1744175 w 4173281"/>
                <a:gd name="connsiteY2440" fmla="*/ 2720082 h 5477157"/>
                <a:gd name="connsiteX2441" fmla="*/ 1723411 w 4173281"/>
                <a:gd name="connsiteY2441" fmla="*/ 2761611 h 5477157"/>
                <a:gd name="connsiteX2442" fmla="*/ 1723411 w 4173281"/>
                <a:gd name="connsiteY2442" fmla="*/ 2764205 h 5477157"/>
                <a:gd name="connsiteX2443" fmla="*/ 1736389 w 4173281"/>
                <a:gd name="connsiteY2443" fmla="*/ 2769396 h 5477157"/>
                <a:gd name="connsiteX2444" fmla="*/ 1764938 w 4173281"/>
                <a:gd name="connsiteY2444" fmla="*/ 2756420 h 5477157"/>
                <a:gd name="connsiteX2445" fmla="*/ 1801276 w 4173281"/>
                <a:gd name="connsiteY2445" fmla="*/ 2792757 h 5477157"/>
                <a:gd name="connsiteX2446" fmla="*/ 1777918 w 4173281"/>
                <a:gd name="connsiteY2446" fmla="*/ 2826497 h 5477157"/>
                <a:gd name="connsiteX2447" fmla="*/ 1780512 w 4173281"/>
                <a:gd name="connsiteY2447" fmla="*/ 2842070 h 5477157"/>
                <a:gd name="connsiteX2448" fmla="*/ 1697456 w 4173281"/>
                <a:gd name="connsiteY2448" fmla="*/ 2925126 h 5477157"/>
                <a:gd name="connsiteX2449" fmla="*/ 1692265 w 4173281"/>
                <a:gd name="connsiteY2449" fmla="*/ 2925126 h 5477157"/>
                <a:gd name="connsiteX2450" fmla="*/ 1681883 w 4173281"/>
                <a:gd name="connsiteY2450" fmla="*/ 2943295 h 5477157"/>
                <a:gd name="connsiteX2451" fmla="*/ 1694862 w 4173281"/>
                <a:gd name="connsiteY2451" fmla="*/ 2940699 h 5477157"/>
                <a:gd name="connsiteX2452" fmla="*/ 1733793 w 4173281"/>
                <a:gd name="connsiteY2452" fmla="*/ 2979633 h 5477157"/>
                <a:gd name="connsiteX2453" fmla="*/ 1726008 w 4173281"/>
                <a:gd name="connsiteY2453" fmla="*/ 3000397 h 5477157"/>
                <a:gd name="connsiteX2454" fmla="*/ 1728602 w 4173281"/>
                <a:gd name="connsiteY2454" fmla="*/ 3000397 h 5477157"/>
                <a:gd name="connsiteX2455" fmla="*/ 1738983 w 4173281"/>
                <a:gd name="connsiteY2455" fmla="*/ 2997800 h 5477157"/>
                <a:gd name="connsiteX2456" fmla="*/ 1736389 w 4173281"/>
                <a:gd name="connsiteY2456" fmla="*/ 2990015 h 5477157"/>
                <a:gd name="connsiteX2457" fmla="*/ 1762344 w 4173281"/>
                <a:gd name="connsiteY2457" fmla="*/ 2964060 h 5477157"/>
                <a:gd name="connsiteX2458" fmla="*/ 1767536 w 4173281"/>
                <a:gd name="connsiteY2458" fmla="*/ 2964060 h 5477157"/>
                <a:gd name="connsiteX2459" fmla="*/ 1754557 w 4173281"/>
                <a:gd name="connsiteY2459" fmla="*/ 2930317 h 5477157"/>
                <a:gd name="connsiteX2460" fmla="*/ 1809064 w 4173281"/>
                <a:gd name="connsiteY2460" fmla="*/ 2875813 h 5477157"/>
                <a:gd name="connsiteX2461" fmla="*/ 1835019 w 4173281"/>
                <a:gd name="connsiteY2461" fmla="*/ 2883598 h 5477157"/>
                <a:gd name="connsiteX2462" fmla="*/ 1832422 w 4173281"/>
                <a:gd name="connsiteY2462" fmla="*/ 2870622 h 5477157"/>
                <a:gd name="connsiteX2463" fmla="*/ 1866164 w 4173281"/>
                <a:gd name="connsiteY2463" fmla="*/ 2836879 h 5477157"/>
                <a:gd name="connsiteX2464" fmla="*/ 1868759 w 4173281"/>
                <a:gd name="connsiteY2464" fmla="*/ 2836879 h 5477157"/>
                <a:gd name="connsiteX2465" fmla="*/ 1884332 w 4173281"/>
                <a:gd name="connsiteY2465" fmla="*/ 2831688 h 5477157"/>
                <a:gd name="connsiteX2466" fmla="*/ 1907693 w 4173281"/>
                <a:gd name="connsiteY2466" fmla="*/ 2855048 h 5477157"/>
                <a:gd name="connsiteX2467" fmla="*/ 1902501 w 4173281"/>
                <a:gd name="connsiteY2467" fmla="*/ 2870622 h 5477157"/>
                <a:gd name="connsiteX2468" fmla="*/ 1868759 w 4173281"/>
                <a:gd name="connsiteY2468" fmla="*/ 2904362 h 5477157"/>
                <a:gd name="connsiteX2469" fmla="*/ 1858377 w 4173281"/>
                <a:gd name="connsiteY2469" fmla="*/ 2901768 h 5477157"/>
                <a:gd name="connsiteX2470" fmla="*/ 1866164 w 4173281"/>
                <a:gd name="connsiteY2470" fmla="*/ 2930317 h 5477157"/>
                <a:gd name="connsiteX2471" fmla="*/ 1858377 w 4173281"/>
                <a:gd name="connsiteY2471" fmla="*/ 2958869 h 5477157"/>
                <a:gd name="connsiteX2472" fmla="*/ 1873949 w 4173281"/>
                <a:gd name="connsiteY2472" fmla="*/ 2953678 h 5477157"/>
                <a:gd name="connsiteX2473" fmla="*/ 1905095 w 4173281"/>
                <a:gd name="connsiteY2473" fmla="*/ 2974442 h 5477157"/>
                <a:gd name="connsiteX2474" fmla="*/ 1905095 w 4173281"/>
                <a:gd name="connsiteY2474" fmla="*/ 2969250 h 5477157"/>
                <a:gd name="connsiteX2475" fmla="*/ 1969985 w 4173281"/>
                <a:gd name="connsiteY2475" fmla="*/ 2904362 h 5477157"/>
                <a:gd name="connsiteX2476" fmla="*/ 2003725 w 4173281"/>
                <a:gd name="connsiteY2476" fmla="*/ 2914744 h 5477157"/>
                <a:gd name="connsiteX2477" fmla="*/ 2001131 w 4173281"/>
                <a:gd name="connsiteY2477" fmla="*/ 2899171 h 5477157"/>
                <a:gd name="connsiteX2478" fmla="*/ 2063422 w 4173281"/>
                <a:gd name="connsiteY2478" fmla="*/ 2836879 h 5477157"/>
                <a:gd name="connsiteX2479" fmla="*/ 2078996 w 4173281"/>
                <a:gd name="connsiteY2479" fmla="*/ 2821306 h 5477157"/>
                <a:gd name="connsiteX2480" fmla="*/ 2063422 w 4173281"/>
                <a:gd name="connsiteY2480" fmla="*/ 2805733 h 5477157"/>
                <a:gd name="connsiteX2481" fmla="*/ 2050444 w 4173281"/>
                <a:gd name="connsiteY2481" fmla="*/ 2808330 h 5477157"/>
                <a:gd name="connsiteX2482" fmla="*/ 2055635 w 4173281"/>
                <a:gd name="connsiteY2482" fmla="*/ 2821306 h 5477157"/>
                <a:gd name="connsiteX2483" fmla="*/ 2034871 w 4173281"/>
                <a:gd name="connsiteY2483" fmla="*/ 2842070 h 5477157"/>
                <a:gd name="connsiteX2484" fmla="*/ 2014106 w 4173281"/>
                <a:gd name="connsiteY2484" fmla="*/ 2821306 h 5477157"/>
                <a:gd name="connsiteX2485" fmla="*/ 2024489 w 4173281"/>
                <a:gd name="connsiteY2485" fmla="*/ 2803138 h 5477157"/>
                <a:gd name="connsiteX2486" fmla="*/ 2001131 w 4173281"/>
                <a:gd name="connsiteY2486" fmla="*/ 2777183 h 5477157"/>
                <a:gd name="connsiteX2487" fmla="*/ 1993343 w 4173281"/>
                <a:gd name="connsiteY2487" fmla="*/ 2771993 h 5477157"/>
                <a:gd name="connsiteX2488" fmla="*/ 1985557 w 4173281"/>
                <a:gd name="connsiteY2488" fmla="*/ 2782375 h 5477157"/>
                <a:gd name="connsiteX2489" fmla="*/ 1985557 w 4173281"/>
                <a:gd name="connsiteY2489" fmla="*/ 2784969 h 5477157"/>
                <a:gd name="connsiteX2490" fmla="*/ 1959603 w 4173281"/>
                <a:gd name="connsiteY2490" fmla="*/ 2810924 h 5477157"/>
                <a:gd name="connsiteX2491" fmla="*/ 1946624 w 4173281"/>
                <a:gd name="connsiteY2491" fmla="*/ 2808330 h 5477157"/>
                <a:gd name="connsiteX2492" fmla="*/ 1915478 w 4173281"/>
                <a:gd name="connsiteY2492" fmla="*/ 2813521 h 5477157"/>
                <a:gd name="connsiteX2493" fmla="*/ 1824637 w 4173281"/>
                <a:gd name="connsiteY2493" fmla="*/ 2722677 h 5477157"/>
                <a:gd name="connsiteX2494" fmla="*/ 1915478 w 4173281"/>
                <a:gd name="connsiteY2494" fmla="*/ 2631836 h 5477157"/>
                <a:gd name="connsiteX2495" fmla="*/ 1933647 w 4173281"/>
                <a:gd name="connsiteY2495" fmla="*/ 2634430 h 5477157"/>
                <a:gd name="connsiteX2496" fmla="*/ 1949220 w 4173281"/>
                <a:gd name="connsiteY2496" fmla="*/ 2579925 h 5477157"/>
                <a:gd name="connsiteX2497" fmla="*/ 1938839 w 4173281"/>
                <a:gd name="connsiteY2497" fmla="*/ 2579925 h 5477157"/>
                <a:gd name="connsiteX2498" fmla="*/ 1899904 w 4173281"/>
                <a:gd name="connsiteY2498" fmla="*/ 2540992 h 5477157"/>
                <a:gd name="connsiteX2499" fmla="*/ 1938839 w 4173281"/>
                <a:gd name="connsiteY2499" fmla="*/ 2502061 h 5477157"/>
                <a:gd name="connsiteX2500" fmla="*/ 1977770 w 4173281"/>
                <a:gd name="connsiteY2500" fmla="*/ 2540992 h 5477157"/>
                <a:gd name="connsiteX2501" fmla="*/ 1977770 w 4173281"/>
                <a:gd name="connsiteY2501" fmla="*/ 2548780 h 5477157"/>
                <a:gd name="connsiteX2502" fmla="*/ 2040061 w 4173281"/>
                <a:gd name="connsiteY2502" fmla="*/ 2528015 h 5477157"/>
                <a:gd name="connsiteX2503" fmla="*/ 2068613 w 4173281"/>
                <a:gd name="connsiteY2503" fmla="*/ 2533207 h 5477157"/>
                <a:gd name="connsiteX2504" fmla="*/ 2084186 w 4173281"/>
                <a:gd name="connsiteY2504" fmla="*/ 2530611 h 5477157"/>
                <a:gd name="connsiteX2505" fmla="*/ 2068613 w 4173281"/>
                <a:gd name="connsiteY2505" fmla="*/ 2494273 h 5477157"/>
                <a:gd name="connsiteX2506" fmla="*/ 2071207 w 4173281"/>
                <a:gd name="connsiteY2506" fmla="*/ 2481297 h 5477157"/>
                <a:gd name="connsiteX2507" fmla="*/ 2063422 w 4173281"/>
                <a:gd name="connsiteY2507" fmla="*/ 2478700 h 5477157"/>
                <a:gd name="connsiteX2508" fmla="*/ 2032276 w 4173281"/>
                <a:gd name="connsiteY2508" fmla="*/ 2499464 h 5477157"/>
                <a:gd name="connsiteX2509" fmla="*/ 2019297 w 4173281"/>
                <a:gd name="connsiteY2509" fmla="*/ 2496870 h 5477157"/>
                <a:gd name="connsiteX2510" fmla="*/ 2003725 w 4173281"/>
                <a:gd name="connsiteY2510" fmla="*/ 2504654 h 5477157"/>
                <a:gd name="connsiteX2511" fmla="*/ 1982960 w 4173281"/>
                <a:gd name="connsiteY2511" fmla="*/ 2489082 h 5477157"/>
                <a:gd name="connsiteX2512" fmla="*/ 1897310 w 4173281"/>
                <a:gd name="connsiteY2512" fmla="*/ 2431981 h 5477157"/>
                <a:gd name="connsiteX2513" fmla="*/ 1863568 w 4173281"/>
                <a:gd name="connsiteY2513" fmla="*/ 2413814 h 5477157"/>
                <a:gd name="connsiteX2514" fmla="*/ 1868759 w 4173281"/>
                <a:gd name="connsiteY2514" fmla="*/ 2429387 h 5477157"/>
                <a:gd name="connsiteX2515" fmla="*/ 1845400 w 4173281"/>
                <a:gd name="connsiteY2515" fmla="*/ 2452745 h 5477157"/>
                <a:gd name="connsiteX2516" fmla="*/ 1822039 w 4173281"/>
                <a:gd name="connsiteY2516" fmla="*/ 2429387 h 5477157"/>
                <a:gd name="connsiteX2517" fmla="*/ 1845400 w 4173281"/>
                <a:gd name="connsiteY2517" fmla="*/ 2406026 h 5477157"/>
                <a:gd name="connsiteX2518" fmla="*/ 1860974 w 4173281"/>
                <a:gd name="connsiteY2518" fmla="*/ 2411217 h 5477157"/>
                <a:gd name="connsiteX2519" fmla="*/ 1858377 w 4173281"/>
                <a:gd name="connsiteY2519" fmla="*/ 2406026 h 5477157"/>
                <a:gd name="connsiteX2520" fmla="*/ 1847994 w 4173281"/>
                <a:gd name="connsiteY2520" fmla="*/ 2393050 h 5477157"/>
                <a:gd name="connsiteX2521" fmla="*/ 1845400 w 4173281"/>
                <a:gd name="connsiteY2521" fmla="*/ 2393050 h 5477157"/>
                <a:gd name="connsiteX2522" fmla="*/ 1806467 w 4173281"/>
                <a:gd name="connsiteY2522" fmla="*/ 2354116 h 5477157"/>
                <a:gd name="connsiteX2523" fmla="*/ 1809064 w 4173281"/>
                <a:gd name="connsiteY2523" fmla="*/ 2343734 h 5477157"/>
                <a:gd name="connsiteX2524" fmla="*/ 1803873 w 4173281"/>
                <a:gd name="connsiteY2524" fmla="*/ 2343734 h 5477157"/>
                <a:gd name="connsiteX2525" fmla="*/ 1772727 w 4173281"/>
                <a:gd name="connsiteY2525" fmla="*/ 2351522 h 5477157"/>
                <a:gd name="connsiteX2526" fmla="*/ 1702647 w 4173281"/>
                <a:gd name="connsiteY2526" fmla="*/ 2281443 h 5477157"/>
                <a:gd name="connsiteX2527" fmla="*/ 1749366 w 4173281"/>
                <a:gd name="connsiteY2527" fmla="*/ 2216556 h 5477157"/>
                <a:gd name="connsiteX2528" fmla="*/ 1738983 w 4173281"/>
                <a:gd name="connsiteY2528" fmla="*/ 2182813 h 5477157"/>
                <a:gd name="connsiteX2529" fmla="*/ 1738983 w 4173281"/>
                <a:gd name="connsiteY2529" fmla="*/ 2177622 h 5477157"/>
                <a:gd name="connsiteX2530" fmla="*/ 1697456 w 4173281"/>
                <a:gd name="connsiteY2530" fmla="*/ 2195793 h 5477157"/>
                <a:gd name="connsiteX2531" fmla="*/ 1642952 w 4173281"/>
                <a:gd name="connsiteY2531" fmla="*/ 2141285 h 5477157"/>
                <a:gd name="connsiteX2532" fmla="*/ 1661119 w 4173281"/>
                <a:gd name="connsiteY2532" fmla="*/ 2099757 h 5477157"/>
                <a:gd name="connsiteX2533" fmla="*/ 1687073 w 4173281"/>
                <a:gd name="connsiteY2533" fmla="*/ 2084184 h 5477157"/>
                <a:gd name="connsiteX2534" fmla="*/ 1700053 w 4173281"/>
                <a:gd name="connsiteY2534" fmla="*/ 2086781 h 5477157"/>
                <a:gd name="connsiteX2535" fmla="*/ 1751963 w 4173281"/>
                <a:gd name="connsiteY2535" fmla="*/ 2141285 h 5477157"/>
                <a:gd name="connsiteX2536" fmla="*/ 1751963 w 4173281"/>
                <a:gd name="connsiteY2536" fmla="*/ 2146477 h 5477157"/>
                <a:gd name="connsiteX2537" fmla="*/ 1777918 w 4173281"/>
                <a:gd name="connsiteY2537" fmla="*/ 2128309 h 5477157"/>
                <a:gd name="connsiteX2538" fmla="*/ 1770129 w 4173281"/>
                <a:gd name="connsiteY2538" fmla="*/ 2091972 h 5477157"/>
                <a:gd name="connsiteX2539" fmla="*/ 1775321 w 4173281"/>
                <a:gd name="connsiteY2539" fmla="*/ 2066017 h 5477157"/>
                <a:gd name="connsiteX2540" fmla="*/ 1754557 w 4173281"/>
                <a:gd name="connsiteY2540" fmla="*/ 2076399 h 5477157"/>
                <a:gd name="connsiteX2541" fmla="*/ 1728602 w 4173281"/>
                <a:gd name="connsiteY2541" fmla="*/ 2050444 h 5477157"/>
                <a:gd name="connsiteX2542" fmla="*/ 1754557 w 4173281"/>
                <a:gd name="connsiteY2542" fmla="*/ 2024489 h 5477157"/>
                <a:gd name="connsiteX2543" fmla="*/ 1738983 w 4173281"/>
                <a:gd name="connsiteY2543" fmla="*/ 2006320 h 5477157"/>
                <a:gd name="connsiteX2544" fmla="*/ 1707838 w 4173281"/>
                <a:gd name="connsiteY2544" fmla="*/ 2019298 h 5477157"/>
                <a:gd name="connsiteX2545" fmla="*/ 1663716 w 4173281"/>
                <a:gd name="connsiteY2545" fmla="*/ 1975173 h 5477157"/>
                <a:gd name="connsiteX2546" fmla="*/ 1707838 w 4173281"/>
                <a:gd name="connsiteY2546" fmla="*/ 1931051 h 5477157"/>
                <a:gd name="connsiteX2547" fmla="*/ 1736389 w 4173281"/>
                <a:gd name="connsiteY2547" fmla="*/ 1941433 h 5477157"/>
                <a:gd name="connsiteX2548" fmla="*/ 1741581 w 4173281"/>
                <a:gd name="connsiteY2548" fmla="*/ 1931051 h 5477157"/>
                <a:gd name="connsiteX2549" fmla="*/ 1741581 w 4173281"/>
                <a:gd name="connsiteY2549" fmla="*/ 1925860 h 5477157"/>
                <a:gd name="connsiteX2550" fmla="*/ 1783109 w 4173281"/>
                <a:gd name="connsiteY2550" fmla="*/ 1884332 h 5477157"/>
                <a:gd name="connsiteX2551" fmla="*/ 1785703 w 4173281"/>
                <a:gd name="connsiteY2551" fmla="*/ 1884332 h 5477157"/>
                <a:gd name="connsiteX2552" fmla="*/ 1777918 w 4173281"/>
                <a:gd name="connsiteY2552" fmla="*/ 1860971 h 5477157"/>
                <a:gd name="connsiteX2553" fmla="*/ 1764938 w 4173281"/>
                <a:gd name="connsiteY2553" fmla="*/ 1840208 h 5477157"/>
                <a:gd name="connsiteX2554" fmla="*/ 1738983 w 4173281"/>
                <a:gd name="connsiteY2554" fmla="*/ 1832422 h 5477157"/>
                <a:gd name="connsiteX2555" fmla="*/ 1741581 w 4173281"/>
                <a:gd name="connsiteY2555" fmla="*/ 1847995 h 5477157"/>
                <a:gd name="connsiteX2556" fmla="*/ 1687073 w 4173281"/>
                <a:gd name="connsiteY2556" fmla="*/ 1902499 h 5477157"/>
                <a:gd name="connsiteX2557" fmla="*/ 1632570 w 4173281"/>
                <a:gd name="connsiteY2557" fmla="*/ 1847995 h 5477157"/>
                <a:gd name="connsiteX2558" fmla="*/ 1635164 w 4173281"/>
                <a:gd name="connsiteY2558" fmla="*/ 1829825 h 5477157"/>
                <a:gd name="connsiteX2559" fmla="*/ 1596232 w 4173281"/>
                <a:gd name="connsiteY2559" fmla="*/ 1790894 h 5477157"/>
                <a:gd name="connsiteX2560" fmla="*/ 1635164 w 4173281"/>
                <a:gd name="connsiteY2560" fmla="*/ 1751960 h 5477157"/>
                <a:gd name="connsiteX2561" fmla="*/ 1674098 w 4173281"/>
                <a:gd name="connsiteY2561" fmla="*/ 1790894 h 5477157"/>
                <a:gd name="connsiteX2562" fmla="*/ 1674098 w 4173281"/>
                <a:gd name="connsiteY2562" fmla="*/ 1796085 h 5477157"/>
                <a:gd name="connsiteX2563" fmla="*/ 1684480 w 4173281"/>
                <a:gd name="connsiteY2563" fmla="*/ 1793489 h 5477157"/>
                <a:gd name="connsiteX2564" fmla="*/ 1697456 w 4173281"/>
                <a:gd name="connsiteY2564" fmla="*/ 1796085 h 5477157"/>
                <a:gd name="connsiteX2565" fmla="*/ 1689671 w 4173281"/>
                <a:gd name="connsiteY2565" fmla="*/ 1759748 h 5477157"/>
                <a:gd name="connsiteX2566" fmla="*/ 1692265 w 4173281"/>
                <a:gd name="connsiteY2566" fmla="*/ 1738984 h 5477157"/>
                <a:gd name="connsiteX2567" fmla="*/ 1689671 w 4173281"/>
                <a:gd name="connsiteY2567" fmla="*/ 1738984 h 5477157"/>
                <a:gd name="connsiteX2568" fmla="*/ 1655927 w 4173281"/>
                <a:gd name="connsiteY2568" fmla="*/ 1751960 h 5477157"/>
                <a:gd name="connsiteX2569" fmla="*/ 1604017 w 4173281"/>
                <a:gd name="connsiteY2569" fmla="*/ 1700051 h 5477157"/>
                <a:gd name="connsiteX2570" fmla="*/ 1609209 w 4173281"/>
                <a:gd name="connsiteY2570" fmla="*/ 1679287 h 5477157"/>
                <a:gd name="connsiteX2571" fmla="*/ 1606615 w 4173281"/>
                <a:gd name="connsiteY2571" fmla="*/ 1663713 h 5477157"/>
                <a:gd name="connsiteX2572" fmla="*/ 1648142 w 4173281"/>
                <a:gd name="connsiteY2572" fmla="*/ 1622186 h 5477157"/>
                <a:gd name="connsiteX2573" fmla="*/ 1689671 w 4173281"/>
                <a:gd name="connsiteY2573" fmla="*/ 1661119 h 5477157"/>
                <a:gd name="connsiteX2574" fmla="*/ 1707838 w 4173281"/>
                <a:gd name="connsiteY2574" fmla="*/ 1700051 h 5477157"/>
                <a:gd name="connsiteX2575" fmla="*/ 1707838 w 4173281"/>
                <a:gd name="connsiteY2575" fmla="*/ 1707838 h 5477157"/>
                <a:gd name="connsiteX2576" fmla="*/ 1728602 w 4173281"/>
                <a:gd name="connsiteY2576" fmla="*/ 1689668 h 5477157"/>
                <a:gd name="connsiteX2577" fmla="*/ 1728602 w 4173281"/>
                <a:gd name="connsiteY2577" fmla="*/ 1684477 h 5477157"/>
                <a:gd name="connsiteX2578" fmla="*/ 1793491 w 4173281"/>
                <a:gd name="connsiteY2578" fmla="*/ 1614401 h 5477157"/>
                <a:gd name="connsiteX2579" fmla="*/ 1783109 w 4173281"/>
                <a:gd name="connsiteY2579" fmla="*/ 1609209 h 5477157"/>
                <a:gd name="connsiteX2580" fmla="*/ 1759748 w 4173281"/>
                <a:gd name="connsiteY2580" fmla="*/ 1619591 h 5477157"/>
                <a:gd name="connsiteX2581" fmla="*/ 1728602 w 4173281"/>
                <a:gd name="connsiteY2581" fmla="*/ 1588446 h 5477157"/>
                <a:gd name="connsiteX2582" fmla="*/ 1759748 w 4173281"/>
                <a:gd name="connsiteY2582" fmla="*/ 1557300 h 5477157"/>
                <a:gd name="connsiteX2583" fmla="*/ 1777918 w 4173281"/>
                <a:gd name="connsiteY2583" fmla="*/ 1562491 h 5477157"/>
                <a:gd name="connsiteX2584" fmla="*/ 1801276 w 4173281"/>
                <a:gd name="connsiteY2584" fmla="*/ 1552108 h 5477157"/>
                <a:gd name="connsiteX2585" fmla="*/ 1832422 w 4173281"/>
                <a:gd name="connsiteY2585" fmla="*/ 1583254 h 5477157"/>
                <a:gd name="connsiteX2586" fmla="*/ 1827231 w 4173281"/>
                <a:gd name="connsiteY2586" fmla="*/ 1598827 h 5477157"/>
                <a:gd name="connsiteX2587" fmla="*/ 1853185 w 4173281"/>
                <a:gd name="connsiteY2587" fmla="*/ 1596231 h 5477157"/>
                <a:gd name="connsiteX2588" fmla="*/ 1967388 w 4173281"/>
                <a:gd name="connsiteY2588" fmla="*/ 1710432 h 5477157"/>
                <a:gd name="connsiteX2589" fmla="*/ 1962196 w 4173281"/>
                <a:gd name="connsiteY2589" fmla="*/ 1744175 h 5477157"/>
                <a:gd name="connsiteX2590" fmla="*/ 1959603 w 4173281"/>
                <a:gd name="connsiteY2590" fmla="*/ 1751960 h 5477157"/>
                <a:gd name="connsiteX2591" fmla="*/ 1938839 w 4173281"/>
                <a:gd name="connsiteY2591" fmla="*/ 1783107 h 5477157"/>
                <a:gd name="connsiteX2592" fmla="*/ 1946624 w 4173281"/>
                <a:gd name="connsiteY2592" fmla="*/ 1803870 h 5477157"/>
                <a:gd name="connsiteX2593" fmla="*/ 1962196 w 4173281"/>
                <a:gd name="connsiteY2593" fmla="*/ 1801276 h 5477157"/>
                <a:gd name="connsiteX2594" fmla="*/ 2019297 w 4173281"/>
                <a:gd name="connsiteY2594" fmla="*/ 1832422 h 5477157"/>
                <a:gd name="connsiteX2595" fmla="*/ 2037467 w 4173281"/>
                <a:gd name="connsiteY2595" fmla="*/ 1863569 h 5477157"/>
                <a:gd name="connsiteX2596" fmla="*/ 2024489 w 4173281"/>
                <a:gd name="connsiteY2596" fmla="*/ 1892117 h 5477157"/>
                <a:gd name="connsiteX2597" fmla="*/ 2006321 w 4173281"/>
                <a:gd name="connsiteY2597" fmla="*/ 1918072 h 5477157"/>
                <a:gd name="connsiteX2598" fmla="*/ 2032276 w 4173281"/>
                <a:gd name="connsiteY2598" fmla="*/ 1928455 h 5477157"/>
                <a:gd name="connsiteX2599" fmla="*/ 2099759 w 4173281"/>
                <a:gd name="connsiteY2599" fmla="*/ 1892117 h 5477157"/>
                <a:gd name="connsiteX2600" fmla="*/ 2169837 w 4173281"/>
                <a:gd name="connsiteY2600" fmla="*/ 1931051 h 5477157"/>
                <a:gd name="connsiteX2601" fmla="*/ 2169837 w 4173281"/>
                <a:gd name="connsiteY2601" fmla="*/ 1923264 h 5477157"/>
                <a:gd name="connsiteX2602" fmla="*/ 2175027 w 4173281"/>
                <a:gd name="connsiteY2602" fmla="*/ 1889524 h 5477157"/>
                <a:gd name="connsiteX2603" fmla="*/ 2164646 w 4173281"/>
                <a:gd name="connsiteY2603" fmla="*/ 1876544 h 5477157"/>
                <a:gd name="connsiteX2604" fmla="*/ 2156861 w 4173281"/>
                <a:gd name="connsiteY2604" fmla="*/ 1879141 h 5477157"/>
                <a:gd name="connsiteX2605" fmla="*/ 2125715 w 4173281"/>
                <a:gd name="connsiteY2605" fmla="*/ 1847995 h 5477157"/>
                <a:gd name="connsiteX2606" fmla="*/ 2156861 w 4173281"/>
                <a:gd name="connsiteY2606" fmla="*/ 1816849 h 5477157"/>
                <a:gd name="connsiteX2607" fmla="*/ 2172433 w 4173281"/>
                <a:gd name="connsiteY2607" fmla="*/ 1822040 h 5477157"/>
                <a:gd name="connsiteX2608" fmla="*/ 2203579 w 4173281"/>
                <a:gd name="connsiteY2608" fmla="*/ 1809061 h 5477157"/>
                <a:gd name="connsiteX2609" fmla="*/ 2239917 w 4173281"/>
                <a:gd name="connsiteY2609" fmla="*/ 1829825 h 5477157"/>
                <a:gd name="connsiteX2610" fmla="*/ 2245108 w 4173281"/>
                <a:gd name="connsiteY2610" fmla="*/ 1827231 h 5477157"/>
                <a:gd name="connsiteX2611" fmla="*/ 2239917 w 4173281"/>
                <a:gd name="connsiteY2611" fmla="*/ 1801276 h 5477157"/>
                <a:gd name="connsiteX2612" fmla="*/ 2239917 w 4173281"/>
                <a:gd name="connsiteY2612" fmla="*/ 1798679 h 5477157"/>
                <a:gd name="connsiteX2613" fmla="*/ 2237319 w 4173281"/>
                <a:gd name="connsiteY2613" fmla="*/ 1790894 h 5477157"/>
                <a:gd name="connsiteX2614" fmla="*/ 2216556 w 4173281"/>
                <a:gd name="connsiteY2614" fmla="*/ 1785704 h 5477157"/>
                <a:gd name="connsiteX2615" fmla="*/ 2203579 w 4173281"/>
                <a:gd name="connsiteY2615" fmla="*/ 1788298 h 5477157"/>
                <a:gd name="connsiteX2616" fmla="*/ 2164646 w 4173281"/>
                <a:gd name="connsiteY2616" fmla="*/ 1801276 h 5477157"/>
                <a:gd name="connsiteX2617" fmla="*/ 2097162 w 4173281"/>
                <a:gd name="connsiteY2617" fmla="*/ 1733793 h 5477157"/>
                <a:gd name="connsiteX2618" fmla="*/ 2071207 w 4173281"/>
                <a:gd name="connsiteY2618" fmla="*/ 1707838 h 5477157"/>
                <a:gd name="connsiteX2619" fmla="*/ 2086781 w 4173281"/>
                <a:gd name="connsiteY2619" fmla="*/ 1684477 h 5477157"/>
                <a:gd name="connsiteX2620" fmla="*/ 2084186 w 4173281"/>
                <a:gd name="connsiteY2620" fmla="*/ 1671502 h 5477157"/>
                <a:gd name="connsiteX2621" fmla="*/ 2141287 w 4173281"/>
                <a:gd name="connsiteY2621" fmla="*/ 1614401 h 5477157"/>
                <a:gd name="connsiteX2622" fmla="*/ 2172433 w 4173281"/>
                <a:gd name="connsiteY2622" fmla="*/ 1624782 h 5477157"/>
                <a:gd name="connsiteX2623" fmla="*/ 2177624 w 4173281"/>
                <a:gd name="connsiteY2623" fmla="*/ 1622186 h 5477157"/>
                <a:gd name="connsiteX2624" fmla="*/ 2200982 w 4173281"/>
                <a:gd name="connsiteY2624" fmla="*/ 1601421 h 5477157"/>
                <a:gd name="connsiteX2625" fmla="*/ 2224343 w 4173281"/>
                <a:gd name="connsiteY2625" fmla="*/ 1616995 h 5477157"/>
                <a:gd name="connsiteX2626" fmla="*/ 2239917 w 4173281"/>
                <a:gd name="connsiteY2626" fmla="*/ 1614401 h 5477157"/>
                <a:gd name="connsiteX2627" fmla="*/ 2250298 w 4173281"/>
                <a:gd name="connsiteY2627" fmla="*/ 1614401 h 5477157"/>
                <a:gd name="connsiteX2628" fmla="*/ 2242511 w 4173281"/>
                <a:gd name="connsiteY2628" fmla="*/ 1583254 h 5477157"/>
                <a:gd name="connsiteX2629" fmla="*/ 2245108 w 4173281"/>
                <a:gd name="connsiteY2629" fmla="*/ 1570276 h 5477157"/>
                <a:gd name="connsiteX2630" fmla="*/ 2229534 w 4173281"/>
                <a:gd name="connsiteY2630" fmla="*/ 1572872 h 5477157"/>
                <a:gd name="connsiteX2631" fmla="*/ 2180218 w 4173281"/>
                <a:gd name="connsiteY2631" fmla="*/ 1523556 h 5477157"/>
                <a:gd name="connsiteX2632" fmla="*/ 2229534 w 4173281"/>
                <a:gd name="connsiteY2632" fmla="*/ 1474244 h 5477157"/>
                <a:gd name="connsiteX2633" fmla="*/ 2278848 w 4173281"/>
                <a:gd name="connsiteY2633" fmla="*/ 1523556 h 5477157"/>
                <a:gd name="connsiteX2634" fmla="*/ 2278848 w 4173281"/>
                <a:gd name="connsiteY2634" fmla="*/ 1528747 h 5477157"/>
                <a:gd name="connsiteX2635" fmla="*/ 2284038 w 4173281"/>
                <a:gd name="connsiteY2635" fmla="*/ 1526153 h 5477157"/>
                <a:gd name="connsiteX2636" fmla="*/ 2325567 w 4173281"/>
                <a:gd name="connsiteY2636" fmla="*/ 1507984 h 5477157"/>
                <a:gd name="connsiteX2637" fmla="*/ 2335948 w 4173281"/>
                <a:gd name="connsiteY2637" fmla="*/ 1507984 h 5477157"/>
                <a:gd name="connsiteX2638" fmla="*/ 2335948 w 4173281"/>
                <a:gd name="connsiteY2638" fmla="*/ 1502792 h 5477157"/>
                <a:gd name="connsiteX2639" fmla="*/ 2382668 w 4173281"/>
                <a:gd name="connsiteY2639" fmla="*/ 1456074 h 5477157"/>
                <a:gd name="connsiteX2640" fmla="*/ 2429386 w 4173281"/>
                <a:gd name="connsiteY2640" fmla="*/ 1502792 h 5477157"/>
                <a:gd name="connsiteX2641" fmla="*/ 2424195 w 4173281"/>
                <a:gd name="connsiteY2641" fmla="*/ 1526153 h 5477157"/>
                <a:gd name="connsiteX2642" fmla="*/ 2455341 w 4173281"/>
                <a:gd name="connsiteY2642" fmla="*/ 1515771 h 5477157"/>
                <a:gd name="connsiteX2643" fmla="*/ 2515039 w 4173281"/>
                <a:gd name="connsiteY2643" fmla="*/ 1575466 h 5477157"/>
                <a:gd name="connsiteX2644" fmla="*/ 2511342 w 4173281"/>
                <a:gd name="connsiteY2644" fmla="*/ 1594473 h 5477157"/>
                <a:gd name="connsiteX2645" fmla="*/ 2518931 w 4173281"/>
                <a:gd name="connsiteY2645" fmla="*/ 1576766 h 5477157"/>
                <a:gd name="connsiteX2646" fmla="*/ 2546183 w 4173281"/>
                <a:gd name="connsiteY2646" fmla="*/ 1565087 h 5477157"/>
                <a:gd name="connsiteX2647" fmla="*/ 2585117 w 4173281"/>
                <a:gd name="connsiteY2647" fmla="*/ 1604018 h 5477157"/>
                <a:gd name="connsiteX2648" fmla="*/ 2546183 w 4173281"/>
                <a:gd name="connsiteY2648" fmla="*/ 1642952 h 5477157"/>
                <a:gd name="connsiteX2649" fmla="*/ 2507252 w 4173281"/>
                <a:gd name="connsiteY2649" fmla="*/ 1604018 h 5477157"/>
                <a:gd name="connsiteX2650" fmla="*/ 2507465 w 4173281"/>
                <a:gd name="connsiteY2650" fmla="*/ 1603522 h 5477157"/>
                <a:gd name="connsiteX2651" fmla="*/ 2497844 w 4173281"/>
                <a:gd name="connsiteY2651" fmla="*/ 1617969 h 5477157"/>
                <a:gd name="connsiteX2652" fmla="*/ 2455341 w 4173281"/>
                <a:gd name="connsiteY2652" fmla="*/ 1635164 h 5477157"/>
                <a:gd name="connsiteX2653" fmla="*/ 2395646 w 4173281"/>
                <a:gd name="connsiteY2653" fmla="*/ 1575466 h 5477157"/>
                <a:gd name="connsiteX2654" fmla="*/ 2406029 w 4173281"/>
                <a:gd name="connsiteY2654" fmla="*/ 1544320 h 5477157"/>
                <a:gd name="connsiteX2655" fmla="*/ 2382668 w 4173281"/>
                <a:gd name="connsiteY2655" fmla="*/ 1549511 h 5477157"/>
                <a:gd name="connsiteX2656" fmla="*/ 2380074 w 4173281"/>
                <a:gd name="connsiteY2656" fmla="*/ 1549511 h 5477157"/>
                <a:gd name="connsiteX2657" fmla="*/ 2380074 w 4173281"/>
                <a:gd name="connsiteY2657" fmla="*/ 1559893 h 5477157"/>
                <a:gd name="connsiteX2658" fmla="*/ 2361904 w 4173281"/>
                <a:gd name="connsiteY2658" fmla="*/ 1598827 h 5477157"/>
                <a:gd name="connsiteX2659" fmla="*/ 2307399 w 4173281"/>
                <a:gd name="connsiteY2659" fmla="*/ 1640356 h 5477157"/>
                <a:gd name="connsiteX2660" fmla="*/ 2317781 w 4173281"/>
                <a:gd name="connsiteY2660" fmla="*/ 1658522 h 5477157"/>
                <a:gd name="connsiteX2661" fmla="*/ 2322973 w 4173281"/>
                <a:gd name="connsiteY2661" fmla="*/ 1661119 h 5477157"/>
                <a:gd name="connsiteX2662" fmla="*/ 2382668 w 4173281"/>
                <a:gd name="connsiteY2662" fmla="*/ 1629973 h 5477157"/>
                <a:gd name="connsiteX2663" fmla="*/ 2444959 w 4173281"/>
                <a:gd name="connsiteY2663" fmla="*/ 1663713 h 5477157"/>
                <a:gd name="connsiteX2664" fmla="*/ 2470915 w 4173281"/>
                <a:gd name="connsiteY2664" fmla="*/ 1648141 h 5477157"/>
                <a:gd name="connsiteX2665" fmla="*/ 2504657 w 4173281"/>
                <a:gd name="connsiteY2665" fmla="*/ 1681883 h 5477157"/>
                <a:gd name="connsiteX2666" fmla="*/ 2517633 w 4173281"/>
                <a:gd name="connsiteY2666" fmla="*/ 1679287 h 5477157"/>
                <a:gd name="connsiteX2667" fmla="*/ 2520230 w 4173281"/>
                <a:gd name="connsiteY2667" fmla="*/ 1679287 h 5477157"/>
                <a:gd name="connsiteX2668" fmla="*/ 2574735 w 4173281"/>
                <a:gd name="connsiteY2668" fmla="*/ 1663713 h 5477157"/>
                <a:gd name="connsiteX2669" fmla="*/ 2579926 w 4173281"/>
                <a:gd name="connsiteY2669" fmla="*/ 1663713 h 5477157"/>
                <a:gd name="connsiteX2670" fmla="*/ 2577331 w 4173281"/>
                <a:gd name="connsiteY2670" fmla="*/ 1655928 h 5477157"/>
                <a:gd name="connsiteX2671" fmla="*/ 2608477 w 4173281"/>
                <a:gd name="connsiteY2671" fmla="*/ 1624782 h 5477157"/>
                <a:gd name="connsiteX2672" fmla="*/ 2634432 w 4173281"/>
                <a:gd name="connsiteY2672" fmla="*/ 1637758 h 5477157"/>
                <a:gd name="connsiteX2673" fmla="*/ 2634432 w 4173281"/>
                <a:gd name="connsiteY2673" fmla="*/ 1629973 h 5477157"/>
                <a:gd name="connsiteX2674" fmla="*/ 2611071 w 4173281"/>
                <a:gd name="connsiteY2674" fmla="*/ 1609209 h 5477157"/>
                <a:gd name="connsiteX2675" fmla="*/ 2595498 w 4173281"/>
                <a:gd name="connsiteY2675" fmla="*/ 1585848 h 5477157"/>
                <a:gd name="connsiteX2676" fmla="*/ 2616262 w 4173281"/>
                <a:gd name="connsiteY2676" fmla="*/ 1559893 h 5477157"/>
                <a:gd name="connsiteX2677" fmla="*/ 2608477 w 4173281"/>
                <a:gd name="connsiteY2677" fmla="*/ 1544320 h 5477157"/>
                <a:gd name="connsiteX2678" fmla="*/ 2611071 w 4173281"/>
                <a:gd name="connsiteY2678" fmla="*/ 1533939 h 5477157"/>
                <a:gd name="connsiteX2679" fmla="*/ 2605881 w 4173281"/>
                <a:gd name="connsiteY2679" fmla="*/ 1528747 h 5477157"/>
                <a:gd name="connsiteX2680" fmla="*/ 2590307 w 4173281"/>
                <a:gd name="connsiteY2680" fmla="*/ 1531345 h 5477157"/>
                <a:gd name="connsiteX2681" fmla="*/ 2587713 w 4173281"/>
                <a:gd name="connsiteY2681" fmla="*/ 1531345 h 5477157"/>
                <a:gd name="connsiteX2682" fmla="*/ 2587713 w 4173281"/>
                <a:gd name="connsiteY2682" fmla="*/ 1536535 h 5477157"/>
                <a:gd name="connsiteX2683" fmla="*/ 2572141 w 4173281"/>
                <a:gd name="connsiteY2683" fmla="*/ 1552108 h 5477157"/>
                <a:gd name="connsiteX2684" fmla="*/ 2556567 w 4173281"/>
                <a:gd name="connsiteY2684" fmla="*/ 1536535 h 5477157"/>
                <a:gd name="connsiteX2685" fmla="*/ 2564352 w 4173281"/>
                <a:gd name="connsiteY2685" fmla="*/ 1523556 h 5477157"/>
                <a:gd name="connsiteX2686" fmla="*/ 2553970 w 4173281"/>
                <a:gd name="connsiteY2686" fmla="*/ 1507984 h 5477157"/>
                <a:gd name="connsiteX2687" fmla="*/ 2520230 w 4173281"/>
                <a:gd name="connsiteY2687" fmla="*/ 1541726 h 5477157"/>
                <a:gd name="connsiteX2688" fmla="*/ 2486487 w 4173281"/>
                <a:gd name="connsiteY2688" fmla="*/ 1507984 h 5477157"/>
                <a:gd name="connsiteX2689" fmla="*/ 2520230 w 4173281"/>
                <a:gd name="connsiteY2689" fmla="*/ 1474244 h 5477157"/>
                <a:gd name="connsiteX2690" fmla="*/ 2551376 w 4173281"/>
                <a:gd name="connsiteY2690" fmla="*/ 1495007 h 5477157"/>
                <a:gd name="connsiteX2691" fmla="*/ 2551376 w 4173281"/>
                <a:gd name="connsiteY2691" fmla="*/ 1492410 h 5477157"/>
                <a:gd name="connsiteX2692" fmla="*/ 2572141 w 4173281"/>
                <a:gd name="connsiteY2692" fmla="*/ 1458670 h 5477157"/>
                <a:gd name="connsiteX2693" fmla="*/ 2569543 w 4173281"/>
                <a:gd name="connsiteY2693" fmla="*/ 1448289 h 5477157"/>
                <a:gd name="connsiteX2694" fmla="*/ 2598095 w 4173281"/>
                <a:gd name="connsiteY2694" fmla="*/ 1411951 h 5477157"/>
                <a:gd name="connsiteX2695" fmla="*/ 2566949 w 4173281"/>
                <a:gd name="connsiteY2695" fmla="*/ 1404164 h 5477157"/>
                <a:gd name="connsiteX2696" fmla="*/ 2512442 w 4173281"/>
                <a:gd name="connsiteY2696" fmla="*/ 1458670 h 5477157"/>
                <a:gd name="connsiteX2697" fmla="*/ 2476105 w 4173281"/>
                <a:gd name="connsiteY2697" fmla="*/ 1443097 h 5477157"/>
                <a:gd name="connsiteX2698" fmla="*/ 2470915 w 4173281"/>
                <a:gd name="connsiteY2698" fmla="*/ 1445691 h 5477157"/>
                <a:gd name="connsiteX2699" fmla="*/ 2442365 w 4173281"/>
                <a:gd name="connsiteY2699" fmla="*/ 1463861 h 5477157"/>
                <a:gd name="connsiteX2700" fmla="*/ 2411219 w 4173281"/>
                <a:gd name="connsiteY2700" fmla="*/ 1432715 h 5477157"/>
                <a:gd name="connsiteX2701" fmla="*/ 2411219 w 4173281"/>
                <a:gd name="connsiteY2701" fmla="*/ 1430119 h 5477157"/>
                <a:gd name="connsiteX2702" fmla="*/ 2400837 w 4173281"/>
                <a:gd name="connsiteY2702" fmla="*/ 1406760 h 5477157"/>
                <a:gd name="connsiteX2703" fmla="*/ 2408623 w 4173281"/>
                <a:gd name="connsiteY2703" fmla="*/ 1385996 h 5477157"/>
                <a:gd name="connsiteX2704" fmla="*/ 2387859 w 4173281"/>
                <a:gd name="connsiteY2704" fmla="*/ 1391188 h 5477157"/>
                <a:gd name="connsiteX2705" fmla="*/ 2338545 w 4173281"/>
                <a:gd name="connsiteY2705" fmla="*/ 1341872 h 5477157"/>
                <a:gd name="connsiteX2706" fmla="*/ 2348927 w 4173281"/>
                <a:gd name="connsiteY2706" fmla="*/ 1310725 h 5477157"/>
                <a:gd name="connsiteX2707" fmla="*/ 2348927 w 4173281"/>
                <a:gd name="connsiteY2707" fmla="*/ 1308132 h 5477157"/>
                <a:gd name="connsiteX2708" fmla="*/ 2372285 w 4173281"/>
                <a:gd name="connsiteY2708" fmla="*/ 1253624 h 5477157"/>
                <a:gd name="connsiteX2709" fmla="*/ 2372285 w 4173281"/>
                <a:gd name="connsiteY2709" fmla="*/ 1245839 h 5477157"/>
                <a:gd name="connsiteX2710" fmla="*/ 2385264 w 4173281"/>
                <a:gd name="connsiteY2710" fmla="*/ 1219884 h 5477157"/>
                <a:gd name="connsiteX2711" fmla="*/ 2380074 w 4173281"/>
                <a:gd name="connsiteY2711" fmla="*/ 1212097 h 5477157"/>
                <a:gd name="connsiteX2712" fmla="*/ 2364500 w 4173281"/>
                <a:gd name="connsiteY2712" fmla="*/ 1214693 h 5477157"/>
                <a:gd name="connsiteX2713" fmla="*/ 2341139 w 4173281"/>
                <a:gd name="connsiteY2713" fmla="*/ 1209502 h 5477157"/>
                <a:gd name="connsiteX2714" fmla="*/ 2317781 w 4173281"/>
                <a:gd name="connsiteY2714" fmla="*/ 1230267 h 5477157"/>
                <a:gd name="connsiteX2715" fmla="*/ 2294420 w 4173281"/>
                <a:gd name="connsiteY2715" fmla="*/ 1206906 h 5477157"/>
                <a:gd name="connsiteX2716" fmla="*/ 2315184 w 4173281"/>
                <a:gd name="connsiteY2716" fmla="*/ 1183548 h 5477157"/>
                <a:gd name="connsiteX2717" fmla="*/ 2309993 w 4173281"/>
                <a:gd name="connsiteY2717" fmla="*/ 1162784 h 5477157"/>
                <a:gd name="connsiteX2718" fmla="*/ 2273657 w 4173281"/>
                <a:gd name="connsiteY2718" fmla="*/ 1188739 h 5477157"/>
                <a:gd name="connsiteX2719" fmla="*/ 2237319 w 4173281"/>
                <a:gd name="connsiteY2719" fmla="*/ 1152402 h 5477157"/>
                <a:gd name="connsiteX2720" fmla="*/ 2239917 w 4173281"/>
                <a:gd name="connsiteY2720" fmla="*/ 1139423 h 5477157"/>
                <a:gd name="connsiteX2721" fmla="*/ 2224343 w 4173281"/>
                <a:gd name="connsiteY2721" fmla="*/ 1095302 h 5477157"/>
                <a:gd name="connsiteX2722" fmla="*/ 2239917 w 4173281"/>
                <a:gd name="connsiteY2722" fmla="*/ 1051176 h 5477157"/>
                <a:gd name="connsiteX2723" fmla="*/ 2239917 w 4173281"/>
                <a:gd name="connsiteY2723" fmla="*/ 1045986 h 5477157"/>
                <a:gd name="connsiteX2724" fmla="*/ 2281444 w 4173281"/>
                <a:gd name="connsiteY2724" fmla="*/ 1004458 h 5477157"/>
                <a:gd name="connsiteX2725" fmla="*/ 2320375 w 4173281"/>
                <a:gd name="connsiteY2725" fmla="*/ 1030412 h 5477157"/>
                <a:gd name="connsiteX2726" fmla="*/ 2351521 w 4173281"/>
                <a:gd name="connsiteY2726" fmla="*/ 1058964 h 5477157"/>
                <a:gd name="connsiteX2727" fmla="*/ 2348927 w 4173281"/>
                <a:gd name="connsiteY2727" fmla="*/ 1035603 h 5477157"/>
                <a:gd name="connsiteX2728" fmla="*/ 2442365 w 4173281"/>
                <a:gd name="connsiteY2728" fmla="*/ 942165 h 5477157"/>
                <a:gd name="connsiteX2729" fmla="*/ 2509848 w 4173281"/>
                <a:gd name="connsiteY2729" fmla="*/ 970717 h 5477157"/>
                <a:gd name="connsiteX2730" fmla="*/ 2520230 w 4173281"/>
                <a:gd name="connsiteY2730" fmla="*/ 947356 h 5477157"/>
                <a:gd name="connsiteX2731" fmla="*/ 2489085 w 4173281"/>
                <a:gd name="connsiteY2731" fmla="*/ 905829 h 5477157"/>
                <a:gd name="connsiteX2732" fmla="*/ 2489085 w 4173281"/>
                <a:gd name="connsiteY2732" fmla="*/ 900638 h 5477157"/>
                <a:gd name="connsiteX2733" fmla="*/ 2468320 w 4173281"/>
                <a:gd name="connsiteY2733" fmla="*/ 856515 h 5477157"/>
                <a:gd name="connsiteX2734" fmla="*/ 2470915 w 4173281"/>
                <a:gd name="connsiteY2734" fmla="*/ 835752 h 5477157"/>
                <a:gd name="connsiteX2735" fmla="*/ 2470915 w 4173281"/>
                <a:gd name="connsiteY2735" fmla="*/ 830560 h 5477157"/>
                <a:gd name="connsiteX2736" fmla="*/ 2470915 w 4173281"/>
                <a:gd name="connsiteY2736" fmla="*/ 827963 h 5477157"/>
                <a:gd name="connsiteX2737" fmla="*/ 2439769 w 4173281"/>
                <a:gd name="connsiteY2737" fmla="*/ 783842 h 5477157"/>
                <a:gd name="connsiteX2738" fmla="*/ 2437175 w 4173281"/>
                <a:gd name="connsiteY2738" fmla="*/ 783842 h 5477157"/>
                <a:gd name="connsiteX2739" fmla="*/ 2431983 w 4173281"/>
                <a:gd name="connsiteY2739" fmla="*/ 786435 h 5477157"/>
                <a:gd name="connsiteX2740" fmla="*/ 2341139 w 4173281"/>
                <a:gd name="connsiteY2740" fmla="*/ 848728 h 5477157"/>
                <a:gd name="connsiteX2741" fmla="*/ 2317781 w 4173281"/>
                <a:gd name="connsiteY2741" fmla="*/ 846134 h 5477157"/>
                <a:gd name="connsiteX2742" fmla="*/ 2291827 w 4173281"/>
                <a:gd name="connsiteY2742" fmla="*/ 851324 h 5477157"/>
                <a:gd name="connsiteX2743" fmla="*/ 2216556 w 4173281"/>
                <a:gd name="connsiteY2743" fmla="*/ 776053 h 5477157"/>
                <a:gd name="connsiteX2744" fmla="*/ 2247702 w 4173281"/>
                <a:gd name="connsiteY2744" fmla="*/ 716358 h 5477157"/>
                <a:gd name="connsiteX2745" fmla="*/ 2289229 w 4173281"/>
                <a:gd name="connsiteY2745" fmla="*/ 664448 h 5477157"/>
                <a:gd name="connsiteX2746" fmla="*/ 2289229 w 4173281"/>
                <a:gd name="connsiteY2746" fmla="*/ 659257 h 5477157"/>
                <a:gd name="connsiteX2747" fmla="*/ 2297018 w 4173281"/>
                <a:gd name="connsiteY2747" fmla="*/ 633302 h 5477157"/>
                <a:gd name="connsiteX2748" fmla="*/ 2258083 w 4173281"/>
                <a:gd name="connsiteY2748" fmla="*/ 552840 h 5477157"/>
                <a:gd name="connsiteX2749" fmla="*/ 2258083 w 4173281"/>
                <a:gd name="connsiteY2749" fmla="*/ 545056 h 5477157"/>
                <a:gd name="connsiteX2750" fmla="*/ 2242511 w 4173281"/>
                <a:gd name="connsiteY2750" fmla="*/ 547650 h 5477157"/>
                <a:gd name="connsiteX2751" fmla="*/ 2200982 w 4173281"/>
                <a:gd name="connsiteY2751" fmla="*/ 506121 h 5477157"/>
                <a:gd name="connsiteX2752" fmla="*/ 2242511 w 4173281"/>
                <a:gd name="connsiteY2752" fmla="*/ 464594 h 5477157"/>
                <a:gd name="connsiteX2753" fmla="*/ 2278848 w 4173281"/>
                <a:gd name="connsiteY2753" fmla="*/ 487955 h 5477157"/>
                <a:gd name="connsiteX2754" fmla="*/ 2364500 w 4173281"/>
                <a:gd name="connsiteY2754" fmla="*/ 446426 h 5477157"/>
                <a:gd name="connsiteX2755" fmla="*/ 2419004 w 4173281"/>
                <a:gd name="connsiteY2755" fmla="*/ 461999 h 5477157"/>
                <a:gd name="connsiteX2756" fmla="*/ 2416410 w 4173281"/>
                <a:gd name="connsiteY2756" fmla="*/ 446426 h 5477157"/>
                <a:gd name="connsiteX2757" fmla="*/ 2429386 w 4173281"/>
                <a:gd name="connsiteY2757" fmla="*/ 399707 h 5477157"/>
                <a:gd name="connsiteX2758" fmla="*/ 2421601 w 4173281"/>
                <a:gd name="connsiteY2758" fmla="*/ 399707 h 5477157"/>
                <a:gd name="connsiteX2759" fmla="*/ 2361904 w 4173281"/>
                <a:gd name="connsiteY2759" fmla="*/ 363370 h 5477157"/>
                <a:gd name="connsiteX2760" fmla="*/ 2320375 w 4173281"/>
                <a:gd name="connsiteY2760" fmla="*/ 381538 h 5477157"/>
                <a:gd name="connsiteX2761" fmla="*/ 2260680 w 4173281"/>
                <a:gd name="connsiteY2761" fmla="*/ 321843 h 5477157"/>
                <a:gd name="connsiteX2762" fmla="*/ 2320375 w 4173281"/>
                <a:gd name="connsiteY2762" fmla="*/ 262144 h 5477157"/>
                <a:gd name="connsiteX2763" fmla="*/ 2369691 w 4173281"/>
                <a:gd name="connsiteY2763" fmla="*/ 290697 h 5477157"/>
                <a:gd name="connsiteX2764" fmla="*/ 2419004 w 4173281"/>
                <a:gd name="connsiteY2764" fmla="*/ 267335 h 5477157"/>
                <a:gd name="connsiteX2765" fmla="*/ 2431983 w 4173281"/>
                <a:gd name="connsiteY2765" fmla="*/ 269933 h 5477157"/>
                <a:gd name="connsiteX2766" fmla="*/ 2398240 w 4173281"/>
                <a:gd name="connsiteY2766" fmla="*/ 207640 h 5477157"/>
                <a:gd name="connsiteX2767" fmla="*/ 2400837 w 4173281"/>
                <a:gd name="connsiteY2767" fmla="*/ 184279 h 5477157"/>
                <a:gd name="connsiteX2768" fmla="*/ 2364500 w 4173281"/>
                <a:gd name="connsiteY2768" fmla="*/ 197258 h 5477157"/>
                <a:gd name="connsiteX2769" fmla="*/ 2307399 w 4173281"/>
                <a:gd name="connsiteY2769" fmla="*/ 140157 h 5477157"/>
                <a:gd name="connsiteX2770" fmla="*/ 2364500 w 4173281"/>
                <a:gd name="connsiteY2770" fmla="*/ 83056 h 5477157"/>
                <a:gd name="connsiteX2771" fmla="*/ 2421601 w 4173281"/>
                <a:gd name="connsiteY2771" fmla="*/ 140157 h 5477157"/>
                <a:gd name="connsiteX2772" fmla="*/ 2421601 w 4173281"/>
                <a:gd name="connsiteY2772" fmla="*/ 150539 h 5477157"/>
                <a:gd name="connsiteX2773" fmla="*/ 2476105 w 4173281"/>
                <a:gd name="connsiteY2773" fmla="*/ 127178 h 5477157"/>
                <a:gd name="connsiteX2774" fmla="*/ 2535803 w 4173281"/>
                <a:gd name="connsiteY2774" fmla="*/ 155731 h 5477157"/>
                <a:gd name="connsiteX2775" fmla="*/ 2564352 w 4173281"/>
                <a:gd name="connsiteY2775" fmla="*/ 140157 h 5477157"/>
                <a:gd name="connsiteX2776" fmla="*/ 2600689 w 4173281"/>
                <a:gd name="connsiteY2776" fmla="*/ 176494 h 5477157"/>
                <a:gd name="connsiteX2777" fmla="*/ 2564352 w 4173281"/>
                <a:gd name="connsiteY2777" fmla="*/ 212832 h 5477157"/>
                <a:gd name="connsiteX2778" fmla="*/ 2551376 w 4173281"/>
                <a:gd name="connsiteY2778" fmla="*/ 210234 h 5477157"/>
                <a:gd name="connsiteX2779" fmla="*/ 2476105 w 4173281"/>
                <a:gd name="connsiteY2779" fmla="*/ 275123 h 5477157"/>
                <a:gd name="connsiteX2780" fmla="*/ 2457939 w 4173281"/>
                <a:gd name="connsiteY2780" fmla="*/ 272527 h 5477157"/>
                <a:gd name="connsiteX2781" fmla="*/ 2478702 w 4173281"/>
                <a:gd name="connsiteY2781" fmla="*/ 298481 h 5477157"/>
                <a:gd name="connsiteX2782" fmla="*/ 2499466 w 4173281"/>
                <a:gd name="connsiteY2782" fmla="*/ 285505 h 5477157"/>
                <a:gd name="connsiteX2783" fmla="*/ 2525421 w 4173281"/>
                <a:gd name="connsiteY2783" fmla="*/ 311460 h 5477157"/>
                <a:gd name="connsiteX2784" fmla="*/ 2499466 w 4173281"/>
                <a:gd name="connsiteY2784" fmla="*/ 337415 h 5477157"/>
                <a:gd name="connsiteX2785" fmla="*/ 2483893 w 4173281"/>
                <a:gd name="connsiteY2785" fmla="*/ 332224 h 5477157"/>
                <a:gd name="connsiteX2786" fmla="*/ 2481296 w 4173281"/>
                <a:gd name="connsiteY2786" fmla="*/ 350392 h 5477157"/>
                <a:gd name="connsiteX2787" fmla="*/ 2499466 w 4173281"/>
                <a:gd name="connsiteY2787" fmla="*/ 347797 h 5477157"/>
                <a:gd name="connsiteX2788" fmla="*/ 2515039 w 4173281"/>
                <a:gd name="connsiteY2788" fmla="*/ 342606 h 5477157"/>
                <a:gd name="connsiteX2789" fmla="*/ 2533206 w 4173281"/>
                <a:gd name="connsiteY2789" fmla="*/ 350392 h 5477157"/>
                <a:gd name="connsiteX2790" fmla="*/ 2605881 w 4173281"/>
                <a:gd name="connsiteY2790" fmla="*/ 443829 h 5477157"/>
                <a:gd name="connsiteX2791" fmla="*/ 2590307 w 4173281"/>
                <a:gd name="connsiteY2791" fmla="*/ 495740 h 5477157"/>
                <a:gd name="connsiteX2792" fmla="*/ 2600689 w 4173281"/>
                <a:gd name="connsiteY2792" fmla="*/ 519100 h 5477157"/>
                <a:gd name="connsiteX2793" fmla="*/ 2569543 w 4173281"/>
                <a:gd name="connsiteY2793" fmla="*/ 550246 h 5477157"/>
                <a:gd name="connsiteX2794" fmla="*/ 2543588 w 4173281"/>
                <a:gd name="connsiteY2794" fmla="*/ 534673 h 5477157"/>
                <a:gd name="connsiteX2795" fmla="*/ 2517633 w 4173281"/>
                <a:gd name="connsiteY2795" fmla="*/ 539864 h 5477157"/>
                <a:gd name="connsiteX2796" fmla="*/ 2553970 w 4173281"/>
                <a:gd name="connsiteY2796" fmla="*/ 589177 h 5477157"/>
                <a:gd name="connsiteX2797" fmla="*/ 2574735 w 4173281"/>
                <a:gd name="connsiteY2797" fmla="*/ 596966 h 5477157"/>
                <a:gd name="connsiteX2798" fmla="*/ 2590307 w 4173281"/>
                <a:gd name="connsiteY2798" fmla="*/ 573605 h 5477157"/>
                <a:gd name="connsiteX2799" fmla="*/ 2587713 w 4173281"/>
                <a:gd name="connsiteY2799" fmla="*/ 563222 h 5477157"/>
                <a:gd name="connsiteX2800" fmla="*/ 2611071 w 4173281"/>
                <a:gd name="connsiteY2800" fmla="*/ 539864 h 5477157"/>
                <a:gd name="connsiteX2801" fmla="*/ 2629241 w 4173281"/>
                <a:gd name="connsiteY2801" fmla="*/ 547650 h 5477157"/>
                <a:gd name="connsiteX2802" fmla="*/ 2642217 w 4173281"/>
                <a:gd name="connsiteY2802" fmla="*/ 545056 h 5477157"/>
                <a:gd name="connsiteX2803" fmla="*/ 2637026 w 4173281"/>
                <a:gd name="connsiteY2803" fmla="*/ 524291 h 5477157"/>
                <a:gd name="connsiteX2804" fmla="*/ 2662981 w 4173281"/>
                <a:gd name="connsiteY2804" fmla="*/ 472381 h 5477157"/>
                <a:gd name="connsiteX2805" fmla="*/ 2644814 w 4173281"/>
                <a:gd name="connsiteY2805" fmla="*/ 451617 h 5477157"/>
                <a:gd name="connsiteX2806" fmla="*/ 2665578 w 4173281"/>
                <a:gd name="connsiteY2806" fmla="*/ 430853 h 5477157"/>
                <a:gd name="connsiteX2807" fmla="*/ 2686342 w 4173281"/>
                <a:gd name="connsiteY2807" fmla="*/ 451617 h 5477157"/>
                <a:gd name="connsiteX2808" fmla="*/ 2681151 w 4173281"/>
                <a:gd name="connsiteY2808" fmla="*/ 461999 h 5477157"/>
                <a:gd name="connsiteX2809" fmla="*/ 2699318 w 4173281"/>
                <a:gd name="connsiteY2809" fmla="*/ 459402 h 5477157"/>
                <a:gd name="connsiteX2810" fmla="*/ 2730464 w 4173281"/>
                <a:gd name="connsiteY2810" fmla="*/ 467190 h 5477157"/>
                <a:gd name="connsiteX2811" fmla="*/ 2784971 w 4173281"/>
                <a:gd name="connsiteY2811" fmla="*/ 451617 h 5477157"/>
                <a:gd name="connsiteX2812" fmla="*/ 2797948 w 4173281"/>
                <a:gd name="connsiteY2812" fmla="*/ 454211 h 5477157"/>
                <a:gd name="connsiteX2813" fmla="*/ 2808329 w 4173281"/>
                <a:gd name="connsiteY2813" fmla="*/ 430853 h 5477157"/>
                <a:gd name="connsiteX2814" fmla="*/ 2805735 w 4173281"/>
                <a:gd name="connsiteY2814" fmla="*/ 423065 h 5477157"/>
                <a:gd name="connsiteX2815" fmla="*/ 2831690 w 4173281"/>
                <a:gd name="connsiteY2815" fmla="*/ 397110 h 5477157"/>
                <a:gd name="connsiteX2816" fmla="*/ 2849857 w 4173281"/>
                <a:gd name="connsiteY2816" fmla="*/ 404898 h 5477157"/>
                <a:gd name="connsiteX2817" fmla="*/ 2857645 w 4173281"/>
                <a:gd name="connsiteY2817" fmla="*/ 404898 h 5477157"/>
                <a:gd name="connsiteX2818" fmla="*/ 2892035 w 4173281"/>
                <a:gd name="connsiteY2818" fmla="*/ 415281 h 5477157"/>
                <a:gd name="connsiteX2819" fmla="*/ 2894424 w 4173281"/>
                <a:gd name="connsiteY2819" fmla="*/ 418010 h 5477157"/>
                <a:gd name="connsiteX2820" fmla="*/ 2902662 w 4173281"/>
                <a:gd name="connsiteY2820" fmla="*/ 406731 h 5477157"/>
                <a:gd name="connsiteX2821" fmla="*/ 2916378 w 4173281"/>
                <a:gd name="connsiteY2821" fmla="*/ 399479 h 5477157"/>
                <a:gd name="connsiteX2822" fmla="*/ 2910527 w 4173281"/>
                <a:gd name="connsiteY2822" fmla="*/ 394840 h 5477157"/>
                <a:gd name="connsiteX2823" fmla="*/ 2906959 w 4173281"/>
                <a:gd name="connsiteY2823" fmla="*/ 381538 h 5477157"/>
                <a:gd name="connsiteX2824" fmla="*/ 2930318 w 4173281"/>
                <a:gd name="connsiteY2824" fmla="*/ 358179 h 5477157"/>
                <a:gd name="connsiteX2825" fmla="*/ 2953677 w 4173281"/>
                <a:gd name="connsiteY2825" fmla="*/ 376346 h 5477157"/>
                <a:gd name="connsiteX2826" fmla="*/ 2966656 w 4173281"/>
                <a:gd name="connsiteY2826" fmla="*/ 363370 h 5477157"/>
                <a:gd name="connsiteX2827" fmla="*/ 2943295 w 4173281"/>
                <a:gd name="connsiteY2827" fmla="*/ 342606 h 5477157"/>
                <a:gd name="connsiteX2828" fmla="*/ 2925128 w 4173281"/>
                <a:gd name="connsiteY2828" fmla="*/ 337415 h 5477157"/>
                <a:gd name="connsiteX2829" fmla="*/ 2857645 w 4173281"/>
                <a:gd name="connsiteY2829" fmla="*/ 378944 h 5477157"/>
                <a:gd name="connsiteX2830" fmla="*/ 2784971 w 4173281"/>
                <a:gd name="connsiteY2830" fmla="*/ 314054 h 5477157"/>
                <a:gd name="connsiteX2831" fmla="*/ 2769398 w 4173281"/>
                <a:gd name="connsiteY2831" fmla="*/ 290697 h 5477157"/>
                <a:gd name="connsiteX2832" fmla="*/ 2769398 w 4173281"/>
                <a:gd name="connsiteY2832" fmla="*/ 285505 h 5477157"/>
                <a:gd name="connsiteX2833" fmla="*/ 2751228 w 4173281"/>
                <a:gd name="connsiteY2833" fmla="*/ 280314 h 5477157"/>
                <a:gd name="connsiteX2834" fmla="*/ 2704509 w 4173281"/>
                <a:gd name="connsiteY2834" fmla="*/ 321843 h 5477157"/>
                <a:gd name="connsiteX2835" fmla="*/ 2701915 w 4173281"/>
                <a:gd name="connsiteY2835" fmla="*/ 321843 h 5477157"/>
                <a:gd name="connsiteX2836" fmla="*/ 2696724 w 4173281"/>
                <a:gd name="connsiteY2836" fmla="*/ 342606 h 5477157"/>
                <a:gd name="connsiteX2837" fmla="*/ 2712297 w 4173281"/>
                <a:gd name="connsiteY2837" fmla="*/ 340009 h 5477157"/>
                <a:gd name="connsiteX2838" fmla="*/ 2748634 w 4173281"/>
                <a:gd name="connsiteY2838" fmla="*/ 376346 h 5477157"/>
                <a:gd name="connsiteX2839" fmla="*/ 2712297 w 4173281"/>
                <a:gd name="connsiteY2839" fmla="*/ 412684 h 5477157"/>
                <a:gd name="connsiteX2840" fmla="*/ 2675960 w 4173281"/>
                <a:gd name="connsiteY2840" fmla="*/ 376346 h 5477157"/>
                <a:gd name="connsiteX2841" fmla="*/ 2678554 w 4173281"/>
                <a:gd name="connsiteY2841" fmla="*/ 363370 h 5477157"/>
                <a:gd name="connsiteX2842" fmla="*/ 2668172 w 4173281"/>
                <a:gd name="connsiteY2842" fmla="*/ 368561 h 5477157"/>
                <a:gd name="connsiteX2843" fmla="*/ 2670769 w 4173281"/>
                <a:gd name="connsiteY2843" fmla="*/ 378944 h 5477157"/>
                <a:gd name="connsiteX2844" fmla="*/ 2642217 w 4173281"/>
                <a:gd name="connsiteY2844" fmla="*/ 407493 h 5477157"/>
                <a:gd name="connsiteX2845" fmla="*/ 2613668 w 4173281"/>
                <a:gd name="connsiteY2845" fmla="*/ 378944 h 5477157"/>
                <a:gd name="connsiteX2846" fmla="*/ 2618859 w 4173281"/>
                <a:gd name="connsiteY2846" fmla="*/ 363370 h 5477157"/>
                <a:gd name="connsiteX2847" fmla="*/ 2590307 w 4173281"/>
                <a:gd name="connsiteY2847" fmla="*/ 314054 h 5477157"/>
                <a:gd name="connsiteX2848" fmla="*/ 2647408 w 4173281"/>
                <a:gd name="connsiteY2848" fmla="*/ 256953 h 5477157"/>
                <a:gd name="connsiteX2849" fmla="*/ 2650005 w 4173281"/>
                <a:gd name="connsiteY2849" fmla="*/ 256953 h 5477157"/>
                <a:gd name="connsiteX2850" fmla="*/ 2647408 w 4173281"/>
                <a:gd name="connsiteY2850" fmla="*/ 238787 h 5477157"/>
                <a:gd name="connsiteX2851" fmla="*/ 2660387 w 4173281"/>
                <a:gd name="connsiteY2851" fmla="*/ 207640 h 5477157"/>
                <a:gd name="connsiteX2852" fmla="*/ 2655197 w 4173281"/>
                <a:gd name="connsiteY2852" fmla="*/ 199852 h 5477157"/>
                <a:gd name="connsiteX2853" fmla="*/ 2624051 w 4173281"/>
                <a:gd name="connsiteY2853" fmla="*/ 158324 h 5477157"/>
                <a:gd name="connsiteX2854" fmla="*/ 2662981 w 4173281"/>
                <a:gd name="connsiteY2854" fmla="*/ 116796 h 5477157"/>
                <a:gd name="connsiteX2855" fmla="*/ 2681151 w 4173281"/>
                <a:gd name="connsiteY2855" fmla="*/ 103820 h 5477157"/>
                <a:gd name="connsiteX2856" fmla="*/ 2675960 w 4173281"/>
                <a:gd name="connsiteY2856" fmla="*/ 88247 h 5477157"/>
                <a:gd name="connsiteX2857" fmla="*/ 2662981 w 4173281"/>
                <a:gd name="connsiteY2857" fmla="*/ 90841 h 5477157"/>
                <a:gd name="connsiteX2858" fmla="*/ 2639623 w 4173281"/>
                <a:gd name="connsiteY2858" fmla="*/ 80460 h 5477157"/>
                <a:gd name="connsiteX2859" fmla="*/ 2624051 w 4173281"/>
                <a:gd name="connsiteY2859" fmla="*/ 83056 h 5477157"/>
                <a:gd name="connsiteX2860" fmla="*/ 2582522 w 4173281"/>
                <a:gd name="connsiteY2860" fmla="*/ 41529 h 5477157"/>
                <a:gd name="connsiteX2861" fmla="*/ 2624051 w 4173281"/>
                <a:gd name="connsiteY2861" fmla="*/ 0 h 54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</a:cxnLst>
              <a:rect l="l" t="t" r="r" b="b"/>
              <a:pathLst>
                <a:path w="4173281" h="5477157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EBA8EA-E3B4-42AB-BCF3-9260562D8D3E}"/>
                </a:ext>
              </a:extLst>
            </p:cNvPr>
            <p:cNvSpPr/>
            <p:nvPr/>
          </p:nvSpPr>
          <p:spPr>
            <a:xfrm>
              <a:off x="6519090" y="3422085"/>
              <a:ext cx="103820" cy="103820"/>
            </a:xfrm>
            <a:custGeom>
              <a:avLst/>
              <a:gdLst>
                <a:gd name="connsiteX0" fmla="*/ 21431 w 38100"/>
                <a:gd name="connsiteY0" fmla="*/ 7144 h 38100"/>
                <a:gd name="connsiteX1" fmla="*/ 7144 w 38100"/>
                <a:gd name="connsiteY1" fmla="*/ 21431 h 38100"/>
                <a:gd name="connsiteX2" fmla="*/ 21431 w 38100"/>
                <a:gd name="connsiteY2" fmla="*/ 35719 h 38100"/>
                <a:gd name="connsiteX3" fmla="*/ 35719 w 38100"/>
                <a:gd name="connsiteY3" fmla="*/ 21431 h 38100"/>
                <a:gd name="connsiteX4" fmla="*/ 21431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5" name="Graphic 166">
              <a:extLst>
                <a:ext uri="{FF2B5EF4-FFF2-40B4-BE49-F238E27FC236}">
                  <a16:creationId xmlns:a16="http://schemas.microsoft.com/office/drawing/2014/main" id="{49569AD3-0797-4231-A67C-0887FEE0CBF2}"/>
                </a:ext>
              </a:extLst>
            </p:cNvPr>
            <p:cNvGrpSpPr/>
            <p:nvPr/>
          </p:nvGrpSpPr>
          <p:grpSpPr>
            <a:xfrm>
              <a:off x="5448418" y="4114281"/>
              <a:ext cx="3978955" cy="836004"/>
              <a:chOff x="4305300" y="3052762"/>
              <a:chExt cx="3581400" cy="752475"/>
            </a:xfrm>
            <a:solidFill>
              <a:schemeClr val="accent1"/>
            </a:solidFill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C5AC7398-88B8-4A74-963F-9B39D793C361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0A49E2B9-0F7D-4CA2-B599-056EA2E5A4B9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58C47A3-7B31-443A-BB1C-9910D5A86143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81C0781D-73EF-49C4-BA3A-CC3075E7AAD5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D9A4095B-E5C0-43F4-AB04-8275D2ABBA2D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224DB561-A2B0-455A-8CF4-0E34C72A23F9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3C16D386-830E-4235-B299-EA6470430242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77FB3FBF-130D-4F61-9EBF-D832334EDA8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D1C8B521-F124-4E1E-8805-1DE457266E3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65497A60-ED42-49D5-93DA-61C50CF83A1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12FF2626-3570-467B-BBAB-D744EBE4A67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012EE405-3FC6-4403-BEB5-75DD0A33D676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90334426-B562-4F9C-BBB5-0FBBA00631AA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2F960787-DD06-4754-A66D-C3BEE3D026A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1E110124-0853-4A78-B4FD-6A7E7FAE091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DF9CBA1D-1F3C-45B3-917A-CB62A50BEB8D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A565013D-40A1-428F-922C-31C52AE6497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CB6E94D9-CA7D-4700-A15E-CA9E808FFF6D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77E689B2-DB09-4E65-9EE9-6CE7F499C6CB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1B09C526-8A9F-4643-B3EC-415135E2541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F174882A-F615-48AB-83FC-8CB754B9E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295" y="1260064"/>
              <a:ext cx="2813958" cy="4676774"/>
            </a:xfrm>
            <a:custGeom>
              <a:avLst/>
              <a:gdLst>
                <a:gd name="connsiteX0" fmla="*/ 2220518 w 2573171"/>
                <a:gd name="connsiteY0" fmla="*/ 30 h 4276588"/>
                <a:gd name="connsiteX1" fmla="*/ 2402923 w 2573171"/>
                <a:gd name="connsiteY1" fmla="*/ 9690 h 4276588"/>
                <a:gd name="connsiteX2" fmla="*/ 2573171 w 2573171"/>
                <a:gd name="connsiteY2" fmla="*/ 39369 h 4276588"/>
                <a:gd name="connsiteX3" fmla="*/ 2573171 w 2573171"/>
                <a:gd name="connsiteY3" fmla="*/ 4146982 h 4276588"/>
                <a:gd name="connsiteX4" fmla="*/ 2491486 w 2573171"/>
                <a:gd name="connsiteY4" fmla="*/ 4180895 h 4276588"/>
                <a:gd name="connsiteX5" fmla="*/ 1592006 w 2573171"/>
                <a:gd name="connsiteY5" fmla="*/ 4235058 h 4276588"/>
                <a:gd name="connsiteX6" fmla="*/ 812443 w 2573171"/>
                <a:gd name="connsiteY6" fmla="*/ 3783085 h 4276588"/>
                <a:gd name="connsiteX7" fmla="*/ 718293 w 2573171"/>
                <a:gd name="connsiteY7" fmla="*/ 3673991 h 4276588"/>
                <a:gd name="connsiteX8" fmla="*/ 709064 w 2573171"/>
                <a:gd name="connsiteY8" fmla="*/ 3743287 h 4276588"/>
                <a:gd name="connsiteX9" fmla="*/ 706996 w 2573171"/>
                <a:gd name="connsiteY9" fmla="*/ 3742771 h 4276588"/>
                <a:gd name="connsiteX10" fmla="*/ 665660 w 2573171"/>
                <a:gd name="connsiteY10" fmla="*/ 3723628 h 4276588"/>
                <a:gd name="connsiteX11" fmla="*/ 624322 w 2573171"/>
                <a:gd name="connsiteY11" fmla="*/ 3701542 h 4276588"/>
                <a:gd name="connsiteX12" fmla="*/ 588688 w 2573171"/>
                <a:gd name="connsiteY12" fmla="*/ 3675038 h 4276588"/>
                <a:gd name="connsiteX13" fmla="*/ 551629 w 2573171"/>
                <a:gd name="connsiteY13" fmla="*/ 3642645 h 4276588"/>
                <a:gd name="connsiteX14" fmla="*/ 523119 w 2573171"/>
                <a:gd name="connsiteY14" fmla="*/ 3608780 h 4276588"/>
                <a:gd name="connsiteX15" fmla="*/ 503163 w 2573171"/>
                <a:gd name="connsiteY15" fmla="*/ 3566081 h 4276588"/>
                <a:gd name="connsiteX16" fmla="*/ 487484 w 2573171"/>
                <a:gd name="connsiteY16" fmla="*/ 3517489 h 4276588"/>
                <a:gd name="connsiteX17" fmla="*/ 481783 w 2573171"/>
                <a:gd name="connsiteY17" fmla="*/ 3464484 h 4276588"/>
                <a:gd name="connsiteX18" fmla="*/ 487484 w 2573171"/>
                <a:gd name="connsiteY18" fmla="*/ 3405586 h 4276588"/>
                <a:gd name="connsiteX19" fmla="*/ 494612 w 2573171"/>
                <a:gd name="connsiteY19" fmla="*/ 3364357 h 4276588"/>
                <a:gd name="connsiteX20" fmla="*/ 499977 w 2573171"/>
                <a:gd name="connsiteY20" fmla="*/ 3339815 h 4276588"/>
                <a:gd name="connsiteX21" fmla="*/ 492110 w 2573171"/>
                <a:gd name="connsiteY21" fmla="*/ 3325862 h 4276588"/>
                <a:gd name="connsiteX22" fmla="*/ 272564 w 2573171"/>
                <a:gd name="connsiteY22" fmla="*/ 2569952 h 4276588"/>
                <a:gd name="connsiteX23" fmla="*/ 264000 w 2573171"/>
                <a:gd name="connsiteY23" fmla="*/ 2439649 h 4276588"/>
                <a:gd name="connsiteX24" fmla="*/ 230915 w 2573171"/>
                <a:gd name="connsiteY24" fmla="*/ 2427901 h 4276588"/>
                <a:gd name="connsiteX25" fmla="*/ 183875 w 2573171"/>
                <a:gd name="connsiteY25" fmla="*/ 2411703 h 4276588"/>
                <a:gd name="connsiteX26" fmla="*/ 136838 w 2573171"/>
                <a:gd name="connsiteY26" fmla="*/ 2395507 h 4276588"/>
                <a:gd name="connsiteX27" fmla="*/ 92651 w 2573171"/>
                <a:gd name="connsiteY27" fmla="*/ 2376366 h 4276588"/>
                <a:gd name="connsiteX28" fmla="*/ 57018 w 2573171"/>
                <a:gd name="connsiteY28" fmla="*/ 2355751 h 4276588"/>
                <a:gd name="connsiteX29" fmla="*/ 25657 w 2573171"/>
                <a:gd name="connsiteY29" fmla="*/ 2326304 h 4276588"/>
                <a:gd name="connsiteX30" fmla="*/ 7128 w 2573171"/>
                <a:gd name="connsiteY30" fmla="*/ 2290965 h 4276588"/>
                <a:gd name="connsiteX31" fmla="*/ 0 w 2573171"/>
                <a:gd name="connsiteY31" fmla="*/ 2254154 h 4276588"/>
                <a:gd name="connsiteX32" fmla="*/ 5703 w 2573171"/>
                <a:gd name="connsiteY32" fmla="*/ 2218817 h 4276588"/>
                <a:gd name="connsiteX33" fmla="*/ 18530 w 2573171"/>
                <a:gd name="connsiteY33" fmla="*/ 2186423 h 4276588"/>
                <a:gd name="connsiteX34" fmla="*/ 38486 w 2573171"/>
                <a:gd name="connsiteY34" fmla="*/ 2159919 h 4276588"/>
                <a:gd name="connsiteX35" fmla="*/ 62717 w 2573171"/>
                <a:gd name="connsiteY35" fmla="*/ 2133416 h 4276588"/>
                <a:gd name="connsiteX36" fmla="*/ 85523 w 2573171"/>
                <a:gd name="connsiteY36" fmla="*/ 2111330 h 4276588"/>
                <a:gd name="connsiteX37" fmla="*/ 104055 w 2573171"/>
                <a:gd name="connsiteY37" fmla="*/ 2093661 h 4276588"/>
                <a:gd name="connsiteX38" fmla="*/ 158220 w 2573171"/>
                <a:gd name="connsiteY38" fmla="*/ 2028875 h 4276588"/>
                <a:gd name="connsiteX39" fmla="*/ 215235 w 2573171"/>
                <a:gd name="connsiteY39" fmla="*/ 1969978 h 4276588"/>
                <a:gd name="connsiteX40" fmla="*/ 272251 w 2573171"/>
                <a:gd name="connsiteY40" fmla="*/ 1911081 h 4276588"/>
                <a:gd name="connsiteX41" fmla="*/ 296508 w 2573171"/>
                <a:gd name="connsiteY41" fmla="*/ 1882067 h 4276588"/>
                <a:gd name="connsiteX42" fmla="*/ 327525 w 2573171"/>
                <a:gd name="connsiteY42" fmla="*/ 1721004 h 4276588"/>
                <a:gd name="connsiteX43" fmla="*/ 463426 w 2573171"/>
                <a:gd name="connsiteY43" fmla="*/ 1306911 h 4276588"/>
                <a:gd name="connsiteX44" fmla="*/ 488916 w 2573171"/>
                <a:gd name="connsiteY44" fmla="*/ 1253511 h 4276588"/>
                <a:gd name="connsiteX45" fmla="*/ 490337 w 2573171"/>
                <a:gd name="connsiteY45" fmla="*/ 1214627 h 4276588"/>
                <a:gd name="connsiteX46" fmla="*/ 497464 w 2573171"/>
                <a:gd name="connsiteY46" fmla="*/ 1132171 h 4276588"/>
                <a:gd name="connsiteX47" fmla="*/ 577284 w 2573171"/>
                <a:gd name="connsiteY47" fmla="*/ 792042 h 4276588"/>
                <a:gd name="connsiteX48" fmla="*/ 627174 w 2573171"/>
                <a:gd name="connsiteY48" fmla="*/ 668359 h 4276588"/>
                <a:gd name="connsiteX49" fmla="*/ 687040 w 2573171"/>
                <a:gd name="connsiteY49" fmla="*/ 553511 h 4276588"/>
                <a:gd name="connsiteX50" fmla="*/ 756884 w 2573171"/>
                <a:gd name="connsiteY50" fmla="*/ 446024 h 4276588"/>
                <a:gd name="connsiteX51" fmla="*/ 836706 w 2573171"/>
                <a:gd name="connsiteY51" fmla="*/ 344427 h 4276588"/>
                <a:gd name="connsiteX52" fmla="*/ 925082 w 2573171"/>
                <a:gd name="connsiteY52" fmla="*/ 251665 h 4276588"/>
                <a:gd name="connsiteX53" fmla="*/ 1020581 w 2573171"/>
                <a:gd name="connsiteY53" fmla="*/ 166264 h 4276588"/>
                <a:gd name="connsiteX54" fmla="*/ 1124636 w 2573171"/>
                <a:gd name="connsiteY54" fmla="*/ 88226 h 4276588"/>
                <a:gd name="connsiteX55" fmla="*/ 1202454 w 2573171"/>
                <a:gd name="connsiteY55" fmla="*/ 38513 h 4276588"/>
                <a:gd name="connsiteX56" fmla="*/ 1155265 w 2573171"/>
                <a:gd name="connsiteY56" fmla="*/ 392849 h 4276588"/>
                <a:gd name="connsiteX57" fmla="*/ 1194663 w 2573171"/>
                <a:gd name="connsiteY57" fmla="*/ 360589 h 4276588"/>
                <a:gd name="connsiteX58" fmla="*/ 2220518 w 2573171"/>
                <a:gd name="connsiteY58" fmla="*/ 30 h 4276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73171" h="4276588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60091919-C678-4640-B296-F19382FDF88C}"/>
                </a:ext>
              </a:extLst>
            </p:cNvPr>
            <p:cNvSpPr>
              <a:spLocks/>
            </p:cNvSpPr>
            <p:nvPr/>
          </p:nvSpPr>
          <p:spPr bwMode="auto">
            <a:xfrm rot="234009">
              <a:off x="8796978" y="1000913"/>
              <a:ext cx="2869724" cy="5380543"/>
            </a:xfrm>
            <a:custGeom>
              <a:avLst/>
              <a:gdLst>
                <a:gd name="connsiteX0" fmla="*/ 2160897 w 2549927"/>
                <a:gd name="connsiteY0" fmla="*/ 0 h 4780945"/>
                <a:gd name="connsiteX1" fmla="*/ 2224307 w 2549927"/>
                <a:gd name="connsiteY1" fmla="*/ 512 h 4780945"/>
                <a:gd name="connsiteX2" fmla="*/ 2549927 w 2549927"/>
                <a:gd name="connsiteY2" fmla="*/ 4776685 h 4780945"/>
                <a:gd name="connsiteX3" fmla="*/ 2464506 w 2549927"/>
                <a:gd name="connsiteY3" fmla="*/ 4780945 h 4780945"/>
                <a:gd name="connsiteX4" fmla="*/ 2262101 w 2549927"/>
                <a:gd name="connsiteY4" fmla="*/ 4778000 h 4780945"/>
                <a:gd name="connsiteX5" fmla="*/ 2065395 w 2549927"/>
                <a:gd name="connsiteY5" fmla="*/ 4758859 h 4780945"/>
                <a:gd name="connsiteX6" fmla="*/ 1871543 w 2549927"/>
                <a:gd name="connsiteY6" fmla="*/ 4724992 h 4780945"/>
                <a:gd name="connsiteX7" fmla="*/ 1862989 w 2549927"/>
                <a:gd name="connsiteY7" fmla="*/ 4676403 h 4780945"/>
                <a:gd name="connsiteX8" fmla="*/ 1853012 w 2549927"/>
                <a:gd name="connsiteY8" fmla="*/ 4620451 h 4780945"/>
                <a:gd name="connsiteX9" fmla="*/ 1840184 w 2549927"/>
                <a:gd name="connsiteY9" fmla="*/ 4552720 h 4780945"/>
                <a:gd name="connsiteX10" fmla="*/ 1830206 w 2549927"/>
                <a:gd name="connsiteY10" fmla="*/ 4480571 h 4780945"/>
                <a:gd name="connsiteX11" fmla="*/ 1815951 w 2549927"/>
                <a:gd name="connsiteY11" fmla="*/ 4402533 h 4780945"/>
                <a:gd name="connsiteX12" fmla="*/ 1801697 w 2549927"/>
                <a:gd name="connsiteY12" fmla="*/ 4323022 h 4780945"/>
                <a:gd name="connsiteX13" fmla="*/ 1786017 w 2549927"/>
                <a:gd name="connsiteY13" fmla="*/ 4244984 h 4780945"/>
                <a:gd name="connsiteX14" fmla="*/ 1767489 w 2549927"/>
                <a:gd name="connsiteY14" fmla="*/ 4169891 h 4780945"/>
                <a:gd name="connsiteX15" fmla="*/ 1748957 w 2549927"/>
                <a:gd name="connsiteY15" fmla="*/ 4097743 h 4780945"/>
                <a:gd name="connsiteX16" fmla="*/ 1726151 w 2549927"/>
                <a:gd name="connsiteY16" fmla="*/ 4034429 h 4780945"/>
                <a:gd name="connsiteX17" fmla="*/ 1701920 w 2549927"/>
                <a:gd name="connsiteY17" fmla="*/ 3979949 h 4780945"/>
                <a:gd name="connsiteX18" fmla="*/ 1676263 w 2549927"/>
                <a:gd name="connsiteY18" fmla="*/ 3937250 h 4780945"/>
                <a:gd name="connsiteX19" fmla="*/ 1647755 w 2549927"/>
                <a:gd name="connsiteY19" fmla="*/ 3910747 h 4780945"/>
                <a:gd name="connsiteX20" fmla="*/ 1616397 w 2549927"/>
                <a:gd name="connsiteY20" fmla="*/ 3897494 h 4780945"/>
                <a:gd name="connsiteX21" fmla="*/ 1580762 w 2549927"/>
                <a:gd name="connsiteY21" fmla="*/ 3891604 h 4780945"/>
                <a:gd name="connsiteX22" fmla="*/ 1539426 w 2549927"/>
                <a:gd name="connsiteY22" fmla="*/ 3894551 h 4780945"/>
                <a:gd name="connsiteX23" fmla="*/ 1498089 w 2549927"/>
                <a:gd name="connsiteY23" fmla="*/ 3900439 h 4780945"/>
                <a:gd name="connsiteX24" fmla="*/ 1459603 w 2549927"/>
                <a:gd name="connsiteY24" fmla="*/ 3910746 h 4780945"/>
                <a:gd name="connsiteX25" fmla="*/ 1422542 w 2549927"/>
                <a:gd name="connsiteY25" fmla="*/ 3921052 h 4780945"/>
                <a:gd name="connsiteX26" fmla="*/ 1388333 w 2549927"/>
                <a:gd name="connsiteY26" fmla="*/ 3931358 h 4780945"/>
                <a:gd name="connsiteX27" fmla="*/ 1362676 w 2549927"/>
                <a:gd name="connsiteY27" fmla="*/ 3940193 h 4780945"/>
                <a:gd name="connsiteX28" fmla="*/ 1301384 w 2549927"/>
                <a:gd name="connsiteY28" fmla="*/ 3960809 h 4780945"/>
                <a:gd name="connsiteX29" fmla="*/ 1231539 w 2549927"/>
                <a:gd name="connsiteY29" fmla="*/ 3979950 h 4780945"/>
                <a:gd name="connsiteX30" fmla="*/ 1153144 w 2549927"/>
                <a:gd name="connsiteY30" fmla="*/ 3996145 h 4780945"/>
                <a:gd name="connsiteX31" fmla="*/ 1070471 w 2549927"/>
                <a:gd name="connsiteY31" fmla="*/ 4006453 h 4780945"/>
                <a:gd name="connsiteX32" fmla="*/ 987798 w 2549927"/>
                <a:gd name="connsiteY32" fmla="*/ 4015289 h 4780945"/>
                <a:gd name="connsiteX33" fmla="*/ 903700 w 2549927"/>
                <a:gd name="connsiteY33" fmla="*/ 4018232 h 4780945"/>
                <a:gd name="connsiteX34" fmla="*/ 823877 w 2549927"/>
                <a:gd name="connsiteY34" fmla="*/ 4012343 h 4780945"/>
                <a:gd name="connsiteX35" fmla="*/ 748332 w 2549927"/>
                <a:gd name="connsiteY35" fmla="*/ 3999091 h 4780945"/>
                <a:gd name="connsiteX36" fmla="*/ 706996 w 2549927"/>
                <a:gd name="connsiteY36" fmla="*/ 3988785 h 4780945"/>
                <a:gd name="connsiteX37" fmla="*/ 665660 w 2549927"/>
                <a:gd name="connsiteY37" fmla="*/ 3969642 h 4780945"/>
                <a:gd name="connsiteX38" fmla="*/ 624322 w 2549927"/>
                <a:gd name="connsiteY38" fmla="*/ 3947556 h 4780945"/>
                <a:gd name="connsiteX39" fmla="*/ 588688 w 2549927"/>
                <a:gd name="connsiteY39" fmla="*/ 3921052 h 4780945"/>
                <a:gd name="connsiteX40" fmla="*/ 551629 w 2549927"/>
                <a:gd name="connsiteY40" fmla="*/ 3888658 h 4780945"/>
                <a:gd name="connsiteX41" fmla="*/ 523119 w 2549927"/>
                <a:gd name="connsiteY41" fmla="*/ 3854794 h 4780945"/>
                <a:gd name="connsiteX42" fmla="*/ 503163 w 2549927"/>
                <a:gd name="connsiteY42" fmla="*/ 3812095 h 4780945"/>
                <a:gd name="connsiteX43" fmla="*/ 487484 w 2549927"/>
                <a:gd name="connsiteY43" fmla="*/ 3763503 h 4780945"/>
                <a:gd name="connsiteX44" fmla="*/ 481783 w 2549927"/>
                <a:gd name="connsiteY44" fmla="*/ 3710497 h 4780945"/>
                <a:gd name="connsiteX45" fmla="*/ 487484 w 2549927"/>
                <a:gd name="connsiteY45" fmla="*/ 3651600 h 4780945"/>
                <a:gd name="connsiteX46" fmla="*/ 494612 w 2549927"/>
                <a:gd name="connsiteY46" fmla="*/ 3610371 h 4780945"/>
                <a:gd name="connsiteX47" fmla="*/ 504589 w 2549927"/>
                <a:gd name="connsiteY47" fmla="*/ 3564727 h 4780945"/>
                <a:gd name="connsiteX48" fmla="*/ 515994 w 2549927"/>
                <a:gd name="connsiteY48" fmla="*/ 3517609 h 4780945"/>
                <a:gd name="connsiteX49" fmla="*/ 520269 w 2549927"/>
                <a:gd name="connsiteY49" fmla="*/ 3471965 h 4780945"/>
                <a:gd name="connsiteX50" fmla="*/ 520269 w 2549927"/>
                <a:gd name="connsiteY50" fmla="*/ 3423375 h 4780945"/>
                <a:gd name="connsiteX51" fmla="*/ 507440 w 2549927"/>
                <a:gd name="connsiteY51" fmla="*/ 3380675 h 4780945"/>
                <a:gd name="connsiteX52" fmla="*/ 494612 w 2549927"/>
                <a:gd name="connsiteY52" fmla="*/ 3357115 h 4780945"/>
                <a:gd name="connsiteX53" fmla="*/ 471805 w 2549927"/>
                <a:gd name="connsiteY53" fmla="*/ 3335031 h 4780945"/>
                <a:gd name="connsiteX54" fmla="*/ 447574 w 2549927"/>
                <a:gd name="connsiteY54" fmla="*/ 3318833 h 4780945"/>
                <a:gd name="connsiteX55" fmla="*/ 421917 w 2549927"/>
                <a:gd name="connsiteY55" fmla="*/ 3305581 h 4780945"/>
                <a:gd name="connsiteX56" fmla="*/ 396260 w 2549927"/>
                <a:gd name="connsiteY56" fmla="*/ 3286439 h 4780945"/>
                <a:gd name="connsiteX57" fmla="*/ 376305 w 2549927"/>
                <a:gd name="connsiteY57" fmla="*/ 3265826 h 4780945"/>
                <a:gd name="connsiteX58" fmla="*/ 360624 w 2549927"/>
                <a:gd name="connsiteY58" fmla="*/ 3239322 h 4780945"/>
                <a:gd name="connsiteX59" fmla="*/ 354923 w 2549927"/>
                <a:gd name="connsiteY59" fmla="*/ 3209875 h 4780945"/>
                <a:gd name="connsiteX60" fmla="*/ 357774 w 2549927"/>
                <a:gd name="connsiteY60" fmla="*/ 3180425 h 4780945"/>
                <a:gd name="connsiteX61" fmla="*/ 367752 w 2549927"/>
                <a:gd name="connsiteY61" fmla="*/ 3152449 h 4780945"/>
                <a:gd name="connsiteX62" fmla="*/ 380580 w 2549927"/>
                <a:gd name="connsiteY62" fmla="*/ 3128890 h 4780945"/>
                <a:gd name="connsiteX63" fmla="*/ 389133 w 2549927"/>
                <a:gd name="connsiteY63" fmla="*/ 3105331 h 4780945"/>
                <a:gd name="connsiteX64" fmla="*/ 347796 w 2549927"/>
                <a:gd name="connsiteY64" fmla="*/ 3075885 h 4780945"/>
                <a:gd name="connsiteX65" fmla="*/ 319288 w 2549927"/>
                <a:gd name="connsiteY65" fmla="*/ 3046436 h 4780945"/>
                <a:gd name="connsiteX66" fmla="*/ 303609 w 2549927"/>
                <a:gd name="connsiteY66" fmla="*/ 3016987 h 4780945"/>
                <a:gd name="connsiteX67" fmla="*/ 300759 w 2549927"/>
                <a:gd name="connsiteY67" fmla="*/ 2984594 h 4780945"/>
                <a:gd name="connsiteX68" fmla="*/ 305034 w 2549927"/>
                <a:gd name="connsiteY68" fmla="*/ 2955147 h 4780945"/>
                <a:gd name="connsiteX69" fmla="*/ 316438 w 2549927"/>
                <a:gd name="connsiteY69" fmla="*/ 2922753 h 4780945"/>
                <a:gd name="connsiteX70" fmla="*/ 332117 w 2549927"/>
                <a:gd name="connsiteY70" fmla="*/ 2890359 h 4780945"/>
                <a:gd name="connsiteX71" fmla="*/ 349222 w 2549927"/>
                <a:gd name="connsiteY71" fmla="*/ 2857968 h 4780945"/>
                <a:gd name="connsiteX72" fmla="*/ 364902 w 2549927"/>
                <a:gd name="connsiteY72" fmla="*/ 2824099 h 4780945"/>
                <a:gd name="connsiteX73" fmla="*/ 380581 w 2549927"/>
                <a:gd name="connsiteY73" fmla="*/ 2791708 h 4780945"/>
                <a:gd name="connsiteX74" fmla="*/ 389132 w 2549927"/>
                <a:gd name="connsiteY74" fmla="*/ 2756371 h 4780945"/>
                <a:gd name="connsiteX75" fmla="*/ 360624 w 2549927"/>
                <a:gd name="connsiteY75" fmla="*/ 2729865 h 4780945"/>
                <a:gd name="connsiteX76" fmla="*/ 320713 w 2549927"/>
                <a:gd name="connsiteY76" fmla="*/ 2709252 h 4780945"/>
                <a:gd name="connsiteX77" fmla="*/ 276527 w 2549927"/>
                <a:gd name="connsiteY77" fmla="*/ 2690110 h 4780945"/>
                <a:gd name="connsiteX78" fmla="*/ 230914 w 2549927"/>
                <a:gd name="connsiteY78" fmla="*/ 2673914 h 4780945"/>
                <a:gd name="connsiteX79" fmla="*/ 183875 w 2549927"/>
                <a:gd name="connsiteY79" fmla="*/ 2657717 h 4780945"/>
                <a:gd name="connsiteX80" fmla="*/ 136838 w 2549927"/>
                <a:gd name="connsiteY80" fmla="*/ 2641521 h 4780945"/>
                <a:gd name="connsiteX81" fmla="*/ 92651 w 2549927"/>
                <a:gd name="connsiteY81" fmla="*/ 2622380 h 4780945"/>
                <a:gd name="connsiteX82" fmla="*/ 57018 w 2549927"/>
                <a:gd name="connsiteY82" fmla="*/ 2601764 h 4780945"/>
                <a:gd name="connsiteX83" fmla="*/ 25657 w 2549927"/>
                <a:gd name="connsiteY83" fmla="*/ 2572318 h 4780945"/>
                <a:gd name="connsiteX84" fmla="*/ 7128 w 2549927"/>
                <a:gd name="connsiteY84" fmla="*/ 2536979 h 4780945"/>
                <a:gd name="connsiteX85" fmla="*/ 0 w 2549927"/>
                <a:gd name="connsiteY85" fmla="*/ 2500168 h 4780945"/>
                <a:gd name="connsiteX86" fmla="*/ 5703 w 2549927"/>
                <a:gd name="connsiteY86" fmla="*/ 2464831 h 4780945"/>
                <a:gd name="connsiteX87" fmla="*/ 18529 w 2549927"/>
                <a:gd name="connsiteY87" fmla="*/ 2432437 h 4780945"/>
                <a:gd name="connsiteX88" fmla="*/ 38486 w 2549927"/>
                <a:gd name="connsiteY88" fmla="*/ 2405933 h 4780945"/>
                <a:gd name="connsiteX89" fmla="*/ 62716 w 2549927"/>
                <a:gd name="connsiteY89" fmla="*/ 2379430 h 4780945"/>
                <a:gd name="connsiteX90" fmla="*/ 85523 w 2549927"/>
                <a:gd name="connsiteY90" fmla="*/ 2357343 h 4780945"/>
                <a:gd name="connsiteX91" fmla="*/ 104055 w 2549927"/>
                <a:gd name="connsiteY91" fmla="*/ 2339675 h 4780945"/>
                <a:gd name="connsiteX92" fmla="*/ 158220 w 2549927"/>
                <a:gd name="connsiteY92" fmla="*/ 2274890 h 4780945"/>
                <a:gd name="connsiteX93" fmla="*/ 215235 w 2549927"/>
                <a:gd name="connsiteY93" fmla="*/ 2215992 h 4780945"/>
                <a:gd name="connsiteX94" fmla="*/ 272251 w 2549927"/>
                <a:gd name="connsiteY94" fmla="*/ 2157095 h 4780945"/>
                <a:gd name="connsiteX95" fmla="*/ 326415 w 2549927"/>
                <a:gd name="connsiteY95" fmla="*/ 2092307 h 4780945"/>
                <a:gd name="connsiteX96" fmla="*/ 377730 w 2549927"/>
                <a:gd name="connsiteY96" fmla="*/ 2028994 h 4780945"/>
                <a:gd name="connsiteX97" fmla="*/ 424767 w 2549927"/>
                <a:gd name="connsiteY97" fmla="*/ 1956846 h 4780945"/>
                <a:gd name="connsiteX98" fmla="*/ 463254 w 2549927"/>
                <a:gd name="connsiteY98" fmla="*/ 1878807 h 4780945"/>
                <a:gd name="connsiteX99" fmla="*/ 484633 w 2549927"/>
                <a:gd name="connsiteY99" fmla="*/ 1814020 h 4780945"/>
                <a:gd name="connsiteX100" fmla="*/ 491760 w 2549927"/>
                <a:gd name="connsiteY100" fmla="*/ 1750707 h 4780945"/>
                <a:gd name="connsiteX101" fmla="*/ 491761 w 2549927"/>
                <a:gd name="connsiteY101" fmla="*/ 1682976 h 4780945"/>
                <a:gd name="connsiteX102" fmla="*/ 490337 w 2549927"/>
                <a:gd name="connsiteY102" fmla="*/ 1610826 h 4780945"/>
                <a:gd name="connsiteX103" fmla="*/ 487484 w 2549927"/>
                <a:gd name="connsiteY103" fmla="*/ 1538679 h 4780945"/>
                <a:gd name="connsiteX104" fmla="*/ 490337 w 2549927"/>
                <a:gd name="connsiteY104" fmla="*/ 1460641 h 4780945"/>
                <a:gd name="connsiteX105" fmla="*/ 497464 w 2549927"/>
                <a:gd name="connsiteY105" fmla="*/ 1378185 h 4780945"/>
                <a:gd name="connsiteX106" fmla="*/ 577284 w 2549927"/>
                <a:gd name="connsiteY106" fmla="*/ 1038056 h 4780945"/>
                <a:gd name="connsiteX107" fmla="*/ 627174 w 2549927"/>
                <a:gd name="connsiteY107" fmla="*/ 914372 h 4780945"/>
                <a:gd name="connsiteX108" fmla="*/ 687040 w 2549927"/>
                <a:gd name="connsiteY108" fmla="*/ 799525 h 4780945"/>
                <a:gd name="connsiteX109" fmla="*/ 756884 w 2549927"/>
                <a:gd name="connsiteY109" fmla="*/ 692038 h 4780945"/>
                <a:gd name="connsiteX110" fmla="*/ 836706 w 2549927"/>
                <a:gd name="connsiteY110" fmla="*/ 590441 h 4780945"/>
                <a:gd name="connsiteX111" fmla="*/ 925082 w 2549927"/>
                <a:gd name="connsiteY111" fmla="*/ 497679 h 4780945"/>
                <a:gd name="connsiteX112" fmla="*/ 1020581 w 2549927"/>
                <a:gd name="connsiteY112" fmla="*/ 412278 h 4780945"/>
                <a:gd name="connsiteX113" fmla="*/ 1124636 w 2549927"/>
                <a:gd name="connsiteY113" fmla="*/ 334239 h 4780945"/>
                <a:gd name="connsiteX114" fmla="*/ 1232966 w 2549927"/>
                <a:gd name="connsiteY114" fmla="*/ 265035 h 4780945"/>
                <a:gd name="connsiteX115" fmla="*/ 1349849 w 2549927"/>
                <a:gd name="connsiteY115" fmla="*/ 203194 h 4780945"/>
                <a:gd name="connsiteX116" fmla="*/ 1469581 w 2549927"/>
                <a:gd name="connsiteY116" fmla="*/ 151659 h 4780945"/>
                <a:gd name="connsiteX117" fmla="*/ 1590740 w 2549927"/>
                <a:gd name="connsiteY117" fmla="*/ 106015 h 4780945"/>
                <a:gd name="connsiteX118" fmla="*/ 1998402 w 2549927"/>
                <a:gd name="connsiteY118" fmla="*/ 13253 h 478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2549927" h="4780945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pic>
          <p:nvPicPr>
            <p:cNvPr id="258" name="Graphic 257">
              <a:extLst>
                <a:ext uri="{FF2B5EF4-FFF2-40B4-BE49-F238E27FC236}">
                  <a16:creationId xmlns:a16="http://schemas.microsoft.com/office/drawing/2014/main" id="{27205D4E-9CAC-4578-8A77-4A52152EA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429386" y="5309032"/>
              <a:ext cx="3648588" cy="781840"/>
            </a:xfrm>
            <a:prstGeom prst="rect">
              <a:avLst/>
            </a:prstGeom>
          </p:spPr>
        </p:pic>
        <p:sp>
          <p:nvSpPr>
            <p:cNvPr id="259" name="Plus Sign 258">
              <a:extLst>
                <a:ext uri="{FF2B5EF4-FFF2-40B4-BE49-F238E27FC236}">
                  <a16:creationId xmlns:a16="http://schemas.microsoft.com/office/drawing/2014/main" id="{F0EC1268-A63D-4262-9E11-5ABA783E1D37}"/>
                </a:ext>
              </a:extLst>
            </p:cNvPr>
            <p:cNvSpPr/>
            <p:nvPr/>
          </p:nvSpPr>
          <p:spPr>
            <a:xfrm>
              <a:off x="9528169" y="2586099"/>
              <a:ext cx="1944598" cy="1944598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38E8E8AE-BC74-4FEA-AEFD-BCE482AB4D72}"/>
                </a:ext>
              </a:extLst>
            </p:cNvPr>
            <p:cNvSpPr/>
            <p:nvPr/>
          </p:nvSpPr>
          <p:spPr>
            <a:xfrm>
              <a:off x="10491677" y="2055738"/>
              <a:ext cx="1120091" cy="1316703"/>
            </a:xfrm>
            <a:custGeom>
              <a:avLst/>
              <a:gdLst>
                <a:gd name="connsiteX0" fmla="*/ 472166 w 1120091"/>
                <a:gd name="connsiteY0" fmla="*/ 1283935 h 1316703"/>
                <a:gd name="connsiteX1" fmla="*/ 488551 w 1120091"/>
                <a:gd name="connsiteY1" fmla="*/ 1300318 h 1316703"/>
                <a:gd name="connsiteX2" fmla="*/ 472166 w 1120091"/>
                <a:gd name="connsiteY2" fmla="*/ 1316703 h 1316703"/>
                <a:gd name="connsiteX3" fmla="*/ 455782 w 1120091"/>
                <a:gd name="connsiteY3" fmla="*/ 1300318 h 1316703"/>
                <a:gd name="connsiteX4" fmla="*/ 472166 w 1120091"/>
                <a:gd name="connsiteY4" fmla="*/ 1283935 h 1316703"/>
                <a:gd name="connsiteX5" fmla="*/ 731336 w 1120091"/>
                <a:gd name="connsiteY5" fmla="*/ 1270530 h 1316703"/>
                <a:gd name="connsiteX6" fmla="*/ 753679 w 1120091"/>
                <a:gd name="connsiteY6" fmla="*/ 1292871 h 1316703"/>
                <a:gd name="connsiteX7" fmla="*/ 731336 w 1120091"/>
                <a:gd name="connsiteY7" fmla="*/ 1315214 h 1316703"/>
                <a:gd name="connsiteX8" fmla="*/ 708994 w 1120091"/>
                <a:gd name="connsiteY8" fmla="*/ 1292871 h 1316703"/>
                <a:gd name="connsiteX9" fmla="*/ 731336 w 1120091"/>
                <a:gd name="connsiteY9" fmla="*/ 1270530 h 1316703"/>
                <a:gd name="connsiteX10" fmla="*/ 484083 w 1120091"/>
                <a:gd name="connsiteY10" fmla="*/ 1225846 h 1316703"/>
                <a:gd name="connsiteX11" fmla="*/ 495999 w 1120091"/>
                <a:gd name="connsiteY11" fmla="*/ 1237761 h 1316703"/>
                <a:gd name="connsiteX12" fmla="*/ 484083 w 1120091"/>
                <a:gd name="connsiteY12" fmla="*/ 1249677 h 1316703"/>
                <a:gd name="connsiteX13" fmla="*/ 472167 w 1120091"/>
                <a:gd name="connsiteY13" fmla="*/ 1237761 h 1316703"/>
                <a:gd name="connsiteX14" fmla="*/ 484083 w 1120091"/>
                <a:gd name="connsiteY14" fmla="*/ 1225846 h 1316703"/>
                <a:gd name="connsiteX15" fmla="*/ 1024765 w 1120091"/>
                <a:gd name="connsiteY15" fmla="*/ 1142435 h 1316703"/>
                <a:gd name="connsiteX16" fmla="*/ 1033702 w 1120091"/>
                <a:gd name="connsiteY16" fmla="*/ 1151372 h 1316703"/>
                <a:gd name="connsiteX17" fmla="*/ 1024765 w 1120091"/>
                <a:gd name="connsiteY17" fmla="*/ 1160309 h 1316703"/>
                <a:gd name="connsiteX18" fmla="*/ 1015828 w 1120091"/>
                <a:gd name="connsiteY18" fmla="*/ 1151372 h 1316703"/>
                <a:gd name="connsiteX19" fmla="*/ 1024765 w 1120091"/>
                <a:gd name="connsiteY19" fmla="*/ 1142435 h 1316703"/>
                <a:gd name="connsiteX20" fmla="*/ 355988 w 1120091"/>
                <a:gd name="connsiteY20" fmla="*/ 1132007 h 1316703"/>
                <a:gd name="connsiteX21" fmla="*/ 397694 w 1120091"/>
                <a:gd name="connsiteY21" fmla="*/ 1173712 h 1316703"/>
                <a:gd name="connsiteX22" fmla="*/ 355988 w 1120091"/>
                <a:gd name="connsiteY22" fmla="*/ 1215418 h 1316703"/>
                <a:gd name="connsiteX23" fmla="*/ 314283 w 1120091"/>
                <a:gd name="connsiteY23" fmla="*/ 1173712 h 1316703"/>
                <a:gd name="connsiteX24" fmla="*/ 355988 w 1120091"/>
                <a:gd name="connsiteY24" fmla="*/ 1132007 h 1316703"/>
                <a:gd name="connsiteX25" fmla="*/ 181718 w 1120091"/>
                <a:gd name="connsiteY25" fmla="*/ 1117113 h 1316703"/>
                <a:gd name="connsiteX26" fmla="*/ 207040 w 1120091"/>
                <a:gd name="connsiteY26" fmla="*/ 1142433 h 1316703"/>
                <a:gd name="connsiteX27" fmla="*/ 181718 w 1120091"/>
                <a:gd name="connsiteY27" fmla="*/ 1167755 h 1316703"/>
                <a:gd name="connsiteX28" fmla="*/ 156397 w 1120091"/>
                <a:gd name="connsiteY28" fmla="*/ 1142433 h 1316703"/>
                <a:gd name="connsiteX29" fmla="*/ 181718 w 1120091"/>
                <a:gd name="connsiteY29" fmla="*/ 1117113 h 1316703"/>
                <a:gd name="connsiteX30" fmla="*/ 786447 w 1120091"/>
                <a:gd name="connsiteY30" fmla="*/ 1114134 h 1316703"/>
                <a:gd name="connsiteX31" fmla="*/ 823685 w 1120091"/>
                <a:gd name="connsiteY31" fmla="*/ 1151370 h 1316703"/>
                <a:gd name="connsiteX32" fmla="*/ 786447 w 1120091"/>
                <a:gd name="connsiteY32" fmla="*/ 1188608 h 1316703"/>
                <a:gd name="connsiteX33" fmla="*/ 749211 w 1120091"/>
                <a:gd name="connsiteY33" fmla="*/ 1151370 h 1316703"/>
                <a:gd name="connsiteX34" fmla="*/ 786447 w 1120091"/>
                <a:gd name="connsiteY34" fmla="*/ 1114134 h 1316703"/>
                <a:gd name="connsiteX35" fmla="*/ 485572 w 1120091"/>
                <a:gd name="connsiteY35" fmla="*/ 1100729 h 1316703"/>
                <a:gd name="connsiteX36" fmla="*/ 524299 w 1120091"/>
                <a:gd name="connsiteY36" fmla="*/ 1139455 h 1316703"/>
                <a:gd name="connsiteX37" fmla="*/ 485572 w 1120091"/>
                <a:gd name="connsiteY37" fmla="*/ 1178182 h 1316703"/>
                <a:gd name="connsiteX38" fmla="*/ 446846 w 1120091"/>
                <a:gd name="connsiteY38" fmla="*/ 1139455 h 1316703"/>
                <a:gd name="connsiteX39" fmla="*/ 485572 w 1120091"/>
                <a:gd name="connsiteY39" fmla="*/ 1100729 h 1316703"/>
                <a:gd name="connsiteX40" fmla="*/ 1038169 w 1120091"/>
                <a:gd name="connsiteY40" fmla="*/ 1085834 h 1316703"/>
                <a:gd name="connsiteX41" fmla="*/ 1054554 w 1120091"/>
                <a:gd name="connsiteY41" fmla="*/ 1102217 h 1316703"/>
                <a:gd name="connsiteX42" fmla="*/ 1038169 w 1120091"/>
                <a:gd name="connsiteY42" fmla="*/ 1118602 h 1316703"/>
                <a:gd name="connsiteX43" fmla="*/ 1021785 w 1120091"/>
                <a:gd name="connsiteY43" fmla="*/ 1102217 h 1316703"/>
                <a:gd name="connsiteX44" fmla="*/ 1038169 w 1120091"/>
                <a:gd name="connsiteY44" fmla="*/ 1085834 h 1316703"/>
                <a:gd name="connsiteX45" fmla="*/ 445355 w 1120091"/>
                <a:gd name="connsiteY45" fmla="*/ 1060512 h 1316703"/>
                <a:gd name="connsiteX46" fmla="*/ 467698 w 1120091"/>
                <a:gd name="connsiteY46" fmla="*/ 1082853 h 1316703"/>
                <a:gd name="connsiteX47" fmla="*/ 445355 w 1120091"/>
                <a:gd name="connsiteY47" fmla="*/ 1105196 h 1316703"/>
                <a:gd name="connsiteX48" fmla="*/ 423013 w 1120091"/>
                <a:gd name="connsiteY48" fmla="*/ 1082853 h 1316703"/>
                <a:gd name="connsiteX49" fmla="*/ 445355 w 1120091"/>
                <a:gd name="connsiteY49" fmla="*/ 1060512 h 1316703"/>
                <a:gd name="connsiteX50" fmla="*/ 278535 w 1120091"/>
                <a:gd name="connsiteY50" fmla="*/ 1009870 h 1316703"/>
                <a:gd name="connsiteX51" fmla="*/ 287472 w 1120091"/>
                <a:gd name="connsiteY51" fmla="*/ 1018807 h 1316703"/>
                <a:gd name="connsiteX52" fmla="*/ 278535 w 1120091"/>
                <a:gd name="connsiteY52" fmla="*/ 1027744 h 1316703"/>
                <a:gd name="connsiteX53" fmla="*/ 269598 w 1120091"/>
                <a:gd name="connsiteY53" fmla="*/ 1018807 h 1316703"/>
                <a:gd name="connsiteX54" fmla="*/ 278535 w 1120091"/>
                <a:gd name="connsiteY54" fmla="*/ 1009870 h 1316703"/>
                <a:gd name="connsiteX55" fmla="*/ 241297 w 1120091"/>
                <a:gd name="connsiteY55" fmla="*/ 994975 h 1316703"/>
                <a:gd name="connsiteX56" fmla="*/ 266619 w 1120091"/>
                <a:gd name="connsiteY56" fmla="*/ 1020295 h 1316703"/>
                <a:gd name="connsiteX57" fmla="*/ 241297 w 1120091"/>
                <a:gd name="connsiteY57" fmla="*/ 1045617 h 1316703"/>
                <a:gd name="connsiteX58" fmla="*/ 215976 w 1120091"/>
                <a:gd name="connsiteY58" fmla="*/ 1020295 h 1316703"/>
                <a:gd name="connsiteX59" fmla="*/ 241297 w 1120091"/>
                <a:gd name="connsiteY59" fmla="*/ 994975 h 1316703"/>
                <a:gd name="connsiteX60" fmla="*/ 719420 w 1120091"/>
                <a:gd name="connsiteY60" fmla="*/ 929438 h 1316703"/>
                <a:gd name="connsiteX61" fmla="*/ 743252 w 1120091"/>
                <a:gd name="connsiteY61" fmla="*/ 948800 h 1316703"/>
                <a:gd name="connsiteX62" fmla="*/ 753679 w 1120091"/>
                <a:gd name="connsiteY62" fmla="*/ 947311 h 1316703"/>
                <a:gd name="connsiteX63" fmla="*/ 795385 w 1120091"/>
                <a:gd name="connsiteY63" fmla="*/ 989017 h 1316703"/>
                <a:gd name="connsiteX64" fmla="*/ 753679 w 1120091"/>
                <a:gd name="connsiteY64" fmla="*/ 1030722 h 1316703"/>
                <a:gd name="connsiteX65" fmla="*/ 740273 w 1120091"/>
                <a:gd name="connsiteY65" fmla="*/ 1027743 h 1316703"/>
                <a:gd name="connsiteX66" fmla="*/ 692609 w 1120091"/>
                <a:gd name="connsiteY66" fmla="*/ 1066470 h 1316703"/>
                <a:gd name="connsiteX67" fmla="*/ 686652 w 1120091"/>
                <a:gd name="connsiteY67" fmla="*/ 1066470 h 1316703"/>
                <a:gd name="connsiteX68" fmla="*/ 688142 w 1120091"/>
                <a:gd name="connsiteY68" fmla="*/ 1078386 h 1316703"/>
                <a:gd name="connsiteX69" fmla="*/ 686652 w 1120091"/>
                <a:gd name="connsiteY69" fmla="*/ 1091790 h 1316703"/>
                <a:gd name="connsiteX70" fmla="*/ 698567 w 1120091"/>
                <a:gd name="connsiteY70" fmla="*/ 1124559 h 1316703"/>
                <a:gd name="connsiteX71" fmla="*/ 662820 w 1120091"/>
                <a:gd name="connsiteY71" fmla="*/ 1175201 h 1316703"/>
                <a:gd name="connsiteX72" fmla="*/ 667289 w 1120091"/>
                <a:gd name="connsiteY72" fmla="*/ 1188607 h 1316703"/>
                <a:gd name="connsiteX73" fmla="*/ 643457 w 1120091"/>
                <a:gd name="connsiteY73" fmla="*/ 1212439 h 1316703"/>
                <a:gd name="connsiteX74" fmla="*/ 619626 w 1120091"/>
                <a:gd name="connsiteY74" fmla="*/ 1188607 h 1316703"/>
                <a:gd name="connsiteX75" fmla="*/ 622605 w 1120091"/>
                <a:gd name="connsiteY75" fmla="*/ 1175201 h 1316703"/>
                <a:gd name="connsiteX76" fmla="*/ 589836 w 1120091"/>
                <a:gd name="connsiteY76" fmla="*/ 1137965 h 1316703"/>
                <a:gd name="connsiteX77" fmla="*/ 566004 w 1120091"/>
                <a:gd name="connsiteY77" fmla="*/ 1111154 h 1316703"/>
                <a:gd name="connsiteX78" fmla="*/ 554088 w 1120091"/>
                <a:gd name="connsiteY78" fmla="*/ 1115622 h 1316703"/>
                <a:gd name="connsiteX79" fmla="*/ 536215 w 1120091"/>
                <a:gd name="connsiteY79" fmla="*/ 1097748 h 1316703"/>
                <a:gd name="connsiteX80" fmla="*/ 554088 w 1120091"/>
                <a:gd name="connsiteY80" fmla="*/ 1079874 h 1316703"/>
                <a:gd name="connsiteX81" fmla="*/ 563025 w 1120091"/>
                <a:gd name="connsiteY81" fmla="*/ 1082853 h 1316703"/>
                <a:gd name="connsiteX82" fmla="*/ 563025 w 1120091"/>
                <a:gd name="connsiteY82" fmla="*/ 1076895 h 1316703"/>
                <a:gd name="connsiteX83" fmla="*/ 586857 w 1120091"/>
                <a:gd name="connsiteY83" fmla="*/ 1029232 h 1316703"/>
                <a:gd name="connsiteX84" fmla="*/ 574941 w 1120091"/>
                <a:gd name="connsiteY84" fmla="*/ 997954 h 1316703"/>
                <a:gd name="connsiteX85" fmla="*/ 624093 w 1120091"/>
                <a:gd name="connsiteY85" fmla="*/ 948800 h 1316703"/>
                <a:gd name="connsiteX86" fmla="*/ 667289 w 1120091"/>
                <a:gd name="connsiteY86" fmla="*/ 975611 h 1316703"/>
                <a:gd name="connsiteX87" fmla="*/ 691121 w 1120091"/>
                <a:gd name="connsiteY87" fmla="*/ 969653 h 1316703"/>
                <a:gd name="connsiteX88" fmla="*/ 700058 w 1120091"/>
                <a:gd name="connsiteY88" fmla="*/ 971143 h 1316703"/>
                <a:gd name="connsiteX89" fmla="*/ 694100 w 1120091"/>
                <a:gd name="connsiteY89" fmla="*/ 954758 h 1316703"/>
                <a:gd name="connsiteX90" fmla="*/ 719420 w 1120091"/>
                <a:gd name="connsiteY90" fmla="*/ 929438 h 1316703"/>
                <a:gd name="connsiteX91" fmla="*/ 458761 w 1120091"/>
                <a:gd name="connsiteY91" fmla="*/ 926459 h 1316703"/>
                <a:gd name="connsiteX92" fmla="*/ 479613 w 1120091"/>
                <a:gd name="connsiteY92" fmla="*/ 935395 h 1316703"/>
                <a:gd name="connsiteX93" fmla="*/ 481104 w 1120091"/>
                <a:gd name="connsiteY93" fmla="*/ 935395 h 1316703"/>
                <a:gd name="connsiteX94" fmla="*/ 512382 w 1120091"/>
                <a:gd name="connsiteY94" fmla="*/ 966674 h 1316703"/>
                <a:gd name="connsiteX95" fmla="*/ 510893 w 1120091"/>
                <a:gd name="connsiteY95" fmla="*/ 977101 h 1316703"/>
                <a:gd name="connsiteX96" fmla="*/ 555578 w 1120091"/>
                <a:gd name="connsiteY96" fmla="*/ 1021785 h 1316703"/>
                <a:gd name="connsiteX97" fmla="*/ 510893 w 1120091"/>
                <a:gd name="connsiteY97" fmla="*/ 1066470 h 1316703"/>
                <a:gd name="connsiteX98" fmla="*/ 466209 w 1120091"/>
                <a:gd name="connsiteY98" fmla="*/ 1021785 h 1316703"/>
                <a:gd name="connsiteX99" fmla="*/ 473656 w 1120091"/>
                <a:gd name="connsiteY99" fmla="*/ 997954 h 1316703"/>
                <a:gd name="connsiteX100" fmla="*/ 454293 w 1120091"/>
                <a:gd name="connsiteY100" fmla="*/ 983059 h 1316703"/>
                <a:gd name="connsiteX101" fmla="*/ 430461 w 1120091"/>
                <a:gd name="connsiteY101" fmla="*/ 954758 h 1316703"/>
                <a:gd name="connsiteX102" fmla="*/ 458761 w 1120091"/>
                <a:gd name="connsiteY102" fmla="*/ 926459 h 1316703"/>
                <a:gd name="connsiteX103" fmla="*/ 591326 w 1120091"/>
                <a:gd name="connsiteY103" fmla="*/ 911564 h 1316703"/>
                <a:gd name="connsiteX104" fmla="*/ 609200 w 1120091"/>
                <a:gd name="connsiteY104" fmla="*/ 929437 h 1316703"/>
                <a:gd name="connsiteX105" fmla="*/ 591326 w 1120091"/>
                <a:gd name="connsiteY105" fmla="*/ 947311 h 1316703"/>
                <a:gd name="connsiteX106" fmla="*/ 573452 w 1120091"/>
                <a:gd name="connsiteY106" fmla="*/ 929437 h 1316703"/>
                <a:gd name="connsiteX107" fmla="*/ 591326 w 1120091"/>
                <a:gd name="connsiteY107" fmla="*/ 911564 h 1316703"/>
                <a:gd name="connsiteX108" fmla="*/ 924968 w 1120091"/>
                <a:gd name="connsiteY108" fmla="*/ 886244 h 1316703"/>
                <a:gd name="connsiteX109" fmla="*/ 941353 w 1120091"/>
                <a:gd name="connsiteY109" fmla="*/ 902627 h 1316703"/>
                <a:gd name="connsiteX110" fmla="*/ 924968 w 1120091"/>
                <a:gd name="connsiteY110" fmla="*/ 919012 h 1316703"/>
                <a:gd name="connsiteX111" fmla="*/ 908584 w 1120091"/>
                <a:gd name="connsiteY111" fmla="*/ 902627 h 1316703"/>
                <a:gd name="connsiteX112" fmla="*/ 924968 w 1120091"/>
                <a:gd name="connsiteY112" fmla="*/ 886244 h 1316703"/>
                <a:gd name="connsiteX113" fmla="*/ 232360 w 1120091"/>
                <a:gd name="connsiteY113" fmla="*/ 875817 h 1316703"/>
                <a:gd name="connsiteX114" fmla="*/ 256192 w 1120091"/>
                <a:gd name="connsiteY114" fmla="*/ 899648 h 1316703"/>
                <a:gd name="connsiteX115" fmla="*/ 232360 w 1120091"/>
                <a:gd name="connsiteY115" fmla="*/ 923480 h 1316703"/>
                <a:gd name="connsiteX116" fmla="*/ 208528 w 1120091"/>
                <a:gd name="connsiteY116" fmla="*/ 899648 h 1316703"/>
                <a:gd name="connsiteX117" fmla="*/ 232360 w 1120091"/>
                <a:gd name="connsiteY117" fmla="*/ 875817 h 1316703"/>
                <a:gd name="connsiteX118" fmla="*/ 22342 w 1120091"/>
                <a:gd name="connsiteY118" fmla="*/ 859433 h 1316703"/>
                <a:gd name="connsiteX119" fmla="*/ 44685 w 1120091"/>
                <a:gd name="connsiteY119" fmla="*/ 881774 h 1316703"/>
                <a:gd name="connsiteX120" fmla="*/ 22342 w 1120091"/>
                <a:gd name="connsiteY120" fmla="*/ 904117 h 1316703"/>
                <a:gd name="connsiteX121" fmla="*/ 0 w 1120091"/>
                <a:gd name="connsiteY121" fmla="*/ 881774 h 1316703"/>
                <a:gd name="connsiteX122" fmla="*/ 22342 w 1120091"/>
                <a:gd name="connsiteY122" fmla="*/ 859433 h 1316703"/>
                <a:gd name="connsiteX123" fmla="*/ 817726 w 1120091"/>
                <a:gd name="connsiteY123" fmla="*/ 846027 h 1316703"/>
                <a:gd name="connsiteX124" fmla="*/ 844537 w 1120091"/>
                <a:gd name="connsiteY124" fmla="*/ 874326 h 1316703"/>
                <a:gd name="connsiteX125" fmla="*/ 841558 w 1120091"/>
                <a:gd name="connsiteY125" fmla="*/ 887732 h 1316703"/>
                <a:gd name="connsiteX126" fmla="*/ 863901 w 1120091"/>
                <a:gd name="connsiteY126" fmla="*/ 907095 h 1316703"/>
                <a:gd name="connsiteX127" fmla="*/ 874327 w 1120091"/>
                <a:gd name="connsiteY127" fmla="*/ 902627 h 1316703"/>
                <a:gd name="connsiteX128" fmla="*/ 890712 w 1120091"/>
                <a:gd name="connsiteY128" fmla="*/ 919010 h 1316703"/>
                <a:gd name="connsiteX129" fmla="*/ 874327 w 1120091"/>
                <a:gd name="connsiteY129" fmla="*/ 935395 h 1316703"/>
                <a:gd name="connsiteX130" fmla="*/ 863901 w 1120091"/>
                <a:gd name="connsiteY130" fmla="*/ 930926 h 1316703"/>
                <a:gd name="connsiteX131" fmla="*/ 857943 w 1120091"/>
                <a:gd name="connsiteY131" fmla="*/ 941353 h 1316703"/>
                <a:gd name="connsiteX132" fmla="*/ 857943 w 1120091"/>
                <a:gd name="connsiteY132" fmla="*/ 947311 h 1316703"/>
                <a:gd name="connsiteX133" fmla="*/ 823684 w 1120091"/>
                <a:gd name="connsiteY133" fmla="*/ 981569 h 1316703"/>
                <a:gd name="connsiteX134" fmla="*/ 789427 w 1120091"/>
                <a:gd name="connsiteY134" fmla="*/ 947311 h 1316703"/>
                <a:gd name="connsiteX135" fmla="*/ 801342 w 1120091"/>
                <a:gd name="connsiteY135" fmla="*/ 921989 h 1316703"/>
                <a:gd name="connsiteX136" fmla="*/ 801342 w 1120091"/>
                <a:gd name="connsiteY136" fmla="*/ 920501 h 1316703"/>
                <a:gd name="connsiteX137" fmla="*/ 807300 w 1120091"/>
                <a:gd name="connsiteY137" fmla="*/ 901137 h 1316703"/>
                <a:gd name="connsiteX138" fmla="*/ 789427 w 1120091"/>
                <a:gd name="connsiteY138" fmla="*/ 874326 h 1316703"/>
                <a:gd name="connsiteX139" fmla="*/ 817726 w 1120091"/>
                <a:gd name="connsiteY139" fmla="*/ 846027 h 1316703"/>
                <a:gd name="connsiteX140" fmla="*/ 658352 w 1120091"/>
                <a:gd name="connsiteY140" fmla="*/ 843048 h 1316703"/>
                <a:gd name="connsiteX141" fmla="*/ 686653 w 1120091"/>
                <a:gd name="connsiteY141" fmla="*/ 871347 h 1316703"/>
                <a:gd name="connsiteX142" fmla="*/ 658352 w 1120091"/>
                <a:gd name="connsiteY142" fmla="*/ 899648 h 1316703"/>
                <a:gd name="connsiteX143" fmla="*/ 630052 w 1120091"/>
                <a:gd name="connsiteY143" fmla="*/ 871347 h 1316703"/>
                <a:gd name="connsiteX144" fmla="*/ 658352 w 1120091"/>
                <a:gd name="connsiteY144" fmla="*/ 843048 h 1316703"/>
                <a:gd name="connsiteX145" fmla="*/ 160865 w 1120091"/>
                <a:gd name="connsiteY145" fmla="*/ 841559 h 1316703"/>
                <a:gd name="connsiteX146" fmla="*/ 168314 w 1120091"/>
                <a:gd name="connsiteY146" fmla="*/ 849005 h 1316703"/>
                <a:gd name="connsiteX147" fmla="*/ 160865 w 1120091"/>
                <a:gd name="connsiteY147" fmla="*/ 856454 h 1316703"/>
                <a:gd name="connsiteX148" fmla="*/ 153419 w 1120091"/>
                <a:gd name="connsiteY148" fmla="*/ 849005 h 1316703"/>
                <a:gd name="connsiteX149" fmla="*/ 160865 w 1120091"/>
                <a:gd name="connsiteY149" fmla="*/ 841559 h 1316703"/>
                <a:gd name="connsiteX150" fmla="*/ 658351 w 1120091"/>
                <a:gd name="connsiteY150" fmla="*/ 795384 h 1316703"/>
                <a:gd name="connsiteX151" fmla="*/ 676225 w 1120091"/>
                <a:gd name="connsiteY151" fmla="*/ 813257 h 1316703"/>
                <a:gd name="connsiteX152" fmla="*/ 658351 w 1120091"/>
                <a:gd name="connsiteY152" fmla="*/ 831131 h 1316703"/>
                <a:gd name="connsiteX153" fmla="*/ 640477 w 1120091"/>
                <a:gd name="connsiteY153" fmla="*/ 813257 h 1316703"/>
                <a:gd name="connsiteX154" fmla="*/ 658351 w 1120091"/>
                <a:gd name="connsiteY154" fmla="*/ 795384 h 1316703"/>
                <a:gd name="connsiteX155" fmla="*/ 577920 w 1120091"/>
                <a:gd name="connsiteY155" fmla="*/ 758148 h 1316703"/>
                <a:gd name="connsiteX156" fmla="*/ 603242 w 1120091"/>
                <a:gd name="connsiteY156" fmla="*/ 783468 h 1316703"/>
                <a:gd name="connsiteX157" fmla="*/ 577920 w 1120091"/>
                <a:gd name="connsiteY157" fmla="*/ 808790 h 1316703"/>
                <a:gd name="connsiteX158" fmla="*/ 552599 w 1120091"/>
                <a:gd name="connsiteY158" fmla="*/ 783468 h 1316703"/>
                <a:gd name="connsiteX159" fmla="*/ 577920 w 1120091"/>
                <a:gd name="connsiteY159" fmla="*/ 758148 h 1316703"/>
                <a:gd name="connsiteX160" fmla="*/ 458762 w 1120091"/>
                <a:gd name="connsiteY160" fmla="*/ 755169 h 1316703"/>
                <a:gd name="connsiteX161" fmla="*/ 501958 w 1120091"/>
                <a:gd name="connsiteY161" fmla="*/ 798363 h 1316703"/>
                <a:gd name="connsiteX162" fmla="*/ 458762 w 1120091"/>
                <a:gd name="connsiteY162" fmla="*/ 841559 h 1316703"/>
                <a:gd name="connsiteX163" fmla="*/ 415568 w 1120091"/>
                <a:gd name="connsiteY163" fmla="*/ 798363 h 1316703"/>
                <a:gd name="connsiteX164" fmla="*/ 458762 w 1120091"/>
                <a:gd name="connsiteY164" fmla="*/ 755169 h 1316703"/>
                <a:gd name="connsiteX165" fmla="*/ 309813 w 1120091"/>
                <a:gd name="connsiteY165" fmla="*/ 717931 h 1316703"/>
                <a:gd name="connsiteX166" fmla="*/ 324708 w 1120091"/>
                <a:gd name="connsiteY166" fmla="*/ 732825 h 1316703"/>
                <a:gd name="connsiteX167" fmla="*/ 309813 w 1120091"/>
                <a:gd name="connsiteY167" fmla="*/ 747720 h 1316703"/>
                <a:gd name="connsiteX168" fmla="*/ 294918 w 1120091"/>
                <a:gd name="connsiteY168" fmla="*/ 732825 h 1316703"/>
                <a:gd name="connsiteX169" fmla="*/ 309813 w 1120091"/>
                <a:gd name="connsiteY169" fmla="*/ 717931 h 1316703"/>
                <a:gd name="connsiteX170" fmla="*/ 1082853 w 1120091"/>
                <a:gd name="connsiteY170" fmla="*/ 713463 h 1316703"/>
                <a:gd name="connsiteX171" fmla="*/ 1094769 w 1120091"/>
                <a:gd name="connsiteY171" fmla="*/ 716442 h 1316703"/>
                <a:gd name="connsiteX172" fmla="*/ 1103706 w 1120091"/>
                <a:gd name="connsiteY172" fmla="*/ 713463 h 1316703"/>
                <a:gd name="connsiteX173" fmla="*/ 1120091 w 1120091"/>
                <a:gd name="connsiteY173" fmla="*/ 729847 h 1316703"/>
                <a:gd name="connsiteX174" fmla="*/ 1105196 w 1120091"/>
                <a:gd name="connsiteY174" fmla="*/ 746232 h 1316703"/>
                <a:gd name="connsiteX175" fmla="*/ 1082853 w 1120091"/>
                <a:gd name="connsiteY175" fmla="*/ 761127 h 1316703"/>
                <a:gd name="connsiteX176" fmla="*/ 1057532 w 1120091"/>
                <a:gd name="connsiteY176" fmla="*/ 735805 h 1316703"/>
                <a:gd name="connsiteX177" fmla="*/ 1082853 w 1120091"/>
                <a:gd name="connsiteY177" fmla="*/ 713463 h 1316703"/>
                <a:gd name="connsiteX178" fmla="*/ 725379 w 1120091"/>
                <a:gd name="connsiteY178" fmla="*/ 677716 h 1316703"/>
                <a:gd name="connsiteX179" fmla="*/ 755169 w 1120091"/>
                <a:gd name="connsiteY179" fmla="*/ 706015 h 1316703"/>
                <a:gd name="connsiteX180" fmla="*/ 761127 w 1120091"/>
                <a:gd name="connsiteY180" fmla="*/ 704526 h 1316703"/>
                <a:gd name="connsiteX181" fmla="*/ 776022 w 1120091"/>
                <a:gd name="connsiteY181" fmla="*/ 719421 h 1316703"/>
                <a:gd name="connsiteX182" fmla="*/ 761127 w 1120091"/>
                <a:gd name="connsiteY182" fmla="*/ 734316 h 1316703"/>
                <a:gd name="connsiteX183" fmla="*/ 746232 w 1120091"/>
                <a:gd name="connsiteY183" fmla="*/ 732826 h 1316703"/>
                <a:gd name="connsiteX184" fmla="*/ 744742 w 1120091"/>
                <a:gd name="connsiteY184" fmla="*/ 734316 h 1316703"/>
                <a:gd name="connsiteX185" fmla="*/ 749211 w 1120091"/>
                <a:gd name="connsiteY185" fmla="*/ 750700 h 1316703"/>
                <a:gd name="connsiteX186" fmla="*/ 741763 w 1120091"/>
                <a:gd name="connsiteY186" fmla="*/ 771552 h 1316703"/>
                <a:gd name="connsiteX187" fmla="*/ 758148 w 1120091"/>
                <a:gd name="connsiteY187" fmla="*/ 789426 h 1316703"/>
                <a:gd name="connsiteX188" fmla="*/ 758148 w 1120091"/>
                <a:gd name="connsiteY188" fmla="*/ 792405 h 1316703"/>
                <a:gd name="connsiteX189" fmla="*/ 762616 w 1120091"/>
                <a:gd name="connsiteY189" fmla="*/ 790916 h 1316703"/>
                <a:gd name="connsiteX190" fmla="*/ 781980 w 1120091"/>
                <a:gd name="connsiteY190" fmla="*/ 810279 h 1316703"/>
                <a:gd name="connsiteX191" fmla="*/ 764106 w 1120091"/>
                <a:gd name="connsiteY191" fmla="*/ 828153 h 1316703"/>
                <a:gd name="connsiteX192" fmla="*/ 765595 w 1120091"/>
                <a:gd name="connsiteY192" fmla="*/ 832622 h 1316703"/>
                <a:gd name="connsiteX193" fmla="*/ 753679 w 1120091"/>
                <a:gd name="connsiteY193" fmla="*/ 844538 h 1316703"/>
                <a:gd name="connsiteX194" fmla="*/ 741763 w 1120091"/>
                <a:gd name="connsiteY194" fmla="*/ 832622 h 1316703"/>
                <a:gd name="connsiteX195" fmla="*/ 749211 w 1120091"/>
                <a:gd name="connsiteY195" fmla="*/ 822195 h 1316703"/>
                <a:gd name="connsiteX196" fmla="*/ 744742 w 1120091"/>
                <a:gd name="connsiteY196" fmla="*/ 808790 h 1316703"/>
                <a:gd name="connsiteX197" fmla="*/ 744742 w 1120091"/>
                <a:gd name="connsiteY197" fmla="*/ 805811 h 1316703"/>
                <a:gd name="connsiteX198" fmla="*/ 740274 w 1120091"/>
                <a:gd name="connsiteY198" fmla="*/ 807300 h 1316703"/>
                <a:gd name="connsiteX199" fmla="*/ 720910 w 1120091"/>
                <a:gd name="connsiteY199" fmla="*/ 787937 h 1316703"/>
                <a:gd name="connsiteX200" fmla="*/ 722400 w 1120091"/>
                <a:gd name="connsiteY200" fmla="*/ 783468 h 1316703"/>
                <a:gd name="connsiteX201" fmla="*/ 714952 w 1120091"/>
                <a:gd name="connsiteY201" fmla="*/ 784958 h 1316703"/>
                <a:gd name="connsiteX202" fmla="*/ 679205 w 1120091"/>
                <a:gd name="connsiteY202" fmla="*/ 755169 h 1316703"/>
                <a:gd name="connsiteX203" fmla="*/ 649415 w 1120091"/>
                <a:gd name="connsiteY203" fmla="*/ 777510 h 1316703"/>
                <a:gd name="connsiteX204" fmla="*/ 618137 w 1120091"/>
                <a:gd name="connsiteY204" fmla="*/ 746232 h 1316703"/>
                <a:gd name="connsiteX205" fmla="*/ 649415 w 1120091"/>
                <a:gd name="connsiteY205" fmla="*/ 714952 h 1316703"/>
                <a:gd name="connsiteX206" fmla="*/ 679205 w 1120091"/>
                <a:gd name="connsiteY206" fmla="*/ 738784 h 1316703"/>
                <a:gd name="connsiteX207" fmla="*/ 697078 w 1120091"/>
                <a:gd name="connsiteY207" fmla="*/ 714952 h 1316703"/>
                <a:gd name="connsiteX208" fmla="*/ 695590 w 1120091"/>
                <a:gd name="connsiteY208" fmla="*/ 707505 h 1316703"/>
                <a:gd name="connsiteX209" fmla="*/ 725379 w 1120091"/>
                <a:gd name="connsiteY209" fmla="*/ 677716 h 1316703"/>
                <a:gd name="connsiteX210" fmla="*/ 1084343 w 1120091"/>
                <a:gd name="connsiteY210" fmla="*/ 673247 h 1316703"/>
                <a:gd name="connsiteX211" fmla="*/ 1102217 w 1120091"/>
                <a:gd name="connsiteY211" fmla="*/ 691120 h 1316703"/>
                <a:gd name="connsiteX212" fmla="*/ 1084343 w 1120091"/>
                <a:gd name="connsiteY212" fmla="*/ 708994 h 1316703"/>
                <a:gd name="connsiteX213" fmla="*/ 1066469 w 1120091"/>
                <a:gd name="connsiteY213" fmla="*/ 691120 h 1316703"/>
                <a:gd name="connsiteX214" fmla="*/ 1084343 w 1120091"/>
                <a:gd name="connsiteY214" fmla="*/ 673247 h 1316703"/>
                <a:gd name="connsiteX215" fmla="*/ 999443 w 1120091"/>
                <a:gd name="connsiteY215" fmla="*/ 655373 h 1316703"/>
                <a:gd name="connsiteX216" fmla="*/ 1014338 w 1120091"/>
                <a:gd name="connsiteY216" fmla="*/ 670267 h 1316703"/>
                <a:gd name="connsiteX217" fmla="*/ 999443 w 1120091"/>
                <a:gd name="connsiteY217" fmla="*/ 685162 h 1316703"/>
                <a:gd name="connsiteX218" fmla="*/ 984548 w 1120091"/>
                <a:gd name="connsiteY218" fmla="*/ 670267 h 1316703"/>
                <a:gd name="connsiteX219" fmla="*/ 999443 w 1120091"/>
                <a:gd name="connsiteY219" fmla="*/ 655373 h 1316703"/>
                <a:gd name="connsiteX220" fmla="*/ 500466 w 1120091"/>
                <a:gd name="connsiteY220" fmla="*/ 653884 h 1316703"/>
                <a:gd name="connsiteX221" fmla="*/ 518340 w 1120091"/>
                <a:gd name="connsiteY221" fmla="*/ 671757 h 1316703"/>
                <a:gd name="connsiteX222" fmla="*/ 500466 w 1120091"/>
                <a:gd name="connsiteY222" fmla="*/ 689631 h 1316703"/>
                <a:gd name="connsiteX223" fmla="*/ 482592 w 1120091"/>
                <a:gd name="connsiteY223" fmla="*/ 671757 h 1316703"/>
                <a:gd name="connsiteX224" fmla="*/ 500466 w 1120091"/>
                <a:gd name="connsiteY224" fmla="*/ 653884 h 1316703"/>
                <a:gd name="connsiteX225" fmla="*/ 652394 w 1120091"/>
                <a:gd name="connsiteY225" fmla="*/ 641969 h 1316703"/>
                <a:gd name="connsiteX226" fmla="*/ 670268 w 1120091"/>
                <a:gd name="connsiteY226" fmla="*/ 659842 h 1316703"/>
                <a:gd name="connsiteX227" fmla="*/ 652394 w 1120091"/>
                <a:gd name="connsiteY227" fmla="*/ 677716 h 1316703"/>
                <a:gd name="connsiteX228" fmla="*/ 634520 w 1120091"/>
                <a:gd name="connsiteY228" fmla="*/ 659842 h 1316703"/>
                <a:gd name="connsiteX229" fmla="*/ 652394 w 1120091"/>
                <a:gd name="connsiteY229" fmla="*/ 641969 h 1316703"/>
                <a:gd name="connsiteX230" fmla="*/ 1035191 w 1120091"/>
                <a:gd name="connsiteY230" fmla="*/ 631541 h 1316703"/>
                <a:gd name="connsiteX231" fmla="*/ 1053064 w 1120091"/>
                <a:gd name="connsiteY231" fmla="*/ 649414 h 1316703"/>
                <a:gd name="connsiteX232" fmla="*/ 1035191 w 1120091"/>
                <a:gd name="connsiteY232" fmla="*/ 667288 h 1316703"/>
                <a:gd name="connsiteX233" fmla="*/ 1017317 w 1120091"/>
                <a:gd name="connsiteY233" fmla="*/ 649414 h 1316703"/>
                <a:gd name="connsiteX234" fmla="*/ 1035191 w 1120091"/>
                <a:gd name="connsiteY234" fmla="*/ 631541 h 1316703"/>
                <a:gd name="connsiteX235" fmla="*/ 716442 w 1120091"/>
                <a:gd name="connsiteY235" fmla="*/ 627074 h 1316703"/>
                <a:gd name="connsiteX236" fmla="*/ 731337 w 1120091"/>
                <a:gd name="connsiteY236" fmla="*/ 641968 h 1316703"/>
                <a:gd name="connsiteX237" fmla="*/ 716442 w 1120091"/>
                <a:gd name="connsiteY237" fmla="*/ 656863 h 1316703"/>
                <a:gd name="connsiteX238" fmla="*/ 701547 w 1120091"/>
                <a:gd name="connsiteY238" fmla="*/ 641968 h 1316703"/>
                <a:gd name="connsiteX239" fmla="*/ 716442 w 1120091"/>
                <a:gd name="connsiteY239" fmla="*/ 627074 h 1316703"/>
                <a:gd name="connsiteX240" fmla="*/ 487061 w 1120091"/>
                <a:gd name="connsiteY240" fmla="*/ 607710 h 1316703"/>
                <a:gd name="connsiteX241" fmla="*/ 503446 w 1120091"/>
                <a:gd name="connsiteY241" fmla="*/ 624093 h 1316703"/>
                <a:gd name="connsiteX242" fmla="*/ 487061 w 1120091"/>
                <a:gd name="connsiteY242" fmla="*/ 640478 h 1316703"/>
                <a:gd name="connsiteX243" fmla="*/ 470677 w 1120091"/>
                <a:gd name="connsiteY243" fmla="*/ 624093 h 1316703"/>
                <a:gd name="connsiteX244" fmla="*/ 487061 w 1120091"/>
                <a:gd name="connsiteY244" fmla="*/ 607710 h 1316703"/>
                <a:gd name="connsiteX245" fmla="*/ 765595 w 1120091"/>
                <a:gd name="connsiteY245" fmla="*/ 601752 h 1316703"/>
                <a:gd name="connsiteX246" fmla="*/ 774532 w 1120091"/>
                <a:gd name="connsiteY246" fmla="*/ 610689 h 1316703"/>
                <a:gd name="connsiteX247" fmla="*/ 765595 w 1120091"/>
                <a:gd name="connsiteY247" fmla="*/ 619626 h 1316703"/>
                <a:gd name="connsiteX248" fmla="*/ 756658 w 1120091"/>
                <a:gd name="connsiteY248" fmla="*/ 610689 h 1316703"/>
                <a:gd name="connsiteX249" fmla="*/ 765595 w 1120091"/>
                <a:gd name="connsiteY249" fmla="*/ 601752 h 1316703"/>
                <a:gd name="connsiteX250" fmla="*/ 394714 w 1120091"/>
                <a:gd name="connsiteY250" fmla="*/ 588347 h 1316703"/>
                <a:gd name="connsiteX251" fmla="*/ 442378 w 1120091"/>
                <a:gd name="connsiteY251" fmla="*/ 636010 h 1316703"/>
                <a:gd name="connsiteX252" fmla="*/ 394714 w 1120091"/>
                <a:gd name="connsiteY252" fmla="*/ 683674 h 1316703"/>
                <a:gd name="connsiteX253" fmla="*/ 347051 w 1120091"/>
                <a:gd name="connsiteY253" fmla="*/ 636010 h 1316703"/>
                <a:gd name="connsiteX254" fmla="*/ 394714 w 1120091"/>
                <a:gd name="connsiteY254" fmla="*/ 588347 h 1316703"/>
                <a:gd name="connsiteX255" fmla="*/ 205550 w 1120091"/>
                <a:gd name="connsiteY255" fmla="*/ 586857 h 1316703"/>
                <a:gd name="connsiteX256" fmla="*/ 271087 w 1120091"/>
                <a:gd name="connsiteY256" fmla="*/ 652394 h 1316703"/>
                <a:gd name="connsiteX257" fmla="*/ 205550 w 1120091"/>
                <a:gd name="connsiteY257" fmla="*/ 717931 h 1316703"/>
                <a:gd name="connsiteX258" fmla="*/ 140012 w 1120091"/>
                <a:gd name="connsiteY258" fmla="*/ 652394 h 1316703"/>
                <a:gd name="connsiteX259" fmla="*/ 205550 w 1120091"/>
                <a:gd name="connsiteY259" fmla="*/ 586857 h 1316703"/>
                <a:gd name="connsiteX260" fmla="*/ 324708 w 1120091"/>
                <a:gd name="connsiteY260" fmla="*/ 577920 h 1316703"/>
                <a:gd name="connsiteX261" fmla="*/ 335136 w 1120091"/>
                <a:gd name="connsiteY261" fmla="*/ 588345 h 1316703"/>
                <a:gd name="connsiteX262" fmla="*/ 324708 w 1120091"/>
                <a:gd name="connsiteY262" fmla="*/ 598773 h 1316703"/>
                <a:gd name="connsiteX263" fmla="*/ 314283 w 1120091"/>
                <a:gd name="connsiteY263" fmla="*/ 588345 h 1316703"/>
                <a:gd name="connsiteX264" fmla="*/ 324708 w 1120091"/>
                <a:gd name="connsiteY264" fmla="*/ 577920 h 1316703"/>
                <a:gd name="connsiteX265" fmla="*/ 668779 w 1120091"/>
                <a:gd name="connsiteY265" fmla="*/ 574940 h 1316703"/>
                <a:gd name="connsiteX266" fmla="*/ 680695 w 1120091"/>
                <a:gd name="connsiteY266" fmla="*/ 586856 h 1316703"/>
                <a:gd name="connsiteX267" fmla="*/ 668779 w 1120091"/>
                <a:gd name="connsiteY267" fmla="*/ 598772 h 1316703"/>
                <a:gd name="connsiteX268" fmla="*/ 656863 w 1120091"/>
                <a:gd name="connsiteY268" fmla="*/ 586856 h 1316703"/>
                <a:gd name="connsiteX269" fmla="*/ 668779 w 1120091"/>
                <a:gd name="connsiteY269" fmla="*/ 574940 h 1316703"/>
                <a:gd name="connsiteX270" fmla="*/ 1099238 w 1120091"/>
                <a:gd name="connsiteY270" fmla="*/ 568983 h 1316703"/>
                <a:gd name="connsiteX271" fmla="*/ 1109666 w 1120091"/>
                <a:gd name="connsiteY271" fmla="*/ 579408 h 1316703"/>
                <a:gd name="connsiteX272" fmla="*/ 1099238 w 1120091"/>
                <a:gd name="connsiteY272" fmla="*/ 589836 h 1316703"/>
                <a:gd name="connsiteX273" fmla="*/ 1088813 w 1120091"/>
                <a:gd name="connsiteY273" fmla="*/ 579408 h 1316703"/>
                <a:gd name="connsiteX274" fmla="*/ 1099238 w 1120091"/>
                <a:gd name="connsiteY274" fmla="*/ 568983 h 1316703"/>
                <a:gd name="connsiteX275" fmla="*/ 981568 w 1120091"/>
                <a:gd name="connsiteY275" fmla="*/ 531747 h 1316703"/>
                <a:gd name="connsiteX276" fmla="*/ 1000932 w 1120091"/>
                <a:gd name="connsiteY276" fmla="*/ 551109 h 1316703"/>
                <a:gd name="connsiteX277" fmla="*/ 981568 w 1120091"/>
                <a:gd name="connsiteY277" fmla="*/ 570473 h 1316703"/>
                <a:gd name="connsiteX278" fmla="*/ 962205 w 1120091"/>
                <a:gd name="connsiteY278" fmla="*/ 551109 h 1316703"/>
                <a:gd name="connsiteX279" fmla="*/ 981568 w 1120091"/>
                <a:gd name="connsiteY279" fmla="*/ 531747 h 1316703"/>
                <a:gd name="connsiteX280" fmla="*/ 680694 w 1120091"/>
                <a:gd name="connsiteY280" fmla="*/ 497488 h 1316703"/>
                <a:gd name="connsiteX281" fmla="*/ 695589 w 1120091"/>
                <a:gd name="connsiteY281" fmla="*/ 512382 h 1316703"/>
                <a:gd name="connsiteX282" fmla="*/ 680694 w 1120091"/>
                <a:gd name="connsiteY282" fmla="*/ 527277 h 1316703"/>
                <a:gd name="connsiteX283" fmla="*/ 665799 w 1120091"/>
                <a:gd name="connsiteY283" fmla="*/ 512382 h 1316703"/>
                <a:gd name="connsiteX284" fmla="*/ 680694 w 1120091"/>
                <a:gd name="connsiteY284" fmla="*/ 497488 h 1316703"/>
                <a:gd name="connsiteX285" fmla="*/ 494509 w 1120091"/>
                <a:gd name="connsiteY285" fmla="*/ 497488 h 1316703"/>
                <a:gd name="connsiteX286" fmla="*/ 518341 w 1120091"/>
                <a:gd name="connsiteY286" fmla="*/ 521319 h 1316703"/>
                <a:gd name="connsiteX287" fmla="*/ 494509 w 1120091"/>
                <a:gd name="connsiteY287" fmla="*/ 545151 h 1316703"/>
                <a:gd name="connsiteX288" fmla="*/ 470677 w 1120091"/>
                <a:gd name="connsiteY288" fmla="*/ 521319 h 1316703"/>
                <a:gd name="connsiteX289" fmla="*/ 494509 w 1120091"/>
                <a:gd name="connsiteY289" fmla="*/ 497488 h 1316703"/>
                <a:gd name="connsiteX290" fmla="*/ 1023274 w 1120091"/>
                <a:gd name="connsiteY290" fmla="*/ 495999 h 1316703"/>
                <a:gd name="connsiteX291" fmla="*/ 1045617 w 1120091"/>
                <a:gd name="connsiteY291" fmla="*/ 518340 h 1316703"/>
                <a:gd name="connsiteX292" fmla="*/ 1023274 w 1120091"/>
                <a:gd name="connsiteY292" fmla="*/ 540683 h 1316703"/>
                <a:gd name="connsiteX293" fmla="*/ 1000932 w 1120091"/>
                <a:gd name="connsiteY293" fmla="*/ 518340 h 1316703"/>
                <a:gd name="connsiteX294" fmla="*/ 1023274 w 1120091"/>
                <a:gd name="connsiteY294" fmla="*/ 495999 h 1316703"/>
                <a:gd name="connsiteX295" fmla="*/ 933907 w 1120091"/>
                <a:gd name="connsiteY295" fmla="*/ 440888 h 1316703"/>
                <a:gd name="connsiteX296" fmla="*/ 965186 w 1120091"/>
                <a:gd name="connsiteY296" fmla="*/ 454292 h 1316703"/>
                <a:gd name="connsiteX297" fmla="*/ 993487 w 1120091"/>
                <a:gd name="connsiteY297" fmla="*/ 491530 h 1316703"/>
                <a:gd name="connsiteX298" fmla="*/ 954760 w 1120091"/>
                <a:gd name="connsiteY298" fmla="*/ 530256 h 1316703"/>
                <a:gd name="connsiteX299" fmla="*/ 941354 w 1120091"/>
                <a:gd name="connsiteY299" fmla="*/ 527277 h 1316703"/>
                <a:gd name="connsiteX300" fmla="*/ 935396 w 1120091"/>
                <a:gd name="connsiteY300" fmla="*/ 527277 h 1316703"/>
                <a:gd name="connsiteX301" fmla="*/ 936886 w 1120091"/>
                <a:gd name="connsiteY301" fmla="*/ 534724 h 1316703"/>
                <a:gd name="connsiteX302" fmla="*/ 913054 w 1120091"/>
                <a:gd name="connsiteY302" fmla="*/ 558556 h 1316703"/>
                <a:gd name="connsiteX303" fmla="*/ 889223 w 1120091"/>
                <a:gd name="connsiteY303" fmla="*/ 534724 h 1316703"/>
                <a:gd name="connsiteX304" fmla="*/ 902627 w 1120091"/>
                <a:gd name="connsiteY304" fmla="*/ 513871 h 1316703"/>
                <a:gd name="connsiteX305" fmla="*/ 890711 w 1120091"/>
                <a:gd name="connsiteY305" fmla="*/ 484082 h 1316703"/>
                <a:gd name="connsiteX306" fmla="*/ 933907 w 1120091"/>
                <a:gd name="connsiteY306" fmla="*/ 440888 h 1316703"/>
                <a:gd name="connsiteX307" fmla="*/ 783469 w 1120091"/>
                <a:gd name="connsiteY307" fmla="*/ 437909 h 1316703"/>
                <a:gd name="connsiteX308" fmla="*/ 826665 w 1120091"/>
                <a:gd name="connsiteY308" fmla="*/ 481103 h 1316703"/>
                <a:gd name="connsiteX309" fmla="*/ 783469 w 1120091"/>
                <a:gd name="connsiteY309" fmla="*/ 524299 h 1316703"/>
                <a:gd name="connsiteX310" fmla="*/ 777511 w 1120091"/>
                <a:gd name="connsiteY310" fmla="*/ 524299 h 1316703"/>
                <a:gd name="connsiteX311" fmla="*/ 779001 w 1120091"/>
                <a:gd name="connsiteY311" fmla="*/ 531746 h 1316703"/>
                <a:gd name="connsiteX312" fmla="*/ 762616 w 1120091"/>
                <a:gd name="connsiteY312" fmla="*/ 548131 h 1316703"/>
                <a:gd name="connsiteX313" fmla="*/ 746232 w 1120091"/>
                <a:gd name="connsiteY313" fmla="*/ 531746 h 1316703"/>
                <a:gd name="connsiteX314" fmla="*/ 758148 w 1120091"/>
                <a:gd name="connsiteY314" fmla="*/ 515362 h 1316703"/>
                <a:gd name="connsiteX315" fmla="*/ 740275 w 1120091"/>
                <a:gd name="connsiteY315" fmla="*/ 481103 h 1316703"/>
                <a:gd name="connsiteX316" fmla="*/ 783469 w 1120091"/>
                <a:gd name="connsiteY316" fmla="*/ 437909 h 1316703"/>
                <a:gd name="connsiteX317" fmla="*/ 277044 w 1120091"/>
                <a:gd name="connsiteY317" fmla="*/ 434930 h 1316703"/>
                <a:gd name="connsiteX318" fmla="*/ 294918 w 1120091"/>
                <a:gd name="connsiteY318" fmla="*/ 452803 h 1316703"/>
                <a:gd name="connsiteX319" fmla="*/ 277044 w 1120091"/>
                <a:gd name="connsiteY319" fmla="*/ 470677 h 1316703"/>
                <a:gd name="connsiteX320" fmla="*/ 259170 w 1120091"/>
                <a:gd name="connsiteY320" fmla="*/ 452803 h 1316703"/>
                <a:gd name="connsiteX321" fmla="*/ 277044 w 1120091"/>
                <a:gd name="connsiteY321" fmla="*/ 434930 h 1316703"/>
                <a:gd name="connsiteX322" fmla="*/ 1045617 w 1120091"/>
                <a:gd name="connsiteY322" fmla="*/ 385778 h 1316703"/>
                <a:gd name="connsiteX323" fmla="*/ 1056045 w 1120091"/>
                <a:gd name="connsiteY323" fmla="*/ 396203 h 1316703"/>
                <a:gd name="connsiteX324" fmla="*/ 1045617 w 1120091"/>
                <a:gd name="connsiteY324" fmla="*/ 406631 h 1316703"/>
                <a:gd name="connsiteX325" fmla="*/ 1035192 w 1120091"/>
                <a:gd name="connsiteY325" fmla="*/ 396203 h 1316703"/>
                <a:gd name="connsiteX326" fmla="*/ 1045617 w 1120091"/>
                <a:gd name="connsiteY326" fmla="*/ 385778 h 1316703"/>
                <a:gd name="connsiteX327" fmla="*/ 805810 w 1120091"/>
                <a:gd name="connsiteY327" fmla="*/ 342582 h 1316703"/>
                <a:gd name="connsiteX328" fmla="*/ 822195 w 1120091"/>
                <a:gd name="connsiteY328" fmla="*/ 358965 h 1316703"/>
                <a:gd name="connsiteX329" fmla="*/ 805810 w 1120091"/>
                <a:gd name="connsiteY329" fmla="*/ 375350 h 1316703"/>
                <a:gd name="connsiteX330" fmla="*/ 789426 w 1120091"/>
                <a:gd name="connsiteY330" fmla="*/ 358965 h 1316703"/>
                <a:gd name="connsiteX331" fmla="*/ 805810 w 1120091"/>
                <a:gd name="connsiteY331" fmla="*/ 342582 h 1316703"/>
                <a:gd name="connsiteX332" fmla="*/ 652394 w 1120091"/>
                <a:gd name="connsiteY332" fmla="*/ 323220 h 1316703"/>
                <a:gd name="connsiteX333" fmla="*/ 694100 w 1120091"/>
                <a:gd name="connsiteY333" fmla="*/ 364925 h 1316703"/>
                <a:gd name="connsiteX334" fmla="*/ 692611 w 1120091"/>
                <a:gd name="connsiteY334" fmla="*/ 375351 h 1316703"/>
                <a:gd name="connsiteX335" fmla="*/ 737295 w 1120091"/>
                <a:gd name="connsiteY335" fmla="*/ 427483 h 1316703"/>
                <a:gd name="connsiteX336" fmla="*/ 683674 w 1120091"/>
                <a:gd name="connsiteY336" fmla="*/ 481105 h 1316703"/>
                <a:gd name="connsiteX337" fmla="*/ 636011 w 1120091"/>
                <a:gd name="connsiteY337" fmla="*/ 451315 h 1316703"/>
                <a:gd name="connsiteX338" fmla="*/ 625584 w 1120091"/>
                <a:gd name="connsiteY338" fmla="*/ 454294 h 1316703"/>
                <a:gd name="connsiteX339" fmla="*/ 604731 w 1120091"/>
                <a:gd name="connsiteY339" fmla="*/ 430462 h 1316703"/>
                <a:gd name="connsiteX340" fmla="*/ 628563 w 1120091"/>
                <a:gd name="connsiteY340" fmla="*/ 406631 h 1316703"/>
                <a:gd name="connsiteX341" fmla="*/ 636011 w 1120091"/>
                <a:gd name="connsiteY341" fmla="*/ 408119 h 1316703"/>
                <a:gd name="connsiteX342" fmla="*/ 637499 w 1120091"/>
                <a:gd name="connsiteY342" fmla="*/ 403652 h 1316703"/>
                <a:gd name="connsiteX343" fmla="*/ 610689 w 1120091"/>
                <a:gd name="connsiteY343" fmla="*/ 364925 h 1316703"/>
                <a:gd name="connsiteX344" fmla="*/ 652394 w 1120091"/>
                <a:gd name="connsiteY344" fmla="*/ 323220 h 1316703"/>
                <a:gd name="connsiteX345" fmla="*/ 1015827 w 1120091"/>
                <a:gd name="connsiteY345" fmla="*/ 269598 h 1316703"/>
                <a:gd name="connsiteX346" fmla="*/ 1051575 w 1120091"/>
                <a:gd name="connsiteY346" fmla="*/ 305345 h 1316703"/>
                <a:gd name="connsiteX347" fmla="*/ 1015827 w 1120091"/>
                <a:gd name="connsiteY347" fmla="*/ 341093 h 1316703"/>
                <a:gd name="connsiteX348" fmla="*/ 980080 w 1120091"/>
                <a:gd name="connsiteY348" fmla="*/ 305345 h 1316703"/>
                <a:gd name="connsiteX349" fmla="*/ 1015827 w 1120091"/>
                <a:gd name="connsiteY349" fmla="*/ 269598 h 1316703"/>
                <a:gd name="connsiteX350" fmla="*/ 926458 w 1120091"/>
                <a:gd name="connsiteY350" fmla="*/ 257682 h 1316703"/>
                <a:gd name="connsiteX351" fmla="*/ 950290 w 1120091"/>
                <a:gd name="connsiteY351" fmla="*/ 281513 h 1316703"/>
                <a:gd name="connsiteX352" fmla="*/ 926458 w 1120091"/>
                <a:gd name="connsiteY352" fmla="*/ 305345 h 1316703"/>
                <a:gd name="connsiteX353" fmla="*/ 907094 w 1120091"/>
                <a:gd name="connsiteY353" fmla="*/ 294918 h 1316703"/>
                <a:gd name="connsiteX354" fmla="*/ 898157 w 1120091"/>
                <a:gd name="connsiteY354" fmla="*/ 297897 h 1316703"/>
                <a:gd name="connsiteX355" fmla="*/ 884752 w 1120091"/>
                <a:gd name="connsiteY355" fmla="*/ 284492 h 1316703"/>
                <a:gd name="connsiteX356" fmla="*/ 898157 w 1120091"/>
                <a:gd name="connsiteY356" fmla="*/ 271086 h 1316703"/>
                <a:gd name="connsiteX357" fmla="*/ 902626 w 1120091"/>
                <a:gd name="connsiteY357" fmla="*/ 274065 h 1316703"/>
                <a:gd name="connsiteX358" fmla="*/ 926458 w 1120091"/>
                <a:gd name="connsiteY358" fmla="*/ 257682 h 1316703"/>
                <a:gd name="connsiteX359" fmla="*/ 844536 w 1120091"/>
                <a:gd name="connsiteY359" fmla="*/ 253213 h 1316703"/>
                <a:gd name="connsiteX360" fmla="*/ 857942 w 1120091"/>
                <a:gd name="connsiteY360" fmla="*/ 266617 h 1316703"/>
                <a:gd name="connsiteX361" fmla="*/ 844536 w 1120091"/>
                <a:gd name="connsiteY361" fmla="*/ 280023 h 1316703"/>
                <a:gd name="connsiteX362" fmla="*/ 831131 w 1120091"/>
                <a:gd name="connsiteY362" fmla="*/ 266617 h 1316703"/>
                <a:gd name="connsiteX363" fmla="*/ 844536 w 1120091"/>
                <a:gd name="connsiteY363" fmla="*/ 253213 h 1316703"/>
                <a:gd name="connsiteX364" fmla="*/ 1075407 w 1120091"/>
                <a:gd name="connsiteY364" fmla="*/ 220444 h 1316703"/>
                <a:gd name="connsiteX365" fmla="*/ 1088813 w 1120091"/>
                <a:gd name="connsiteY365" fmla="*/ 233848 h 1316703"/>
                <a:gd name="connsiteX366" fmla="*/ 1075407 w 1120091"/>
                <a:gd name="connsiteY366" fmla="*/ 247254 h 1316703"/>
                <a:gd name="connsiteX367" fmla="*/ 1062002 w 1120091"/>
                <a:gd name="connsiteY367" fmla="*/ 233848 h 1316703"/>
                <a:gd name="connsiteX368" fmla="*/ 1075407 w 1120091"/>
                <a:gd name="connsiteY368" fmla="*/ 220444 h 1316703"/>
                <a:gd name="connsiteX369" fmla="*/ 688141 w 1120091"/>
                <a:gd name="connsiteY369" fmla="*/ 134055 h 1316703"/>
                <a:gd name="connsiteX370" fmla="*/ 732826 w 1120091"/>
                <a:gd name="connsiteY370" fmla="*/ 178739 h 1316703"/>
                <a:gd name="connsiteX371" fmla="*/ 688141 w 1120091"/>
                <a:gd name="connsiteY371" fmla="*/ 223424 h 1316703"/>
                <a:gd name="connsiteX372" fmla="*/ 643457 w 1120091"/>
                <a:gd name="connsiteY372" fmla="*/ 178739 h 1316703"/>
                <a:gd name="connsiteX373" fmla="*/ 688141 w 1120091"/>
                <a:gd name="connsiteY373" fmla="*/ 134055 h 1316703"/>
                <a:gd name="connsiteX374" fmla="*/ 889223 w 1120091"/>
                <a:gd name="connsiteY374" fmla="*/ 105755 h 1316703"/>
                <a:gd name="connsiteX375" fmla="*/ 898160 w 1120091"/>
                <a:gd name="connsiteY375" fmla="*/ 114692 h 1316703"/>
                <a:gd name="connsiteX376" fmla="*/ 889223 w 1120091"/>
                <a:gd name="connsiteY376" fmla="*/ 123629 h 1316703"/>
                <a:gd name="connsiteX377" fmla="*/ 880286 w 1120091"/>
                <a:gd name="connsiteY377" fmla="*/ 114692 h 1316703"/>
                <a:gd name="connsiteX378" fmla="*/ 889223 w 1120091"/>
                <a:gd name="connsiteY378" fmla="*/ 105755 h 1316703"/>
                <a:gd name="connsiteX379" fmla="*/ 425993 w 1120091"/>
                <a:gd name="connsiteY379" fmla="*/ 74475 h 1316703"/>
                <a:gd name="connsiteX380" fmla="*/ 442378 w 1120091"/>
                <a:gd name="connsiteY380" fmla="*/ 90858 h 1316703"/>
                <a:gd name="connsiteX381" fmla="*/ 425993 w 1120091"/>
                <a:gd name="connsiteY381" fmla="*/ 107243 h 1316703"/>
                <a:gd name="connsiteX382" fmla="*/ 409609 w 1120091"/>
                <a:gd name="connsiteY382" fmla="*/ 90858 h 1316703"/>
                <a:gd name="connsiteX383" fmla="*/ 425993 w 1120091"/>
                <a:gd name="connsiteY383" fmla="*/ 74475 h 1316703"/>
                <a:gd name="connsiteX384" fmla="*/ 1085832 w 1120091"/>
                <a:gd name="connsiteY384" fmla="*/ 65538 h 1316703"/>
                <a:gd name="connsiteX385" fmla="*/ 1105196 w 1120091"/>
                <a:gd name="connsiteY385" fmla="*/ 84900 h 1316703"/>
                <a:gd name="connsiteX386" fmla="*/ 1085832 w 1120091"/>
                <a:gd name="connsiteY386" fmla="*/ 104264 h 1316703"/>
                <a:gd name="connsiteX387" fmla="*/ 1066469 w 1120091"/>
                <a:gd name="connsiteY387" fmla="*/ 84900 h 1316703"/>
                <a:gd name="connsiteX388" fmla="*/ 1085832 w 1120091"/>
                <a:gd name="connsiteY388" fmla="*/ 65538 h 1316703"/>
                <a:gd name="connsiteX389" fmla="*/ 971143 w 1120091"/>
                <a:gd name="connsiteY389" fmla="*/ 0 h 1316703"/>
                <a:gd name="connsiteX390" fmla="*/ 1005402 w 1120091"/>
                <a:gd name="connsiteY390" fmla="*/ 34258 h 1316703"/>
                <a:gd name="connsiteX391" fmla="*/ 971143 w 1120091"/>
                <a:gd name="connsiteY391" fmla="*/ 68517 h 1316703"/>
                <a:gd name="connsiteX392" fmla="*/ 936886 w 1120091"/>
                <a:gd name="connsiteY392" fmla="*/ 34258 h 1316703"/>
                <a:gd name="connsiteX393" fmla="*/ 971143 w 1120091"/>
                <a:gd name="connsiteY393" fmla="*/ 0 h 13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120091" h="1316703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64C8E71C-31A5-4C5F-86D8-1F4A1E2F1B72}"/>
                </a:ext>
              </a:extLst>
            </p:cNvPr>
            <p:cNvSpPr/>
            <p:nvPr/>
          </p:nvSpPr>
          <p:spPr>
            <a:xfrm rot="7056479">
              <a:off x="9348567" y="4135124"/>
              <a:ext cx="1455645" cy="977651"/>
            </a:xfrm>
            <a:custGeom>
              <a:avLst/>
              <a:gdLst>
                <a:gd name="connsiteX0" fmla="*/ 1366642 w 1455645"/>
                <a:gd name="connsiteY0" fmla="*/ 419387 h 977651"/>
                <a:gd name="connsiteX1" fmla="*/ 1363564 w 1455645"/>
                <a:gd name="connsiteY1" fmla="*/ 410310 h 977651"/>
                <a:gd name="connsiteX2" fmla="*/ 1368845 w 1455645"/>
                <a:gd name="connsiteY2" fmla="*/ 401828 h 977651"/>
                <a:gd name="connsiteX3" fmla="*/ 1358090 w 1455645"/>
                <a:gd name="connsiteY3" fmla="*/ 388855 h 977651"/>
                <a:gd name="connsiteX4" fmla="*/ 1372545 w 1455645"/>
                <a:gd name="connsiteY4" fmla="*/ 378237 h 977651"/>
                <a:gd name="connsiteX5" fmla="*/ 1383300 w 1455645"/>
                <a:gd name="connsiteY5" fmla="*/ 391210 h 977651"/>
                <a:gd name="connsiteX6" fmla="*/ 1378020 w 1455645"/>
                <a:gd name="connsiteY6" fmla="*/ 399693 h 977651"/>
                <a:gd name="connsiteX7" fmla="*/ 1388775 w 1455645"/>
                <a:gd name="connsiteY7" fmla="*/ 412666 h 977651"/>
                <a:gd name="connsiteX8" fmla="*/ 1375803 w 1455645"/>
                <a:gd name="connsiteY8" fmla="*/ 423421 h 977651"/>
                <a:gd name="connsiteX9" fmla="*/ 1366642 w 1455645"/>
                <a:gd name="connsiteY9" fmla="*/ 419387 h 977651"/>
                <a:gd name="connsiteX10" fmla="*/ 1335622 w 1455645"/>
                <a:gd name="connsiteY10" fmla="*/ 375159 h 977651"/>
                <a:gd name="connsiteX11" fmla="*/ 1331993 w 1455645"/>
                <a:gd name="connsiteY11" fmla="*/ 363975 h 977651"/>
                <a:gd name="connsiteX12" fmla="*/ 1348209 w 1455645"/>
                <a:gd name="connsiteY12" fmla="*/ 350530 h 977651"/>
                <a:gd name="connsiteX13" fmla="*/ 1361653 w 1455645"/>
                <a:gd name="connsiteY13" fmla="*/ 366746 h 977651"/>
                <a:gd name="connsiteX14" fmla="*/ 1345437 w 1455645"/>
                <a:gd name="connsiteY14" fmla="*/ 380190 h 977651"/>
                <a:gd name="connsiteX15" fmla="*/ 1335622 w 1455645"/>
                <a:gd name="connsiteY15" fmla="*/ 375159 h 977651"/>
                <a:gd name="connsiteX16" fmla="*/ 1303620 w 1455645"/>
                <a:gd name="connsiteY16" fmla="*/ 331405 h 977651"/>
                <a:gd name="connsiteX17" fmla="*/ 1311728 w 1455645"/>
                <a:gd name="connsiteY17" fmla="*/ 324682 h 977651"/>
                <a:gd name="connsiteX18" fmla="*/ 1318451 w 1455645"/>
                <a:gd name="connsiteY18" fmla="*/ 332791 h 977651"/>
                <a:gd name="connsiteX19" fmla="*/ 1310342 w 1455645"/>
                <a:gd name="connsiteY19" fmla="*/ 339513 h 977651"/>
                <a:gd name="connsiteX20" fmla="*/ 1303620 w 1455645"/>
                <a:gd name="connsiteY20" fmla="*/ 331405 h 977651"/>
                <a:gd name="connsiteX21" fmla="*/ 1274764 w 1455645"/>
                <a:gd name="connsiteY21" fmla="*/ 384059 h 977651"/>
                <a:gd name="connsiteX22" fmla="*/ 1284494 w 1455645"/>
                <a:gd name="connsiteY22" fmla="*/ 375992 h 977651"/>
                <a:gd name="connsiteX23" fmla="*/ 1292560 w 1455645"/>
                <a:gd name="connsiteY23" fmla="*/ 385722 h 977651"/>
                <a:gd name="connsiteX24" fmla="*/ 1282830 w 1455645"/>
                <a:gd name="connsiteY24" fmla="*/ 393788 h 977651"/>
                <a:gd name="connsiteX25" fmla="*/ 1274764 w 1455645"/>
                <a:gd name="connsiteY25" fmla="*/ 384059 h 977651"/>
                <a:gd name="connsiteX26" fmla="*/ 1353934 w 1455645"/>
                <a:gd name="connsiteY26" fmla="*/ 593415 h 977651"/>
                <a:gd name="connsiteX27" fmla="*/ 1368528 w 1455645"/>
                <a:gd name="connsiteY27" fmla="*/ 581315 h 977651"/>
                <a:gd name="connsiteX28" fmla="*/ 1380628 w 1455645"/>
                <a:gd name="connsiteY28" fmla="*/ 595910 h 977651"/>
                <a:gd name="connsiteX29" fmla="*/ 1366033 w 1455645"/>
                <a:gd name="connsiteY29" fmla="*/ 608009 h 977651"/>
                <a:gd name="connsiteX30" fmla="*/ 1353934 w 1455645"/>
                <a:gd name="connsiteY30" fmla="*/ 593415 h 977651"/>
                <a:gd name="connsiteX31" fmla="*/ 1387334 w 1455645"/>
                <a:gd name="connsiteY31" fmla="*/ 664228 h 977651"/>
                <a:gd name="connsiteX32" fmla="*/ 1378370 w 1455645"/>
                <a:gd name="connsiteY32" fmla="*/ 636089 h 977651"/>
                <a:gd name="connsiteX33" fmla="*/ 1420532 w 1455645"/>
                <a:gd name="connsiteY33" fmla="*/ 601133 h 977651"/>
                <a:gd name="connsiteX34" fmla="*/ 1455487 w 1455645"/>
                <a:gd name="connsiteY34" fmla="*/ 643296 h 977651"/>
                <a:gd name="connsiteX35" fmla="*/ 1413325 w 1455645"/>
                <a:gd name="connsiteY35" fmla="*/ 678251 h 977651"/>
                <a:gd name="connsiteX36" fmla="*/ 1387334 w 1455645"/>
                <a:gd name="connsiteY36" fmla="*/ 664228 h 977651"/>
                <a:gd name="connsiteX37" fmla="*/ 1289734 w 1455645"/>
                <a:gd name="connsiteY37" fmla="*/ 524022 h 977651"/>
                <a:gd name="connsiteX38" fmla="*/ 1283096 w 1455645"/>
                <a:gd name="connsiteY38" fmla="*/ 503018 h 977651"/>
                <a:gd name="connsiteX39" fmla="*/ 1309457 w 1455645"/>
                <a:gd name="connsiteY39" fmla="*/ 477059 h 977651"/>
                <a:gd name="connsiteX40" fmla="*/ 1327155 w 1455645"/>
                <a:gd name="connsiteY40" fmla="*/ 463754 h 977651"/>
                <a:gd name="connsiteX41" fmla="*/ 1341945 w 1455645"/>
                <a:gd name="connsiteY41" fmla="*/ 481591 h 977651"/>
                <a:gd name="connsiteX42" fmla="*/ 1333420 w 1455645"/>
                <a:gd name="connsiteY42" fmla="*/ 492762 h 977651"/>
                <a:gd name="connsiteX43" fmla="*/ 1337828 w 1455645"/>
                <a:gd name="connsiteY43" fmla="*/ 509630 h 977651"/>
                <a:gd name="connsiteX44" fmla="*/ 1328612 w 1455645"/>
                <a:gd name="connsiteY44" fmla="*/ 528216 h 977651"/>
                <a:gd name="connsiteX45" fmla="*/ 1331024 w 1455645"/>
                <a:gd name="connsiteY45" fmla="*/ 534425 h 977651"/>
                <a:gd name="connsiteX46" fmla="*/ 1321294 w 1455645"/>
                <a:gd name="connsiteY46" fmla="*/ 542492 h 977651"/>
                <a:gd name="connsiteX47" fmla="*/ 1313089 w 1455645"/>
                <a:gd name="connsiteY47" fmla="*/ 534246 h 977651"/>
                <a:gd name="connsiteX48" fmla="*/ 1308639 w 1455645"/>
                <a:gd name="connsiteY48" fmla="*/ 533830 h 977651"/>
                <a:gd name="connsiteX49" fmla="*/ 1289734 w 1455645"/>
                <a:gd name="connsiteY49" fmla="*/ 524022 h 977651"/>
                <a:gd name="connsiteX50" fmla="*/ 1237637 w 1455645"/>
                <a:gd name="connsiteY50" fmla="*/ 669312 h 977651"/>
                <a:gd name="connsiteX51" fmla="*/ 1233090 w 1455645"/>
                <a:gd name="connsiteY51" fmla="*/ 653928 h 977651"/>
                <a:gd name="connsiteX52" fmla="*/ 1243651 w 1455645"/>
                <a:gd name="connsiteY52" fmla="*/ 636963 h 977651"/>
                <a:gd name="connsiteX53" fmla="*/ 1229875 w 1455645"/>
                <a:gd name="connsiteY53" fmla="*/ 592293 h 977651"/>
                <a:gd name="connsiteX54" fmla="*/ 1238301 w 1455645"/>
                <a:gd name="connsiteY54" fmla="*/ 566153 h 977651"/>
                <a:gd name="connsiteX55" fmla="*/ 1233851 w 1455645"/>
                <a:gd name="connsiteY55" fmla="*/ 565737 h 977651"/>
                <a:gd name="connsiteX56" fmla="*/ 1210996 w 1455645"/>
                <a:gd name="connsiteY56" fmla="*/ 538169 h 977651"/>
                <a:gd name="connsiteX57" fmla="*/ 1213033 w 1455645"/>
                <a:gd name="connsiteY57" fmla="*/ 532375 h 977651"/>
                <a:gd name="connsiteX58" fmla="*/ 1204039 w 1455645"/>
                <a:gd name="connsiteY58" fmla="*/ 516576 h 977651"/>
                <a:gd name="connsiteX59" fmla="*/ 1221875 w 1455645"/>
                <a:gd name="connsiteY59" fmla="*/ 501787 h 977651"/>
                <a:gd name="connsiteX60" fmla="*/ 1235597 w 1455645"/>
                <a:gd name="connsiteY60" fmla="*/ 515037 h 977651"/>
                <a:gd name="connsiteX61" fmla="*/ 1240047 w 1455645"/>
                <a:gd name="connsiteY61" fmla="*/ 515453 h 977651"/>
                <a:gd name="connsiteX62" fmla="*/ 1262902 w 1455645"/>
                <a:gd name="connsiteY62" fmla="*/ 543019 h 977651"/>
                <a:gd name="connsiteX63" fmla="*/ 1262763 w 1455645"/>
                <a:gd name="connsiteY63" fmla="*/ 544503 h 977651"/>
                <a:gd name="connsiteX64" fmla="*/ 1297843 w 1455645"/>
                <a:gd name="connsiteY64" fmla="*/ 537308 h 977651"/>
                <a:gd name="connsiteX65" fmla="*/ 1352964 w 1455645"/>
                <a:gd name="connsiteY65" fmla="*/ 603796 h 977651"/>
                <a:gd name="connsiteX66" fmla="*/ 1286480 w 1455645"/>
                <a:gd name="connsiteY66" fmla="*/ 658917 h 977651"/>
                <a:gd name="connsiteX67" fmla="*/ 1276235 w 1455645"/>
                <a:gd name="connsiteY67" fmla="*/ 656464 h 977651"/>
                <a:gd name="connsiteX68" fmla="*/ 1251912 w 1455645"/>
                <a:gd name="connsiteY68" fmla="*/ 676630 h 977651"/>
                <a:gd name="connsiteX69" fmla="*/ 1237637 w 1455645"/>
                <a:gd name="connsiteY69" fmla="*/ 669312 h 977651"/>
                <a:gd name="connsiteX70" fmla="*/ 1155635 w 1455645"/>
                <a:gd name="connsiteY70" fmla="*/ 700357 h 977651"/>
                <a:gd name="connsiteX71" fmla="*/ 1149681 w 1455645"/>
                <a:gd name="connsiteY71" fmla="*/ 682038 h 977651"/>
                <a:gd name="connsiteX72" fmla="*/ 1177247 w 1455645"/>
                <a:gd name="connsiteY72" fmla="*/ 659182 h 977651"/>
                <a:gd name="connsiteX73" fmla="*/ 1200103 w 1455645"/>
                <a:gd name="connsiteY73" fmla="*/ 686750 h 977651"/>
                <a:gd name="connsiteX74" fmla="*/ 1172535 w 1455645"/>
                <a:gd name="connsiteY74" fmla="*/ 709603 h 977651"/>
                <a:gd name="connsiteX75" fmla="*/ 1155635 w 1455645"/>
                <a:gd name="connsiteY75" fmla="*/ 700357 h 977651"/>
                <a:gd name="connsiteX76" fmla="*/ 824229 w 1455645"/>
                <a:gd name="connsiteY76" fmla="*/ 98491 h 977651"/>
                <a:gd name="connsiteX77" fmla="*/ 819016 w 1455645"/>
                <a:gd name="connsiteY77" fmla="*/ 84899 h 977651"/>
                <a:gd name="connsiteX78" fmla="*/ 838378 w 1455645"/>
                <a:gd name="connsiteY78" fmla="*/ 65537 h 977651"/>
                <a:gd name="connsiteX79" fmla="*/ 857743 w 1455645"/>
                <a:gd name="connsiteY79" fmla="*/ 84900 h 977651"/>
                <a:gd name="connsiteX80" fmla="*/ 838378 w 1455645"/>
                <a:gd name="connsiteY80" fmla="*/ 104263 h 977651"/>
                <a:gd name="connsiteX81" fmla="*/ 824229 w 1455645"/>
                <a:gd name="connsiteY81" fmla="*/ 98491 h 977651"/>
                <a:gd name="connsiteX82" fmla="*/ 1116735 w 1455645"/>
                <a:gd name="connsiteY82" fmla="*/ 698405 h 977651"/>
                <a:gd name="connsiteX83" fmla="*/ 1131328 w 1455645"/>
                <a:gd name="connsiteY83" fmla="*/ 686305 h 977651"/>
                <a:gd name="connsiteX84" fmla="*/ 1143429 w 1455645"/>
                <a:gd name="connsiteY84" fmla="*/ 700900 h 977651"/>
                <a:gd name="connsiteX85" fmla="*/ 1128834 w 1455645"/>
                <a:gd name="connsiteY85" fmla="*/ 712999 h 977651"/>
                <a:gd name="connsiteX86" fmla="*/ 1116735 w 1455645"/>
                <a:gd name="connsiteY86" fmla="*/ 698405 h 977651"/>
                <a:gd name="connsiteX87" fmla="*/ 814549 w 1455645"/>
                <a:gd name="connsiteY87" fmla="*/ 233848 h 977651"/>
                <a:gd name="connsiteX88" fmla="*/ 827953 w 1455645"/>
                <a:gd name="connsiteY88" fmla="*/ 220443 h 977651"/>
                <a:gd name="connsiteX89" fmla="*/ 841359 w 1455645"/>
                <a:gd name="connsiteY89" fmla="*/ 233848 h 977651"/>
                <a:gd name="connsiteX90" fmla="*/ 827953 w 1455645"/>
                <a:gd name="connsiteY90" fmla="*/ 247254 h 977651"/>
                <a:gd name="connsiteX91" fmla="*/ 814549 w 1455645"/>
                <a:gd name="connsiteY91" fmla="*/ 233848 h 977651"/>
                <a:gd name="connsiteX92" fmla="*/ 882354 w 1455645"/>
                <a:gd name="connsiteY92" fmla="*/ 407040 h 977651"/>
                <a:gd name="connsiteX93" fmla="*/ 876399 w 1455645"/>
                <a:gd name="connsiteY93" fmla="*/ 388719 h 977651"/>
                <a:gd name="connsiteX94" fmla="*/ 880335 w 1455645"/>
                <a:gd name="connsiteY94" fmla="*/ 378615 h 977651"/>
                <a:gd name="connsiteX95" fmla="*/ 863274 w 1455645"/>
                <a:gd name="connsiteY95" fmla="*/ 353084 h 977651"/>
                <a:gd name="connsiteX96" fmla="*/ 890841 w 1455645"/>
                <a:gd name="connsiteY96" fmla="*/ 330229 h 977651"/>
                <a:gd name="connsiteX97" fmla="*/ 913697 w 1455645"/>
                <a:gd name="connsiteY97" fmla="*/ 357796 h 977651"/>
                <a:gd name="connsiteX98" fmla="*/ 911243 w 1455645"/>
                <a:gd name="connsiteY98" fmla="*/ 368039 h 977651"/>
                <a:gd name="connsiteX99" fmla="*/ 926822 w 1455645"/>
                <a:gd name="connsiteY99" fmla="*/ 393431 h 977651"/>
                <a:gd name="connsiteX100" fmla="*/ 899256 w 1455645"/>
                <a:gd name="connsiteY100" fmla="*/ 416286 h 977651"/>
                <a:gd name="connsiteX101" fmla="*/ 882354 w 1455645"/>
                <a:gd name="connsiteY101" fmla="*/ 407040 h 977651"/>
                <a:gd name="connsiteX102" fmla="*/ 699300 w 1455645"/>
                <a:gd name="connsiteY102" fmla="*/ 58648 h 977651"/>
                <a:gd name="connsiteX103" fmla="*/ 689432 w 1455645"/>
                <a:gd name="connsiteY103" fmla="*/ 34258 h 977651"/>
                <a:gd name="connsiteX104" fmla="*/ 723689 w 1455645"/>
                <a:gd name="connsiteY104" fmla="*/ 0 h 977651"/>
                <a:gd name="connsiteX105" fmla="*/ 757948 w 1455645"/>
                <a:gd name="connsiteY105" fmla="*/ 34257 h 977651"/>
                <a:gd name="connsiteX106" fmla="*/ 723689 w 1455645"/>
                <a:gd name="connsiteY106" fmla="*/ 68516 h 977651"/>
                <a:gd name="connsiteX107" fmla="*/ 699300 w 1455645"/>
                <a:gd name="connsiteY107" fmla="*/ 58648 h 977651"/>
                <a:gd name="connsiteX108" fmla="*/ 1041019 w 1455645"/>
                <a:gd name="connsiteY108" fmla="*/ 724241 h 977651"/>
                <a:gd name="connsiteX109" fmla="*/ 1050748 w 1455645"/>
                <a:gd name="connsiteY109" fmla="*/ 716175 h 977651"/>
                <a:gd name="connsiteX110" fmla="*/ 1058815 w 1455645"/>
                <a:gd name="connsiteY110" fmla="*/ 725904 h 977651"/>
                <a:gd name="connsiteX111" fmla="*/ 1049085 w 1455645"/>
                <a:gd name="connsiteY111" fmla="*/ 733971 h 977651"/>
                <a:gd name="connsiteX112" fmla="*/ 1041019 w 1455645"/>
                <a:gd name="connsiteY112" fmla="*/ 724241 h 977651"/>
                <a:gd name="connsiteX113" fmla="*/ 889998 w 1455645"/>
                <a:gd name="connsiteY113" fmla="*/ 451326 h 977651"/>
                <a:gd name="connsiteX114" fmla="*/ 901349 w 1455645"/>
                <a:gd name="connsiteY114" fmla="*/ 441913 h 977651"/>
                <a:gd name="connsiteX115" fmla="*/ 910761 w 1455645"/>
                <a:gd name="connsiteY115" fmla="*/ 453266 h 977651"/>
                <a:gd name="connsiteX116" fmla="*/ 899409 w 1455645"/>
                <a:gd name="connsiteY116" fmla="*/ 462676 h 977651"/>
                <a:gd name="connsiteX117" fmla="*/ 889998 w 1455645"/>
                <a:gd name="connsiteY117" fmla="*/ 451326 h 977651"/>
                <a:gd name="connsiteX118" fmla="*/ 913534 w 1455645"/>
                <a:gd name="connsiteY118" fmla="*/ 603683 h 977651"/>
                <a:gd name="connsiteX119" fmla="*/ 902917 w 1455645"/>
                <a:gd name="connsiteY119" fmla="*/ 569219 h 977651"/>
                <a:gd name="connsiteX120" fmla="*/ 933492 w 1455645"/>
                <a:gd name="connsiteY120" fmla="*/ 530190 h 977651"/>
                <a:gd name="connsiteX121" fmla="*/ 920879 w 1455645"/>
                <a:gd name="connsiteY121" fmla="*/ 505075 h 977651"/>
                <a:gd name="connsiteX122" fmla="*/ 934822 w 1455645"/>
                <a:gd name="connsiteY122" fmla="*/ 483938 h 977651"/>
                <a:gd name="connsiteX123" fmla="*/ 947419 w 1455645"/>
                <a:gd name="connsiteY123" fmla="*/ 461180 h 977651"/>
                <a:gd name="connsiteX124" fmla="*/ 946215 w 1455645"/>
                <a:gd name="connsiteY124" fmla="*/ 458075 h 977651"/>
                <a:gd name="connsiteX125" fmla="*/ 940144 w 1455645"/>
                <a:gd name="connsiteY125" fmla="*/ 459004 h 977651"/>
                <a:gd name="connsiteX126" fmla="*/ 930732 w 1455645"/>
                <a:gd name="connsiteY126" fmla="*/ 447653 h 977651"/>
                <a:gd name="connsiteX127" fmla="*/ 942084 w 1455645"/>
                <a:gd name="connsiteY127" fmla="*/ 438242 h 977651"/>
                <a:gd name="connsiteX128" fmla="*/ 946394 w 1455645"/>
                <a:gd name="connsiteY128" fmla="*/ 440140 h 977651"/>
                <a:gd name="connsiteX129" fmla="*/ 963441 w 1455645"/>
                <a:gd name="connsiteY129" fmla="*/ 417798 h 977651"/>
                <a:gd name="connsiteX130" fmla="*/ 982762 w 1455645"/>
                <a:gd name="connsiteY130" fmla="*/ 403148 h 977651"/>
                <a:gd name="connsiteX131" fmla="*/ 998106 w 1455645"/>
                <a:gd name="connsiteY131" fmla="*/ 415053 h 977651"/>
                <a:gd name="connsiteX132" fmla="*/ 1012284 w 1455645"/>
                <a:gd name="connsiteY132" fmla="*/ 407403 h 977651"/>
                <a:gd name="connsiteX133" fmla="*/ 1027074 w 1455645"/>
                <a:gd name="connsiteY133" fmla="*/ 425241 h 977651"/>
                <a:gd name="connsiteX134" fmla="*/ 1018410 w 1455645"/>
                <a:gd name="connsiteY134" fmla="*/ 437895 h 977651"/>
                <a:gd name="connsiteX135" fmla="*/ 1019340 w 1455645"/>
                <a:gd name="connsiteY135" fmla="*/ 443965 h 977651"/>
                <a:gd name="connsiteX136" fmla="*/ 1052632 w 1455645"/>
                <a:gd name="connsiteY136" fmla="*/ 503923 h 977651"/>
                <a:gd name="connsiteX137" fmla="*/ 995182 w 1455645"/>
                <a:gd name="connsiteY137" fmla="*/ 558393 h 977651"/>
                <a:gd name="connsiteX138" fmla="*/ 996111 w 1455645"/>
                <a:gd name="connsiteY138" fmla="*/ 564464 h 977651"/>
                <a:gd name="connsiteX139" fmla="*/ 1022015 w 1455645"/>
                <a:gd name="connsiteY139" fmla="*/ 559405 h 977651"/>
                <a:gd name="connsiteX140" fmla="*/ 1069071 w 1455645"/>
                <a:gd name="connsiteY140" fmla="*/ 616161 h 977651"/>
                <a:gd name="connsiteX141" fmla="*/ 1055779 w 1455645"/>
                <a:gd name="connsiteY141" fmla="*/ 646335 h 977651"/>
                <a:gd name="connsiteX142" fmla="*/ 1056431 w 1455645"/>
                <a:gd name="connsiteY142" fmla="*/ 655371 h 977651"/>
                <a:gd name="connsiteX143" fmla="*/ 1028863 w 1455645"/>
                <a:gd name="connsiteY143" fmla="*/ 678226 h 977651"/>
                <a:gd name="connsiteX144" fmla="*/ 1007866 w 1455645"/>
                <a:gd name="connsiteY144" fmla="*/ 662801 h 977651"/>
                <a:gd name="connsiteX145" fmla="*/ 967117 w 1455645"/>
                <a:gd name="connsiteY145" fmla="*/ 618601 h 977651"/>
                <a:gd name="connsiteX146" fmla="*/ 945938 w 1455645"/>
                <a:gd name="connsiteY146" fmla="*/ 621111 h 977651"/>
                <a:gd name="connsiteX147" fmla="*/ 913534 w 1455645"/>
                <a:gd name="connsiteY147" fmla="*/ 603683 h 977651"/>
                <a:gd name="connsiteX148" fmla="*/ 787738 w 1455645"/>
                <a:gd name="connsiteY148" fmla="*/ 396204 h 977651"/>
                <a:gd name="connsiteX149" fmla="*/ 798164 w 1455645"/>
                <a:gd name="connsiteY149" fmla="*/ 385778 h 977651"/>
                <a:gd name="connsiteX150" fmla="*/ 808591 w 1455645"/>
                <a:gd name="connsiteY150" fmla="*/ 396203 h 977651"/>
                <a:gd name="connsiteX151" fmla="*/ 798164 w 1455645"/>
                <a:gd name="connsiteY151" fmla="*/ 406630 h 977651"/>
                <a:gd name="connsiteX152" fmla="*/ 787738 w 1455645"/>
                <a:gd name="connsiteY152" fmla="*/ 396204 h 977651"/>
                <a:gd name="connsiteX153" fmla="*/ 632833 w 1455645"/>
                <a:gd name="connsiteY153" fmla="*/ 114692 h 977651"/>
                <a:gd name="connsiteX154" fmla="*/ 641769 w 1455645"/>
                <a:gd name="connsiteY154" fmla="*/ 105755 h 977651"/>
                <a:gd name="connsiteX155" fmla="*/ 650707 w 1455645"/>
                <a:gd name="connsiteY155" fmla="*/ 114692 h 977651"/>
                <a:gd name="connsiteX156" fmla="*/ 641770 w 1455645"/>
                <a:gd name="connsiteY156" fmla="*/ 123629 h 977651"/>
                <a:gd name="connsiteX157" fmla="*/ 632833 w 1455645"/>
                <a:gd name="connsiteY157" fmla="*/ 114692 h 977651"/>
                <a:gd name="connsiteX158" fmla="*/ 980658 w 1455645"/>
                <a:gd name="connsiteY158" fmla="*/ 809853 h 977651"/>
                <a:gd name="connsiteX159" fmla="*/ 990388 w 1455645"/>
                <a:gd name="connsiteY159" fmla="*/ 801787 h 977651"/>
                <a:gd name="connsiteX160" fmla="*/ 998455 w 1455645"/>
                <a:gd name="connsiteY160" fmla="*/ 811516 h 977651"/>
                <a:gd name="connsiteX161" fmla="*/ 988725 w 1455645"/>
                <a:gd name="connsiteY161" fmla="*/ 819583 h 977651"/>
                <a:gd name="connsiteX162" fmla="*/ 980658 w 1455645"/>
                <a:gd name="connsiteY162" fmla="*/ 809853 h 977651"/>
                <a:gd name="connsiteX163" fmla="*/ 841359 w 1455645"/>
                <a:gd name="connsiteY163" fmla="*/ 579408 h 977651"/>
                <a:gd name="connsiteX164" fmla="*/ 851785 w 1455645"/>
                <a:gd name="connsiteY164" fmla="*/ 568983 h 977651"/>
                <a:gd name="connsiteX165" fmla="*/ 862212 w 1455645"/>
                <a:gd name="connsiteY165" fmla="*/ 579408 h 977651"/>
                <a:gd name="connsiteX166" fmla="*/ 851785 w 1455645"/>
                <a:gd name="connsiteY166" fmla="*/ 589835 h 977651"/>
                <a:gd name="connsiteX167" fmla="*/ 841359 w 1455645"/>
                <a:gd name="connsiteY167" fmla="*/ 579408 h 977651"/>
                <a:gd name="connsiteX168" fmla="*/ 637299 w 1455645"/>
                <a:gd name="connsiteY168" fmla="*/ 284492 h 977651"/>
                <a:gd name="connsiteX169" fmla="*/ 650703 w 1455645"/>
                <a:gd name="connsiteY169" fmla="*/ 271086 h 977651"/>
                <a:gd name="connsiteX170" fmla="*/ 655173 w 1455645"/>
                <a:gd name="connsiteY170" fmla="*/ 274065 h 977651"/>
                <a:gd name="connsiteX171" fmla="*/ 679004 w 1455645"/>
                <a:gd name="connsiteY171" fmla="*/ 257682 h 977651"/>
                <a:gd name="connsiteX172" fmla="*/ 702836 w 1455645"/>
                <a:gd name="connsiteY172" fmla="*/ 281513 h 977651"/>
                <a:gd name="connsiteX173" fmla="*/ 679004 w 1455645"/>
                <a:gd name="connsiteY173" fmla="*/ 305345 h 977651"/>
                <a:gd name="connsiteX174" fmla="*/ 659640 w 1455645"/>
                <a:gd name="connsiteY174" fmla="*/ 294917 h 977651"/>
                <a:gd name="connsiteX175" fmla="*/ 650703 w 1455645"/>
                <a:gd name="connsiteY175" fmla="*/ 297897 h 977651"/>
                <a:gd name="connsiteX176" fmla="*/ 637299 w 1455645"/>
                <a:gd name="connsiteY176" fmla="*/ 284492 h 977651"/>
                <a:gd name="connsiteX177" fmla="*/ 760181 w 1455645"/>
                <a:gd name="connsiteY177" fmla="*/ 533979 h 977651"/>
                <a:gd name="connsiteX178" fmla="*/ 753479 w 1455645"/>
                <a:gd name="connsiteY178" fmla="*/ 518340 h 977651"/>
                <a:gd name="connsiteX179" fmla="*/ 775821 w 1455645"/>
                <a:gd name="connsiteY179" fmla="*/ 495998 h 977651"/>
                <a:gd name="connsiteX180" fmla="*/ 798163 w 1455645"/>
                <a:gd name="connsiteY180" fmla="*/ 518339 h 977651"/>
                <a:gd name="connsiteX181" fmla="*/ 775820 w 1455645"/>
                <a:gd name="connsiteY181" fmla="*/ 540682 h 977651"/>
                <a:gd name="connsiteX182" fmla="*/ 760181 w 1455645"/>
                <a:gd name="connsiteY182" fmla="*/ 533979 h 977651"/>
                <a:gd name="connsiteX183" fmla="*/ 678285 w 1455645"/>
                <a:gd name="connsiteY183" fmla="*/ 395637 h 977651"/>
                <a:gd name="connsiteX184" fmla="*/ 686392 w 1455645"/>
                <a:gd name="connsiteY184" fmla="*/ 388915 h 977651"/>
                <a:gd name="connsiteX185" fmla="*/ 693115 w 1455645"/>
                <a:gd name="connsiteY185" fmla="*/ 397022 h 977651"/>
                <a:gd name="connsiteX186" fmla="*/ 692977 w 1455645"/>
                <a:gd name="connsiteY186" fmla="*/ 398506 h 977651"/>
                <a:gd name="connsiteX187" fmla="*/ 709470 w 1455645"/>
                <a:gd name="connsiteY187" fmla="*/ 382096 h 977651"/>
                <a:gd name="connsiteX188" fmla="*/ 707613 w 1455645"/>
                <a:gd name="connsiteY188" fmla="*/ 369955 h 977651"/>
                <a:gd name="connsiteX189" fmla="*/ 738423 w 1455645"/>
                <a:gd name="connsiteY189" fmla="*/ 344409 h 977651"/>
                <a:gd name="connsiteX190" fmla="*/ 758353 w 1455645"/>
                <a:gd name="connsiteY190" fmla="*/ 355248 h 977651"/>
                <a:gd name="connsiteX191" fmla="*/ 757287 w 1455645"/>
                <a:gd name="connsiteY191" fmla="*/ 350661 h 977651"/>
                <a:gd name="connsiteX192" fmla="*/ 763180 w 1455645"/>
                <a:gd name="connsiteY192" fmla="*/ 339617 h 977651"/>
                <a:gd name="connsiteX193" fmla="*/ 764022 w 1455645"/>
                <a:gd name="connsiteY193" fmla="*/ 339353 h 977651"/>
                <a:gd name="connsiteX194" fmla="*/ 749891 w 1455645"/>
                <a:gd name="connsiteY194" fmla="*/ 333700 h 977651"/>
                <a:gd name="connsiteX195" fmla="*/ 749456 w 1455645"/>
                <a:gd name="connsiteY195" fmla="*/ 334408 h 977651"/>
                <a:gd name="connsiteX196" fmla="*/ 736012 w 1455645"/>
                <a:gd name="connsiteY196" fmla="*/ 338200 h 977651"/>
                <a:gd name="connsiteX197" fmla="*/ 724245 w 1455645"/>
                <a:gd name="connsiteY197" fmla="*/ 332052 h 977651"/>
                <a:gd name="connsiteX198" fmla="*/ 719879 w 1455645"/>
                <a:gd name="connsiteY198" fmla="*/ 318741 h 977651"/>
                <a:gd name="connsiteX199" fmla="*/ 726027 w 1455645"/>
                <a:gd name="connsiteY199" fmla="*/ 306974 h 977651"/>
                <a:gd name="connsiteX200" fmla="*/ 732889 w 1455645"/>
                <a:gd name="connsiteY200" fmla="*/ 304724 h 977651"/>
                <a:gd name="connsiteX201" fmla="*/ 743239 w 1455645"/>
                <a:gd name="connsiteY201" fmla="*/ 280211 h 977651"/>
                <a:gd name="connsiteX202" fmla="*/ 768374 w 1455645"/>
                <a:gd name="connsiteY202" fmla="*/ 269598 h 977651"/>
                <a:gd name="connsiteX203" fmla="*/ 804121 w 1455645"/>
                <a:gd name="connsiteY203" fmla="*/ 305345 h 977651"/>
                <a:gd name="connsiteX204" fmla="*/ 794067 w 1455645"/>
                <a:gd name="connsiteY204" fmla="*/ 330480 h 977651"/>
                <a:gd name="connsiteX205" fmla="*/ 777695 w 1455645"/>
                <a:gd name="connsiteY205" fmla="*/ 337244 h 977651"/>
                <a:gd name="connsiteX206" fmla="*/ 786167 w 1455645"/>
                <a:gd name="connsiteY206" fmla="*/ 341765 h 977651"/>
                <a:gd name="connsiteX207" fmla="*/ 789914 w 1455645"/>
                <a:gd name="connsiteY207" fmla="*/ 353710 h 977651"/>
                <a:gd name="connsiteX208" fmla="*/ 772075 w 1455645"/>
                <a:gd name="connsiteY208" fmla="*/ 368498 h 977651"/>
                <a:gd name="connsiteX209" fmla="*/ 762110 w 1455645"/>
                <a:gd name="connsiteY209" fmla="*/ 363080 h 977651"/>
                <a:gd name="connsiteX210" fmla="*/ 762622 w 1455645"/>
                <a:gd name="connsiteY210" fmla="*/ 373598 h 977651"/>
                <a:gd name="connsiteX211" fmla="*/ 747058 w 1455645"/>
                <a:gd name="connsiteY211" fmla="*/ 396079 h 977651"/>
                <a:gd name="connsiteX212" fmla="*/ 750121 w 1455645"/>
                <a:gd name="connsiteY212" fmla="*/ 411325 h 977651"/>
                <a:gd name="connsiteX213" fmla="*/ 717689 w 1455645"/>
                <a:gd name="connsiteY213" fmla="*/ 438214 h 977651"/>
                <a:gd name="connsiteX214" fmla="*/ 690800 w 1455645"/>
                <a:gd name="connsiteY214" fmla="*/ 405782 h 977651"/>
                <a:gd name="connsiteX215" fmla="*/ 692838 w 1455645"/>
                <a:gd name="connsiteY215" fmla="*/ 399988 h 977651"/>
                <a:gd name="connsiteX216" fmla="*/ 685006 w 1455645"/>
                <a:gd name="connsiteY216" fmla="*/ 403745 h 977651"/>
                <a:gd name="connsiteX217" fmla="*/ 678285 w 1455645"/>
                <a:gd name="connsiteY217" fmla="*/ 395637 h 977651"/>
                <a:gd name="connsiteX218" fmla="*/ 824042 w 1455645"/>
                <a:gd name="connsiteY218" fmla="*/ 703407 h 977651"/>
                <a:gd name="connsiteX219" fmla="*/ 819016 w 1455645"/>
                <a:gd name="connsiteY219" fmla="*/ 691119 h 977651"/>
                <a:gd name="connsiteX220" fmla="*/ 836890 w 1455645"/>
                <a:gd name="connsiteY220" fmla="*/ 673246 h 977651"/>
                <a:gd name="connsiteX221" fmla="*/ 854763 w 1455645"/>
                <a:gd name="connsiteY221" fmla="*/ 691119 h 977651"/>
                <a:gd name="connsiteX222" fmla="*/ 836890 w 1455645"/>
                <a:gd name="connsiteY222" fmla="*/ 708994 h 977651"/>
                <a:gd name="connsiteX223" fmla="*/ 824042 w 1455645"/>
                <a:gd name="connsiteY223" fmla="*/ 703407 h 977651"/>
                <a:gd name="connsiteX224" fmla="*/ 583678 w 1455645"/>
                <a:gd name="connsiteY224" fmla="*/ 266617 h 977651"/>
                <a:gd name="connsiteX225" fmla="*/ 597083 w 1455645"/>
                <a:gd name="connsiteY225" fmla="*/ 253212 h 977651"/>
                <a:gd name="connsiteX226" fmla="*/ 610489 w 1455645"/>
                <a:gd name="connsiteY226" fmla="*/ 266617 h 977651"/>
                <a:gd name="connsiteX227" fmla="*/ 597083 w 1455645"/>
                <a:gd name="connsiteY227" fmla="*/ 280023 h 977651"/>
                <a:gd name="connsiteX228" fmla="*/ 583678 w 1455645"/>
                <a:gd name="connsiteY228" fmla="*/ 266617 h 977651"/>
                <a:gd name="connsiteX229" fmla="*/ 774331 w 1455645"/>
                <a:gd name="connsiteY229" fmla="*/ 661703 h 977651"/>
                <a:gd name="connsiteX230" fmla="*/ 769863 w 1455645"/>
                <a:gd name="connsiteY230" fmla="*/ 649414 h 977651"/>
                <a:gd name="connsiteX231" fmla="*/ 787737 w 1455645"/>
                <a:gd name="connsiteY231" fmla="*/ 631541 h 977651"/>
                <a:gd name="connsiteX232" fmla="*/ 805610 w 1455645"/>
                <a:gd name="connsiteY232" fmla="*/ 649414 h 977651"/>
                <a:gd name="connsiteX233" fmla="*/ 787737 w 1455645"/>
                <a:gd name="connsiteY233" fmla="*/ 667288 h 977651"/>
                <a:gd name="connsiteX234" fmla="*/ 774331 w 1455645"/>
                <a:gd name="connsiteY234" fmla="*/ 661703 h 977651"/>
                <a:gd name="connsiteX235" fmla="*/ 720523 w 1455645"/>
                <a:gd name="connsiteY235" fmla="*/ 564701 h 977651"/>
                <a:gd name="connsiteX236" fmla="*/ 714752 w 1455645"/>
                <a:gd name="connsiteY236" fmla="*/ 551109 h 977651"/>
                <a:gd name="connsiteX237" fmla="*/ 734114 w 1455645"/>
                <a:gd name="connsiteY237" fmla="*/ 531746 h 977651"/>
                <a:gd name="connsiteX238" fmla="*/ 753479 w 1455645"/>
                <a:gd name="connsiteY238" fmla="*/ 551109 h 977651"/>
                <a:gd name="connsiteX239" fmla="*/ 734114 w 1455645"/>
                <a:gd name="connsiteY239" fmla="*/ 570473 h 977651"/>
                <a:gd name="connsiteX240" fmla="*/ 720523 w 1455645"/>
                <a:gd name="connsiteY240" fmla="*/ 564701 h 977651"/>
                <a:gd name="connsiteX241" fmla="*/ 817154 w 1455645"/>
                <a:gd name="connsiteY241" fmla="*/ 753492 h 977651"/>
                <a:gd name="connsiteX242" fmla="*/ 810079 w 1455645"/>
                <a:gd name="connsiteY242" fmla="*/ 735805 h 977651"/>
                <a:gd name="connsiteX243" fmla="*/ 835400 w 1455645"/>
                <a:gd name="connsiteY243" fmla="*/ 713463 h 977651"/>
                <a:gd name="connsiteX244" fmla="*/ 847316 w 1455645"/>
                <a:gd name="connsiteY244" fmla="*/ 716442 h 977651"/>
                <a:gd name="connsiteX245" fmla="*/ 856253 w 1455645"/>
                <a:gd name="connsiteY245" fmla="*/ 713463 h 977651"/>
                <a:gd name="connsiteX246" fmla="*/ 872638 w 1455645"/>
                <a:gd name="connsiteY246" fmla="*/ 729847 h 977651"/>
                <a:gd name="connsiteX247" fmla="*/ 857743 w 1455645"/>
                <a:gd name="connsiteY247" fmla="*/ 746232 h 977651"/>
                <a:gd name="connsiteX248" fmla="*/ 835400 w 1455645"/>
                <a:gd name="connsiteY248" fmla="*/ 761126 h 977651"/>
                <a:gd name="connsiteX249" fmla="*/ 817154 w 1455645"/>
                <a:gd name="connsiteY249" fmla="*/ 753492 h 977651"/>
                <a:gd name="connsiteX250" fmla="*/ 768517 w 1455645"/>
                <a:gd name="connsiteY250" fmla="*/ 710743 h 977651"/>
                <a:gd name="connsiteX251" fmla="*/ 783110 w 1455645"/>
                <a:gd name="connsiteY251" fmla="*/ 698642 h 977651"/>
                <a:gd name="connsiteX252" fmla="*/ 795211 w 1455645"/>
                <a:gd name="connsiteY252" fmla="*/ 713238 h 977651"/>
                <a:gd name="connsiteX253" fmla="*/ 780616 w 1455645"/>
                <a:gd name="connsiteY253" fmla="*/ 725337 h 977651"/>
                <a:gd name="connsiteX254" fmla="*/ 768517 w 1455645"/>
                <a:gd name="connsiteY254" fmla="*/ 710743 h 977651"/>
                <a:gd name="connsiteX255" fmla="*/ 741192 w 1455645"/>
                <a:gd name="connsiteY255" fmla="*/ 681066 h 977651"/>
                <a:gd name="connsiteX256" fmla="*/ 737095 w 1455645"/>
                <a:gd name="connsiteY256" fmla="*/ 670267 h 977651"/>
                <a:gd name="connsiteX257" fmla="*/ 751990 w 1455645"/>
                <a:gd name="connsiteY257" fmla="*/ 655372 h 977651"/>
                <a:gd name="connsiteX258" fmla="*/ 766885 w 1455645"/>
                <a:gd name="connsiteY258" fmla="*/ 670267 h 977651"/>
                <a:gd name="connsiteX259" fmla="*/ 751990 w 1455645"/>
                <a:gd name="connsiteY259" fmla="*/ 685162 h 977651"/>
                <a:gd name="connsiteX260" fmla="*/ 741192 w 1455645"/>
                <a:gd name="connsiteY260" fmla="*/ 681066 h 977651"/>
                <a:gd name="connsiteX261" fmla="*/ 648657 w 1455645"/>
                <a:gd name="connsiteY261" fmla="*/ 551667 h 977651"/>
                <a:gd name="connsiteX262" fmla="*/ 641769 w 1455645"/>
                <a:gd name="connsiteY262" fmla="*/ 534724 h 977651"/>
                <a:gd name="connsiteX263" fmla="*/ 655173 w 1455645"/>
                <a:gd name="connsiteY263" fmla="*/ 513872 h 977651"/>
                <a:gd name="connsiteX264" fmla="*/ 643258 w 1455645"/>
                <a:gd name="connsiteY264" fmla="*/ 484082 h 977651"/>
                <a:gd name="connsiteX265" fmla="*/ 686453 w 1455645"/>
                <a:gd name="connsiteY265" fmla="*/ 440888 h 977651"/>
                <a:gd name="connsiteX266" fmla="*/ 717732 w 1455645"/>
                <a:gd name="connsiteY266" fmla="*/ 454292 h 977651"/>
                <a:gd name="connsiteX267" fmla="*/ 746033 w 1455645"/>
                <a:gd name="connsiteY267" fmla="*/ 491530 h 977651"/>
                <a:gd name="connsiteX268" fmla="*/ 707306 w 1455645"/>
                <a:gd name="connsiteY268" fmla="*/ 530256 h 977651"/>
                <a:gd name="connsiteX269" fmla="*/ 693900 w 1455645"/>
                <a:gd name="connsiteY269" fmla="*/ 527277 h 977651"/>
                <a:gd name="connsiteX270" fmla="*/ 687942 w 1455645"/>
                <a:gd name="connsiteY270" fmla="*/ 527277 h 977651"/>
                <a:gd name="connsiteX271" fmla="*/ 689432 w 1455645"/>
                <a:gd name="connsiteY271" fmla="*/ 534724 h 977651"/>
                <a:gd name="connsiteX272" fmla="*/ 665600 w 1455645"/>
                <a:gd name="connsiteY272" fmla="*/ 558555 h 977651"/>
                <a:gd name="connsiteX273" fmla="*/ 648657 w 1455645"/>
                <a:gd name="connsiteY273" fmla="*/ 551667 h 977651"/>
                <a:gd name="connsiteX274" fmla="*/ 546772 w 1455645"/>
                <a:gd name="connsiteY274" fmla="*/ 370550 h 977651"/>
                <a:gd name="connsiteX275" fmla="*/ 541973 w 1455645"/>
                <a:gd name="connsiteY275" fmla="*/ 358965 h 977651"/>
                <a:gd name="connsiteX276" fmla="*/ 558356 w 1455645"/>
                <a:gd name="connsiteY276" fmla="*/ 342581 h 977651"/>
                <a:gd name="connsiteX277" fmla="*/ 574741 w 1455645"/>
                <a:gd name="connsiteY277" fmla="*/ 358964 h 977651"/>
                <a:gd name="connsiteX278" fmla="*/ 558356 w 1455645"/>
                <a:gd name="connsiteY278" fmla="*/ 375349 h 977651"/>
                <a:gd name="connsiteX279" fmla="*/ 546772 w 1455645"/>
                <a:gd name="connsiteY279" fmla="*/ 370550 h 977651"/>
                <a:gd name="connsiteX280" fmla="*/ 766438 w 1455645"/>
                <a:gd name="connsiteY280" fmla="*/ 867066 h 977651"/>
                <a:gd name="connsiteX281" fmla="*/ 762628 w 1455645"/>
                <a:gd name="connsiteY281" fmla="*/ 853806 h 977651"/>
                <a:gd name="connsiteX282" fmla="*/ 782087 w 1455645"/>
                <a:gd name="connsiteY282" fmla="*/ 837673 h 977651"/>
                <a:gd name="connsiteX283" fmla="*/ 794879 w 1455645"/>
                <a:gd name="connsiteY283" fmla="*/ 844852 h 977651"/>
                <a:gd name="connsiteX284" fmla="*/ 833619 w 1455645"/>
                <a:gd name="connsiteY284" fmla="*/ 830521 h 977651"/>
                <a:gd name="connsiteX285" fmla="*/ 877984 w 1455645"/>
                <a:gd name="connsiteY285" fmla="*/ 884034 h 977651"/>
                <a:gd name="connsiteX286" fmla="*/ 824472 w 1455645"/>
                <a:gd name="connsiteY286" fmla="*/ 928400 h 977651"/>
                <a:gd name="connsiteX287" fmla="*/ 791342 w 1455645"/>
                <a:gd name="connsiteY287" fmla="*/ 910719 h 977651"/>
                <a:gd name="connsiteX288" fmla="*/ 780105 w 1455645"/>
                <a:gd name="connsiteY288" fmla="*/ 874888 h 977651"/>
                <a:gd name="connsiteX289" fmla="*/ 780243 w 1455645"/>
                <a:gd name="connsiteY289" fmla="*/ 873404 h 977651"/>
                <a:gd name="connsiteX290" fmla="*/ 778761 w 1455645"/>
                <a:gd name="connsiteY290" fmla="*/ 873265 h 977651"/>
                <a:gd name="connsiteX291" fmla="*/ 766438 w 1455645"/>
                <a:gd name="connsiteY291" fmla="*/ 867066 h 977651"/>
                <a:gd name="connsiteX292" fmla="*/ 408849 w 1455645"/>
                <a:gd name="connsiteY292" fmla="*/ 210577 h 977651"/>
                <a:gd name="connsiteX293" fmla="*/ 396003 w 1455645"/>
                <a:gd name="connsiteY293" fmla="*/ 178739 h 977651"/>
                <a:gd name="connsiteX294" fmla="*/ 440687 w 1455645"/>
                <a:gd name="connsiteY294" fmla="*/ 134054 h 977651"/>
                <a:gd name="connsiteX295" fmla="*/ 485372 w 1455645"/>
                <a:gd name="connsiteY295" fmla="*/ 178739 h 977651"/>
                <a:gd name="connsiteX296" fmla="*/ 440687 w 1455645"/>
                <a:gd name="connsiteY296" fmla="*/ 223424 h 977651"/>
                <a:gd name="connsiteX297" fmla="*/ 408849 w 1455645"/>
                <a:gd name="connsiteY297" fmla="*/ 210577 h 977651"/>
                <a:gd name="connsiteX298" fmla="*/ 715448 w 1455645"/>
                <a:gd name="connsiteY298" fmla="*/ 846406 h 977651"/>
                <a:gd name="connsiteX299" fmla="*/ 728422 w 1455645"/>
                <a:gd name="connsiteY299" fmla="*/ 835651 h 977651"/>
                <a:gd name="connsiteX300" fmla="*/ 739177 w 1455645"/>
                <a:gd name="connsiteY300" fmla="*/ 848623 h 977651"/>
                <a:gd name="connsiteX301" fmla="*/ 726204 w 1455645"/>
                <a:gd name="connsiteY301" fmla="*/ 859379 h 977651"/>
                <a:gd name="connsiteX302" fmla="*/ 715448 w 1455645"/>
                <a:gd name="connsiteY302" fmla="*/ 846406 h 977651"/>
                <a:gd name="connsiteX303" fmla="*/ 438439 w 1455645"/>
                <a:gd name="connsiteY303" fmla="*/ 320865 h 977651"/>
                <a:gd name="connsiteX304" fmla="*/ 448168 w 1455645"/>
                <a:gd name="connsiteY304" fmla="*/ 312798 h 977651"/>
                <a:gd name="connsiteX305" fmla="*/ 456235 w 1455645"/>
                <a:gd name="connsiteY305" fmla="*/ 322528 h 977651"/>
                <a:gd name="connsiteX306" fmla="*/ 446505 w 1455645"/>
                <a:gd name="connsiteY306" fmla="*/ 330594 h 977651"/>
                <a:gd name="connsiteX307" fmla="*/ 438439 w 1455645"/>
                <a:gd name="connsiteY307" fmla="*/ 320865 h 977651"/>
                <a:gd name="connsiteX308" fmla="*/ 596513 w 1455645"/>
                <a:gd name="connsiteY308" fmla="*/ 630342 h 977651"/>
                <a:gd name="connsiteX309" fmla="*/ 609486 w 1455645"/>
                <a:gd name="connsiteY309" fmla="*/ 619588 h 977651"/>
                <a:gd name="connsiteX310" fmla="*/ 620241 w 1455645"/>
                <a:gd name="connsiteY310" fmla="*/ 632560 h 977651"/>
                <a:gd name="connsiteX311" fmla="*/ 607269 w 1455645"/>
                <a:gd name="connsiteY311" fmla="*/ 643315 h 977651"/>
                <a:gd name="connsiteX312" fmla="*/ 596513 w 1455645"/>
                <a:gd name="connsiteY312" fmla="*/ 630342 h 977651"/>
                <a:gd name="connsiteX313" fmla="*/ 674905 w 1455645"/>
                <a:gd name="connsiteY313" fmla="*/ 834014 h 977651"/>
                <a:gd name="connsiteX314" fmla="*/ 669003 w 1455645"/>
                <a:gd name="connsiteY314" fmla="*/ 815138 h 977651"/>
                <a:gd name="connsiteX315" fmla="*/ 696569 w 1455645"/>
                <a:gd name="connsiteY315" fmla="*/ 792282 h 977651"/>
                <a:gd name="connsiteX316" fmla="*/ 719425 w 1455645"/>
                <a:gd name="connsiteY316" fmla="*/ 819850 h 977651"/>
                <a:gd name="connsiteX317" fmla="*/ 691857 w 1455645"/>
                <a:gd name="connsiteY317" fmla="*/ 842704 h 977651"/>
                <a:gd name="connsiteX318" fmla="*/ 674905 w 1455645"/>
                <a:gd name="connsiteY318" fmla="*/ 834014 h 977651"/>
                <a:gd name="connsiteX319" fmla="*/ 387076 w 1455645"/>
                <a:gd name="connsiteY319" fmla="*/ 314195 h 977651"/>
                <a:gd name="connsiteX320" fmla="*/ 383330 w 1455645"/>
                <a:gd name="connsiteY320" fmla="*/ 302252 h 977651"/>
                <a:gd name="connsiteX321" fmla="*/ 401167 w 1455645"/>
                <a:gd name="connsiteY321" fmla="*/ 287463 h 977651"/>
                <a:gd name="connsiteX322" fmla="*/ 415956 w 1455645"/>
                <a:gd name="connsiteY322" fmla="*/ 305301 h 977651"/>
                <a:gd name="connsiteX323" fmla="*/ 398118 w 1455645"/>
                <a:gd name="connsiteY323" fmla="*/ 320089 h 977651"/>
                <a:gd name="connsiteX324" fmla="*/ 387076 w 1455645"/>
                <a:gd name="connsiteY324" fmla="*/ 314195 h 977651"/>
                <a:gd name="connsiteX325" fmla="*/ 503620 w 1455645"/>
                <a:gd name="connsiteY325" fmla="*/ 543289 h 977651"/>
                <a:gd name="connsiteX326" fmla="*/ 498779 w 1455645"/>
                <a:gd name="connsiteY326" fmla="*/ 531746 h 977651"/>
                <a:gd name="connsiteX327" fmla="*/ 510695 w 1455645"/>
                <a:gd name="connsiteY327" fmla="*/ 515361 h 977651"/>
                <a:gd name="connsiteX328" fmla="*/ 492821 w 1455645"/>
                <a:gd name="connsiteY328" fmla="*/ 481103 h 977651"/>
                <a:gd name="connsiteX329" fmla="*/ 536015 w 1455645"/>
                <a:gd name="connsiteY329" fmla="*/ 437909 h 977651"/>
                <a:gd name="connsiteX330" fmla="*/ 579211 w 1455645"/>
                <a:gd name="connsiteY330" fmla="*/ 481103 h 977651"/>
                <a:gd name="connsiteX331" fmla="*/ 536015 w 1455645"/>
                <a:gd name="connsiteY331" fmla="*/ 524299 h 977651"/>
                <a:gd name="connsiteX332" fmla="*/ 530057 w 1455645"/>
                <a:gd name="connsiteY332" fmla="*/ 524299 h 977651"/>
                <a:gd name="connsiteX333" fmla="*/ 531548 w 1455645"/>
                <a:gd name="connsiteY333" fmla="*/ 531745 h 977651"/>
                <a:gd name="connsiteX334" fmla="*/ 515163 w 1455645"/>
                <a:gd name="connsiteY334" fmla="*/ 548131 h 977651"/>
                <a:gd name="connsiteX335" fmla="*/ 503620 w 1455645"/>
                <a:gd name="connsiteY335" fmla="*/ 543289 h 977651"/>
                <a:gd name="connsiteX336" fmla="*/ 543894 w 1455645"/>
                <a:gd name="connsiteY336" fmla="*/ 641134 h 977651"/>
                <a:gd name="connsiteX337" fmla="*/ 538676 w 1455645"/>
                <a:gd name="connsiteY337" fmla="*/ 624938 h 977651"/>
                <a:gd name="connsiteX338" fmla="*/ 562999 w 1455645"/>
                <a:gd name="connsiteY338" fmla="*/ 604771 h 977651"/>
                <a:gd name="connsiteX339" fmla="*/ 583166 w 1455645"/>
                <a:gd name="connsiteY339" fmla="*/ 629096 h 977651"/>
                <a:gd name="connsiteX340" fmla="*/ 558842 w 1455645"/>
                <a:gd name="connsiteY340" fmla="*/ 649261 h 977651"/>
                <a:gd name="connsiteX341" fmla="*/ 543894 w 1455645"/>
                <a:gd name="connsiteY341" fmla="*/ 641134 h 977651"/>
                <a:gd name="connsiteX342" fmla="*/ 509205 w 1455645"/>
                <a:gd name="connsiteY342" fmla="*/ 610689 h 977651"/>
                <a:gd name="connsiteX343" fmla="*/ 518142 w 1455645"/>
                <a:gd name="connsiteY343" fmla="*/ 601752 h 977651"/>
                <a:gd name="connsiteX344" fmla="*/ 527079 w 1455645"/>
                <a:gd name="connsiteY344" fmla="*/ 610689 h 977651"/>
                <a:gd name="connsiteX345" fmla="*/ 518142 w 1455645"/>
                <a:gd name="connsiteY345" fmla="*/ 619626 h 977651"/>
                <a:gd name="connsiteX346" fmla="*/ 509205 w 1455645"/>
                <a:gd name="connsiteY346" fmla="*/ 610689 h 977651"/>
                <a:gd name="connsiteX347" fmla="*/ 536411 w 1455645"/>
                <a:gd name="connsiteY347" fmla="*/ 741225 h 977651"/>
                <a:gd name="connsiteX348" fmla="*/ 533285 w 1455645"/>
                <a:gd name="connsiteY348" fmla="*/ 730648 h 977651"/>
                <a:gd name="connsiteX349" fmla="*/ 547879 w 1455645"/>
                <a:gd name="connsiteY349" fmla="*/ 718548 h 977651"/>
                <a:gd name="connsiteX350" fmla="*/ 552190 w 1455645"/>
                <a:gd name="connsiteY350" fmla="*/ 720447 h 977651"/>
                <a:gd name="connsiteX351" fmla="*/ 542405 w 1455645"/>
                <a:gd name="connsiteY351" fmla="*/ 697093 h 977651"/>
                <a:gd name="connsiteX352" fmla="*/ 571593 w 1455645"/>
                <a:gd name="connsiteY352" fmla="*/ 672893 h 977651"/>
                <a:gd name="connsiteX353" fmla="*/ 595002 w 1455645"/>
                <a:gd name="connsiteY353" fmla="*/ 694529 h 977651"/>
                <a:gd name="connsiteX354" fmla="*/ 622806 w 1455645"/>
                <a:gd name="connsiteY354" fmla="*/ 685159 h 977651"/>
                <a:gd name="connsiteX355" fmla="*/ 654933 w 1455645"/>
                <a:gd name="connsiteY355" fmla="*/ 725560 h 977651"/>
                <a:gd name="connsiteX356" fmla="*/ 616015 w 1455645"/>
                <a:gd name="connsiteY356" fmla="*/ 757826 h 977651"/>
                <a:gd name="connsiteX357" fmla="*/ 583471 w 1455645"/>
                <a:gd name="connsiteY357" fmla="*/ 721874 h 977651"/>
                <a:gd name="connsiteX358" fmla="*/ 566604 w 1455645"/>
                <a:gd name="connsiteY358" fmla="*/ 726281 h 977651"/>
                <a:gd name="connsiteX359" fmla="*/ 556361 w 1455645"/>
                <a:gd name="connsiteY359" fmla="*/ 723829 h 977651"/>
                <a:gd name="connsiteX360" fmla="*/ 561323 w 1455645"/>
                <a:gd name="connsiteY360" fmla="*/ 734764 h 977651"/>
                <a:gd name="connsiteX361" fmla="*/ 546729 w 1455645"/>
                <a:gd name="connsiteY361" fmla="*/ 746864 h 977651"/>
                <a:gd name="connsiteX362" fmla="*/ 536411 w 1455645"/>
                <a:gd name="connsiteY362" fmla="*/ 741225 h 977651"/>
                <a:gd name="connsiteX363" fmla="*/ 361559 w 1455645"/>
                <a:gd name="connsiteY363" fmla="*/ 447404 h 977651"/>
                <a:gd name="connsiteX364" fmla="*/ 357277 w 1455645"/>
                <a:gd name="connsiteY364" fmla="*/ 430462 h 977651"/>
                <a:gd name="connsiteX365" fmla="*/ 381109 w 1455645"/>
                <a:gd name="connsiteY365" fmla="*/ 406630 h 977651"/>
                <a:gd name="connsiteX366" fmla="*/ 388557 w 1455645"/>
                <a:gd name="connsiteY366" fmla="*/ 408119 h 977651"/>
                <a:gd name="connsiteX367" fmla="*/ 390045 w 1455645"/>
                <a:gd name="connsiteY367" fmla="*/ 403651 h 977651"/>
                <a:gd name="connsiteX368" fmla="*/ 363235 w 1455645"/>
                <a:gd name="connsiteY368" fmla="*/ 364924 h 977651"/>
                <a:gd name="connsiteX369" fmla="*/ 404941 w 1455645"/>
                <a:gd name="connsiteY369" fmla="*/ 323219 h 977651"/>
                <a:gd name="connsiteX370" fmla="*/ 446646 w 1455645"/>
                <a:gd name="connsiteY370" fmla="*/ 364925 h 977651"/>
                <a:gd name="connsiteX371" fmla="*/ 445157 w 1455645"/>
                <a:gd name="connsiteY371" fmla="*/ 375350 h 977651"/>
                <a:gd name="connsiteX372" fmla="*/ 489842 w 1455645"/>
                <a:gd name="connsiteY372" fmla="*/ 427483 h 977651"/>
                <a:gd name="connsiteX373" fmla="*/ 436221 w 1455645"/>
                <a:gd name="connsiteY373" fmla="*/ 481105 h 977651"/>
                <a:gd name="connsiteX374" fmla="*/ 388557 w 1455645"/>
                <a:gd name="connsiteY374" fmla="*/ 451315 h 977651"/>
                <a:gd name="connsiteX375" fmla="*/ 378130 w 1455645"/>
                <a:gd name="connsiteY375" fmla="*/ 454293 h 977651"/>
                <a:gd name="connsiteX376" fmla="*/ 361559 w 1455645"/>
                <a:gd name="connsiteY376" fmla="*/ 447404 h 977651"/>
                <a:gd name="connsiteX377" fmla="*/ 458749 w 1455645"/>
                <a:gd name="connsiteY377" fmla="*/ 652208 h 977651"/>
                <a:gd name="connsiteX378" fmla="*/ 454094 w 1455645"/>
                <a:gd name="connsiteY378" fmla="*/ 641968 h 977651"/>
                <a:gd name="connsiteX379" fmla="*/ 468989 w 1455645"/>
                <a:gd name="connsiteY379" fmla="*/ 627073 h 977651"/>
                <a:gd name="connsiteX380" fmla="*/ 483884 w 1455645"/>
                <a:gd name="connsiteY380" fmla="*/ 641968 h 977651"/>
                <a:gd name="connsiteX381" fmla="*/ 468989 w 1455645"/>
                <a:gd name="connsiteY381" fmla="*/ 656863 h 977651"/>
                <a:gd name="connsiteX382" fmla="*/ 458749 w 1455645"/>
                <a:gd name="connsiteY382" fmla="*/ 652208 h 977651"/>
                <a:gd name="connsiteX383" fmla="*/ 166996 w 1455645"/>
                <a:gd name="connsiteY383" fmla="*/ 102401 h 977651"/>
                <a:gd name="connsiteX384" fmla="*/ 162156 w 1455645"/>
                <a:gd name="connsiteY384" fmla="*/ 90858 h 977651"/>
                <a:gd name="connsiteX385" fmla="*/ 178539 w 1455645"/>
                <a:gd name="connsiteY385" fmla="*/ 74474 h 977651"/>
                <a:gd name="connsiteX386" fmla="*/ 194924 w 1455645"/>
                <a:gd name="connsiteY386" fmla="*/ 90857 h 977651"/>
                <a:gd name="connsiteX387" fmla="*/ 178539 w 1455645"/>
                <a:gd name="connsiteY387" fmla="*/ 107242 h 977651"/>
                <a:gd name="connsiteX388" fmla="*/ 166996 w 1455645"/>
                <a:gd name="connsiteY388" fmla="*/ 102401 h 977651"/>
                <a:gd name="connsiteX389" fmla="*/ 547869 w 1455645"/>
                <a:gd name="connsiteY389" fmla="*/ 856739 h 977651"/>
                <a:gd name="connsiteX390" fmla="*/ 542587 w 1455645"/>
                <a:gd name="connsiteY390" fmla="*/ 839228 h 977651"/>
                <a:gd name="connsiteX391" fmla="*/ 568532 w 1455645"/>
                <a:gd name="connsiteY391" fmla="*/ 817717 h 977651"/>
                <a:gd name="connsiteX392" fmla="*/ 590043 w 1455645"/>
                <a:gd name="connsiteY392" fmla="*/ 843663 h 977651"/>
                <a:gd name="connsiteX393" fmla="*/ 564098 w 1455645"/>
                <a:gd name="connsiteY393" fmla="*/ 865173 h 977651"/>
                <a:gd name="connsiteX394" fmla="*/ 547869 w 1455645"/>
                <a:gd name="connsiteY394" fmla="*/ 856739 h 977651"/>
                <a:gd name="connsiteX395" fmla="*/ 396378 w 1455645"/>
                <a:gd name="connsiteY395" fmla="*/ 582844 h 977651"/>
                <a:gd name="connsiteX396" fmla="*/ 388086 w 1455645"/>
                <a:gd name="connsiteY396" fmla="*/ 555516 h 977651"/>
                <a:gd name="connsiteX397" fmla="*/ 401298 w 1455645"/>
                <a:gd name="connsiteY397" fmla="*/ 530196 h 977651"/>
                <a:gd name="connsiteX398" fmla="*/ 423612 w 1455645"/>
                <a:gd name="connsiteY398" fmla="*/ 523425 h 977651"/>
                <a:gd name="connsiteX399" fmla="*/ 423000 w 1455645"/>
                <a:gd name="connsiteY399" fmla="*/ 523180 h 977651"/>
                <a:gd name="connsiteX400" fmla="*/ 418346 w 1455645"/>
                <a:gd name="connsiteY400" fmla="*/ 512381 h 977651"/>
                <a:gd name="connsiteX401" fmla="*/ 433241 w 1455645"/>
                <a:gd name="connsiteY401" fmla="*/ 497487 h 977651"/>
                <a:gd name="connsiteX402" fmla="*/ 448135 w 1455645"/>
                <a:gd name="connsiteY402" fmla="*/ 512381 h 977651"/>
                <a:gd name="connsiteX403" fmla="*/ 444039 w 1455645"/>
                <a:gd name="connsiteY403" fmla="*/ 522621 h 977651"/>
                <a:gd name="connsiteX404" fmla="*/ 436352 w 1455645"/>
                <a:gd name="connsiteY404" fmla="*/ 525935 h 977651"/>
                <a:gd name="connsiteX405" fmla="*/ 453945 w 1455645"/>
                <a:gd name="connsiteY405" fmla="*/ 535116 h 977651"/>
                <a:gd name="connsiteX406" fmla="*/ 462237 w 1455645"/>
                <a:gd name="connsiteY406" fmla="*/ 562445 h 977651"/>
                <a:gd name="connsiteX407" fmla="*/ 449025 w 1455645"/>
                <a:gd name="connsiteY407" fmla="*/ 587763 h 977651"/>
                <a:gd name="connsiteX408" fmla="*/ 430747 w 1455645"/>
                <a:gd name="connsiteY408" fmla="*/ 593309 h 977651"/>
                <a:gd name="connsiteX409" fmla="*/ 430075 w 1455645"/>
                <a:gd name="connsiteY409" fmla="*/ 595048 h 977651"/>
                <a:gd name="connsiteX410" fmla="*/ 421325 w 1455645"/>
                <a:gd name="connsiteY410" fmla="*/ 598771 h 977651"/>
                <a:gd name="connsiteX411" fmla="*/ 413133 w 1455645"/>
                <a:gd name="connsiteY411" fmla="*/ 595606 h 977651"/>
                <a:gd name="connsiteX412" fmla="*/ 410934 w 1455645"/>
                <a:gd name="connsiteY412" fmla="*/ 590439 h 977651"/>
                <a:gd name="connsiteX413" fmla="*/ 586371 w 1455645"/>
                <a:gd name="connsiteY413" fmla="*/ 962997 h 977651"/>
                <a:gd name="connsiteX414" fmla="*/ 600964 w 1455645"/>
                <a:gd name="connsiteY414" fmla="*/ 950896 h 977651"/>
                <a:gd name="connsiteX415" fmla="*/ 613065 w 1455645"/>
                <a:gd name="connsiteY415" fmla="*/ 965491 h 977651"/>
                <a:gd name="connsiteX416" fmla="*/ 598470 w 1455645"/>
                <a:gd name="connsiteY416" fmla="*/ 977591 h 977651"/>
                <a:gd name="connsiteX417" fmla="*/ 586371 w 1455645"/>
                <a:gd name="connsiteY417" fmla="*/ 962997 h 977651"/>
                <a:gd name="connsiteX418" fmla="*/ 531653 w 1455645"/>
                <a:gd name="connsiteY418" fmla="*/ 896175 h 977651"/>
                <a:gd name="connsiteX419" fmla="*/ 527908 w 1455645"/>
                <a:gd name="connsiteY419" fmla="*/ 884231 h 977651"/>
                <a:gd name="connsiteX420" fmla="*/ 545745 w 1455645"/>
                <a:gd name="connsiteY420" fmla="*/ 869443 h 977651"/>
                <a:gd name="connsiteX421" fmla="*/ 560534 w 1455645"/>
                <a:gd name="connsiteY421" fmla="*/ 887281 h 977651"/>
                <a:gd name="connsiteX422" fmla="*/ 542696 w 1455645"/>
                <a:gd name="connsiteY422" fmla="*/ 902068 h 977651"/>
                <a:gd name="connsiteX423" fmla="*/ 531653 w 1455645"/>
                <a:gd name="connsiteY423" fmla="*/ 896175 h 977651"/>
                <a:gd name="connsiteX424" fmla="*/ 471180 w 1455645"/>
                <a:gd name="connsiteY424" fmla="*/ 866961 h 977651"/>
                <a:gd name="connsiteX425" fmla="*/ 484153 w 1455645"/>
                <a:gd name="connsiteY425" fmla="*/ 856206 h 977651"/>
                <a:gd name="connsiteX426" fmla="*/ 494908 w 1455645"/>
                <a:gd name="connsiteY426" fmla="*/ 869178 h 977651"/>
                <a:gd name="connsiteX427" fmla="*/ 481936 w 1455645"/>
                <a:gd name="connsiteY427" fmla="*/ 879934 h 977651"/>
                <a:gd name="connsiteX428" fmla="*/ 471180 w 1455645"/>
                <a:gd name="connsiteY428" fmla="*/ 866961 h 977651"/>
                <a:gd name="connsiteX429" fmla="*/ 177773 w 1455645"/>
                <a:gd name="connsiteY429" fmla="*/ 408372 h 977651"/>
                <a:gd name="connsiteX430" fmla="*/ 174073 w 1455645"/>
                <a:gd name="connsiteY430" fmla="*/ 396391 h 977651"/>
                <a:gd name="connsiteX431" fmla="*/ 191910 w 1455645"/>
                <a:gd name="connsiteY431" fmla="*/ 381602 h 977651"/>
                <a:gd name="connsiteX432" fmla="*/ 206699 w 1455645"/>
                <a:gd name="connsiteY432" fmla="*/ 399441 h 977651"/>
                <a:gd name="connsiteX433" fmla="*/ 188861 w 1455645"/>
                <a:gd name="connsiteY433" fmla="*/ 414228 h 977651"/>
                <a:gd name="connsiteX434" fmla="*/ 177773 w 1455645"/>
                <a:gd name="connsiteY434" fmla="*/ 408372 h 977651"/>
                <a:gd name="connsiteX435" fmla="*/ 355152 w 1455645"/>
                <a:gd name="connsiteY435" fmla="*/ 881924 h 977651"/>
                <a:gd name="connsiteX436" fmla="*/ 346745 w 1455645"/>
                <a:gd name="connsiteY436" fmla="*/ 853837 h 977651"/>
                <a:gd name="connsiteX437" fmla="*/ 388907 w 1455645"/>
                <a:gd name="connsiteY437" fmla="*/ 818882 h 977651"/>
                <a:gd name="connsiteX438" fmla="*/ 423862 w 1455645"/>
                <a:gd name="connsiteY438" fmla="*/ 861044 h 977651"/>
                <a:gd name="connsiteX439" fmla="*/ 381700 w 1455645"/>
                <a:gd name="connsiteY439" fmla="*/ 895999 h 977651"/>
                <a:gd name="connsiteX440" fmla="*/ 355152 w 1455645"/>
                <a:gd name="connsiteY440" fmla="*/ 881924 h 977651"/>
                <a:gd name="connsiteX441" fmla="*/ 19536 w 1455645"/>
                <a:gd name="connsiteY441" fmla="*/ 241140 h 977651"/>
                <a:gd name="connsiteX442" fmla="*/ 16733 w 1455645"/>
                <a:gd name="connsiteY442" fmla="*/ 223115 h 977651"/>
                <a:gd name="connsiteX443" fmla="*/ 20808 w 1455645"/>
                <a:gd name="connsiteY443" fmla="*/ 211528 h 977651"/>
                <a:gd name="connsiteX444" fmla="*/ 18673 w 1455645"/>
                <a:gd name="connsiteY444" fmla="*/ 202352 h 977651"/>
                <a:gd name="connsiteX445" fmla="*/ 36510 w 1455645"/>
                <a:gd name="connsiteY445" fmla="*/ 187563 h 977651"/>
                <a:gd name="connsiteX446" fmla="*/ 51438 w 1455645"/>
                <a:gd name="connsiteY446" fmla="*/ 203918 h 977651"/>
                <a:gd name="connsiteX447" fmla="*/ 64189 w 1455645"/>
                <a:gd name="connsiteY447" fmla="*/ 227549 h 977651"/>
                <a:gd name="connsiteX448" fmla="*/ 36621 w 1455645"/>
                <a:gd name="connsiteY448" fmla="*/ 250404 h 977651"/>
                <a:gd name="connsiteX449" fmla="*/ 19536 w 1455645"/>
                <a:gd name="connsiteY449" fmla="*/ 241140 h 977651"/>
                <a:gd name="connsiteX450" fmla="*/ 308178 w 1455645"/>
                <a:gd name="connsiteY450" fmla="*/ 906333 h 977651"/>
                <a:gd name="connsiteX451" fmla="*/ 302960 w 1455645"/>
                <a:gd name="connsiteY451" fmla="*/ 890138 h 977651"/>
                <a:gd name="connsiteX452" fmla="*/ 327283 w 1455645"/>
                <a:gd name="connsiteY452" fmla="*/ 869971 h 977651"/>
                <a:gd name="connsiteX453" fmla="*/ 347450 w 1455645"/>
                <a:gd name="connsiteY453" fmla="*/ 894296 h 977651"/>
                <a:gd name="connsiteX454" fmla="*/ 323126 w 1455645"/>
                <a:gd name="connsiteY454" fmla="*/ 914461 h 977651"/>
                <a:gd name="connsiteX455" fmla="*/ 308178 w 1455645"/>
                <a:gd name="connsiteY455" fmla="*/ 906333 h 977651"/>
                <a:gd name="connsiteX456" fmla="*/ 219602 w 1455645"/>
                <a:gd name="connsiteY456" fmla="*/ 737612 h 977651"/>
                <a:gd name="connsiteX457" fmla="*/ 208364 w 1455645"/>
                <a:gd name="connsiteY457" fmla="*/ 701781 h 977651"/>
                <a:gd name="connsiteX458" fmla="*/ 239078 w 1455645"/>
                <a:gd name="connsiteY458" fmla="*/ 661267 h 977651"/>
                <a:gd name="connsiteX459" fmla="*/ 235643 w 1455645"/>
                <a:gd name="connsiteY459" fmla="*/ 638815 h 977651"/>
                <a:gd name="connsiteX460" fmla="*/ 228064 w 1455645"/>
                <a:gd name="connsiteY460" fmla="*/ 635637 h 977651"/>
                <a:gd name="connsiteX461" fmla="*/ 226212 w 1455645"/>
                <a:gd name="connsiteY461" fmla="*/ 631221 h 977651"/>
                <a:gd name="connsiteX462" fmla="*/ 220810 w 1455645"/>
                <a:gd name="connsiteY462" fmla="*/ 632632 h 977651"/>
                <a:gd name="connsiteX463" fmla="*/ 197955 w 1455645"/>
                <a:gd name="connsiteY463" fmla="*/ 605066 h 977651"/>
                <a:gd name="connsiteX464" fmla="*/ 219451 w 1455645"/>
                <a:gd name="connsiteY464" fmla="*/ 583140 h 977651"/>
                <a:gd name="connsiteX465" fmla="*/ 218939 w 1455645"/>
                <a:gd name="connsiteY465" fmla="*/ 572619 h 977651"/>
                <a:gd name="connsiteX466" fmla="*/ 234079 w 1455645"/>
                <a:gd name="connsiteY466" fmla="*/ 544675 h 977651"/>
                <a:gd name="connsiteX467" fmla="*/ 240681 w 1455645"/>
                <a:gd name="connsiteY467" fmla="*/ 542559 h 977651"/>
                <a:gd name="connsiteX468" fmla="*/ 230112 w 1455645"/>
                <a:gd name="connsiteY468" fmla="*/ 538261 h 977651"/>
                <a:gd name="connsiteX469" fmla="*/ 228812 w 1455645"/>
                <a:gd name="connsiteY469" fmla="*/ 535064 h 977651"/>
                <a:gd name="connsiteX470" fmla="*/ 222265 w 1455645"/>
                <a:gd name="connsiteY470" fmla="*/ 537026 h 977651"/>
                <a:gd name="connsiteX471" fmla="*/ 198162 w 1455645"/>
                <a:gd name="connsiteY471" fmla="*/ 522806 h 977651"/>
                <a:gd name="connsiteX472" fmla="*/ 196679 w 1455645"/>
                <a:gd name="connsiteY472" fmla="*/ 522667 h 977651"/>
                <a:gd name="connsiteX473" fmla="*/ 177954 w 1455645"/>
                <a:gd name="connsiteY473" fmla="*/ 514933 h 977651"/>
                <a:gd name="connsiteX474" fmla="*/ 149597 w 1455645"/>
                <a:gd name="connsiteY474" fmla="*/ 530236 h 977651"/>
                <a:gd name="connsiteX475" fmla="*/ 130692 w 1455645"/>
                <a:gd name="connsiteY475" fmla="*/ 520428 h 977651"/>
                <a:gd name="connsiteX476" fmla="*/ 124053 w 1455645"/>
                <a:gd name="connsiteY476" fmla="*/ 499425 h 977651"/>
                <a:gd name="connsiteX477" fmla="*/ 154724 w 1455645"/>
                <a:gd name="connsiteY477" fmla="*/ 475364 h 977651"/>
                <a:gd name="connsiteX478" fmla="*/ 167795 w 1455645"/>
                <a:gd name="connsiteY478" fmla="*/ 479578 h 977651"/>
                <a:gd name="connsiteX479" fmla="*/ 189152 w 1455645"/>
                <a:gd name="connsiteY479" fmla="*/ 459133 h 977651"/>
                <a:gd name="connsiteX480" fmla="*/ 185674 w 1455645"/>
                <a:gd name="connsiteY480" fmla="*/ 448337 h 977651"/>
                <a:gd name="connsiteX481" fmla="*/ 203511 w 1455645"/>
                <a:gd name="connsiteY481" fmla="*/ 433547 h 977651"/>
                <a:gd name="connsiteX482" fmla="*/ 218301 w 1455645"/>
                <a:gd name="connsiteY482" fmla="*/ 451386 h 977651"/>
                <a:gd name="connsiteX483" fmla="*/ 212881 w 1455645"/>
                <a:gd name="connsiteY483" fmla="*/ 461351 h 977651"/>
                <a:gd name="connsiteX484" fmla="*/ 222708 w 1455645"/>
                <a:gd name="connsiteY484" fmla="*/ 468253 h 977651"/>
                <a:gd name="connsiteX485" fmla="*/ 228640 w 1455645"/>
                <a:gd name="connsiteY485" fmla="*/ 468807 h 977651"/>
                <a:gd name="connsiteX486" fmla="*/ 252006 w 1455645"/>
                <a:gd name="connsiteY486" fmla="*/ 480901 h 977651"/>
                <a:gd name="connsiteX487" fmla="*/ 258355 w 1455645"/>
                <a:gd name="connsiteY487" fmla="*/ 502082 h 977651"/>
                <a:gd name="connsiteX488" fmla="*/ 263998 w 1455645"/>
                <a:gd name="connsiteY488" fmla="*/ 504376 h 977651"/>
                <a:gd name="connsiteX489" fmla="*/ 270887 w 1455645"/>
                <a:gd name="connsiteY489" fmla="*/ 521319 h 977651"/>
                <a:gd name="connsiteX490" fmla="*/ 265161 w 1455645"/>
                <a:gd name="connsiteY490" fmla="*/ 535400 h 977651"/>
                <a:gd name="connsiteX491" fmla="*/ 292339 w 1455645"/>
                <a:gd name="connsiteY491" fmla="*/ 549558 h 977651"/>
                <a:gd name="connsiteX492" fmla="*/ 301988 w 1455645"/>
                <a:gd name="connsiteY492" fmla="*/ 580380 h 977651"/>
                <a:gd name="connsiteX493" fmla="*/ 297775 w 1455645"/>
                <a:gd name="connsiteY493" fmla="*/ 593451 h 977651"/>
                <a:gd name="connsiteX494" fmla="*/ 331898 w 1455645"/>
                <a:gd name="connsiteY494" fmla="*/ 644510 h 977651"/>
                <a:gd name="connsiteX495" fmla="*/ 331344 w 1455645"/>
                <a:gd name="connsiteY495" fmla="*/ 650443 h 977651"/>
                <a:gd name="connsiteX496" fmla="*/ 343347 w 1455645"/>
                <a:gd name="connsiteY496" fmla="*/ 650067 h 977651"/>
                <a:gd name="connsiteX497" fmla="*/ 356555 w 1455645"/>
                <a:gd name="connsiteY497" fmla="*/ 652799 h 977651"/>
                <a:gd name="connsiteX498" fmla="*/ 390290 w 1455645"/>
                <a:gd name="connsiteY498" fmla="*/ 643983 h 977651"/>
                <a:gd name="connsiteX499" fmla="*/ 395566 w 1455645"/>
                <a:gd name="connsiteY499" fmla="*/ 646229 h 977651"/>
                <a:gd name="connsiteX500" fmla="*/ 404941 w 1455645"/>
                <a:gd name="connsiteY500" fmla="*/ 641968 h 977651"/>
                <a:gd name="connsiteX501" fmla="*/ 422814 w 1455645"/>
                <a:gd name="connsiteY501" fmla="*/ 659842 h 977651"/>
                <a:gd name="connsiteX502" fmla="*/ 422678 w 1455645"/>
                <a:gd name="connsiteY502" fmla="*/ 660189 h 977651"/>
                <a:gd name="connsiteX503" fmla="*/ 437386 w 1455645"/>
                <a:gd name="connsiteY503" fmla="*/ 684288 h 977651"/>
                <a:gd name="connsiteX504" fmla="*/ 451150 w 1455645"/>
                <a:gd name="connsiteY504" fmla="*/ 681085 h 977651"/>
                <a:gd name="connsiteX505" fmla="*/ 472661 w 1455645"/>
                <a:gd name="connsiteY505" fmla="*/ 707031 h 977651"/>
                <a:gd name="connsiteX506" fmla="*/ 446715 w 1455645"/>
                <a:gd name="connsiteY506" fmla="*/ 728542 h 977651"/>
                <a:gd name="connsiteX507" fmla="*/ 433644 w 1455645"/>
                <a:gd name="connsiteY507" fmla="*/ 724328 h 977651"/>
                <a:gd name="connsiteX508" fmla="*/ 393521 w 1455645"/>
                <a:gd name="connsiteY508" fmla="*/ 753491 h 977651"/>
                <a:gd name="connsiteX509" fmla="*/ 364609 w 1455645"/>
                <a:gd name="connsiteY509" fmla="*/ 774725 h 977651"/>
                <a:gd name="connsiteX510" fmla="*/ 367949 w 1455645"/>
                <a:gd name="connsiteY510" fmla="*/ 787004 h 977651"/>
                <a:gd name="connsiteX511" fmla="*/ 348489 w 1455645"/>
                <a:gd name="connsiteY511" fmla="*/ 803137 h 977651"/>
                <a:gd name="connsiteX512" fmla="*/ 346325 w 1455645"/>
                <a:gd name="connsiteY512" fmla="*/ 801945 h 977651"/>
                <a:gd name="connsiteX513" fmla="*/ 330466 w 1455645"/>
                <a:gd name="connsiteY513" fmla="*/ 808789 h 977651"/>
                <a:gd name="connsiteX514" fmla="*/ 305146 w 1455645"/>
                <a:gd name="connsiteY514" fmla="*/ 783467 h 977651"/>
                <a:gd name="connsiteX515" fmla="*/ 311720 w 1455645"/>
                <a:gd name="connsiteY515" fmla="*/ 768235 h 977651"/>
                <a:gd name="connsiteX516" fmla="*/ 304302 w 1455645"/>
                <a:gd name="connsiteY516" fmla="*/ 765722 h 977651"/>
                <a:gd name="connsiteX517" fmla="*/ 284982 w 1455645"/>
                <a:gd name="connsiteY517" fmla="*/ 746339 h 977651"/>
                <a:gd name="connsiteX518" fmla="*/ 252731 w 1455645"/>
                <a:gd name="connsiteY518" fmla="*/ 755294 h 977651"/>
                <a:gd name="connsiteX519" fmla="*/ 219602 w 1455645"/>
                <a:gd name="connsiteY519" fmla="*/ 737612 h 977651"/>
                <a:gd name="connsiteX520" fmla="*/ 172050 w 1455645"/>
                <a:gd name="connsiteY520" fmla="*/ 744201 h 977651"/>
                <a:gd name="connsiteX521" fmla="*/ 168240 w 1455645"/>
                <a:gd name="connsiteY521" fmla="*/ 730942 h 977651"/>
                <a:gd name="connsiteX522" fmla="*/ 187699 w 1455645"/>
                <a:gd name="connsiteY522" fmla="*/ 714808 h 977651"/>
                <a:gd name="connsiteX523" fmla="*/ 203832 w 1455645"/>
                <a:gd name="connsiteY523" fmla="*/ 734268 h 977651"/>
                <a:gd name="connsiteX524" fmla="*/ 184373 w 1455645"/>
                <a:gd name="connsiteY524" fmla="*/ 750401 h 977651"/>
                <a:gd name="connsiteX525" fmla="*/ 172050 w 1455645"/>
                <a:gd name="connsiteY525" fmla="*/ 744201 h 977651"/>
                <a:gd name="connsiteX526" fmla="*/ 66829 w 1455645"/>
                <a:gd name="connsiteY526" fmla="*/ 588345 h 977651"/>
                <a:gd name="connsiteX527" fmla="*/ 77255 w 1455645"/>
                <a:gd name="connsiteY527" fmla="*/ 577920 h 977651"/>
                <a:gd name="connsiteX528" fmla="*/ 87682 w 1455645"/>
                <a:gd name="connsiteY528" fmla="*/ 588345 h 977651"/>
                <a:gd name="connsiteX529" fmla="*/ 77255 w 1455645"/>
                <a:gd name="connsiteY529" fmla="*/ 598772 h 977651"/>
                <a:gd name="connsiteX530" fmla="*/ 66829 w 1455645"/>
                <a:gd name="connsiteY530" fmla="*/ 588345 h 977651"/>
                <a:gd name="connsiteX531" fmla="*/ 112393 w 1455645"/>
                <a:gd name="connsiteY531" fmla="*/ 678226 h 977651"/>
                <a:gd name="connsiteX532" fmla="*/ 106257 w 1455645"/>
                <a:gd name="connsiteY532" fmla="*/ 657831 h 977651"/>
                <a:gd name="connsiteX533" fmla="*/ 107498 w 1455645"/>
                <a:gd name="connsiteY533" fmla="*/ 655440 h 977651"/>
                <a:gd name="connsiteX534" fmla="*/ 99597 w 1455645"/>
                <a:gd name="connsiteY534" fmla="*/ 636010 h 977651"/>
                <a:gd name="connsiteX535" fmla="*/ 147261 w 1455645"/>
                <a:gd name="connsiteY535" fmla="*/ 588347 h 977651"/>
                <a:gd name="connsiteX536" fmla="*/ 194924 w 1455645"/>
                <a:gd name="connsiteY536" fmla="*/ 636010 h 977651"/>
                <a:gd name="connsiteX537" fmla="*/ 166019 w 1455645"/>
                <a:gd name="connsiteY537" fmla="*/ 679996 h 977651"/>
                <a:gd name="connsiteX538" fmla="*/ 147935 w 1455645"/>
                <a:gd name="connsiteY538" fmla="*/ 683542 h 977651"/>
                <a:gd name="connsiteX539" fmla="*/ 131801 w 1455645"/>
                <a:gd name="connsiteY539" fmla="*/ 688641 h 977651"/>
                <a:gd name="connsiteX540" fmla="*/ 112393 w 1455645"/>
                <a:gd name="connsiteY540" fmla="*/ 678226 h 977651"/>
                <a:gd name="connsiteX541" fmla="*/ 177374 w 1455645"/>
                <a:gd name="connsiteY541" fmla="*/ 885319 h 977651"/>
                <a:gd name="connsiteX542" fmla="*/ 170736 w 1455645"/>
                <a:gd name="connsiteY542" fmla="*/ 864318 h 977651"/>
                <a:gd name="connsiteX543" fmla="*/ 181574 w 1455645"/>
                <a:gd name="connsiteY543" fmla="*/ 844386 h 977651"/>
                <a:gd name="connsiteX544" fmla="*/ 181713 w 1455645"/>
                <a:gd name="connsiteY544" fmla="*/ 842903 h 977651"/>
                <a:gd name="connsiteX545" fmla="*/ 215766 w 1455645"/>
                <a:gd name="connsiteY545" fmla="*/ 814671 h 977651"/>
                <a:gd name="connsiteX546" fmla="*/ 226009 w 1455645"/>
                <a:gd name="connsiteY546" fmla="*/ 817123 h 977651"/>
                <a:gd name="connsiteX547" fmla="*/ 274657 w 1455645"/>
                <a:gd name="connsiteY547" fmla="*/ 776790 h 977651"/>
                <a:gd name="connsiteX548" fmla="*/ 314990 w 1455645"/>
                <a:gd name="connsiteY548" fmla="*/ 825438 h 977651"/>
                <a:gd name="connsiteX549" fmla="*/ 266342 w 1455645"/>
                <a:gd name="connsiteY549" fmla="*/ 865771 h 977651"/>
                <a:gd name="connsiteX550" fmla="*/ 243307 w 1455645"/>
                <a:gd name="connsiteY550" fmla="*/ 856140 h 977651"/>
                <a:gd name="connsiteX551" fmla="*/ 226675 w 1455645"/>
                <a:gd name="connsiteY551" fmla="*/ 874032 h 977651"/>
                <a:gd name="connsiteX552" fmla="*/ 196280 w 1455645"/>
                <a:gd name="connsiteY552" fmla="*/ 895127 h 977651"/>
                <a:gd name="connsiteX553" fmla="*/ 177374 w 1455645"/>
                <a:gd name="connsiteY553" fmla="*/ 885319 h 977651"/>
                <a:gd name="connsiteX554" fmla="*/ 62662 w 1455645"/>
                <a:gd name="connsiteY554" fmla="*/ 666101 h 977651"/>
                <a:gd name="connsiteX555" fmla="*/ 58800 w 1455645"/>
                <a:gd name="connsiteY555" fmla="*/ 653398 h 977651"/>
                <a:gd name="connsiteX556" fmla="*/ 78259 w 1455645"/>
                <a:gd name="connsiteY556" fmla="*/ 637264 h 977651"/>
                <a:gd name="connsiteX557" fmla="*/ 94392 w 1455645"/>
                <a:gd name="connsiteY557" fmla="*/ 656724 h 977651"/>
                <a:gd name="connsiteX558" fmla="*/ 74934 w 1455645"/>
                <a:gd name="connsiteY558" fmla="*/ 672857 h 977651"/>
                <a:gd name="connsiteX559" fmla="*/ 62662 w 1455645"/>
                <a:gd name="connsiteY559" fmla="*/ 666101 h 977651"/>
                <a:gd name="connsiteX560" fmla="*/ 20197 w 1455645"/>
                <a:gd name="connsiteY560" fmla="*/ 748335 h 977651"/>
                <a:gd name="connsiteX561" fmla="*/ 14243 w 1455645"/>
                <a:gd name="connsiteY561" fmla="*/ 730016 h 977651"/>
                <a:gd name="connsiteX562" fmla="*/ 41809 w 1455645"/>
                <a:gd name="connsiteY562" fmla="*/ 707160 h 977651"/>
                <a:gd name="connsiteX563" fmla="*/ 64665 w 1455645"/>
                <a:gd name="connsiteY563" fmla="*/ 734728 h 977651"/>
                <a:gd name="connsiteX564" fmla="*/ 37097 w 1455645"/>
                <a:gd name="connsiteY564" fmla="*/ 757581 h 977651"/>
                <a:gd name="connsiteX565" fmla="*/ 20197 w 1455645"/>
                <a:gd name="connsiteY565" fmla="*/ 748335 h 977651"/>
                <a:gd name="connsiteX566" fmla="*/ 9944 w 1455645"/>
                <a:gd name="connsiteY566" fmla="*/ 879966 h 977651"/>
                <a:gd name="connsiteX567" fmla="*/ 190 w 1455645"/>
                <a:gd name="connsiteY567" fmla="*/ 848379 h 977651"/>
                <a:gd name="connsiteX568" fmla="*/ 47215 w 1455645"/>
                <a:gd name="connsiteY568" fmla="*/ 809389 h 977651"/>
                <a:gd name="connsiteX569" fmla="*/ 86205 w 1455645"/>
                <a:gd name="connsiteY569" fmla="*/ 856417 h 977651"/>
                <a:gd name="connsiteX570" fmla="*/ 39177 w 1455645"/>
                <a:gd name="connsiteY570" fmla="*/ 895405 h 977651"/>
                <a:gd name="connsiteX571" fmla="*/ 9944 w 1455645"/>
                <a:gd name="connsiteY571" fmla="*/ 879966 h 97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</a:cxnLst>
              <a:rect l="l" t="t" r="r" b="b"/>
              <a:pathLst>
                <a:path w="1455645" h="977651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A116F932-06A3-49B0-BA0F-E44B87743A4F}"/>
              </a:ext>
            </a:extLst>
          </p:cNvPr>
          <p:cNvGrpSpPr/>
          <p:nvPr/>
        </p:nvGrpSpPr>
        <p:grpSpPr>
          <a:xfrm>
            <a:off x="6270354" y="4194021"/>
            <a:ext cx="1506023" cy="2302937"/>
            <a:chOff x="8914819" y="435632"/>
            <a:chExt cx="3989594" cy="6100695"/>
          </a:xfrm>
        </p:grpSpPr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44521D90-4ADF-4457-A323-D021D102CF6F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A63C565-F2F6-4E56-AB2F-10AA5D17FF2D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274" name="Block Arc 273">
                <a:extLst>
                  <a:ext uri="{FF2B5EF4-FFF2-40B4-BE49-F238E27FC236}">
                    <a16:creationId xmlns:a16="http://schemas.microsoft.com/office/drawing/2014/main" id="{3EC2802A-2576-41D4-99A7-8DE296BAE784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5" name="Rectangle: Top Corners Rounded 274">
                <a:extLst>
                  <a:ext uri="{FF2B5EF4-FFF2-40B4-BE49-F238E27FC236}">
                    <a16:creationId xmlns:a16="http://schemas.microsoft.com/office/drawing/2014/main" id="{EE364E23-D622-45BE-AAB3-D740BF4A2CF7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: Top Corners Rounded 275">
                <a:extLst>
                  <a:ext uri="{FF2B5EF4-FFF2-40B4-BE49-F238E27FC236}">
                    <a16:creationId xmlns:a16="http://schemas.microsoft.com/office/drawing/2014/main" id="{9943B6E9-23F3-4735-8426-AF9F82BCD50C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Block Arc 276">
                <a:extLst>
                  <a:ext uri="{FF2B5EF4-FFF2-40B4-BE49-F238E27FC236}">
                    <a16:creationId xmlns:a16="http://schemas.microsoft.com/office/drawing/2014/main" id="{D2760654-EB6D-4DA1-B110-7E6BF3EA0C87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8" name="Rectangle: Rounded Corners 277">
                <a:extLst>
                  <a:ext uri="{FF2B5EF4-FFF2-40B4-BE49-F238E27FC236}">
                    <a16:creationId xmlns:a16="http://schemas.microsoft.com/office/drawing/2014/main" id="{53F43772-0EE8-4F0B-8E3F-56E21E520DE9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5" name="Graphic 222">
              <a:extLst>
                <a:ext uri="{FF2B5EF4-FFF2-40B4-BE49-F238E27FC236}">
                  <a16:creationId xmlns:a16="http://schemas.microsoft.com/office/drawing/2014/main" id="{66072D99-025F-46BC-8CBE-35FD17919416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77DB71F-8635-4B5D-8C5B-6A5CA5EBC468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C45DFAED-8A48-46F0-9805-0F5B96FBB985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AA4EB9E-32CA-4018-AEFE-BCDFA1087D1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C9265CD-6E3D-46AA-B40B-0FB85F19EAF8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BFA37101-DD4E-4685-A69C-332618F5F2AC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8F5ED4E2-1CEC-4463-8159-DD2359414CEA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Rectangle: Rounded Corners 271">
              <a:extLst>
                <a:ext uri="{FF2B5EF4-FFF2-40B4-BE49-F238E27FC236}">
                  <a16:creationId xmlns:a16="http://schemas.microsoft.com/office/drawing/2014/main" id="{F5355537-C012-4801-98D6-6761BAC7947E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2FBFEA5-B5BA-4800-88F6-2ABFAF684494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13F9341A-4044-42CB-B073-A31E92EAC192}"/>
              </a:ext>
            </a:extLst>
          </p:cNvPr>
          <p:cNvGrpSpPr/>
          <p:nvPr/>
        </p:nvGrpSpPr>
        <p:grpSpPr>
          <a:xfrm>
            <a:off x="301511" y="3412966"/>
            <a:ext cx="2645807" cy="1453692"/>
            <a:chOff x="-548507" y="477868"/>
            <a:chExt cx="11570449" cy="6357177"/>
          </a:xfrm>
        </p:grpSpPr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2AEE3B6-0074-4A42-9296-667F6BA3B1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7BDE3B2-00CE-4D83-83AC-0CDA1532ACC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F800745D-0240-4ADE-A177-534A89B6AFB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CC09C67-5408-488B-B555-664BB5E7620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71129D2-D634-41CD-A88C-B597127D481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7FA44156-4A97-49A4-B48B-23778A67A45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1" name="Rectangle: Rounded Corners 300">
                <a:extLst>
                  <a:ext uri="{FF2B5EF4-FFF2-40B4-BE49-F238E27FC236}">
                    <a16:creationId xmlns:a16="http://schemas.microsoft.com/office/drawing/2014/main" id="{C8B3915E-3428-4EFE-91E0-EED699D48D9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: Rounded Corners 301">
                <a:extLst>
                  <a:ext uri="{FF2B5EF4-FFF2-40B4-BE49-F238E27FC236}">
                    <a16:creationId xmlns:a16="http://schemas.microsoft.com/office/drawing/2014/main" id="{959036D7-B4C2-473B-BC28-D93E5BA1551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BC8E813B-B5FF-47FD-BB71-212895E524F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9" name="Rectangle: Rounded Corners 298">
                <a:extLst>
                  <a:ext uri="{FF2B5EF4-FFF2-40B4-BE49-F238E27FC236}">
                    <a16:creationId xmlns:a16="http://schemas.microsoft.com/office/drawing/2014/main" id="{4E044D61-ECBF-406A-9A64-84FD47912E5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: Rounded Corners 299">
                <a:extLst>
                  <a:ext uri="{FF2B5EF4-FFF2-40B4-BE49-F238E27FC236}">
                    <a16:creationId xmlns:a16="http://schemas.microsoft.com/office/drawing/2014/main" id="{65CD0D30-FD4A-4F04-A2E7-57BDC68ADE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0140B61-F863-4A91-BAFC-C411A772F65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7CB8CB64-D554-4ED3-B3F1-83A19F601F4A}"/>
              </a:ext>
            </a:extLst>
          </p:cNvPr>
          <p:cNvGrpSpPr/>
          <p:nvPr/>
        </p:nvGrpSpPr>
        <p:grpSpPr>
          <a:xfrm>
            <a:off x="1020821" y="5012898"/>
            <a:ext cx="901516" cy="1584820"/>
            <a:chOff x="4871870" y="1763729"/>
            <a:chExt cx="2448272" cy="4303935"/>
          </a:xfrm>
        </p:grpSpPr>
        <p:grpSp>
          <p:nvGrpSpPr>
            <p:cNvPr id="304" name="Group 3">
              <a:extLst>
                <a:ext uri="{FF2B5EF4-FFF2-40B4-BE49-F238E27FC236}">
                  <a16:creationId xmlns:a16="http://schemas.microsoft.com/office/drawing/2014/main" id="{0E295E91-EB70-4A12-95E7-13F1EB988A8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06" name="Rounded Rectangle 4">
                <a:extLst>
                  <a:ext uri="{FF2B5EF4-FFF2-40B4-BE49-F238E27FC236}">
                    <a16:creationId xmlns:a16="http://schemas.microsoft.com/office/drawing/2014/main" id="{7A8378EB-204F-4F49-B40B-DAC8F91E71B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07" name="Rectangle 5">
                <a:extLst>
                  <a:ext uri="{FF2B5EF4-FFF2-40B4-BE49-F238E27FC236}">
                    <a16:creationId xmlns:a16="http://schemas.microsoft.com/office/drawing/2014/main" id="{D67F3C13-CB8A-4560-9536-5F19ADF78C0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08" name="Group 6">
                <a:extLst>
                  <a:ext uri="{FF2B5EF4-FFF2-40B4-BE49-F238E27FC236}">
                    <a16:creationId xmlns:a16="http://schemas.microsoft.com/office/drawing/2014/main" id="{D24693D5-0E7D-4C1C-B63B-C07B2B84FCD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09" name="Oval 7">
                  <a:extLst>
                    <a:ext uri="{FF2B5EF4-FFF2-40B4-BE49-F238E27FC236}">
                      <a16:creationId xmlns:a16="http://schemas.microsoft.com/office/drawing/2014/main" id="{2F4E9E95-064A-4E8A-80A9-F28D3785F2C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10" name="Rounded Rectangle 8">
                  <a:extLst>
                    <a:ext uri="{FF2B5EF4-FFF2-40B4-BE49-F238E27FC236}">
                      <a16:creationId xmlns:a16="http://schemas.microsoft.com/office/drawing/2014/main" id="{85214719-0C61-47BE-B4D0-E2CA9D82D9C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05" name="Picture Placeholder 2">
              <a:extLst>
                <a:ext uri="{FF2B5EF4-FFF2-40B4-BE49-F238E27FC236}">
                  <a16:creationId xmlns:a16="http://schemas.microsoft.com/office/drawing/2014/main" id="{7EF29996-E638-4C7B-9F08-5C685CB58A48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3DDBD-AD82-4207-97CF-431A253EA9DE}"/>
              </a:ext>
            </a:extLst>
          </p:cNvPr>
          <p:cNvGrpSpPr/>
          <p:nvPr/>
        </p:nvGrpSpPr>
        <p:grpSpPr>
          <a:xfrm>
            <a:off x="2230053" y="1053735"/>
            <a:ext cx="485781" cy="548556"/>
            <a:chOff x="4437737" y="4494932"/>
            <a:chExt cx="1166668" cy="1317427"/>
          </a:xfrm>
        </p:grpSpPr>
        <p:sp>
          <p:nvSpPr>
            <p:cNvPr id="280" name="Block Arc 279">
              <a:extLst>
                <a:ext uri="{FF2B5EF4-FFF2-40B4-BE49-F238E27FC236}">
                  <a16:creationId xmlns:a16="http://schemas.microsoft.com/office/drawing/2014/main" id="{D2E8B371-2FC6-4927-AC8B-900672D795BB}"/>
                </a:ext>
              </a:extLst>
            </p:cNvPr>
            <p:cNvSpPr/>
            <p:nvPr/>
          </p:nvSpPr>
          <p:spPr>
            <a:xfrm>
              <a:off x="4491136" y="4849725"/>
              <a:ext cx="962635" cy="962634"/>
            </a:xfrm>
            <a:prstGeom prst="blockArc">
              <a:avLst>
                <a:gd name="adj1" fmla="val 10800000"/>
                <a:gd name="adj2" fmla="val 1"/>
                <a:gd name="adj3" fmla="val 288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1" name="Rectangle: Top Corners Rounded 280">
              <a:extLst>
                <a:ext uri="{FF2B5EF4-FFF2-40B4-BE49-F238E27FC236}">
                  <a16:creationId xmlns:a16="http://schemas.microsoft.com/office/drawing/2014/main" id="{99B2F4EC-D568-454F-803D-54C1302B602D}"/>
                </a:ext>
              </a:extLst>
            </p:cNvPr>
            <p:cNvSpPr/>
            <p:nvPr/>
          </p:nvSpPr>
          <p:spPr>
            <a:xfrm rot="5400000">
              <a:off x="5322929" y="5326133"/>
              <a:ext cx="261729" cy="66708"/>
            </a:xfrm>
            <a:prstGeom prst="round2SameRect">
              <a:avLst>
                <a:gd name="adj1" fmla="val 40396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Block Arc 281">
              <a:extLst>
                <a:ext uri="{FF2B5EF4-FFF2-40B4-BE49-F238E27FC236}">
                  <a16:creationId xmlns:a16="http://schemas.microsoft.com/office/drawing/2014/main" id="{5391AB3F-82FD-4E16-8677-F6C1E23FD08B}"/>
                </a:ext>
              </a:extLst>
            </p:cNvPr>
            <p:cNvSpPr/>
            <p:nvPr/>
          </p:nvSpPr>
          <p:spPr>
            <a:xfrm>
              <a:off x="4437737" y="4494932"/>
              <a:ext cx="1166668" cy="1166665"/>
            </a:xfrm>
            <a:prstGeom prst="blockArc">
              <a:avLst>
                <a:gd name="adj1" fmla="val 2577978"/>
                <a:gd name="adj2" fmla="val 5330971"/>
                <a:gd name="adj3" fmla="val 146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3" name="Rectangle: Rounded Corners 282">
              <a:extLst>
                <a:ext uri="{FF2B5EF4-FFF2-40B4-BE49-F238E27FC236}">
                  <a16:creationId xmlns:a16="http://schemas.microsoft.com/office/drawing/2014/main" id="{40F2BCEC-FE77-4603-B785-78F19795D3FE}"/>
                </a:ext>
              </a:extLst>
            </p:cNvPr>
            <p:cNvSpPr/>
            <p:nvPr/>
          </p:nvSpPr>
          <p:spPr>
            <a:xfrm>
              <a:off x="4908020" y="5614912"/>
              <a:ext cx="204571" cy="72265"/>
            </a:xfrm>
            <a:prstGeom prst="roundRect">
              <a:avLst>
                <a:gd name="adj" fmla="val 3816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21919098-833A-49CE-92D3-640982310CCA}"/>
              </a:ext>
            </a:extLst>
          </p:cNvPr>
          <p:cNvGrpSpPr/>
          <p:nvPr/>
        </p:nvGrpSpPr>
        <p:grpSpPr>
          <a:xfrm>
            <a:off x="4712041" y="4465961"/>
            <a:ext cx="1377729" cy="2025400"/>
            <a:chOff x="7512038" y="-27705"/>
            <a:chExt cx="4679962" cy="6880016"/>
          </a:xfrm>
        </p:grpSpPr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441114CF-DCA2-4326-A74E-E20E08F50E92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FA7F653-2FE5-4A7D-801D-7F071AA378E2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D7C5EAB4-8ADF-4CB2-A3CE-1DD1077A2F78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EF163789-6B8A-41F9-BB95-234CFD5D2771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F3CC642E-43D4-4632-9B6D-5F88592538B4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8CBA1AD1-AA55-4EF6-A0FD-51D5A274D94D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C6BD3C8-C61B-4556-9532-941FA81AADCF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92B070F-B996-4136-A209-50EA20FF9951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0E9B83D-C5F4-4610-B4B6-E1E05EB5CDD9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048D3D6-AF87-430D-887D-5931770BD5A3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44EF6B8-904C-466F-9147-D3A1D4ED27CF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FE3B065-3423-4FD4-857D-E54C9A42E724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ED1E3C96-40CD-4427-B7E6-BEAE0F810690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872A427E-37C7-4143-B399-64CD312D1F47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9296239E-2DE4-4292-8D40-C6C9B8DE4698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4F5059C5-6FC4-432C-995B-FBD7B8293B57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0EE22647-ED6B-40C8-8139-C92D4E68B5F7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6DDA9E0E-8163-4220-BA61-5CD55E0045C0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D71FACBB-DBB1-4FC9-B829-34B7B092CB5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2" name="Group 321">
                <a:extLst>
                  <a:ext uri="{FF2B5EF4-FFF2-40B4-BE49-F238E27FC236}">
                    <a16:creationId xmlns:a16="http://schemas.microsoft.com/office/drawing/2014/main" id="{21B33C0D-D259-42F4-8B62-78FBF8F6918B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323" name="Freeform: Shape 322">
                  <a:extLst>
                    <a:ext uri="{FF2B5EF4-FFF2-40B4-BE49-F238E27FC236}">
                      <a16:creationId xmlns:a16="http://schemas.microsoft.com/office/drawing/2014/main" id="{C40EEFFD-97F9-4D25-99E2-72DCF6CF6F7D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4" name="Freeform: Shape 323">
                  <a:extLst>
                    <a:ext uri="{FF2B5EF4-FFF2-40B4-BE49-F238E27FC236}">
                      <a16:creationId xmlns:a16="http://schemas.microsoft.com/office/drawing/2014/main" id="{E6A61D62-E7BA-42C9-8003-483CD4D5DF04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id="{C84C8249-97AB-44D0-8937-53C21F52C39D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F1FF85BD-F5A9-401F-9C2D-604E290B5C42}"/>
              </a:ext>
            </a:extLst>
          </p:cNvPr>
          <p:cNvGrpSpPr/>
          <p:nvPr/>
        </p:nvGrpSpPr>
        <p:grpSpPr>
          <a:xfrm>
            <a:off x="2604996" y="1548452"/>
            <a:ext cx="1877570" cy="2572864"/>
            <a:chOff x="7335231" y="454598"/>
            <a:chExt cx="1877570" cy="2572864"/>
          </a:xfrm>
        </p:grpSpPr>
        <p:sp>
          <p:nvSpPr>
            <p:cNvPr id="330" name="Rounded Rectangle 39">
              <a:extLst>
                <a:ext uri="{FF2B5EF4-FFF2-40B4-BE49-F238E27FC236}">
                  <a16:creationId xmlns:a16="http://schemas.microsoft.com/office/drawing/2014/main" id="{10EC6510-8A11-4324-83DE-0BF17431FDFC}"/>
                </a:ext>
              </a:extLst>
            </p:cNvPr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98F6986A-ED4A-47EE-86DF-2DA9E034B2FA}"/>
                </a:ext>
              </a:extLst>
            </p:cNvPr>
            <p:cNvGrpSpPr/>
            <p:nvPr/>
          </p:nvGrpSpPr>
          <p:grpSpPr>
            <a:xfrm rot="20671139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3576A254-85C8-4C77-AB35-EA02489F1C1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C2ABA1B6-F064-4394-9AC2-25B6A4AD0CCC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2AC885D4-45A6-4A34-9841-028D75B62449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45FF7BAA-C192-43C6-8C07-7F32E5DC94E7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3CF03A19-E962-4D18-98EC-CFEFB99E22B1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B4CE5D7-A778-4831-A4B8-0FFAAE77CA72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41" name="Group 340">
                <a:extLst>
                  <a:ext uri="{FF2B5EF4-FFF2-40B4-BE49-F238E27FC236}">
                    <a16:creationId xmlns:a16="http://schemas.microsoft.com/office/drawing/2014/main" id="{47E2D439-3818-4D9B-A466-42FF21338FC6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345" name="Oval 344">
                  <a:extLst>
                    <a:ext uri="{FF2B5EF4-FFF2-40B4-BE49-F238E27FC236}">
                      <a16:creationId xmlns:a16="http://schemas.microsoft.com/office/drawing/2014/main" id="{45DE81BE-8B30-4137-A9F2-4196324C525F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6" name="Oval 345">
                  <a:extLst>
                    <a:ext uri="{FF2B5EF4-FFF2-40B4-BE49-F238E27FC236}">
                      <a16:creationId xmlns:a16="http://schemas.microsoft.com/office/drawing/2014/main" id="{9EA2EFE2-2B0C-4D9E-B8B4-51B7300A0792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215B04FF-8804-4CBF-8289-04B15D1A5495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3" name="Rectangle: Rounded Corners 342">
                <a:extLst>
                  <a:ext uri="{FF2B5EF4-FFF2-40B4-BE49-F238E27FC236}">
                    <a16:creationId xmlns:a16="http://schemas.microsoft.com/office/drawing/2014/main" id="{16F94A29-B4C0-42B4-A8F9-3229C9AFB921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1CFB4854-A03D-40F9-81BB-DFBA1446BECE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2" name="Rounded Rectangle 51">
              <a:extLst>
                <a:ext uri="{FF2B5EF4-FFF2-40B4-BE49-F238E27FC236}">
                  <a16:creationId xmlns:a16="http://schemas.microsoft.com/office/drawing/2014/main" id="{BF6A79C6-1064-4CCA-8472-840B3C73EC39}"/>
                </a:ext>
              </a:extLst>
            </p:cNvPr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3" name="Rounded Rectangle 52">
              <a:extLst>
                <a:ext uri="{FF2B5EF4-FFF2-40B4-BE49-F238E27FC236}">
                  <a16:creationId xmlns:a16="http://schemas.microsoft.com/office/drawing/2014/main" id="{BBF822B4-BA49-4D12-8C8D-B6405B5658AA}"/>
                </a:ext>
              </a:extLst>
            </p:cNvPr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4" name="Rounded Rectangle 53">
              <a:extLst>
                <a:ext uri="{FF2B5EF4-FFF2-40B4-BE49-F238E27FC236}">
                  <a16:creationId xmlns:a16="http://schemas.microsoft.com/office/drawing/2014/main" id="{203AF675-9D44-4FAE-A488-5F35E2CCFBF4}"/>
                </a:ext>
              </a:extLst>
            </p:cNvPr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7" name="Freeform 19">
            <a:extLst>
              <a:ext uri="{FF2B5EF4-FFF2-40B4-BE49-F238E27FC236}">
                <a16:creationId xmlns:a16="http://schemas.microsoft.com/office/drawing/2014/main" id="{5C25561C-805A-4646-9BF6-45A6580F1A2E}"/>
              </a:ext>
            </a:extLst>
          </p:cNvPr>
          <p:cNvSpPr>
            <a:spLocks noChangeAspect="1"/>
          </p:cNvSpPr>
          <p:nvPr/>
        </p:nvSpPr>
        <p:spPr>
          <a:xfrm>
            <a:off x="3379370" y="2166312"/>
            <a:ext cx="521208" cy="484926"/>
          </a:xfrm>
          <a:custGeom>
            <a:avLst/>
            <a:gdLst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600075 w 2286000"/>
              <a:gd name="connsiteY0" fmla="*/ 9525 h 2038350"/>
              <a:gd name="connsiteX1" fmla="*/ 857250 w 2286000"/>
              <a:gd name="connsiteY1" fmla="*/ 561975 h 2038350"/>
              <a:gd name="connsiteX2" fmla="*/ 676275 w 2286000"/>
              <a:gd name="connsiteY2" fmla="*/ 828675 h 2038350"/>
              <a:gd name="connsiteX3" fmla="*/ 1485900 w 2286000"/>
              <a:gd name="connsiteY3" fmla="*/ 1543050 h 2038350"/>
              <a:gd name="connsiteX4" fmla="*/ 1733550 w 2286000"/>
              <a:gd name="connsiteY4" fmla="*/ 1257300 h 2038350"/>
              <a:gd name="connsiteX5" fmla="*/ 2286000 w 2286000"/>
              <a:gd name="connsiteY5" fmla="*/ 1485900 h 2038350"/>
              <a:gd name="connsiteX6" fmla="*/ 2257425 w 2286000"/>
              <a:gd name="connsiteY6" fmla="*/ 1828800 h 2038350"/>
              <a:gd name="connsiteX7" fmla="*/ 1752600 w 2286000"/>
              <a:gd name="connsiteY7" fmla="*/ 2038350 h 2038350"/>
              <a:gd name="connsiteX8" fmla="*/ 0 w 2286000"/>
              <a:gd name="connsiteY8" fmla="*/ 542925 h 2038350"/>
              <a:gd name="connsiteX9" fmla="*/ 295275 w 2286000"/>
              <a:gd name="connsiteY9" fmla="*/ 0 h 2038350"/>
              <a:gd name="connsiteX10" fmla="*/ 600075 w 2286000"/>
              <a:gd name="connsiteY10" fmla="*/ 9525 h 2038350"/>
              <a:gd name="connsiteX0" fmla="*/ 468131 w 2154056"/>
              <a:gd name="connsiteY0" fmla="*/ 9525 h 2038350"/>
              <a:gd name="connsiteX1" fmla="*/ 725306 w 2154056"/>
              <a:gd name="connsiteY1" fmla="*/ 561975 h 2038350"/>
              <a:gd name="connsiteX2" fmla="*/ 544331 w 2154056"/>
              <a:gd name="connsiteY2" fmla="*/ 828675 h 2038350"/>
              <a:gd name="connsiteX3" fmla="*/ 1353956 w 2154056"/>
              <a:gd name="connsiteY3" fmla="*/ 1543050 h 2038350"/>
              <a:gd name="connsiteX4" fmla="*/ 1601606 w 2154056"/>
              <a:gd name="connsiteY4" fmla="*/ 1257300 h 2038350"/>
              <a:gd name="connsiteX5" fmla="*/ 2154056 w 2154056"/>
              <a:gd name="connsiteY5" fmla="*/ 1485900 h 2038350"/>
              <a:gd name="connsiteX6" fmla="*/ 2125481 w 2154056"/>
              <a:gd name="connsiteY6" fmla="*/ 1828800 h 2038350"/>
              <a:gd name="connsiteX7" fmla="*/ 1620656 w 2154056"/>
              <a:gd name="connsiteY7" fmla="*/ 2038350 h 2038350"/>
              <a:gd name="connsiteX8" fmla="*/ 0 w 2154056"/>
              <a:gd name="connsiteY8" fmla="*/ 521446 h 2038350"/>
              <a:gd name="connsiteX9" fmla="*/ 163331 w 2154056"/>
              <a:gd name="connsiteY9" fmla="*/ 0 h 2038350"/>
              <a:gd name="connsiteX10" fmla="*/ 468131 w 2154056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4158 w 2200083"/>
              <a:gd name="connsiteY0" fmla="*/ 9525 h 2038350"/>
              <a:gd name="connsiteX1" fmla="*/ 771333 w 2200083"/>
              <a:gd name="connsiteY1" fmla="*/ 561975 h 2038350"/>
              <a:gd name="connsiteX2" fmla="*/ 590358 w 2200083"/>
              <a:gd name="connsiteY2" fmla="*/ 828675 h 2038350"/>
              <a:gd name="connsiteX3" fmla="*/ 1399983 w 2200083"/>
              <a:gd name="connsiteY3" fmla="*/ 1543050 h 2038350"/>
              <a:gd name="connsiteX4" fmla="*/ 1647633 w 2200083"/>
              <a:gd name="connsiteY4" fmla="*/ 1257300 h 2038350"/>
              <a:gd name="connsiteX5" fmla="*/ 2200083 w 2200083"/>
              <a:gd name="connsiteY5" fmla="*/ 1485900 h 2038350"/>
              <a:gd name="connsiteX6" fmla="*/ 2171508 w 2200083"/>
              <a:gd name="connsiteY6" fmla="*/ 1828800 h 2038350"/>
              <a:gd name="connsiteX7" fmla="*/ 1666683 w 2200083"/>
              <a:gd name="connsiteY7" fmla="*/ 2038350 h 2038350"/>
              <a:gd name="connsiteX8" fmla="*/ 0 w 2200083"/>
              <a:gd name="connsiteY8" fmla="*/ 576679 h 2038350"/>
              <a:gd name="connsiteX9" fmla="*/ 209358 w 2200083"/>
              <a:gd name="connsiteY9" fmla="*/ 0 h 2038350"/>
              <a:gd name="connsiteX10" fmla="*/ 514158 w 2200083"/>
              <a:gd name="connsiteY10" fmla="*/ 9525 h 2038350"/>
              <a:gd name="connsiteX0" fmla="*/ 517360 w 2203285"/>
              <a:gd name="connsiteY0" fmla="*/ 9525 h 2038350"/>
              <a:gd name="connsiteX1" fmla="*/ 774535 w 2203285"/>
              <a:gd name="connsiteY1" fmla="*/ 561975 h 2038350"/>
              <a:gd name="connsiteX2" fmla="*/ 593560 w 2203285"/>
              <a:gd name="connsiteY2" fmla="*/ 828675 h 2038350"/>
              <a:gd name="connsiteX3" fmla="*/ 1403185 w 2203285"/>
              <a:gd name="connsiteY3" fmla="*/ 1543050 h 2038350"/>
              <a:gd name="connsiteX4" fmla="*/ 1650835 w 2203285"/>
              <a:gd name="connsiteY4" fmla="*/ 1257300 h 2038350"/>
              <a:gd name="connsiteX5" fmla="*/ 2203285 w 2203285"/>
              <a:gd name="connsiteY5" fmla="*/ 1485900 h 2038350"/>
              <a:gd name="connsiteX6" fmla="*/ 2174710 w 2203285"/>
              <a:gd name="connsiteY6" fmla="*/ 1828800 h 2038350"/>
              <a:gd name="connsiteX7" fmla="*/ 1669885 w 2203285"/>
              <a:gd name="connsiteY7" fmla="*/ 2038350 h 2038350"/>
              <a:gd name="connsiteX8" fmla="*/ 3202 w 2203285"/>
              <a:gd name="connsiteY8" fmla="*/ 576679 h 2038350"/>
              <a:gd name="connsiteX9" fmla="*/ 212560 w 2203285"/>
              <a:gd name="connsiteY9" fmla="*/ 0 h 2038350"/>
              <a:gd name="connsiteX10" fmla="*/ 517360 w 2203285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7066 w 2205641"/>
              <a:gd name="connsiteY6" fmla="*/ 1828800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05641"/>
              <a:gd name="connsiteY0" fmla="*/ 9525 h 2039504"/>
              <a:gd name="connsiteX1" fmla="*/ 776891 w 2205641"/>
              <a:gd name="connsiteY1" fmla="*/ 561975 h 2039504"/>
              <a:gd name="connsiteX2" fmla="*/ 595916 w 2205641"/>
              <a:gd name="connsiteY2" fmla="*/ 828675 h 2039504"/>
              <a:gd name="connsiteX3" fmla="*/ 1405541 w 2205641"/>
              <a:gd name="connsiteY3" fmla="*/ 1543050 h 2039504"/>
              <a:gd name="connsiteX4" fmla="*/ 1653191 w 2205641"/>
              <a:gd name="connsiteY4" fmla="*/ 1257300 h 2039504"/>
              <a:gd name="connsiteX5" fmla="*/ 2205641 w 2205641"/>
              <a:gd name="connsiteY5" fmla="*/ 1485900 h 2039504"/>
              <a:gd name="connsiteX6" fmla="*/ 2177066 w 2205641"/>
              <a:gd name="connsiteY6" fmla="*/ 1828800 h 2039504"/>
              <a:gd name="connsiteX7" fmla="*/ 1672241 w 2205641"/>
              <a:gd name="connsiteY7" fmla="*/ 2038350 h 2039504"/>
              <a:gd name="connsiteX8" fmla="*/ 5558 w 2205641"/>
              <a:gd name="connsiteY8" fmla="*/ 576679 h 2039504"/>
              <a:gd name="connsiteX9" fmla="*/ 214916 w 2205641"/>
              <a:gd name="connsiteY9" fmla="*/ 0 h 2039504"/>
              <a:gd name="connsiteX10" fmla="*/ 519716 w 2205641"/>
              <a:gd name="connsiteY10" fmla="*/ 9525 h 2039504"/>
              <a:gd name="connsiteX0" fmla="*/ 519716 w 2205641"/>
              <a:gd name="connsiteY0" fmla="*/ 9525 h 2039390"/>
              <a:gd name="connsiteX1" fmla="*/ 776891 w 2205641"/>
              <a:gd name="connsiteY1" fmla="*/ 561975 h 2039390"/>
              <a:gd name="connsiteX2" fmla="*/ 595916 w 2205641"/>
              <a:gd name="connsiteY2" fmla="*/ 828675 h 2039390"/>
              <a:gd name="connsiteX3" fmla="*/ 1405541 w 2205641"/>
              <a:gd name="connsiteY3" fmla="*/ 1543050 h 2039390"/>
              <a:gd name="connsiteX4" fmla="*/ 1653191 w 2205641"/>
              <a:gd name="connsiteY4" fmla="*/ 1257300 h 2039390"/>
              <a:gd name="connsiteX5" fmla="*/ 2205641 w 2205641"/>
              <a:gd name="connsiteY5" fmla="*/ 1485900 h 2039390"/>
              <a:gd name="connsiteX6" fmla="*/ 2164792 w 2205641"/>
              <a:gd name="connsiteY6" fmla="*/ 1810389 h 2039390"/>
              <a:gd name="connsiteX7" fmla="*/ 1672241 w 2205641"/>
              <a:gd name="connsiteY7" fmla="*/ 2038350 h 2039390"/>
              <a:gd name="connsiteX8" fmla="*/ 5558 w 2205641"/>
              <a:gd name="connsiteY8" fmla="*/ 576679 h 2039390"/>
              <a:gd name="connsiteX9" fmla="*/ 214916 w 2205641"/>
              <a:gd name="connsiteY9" fmla="*/ 0 h 2039390"/>
              <a:gd name="connsiteX10" fmla="*/ 519716 w 2205641"/>
              <a:gd name="connsiteY10" fmla="*/ 9525 h 2039390"/>
              <a:gd name="connsiteX0" fmla="*/ 519716 w 2205641"/>
              <a:gd name="connsiteY0" fmla="*/ 9525 h 2039547"/>
              <a:gd name="connsiteX1" fmla="*/ 776891 w 2205641"/>
              <a:gd name="connsiteY1" fmla="*/ 561975 h 2039547"/>
              <a:gd name="connsiteX2" fmla="*/ 595916 w 2205641"/>
              <a:gd name="connsiteY2" fmla="*/ 828675 h 2039547"/>
              <a:gd name="connsiteX3" fmla="*/ 1405541 w 2205641"/>
              <a:gd name="connsiteY3" fmla="*/ 1543050 h 2039547"/>
              <a:gd name="connsiteX4" fmla="*/ 1653191 w 2205641"/>
              <a:gd name="connsiteY4" fmla="*/ 1257300 h 2039547"/>
              <a:gd name="connsiteX5" fmla="*/ 2205641 w 2205641"/>
              <a:gd name="connsiteY5" fmla="*/ 1485900 h 2039547"/>
              <a:gd name="connsiteX6" fmla="*/ 2137175 w 2205641"/>
              <a:gd name="connsiteY6" fmla="*/ 1834937 h 2039547"/>
              <a:gd name="connsiteX7" fmla="*/ 1672241 w 2205641"/>
              <a:gd name="connsiteY7" fmla="*/ 2038350 h 2039547"/>
              <a:gd name="connsiteX8" fmla="*/ 5558 w 2205641"/>
              <a:gd name="connsiteY8" fmla="*/ 576679 h 2039547"/>
              <a:gd name="connsiteX9" fmla="*/ 214916 w 2205641"/>
              <a:gd name="connsiteY9" fmla="*/ 0 h 2039547"/>
              <a:gd name="connsiteX10" fmla="*/ 519716 w 2205641"/>
              <a:gd name="connsiteY10" fmla="*/ 9525 h 2039547"/>
              <a:gd name="connsiteX0" fmla="*/ 519716 w 2205641"/>
              <a:gd name="connsiteY0" fmla="*/ 9525 h 2039326"/>
              <a:gd name="connsiteX1" fmla="*/ 776891 w 2205641"/>
              <a:gd name="connsiteY1" fmla="*/ 561975 h 2039326"/>
              <a:gd name="connsiteX2" fmla="*/ 595916 w 2205641"/>
              <a:gd name="connsiteY2" fmla="*/ 828675 h 2039326"/>
              <a:gd name="connsiteX3" fmla="*/ 1405541 w 2205641"/>
              <a:gd name="connsiteY3" fmla="*/ 1543050 h 2039326"/>
              <a:gd name="connsiteX4" fmla="*/ 1653191 w 2205641"/>
              <a:gd name="connsiteY4" fmla="*/ 1257300 h 2039326"/>
              <a:gd name="connsiteX5" fmla="*/ 2205641 w 2205641"/>
              <a:gd name="connsiteY5" fmla="*/ 1485900 h 2039326"/>
              <a:gd name="connsiteX6" fmla="*/ 2170928 w 2205641"/>
              <a:gd name="connsiteY6" fmla="*/ 1798115 h 2039326"/>
              <a:gd name="connsiteX7" fmla="*/ 1672241 w 2205641"/>
              <a:gd name="connsiteY7" fmla="*/ 2038350 h 2039326"/>
              <a:gd name="connsiteX8" fmla="*/ 5558 w 2205641"/>
              <a:gd name="connsiteY8" fmla="*/ 576679 h 2039326"/>
              <a:gd name="connsiteX9" fmla="*/ 214916 w 2205641"/>
              <a:gd name="connsiteY9" fmla="*/ 0 h 2039326"/>
              <a:gd name="connsiteX10" fmla="*/ 519716 w 2205641"/>
              <a:gd name="connsiteY10" fmla="*/ 9525 h 2039326"/>
              <a:gd name="connsiteX0" fmla="*/ 519716 w 2205641"/>
              <a:gd name="connsiteY0" fmla="*/ 9525 h 2040651"/>
              <a:gd name="connsiteX1" fmla="*/ 776891 w 2205641"/>
              <a:gd name="connsiteY1" fmla="*/ 561975 h 2040651"/>
              <a:gd name="connsiteX2" fmla="*/ 595916 w 2205641"/>
              <a:gd name="connsiteY2" fmla="*/ 828675 h 2040651"/>
              <a:gd name="connsiteX3" fmla="*/ 1405541 w 2205641"/>
              <a:gd name="connsiteY3" fmla="*/ 1543050 h 2040651"/>
              <a:gd name="connsiteX4" fmla="*/ 1653191 w 2205641"/>
              <a:gd name="connsiteY4" fmla="*/ 1257300 h 2040651"/>
              <a:gd name="connsiteX5" fmla="*/ 2205641 w 2205641"/>
              <a:gd name="connsiteY5" fmla="*/ 1485900 h 2040651"/>
              <a:gd name="connsiteX6" fmla="*/ 2170928 w 2205641"/>
              <a:gd name="connsiteY6" fmla="*/ 1798115 h 2040651"/>
              <a:gd name="connsiteX7" fmla="*/ 1672241 w 2205641"/>
              <a:gd name="connsiteY7" fmla="*/ 2038350 h 2040651"/>
              <a:gd name="connsiteX8" fmla="*/ 5558 w 2205641"/>
              <a:gd name="connsiteY8" fmla="*/ 576679 h 2040651"/>
              <a:gd name="connsiteX9" fmla="*/ 214916 w 2205641"/>
              <a:gd name="connsiteY9" fmla="*/ 0 h 2040651"/>
              <a:gd name="connsiteX10" fmla="*/ 519716 w 2205641"/>
              <a:gd name="connsiteY10" fmla="*/ 9525 h 2040651"/>
              <a:gd name="connsiteX0" fmla="*/ 519716 w 2205641"/>
              <a:gd name="connsiteY0" fmla="*/ 9525 h 2040728"/>
              <a:gd name="connsiteX1" fmla="*/ 776891 w 2205641"/>
              <a:gd name="connsiteY1" fmla="*/ 561975 h 2040728"/>
              <a:gd name="connsiteX2" fmla="*/ 595916 w 2205641"/>
              <a:gd name="connsiteY2" fmla="*/ 828675 h 2040728"/>
              <a:gd name="connsiteX3" fmla="*/ 1405541 w 2205641"/>
              <a:gd name="connsiteY3" fmla="*/ 1543050 h 2040728"/>
              <a:gd name="connsiteX4" fmla="*/ 1653191 w 2205641"/>
              <a:gd name="connsiteY4" fmla="*/ 1257300 h 2040728"/>
              <a:gd name="connsiteX5" fmla="*/ 2205641 w 2205641"/>
              <a:gd name="connsiteY5" fmla="*/ 1485900 h 2040728"/>
              <a:gd name="connsiteX6" fmla="*/ 2170928 w 2205641"/>
              <a:gd name="connsiteY6" fmla="*/ 1798115 h 2040728"/>
              <a:gd name="connsiteX7" fmla="*/ 1672241 w 2205641"/>
              <a:gd name="connsiteY7" fmla="*/ 2038350 h 2040728"/>
              <a:gd name="connsiteX8" fmla="*/ 5558 w 2205641"/>
              <a:gd name="connsiteY8" fmla="*/ 576679 h 2040728"/>
              <a:gd name="connsiteX9" fmla="*/ 214916 w 2205641"/>
              <a:gd name="connsiteY9" fmla="*/ 0 h 2040728"/>
              <a:gd name="connsiteX10" fmla="*/ 519716 w 2205641"/>
              <a:gd name="connsiteY10" fmla="*/ 9525 h 2040728"/>
              <a:gd name="connsiteX0" fmla="*/ 519716 w 2205641"/>
              <a:gd name="connsiteY0" fmla="*/ 9525 h 2038357"/>
              <a:gd name="connsiteX1" fmla="*/ 776891 w 2205641"/>
              <a:gd name="connsiteY1" fmla="*/ 561975 h 2038357"/>
              <a:gd name="connsiteX2" fmla="*/ 595916 w 2205641"/>
              <a:gd name="connsiteY2" fmla="*/ 828675 h 2038357"/>
              <a:gd name="connsiteX3" fmla="*/ 1405541 w 2205641"/>
              <a:gd name="connsiteY3" fmla="*/ 1543050 h 2038357"/>
              <a:gd name="connsiteX4" fmla="*/ 1653191 w 2205641"/>
              <a:gd name="connsiteY4" fmla="*/ 1257300 h 2038357"/>
              <a:gd name="connsiteX5" fmla="*/ 2205641 w 2205641"/>
              <a:gd name="connsiteY5" fmla="*/ 1485900 h 2038357"/>
              <a:gd name="connsiteX6" fmla="*/ 2170928 w 2205641"/>
              <a:gd name="connsiteY6" fmla="*/ 1798115 h 2038357"/>
              <a:gd name="connsiteX7" fmla="*/ 1672241 w 2205641"/>
              <a:gd name="connsiteY7" fmla="*/ 2038350 h 2038357"/>
              <a:gd name="connsiteX8" fmla="*/ 5558 w 2205641"/>
              <a:gd name="connsiteY8" fmla="*/ 576679 h 2038357"/>
              <a:gd name="connsiteX9" fmla="*/ 214916 w 2205641"/>
              <a:gd name="connsiteY9" fmla="*/ 0 h 2038357"/>
              <a:gd name="connsiteX10" fmla="*/ 519716 w 2205641"/>
              <a:gd name="connsiteY10" fmla="*/ 9525 h 2038357"/>
              <a:gd name="connsiteX0" fmla="*/ 519716 w 2205641"/>
              <a:gd name="connsiteY0" fmla="*/ 9525 h 2038350"/>
              <a:gd name="connsiteX1" fmla="*/ 776891 w 2205641"/>
              <a:gd name="connsiteY1" fmla="*/ 561975 h 2038350"/>
              <a:gd name="connsiteX2" fmla="*/ 595916 w 2205641"/>
              <a:gd name="connsiteY2" fmla="*/ 828675 h 2038350"/>
              <a:gd name="connsiteX3" fmla="*/ 1405541 w 2205641"/>
              <a:gd name="connsiteY3" fmla="*/ 1543050 h 2038350"/>
              <a:gd name="connsiteX4" fmla="*/ 1653191 w 2205641"/>
              <a:gd name="connsiteY4" fmla="*/ 1257300 h 2038350"/>
              <a:gd name="connsiteX5" fmla="*/ 2205641 w 2205641"/>
              <a:gd name="connsiteY5" fmla="*/ 1485900 h 2038350"/>
              <a:gd name="connsiteX6" fmla="*/ 2170928 w 2205641"/>
              <a:gd name="connsiteY6" fmla="*/ 1798115 h 2038350"/>
              <a:gd name="connsiteX7" fmla="*/ 1672241 w 2205641"/>
              <a:gd name="connsiteY7" fmla="*/ 2038350 h 2038350"/>
              <a:gd name="connsiteX8" fmla="*/ 5558 w 2205641"/>
              <a:gd name="connsiteY8" fmla="*/ 576679 h 2038350"/>
              <a:gd name="connsiteX9" fmla="*/ 214916 w 2205641"/>
              <a:gd name="connsiteY9" fmla="*/ 0 h 2038350"/>
              <a:gd name="connsiteX10" fmla="*/ 519716 w 2205641"/>
              <a:gd name="connsiteY10" fmla="*/ 9525 h 2038350"/>
              <a:gd name="connsiteX0" fmla="*/ 519716 w 2210533"/>
              <a:gd name="connsiteY0" fmla="*/ 9525 h 2038350"/>
              <a:gd name="connsiteX1" fmla="*/ 776891 w 2210533"/>
              <a:gd name="connsiteY1" fmla="*/ 561975 h 2038350"/>
              <a:gd name="connsiteX2" fmla="*/ 595916 w 2210533"/>
              <a:gd name="connsiteY2" fmla="*/ 828675 h 2038350"/>
              <a:gd name="connsiteX3" fmla="*/ 1405541 w 2210533"/>
              <a:gd name="connsiteY3" fmla="*/ 1543050 h 2038350"/>
              <a:gd name="connsiteX4" fmla="*/ 1653191 w 2210533"/>
              <a:gd name="connsiteY4" fmla="*/ 1257300 h 2038350"/>
              <a:gd name="connsiteX5" fmla="*/ 2205641 w 2210533"/>
              <a:gd name="connsiteY5" fmla="*/ 1485900 h 2038350"/>
              <a:gd name="connsiteX6" fmla="*/ 2170928 w 2210533"/>
              <a:gd name="connsiteY6" fmla="*/ 1798115 h 2038350"/>
              <a:gd name="connsiteX7" fmla="*/ 1672241 w 2210533"/>
              <a:gd name="connsiteY7" fmla="*/ 2038350 h 2038350"/>
              <a:gd name="connsiteX8" fmla="*/ 5558 w 2210533"/>
              <a:gd name="connsiteY8" fmla="*/ 576679 h 2038350"/>
              <a:gd name="connsiteX9" fmla="*/ 214916 w 2210533"/>
              <a:gd name="connsiteY9" fmla="*/ 0 h 2038350"/>
              <a:gd name="connsiteX10" fmla="*/ 519716 w 2210533"/>
              <a:gd name="connsiteY10" fmla="*/ 9525 h 2038350"/>
              <a:gd name="connsiteX0" fmla="*/ 519716 w 2215210"/>
              <a:gd name="connsiteY0" fmla="*/ 9525 h 2038350"/>
              <a:gd name="connsiteX1" fmla="*/ 776891 w 2215210"/>
              <a:gd name="connsiteY1" fmla="*/ 561975 h 2038350"/>
              <a:gd name="connsiteX2" fmla="*/ 595916 w 2215210"/>
              <a:gd name="connsiteY2" fmla="*/ 828675 h 2038350"/>
              <a:gd name="connsiteX3" fmla="*/ 1405541 w 2215210"/>
              <a:gd name="connsiteY3" fmla="*/ 1543050 h 2038350"/>
              <a:gd name="connsiteX4" fmla="*/ 1653191 w 2215210"/>
              <a:gd name="connsiteY4" fmla="*/ 1257300 h 2038350"/>
              <a:gd name="connsiteX5" fmla="*/ 2205641 w 2215210"/>
              <a:gd name="connsiteY5" fmla="*/ 1485900 h 2038350"/>
              <a:gd name="connsiteX6" fmla="*/ 2170928 w 2215210"/>
              <a:gd name="connsiteY6" fmla="*/ 1798115 h 2038350"/>
              <a:gd name="connsiteX7" fmla="*/ 1672241 w 2215210"/>
              <a:gd name="connsiteY7" fmla="*/ 2038350 h 2038350"/>
              <a:gd name="connsiteX8" fmla="*/ 5558 w 2215210"/>
              <a:gd name="connsiteY8" fmla="*/ 576679 h 2038350"/>
              <a:gd name="connsiteX9" fmla="*/ 214916 w 2215210"/>
              <a:gd name="connsiteY9" fmla="*/ 0 h 2038350"/>
              <a:gd name="connsiteX10" fmla="*/ 519716 w 2215210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53191 w 2216643"/>
              <a:gd name="connsiteY4" fmla="*/ 1257300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95916 w 2216643"/>
              <a:gd name="connsiteY2" fmla="*/ 828675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68300 w 2216643"/>
              <a:gd name="connsiteY2" fmla="*/ 794922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25342 w 2216643"/>
              <a:gd name="connsiteY2" fmla="*/ 767306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76891 w 2216643"/>
              <a:gd name="connsiteY1" fmla="*/ 56197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58481 w 2216643"/>
              <a:gd name="connsiteY1" fmla="*/ 580385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19716 w 2216643"/>
              <a:gd name="connsiteY0" fmla="*/ 9525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19716 w 2216643"/>
              <a:gd name="connsiteY10" fmla="*/ 9525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3388 h 2038350"/>
              <a:gd name="connsiteX1" fmla="*/ 761550 w 2216643"/>
              <a:gd name="connsiteY1" fmla="*/ 549701 h 2038350"/>
              <a:gd name="connsiteX2" fmla="*/ 559095 w 2216643"/>
              <a:gd name="connsiteY2" fmla="*/ 801059 h 2038350"/>
              <a:gd name="connsiteX3" fmla="*/ 1405541 w 2216643"/>
              <a:gd name="connsiteY3" fmla="*/ 1543050 h 2038350"/>
              <a:gd name="connsiteX4" fmla="*/ 1662397 w 2216643"/>
              <a:gd name="connsiteY4" fmla="*/ 1235821 h 2038350"/>
              <a:gd name="connsiteX5" fmla="*/ 2205641 w 2216643"/>
              <a:gd name="connsiteY5" fmla="*/ 1485900 h 2038350"/>
              <a:gd name="connsiteX6" fmla="*/ 2170928 w 2216643"/>
              <a:gd name="connsiteY6" fmla="*/ 1798115 h 2038350"/>
              <a:gd name="connsiteX7" fmla="*/ 1672241 w 2216643"/>
              <a:gd name="connsiteY7" fmla="*/ 2038350 h 2038350"/>
              <a:gd name="connsiteX8" fmla="*/ 5558 w 2216643"/>
              <a:gd name="connsiteY8" fmla="*/ 576679 h 2038350"/>
              <a:gd name="connsiteX9" fmla="*/ 214916 w 2216643"/>
              <a:gd name="connsiteY9" fmla="*/ 0 h 2038350"/>
              <a:gd name="connsiteX10" fmla="*/ 538127 w 2216643"/>
              <a:gd name="connsiteY10" fmla="*/ 3388 h 2038350"/>
              <a:gd name="connsiteX0" fmla="*/ 538127 w 2216643"/>
              <a:gd name="connsiteY0" fmla="*/ 12079 h 2047041"/>
              <a:gd name="connsiteX1" fmla="*/ 761550 w 2216643"/>
              <a:gd name="connsiteY1" fmla="*/ 558392 h 2047041"/>
              <a:gd name="connsiteX2" fmla="*/ 559095 w 2216643"/>
              <a:gd name="connsiteY2" fmla="*/ 809750 h 2047041"/>
              <a:gd name="connsiteX3" fmla="*/ 1405541 w 2216643"/>
              <a:gd name="connsiteY3" fmla="*/ 1551741 h 2047041"/>
              <a:gd name="connsiteX4" fmla="*/ 1662397 w 2216643"/>
              <a:gd name="connsiteY4" fmla="*/ 1244512 h 2047041"/>
              <a:gd name="connsiteX5" fmla="*/ 2205641 w 2216643"/>
              <a:gd name="connsiteY5" fmla="*/ 1494591 h 2047041"/>
              <a:gd name="connsiteX6" fmla="*/ 2170928 w 2216643"/>
              <a:gd name="connsiteY6" fmla="*/ 1806806 h 2047041"/>
              <a:gd name="connsiteX7" fmla="*/ 1672241 w 2216643"/>
              <a:gd name="connsiteY7" fmla="*/ 2047041 h 2047041"/>
              <a:gd name="connsiteX8" fmla="*/ 5558 w 2216643"/>
              <a:gd name="connsiteY8" fmla="*/ 585370 h 2047041"/>
              <a:gd name="connsiteX9" fmla="*/ 214916 w 2216643"/>
              <a:gd name="connsiteY9" fmla="*/ 8691 h 2047041"/>
              <a:gd name="connsiteX10" fmla="*/ 538127 w 2216643"/>
              <a:gd name="connsiteY10" fmla="*/ 12079 h 2047041"/>
              <a:gd name="connsiteX0" fmla="*/ 538432 w 2216948"/>
              <a:gd name="connsiteY0" fmla="*/ 8806 h 2043768"/>
              <a:gd name="connsiteX1" fmla="*/ 761855 w 2216948"/>
              <a:gd name="connsiteY1" fmla="*/ 555119 h 2043768"/>
              <a:gd name="connsiteX2" fmla="*/ 559400 w 2216948"/>
              <a:gd name="connsiteY2" fmla="*/ 806477 h 2043768"/>
              <a:gd name="connsiteX3" fmla="*/ 1405846 w 2216948"/>
              <a:gd name="connsiteY3" fmla="*/ 1548468 h 2043768"/>
              <a:gd name="connsiteX4" fmla="*/ 1662702 w 2216948"/>
              <a:gd name="connsiteY4" fmla="*/ 1241239 h 2043768"/>
              <a:gd name="connsiteX5" fmla="*/ 2205946 w 2216948"/>
              <a:gd name="connsiteY5" fmla="*/ 1491318 h 2043768"/>
              <a:gd name="connsiteX6" fmla="*/ 2171233 w 2216948"/>
              <a:gd name="connsiteY6" fmla="*/ 1803533 h 2043768"/>
              <a:gd name="connsiteX7" fmla="*/ 1672546 w 2216948"/>
              <a:gd name="connsiteY7" fmla="*/ 2043768 h 2043768"/>
              <a:gd name="connsiteX8" fmla="*/ 5863 w 2216948"/>
              <a:gd name="connsiteY8" fmla="*/ 582097 h 2043768"/>
              <a:gd name="connsiteX9" fmla="*/ 209084 w 2216948"/>
              <a:gd name="connsiteY9" fmla="*/ 20760 h 2043768"/>
              <a:gd name="connsiteX10" fmla="*/ 538432 w 2216948"/>
              <a:gd name="connsiteY10" fmla="*/ 8806 h 2043768"/>
              <a:gd name="connsiteX0" fmla="*/ 538432 w 2216948"/>
              <a:gd name="connsiteY0" fmla="*/ 16347 h 2051309"/>
              <a:gd name="connsiteX1" fmla="*/ 761855 w 2216948"/>
              <a:gd name="connsiteY1" fmla="*/ 562660 h 2051309"/>
              <a:gd name="connsiteX2" fmla="*/ 559400 w 2216948"/>
              <a:gd name="connsiteY2" fmla="*/ 814018 h 2051309"/>
              <a:gd name="connsiteX3" fmla="*/ 1405846 w 2216948"/>
              <a:gd name="connsiteY3" fmla="*/ 1556009 h 2051309"/>
              <a:gd name="connsiteX4" fmla="*/ 1662702 w 2216948"/>
              <a:gd name="connsiteY4" fmla="*/ 1248780 h 2051309"/>
              <a:gd name="connsiteX5" fmla="*/ 2205946 w 2216948"/>
              <a:gd name="connsiteY5" fmla="*/ 1498859 h 2051309"/>
              <a:gd name="connsiteX6" fmla="*/ 2171233 w 2216948"/>
              <a:gd name="connsiteY6" fmla="*/ 1811074 h 2051309"/>
              <a:gd name="connsiteX7" fmla="*/ 1672546 w 2216948"/>
              <a:gd name="connsiteY7" fmla="*/ 2051309 h 2051309"/>
              <a:gd name="connsiteX8" fmla="*/ 5863 w 2216948"/>
              <a:gd name="connsiteY8" fmla="*/ 589638 h 2051309"/>
              <a:gd name="connsiteX9" fmla="*/ 209084 w 2216948"/>
              <a:gd name="connsiteY9" fmla="*/ 28301 h 2051309"/>
              <a:gd name="connsiteX10" fmla="*/ 538432 w 2216948"/>
              <a:gd name="connsiteY10" fmla="*/ 16347 h 2051309"/>
              <a:gd name="connsiteX0" fmla="*/ 538432 w 2216948"/>
              <a:gd name="connsiteY0" fmla="*/ 9238 h 2044200"/>
              <a:gd name="connsiteX1" fmla="*/ 761855 w 2216948"/>
              <a:gd name="connsiteY1" fmla="*/ 555551 h 2044200"/>
              <a:gd name="connsiteX2" fmla="*/ 559400 w 2216948"/>
              <a:gd name="connsiteY2" fmla="*/ 806909 h 2044200"/>
              <a:gd name="connsiteX3" fmla="*/ 1405846 w 2216948"/>
              <a:gd name="connsiteY3" fmla="*/ 1548900 h 2044200"/>
              <a:gd name="connsiteX4" fmla="*/ 1662702 w 2216948"/>
              <a:gd name="connsiteY4" fmla="*/ 1241671 h 2044200"/>
              <a:gd name="connsiteX5" fmla="*/ 2205946 w 2216948"/>
              <a:gd name="connsiteY5" fmla="*/ 1491750 h 2044200"/>
              <a:gd name="connsiteX6" fmla="*/ 2171233 w 2216948"/>
              <a:gd name="connsiteY6" fmla="*/ 1803965 h 2044200"/>
              <a:gd name="connsiteX7" fmla="*/ 1672546 w 2216948"/>
              <a:gd name="connsiteY7" fmla="*/ 2044200 h 2044200"/>
              <a:gd name="connsiteX8" fmla="*/ 5863 w 2216948"/>
              <a:gd name="connsiteY8" fmla="*/ 582529 h 2044200"/>
              <a:gd name="connsiteX9" fmla="*/ 209084 w 2216948"/>
              <a:gd name="connsiteY9" fmla="*/ 48809 h 2044200"/>
              <a:gd name="connsiteX10" fmla="*/ 538432 w 2216948"/>
              <a:gd name="connsiteY10" fmla="*/ 9238 h 2044200"/>
              <a:gd name="connsiteX0" fmla="*/ 538432 w 2216948"/>
              <a:gd name="connsiteY0" fmla="*/ 17164 h 2052126"/>
              <a:gd name="connsiteX1" fmla="*/ 761855 w 2216948"/>
              <a:gd name="connsiteY1" fmla="*/ 563477 h 2052126"/>
              <a:gd name="connsiteX2" fmla="*/ 559400 w 2216948"/>
              <a:gd name="connsiteY2" fmla="*/ 814835 h 2052126"/>
              <a:gd name="connsiteX3" fmla="*/ 1405846 w 2216948"/>
              <a:gd name="connsiteY3" fmla="*/ 1556826 h 2052126"/>
              <a:gd name="connsiteX4" fmla="*/ 1662702 w 2216948"/>
              <a:gd name="connsiteY4" fmla="*/ 1249597 h 2052126"/>
              <a:gd name="connsiteX5" fmla="*/ 2205946 w 2216948"/>
              <a:gd name="connsiteY5" fmla="*/ 1499676 h 2052126"/>
              <a:gd name="connsiteX6" fmla="*/ 2171233 w 2216948"/>
              <a:gd name="connsiteY6" fmla="*/ 1811891 h 2052126"/>
              <a:gd name="connsiteX7" fmla="*/ 1672546 w 2216948"/>
              <a:gd name="connsiteY7" fmla="*/ 2052126 h 2052126"/>
              <a:gd name="connsiteX8" fmla="*/ 5863 w 2216948"/>
              <a:gd name="connsiteY8" fmla="*/ 590455 h 2052126"/>
              <a:gd name="connsiteX9" fmla="*/ 209084 w 2216948"/>
              <a:gd name="connsiteY9" fmla="*/ 56735 h 2052126"/>
              <a:gd name="connsiteX10" fmla="*/ 538432 w 2216948"/>
              <a:gd name="connsiteY10" fmla="*/ 17164 h 2052126"/>
              <a:gd name="connsiteX0" fmla="*/ 538142 w 2216658"/>
              <a:gd name="connsiteY0" fmla="*/ 17164 h 2052126"/>
              <a:gd name="connsiteX1" fmla="*/ 761565 w 2216658"/>
              <a:gd name="connsiteY1" fmla="*/ 563477 h 2052126"/>
              <a:gd name="connsiteX2" fmla="*/ 559110 w 2216658"/>
              <a:gd name="connsiteY2" fmla="*/ 814835 h 2052126"/>
              <a:gd name="connsiteX3" fmla="*/ 1405556 w 2216658"/>
              <a:gd name="connsiteY3" fmla="*/ 1556826 h 2052126"/>
              <a:gd name="connsiteX4" fmla="*/ 1662412 w 2216658"/>
              <a:gd name="connsiteY4" fmla="*/ 1249597 h 2052126"/>
              <a:gd name="connsiteX5" fmla="*/ 2205656 w 2216658"/>
              <a:gd name="connsiteY5" fmla="*/ 1499676 h 2052126"/>
              <a:gd name="connsiteX6" fmla="*/ 2170943 w 2216658"/>
              <a:gd name="connsiteY6" fmla="*/ 1811891 h 2052126"/>
              <a:gd name="connsiteX7" fmla="*/ 1672256 w 2216658"/>
              <a:gd name="connsiteY7" fmla="*/ 2052126 h 2052126"/>
              <a:gd name="connsiteX8" fmla="*/ 5573 w 2216658"/>
              <a:gd name="connsiteY8" fmla="*/ 590455 h 2052126"/>
              <a:gd name="connsiteX9" fmla="*/ 208794 w 2216658"/>
              <a:gd name="connsiteY9" fmla="*/ 56735 h 2052126"/>
              <a:gd name="connsiteX10" fmla="*/ 538142 w 2216658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32750 w 2211266"/>
              <a:gd name="connsiteY0" fmla="*/ 17164 h 2052126"/>
              <a:gd name="connsiteX1" fmla="*/ 756173 w 2211266"/>
              <a:gd name="connsiteY1" fmla="*/ 563477 h 2052126"/>
              <a:gd name="connsiteX2" fmla="*/ 553718 w 2211266"/>
              <a:gd name="connsiteY2" fmla="*/ 814835 h 2052126"/>
              <a:gd name="connsiteX3" fmla="*/ 1400164 w 2211266"/>
              <a:gd name="connsiteY3" fmla="*/ 1556826 h 2052126"/>
              <a:gd name="connsiteX4" fmla="*/ 1657020 w 2211266"/>
              <a:gd name="connsiteY4" fmla="*/ 1249597 h 2052126"/>
              <a:gd name="connsiteX5" fmla="*/ 2200264 w 2211266"/>
              <a:gd name="connsiteY5" fmla="*/ 1499676 h 2052126"/>
              <a:gd name="connsiteX6" fmla="*/ 2165551 w 2211266"/>
              <a:gd name="connsiteY6" fmla="*/ 1811891 h 2052126"/>
              <a:gd name="connsiteX7" fmla="*/ 1666864 w 2211266"/>
              <a:gd name="connsiteY7" fmla="*/ 2052126 h 2052126"/>
              <a:gd name="connsiteX8" fmla="*/ 181 w 2211266"/>
              <a:gd name="connsiteY8" fmla="*/ 590455 h 2052126"/>
              <a:gd name="connsiteX9" fmla="*/ 203402 w 2211266"/>
              <a:gd name="connsiteY9" fmla="*/ 56735 h 2052126"/>
              <a:gd name="connsiteX10" fmla="*/ 532750 w 2211266"/>
              <a:gd name="connsiteY10" fmla="*/ 17164 h 2052126"/>
              <a:gd name="connsiteX0" fmla="*/ 514412 w 2192928"/>
              <a:gd name="connsiteY0" fmla="*/ 17164 h 2052126"/>
              <a:gd name="connsiteX1" fmla="*/ 737835 w 2192928"/>
              <a:gd name="connsiteY1" fmla="*/ 563477 h 2052126"/>
              <a:gd name="connsiteX2" fmla="*/ 535380 w 2192928"/>
              <a:gd name="connsiteY2" fmla="*/ 814835 h 2052126"/>
              <a:gd name="connsiteX3" fmla="*/ 1381826 w 2192928"/>
              <a:gd name="connsiteY3" fmla="*/ 1556826 h 2052126"/>
              <a:gd name="connsiteX4" fmla="*/ 1638682 w 2192928"/>
              <a:gd name="connsiteY4" fmla="*/ 1249597 h 2052126"/>
              <a:gd name="connsiteX5" fmla="*/ 2181926 w 2192928"/>
              <a:gd name="connsiteY5" fmla="*/ 1499676 h 2052126"/>
              <a:gd name="connsiteX6" fmla="*/ 2147213 w 2192928"/>
              <a:gd name="connsiteY6" fmla="*/ 1811891 h 2052126"/>
              <a:gd name="connsiteX7" fmla="*/ 1648526 w 2192928"/>
              <a:gd name="connsiteY7" fmla="*/ 2052126 h 2052126"/>
              <a:gd name="connsiteX8" fmla="*/ 254 w 2192928"/>
              <a:gd name="connsiteY8" fmla="*/ 593523 h 2052126"/>
              <a:gd name="connsiteX9" fmla="*/ 185064 w 2192928"/>
              <a:gd name="connsiteY9" fmla="*/ 56735 h 2052126"/>
              <a:gd name="connsiteX10" fmla="*/ 514412 w 2192928"/>
              <a:gd name="connsiteY10" fmla="*/ 17164 h 2052126"/>
              <a:gd name="connsiteX0" fmla="*/ 520753 w 2199269"/>
              <a:gd name="connsiteY0" fmla="*/ 17164 h 2052126"/>
              <a:gd name="connsiteX1" fmla="*/ 744176 w 2199269"/>
              <a:gd name="connsiteY1" fmla="*/ 563477 h 2052126"/>
              <a:gd name="connsiteX2" fmla="*/ 541721 w 2199269"/>
              <a:gd name="connsiteY2" fmla="*/ 814835 h 2052126"/>
              <a:gd name="connsiteX3" fmla="*/ 1388167 w 2199269"/>
              <a:gd name="connsiteY3" fmla="*/ 1556826 h 2052126"/>
              <a:gd name="connsiteX4" fmla="*/ 1645023 w 2199269"/>
              <a:gd name="connsiteY4" fmla="*/ 1249597 h 2052126"/>
              <a:gd name="connsiteX5" fmla="*/ 2188267 w 2199269"/>
              <a:gd name="connsiteY5" fmla="*/ 1499676 h 2052126"/>
              <a:gd name="connsiteX6" fmla="*/ 2153554 w 2199269"/>
              <a:gd name="connsiteY6" fmla="*/ 1811891 h 2052126"/>
              <a:gd name="connsiteX7" fmla="*/ 1654867 w 2199269"/>
              <a:gd name="connsiteY7" fmla="*/ 2052126 h 2052126"/>
              <a:gd name="connsiteX8" fmla="*/ 6595 w 2199269"/>
              <a:gd name="connsiteY8" fmla="*/ 593523 h 2052126"/>
              <a:gd name="connsiteX9" fmla="*/ 191405 w 2199269"/>
              <a:gd name="connsiteY9" fmla="*/ 56735 h 2052126"/>
              <a:gd name="connsiteX10" fmla="*/ 520753 w 2199269"/>
              <a:gd name="connsiteY10" fmla="*/ 17164 h 2052126"/>
              <a:gd name="connsiteX0" fmla="*/ 532311 w 2210827"/>
              <a:gd name="connsiteY0" fmla="*/ 17164 h 2052126"/>
              <a:gd name="connsiteX1" fmla="*/ 755734 w 2210827"/>
              <a:gd name="connsiteY1" fmla="*/ 563477 h 2052126"/>
              <a:gd name="connsiteX2" fmla="*/ 553279 w 2210827"/>
              <a:gd name="connsiteY2" fmla="*/ 814835 h 2052126"/>
              <a:gd name="connsiteX3" fmla="*/ 1399725 w 2210827"/>
              <a:gd name="connsiteY3" fmla="*/ 1556826 h 2052126"/>
              <a:gd name="connsiteX4" fmla="*/ 1656581 w 2210827"/>
              <a:gd name="connsiteY4" fmla="*/ 1249597 h 2052126"/>
              <a:gd name="connsiteX5" fmla="*/ 2199825 w 2210827"/>
              <a:gd name="connsiteY5" fmla="*/ 1499676 h 2052126"/>
              <a:gd name="connsiteX6" fmla="*/ 2165112 w 2210827"/>
              <a:gd name="connsiteY6" fmla="*/ 1811891 h 2052126"/>
              <a:gd name="connsiteX7" fmla="*/ 1666425 w 2210827"/>
              <a:gd name="connsiteY7" fmla="*/ 2052126 h 2052126"/>
              <a:gd name="connsiteX8" fmla="*/ 5879 w 2210827"/>
              <a:gd name="connsiteY8" fmla="*/ 590455 h 2052126"/>
              <a:gd name="connsiteX9" fmla="*/ 202963 w 2210827"/>
              <a:gd name="connsiteY9" fmla="*/ 56735 h 2052126"/>
              <a:gd name="connsiteX10" fmla="*/ 532311 w 2210827"/>
              <a:gd name="connsiteY10" fmla="*/ 17164 h 2052126"/>
              <a:gd name="connsiteX0" fmla="*/ 532311 w 2205014"/>
              <a:gd name="connsiteY0" fmla="*/ 17164 h 2052126"/>
              <a:gd name="connsiteX1" fmla="*/ 755734 w 2205014"/>
              <a:gd name="connsiteY1" fmla="*/ 563477 h 2052126"/>
              <a:gd name="connsiteX2" fmla="*/ 553279 w 2205014"/>
              <a:gd name="connsiteY2" fmla="*/ 814835 h 2052126"/>
              <a:gd name="connsiteX3" fmla="*/ 1399725 w 2205014"/>
              <a:gd name="connsiteY3" fmla="*/ 1556826 h 2052126"/>
              <a:gd name="connsiteX4" fmla="*/ 1656581 w 2205014"/>
              <a:gd name="connsiteY4" fmla="*/ 1249597 h 2052126"/>
              <a:gd name="connsiteX5" fmla="*/ 2199825 w 2205014"/>
              <a:gd name="connsiteY5" fmla="*/ 1499676 h 2052126"/>
              <a:gd name="connsiteX6" fmla="*/ 2131359 w 2205014"/>
              <a:gd name="connsiteY6" fmla="*/ 1818028 h 2052126"/>
              <a:gd name="connsiteX7" fmla="*/ 1666425 w 2205014"/>
              <a:gd name="connsiteY7" fmla="*/ 2052126 h 2052126"/>
              <a:gd name="connsiteX8" fmla="*/ 5879 w 2205014"/>
              <a:gd name="connsiteY8" fmla="*/ 590455 h 2052126"/>
              <a:gd name="connsiteX9" fmla="*/ 202963 w 2205014"/>
              <a:gd name="connsiteY9" fmla="*/ 56735 h 2052126"/>
              <a:gd name="connsiteX10" fmla="*/ 532311 w 2205014"/>
              <a:gd name="connsiteY10" fmla="*/ 17164 h 2052126"/>
              <a:gd name="connsiteX0" fmla="*/ 532311 w 2202839"/>
              <a:gd name="connsiteY0" fmla="*/ 17164 h 2052126"/>
              <a:gd name="connsiteX1" fmla="*/ 755734 w 2202839"/>
              <a:gd name="connsiteY1" fmla="*/ 563477 h 2052126"/>
              <a:gd name="connsiteX2" fmla="*/ 553279 w 2202839"/>
              <a:gd name="connsiteY2" fmla="*/ 814835 h 2052126"/>
              <a:gd name="connsiteX3" fmla="*/ 1399725 w 2202839"/>
              <a:gd name="connsiteY3" fmla="*/ 1556826 h 2052126"/>
              <a:gd name="connsiteX4" fmla="*/ 1656581 w 2202839"/>
              <a:gd name="connsiteY4" fmla="*/ 1249597 h 2052126"/>
              <a:gd name="connsiteX5" fmla="*/ 2199825 w 2202839"/>
              <a:gd name="connsiteY5" fmla="*/ 1499676 h 2052126"/>
              <a:gd name="connsiteX6" fmla="*/ 2091469 w 2202839"/>
              <a:gd name="connsiteY6" fmla="*/ 1827233 h 2052126"/>
              <a:gd name="connsiteX7" fmla="*/ 1666425 w 2202839"/>
              <a:gd name="connsiteY7" fmla="*/ 2052126 h 2052126"/>
              <a:gd name="connsiteX8" fmla="*/ 5879 w 2202839"/>
              <a:gd name="connsiteY8" fmla="*/ 590455 h 2052126"/>
              <a:gd name="connsiteX9" fmla="*/ 202963 w 2202839"/>
              <a:gd name="connsiteY9" fmla="*/ 56735 h 2052126"/>
              <a:gd name="connsiteX10" fmla="*/ 532311 w 2202839"/>
              <a:gd name="connsiteY10" fmla="*/ 17164 h 2052126"/>
              <a:gd name="connsiteX0" fmla="*/ 532311 w 2203429"/>
              <a:gd name="connsiteY0" fmla="*/ 17164 h 2052126"/>
              <a:gd name="connsiteX1" fmla="*/ 755734 w 2203429"/>
              <a:gd name="connsiteY1" fmla="*/ 563477 h 2052126"/>
              <a:gd name="connsiteX2" fmla="*/ 553279 w 2203429"/>
              <a:gd name="connsiteY2" fmla="*/ 814835 h 2052126"/>
              <a:gd name="connsiteX3" fmla="*/ 1399725 w 2203429"/>
              <a:gd name="connsiteY3" fmla="*/ 1556826 h 2052126"/>
              <a:gd name="connsiteX4" fmla="*/ 1656581 w 2203429"/>
              <a:gd name="connsiteY4" fmla="*/ 1249597 h 2052126"/>
              <a:gd name="connsiteX5" fmla="*/ 2199825 w 2203429"/>
              <a:gd name="connsiteY5" fmla="*/ 1499676 h 2052126"/>
              <a:gd name="connsiteX6" fmla="*/ 2106811 w 2203429"/>
              <a:gd name="connsiteY6" fmla="*/ 1851781 h 2052126"/>
              <a:gd name="connsiteX7" fmla="*/ 1666425 w 2203429"/>
              <a:gd name="connsiteY7" fmla="*/ 2052126 h 2052126"/>
              <a:gd name="connsiteX8" fmla="*/ 5879 w 2203429"/>
              <a:gd name="connsiteY8" fmla="*/ 590455 h 2052126"/>
              <a:gd name="connsiteX9" fmla="*/ 202963 w 2203429"/>
              <a:gd name="connsiteY9" fmla="*/ 56735 h 2052126"/>
              <a:gd name="connsiteX10" fmla="*/ 532311 w 2203429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4638"/>
              <a:gd name="connsiteY0" fmla="*/ 17164 h 2052126"/>
              <a:gd name="connsiteX1" fmla="*/ 755734 w 2204638"/>
              <a:gd name="connsiteY1" fmla="*/ 563477 h 2052126"/>
              <a:gd name="connsiteX2" fmla="*/ 553279 w 2204638"/>
              <a:gd name="connsiteY2" fmla="*/ 814835 h 2052126"/>
              <a:gd name="connsiteX3" fmla="*/ 1399725 w 2204638"/>
              <a:gd name="connsiteY3" fmla="*/ 1556826 h 2052126"/>
              <a:gd name="connsiteX4" fmla="*/ 1656581 w 2204638"/>
              <a:gd name="connsiteY4" fmla="*/ 1249597 h 2052126"/>
              <a:gd name="connsiteX5" fmla="*/ 2199825 w 2204638"/>
              <a:gd name="connsiteY5" fmla="*/ 1499676 h 2052126"/>
              <a:gd name="connsiteX6" fmla="*/ 2106811 w 2204638"/>
              <a:gd name="connsiteY6" fmla="*/ 1851781 h 2052126"/>
              <a:gd name="connsiteX7" fmla="*/ 1666425 w 2204638"/>
              <a:gd name="connsiteY7" fmla="*/ 2052126 h 2052126"/>
              <a:gd name="connsiteX8" fmla="*/ 5879 w 2204638"/>
              <a:gd name="connsiteY8" fmla="*/ 590455 h 2052126"/>
              <a:gd name="connsiteX9" fmla="*/ 202963 w 2204638"/>
              <a:gd name="connsiteY9" fmla="*/ 56735 h 2052126"/>
              <a:gd name="connsiteX10" fmla="*/ 532311 w 2204638"/>
              <a:gd name="connsiteY10" fmla="*/ 17164 h 2052126"/>
              <a:gd name="connsiteX0" fmla="*/ 532311 w 2205672"/>
              <a:gd name="connsiteY0" fmla="*/ 17164 h 2052126"/>
              <a:gd name="connsiteX1" fmla="*/ 755734 w 2205672"/>
              <a:gd name="connsiteY1" fmla="*/ 563477 h 2052126"/>
              <a:gd name="connsiteX2" fmla="*/ 553279 w 2205672"/>
              <a:gd name="connsiteY2" fmla="*/ 814835 h 2052126"/>
              <a:gd name="connsiteX3" fmla="*/ 1399725 w 2205672"/>
              <a:gd name="connsiteY3" fmla="*/ 1556826 h 2052126"/>
              <a:gd name="connsiteX4" fmla="*/ 1656581 w 2205672"/>
              <a:gd name="connsiteY4" fmla="*/ 1249597 h 2052126"/>
              <a:gd name="connsiteX5" fmla="*/ 2199825 w 2205672"/>
              <a:gd name="connsiteY5" fmla="*/ 1499676 h 2052126"/>
              <a:gd name="connsiteX6" fmla="*/ 2106811 w 2205672"/>
              <a:gd name="connsiteY6" fmla="*/ 1851781 h 2052126"/>
              <a:gd name="connsiteX7" fmla="*/ 1666425 w 2205672"/>
              <a:gd name="connsiteY7" fmla="*/ 2052126 h 2052126"/>
              <a:gd name="connsiteX8" fmla="*/ 5879 w 2205672"/>
              <a:gd name="connsiteY8" fmla="*/ 590455 h 2052126"/>
              <a:gd name="connsiteX9" fmla="*/ 202963 w 2205672"/>
              <a:gd name="connsiteY9" fmla="*/ 56735 h 2052126"/>
              <a:gd name="connsiteX10" fmla="*/ 532311 w 2205672"/>
              <a:gd name="connsiteY10" fmla="*/ 17164 h 205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05672" h="2052126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66981EBB-34D8-4390-854B-C729FC8EAB49}"/>
              </a:ext>
            </a:extLst>
          </p:cNvPr>
          <p:cNvGrpSpPr/>
          <p:nvPr/>
        </p:nvGrpSpPr>
        <p:grpSpPr>
          <a:xfrm>
            <a:off x="2846383" y="4384910"/>
            <a:ext cx="1869228" cy="2286473"/>
            <a:chOff x="6446339" y="1280897"/>
            <a:chExt cx="4320717" cy="5285178"/>
          </a:xfrm>
        </p:grpSpPr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69F22B7-5FF4-421D-AA79-C3FCF2198E75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C979BE9-1D59-4F97-96B8-BB6A0EB9FB57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02FD0C38-7944-4993-95B6-EC67069242B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D49F15A-0CC5-4912-9EB8-D883D141541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8753520-CF7F-440D-95C5-E8AE26B42476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23B1AEB-7222-46B6-90D4-3C3F64200029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A2EC6EB-A8BE-49B9-A646-F99B2940A79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1824682A-F9BB-4D38-9D57-C219819DF231}"/>
              </a:ext>
            </a:extLst>
          </p:cNvPr>
          <p:cNvGrpSpPr/>
          <p:nvPr/>
        </p:nvGrpSpPr>
        <p:grpSpPr>
          <a:xfrm>
            <a:off x="6785784" y="4815430"/>
            <a:ext cx="5094279" cy="1856637"/>
            <a:chOff x="280987" y="1309687"/>
            <a:chExt cx="11630025" cy="423862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2EA7BC-3F6C-4B34-ABA4-471B929DE95B}"/>
                </a:ext>
              </a:extLst>
            </p:cNvPr>
            <p:cNvSpPr/>
            <p:nvPr/>
          </p:nvSpPr>
          <p:spPr>
            <a:xfrm>
              <a:off x="279806" y="1336990"/>
              <a:ext cx="11620500" cy="4210050"/>
            </a:xfrm>
            <a:custGeom>
              <a:avLst/>
              <a:gdLst>
                <a:gd name="connsiteX0" fmla="*/ 11612156 w 11620500"/>
                <a:gd name="connsiteY0" fmla="*/ 773749 h 4210050"/>
                <a:gd name="connsiteX1" fmla="*/ 11355933 w 11620500"/>
                <a:gd name="connsiteY1" fmla="*/ 357507 h 4210050"/>
                <a:gd name="connsiteX2" fmla="*/ 11355933 w 11620500"/>
                <a:gd name="connsiteY2" fmla="*/ 357507 h 4210050"/>
                <a:gd name="connsiteX3" fmla="*/ 10487253 w 11620500"/>
                <a:gd name="connsiteY3" fmla="*/ 14607 h 4210050"/>
                <a:gd name="connsiteX4" fmla="*/ 10487253 w 11620500"/>
                <a:gd name="connsiteY4" fmla="*/ 14607 h 4210050"/>
                <a:gd name="connsiteX5" fmla="*/ 10485348 w 11620500"/>
                <a:gd name="connsiteY5" fmla="*/ 14607 h 4210050"/>
                <a:gd name="connsiteX6" fmla="*/ 10134828 w 11620500"/>
                <a:gd name="connsiteY6" fmla="*/ 4129 h 4210050"/>
                <a:gd name="connsiteX7" fmla="*/ 10134828 w 11620500"/>
                <a:gd name="connsiteY7" fmla="*/ 4129 h 4210050"/>
                <a:gd name="connsiteX8" fmla="*/ 9506178 w 11620500"/>
                <a:gd name="connsiteY8" fmla="*/ 178437 h 4210050"/>
                <a:gd name="connsiteX9" fmla="*/ 9031833 w 11620500"/>
                <a:gd name="connsiteY9" fmla="*/ 528004 h 4210050"/>
                <a:gd name="connsiteX10" fmla="*/ 9031833 w 11620500"/>
                <a:gd name="connsiteY10" fmla="*/ 528004 h 4210050"/>
                <a:gd name="connsiteX11" fmla="*/ 8381276 w 11620500"/>
                <a:gd name="connsiteY11" fmla="*/ 1147129 h 4210050"/>
                <a:gd name="connsiteX12" fmla="*/ 8381276 w 11620500"/>
                <a:gd name="connsiteY12" fmla="*/ 1147129 h 4210050"/>
                <a:gd name="connsiteX13" fmla="*/ 8381276 w 11620500"/>
                <a:gd name="connsiteY13" fmla="*/ 1147129 h 4210050"/>
                <a:gd name="connsiteX14" fmla="*/ 8046948 w 11620500"/>
                <a:gd name="connsiteY14" fmla="*/ 1585279 h 4210050"/>
                <a:gd name="connsiteX15" fmla="*/ 7991703 w 11620500"/>
                <a:gd name="connsiteY15" fmla="*/ 1700532 h 4210050"/>
                <a:gd name="connsiteX16" fmla="*/ 7944078 w 11620500"/>
                <a:gd name="connsiteY16" fmla="*/ 2028192 h 4210050"/>
                <a:gd name="connsiteX17" fmla="*/ 8030756 w 11620500"/>
                <a:gd name="connsiteY17" fmla="*/ 2232027 h 4210050"/>
                <a:gd name="connsiteX18" fmla="*/ 8507006 w 11620500"/>
                <a:gd name="connsiteY18" fmla="*/ 2604454 h 4210050"/>
                <a:gd name="connsiteX19" fmla="*/ 7926933 w 11620500"/>
                <a:gd name="connsiteY19" fmla="*/ 3016887 h 4210050"/>
                <a:gd name="connsiteX20" fmla="*/ 7280186 w 11620500"/>
                <a:gd name="connsiteY20" fmla="*/ 3304542 h 4210050"/>
                <a:gd name="connsiteX21" fmla="*/ 7033488 w 11620500"/>
                <a:gd name="connsiteY21" fmla="*/ 3228342 h 4210050"/>
                <a:gd name="connsiteX22" fmla="*/ 6840131 w 11620500"/>
                <a:gd name="connsiteY22" fmla="*/ 2529207 h 4210050"/>
                <a:gd name="connsiteX23" fmla="*/ 6662966 w 11620500"/>
                <a:gd name="connsiteY23" fmla="*/ 2175829 h 4210050"/>
                <a:gd name="connsiteX24" fmla="*/ 6379121 w 11620500"/>
                <a:gd name="connsiteY24" fmla="*/ 2004379 h 4210050"/>
                <a:gd name="connsiteX25" fmla="*/ 5912396 w 11620500"/>
                <a:gd name="connsiteY25" fmla="*/ 2051052 h 4210050"/>
                <a:gd name="connsiteX26" fmla="*/ 5334228 w 11620500"/>
                <a:gd name="connsiteY26" fmla="*/ 2406334 h 4210050"/>
                <a:gd name="connsiteX27" fmla="*/ 4438878 w 11620500"/>
                <a:gd name="connsiteY27" fmla="*/ 3282634 h 4210050"/>
                <a:gd name="connsiteX28" fmla="*/ 4438878 w 11620500"/>
                <a:gd name="connsiteY28" fmla="*/ 3282634 h 4210050"/>
                <a:gd name="connsiteX29" fmla="*/ 4438878 w 11620500"/>
                <a:gd name="connsiteY29" fmla="*/ 3282634 h 4210050"/>
                <a:gd name="connsiteX30" fmla="*/ 3540671 w 11620500"/>
                <a:gd name="connsiteY30" fmla="*/ 4079877 h 4210050"/>
                <a:gd name="connsiteX31" fmla="*/ 3221583 w 11620500"/>
                <a:gd name="connsiteY31" fmla="*/ 4026537 h 4210050"/>
                <a:gd name="connsiteX32" fmla="*/ 2932976 w 11620500"/>
                <a:gd name="connsiteY32" fmla="*/ 3264537 h 4210050"/>
                <a:gd name="connsiteX33" fmla="*/ 2621508 w 11620500"/>
                <a:gd name="connsiteY33" fmla="*/ 2995932 h 4210050"/>
                <a:gd name="connsiteX34" fmla="*/ 1973808 w 11620500"/>
                <a:gd name="connsiteY34" fmla="*/ 2923542 h 4210050"/>
                <a:gd name="connsiteX35" fmla="*/ 17373 w 11620500"/>
                <a:gd name="connsiteY35" fmla="*/ 3331212 h 4210050"/>
                <a:gd name="connsiteX36" fmla="*/ 37376 w 11620500"/>
                <a:gd name="connsiteY36" fmla="*/ 3422652 h 4210050"/>
                <a:gd name="connsiteX37" fmla="*/ 1631861 w 11620500"/>
                <a:gd name="connsiteY37" fmla="*/ 3076894 h 4210050"/>
                <a:gd name="connsiteX38" fmla="*/ 2356713 w 11620500"/>
                <a:gd name="connsiteY38" fmla="*/ 3016887 h 4210050"/>
                <a:gd name="connsiteX39" fmla="*/ 2894876 w 11620500"/>
                <a:gd name="connsiteY39" fmla="*/ 3380742 h 4210050"/>
                <a:gd name="connsiteX40" fmla="*/ 3148241 w 11620500"/>
                <a:gd name="connsiteY40" fmla="*/ 4079877 h 4210050"/>
                <a:gd name="connsiteX41" fmla="*/ 3421608 w 11620500"/>
                <a:gd name="connsiteY41" fmla="*/ 4210369 h 4210050"/>
                <a:gd name="connsiteX42" fmla="*/ 4400778 w 11620500"/>
                <a:gd name="connsiteY42" fmla="*/ 3456942 h 4210050"/>
                <a:gd name="connsiteX43" fmla="*/ 5316131 w 11620500"/>
                <a:gd name="connsiteY43" fmla="*/ 2542542 h 4210050"/>
                <a:gd name="connsiteX44" fmla="*/ 6006693 w 11620500"/>
                <a:gd name="connsiteY44" fmla="*/ 2117727 h 4210050"/>
                <a:gd name="connsiteX45" fmla="*/ 6341973 w 11620500"/>
                <a:gd name="connsiteY45" fmla="*/ 2079627 h 4210050"/>
                <a:gd name="connsiteX46" fmla="*/ 6686778 w 11620500"/>
                <a:gd name="connsiteY46" fmla="*/ 2383474 h 4210050"/>
                <a:gd name="connsiteX47" fmla="*/ 6849656 w 11620500"/>
                <a:gd name="connsiteY47" fmla="*/ 2924494 h 4210050"/>
                <a:gd name="connsiteX48" fmla="*/ 6956336 w 11620500"/>
                <a:gd name="connsiteY48" fmla="*/ 3274062 h 4210050"/>
                <a:gd name="connsiteX49" fmla="*/ 7323048 w 11620500"/>
                <a:gd name="connsiteY49" fmla="*/ 3382647 h 4210050"/>
                <a:gd name="connsiteX50" fmla="*/ 7792631 w 11620500"/>
                <a:gd name="connsiteY50" fmla="*/ 3201672 h 4210050"/>
                <a:gd name="connsiteX51" fmla="*/ 8575586 w 11620500"/>
                <a:gd name="connsiteY51" fmla="*/ 2662557 h 4210050"/>
                <a:gd name="connsiteX52" fmla="*/ 8911818 w 11620500"/>
                <a:gd name="connsiteY52" fmla="*/ 2838769 h 4210050"/>
                <a:gd name="connsiteX53" fmla="*/ 9467125 w 11620500"/>
                <a:gd name="connsiteY53" fmla="*/ 2976882 h 4210050"/>
                <a:gd name="connsiteX54" fmla="*/ 9998620 w 11620500"/>
                <a:gd name="connsiteY54" fmla="*/ 2812099 h 4210050"/>
                <a:gd name="connsiteX55" fmla="*/ 10299610 w 11620500"/>
                <a:gd name="connsiteY55" fmla="*/ 2488249 h 4210050"/>
                <a:gd name="connsiteX56" fmla="*/ 10871110 w 11620500"/>
                <a:gd name="connsiteY56" fmla="*/ 1912939 h 4210050"/>
                <a:gd name="connsiteX57" fmla="*/ 11258778 w 11620500"/>
                <a:gd name="connsiteY57" fmla="*/ 1598614 h 4210050"/>
                <a:gd name="connsiteX58" fmla="*/ 11543576 w 11620500"/>
                <a:gd name="connsiteY58" fmla="*/ 1150939 h 4210050"/>
                <a:gd name="connsiteX59" fmla="*/ 11612156 w 11620500"/>
                <a:gd name="connsiteY59" fmla="*/ 773749 h 4210050"/>
                <a:gd name="connsiteX60" fmla="*/ 9509036 w 11620500"/>
                <a:gd name="connsiteY60" fmla="*/ 1310007 h 4210050"/>
                <a:gd name="connsiteX61" fmla="*/ 9509036 w 11620500"/>
                <a:gd name="connsiteY61" fmla="*/ 1310959 h 4210050"/>
                <a:gd name="connsiteX62" fmla="*/ 9508083 w 11620500"/>
                <a:gd name="connsiteY62" fmla="*/ 1311912 h 4210050"/>
                <a:gd name="connsiteX63" fmla="*/ 9509036 w 11620500"/>
                <a:gd name="connsiteY63" fmla="*/ 1310007 h 4210050"/>
                <a:gd name="connsiteX64" fmla="*/ 9327108 w 11620500"/>
                <a:gd name="connsiteY64" fmla="*/ 1715772 h 4210050"/>
                <a:gd name="connsiteX65" fmla="*/ 9360445 w 11620500"/>
                <a:gd name="connsiteY65" fmla="*/ 1707199 h 4210050"/>
                <a:gd name="connsiteX66" fmla="*/ 9327108 w 11620500"/>
                <a:gd name="connsiteY66" fmla="*/ 1715772 h 421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20500" h="421005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3AD753-D41F-4568-9B94-5EFA15CBFFA2}"/>
                </a:ext>
              </a:extLst>
            </p:cNvPr>
            <p:cNvSpPr/>
            <p:nvPr/>
          </p:nvSpPr>
          <p:spPr>
            <a:xfrm>
              <a:off x="9118282" y="1309619"/>
              <a:ext cx="2781300" cy="1533525"/>
            </a:xfrm>
            <a:custGeom>
              <a:avLst/>
              <a:gdLst>
                <a:gd name="connsiteX0" fmla="*/ 2781301 w 2781300"/>
                <a:gd name="connsiteY0" fmla="*/ 771593 h 1533525"/>
                <a:gd name="connsiteX1" fmla="*/ 1551622 w 2781300"/>
                <a:gd name="connsiteY1" fmla="*/ 2925 h 1533525"/>
                <a:gd name="connsiteX2" fmla="*/ 676275 w 2781300"/>
                <a:gd name="connsiteY2" fmla="*/ 176280 h 1533525"/>
                <a:gd name="connsiteX3" fmla="*/ 201930 w 2781300"/>
                <a:gd name="connsiteY3" fmla="*/ 525848 h 1533525"/>
                <a:gd name="connsiteX4" fmla="*/ 0 w 2781300"/>
                <a:gd name="connsiteY4" fmla="*/ 708728 h 1533525"/>
                <a:gd name="connsiteX5" fmla="*/ 493395 w 2781300"/>
                <a:gd name="connsiteY5" fmla="*/ 821123 h 1533525"/>
                <a:gd name="connsiteX6" fmla="*/ 593407 w 2781300"/>
                <a:gd name="connsiteY6" fmla="*/ 792548 h 1533525"/>
                <a:gd name="connsiteX7" fmla="*/ 637223 w 2781300"/>
                <a:gd name="connsiteY7" fmla="*/ 759210 h 1533525"/>
                <a:gd name="connsiteX8" fmla="*/ 913448 w 2781300"/>
                <a:gd name="connsiteY8" fmla="*/ 694441 h 1533525"/>
                <a:gd name="connsiteX9" fmla="*/ 1011555 w 2781300"/>
                <a:gd name="connsiteY9" fmla="*/ 783976 h 1533525"/>
                <a:gd name="connsiteX10" fmla="*/ 997268 w 2781300"/>
                <a:gd name="connsiteY10" fmla="*/ 960188 h 1533525"/>
                <a:gd name="connsiteX11" fmla="*/ 1019176 w 2781300"/>
                <a:gd name="connsiteY11" fmla="*/ 1030673 h 1533525"/>
                <a:gd name="connsiteX12" fmla="*/ 1790701 w 2781300"/>
                <a:gd name="connsiteY12" fmla="*/ 1536451 h 1533525"/>
                <a:gd name="connsiteX13" fmla="*/ 1824990 w 2781300"/>
                <a:gd name="connsiteY13" fmla="*/ 1498351 h 1533525"/>
                <a:gd name="connsiteX14" fmla="*/ 2475547 w 2781300"/>
                <a:gd name="connsiteY14" fmla="*/ 1049723 h 1533525"/>
                <a:gd name="connsiteX15" fmla="*/ 2754630 w 2781300"/>
                <a:gd name="connsiteY15" fmla="*/ 964951 h 1533525"/>
                <a:gd name="connsiteX16" fmla="*/ 2788920 w 2781300"/>
                <a:gd name="connsiteY16" fmla="*/ 924946 h 1533525"/>
                <a:gd name="connsiteX17" fmla="*/ 2781301 w 2781300"/>
                <a:gd name="connsiteY17" fmla="*/ 771593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1300" h="1533525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9811AD-1FD3-40F7-8E8D-5ED0484554CD}"/>
                </a:ext>
              </a:extLst>
            </p:cNvPr>
            <p:cNvSpPr/>
            <p:nvPr/>
          </p:nvSpPr>
          <p:spPr>
            <a:xfrm>
              <a:off x="8863012" y="2045970"/>
              <a:ext cx="2009775" cy="2028825"/>
            </a:xfrm>
            <a:custGeom>
              <a:avLst/>
              <a:gdLst>
                <a:gd name="connsiteX0" fmla="*/ 2017396 w 2009775"/>
                <a:gd name="connsiteY0" fmla="*/ 818197 h 2028825"/>
                <a:gd name="connsiteX1" fmla="*/ 1618298 w 2009775"/>
                <a:gd name="connsiteY1" fmla="*/ 566738 h 2028825"/>
                <a:gd name="connsiteX2" fmla="*/ 1250633 w 2009775"/>
                <a:gd name="connsiteY2" fmla="*/ 319088 h 2028825"/>
                <a:gd name="connsiteX3" fmla="*/ 1215390 w 2009775"/>
                <a:gd name="connsiteY3" fmla="*/ 219075 h 2028825"/>
                <a:gd name="connsiteX4" fmla="*/ 1238250 w 2009775"/>
                <a:gd name="connsiteY4" fmla="*/ 151447 h 2028825"/>
                <a:gd name="connsiteX5" fmla="*/ 1158240 w 2009775"/>
                <a:gd name="connsiteY5" fmla="*/ 0 h 2028825"/>
                <a:gd name="connsiteX6" fmla="*/ 91440 w 2009775"/>
                <a:gd name="connsiteY6" fmla="*/ 1524952 h 2028825"/>
                <a:gd name="connsiteX7" fmla="*/ 0 w 2009775"/>
                <a:gd name="connsiteY7" fmla="*/ 1775460 h 2028825"/>
                <a:gd name="connsiteX8" fmla="*/ 812482 w 2009775"/>
                <a:gd name="connsiteY8" fmla="*/ 2025968 h 2028825"/>
                <a:gd name="connsiteX9" fmla="*/ 1119188 w 2009775"/>
                <a:gd name="connsiteY9" fmla="*/ 1966912 h 2028825"/>
                <a:gd name="connsiteX10" fmla="*/ 1291590 w 2009775"/>
                <a:gd name="connsiteY10" fmla="*/ 1842135 h 2028825"/>
                <a:gd name="connsiteX11" fmla="*/ 1291590 w 2009775"/>
                <a:gd name="connsiteY11" fmla="*/ 1842135 h 2028825"/>
                <a:gd name="connsiteX12" fmla="*/ 1737360 w 2009775"/>
                <a:gd name="connsiteY12" fmla="*/ 1246823 h 2028825"/>
                <a:gd name="connsiteX13" fmla="*/ 1737360 w 2009775"/>
                <a:gd name="connsiteY13" fmla="*/ 1246823 h 2028825"/>
                <a:gd name="connsiteX14" fmla="*/ 1737360 w 2009775"/>
                <a:gd name="connsiteY14" fmla="*/ 1246823 h 2028825"/>
                <a:gd name="connsiteX15" fmla="*/ 2017396 w 2009775"/>
                <a:gd name="connsiteY15" fmla="*/ 81819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09775" h="202882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667265A-7DC7-4114-8B7B-A753F55D878C}"/>
                </a:ext>
              </a:extLst>
            </p:cNvPr>
            <p:cNvSpPr/>
            <p:nvPr/>
          </p:nvSpPr>
          <p:spPr>
            <a:xfrm>
              <a:off x="8233410" y="2032974"/>
              <a:ext cx="1771650" cy="1771650"/>
            </a:xfrm>
            <a:custGeom>
              <a:avLst/>
              <a:gdLst>
                <a:gd name="connsiteX0" fmla="*/ 871538 w 1771650"/>
                <a:gd name="connsiteY0" fmla="*/ 613 h 1771650"/>
                <a:gd name="connsiteX1" fmla="*/ 236220 w 1771650"/>
                <a:gd name="connsiteY1" fmla="*/ 674030 h 1771650"/>
                <a:gd name="connsiteX2" fmla="*/ 0 w 1771650"/>
                <a:gd name="connsiteY2" fmla="*/ 1145518 h 1771650"/>
                <a:gd name="connsiteX3" fmla="*/ 75247 w 1771650"/>
                <a:gd name="connsiteY3" fmla="*/ 1374118 h 1771650"/>
                <a:gd name="connsiteX4" fmla="*/ 613410 w 1771650"/>
                <a:gd name="connsiteY4" fmla="*/ 1774168 h 1771650"/>
                <a:gd name="connsiteX5" fmla="*/ 698182 w 1771650"/>
                <a:gd name="connsiteY5" fmla="*/ 1546521 h 1771650"/>
                <a:gd name="connsiteX6" fmla="*/ 1777365 w 1771650"/>
                <a:gd name="connsiteY6" fmla="*/ 3470 h 1771650"/>
                <a:gd name="connsiteX7" fmla="*/ 1492567 w 1771650"/>
                <a:gd name="connsiteY7" fmla="*/ 103483 h 1771650"/>
                <a:gd name="connsiteX8" fmla="*/ 1381125 w 1771650"/>
                <a:gd name="connsiteY8" fmla="*/ 130153 h 1771650"/>
                <a:gd name="connsiteX9" fmla="*/ 871538 w 1771650"/>
                <a:gd name="connsiteY9" fmla="*/ 6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650" h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98A617-D77E-46DE-B93A-32AF503EAFF0}"/>
                </a:ext>
              </a:extLst>
            </p:cNvPr>
            <p:cNvSpPr/>
            <p:nvPr/>
          </p:nvSpPr>
          <p:spPr>
            <a:xfrm>
              <a:off x="9092649" y="2269344"/>
              <a:ext cx="809625" cy="952500"/>
            </a:xfrm>
            <a:custGeom>
              <a:avLst/>
              <a:gdLst>
                <a:gd name="connsiteX0" fmla="*/ 157078 w 809625"/>
                <a:gd name="connsiteY0" fmla="*/ 955821 h 952500"/>
                <a:gd name="connsiteX1" fmla="*/ 14203 w 809625"/>
                <a:gd name="connsiteY1" fmla="*/ 889146 h 952500"/>
                <a:gd name="connsiteX2" fmla="*/ 58971 w 809625"/>
                <a:gd name="connsiteY2" fmla="*/ 634828 h 952500"/>
                <a:gd name="connsiteX3" fmla="*/ 441876 w 809625"/>
                <a:gd name="connsiteY3" fmla="*/ 126193 h 952500"/>
                <a:gd name="connsiteX4" fmla="*/ 763821 w 809625"/>
                <a:gd name="connsiteY4" fmla="*/ 14751 h 952500"/>
                <a:gd name="connsiteX5" fmla="*/ 813351 w 809625"/>
                <a:gd name="connsiteY5" fmla="*/ 114763 h 952500"/>
                <a:gd name="connsiteX6" fmla="*/ 720958 w 809625"/>
                <a:gd name="connsiteY6" fmla="*/ 321456 h 952500"/>
                <a:gd name="connsiteX7" fmla="*/ 373296 w 809625"/>
                <a:gd name="connsiteY7" fmla="*/ 778656 h 952500"/>
                <a:gd name="connsiteX8" fmla="*/ 157078 w 809625"/>
                <a:gd name="connsiteY8" fmla="*/ 955821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9625" h="952500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4C6808-3D28-4F80-9FC5-B2746512516C}"/>
                </a:ext>
              </a:extLst>
            </p:cNvPr>
            <p:cNvSpPr/>
            <p:nvPr/>
          </p:nvSpPr>
          <p:spPr>
            <a:xfrm>
              <a:off x="9178208" y="2401664"/>
              <a:ext cx="609600" cy="733425"/>
            </a:xfrm>
            <a:custGeom>
              <a:avLst/>
              <a:gdLst>
                <a:gd name="connsiteX0" fmla="*/ 566818 w 609600"/>
                <a:gd name="connsiteY0" fmla="*/ 7208 h 733425"/>
                <a:gd name="connsiteX1" fmla="*/ 404893 w 609600"/>
                <a:gd name="connsiteY1" fmla="*/ 432976 h 733425"/>
                <a:gd name="connsiteX2" fmla="*/ 50564 w 609600"/>
                <a:gd name="connsiteY2" fmla="*/ 733013 h 733425"/>
                <a:gd name="connsiteX3" fmla="*/ 156291 w 609600"/>
                <a:gd name="connsiteY3" fmla="*/ 261526 h 733425"/>
                <a:gd name="connsiteX4" fmla="*/ 566818 w 609600"/>
                <a:gd name="connsiteY4" fmla="*/ 7208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733425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10">
            <a:extLst>
              <a:ext uri="{FF2B5EF4-FFF2-40B4-BE49-F238E27FC236}">
                <a16:creationId xmlns:a16="http://schemas.microsoft.com/office/drawing/2014/main" id="{AC0994C0-6ED3-41E1-B1E7-2804E35565B7}"/>
              </a:ext>
            </a:extLst>
          </p:cNvPr>
          <p:cNvGrpSpPr/>
          <p:nvPr/>
        </p:nvGrpSpPr>
        <p:grpSpPr>
          <a:xfrm>
            <a:off x="388523" y="2924949"/>
            <a:ext cx="2037735" cy="3447351"/>
            <a:chOff x="948018" y="1831704"/>
            <a:chExt cx="2674588" cy="452475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9AF6CD-2F18-4FEB-99BF-EE4745C4D903}"/>
                </a:ext>
              </a:extLst>
            </p:cNvPr>
            <p:cNvSpPr/>
            <p:nvPr/>
          </p:nvSpPr>
          <p:spPr>
            <a:xfrm>
              <a:off x="3129267" y="5540427"/>
              <a:ext cx="488903" cy="498490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8903" h="498489">
                  <a:moveTo>
                    <a:pt x="491422" y="222634"/>
                  </a:moveTo>
                  <a:cubicBezTo>
                    <a:pt x="485670" y="229824"/>
                    <a:pt x="488067" y="238451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cubicBezTo>
                    <a:pt x="306885" y="485299"/>
                    <a:pt x="302091" y="486737"/>
                    <a:pt x="296819" y="488175"/>
                  </a:cubicBezTo>
                  <a:cubicBezTo>
                    <a:pt x="290588" y="494407"/>
                    <a:pt x="282440" y="495844"/>
                    <a:pt x="273812" y="496324"/>
                  </a:cubicBezTo>
                  <a:cubicBezTo>
                    <a:pt x="252243" y="497282"/>
                    <a:pt x="230194" y="498720"/>
                    <a:pt x="208625" y="495365"/>
                  </a:cubicBezTo>
                  <a:cubicBezTo>
                    <a:pt x="198559" y="493927"/>
                    <a:pt x="190890" y="495844"/>
                    <a:pt x="184180" y="502555"/>
                  </a:cubicBez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ubicBezTo>
                    <a:pt x="488067" y="195792"/>
                    <a:pt x="487587" y="199627"/>
                    <a:pt x="490942" y="202023"/>
                  </a:cubicBezTo>
                  <a:cubicBezTo>
                    <a:pt x="491422" y="208254"/>
                    <a:pt x="491422" y="215444"/>
                    <a:pt x="491422" y="22263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56A97F-141A-4B03-9C6E-09B742E7A40B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F6426A-18F7-4DE5-B67A-314A46B9ED4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8085A6-EBA2-4344-A982-DE4C64BEDA6C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7562AD-DA3E-410D-AC9D-8BCE6D21DFD5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49CB53-D27E-4D29-BB92-C077075620A9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8D25D2-7C45-4CEE-A196-75215C729BB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007F69-2BD8-4AD6-A78F-5C05652ECEBF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DEC1706-E30F-49DA-81A7-4FE05B454209}"/>
              </a:ext>
            </a:extLst>
          </p:cNvPr>
          <p:cNvSpPr/>
          <p:nvPr/>
        </p:nvSpPr>
        <p:spPr>
          <a:xfrm>
            <a:off x="7730912" y="1487339"/>
            <a:ext cx="549545" cy="685276"/>
          </a:xfrm>
          <a:custGeom>
            <a:avLst/>
            <a:gdLst>
              <a:gd name="connsiteX0" fmla="*/ 753841 w 1581150"/>
              <a:gd name="connsiteY0" fmla="*/ 637400 h 1971675"/>
              <a:gd name="connsiteX1" fmla="*/ 753841 w 1581150"/>
              <a:gd name="connsiteY1" fmla="*/ 565962 h 1971675"/>
              <a:gd name="connsiteX2" fmla="*/ 544291 w 1581150"/>
              <a:gd name="connsiteY2" fmla="*/ 585965 h 1971675"/>
              <a:gd name="connsiteX3" fmla="*/ 67089 w 1581150"/>
              <a:gd name="connsiteY3" fmla="*/ 271640 h 1971675"/>
              <a:gd name="connsiteX4" fmla="*/ 6128 w 1581150"/>
              <a:gd name="connsiteY4" fmla="*/ 62090 h 1971675"/>
              <a:gd name="connsiteX5" fmla="*/ 22321 w 1581150"/>
              <a:gd name="connsiteY5" fmla="*/ 3987 h 1971675"/>
              <a:gd name="connsiteX6" fmla="*/ 77566 w 1581150"/>
              <a:gd name="connsiteY6" fmla="*/ 10655 h 1971675"/>
              <a:gd name="connsiteX7" fmla="*/ 356648 w 1581150"/>
              <a:gd name="connsiteY7" fmla="*/ 66852 h 1971675"/>
              <a:gd name="connsiteX8" fmla="*/ 740506 w 1581150"/>
              <a:gd name="connsiteY8" fmla="*/ 156387 h 1971675"/>
              <a:gd name="connsiteX9" fmla="*/ 829088 w 1581150"/>
              <a:gd name="connsiteY9" fmla="*/ 227825 h 1971675"/>
              <a:gd name="connsiteX10" fmla="*/ 902431 w 1581150"/>
              <a:gd name="connsiteY10" fmla="*/ 170675 h 1971675"/>
              <a:gd name="connsiteX11" fmla="*/ 953866 w 1581150"/>
              <a:gd name="connsiteY11" fmla="*/ 182105 h 1971675"/>
              <a:gd name="connsiteX12" fmla="*/ 949104 w 1581150"/>
              <a:gd name="connsiteY12" fmla="*/ 234492 h 1971675"/>
              <a:gd name="connsiteX13" fmla="*/ 840519 w 1581150"/>
              <a:gd name="connsiteY13" fmla="*/ 467855 h 1971675"/>
              <a:gd name="connsiteX14" fmla="*/ 839566 w 1581150"/>
              <a:gd name="connsiteY14" fmla="*/ 637400 h 1971675"/>
              <a:gd name="connsiteX15" fmla="*/ 999586 w 1581150"/>
              <a:gd name="connsiteY15" fmla="*/ 637400 h 1971675"/>
              <a:gd name="connsiteX16" fmla="*/ 1285336 w 1581150"/>
              <a:gd name="connsiteY16" fmla="*/ 716457 h 1971675"/>
              <a:gd name="connsiteX17" fmla="*/ 1587279 w 1581150"/>
              <a:gd name="connsiteY17" fmla="*/ 1242237 h 1971675"/>
              <a:gd name="connsiteX18" fmla="*/ 1275811 w 1581150"/>
              <a:gd name="connsiteY18" fmla="*/ 1902320 h 1971675"/>
              <a:gd name="connsiteX19" fmla="*/ 1006254 w 1581150"/>
              <a:gd name="connsiteY19" fmla="*/ 1980425 h 1971675"/>
              <a:gd name="connsiteX20" fmla="*/ 606204 w 1581150"/>
              <a:gd name="connsiteY20" fmla="*/ 1980425 h 1971675"/>
              <a:gd name="connsiteX21" fmla="*/ 132811 w 1581150"/>
              <a:gd name="connsiteY21" fmla="*/ 1728012 h 1971675"/>
              <a:gd name="connsiteX22" fmla="*/ 122333 w 1581150"/>
              <a:gd name="connsiteY22" fmla="*/ 885050 h 1971675"/>
              <a:gd name="connsiteX23" fmla="*/ 596679 w 1581150"/>
              <a:gd name="connsiteY23" fmla="*/ 638352 h 1971675"/>
              <a:gd name="connsiteX24" fmla="*/ 753841 w 1581150"/>
              <a:gd name="connsiteY24" fmla="*/ 637400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1150" h="1971675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DFA7211-B7B5-4FE5-A81D-753C8BDC7332}"/>
              </a:ext>
            </a:extLst>
          </p:cNvPr>
          <p:cNvSpPr/>
          <p:nvPr/>
        </p:nvSpPr>
        <p:spPr>
          <a:xfrm>
            <a:off x="5425946" y="2465531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08B3C25-593A-4C28-A5C6-019D70891586}"/>
              </a:ext>
            </a:extLst>
          </p:cNvPr>
          <p:cNvSpPr/>
          <p:nvPr/>
        </p:nvSpPr>
        <p:spPr>
          <a:xfrm>
            <a:off x="6291262" y="1522824"/>
            <a:ext cx="393950" cy="652171"/>
          </a:xfrm>
          <a:custGeom>
            <a:avLst/>
            <a:gdLst>
              <a:gd name="connsiteX0" fmla="*/ 365907 w 1133475"/>
              <a:gd name="connsiteY0" fmla="*/ 423863 h 1876425"/>
              <a:gd name="connsiteX1" fmla="*/ 365907 w 1133475"/>
              <a:gd name="connsiteY1" fmla="*/ 338138 h 1876425"/>
              <a:gd name="connsiteX2" fmla="*/ 302090 w 1133475"/>
              <a:gd name="connsiteY2" fmla="*/ 241935 h 1876425"/>
              <a:gd name="connsiteX3" fmla="*/ 301138 w 1133475"/>
              <a:gd name="connsiteY3" fmla="*/ 60960 h 1876425"/>
              <a:gd name="connsiteX4" fmla="*/ 359240 w 1133475"/>
              <a:gd name="connsiteY4" fmla="*/ 0 h 1876425"/>
              <a:gd name="connsiteX5" fmla="*/ 783102 w 1133475"/>
              <a:gd name="connsiteY5" fmla="*/ 0 h 1876425"/>
              <a:gd name="connsiteX6" fmla="*/ 842157 w 1133475"/>
              <a:gd name="connsiteY6" fmla="*/ 60007 h 1876425"/>
              <a:gd name="connsiteX7" fmla="*/ 842157 w 1133475"/>
              <a:gd name="connsiteY7" fmla="*/ 260032 h 1876425"/>
              <a:gd name="connsiteX8" fmla="*/ 780245 w 1133475"/>
              <a:gd name="connsiteY8" fmla="*/ 330518 h 1876425"/>
              <a:gd name="connsiteX9" fmla="*/ 774530 w 1133475"/>
              <a:gd name="connsiteY9" fmla="*/ 350520 h 1876425"/>
              <a:gd name="connsiteX10" fmla="*/ 850730 w 1133475"/>
              <a:gd name="connsiteY10" fmla="*/ 430530 h 1876425"/>
              <a:gd name="connsiteX11" fmla="*/ 988842 w 1133475"/>
              <a:gd name="connsiteY11" fmla="*/ 433388 h 1876425"/>
              <a:gd name="connsiteX12" fmla="*/ 1138385 w 1133475"/>
              <a:gd name="connsiteY12" fmla="*/ 591503 h 1876425"/>
              <a:gd name="connsiteX13" fmla="*/ 1138385 w 1133475"/>
              <a:gd name="connsiteY13" fmla="*/ 739140 h 1876425"/>
              <a:gd name="connsiteX14" fmla="*/ 1031705 w 1133475"/>
              <a:gd name="connsiteY14" fmla="*/ 888682 h 1876425"/>
              <a:gd name="connsiteX15" fmla="*/ 998367 w 1133475"/>
              <a:gd name="connsiteY15" fmla="*/ 936307 h 1876425"/>
              <a:gd name="connsiteX16" fmla="*/ 998367 w 1133475"/>
              <a:gd name="connsiteY16" fmla="*/ 1369695 h 1876425"/>
              <a:gd name="connsiteX17" fmla="*/ 1029800 w 1133475"/>
              <a:gd name="connsiteY17" fmla="*/ 1418273 h 1876425"/>
              <a:gd name="connsiteX18" fmla="*/ 1138385 w 1133475"/>
              <a:gd name="connsiteY18" fmla="*/ 1575435 h 1876425"/>
              <a:gd name="connsiteX19" fmla="*/ 1138385 w 1133475"/>
              <a:gd name="connsiteY19" fmla="*/ 1699260 h 1876425"/>
              <a:gd name="connsiteX20" fmla="*/ 970745 w 1133475"/>
              <a:gd name="connsiteY20" fmla="*/ 1875473 h 1876425"/>
              <a:gd name="connsiteX21" fmla="*/ 170645 w 1133475"/>
              <a:gd name="connsiteY21" fmla="*/ 1875473 h 1876425"/>
              <a:gd name="connsiteX22" fmla="*/ 1100 w 1133475"/>
              <a:gd name="connsiteY22" fmla="*/ 1700213 h 1876425"/>
              <a:gd name="connsiteX23" fmla="*/ 1100 w 1133475"/>
              <a:gd name="connsiteY23" fmla="*/ 1576388 h 1876425"/>
              <a:gd name="connsiteX24" fmla="*/ 118257 w 1133475"/>
              <a:gd name="connsiteY24" fmla="*/ 1412557 h 1876425"/>
              <a:gd name="connsiteX25" fmla="*/ 143975 w 1133475"/>
              <a:gd name="connsiteY25" fmla="*/ 1377315 h 1876425"/>
              <a:gd name="connsiteX26" fmla="*/ 143975 w 1133475"/>
              <a:gd name="connsiteY26" fmla="*/ 929640 h 1876425"/>
              <a:gd name="connsiteX27" fmla="*/ 115400 w 1133475"/>
              <a:gd name="connsiteY27" fmla="*/ 890588 h 1876425"/>
              <a:gd name="connsiteX28" fmla="*/ 7767 w 1133475"/>
              <a:gd name="connsiteY28" fmla="*/ 762953 h 1876425"/>
              <a:gd name="connsiteX29" fmla="*/ 6815 w 1133475"/>
              <a:gd name="connsiteY29" fmla="*/ 573405 h 1876425"/>
              <a:gd name="connsiteX30" fmla="*/ 180170 w 1133475"/>
              <a:gd name="connsiteY30" fmla="*/ 429578 h 1876425"/>
              <a:gd name="connsiteX31" fmla="*/ 351620 w 1133475"/>
              <a:gd name="connsiteY31" fmla="*/ 428625 h 1876425"/>
              <a:gd name="connsiteX32" fmla="*/ 365907 w 1133475"/>
              <a:gd name="connsiteY32" fmla="*/ 423863 h 1876425"/>
              <a:gd name="connsiteX33" fmla="*/ 456395 w 1133475"/>
              <a:gd name="connsiteY33" fmla="*/ 330518 h 1876425"/>
              <a:gd name="connsiteX34" fmla="*/ 456395 w 1133475"/>
              <a:gd name="connsiteY34" fmla="*/ 431482 h 1876425"/>
              <a:gd name="connsiteX35" fmla="*/ 691663 w 1133475"/>
              <a:gd name="connsiteY35" fmla="*/ 431482 h 1876425"/>
              <a:gd name="connsiteX36" fmla="*/ 691663 w 1133475"/>
              <a:gd name="connsiteY36" fmla="*/ 330518 h 1876425"/>
              <a:gd name="connsiteX37" fmla="*/ 456395 w 1133475"/>
              <a:gd name="connsiteY37" fmla="*/ 330518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33475" h="187642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6E618E1-017E-47E0-B150-182736DB5822}"/>
              </a:ext>
            </a:extLst>
          </p:cNvPr>
          <p:cNvSpPr/>
          <p:nvPr/>
        </p:nvSpPr>
        <p:spPr>
          <a:xfrm>
            <a:off x="7077844" y="1480118"/>
            <a:ext cx="334361" cy="695208"/>
          </a:xfrm>
          <a:custGeom>
            <a:avLst/>
            <a:gdLst>
              <a:gd name="connsiteX0" fmla="*/ 727844 w 962025"/>
              <a:gd name="connsiteY0" fmla="*/ 368617 h 2000250"/>
              <a:gd name="connsiteX1" fmla="*/ 727844 w 962025"/>
              <a:gd name="connsiteY1" fmla="*/ 436245 h 2000250"/>
              <a:gd name="connsiteX2" fmla="*/ 812617 w 962025"/>
              <a:gd name="connsiteY2" fmla="*/ 436245 h 2000250"/>
              <a:gd name="connsiteX3" fmla="*/ 870719 w 962025"/>
              <a:gd name="connsiteY3" fmla="*/ 488632 h 2000250"/>
              <a:gd name="connsiteX4" fmla="*/ 943109 w 962025"/>
              <a:gd name="connsiteY4" fmla="*/ 1503998 h 2000250"/>
              <a:gd name="connsiteX5" fmla="*/ 962159 w 962025"/>
              <a:gd name="connsiteY5" fmla="*/ 1750695 h 2000250"/>
              <a:gd name="connsiteX6" fmla="*/ 905009 w 962025"/>
              <a:gd name="connsiteY6" fmla="*/ 1847850 h 2000250"/>
              <a:gd name="connsiteX7" fmla="*/ 905009 w 962025"/>
              <a:gd name="connsiteY7" fmla="*/ 1941195 h 2000250"/>
              <a:gd name="connsiteX8" fmla="*/ 847859 w 962025"/>
              <a:gd name="connsiteY8" fmla="*/ 2000250 h 2000250"/>
              <a:gd name="connsiteX9" fmla="*/ 114434 w 962025"/>
              <a:gd name="connsiteY9" fmla="*/ 2000250 h 2000250"/>
              <a:gd name="connsiteX10" fmla="*/ 60142 w 962025"/>
              <a:gd name="connsiteY10" fmla="*/ 1944053 h 2000250"/>
              <a:gd name="connsiteX11" fmla="*/ 60142 w 962025"/>
              <a:gd name="connsiteY11" fmla="*/ 1844040 h 2000250"/>
              <a:gd name="connsiteX12" fmla="*/ 2039 w 962025"/>
              <a:gd name="connsiteY12" fmla="*/ 1744028 h 2000250"/>
              <a:gd name="connsiteX13" fmla="*/ 91574 w 962025"/>
              <a:gd name="connsiteY13" fmla="*/ 516255 h 2000250"/>
              <a:gd name="connsiteX14" fmla="*/ 175394 w 962025"/>
              <a:gd name="connsiteY14" fmla="*/ 436245 h 2000250"/>
              <a:gd name="connsiteX15" fmla="*/ 234449 w 962025"/>
              <a:gd name="connsiteY15" fmla="*/ 436245 h 2000250"/>
              <a:gd name="connsiteX16" fmla="*/ 234449 w 962025"/>
              <a:gd name="connsiteY16" fmla="*/ 369570 h 2000250"/>
              <a:gd name="connsiteX17" fmla="*/ 208732 w 962025"/>
              <a:gd name="connsiteY17" fmla="*/ 365760 h 2000250"/>
              <a:gd name="connsiteX18" fmla="*/ 153487 w 962025"/>
              <a:gd name="connsiteY18" fmla="*/ 311467 h 2000250"/>
              <a:gd name="connsiteX19" fmla="*/ 153487 w 962025"/>
              <a:gd name="connsiteY19" fmla="*/ 54292 h 2000250"/>
              <a:gd name="connsiteX20" fmla="*/ 209684 w 962025"/>
              <a:gd name="connsiteY20" fmla="*/ 0 h 2000250"/>
              <a:gd name="connsiteX21" fmla="*/ 752609 w 962025"/>
              <a:gd name="connsiteY21" fmla="*/ 0 h 2000250"/>
              <a:gd name="connsiteX22" fmla="*/ 808807 w 962025"/>
              <a:gd name="connsiteY22" fmla="*/ 57150 h 2000250"/>
              <a:gd name="connsiteX23" fmla="*/ 808807 w 962025"/>
              <a:gd name="connsiteY23" fmla="*/ 280988 h 2000250"/>
              <a:gd name="connsiteX24" fmla="*/ 727844 w 962025"/>
              <a:gd name="connsiteY24" fmla="*/ 368617 h 2000250"/>
              <a:gd name="connsiteX25" fmla="*/ 141104 w 962025"/>
              <a:gd name="connsiteY25" fmla="*/ 1912620 h 2000250"/>
              <a:gd name="connsiteX26" fmla="*/ 820237 w 962025"/>
              <a:gd name="connsiteY26" fmla="*/ 1912620 h 2000250"/>
              <a:gd name="connsiteX27" fmla="*/ 820237 w 962025"/>
              <a:gd name="connsiteY27" fmla="*/ 1837373 h 2000250"/>
              <a:gd name="connsiteX28" fmla="*/ 141104 w 962025"/>
              <a:gd name="connsiteY28" fmla="*/ 1837373 h 2000250"/>
              <a:gd name="connsiteX29" fmla="*/ 141104 w 962025"/>
              <a:gd name="connsiteY29" fmla="*/ 1912620 h 2000250"/>
              <a:gd name="connsiteX30" fmla="*/ 644976 w 962025"/>
              <a:gd name="connsiteY30" fmla="*/ 365760 h 2000250"/>
              <a:gd name="connsiteX31" fmla="*/ 321126 w 962025"/>
              <a:gd name="connsiteY31" fmla="*/ 365760 h 2000250"/>
              <a:gd name="connsiteX32" fmla="*/ 321126 w 962025"/>
              <a:gd name="connsiteY32" fmla="*/ 435292 h 2000250"/>
              <a:gd name="connsiteX33" fmla="*/ 644976 w 962025"/>
              <a:gd name="connsiteY33" fmla="*/ 435292 h 2000250"/>
              <a:gd name="connsiteX34" fmla="*/ 644976 w 962025"/>
              <a:gd name="connsiteY34" fmla="*/ 36576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62025" h="2000250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5C75DDB-23F9-483E-9940-5EA9772CED23}"/>
              </a:ext>
            </a:extLst>
          </p:cNvPr>
          <p:cNvSpPr/>
          <p:nvPr/>
        </p:nvSpPr>
        <p:spPr>
          <a:xfrm>
            <a:off x="4617480" y="1600976"/>
            <a:ext cx="427057" cy="572719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AE11DC8-36B1-48D2-882A-503B57C4CE85}"/>
              </a:ext>
            </a:extLst>
          </p:cNvPr>
          <p:cNvSpPr/>
          <p:nvPr/>
        </p:nvSpPr>
        <p:spPr>
          <a:xfrm>
            <a:off x="7695189" y="2390358"/>
            <a:ext cx="622377" cy="622377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9EC6553-2A82-4CD1-AB17-151E13561F3C}"/>
              </a:ext>
            </a:extLst>
          </p:cNvPr>
          <p:cNvSpPr/>
          <p:nvPr/>
        </p:nvSpPr>
        <p:spPr>
          <a:xfrm>
            <a:off x="7100255" y="2348962"/>
            <a:ext cx="486646" cy="66541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002D493-8E05-45BB-BBB1-753D203FF0C4}"/>
              </a:ext>
            </a:extLst>
          </p:cNvPr>
          <p:cNvSpPr/>
          <p:nvPr/>
        </p:nvSpPr>
        <p:spPr>
          <a:xfrm>
            <a:off x="6207777" y="2379561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76BF941-C4CE-42A2-968D-EE5A9D4B4B06}"/>
              </a:ext>
            </a:extLst>
          </p:cNvPr>
          <p:cNvSpPr/>
          <p:nvPr/>
        </p:nvSpPr>
        <p:spPr>
          <a:xfrm>
            <a:off x="5522531" y="1516845"/>
            <a:ext cx="295048" cy="658629"/>
          </a:xfrm>
          <a:custGeom>
            <a:avLst/>
            <a:gdLst>
              <a:gd name="connsiteX0" fmla="*/ 73498 w 177403"/>
              <a:gd name="connsiteY0" fmla="*/ 31860 h 396013"/>
              <a:gd name="connsiteX1" fmla="*/ 82655 w 177403"/>
              <a:gd name="connsiteY1" fmla="*/ 36837 h 396013"/>
              <a:gd name="connsiteX2" fmla="*/ 76285 w 177403"/>
              <a:gd name="connsiteY2" fmla="*/ 44998 h 396013"/>
              <a:gd name="connsiteX3" fmla="*/ 43243 w 177403"/>
              <a:gd name="connsiteY3" fmla="*/ 80429 h 396013"/>
              <a:gd name="connsiteX4" fmla="*/ 35480 w 177403"/>
              <a:gd name="connsiteY4" fmla="*/ 86600 h 396013"/>
              <a:gd name="connsiteX5" fmla="*/ 29707 w 177403"/>
              <a:gd name="connsiteY5" fmla="*/ 81026 h 396013"/>
              <a:gd name="connsiteX6" fmla="*/ 73498 w 177403"/>
              <a:gd name="connsiteY6" fmla="*/ 31860 h 396013"/>
              <a:gd name="connsiteX7" fmla="*/ 88228 w 177403"/>
              <a:gd name="connsiteY7" fmla="*/ 17329 h 396013"/>
              <a:gd name="connsiteX8" fmla="*/ 17565 w 177403"/>
              <a:gd name="connsiteY8" fmla="*/ 88390 h 396013"/>
              <a:gd name="connsiteX9" fmla="*/ 88427 w 177403"/>
              <a:gd name="connsiteY9" fmla="*/ 160646 h 396013"/>
              <a:gd name="connsiteX10" fmla="*/ 160285 w 177403"/>
              <a:gd name="connsiteY10" fmla="*/ 89386 h 396013"/>
              <a:gd name="connsiteX11" fmla="*/ 88228 w 177403"/>
              <a:gd name="connsiteY11" fmla="*/ 17329 h 396013"/>
              <a:gd name="connsiteX12" fmla="*/ 108133 w 177403"/>
              <a:gd name="connsiteY12" fmla="*/ 2201 h 396013"/>
              <a:gd name="connsiteX13" fmla="*/ 177403 w 177403"/>
              <a:gd name="connsiteY13" fmla="*/ 87992 h 396013"/>
              <a:gd name="connsiteX14" fmla="*/ 118086 w 177403"/>
              <a:gd name="connsiteY14" fmla="*/ 173385 h 396013"/>
              <a:gd name="connsiteX15" fmla="*/ 111119 w 177403"/>
              <a:gd name="connsiteY15" fmla="*/ 180551 h 396013"/>
              <a:gd name="connsiteX16" fmla="*/ 110721 w 177403"/>
              <a:gd name="connsiteY16" fmla="*/ 247233 h 396013"/>
              <a:gd name="connsiteX17" fmla="*/ 125451 w 177403"/>
              <a:gd name="connsiteY17" fmla="*/ 261764 h 396013"/>
              <a:gd name="connsiteX18" fmla="*/ 125252 w 177403"/>
              <a:gd name="connsiteY18" fmla="*/ 381195 h 396013"/>
              <a:gd name="connsiteX19" fmla="*/ 110721 w 177403"/>
              <a:gd name="connsiteY19" fmla="*/ 395925 h 396013"/>
              <a:gd name="connsiteX20" fmla="*/ 65935 w 177403"/>
              <a:gd name="connsiteY20" fmla="*/ 395925 h 396013"/>
              <a:gd name="connsiteX21" fmla="*/ 52598 w 177403"/>
              <a:gd name="connsiteY21" fmla="*/ 382190 h 396013"/>
              <a:gd name="connsiteX22" fmla="*/ 52598 w 177403"/>
              <a:gd name="connsiteY22" fmla="*/ 262759 h 396013"/>
              <a:gd name="connsiteX23" fmla="*/ 67328 w 177403"/>
              <a:gd name="connsiteY23" fmla="*/ 246636 h 396013"/>
              <a:gd name="connsiteX24" fmla="*/ 66930 w 177403"/>
              <a:gd name="connsiteY24" fmla="*/ 179357 h 396013"/>
              <a:gd name="connsiteX25" fmla="*/ 59963 w 177403"/>
              <a:gd name="connsiteY25" fmla="*/ 173186 h 396013"/>
              <a:gd name="connsiteX26" fmla="*/ 9205 w 177403"/>
              <a:gd name="connsiteY26" fmla="*/ 49576 h 396013"/>
              <a:gd name="connsiteX27" fmla="*/ 108133 w 177403"/>
              <a:gd name="connsiteY27" fmla="*/ 2201 h 39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7403" h="39601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02ACFA3-4063-47BE-8AC0-26BCAD35A3A1}"/>
              </a:ext>
            </a:extLst>
          </p:cNvPr>
          <p:cNvSpPr/>
          <p:nvPr/>
        </p:nvSpPr>
        <p:spPr>
          <a:xfrm>
            <a:off x="8618609" y="1482737"/>
            <a:ext cx="543160" cy="638939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33BA8C5-95E4-4608-A25C-E0A1FAFBEBE8}"/>
              </a:ext>
            </a:extLst>
          </p:cNvPr>
          <p:cNvSpPr/>
          <p:nvPr/>
        </p:nvSpPr>
        <p:spPr>
          <a:xfrm>
            <a:off x="8651663" y="2397924"/>
            <a:ext cx="510106" cy="567487"/>
          </a:xfrm>
          <a:custGeom>
            <a:avLst/>
            <a:gdLst>
              <a:gd name="connsiteX0" fmla="*/ 208848 w 306711"/>
              <a:gd name="connsiteY0" fmla="*/ 92045 h 341212"/>
              <a:gd name="connsiteX1" fmla="*/ 214621 w 306711"/>
              <a:gd name="connsiteY1" fmla="*/ 99410 h 341212"/>
              <a:gd name="connsiteX2" fmla="*/ 209246 w 306711"/>
              <a:gd name="connsiteY2" fmla="*/ 107372 h 341212"/>
              <a:gd name="connsiteX3" fmla="*/ 131219 w 306711"/>
              <a:gd name="connsiteY3" fmla="*/ 195949 h 341212"/>
              <a:gd name="connsiteX4" fmla="*/ 116887 w 306711"/>
              <a:gd name="connsiteY4" fmla="*/ 198736 h 341212"/>
              <a:gd name="connsiteX5" fmla="*/ 117882 w 306711"/>
              <a:gd name="connsiteY5" fmla="*/ 184803 h 341212"/>
              <a:gd name="connsiteX6" fmla="*/ 197502 w 306711"/>
              <a:gd name="connsiteY6" fmla="*/ 95031 h 341212"/>
              <a:gd name="connsiteX7" fmla="*/ 208848 w 306711"/>
              <a:gd name="connsiteY7" fmla="*/ 92045 h 341212"/>
              <a:gd name="connsiteX8" fmla="*/ 160530 w 306711"/>
              <a:gd name="connsiteY8" fmla="*/ 90677 h 341212"/>
              <a:gd name="connsiteX9" fmla="*/ 167845 w 306711"/>
              <a:gd name="connsiteY9" fmla="*/ 92841 h 341212"/>
              <a:gd name="connsiteX10" fmla="*/ 167247 w 306711"/>
              <a:gd name="connsiteY10" fmla="*/ 106775 h 341212"/>
              <a:gd name="connsiteX11" fmla="*/ 134205 w 306711"/>
              <a:gd name="connsiteY11" fmla="*/ 142206 h 341212"/>
              <a:gd name="connsiteX12" fmla="*/ 122859 w 306711"/>
              <a:gd name="connsiteY12" fmla="*/ 145192 h 341212"/>
              <a:gd name="connsiteX13" fmla="*/ 116887 w 306711"/>
              <a:gd name="connsiteY13" fmla="*/ 138225 h 341212"/>
              <a:gd name="connsiteX14" fmla="*/ 121267 w 306711"/>
              <a:gd name="connsiteY14" fmla="*/ 130860 h 341212"/>
              <a:gd name="connsiteX15" fmla="*/ 154110 w 306711"/>
              <a:gd name="connsiteY15" fmla="*/ 95230 h 341212"/>
              <a:gd name="connsiteX16" fmla="*/ 160530 w 306711"/>
              <a:gd name="connsiteY16" fmla="*/ 90677 h 341212"/>
              <a:gd name="connsiteX17" fmla="*/ 149930 w 306711"/>
              <a:gd name="connsiteY17" fmla="*/ 63581 h 341212"/>
              <a:gd name="connsiteX18" fmla="*/ 52991 w 306711"/>
              <a:gd name="connsiteY18" fmla="*/ 66965 h 341212"/>
              <a:gd name="connsiteX19" fmla="*/ 154906 w 306711"/>
              <a:gd name="connsiteY19" fmla="*/ 280547 h 341212"/>
              <a:gd name="connsiteX20" fmla="*/ 256023 w 306711"/>
              <a:gd name="connsiteY20" fmla="*/ 66567 h 341212"/>
              <a:gd name="connsiteX21" fmla="*/ 159484 w 306711"/>
              <a:gd name="connsiteY21" fmla="*/ 63979 h 341212"/>
              <a:gd name="connsiteX22" fmla="*/ 149930 w 306711"/>
              <a:gd name="connsiteY22" fmla="*/ 63581 h 341212"/>
              <a:gd name="connsiteX23" fmla="*/ 302178 w 306711"/>
              <a:gd name="connsiteY23" fmla="*/ 1179 h 341212"/>
              <a:gd name="connsiteX24" fmla="*/ 306383 w 306711"/>
              <a:gd name="connsiteY24" fmla="*/ 11032 h 341212"/>
              <a:gd name="connsiteX25" fmla="*/ 306582 w 306711"/>
              <a:gd name="connsiteY25" fmla="*/ 43875 h 341212"/>
              <a:gd name="connsiteX26" fmla="*/ 238905 w 306711"/>
              <a:gd name="connsiteY26" fmla="*/ 264026 h 341212"/>
              <a:gd name="connsiteX27" fmla="*/ 165854 w 306711"/>
              <a:gd name="connsiteY27" fmla="*/ 336480 h 341212"/>
              <a:gd name="connsiteX28" fmla="*/ 141171 w 306711"/>
              <a:gd name="connsiteY28" fmla="*/ 336082 h 341212"/>
              <a:gd name="connsiteX29" fmla="*/ 16366 w 306711"/>
              <a:gd name="connsiteY29" fmla="*/ 158728 h 341212"/>
              <a:gd name="connsiteX30" fmla="*/ 641 w 306711"/>
              <a:gd name="connsiteY30" fmla="*/ 12226 h 341212"/>
              <a:gd name="connsiteX31" fmla="*/ 15172 w 306711"/>
              <a:gd name="connsiteY31" fmla="*/ 1676 h 341212"/>
              <a:gd name="connsiteX32" fmla="*/ 140176 w 306711"/>
              <a:gd name="connsiteY32" fmla="*/ 3866 h 341212"/>
              <a:gd name="connsiteX33" fmla="*/ 167844 w 306711"/>
              <a:gd name="connsiteY33" fmla="*/ 4065 h 341212"/>
              <a:gd name="connsiteX34" fmla="*/ 291853 w 306711"/>
              <a:gd name="connsiteY34" fmla="*/ 1477 h 341212"/>
              <a:gd name="connsiteX35" fmla="*/ 302178 w 306711"/>
              <a:gd name="connsiteY35" fmla="*/ 1179 h 34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06711" h="341212">
                <a:moveTo>
                  <a:pt x="208848" y="92045"/>
                </a:moveTo>
                <a:cubicBezTo>
                  <a:pt x="210839" y="92245"/>
                  <a:pt x="212431" y="96624"/>
                  <a:pt x="214621" y="99410"/>
                </a:cubicBezTo>
                <a:cubicBezTo>
                  <a:pt x="212431" y="102595"/>
                  <a:pt x="211237" y="105183"/>
                  <a:pt x="209246" y="107372"/>
                </a:cubicBezTo>
                <a:cubicBezTo>
                  <a:pt x="183370" y="137031"/>
                  <a:pt x="157295" y="166490"/>
                  <a:pt x="131219" y="195949"/>
                </a:cubicBezTo>
                <a:cubicBezTo>
                  <a:pt x="127039" y="200727"/>
                  <a:pt x="122461" y="203713"/>
                  <a:pt x="116887" y="198736"/>
                </a:cubicBezTo>
                <a:cubicBezTo>
                  <a:pt x="111910" y="194158"/>
                  <a:pt x="113901" y="189182"/>
                  <a:pt x="117882" y="184803"/>
                </a:cubicBezTo>
                <a:cubicBezTo>
                  <a:pt x="144356" y="154746"/>
                  <a:pt x="170631" y="124690"/>
                  <a:pt x="197502" y="95031"/>
                </a:cubicBezTo>
                <a:cubicBezTo>
                  <a:pt x="199692" y="92643"/>
                  <a:pt x="205067" y="91647"/>
                  <a:pt x="208848" y="92045"/>
                </a:cubicBezTo>
                <a:close/>
                <a:moveTo>
                  <a:pt x="160530" y="90677"/>
                </a:moveTo>
                <a:cubicBezTo>
                  <a:pt x="162819" y="90054"/>
                  <a:pt x="165257" y="90552"/>
                  <a:pt x="167845" y="92841"/>
                </a:cubicBezTo>
                <a:cubicBezTo>
                  <a:pt x="172821" y="97419"/>
                  <a:pt x="171427" y="102197"/>
                  <a:pt x="167247" y="106775"/>
                </a:cubicBezTo>
                <a:cubicBezTo>
                  <a:pt x="156300" y="118718"/>
                  <a:pt x="145551" y="130860"/>
                  <a:pt x="134205" y="142206"/>
                </a:cubicBezTo>
                <a:cubicBezTo>
                  <a:pt x="131816" y="144595"/>
                  <a:pt x="126641" y="145590"/>
                  <a:pt x="122859" y="145192"/>
                </a:cubicBezTo>
                <a:cubicBezTo>
                  <a:pt x="120868" y="144993"/>
                  <a:pt x="119077" y="140813"/>
                  <a:pt x="116887" y="138225"/>
                </a:cubicBezTo>
                <a:cubicBezTo>
                  <a:pt x="118679" y="135040"/>
                  <a:pt x="119674" y="132651"/>
                  <a:pt x="121267" y="130860"/>
                </a:cubicBezTo>
                <a:cubicBezTo>
                  <a:pt x="132214" y="118917"/>
                  <a:pt x="143162" y="106974"/>
                  <a:pt x="154110" y="95230"/>
                </a:cubicBezTo>
                <a:cubicBezTo>
                  <a:pt x="156101" y="93040"/>
                  <a:pt x="158241" y="91299"/>
                  <a:pt x="160530" y="90677"/>
                </a:cubicBezTo>
                <a:close/>
                <a:moveTo>
                  <a:pt x="149930" y="63581"/>
                </a:moveTo>
                <a:cubicBezTo>
                  <a:pt x="117882" y="72339"/>
                  <a:pt x="85636" y="75723"/>
                  <a:pt x="52991" y="66965"/>
                </a:cubicBezTo>
                <a:cubicBezTo>
                  <a:pt x="48413" y="133448"/>
                  <a:pt x="104943" y="251884"/>
                  <a:pt x="154906" y="280547"/>
                </a:cubicBezTo>
                <a:cubicBezTo>
                  <a:pt x="220393" y="224614"/>
                  <a:pt x="246469" y="150368"/>
                  <a:pt x="256023" y="66567"/>
                </a:cubicBezTo>
                <a:cubicBezTo>
                  <a:pt x="222583" y="75723"/>
                  <a:pt x="190934" y="72538"/>
                  <a:pt x="159484" y="63979"/>
                </a:cubicBezTo>
                <a:cubicBezTo>
                  <a:pt x="156498" y="63183"/>
                  <a:pt x="152915" y="62785"/>
                  <a:pt x="149930" y="63581"/>
                </a:cubicBezTo>
                <a:close/>
                <a:moveTo>
                  <a:pt x="302178" y="1179"/>
                </a:moveTo>
                <a:cubicBezTo>
                  <a:pt x="304691" y="2821"/>
                  <a:pt x="306184" y="6155"/>
                  <a:pt x="306383" y="11032"/>
                </a:cubicBezTo>
                <a:cubicBezTo>
                  <a:pt x="306980" y="21979"/>
                  <a:pt x="306582" y="32927"/>
                  <a:pt x="306582" y="43875"/>
                </a:cubicBezTo>
                <a:cubicBezTo>
                  <a:pt x="306980" y="124093"/>
                  <a:pt x="286677" y="198339"/>
                  <a:pt x="238905" y="264026"/>
                </a:cubicBezTo>
                <a:cubicBezTo>
                  <a:pt x="218403" y="292092"/>
                  <a:pt x="194119" y="316376"/>
                  <a:pt x="165854" y="336480"/>
                </a:cubicBezTo>
                <a:cubicBezTo>
                  <a:pt x="156697" y="343049"/>
                  <a:pt x="149930" y="342651"/>
                  <a:pt x="141171" y="336082"/>
                </a:cubicBezTo>
                <a:cubicBezTo>
                  <a:pt x="79863" y="290698"/>
                  <a:pt x="39058" y="231182"/>
                  <a:pt x="16366" y="158728"/>
                </a:cubicBezTo>
                <a:cubicBezTo>
                  <a:pt x="1437" y="110956"/>
                  <a:pt x="-1549" y="61790"/>
                  <a:pt x="641" y="12226"/>
                </a:cubicBezTo>
                <a:cubicBezTo>
                  <a:pt x="1238" y="1477"/>
                  <a:pt x="6214" y="-2305"/>
                  <a:pt x="15172" y="1676"/>
                </a:cubicBezTo>
                <a:cubicBezTo>
                  <a:pt x="56574" y="19989"/>
                  <a:pt x="98375" y="17998"/>
                  <a:pt x="140176" y="3866"/>
                </a:cubicBezTo>
                <a:cubicBezTo>
                  <a:pt x="149930" y="681"/>
                  <a:pt x="158091" y="880"/>
                  <a:pt x="167844" y="4065"/>
                </a:cubicBezTo>
                <a:cubicBezTo>
                  <a:pt x="209445" y="17800"/>
                  <a:pt x="250848" y="19790"/>
                  <a:pt x="291853" y="1477"/>
                </a:cubicBezTo>
                <a:cubicBezTo>
                  <a:pt x="296132" y="-414"/>
                  <a:pt x="299665" y="-463"/>
                  <a:pt x="302178" y="117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1D7AE34-3306-4593-B9D6-A6906824A929}"/>
              </a:ext>
            </a:extLst>
          </p:cNvPr>
          <p:cNvSpPr/>
          <p:nvPr/>
        </p:nvSpPr>
        <p:spPr>
          <a:xfrm>
            <a:off x="4403328" y="2477374"/>
            <a:ext cx="728744" cy="537187"/>
          </a:xfrm>
          <a:custGeom>
            <a:avLst/>
            <a:gdLst>
              <a:gd name="connsiteX0" fmla="*/ 285241 w 438171"/>
              <a:gd name="connsiteY0" fmla="*/ 156774 h 322994"/>
              <a:gd name="connsiteX1" fmla="*/ 250805 w 438171"/>
              <a:gd name="connsiteY1" fmla="*/ 191807 h 322994"/>
              <a:gd name="connsiteX2" fmla="*/ 285639 w 438171"/>
              <a:gd name="connsiteY2" fmla="*/ 225646 h 322994"/>
              <a:gd name="connsiteX3" fmla="*/ 320273 w 438171"/>
              <a:gd name="connsiteY3" fmla="*/ 190812 h 322994"/>
              <a:gd name="connsiteX4" fmla="*/ 285241 w 438171"/>
              <a:gd name="connsiteY4" fmla="*/ 156774 h 322994"/>
              <a:gd name="connsiteX5" fmla="*/ 286435 w 438171"/>
              <a:gd name="connsiteY5" fmla="*/ 113978 h 322994"/>
              <a:gd name="connsiteX6" fmla="*/ 362671 w 438171"/>
              <a:gd name="connsiteY6" fmla="*/ 190812 h 322994"/>
              <a:gd name="connsiteX7" fmla="*/ 285440 w 438171"/>
              <a:gd name="connsiteY7" fmla="*/ 267844 h 322994"/>
              <a:gd name="connsiteX8" fmla="*/ 209004 w 438171"/>
              <a:gd name="connsiteY8" fmla="*/ 190613 h 322994"/>
              <a:gd name="connsiteX9" fmla="*/ 286435 w 438171"/>
              <a:gd name="connsiteY9" fmla="*/ 113978 h 322994"/>
              <a:gd name="connsiteX10" fmla="*/ 286236 w 438171"/>
              <a:gd name="connsiteY10" fmla="*/ 97457 h 322994"/>
              <a:gd name="connsiteX11" fmla="*/ 192084 w 438171"/>
              <a:gd name="connsiteY11" fmla="*/ 190414 h 322994"/>
              <a:gd name="connsiteX12" fmla="*/ 282056 w 438171"/>
              <a:gd name="connsiteY12" fmla="*/ 284565 h 322994"/>
              <a:gd name="connsiteX13" fmla="*/ 378993 w 438171"/>
              <a:gd name="connsiteY13" fmla="*/ 193798 h 322994"/>
              <a:gd name="connsiteX14" fmla="*/ 286236 w 438171"/>
              <a:gd name="connsiteY14" fmla="*/ 97457 h 322994"/>
              <a:gd name="connsiteX15" fmla="*/ 166407 w 438171"/>
              <a:gd name="connsiteY15" fmla="*/ 89893 h 322994"/>
              <a:gd name="connsiteX16" fmla="*/ 285639 w 438171"/>
              <a:gd name="connsiteY16" fmla="*/ 90291 h 322994"/>
              <a:gd name="connsiteX17" fmla="*/ 405069 w 438171"/>
              <a:gd name="connsiteY17" fmla="*/ 90092 h 322994"/>
              <a:gd name="connsiteX18" fmla="*/ 419600 w 438171"/>
              <a:gd name="connsiteY18" fmla="*/ 98850 h 322994"/>
              <a:gd name="connsiteX19" fmla="*/ 415022 w 438171"/>
              <a:gd name="connsiteY19" fmla="*/ 250527 h 322994"/>
              <a:gd name="connsiteX20" fmla="*/ 278075 w 438171"/>
              <a:gd name="connsiteY20" fmla="*/ 322782 h 322994"/>
              <a:gd name="connsiteX21" fmla="*/ 151677 w 438171"/>
              <a:gd name="connsiteY21" fmla="*/ 98452 h 322994"/>
              <a:gd name="connsiteX22" fmla="*/ 166407 w 438171"/>
              <a:gd name="connsiteY22" fmla="*/ 89893 h 322994"/>
              <a:gd name="connsiteX23" fmla="*/ 156304 w 438171"/>
              <a:gd name="connsiteY23" fmla="*/ 494 h 322994"/>
              <a:gd name="connsiteX24" fmla="*/ 197060 w 438171"/>
              <a:gd name="connsiteY24" fmla="*/ 15249 h 322994"/>
              <a:gd name="connsiteX25" fmla="*/ 209402 w 438171"/>
              <a:gd name="connsiteY25" fmla="*/ 39135 h 322994"/>
              <a:gd name="connsiteX26" fmla="*/ 400689 w 438171"/>
              <a:gd name="connsiteY26" fmla="*/ 72575 h 322994"/>
              <a:gd name="connsiteX27" fmla="*/ 169193 w 438171"/>
              <a:gd name="connsiteY27" fmla="*/ 72575 h 322994"/>
              <a:gd name="connsiteX28" fmla="*/ 182131 w 438171"/>
              <a:gd name="connsiteY28" fmla="*/ 59438 h 322994"/>
              <a:gd name="connsiteX29" fmla="*/ 174965 w 438171"/>
              <a:gd name="connsiteY29" fmla="*/ 20225 h 322994"/>
              <a:gd name="connsiteX30" fmla="*/ 135752 w 438171"/>
              <a:gd name="connsiteY30" fmla="*/ 32367 h 322994"/>
              <a:gd name="connsiteX31" fmla="*/ 123212 w 438171"/>
              <a:gd name="connsiteY31" fmla="*/ 78746 h 322994"/>
              <a:gd name="connsiteX32" fmla="*/ 100919 w 438171"/>
              <a:gd name="connsiteY32" fmla="*/ 177873 h 322994"/>
              <a:gd name="connsiteX33" fmla="*/ 49762 w 438171"/>
              <a:gd name="connsiteY33" fmla="*/ 219873 h 322994"/>
              <a:gd name="connsiteX34" fmla="*/ 6170 w 438171"/>
              <a:gd name="connsiteY34" fmla="*/ 213901 h 322994"/>
              <a:gd name="connsiteX35" fmla="*/ 0 w 438171"/>
              <a:gd name="connsiteY35" fmla="*/ 203153 h 322994"/>
              <a:gd name="connsiteX36" fmla="*/ 11346 w 438171"/>
              <a:gd name="connsiteY36" fmla="*/ 197778 h 322994"/>
              <a:gd name="connsiteX37" fmla="*/ 13336 w 438171"/>
              <a:gd name="connsiteY37" fmla="*/ 198177 h 322994"/>
              <a:gd name="connsiteX38" fmla="*/ 89174 w 438171"/>
              <a:gd name="connsiteY38" fmla="*/ 162148 h 322994"/>
              <a:gd name="connsiteX39" fmla="*/ 105298 w 438171"/>
              <a:gd name="connsiteY39" fmla="*/ 85712 h 322994"/>
              <a:gd name="connsiteX40" fmla="*/ 118833 w 438171"/>
              <a:gd name="connsiteY40" fmla="*/ 26196 h 322994"/>
              <a:gd name="connsiteX41" fmla="*/ 156304 w 438171"/>
              <a:gd name="connsiteY41" fmla="*/ 494 h 32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38171" h="322994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aphic 51">
            <a:extLst>
              <a:ext uri="{FF2B5EF4-FFF2-40B4-BE49-F238E27FC236}">
                <a16:creationId xmlns:a16="http://schemas.microsoft.com/office/drawing/2014/main" id="{BDE28AEF-9825-47D6-A307-0806CE510BC6}"/>
              </a:ext>
            </a:extLst>
          </p:cNvPr>
          <p:cNvGrpSpPr/>
          <p:nvPr/>
        </p:nvGrpSpPr>
        <p:grpSpPr>
          <a:xfrm>
            <a:off x="9552263" y="1257719"/>
            <a:ext cx="2116583" cy="1551058"/>
            <a:chOff x="1416767" y="0"/>
            <a:chExt cx="9358465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4BBC474-A97F-4DF8-9706-B26E0B610A77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484B0ED-CDE8-4B9A-8244-C5FC515B3676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4AD2B0-5FCF-4C21-8B60-EEC0E3C1AA01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72BEA4-A842-4097-ABE6-7165EBD436C9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158A573-344C-4BF9-8559-B7ECEEACF31B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D0A6B8E-4A6C-44A3-BED6-5F8DF6904411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3D527B9-DC9A-4436-994D-005011BC30FA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1481773-FE9C-4B70-9673-25709AD3CBDF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7919B6-B5F4-49B2-B2AF-E6E995374A13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392248A-90C4-4C8C-912D-8ADE3110C28B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2968983-2124-4C15-B161-1AD87F505182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8F9C6C-5F6F-47F1-86EB-E86A500DA274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FA9C98-F448-42FB-BDD8-E66FF3988C4C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B9BEA2E-CEA4-4309-8039-E91B8B5193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4A3CBC5-10D2-49D2-9A47-28249D4AF98C}"/>
              </a:ext>
            </a:extLst>
          </p:cNvPr>
          <p:cNvGrpSpPr/>
          <p:nvPr/>
        </p:nvGrpSpPr>
        <p:grpSpPr>
          <a:xfrm>
            <a:off x="3624634" y="1686699"/>
            <a:ext cx="649014" cy="401272"/>
            <a:chOff x="8043592" y="3468210"/>
            <a:chExt cx="649014" cy="401272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F79567-49E4-471D-BA95-41BA517E9A19}"/>
                </a:ext>
              </a:extLst>
            </p:cNvPr>
            <p:cNvSpPr/>
            <p:nvPr/>
          </p:nvSpPr>
          <p:spPr>
            <a:xfrm>
              <a:off x="8043592" y="3468210"/>
              <a:ext cx="649014" cy="401272"/>
            </a:xfrm>
            <a:custGeom>
              <a:avLst/>
              <a:gdLst>
                <a:gd name="connsiteX0" fmla="*/ 3186113 w 3543300"/>
                <a:gd name="connsiteY0" fmla="*/ 545783 h 2190750"/>
                <a:gd name="connsiteX1" fmla="*/ 3186113 w 3543300"/>
                <a:gd name="connsiteY1" fmla="*/ 1265873 h 2190750"/>
                <a:gd name="connsiteX2" fmla="*/ 360045 w 3543300"/>
                <a:gd name="connsiteY2" fmla="*/ 1265873 h 2190750"/>
                <a:gd name="connsiteX3" fmla="*/ 360045 w 3543300"/>
                <a:gd name="connsiteY3" fmla="*/ 0 h 2190750"/>
                <a:gd name="connsiteX4" fmla="*/ 0 w 3543300"/>
                <a:gd name="connsiteY4" fmla="*/ 0 h 2190750"/>
                <a:gd name="connsiteX5" fmla="*/ 0 w 3543300"/>
                <a:gd name="connsiteY5" fmla="*/ 2195512 h 2190750"/>
                <a:gd name="connsiteX6" fmla="*/ 361950 w 3543300"/>
                <a:gd name="connsiteY6" fmla="*/ 2195512 h 2190750"/>
                <a:gd name="connsiteX7" fmla="*/ 361950 w 3543300"/>
                <a:gd name="connsiteY7" fmla="*/ 1635443 h 2190750"/>
                <a:gd name="connsiteX8" fmla="*/ 3188970 w 3543300"/>
                <a:gd name="connsiteY8" fmla="*/ 1635443 h 2190750"/>
                <a:gd name="connsiteX9" fmla="*/ 3188970 w 3543300"/>
                <a:gd name="connsiteY9" fmla="*/ 2195512 h 2190750"/>
                <a:gd name="connsiteX10" fmla="*/ 3549015 w 3543300"/>
                <a:gd name="connsiteY10" fmla="*/ 2195512 h 2190750"/>
                <a:gd name="connsiteX11" fmla="*/ 3549015 w 3543300"/>
                <a:gd name="connsiteY11" fmla="*/ 546735 h 2190750"/>
                <a:gd name="connsiteX12" fmla="*/ 3186113 w 3543300"/>
                <a:gd name="connsiteY12" fmla="*/ 545783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3300" h="219075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936987-C186-43AE-B813-3F1AFE459955}"/>
                </a:ext>
              </a:extLst>
            </p:cNvPr>
            <p:cNvSpPr/>
            <p:nvPr/>
          </p:nvSpPr>
          <p:spPr>
            <a:xfrm>
              <a:off x="8306163" y="3523167"/>
              <a:ext cx="298337" cy="139573"/>
            </a:xfrm>
            <a:custGeom>
              <a:avLst/>
              <a:gdLst>
                <a:gd name="connsiteX0" fmla="*/ 1503045 w 1628775"/>
                <a:gd name="connsiteY0" fmla="*/ 766763 h 762000"/>
                <a:gd name="connsiteX1" fmla="*/ 1629727 w 1628775"/>
                <a:gd name="connsiteY1" fmla="*/ 649605 h 762000"/>
                <a:gd name="connsiteX2" fmla="*/ 1629727 w 1628775"/>
                <a:gd name="connsiteY2" fmla="*/ 115252 h 762000"/>
                <a:gd name="connsiteX3" fmla="*/ 1505902 w 1628775"/>
                <a:gd name="connsiteY3" fmla="*/ 0 h 762000"/>
                <a:gd name="connsiteX4" fmla="*/ 40957 w 1628775"/>
                <a:gd name="connsiteY4" fmla="*/ 0 h 762000"/>
                <a:gd name="connsiteX5" fmla="*/ 0 w 1628775"/>
                <a:gd name="connsiteY5" fmla="*/ 0 h 762000"/>
                <a:gd name="connsiteX6" fmla="*/ 0 w 1628775"/>
                <a:gd name="connsiteY6" fmla="*/ 766763 h 762000"/>
                <a:gd name="connsiteX7" fmla="*/ 46673 w 1628775"/>
                <a:gd name="connsiteY7" fmla="*/ 766763 h 762000"/>
                <a:gd name="connsiteX8" fmla="*/ 1503045 w 1628775"/>
                <a:gd name="connsiteY8" fmla="*/ 766763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8775" h="762000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3F947A2-4BDB-437F-A36E-28726E618B9C}"/>
                </a:ext>
              </a:extLst>
            </p:cNvPr>
            <p:cNvSpPr/>
            <p:nvPr/>
          </p:nvSpPr>
          <p:spPr>
            <a:xfrm>
              <a:off x="8120700" y="3534895"/>
              <a:ext cx="165743" cy="127360"/>
            </a:xfrm>
            <a:custGeom>
              <a:avLst/>
              <a:gdLst>
                <a:gd name="connsiteX0" fmla="*/ 155288 w 904875"/>
                <a:gd name="connsiteY0" fmla="*/ 701783 h 695325"/>
                <a:gd name="connsiteX1" fmla="*/ 882046 w 904875"/>
                <a:gd name="connsiteY1" fmla="*/ 701783 h 695325"/>
                <a:gd name="connsiteX2" fmla="*/ 905858 w 904875"/>
                <a:gd name="connsiteY2" fmla="*/ 698925 h 695325"/>
                <a:gd name="connsiteX3" fmla="*/ 908716 w 904875"/>
                <a:gd name="connsiteY3" fmla="*/ 685591 h 695325"/>
                <a:gd name="connsiteX4" fmla="*/ 907763 w 904875"/>
                <a:gd name="connsiteY4" fmla="*/ 203625 h 695325"/>
                <a:gd name="connsiteX5" fmla="*/ 885856 w 904875"/>
                <a:gd name="connsiteY5" fmla="*/ 163620 h 695325"/>
                <a:gd name="connsiteX6" fmla="*/ 891571 w 904875"/>
                <a:gd name="connsiteY6" fmla="*/ 106470 h 695325"/>
                <a:gd name="connsiteX7" fmla="*/ 756316 w 904875"/>
                <a:gd name="connsiteY7" fmla="*/ 1695 h 695325"/>
                <a:gd name="connsiteX8" fmla="*/ 659161 w 904875"/>
                <a:gd name="connsiteY8" fmla="*/ 143618 h 695325"/>
                <a:gd name="connsiteX9" fmla="*/ 660113 w 904875"/>
                <a:gd name="connsiteY9" fmla="*/ 176956 h 695325"/>
                <a:gd name="connsiteX10" fmla="*/ 645826 w 904875"/>
                <a:gd name="connsiteY10" fmla="*/ 213150 h 695325"/>
                <a:gd name="connsiteX11" fmla="*/ 644874 w 904875"/>
                <a:gd name="connsiteY11" fmla="*/ 400793 h 695325"/>
                <a:gd name="connsiteX12" fmla="*/ 559149 w 904875"/>
                <a:gd name="connsiteY12" fmla="*/ 400793 h 695325"/>
                <a:gd name="connsiteX13" fmla="*/ 155288 w 904875"/>
                <a:gd name="connsiteY13" fmla="*/ 401745 h 695325"/>
                <a:gd name="connsiteX14" fmla="*/ 6698 w 904875"/>
                <a:gd name="connsiteY14" fmla="*/ 508425 h 695325"/>
                <a:gd name="connsiteX15" fmla="*/ 155288 w 904875"/>
                <a:gd name="connsiteY15" fmla="*/ 701783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4875" h="69532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3096682-D58C-409F-9052-61F95D420F9D}"/>
                </a:ext>
              </a:extLst>
            </p:cNvPr>
            <p:cNvSpPr/>
            <p:nvPr/>
          </p:nvSpPr>
          <p:spPr>
            <a:xfrm>
              <a:off x="8122624" y="3470653"/>
              <a:ext cx="108169" cy="106424"/>
            </a:xfrm>
            <a:custGeom>
              <a:avLst/>
              <a:gdLst>
                <a:gd name="connsiteX0" fmla="*/ 300043 w 590550"/>
                <a:gd name="connsiteY0" fmla="*/ 589598 h 581025"/>
                <a:gd name="connsiteX1" fmla="*/ 597223 w 590550"/>
                <a:gd name="connsiteY1" fmla="*/ 295275 h 581025"/>
                <a:gd name="connsiteX2" fmla="*/ 298137 w 590550"/>
                <a:gd name="connsiteY2" fmla="*/ 0 h 581025"/>
                <a:gd name="connsiteX3" fmla="*/ 5 w 590550"/>
                <a:gd name="connsiteY3" fmla="*/ 295275 h 581025"/>
                <a:gd name="connsiteX4" fmla="*/ 300043 w 590550"/>
                <a:gd name="connsiteY4" fmla="*/ 589598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81025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5F1052F-68E8-4A52-9857-0A73A2325D63}"/>
              </a:ext>
            </a:extLst>
          </p:cNvPr>
          <p:cNvSpPr/>
          <p:nvPr/>
        </p:nvSpPr>
        <p:spPr>
          <a:xfrm>
            <a:off x="3665722" y="2348962"/>
            <a:ext cx="635929" cy="644041"/>
          </a:xfrm>
          <a:custGeom>
            <a:avLst/>
            <a:gdLst>
              <a:gd name="connsiteX0" fmla="*/ 278099 w 635929"/>
              <a:gd name="connsiteY0" fmla="*/ 522589 h 644041"/>
              <a:gd name="connsiteX1" fmla="*/ 300082 w 635929"/>
              <a:gd name="connsiteY1" fmla="*/ 544746 h 644041"/>
              <a:gd name="connsiteX2" fmla="*/ 278099 w 635929"/>
              <a:gd name="connsiteY2" fmla="*/ 566903 h 644041"/>
              <a:gd name="connsiteX3" fmla="*/ 255942 w 635929"/>
              <a:gd name="connsiteY3" fmla="*/ 544397 h 644041"/>
              <a:gd name="connsiteX4" fmla="*/ 278099 w 635929"/>
              <a:gd name="connsiteY4" fmla="*/ 522589 h 644041"/>
              <a:gd name="connsiteX5" fmla="*/ 435820 w 635929"/>
              <a:gd name="connsiteY5" fmla="*/ 522588 h 644041"/>
              <a:gd name="connsiteX6" fmla="*/ 457977 w 635929"/>
              <a:gd name="connsiteY6" fmla="*/ 544571 h 644041"/>
              <a:gd name="connsiteX7" fmla="*/ 435471 w 635929"/>
              <a:gd name="connsiteY7" fmla="*/ 566903 h 644041"/>
              <a:gd name="connsiteX8" fmla="*/ 413662 w 635929"/>
              <a:gd name="connsiteY8" fmla="*/ 544571 h 644041"/>
              <a:gd name="connsiteX9" fmla="*/ 435820 w 635929"/>
              <a:gd name="connsiteY9" fmla="*/ 522588 h 644041"/>
              <a:gd name="connsiteX10" fmla="*/ 357316 w 635929"/>
              <a:gd name="connsiteY10" fmla="*/ 522588 h 644041"/>
              <a:gd name="connsiteX11" fmla="*/ 378950 w 635929"/>
              <a:gd name="connsiteY11" fmla="*/ 545095 h 644041"/>
              <a:gd name="connsiteX12" fmla="*/ 356792 w 635929"/>
              <a:gd name="connsiteY12" fmla="*/ 566903 h 644041"/>
              <a:gd name="connsiteX13" fmla="*/ 334809 w 635929"/>
              <a:gd name="connsiteY13" fmla="*/ 544048 h 644041"/>
              <a:gd name="connsiteX14" fmla="*/ 357316 w 635929"/>
              <a:gd name="connsiteY14" fmla="*/ 522588 h 644041"/>
              <a:gd name="connsiteX15" fmla="*/ 199244 w 635929"/>
              <a:gd name="connsiteY15" fmla="*/ 522588 h 644041"/>
              <a:gd name="connsiteX16" fmla="*/ 221576 w 635929"/>
              <a:gd name="connsiteY16" fmla="*/ 544571 h 644041"/>
              <a:gd name="connsiteX17" fmla="*/ 199593 w 635929"/>
              <a:gd name="connsiteY17" fmla="*/ 566903 h 644041"/>
              <a:gd name="connsiteX18" fmla="*/ 177087 w 635929"/>
              <a:gd name="connsiteY18" fmla="*/ 545269 h 644041"/>
              <a:gd name="connsiteX19" fmla="*/ 199244 w 635929"/>
              <a:gd name="connsiteY19" fmla="*/ 522588 h 644041"/>
              <a:gd name="connsiteX20" fmla="*/ 110611 w 635929"/>
              <a:gd name="connsiteY20" fmla="*/ 242817 h 644041"/>
              <a:gd name="connsiteX21" fmla="*/ 525317 w 635929"/>
              <a:gd name="connsiteY21" fmla="*/ 242817 h 644041"/>
              <a:gd name="connsiteX22" fmla="*/ 556198 w 635929"/>
              <a:gd name="connsiteY22" fmla="*/ 270917 h 644041"/>
              <a:gd name="connsiteX23" fmla="*/ 556198 w 635929"/>
              <a:gd name="connsiteY23" fmla="*/ 481277 h 644041"/>
              <a:gd name="connsiteX24" fmla="*/ 525492 w 635929"/>
              <a:gd name="connsiteY24" fmla="*/ 508907 h 644041"/>
              <a:gd name="connsiteX25" fmla="*/ 317528 w 635929"/>
              <a:gd name="connsiteY25" fmla="*/ 508907 h 644041"/>
              <a:gd name="connsiteX26" fmla="*/ 110960 w 635929"/>
              <a:gd name="connsiteY26" fmla="*/ 508907 h 644041"/>
              <a:gd name="connsiteX27" fmla="*/ 79382 w 635929"/>
              <a:gd name="connsiteY27" fmla="*/ 480649 h 644041"/>
              <a:gd name="connsiteX28" fmla="*/ 79382 w 635929"/>
              <a:gd name="connsiteY28" fmla="*/ 270917 h 644041"/>
              <a:gd name="connsiteX29" fmla="*/ 110611 w 635929"/>
              <a:gd name="connsiteY29" fmla="*/ 242817 h 644041"/>
              <a:gd name="connsiteX30" fmla="*/ 64203 w 635929"/>
              <a:gd name="connsiteY30" fmla="*/ 214841 h 644041"/>
              <a:gd name="connsiteX31" fmla="*/ 51816 w 635929"/>
              <a:gd name="connsiteY31" fmla="*/ 226879 h 644041"/>
              <a:gd name="connsiteX32" fmla="*/ 51642 w 635929"/>
              <a:gd name="connsiteY32" fmla="*/ 248687 h 644041"/>
              <a:gd name="connsiteX33" fmla="*/ 51642 w 635929"/>
              <a:gd name="connsiteY33" fmla="*/ 566216 h 644041"/>
              <a:gd name="connsiteX34" fmla="*/ 65948 w 635929"/>
              <a:gd name="connsiteY34" fmla="*/ 580871 h 644041"/>
              <a:gd name="connsiteX35" fmla="*/ 316830 w 635929"/>
              <a:gd name="connsiteY35" fmla="*/ 580871 h 644041"/>
              <a:gd name="connsiteX36" fmla="*/ 571202 w 635929"/>
              <a:gd name="connsiteY36" fmla="*/ 580871 h 644041"/>
              <a:gd name="connsiteX37" fmla="*/ 584112 w 635929"/>
              <a:gd name="connsiteY37" fmla="*/ 568309 h 644041"/>
              <a:gd name="connsiteX38" fmla="*/ 584112 w 635929"/>
              <a:gd name="connsiteY38" fmla="*/ 563599 h 644041"/>
              <a:gd name="connsiteX39" fmla="*/ 584112 w 635929"/>
              <a:gd name="connsiteY39" fmla="*/ 233683 h 644041"/>
              <a:gd name="connsiteX40" fmla="*/ 584112 w 635929"/>
              <a:gd name="connsiteY40" fmla="*/ 226879 h 644041"/>
              <a:gd name="connsiteX41" fmla="*/ 571551 w 635929"/>
              <a:gd name="connsiteY41" fmla="*/ 215015 h 644041"/>
              <a:gd name="connsiteX42" fmla="*/ 64203 w 635929"/>
              <a:gd name="connsiteY42" fmla="*/ 214841 h 644041"/>
              <a:gd name="connsiteX43" fmla="*/ 160334 w 635929"/>
              <a:gd name="connsiteY43" fmla="*/ 3213 h 644041"/>
              <a:gd name="connsiteX44" fmla="*/ 166091 w 635929"/>
              <a:gd name="connsiteY44" fmla="*/ 9843 h 644041"/>
              <a:gd name="connsiteX45" fmla="*/ 281588 w 635929"/>
              <a:gd name="connsiteY45" fmla="*/ 157790 h 644041"/>
              <a:gd name="connsiteX46" fmla="*/ 292929 w 635929"/>
              <a:gd name="connsiteY46" fmla="*/ 163373 h 644041"/>
              <a:gd name="connsiteX47" fmla="*/ 372485 w 635929"/>
              <a:gd name="connsiteY47" fmla="*/ 163373 h 644041"/>
              <a:gd name="connsiteX48" fmla="*/ 383302 w 635929"/>
              <a:gd name="connsiteY48" fmla="*/ 158139 h 644041"/>
              <a:gd name="connsiteX49" fmla="*/ 499147 w 635929"/>
              <a:gd name="connsiteY49" fmla="*/ 9669 h 644041"/>
              <a:gd name="connsiteX50" fmla="*/ 504556 w 635929"/>
              <a:gd name="connsiteY50" fmla="*/ 3562 h 644041"/>
              <a:gd name="connsiteX51" fmla="*/ 522700 w 635929"/>
              <a:gd name="connsiteY51" fmla="*/ 3562 h 644041"/>
              <a:gd name="connsiteX52" fmla="*/ 526015 w 635929"/>
              <a:gd name="connsiteY52" fmla="*/ 21358 h 644041"/>
              <a:gd name="connsiteX53" fmla="*/ 521653 w 635929"/>
              <a:gd name="connsiteY53" fmla="*/ 27290 h 644041"/>
              <a:gd name="connsiteX54" fmla="*/ 420812 w 635929"/>
              <a:gd name="connsiteY54" fmla="*/ 156395 h 644041"/>
              <a:gd name="connsiteX55" fmla="*/ 415753 w 635929"/>
              <a:gd name="connsiteY55" fmla="*/ 163199 h 644041"/>
              <a:gd name="connsiteX56" fmla="*/ 424301 w 635929"/>
              <a:gd name="connsiteY56" fmla="*/ 163199 h 644041"/>
              <a:gd name="connsiteX57" fmla="*/ 573121 w 635929"/>
              <a:gd name="connsiteY57" fmla="*/ 163024 h 644041"/>
              <a:gd name="connsiteX58" fmla="*/ 635580 w 635929"/>
              <a:gd name="connsiteY58" fmla="*/ 221122 h 644041"/>
              <a:gd name="connsiteX59" fmla="*/ 635929 w 635929"/>
              <a:gd name="connsiteY59" fmla="*/ 230543 h 644041"/>
              <a:gd name="connsiteX60" fmla="*/ 635929 w 635929"/>
              <a:gd name="connsiteY60" fmla="*/ 567088 h 644041"/>
              <a:gd name="connsiteX61" fmla="*/ 618656 w 635929"/>
              <a:gd name="connsiteY61" fmla="*/ 614369 h 644041"/>
              <a:gd name="connsiteX62" fmla="*/ 576959 w 635929"/>
              <a:gd name="connsiteY62" fmla="*/ 632687 h 644041"/>
              <a:gd name="connsiteX63" fmla="*/ 530028 w 635929"/>
              <a:gd name="connsiteY63" fmla="*/ 632687 h 644041"/>
              <a:gd name="connsiteX64" fmla="*/ 520956 w 635929"/>
              <a:gd name="connsiteY64" fmla="*/ 636700 h 644041"/>
              <a:gd name="connsiteX65" fmla="*/ 507696 w 635929"/>
              <a:gd name="connsiteY65" fmla="*/ 643679 h 644041"/>
              <a:gd name="connsiteX66" fmla="*/ 502986 w 635929"/>
              <a:gd name="connsiteY66" fmla="*/ 643853 h 644041"/>
              <a:gd name="connsiteX67" fmla="*/ 140619 w 635929"/>
              <a:gd name="connsiteY67" fmla="*/ 643853 h 644041"/>
              <a:gd name="connsiteX68" fmla="*/ 120556 w 635929"/>
              <a:gd name="connsiteY68" fmla="*/ 634956 h 644041"/>
              <a:gd name="connsiteX69" fmla="*/ 114100 w 635929"/>
              <a:gd name="connsiteY69" fmla="*/ 632862 h 644041"/>
              <a:gd name="connsiteX70" fmla="*/ 61761 w 635929"/>
              <a:gd name="connsiteY70" fmla="*/ 632687 h 644041"/>
              <a:gd name="connsiteX71" fmla="*/ 1395 w 635929"/>
              <a:gd name="connsiteY71" fmla="*/ 584360 h 644041"/>
              <a:gd name="connsiteX72" fmla="*/ 0 w 635929"/>
              <a:gd name="connsiteY72" fmla="*/ 579824 h 644041"/>
              <a:gd name="connsiteX73" fmla="*/ 0 w 635929"/>
              <a:gd name="connsiteY73" fmla="*/ 216760 h 644041"/>
              <a:gd name="connsiteX74" fmla="*/ 2442 w 635929"/>
              <a:gd name="connsiteY74" fmla="*/ 208560 h 644041"/>
              <a:gd name="connsiteX75" fmla="*/ 61237 w 635929"/>
              <a:gd name="connsiteY75" fmla="*/ 163199 h 644041"/>
              <a:gd name="connsiteX76" fmla="*/ 240065 w 635929"/>
              <a:gd name="connsiteY76" fmla="*/ 163373 h 644041"/>
              <a:gd name="connsiteX77" fmla="*/ 249661 w 635929"/>
              <a:gd name="connsiteY77" fmla="*/ 163373 h 644041"/>
              <a:gd name="connsiteX78" fmla="*/ 244427 w 635929"/>
              <a:gd name="connsiteY78" fmla="*/ 156220 h 644041"/>
              <a:gd name="connsiteX79" fmla="*/ 143585 w 635929"/>
              <a:gd name="connsiteY79" fmla="*/ 27115 h 644041"/>
              <a:gd name="connsiteX80" fmla="*/ 139224 w 635929"/>
              <a:gd name="connsiteY80" fmla="*/ 21009 h 644041"/>
              <a:gd name="connsiteX81" fmla="*/ 142364 w 635929"/>
              <a:gd name="connsiteY81" fmla="*/ 3737 h 644041"/>
              <a:gd name="connsiteX82" fmla="*/ 160334 w 635929"/>
              <a:gd name="connsiteY82" fmla="*/ 3213 h 644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5929" h="644041">
                <a:moveTo>
                  <a:pt x="278099" y="522589"/>
                </a:moveTo>
                <a:cubicBezTo>
                  <a:pt x="290312" y="522763"/>
                  <a:pt x="299908" y="532533"/>
                  <a:pt x="300082" y="544746"/>
                </a:cubicBezTo>
                <a:cubicBezTo>
                  <a:pt x="300082" y="556959"/>
                  <a:pt x="290312" y="566903"/>
                  <a:pt x="278099" y="566903"/>
                </a:cubicBezTo>
                <a:cubicBezTo>
                  <a:pt x="265537" y="567078"/>
                  <a:pt x="255767" y="556959"/>
                  <a:pt x="255942" y="544397"/>
                </a:cubicBezTo>
                <a:cubicBezTo>
                  <a:pt x="255942" y="532184"/>
                  <a:pt x="265886" y="522414"/>
                  <a:pt x="278099" y="522589"/>
                </a:cubicBezTo>
                <a:close/>
                <a:moveTo>
                  <a:pt x="435820" y="522588"/>
                </a:moveTo>
                <a:cubicBezTo>
                  <a:pt x="447858" y="522588"/>
                  <a:pt x="457803" y="532358"/>
                  <a:pt x="457977" y="544571"/>
                </a:cubicBezTo>
                <a:cubicBezTo>
                  <a:pt x="458152" y="556784"/>
                  <a:pt x="447858" y="567078"/>
                  <a:pt x="435471" y="566903"/>
                </a:cubicBezTo>
                <a:cubicBezTo>
                  <a:pt x="423432" y="566729"/>
                  <a:pt x="413662" y="556609"/>
                  <a:pt x="413662" y="544571"/>
                </a:cubicBezTo>
                <a:cubicBezTo>
                  <a:pt x="413837" y="532533"/>
                  <a:pt x="423781" y="522588"/>
                  <a:pt x="435820" y="522588"/>
                </a:cubicBezTo>
                <a:close/>
                <a:moveTo>
                  <a:pt x="357316" y="522588"/>
                </a:moveTo>
                <a:cubicBezTo>
                  <a:pt x="369528" y="522937"/>
                  <a:pt x="379124" y="532882"/>
                  <a:pt x="378950" y="545095"/>
                </a:cubicBezTo>
                <a:cubicBezTo>
                  <a:pt x="378950" y="557133"/>
                  <a:pt x="368831" y="566903"/>
                  <a:pt x="356792" y="566903"/>
                </a:cubicBezTo>
                <a:cubicBezTo>
                  <a:pt x="344231" y="566729"/>
                  <a:pt x="334460" y="556610"/>
                  <a:pt x="334809" y="544048"/>
                </a:cubicBezTo>
                <a:cubicBezTo>
                  <a:pt x="335158" y="531835"/>
                  <a:pt x="345103" y="522239"/>
                  <a:pt x="357316" y="522588"/>
                </a:cubicBezTo>
                <a:close/>
                <a:moveTo>
                  <a:pt x="199244" y="522588"/>
                </a:moveTo>
                <a:cubicBezTo>
                  <a:pt x="211457" y="522588"/>
                  <a:pt x="221402" y="532533"/>
                  <a:pt x="221576" y="544571"/>
                </a:cubicBezTo>
                <a:cubicBezTo>
                  <a:pt x="221576" y="556609"/>
                  <a:pt x="211632" y="566729"/>
                  <a:pt x="199593" y="566903"/>
                </a:cubicBezTo>
                <a:cubicBezTo>
                  <a:pt x="187381" y="567078"/>
                  <a:pt x="177261" y="557307"/>
                  <a:pt x="177087" y="545269"/>
                </a:cubicBezTo>
                <a:cubicBezTo>
                  <a:pt x="176738" y="532882"/>
                  <a:pt x="186857" y="522588"/>
                  <a:pt x="199244" y="522588"/>
                </a:cubicBezTo>
                <a:close/>
                <a:moveTo>
                  <a:pt x="110611" y="242817"/>
                </a:moveTo>
                <a:cubicBezTo>
                  <a:pt x="248963" y="242817"/>
                  <a:pt x="387140" y="242817"/>
                  <a:pt x="525317" y="242817"/>
                </a:cubicBezTo>
                <a:cubicBezTo>
                  <a:pt x="546602" y="242817"/>
                  <a:pt x="556372" y="251608"/>
                  <a:pt x="556198" y="270917"/>
                </a:cubicBezTo>
                <a:cubicBezTo>
                  <a:pt x="556198" y="340933"/>
                  <a:pt x="556198" y="411105"/>
                  <a:pt x="556198" y="481277"/>
                </a:cubicBezTo>
                <a:cubicBezTo>
                  <a:pt x="556198" y="500116"/>
                  <a:pt x="546428" y="508907"/>
                  <a:pt x="525492" y="508907"/>
                </a:cubicBezTo>
                <a:cubicBezTo>
                  <a:pt x="456229" y="508907"/>
                  <a:pt x="386791" y="508907"/>
                  <a:pt x="317528" y="508907"/>
                </a:cubicBezTo>
                <a:cubicBezTo>
                  <a:pt x="248789" y="508907"/>
                  <a:pt x="179875" y="508907"/>
                  <a:pt x="110960" y="508907"/>
                </a:cubicBezTo>
                <a:cubicBezTo>
                  <a:pt x="89152" y="508907"/>
                  <a:pt x="79382" y="500273"/>
                  <a:pt x="79382" y="480649"/>
                </a:cubicBezTo>
                <a:cubicBezTo>
                  <a:pt x="79382" y="410791"/>
                  <a:pt x="79382" y="340776"/>
                  <a:pt x="79382" y="270917"/>
                </a:cubicBezTo>
                <a:cubicBezTo>
                  <a:pt x="79382" y="251765"/>
                  <a:pt x="89326" y="242817"/>
                  <a:pt x="110611" y="242817"/>
                </a:cubicBezTo>
                <a:close/>
                <a:moveTo>
                  <a:pt x="64203" y="214841"/>
                </a:moveTo>
                <a:cubicBezTo>
                  <a:pt x="55480" y="214841"/>
                  <a:pt x="52340" y="217283"/>
                  <a:pt x="51816" y="226879"/>
                </a:cubicBezTo>
                <a:cubicBezTo>
                  <a:pt x="51293" y="234206"/>
                  <a:pt x="51642" y="241360"/>
                  <a:pt x="51642" y="248687"/>
                </a:cubicBezTo>
                <a:cubicBezTo>
                  <a:pt x="51642" y="354414"/>
                  <a:pt x="51642" y="460315"/>
                  <a:pt x="51642" y="566216"/>
                </a:cubicBezTo>
                <a:cubicBezTo>
                  <a:pt x="51642" y="579301"/>
                  <a:pt x="53212" y="580871"/>
                  <a:pt x="65948" y="580871"/>
                </a:cubicBezTo>
                <a:cubicBezTo>
                  <a:pt x="149517" y="580871"/>
                  <a:pt x="233261" y="580871"/>
                  <a:pt x="316830" y="580871"/>
                </a:cubicBezTo>
                <a:cubicBezTo>
                  <a:pt x="401621" y="580871"/>
                  <a:pt x="486411" y="580871"/>
                  <a:pt x="571202" y="580871"/>
                </a:cubicBezTo>
                <a:cubicBezTo>
                  <a:pt x="581670" y="580871"/>
                  <a:pt x="583938" y="578777"/>
                  <a:pt x="584112" y="568309"/>
                </a:cubicBezTo>
                <a:cubicBezTo>
                  <a:pt x="584112" y="566739"/>
                  <a:pt x="584112" y="565169"/>
                  <a:pt x="584112" y="563599"/>
                </a:cubicBezTo>
                <a:cubicBezTo>
                  <a:pt x="584112" y="453685"/>
                  <a:pt x="584112" y="343771"/>
                  <a:pt x="584112" y="233683"/>
                </a:cubicBezTo>
                <a:cubicBezTo>
                  <a:pt x="584112" y="231415"/>
                  <a:pt x="584287" y="229147"/>
                  <a:pt x="584112" y="226879"/>
                </a:cubicBezTo>
                <a:cubicBezTo>
                  <a:pt x="583589" y="217632"/>
                  <a:pt x="580623" y="215015"/>
                  <a:pt x="571551" y="215015"/>
                </a:cubicBezTo>
                <a:cubicBezTo>
                  <a:pt x="402493" y="215015"/>
                  <a:pt x="233261" y="215015"/>
                  <a:pt x="64203" y="214841"/>
                </a:cubicBezTo>
                <a:close/>
                <a:moveTo>
                  <a:pt x="160334" y="3213"/>
                </a:moveTo>
                <a:cubicBezTo>
                  <a:pt x="162428" y="5133"/>
                  <a:pt x="164347" y="7575"/>
                  <a:pt x="166091" y="9843"/>
                </a:cubicBezTo>
                <a:cubicBezTo>
                  <a:pt x="204649" y="59217"/>
                  <a:pt x="243206" y="108417"/>
                  <a:pt x="281588" y="157790"/>
                </a:cubicBezTo>
                <a:cubicBezTo>
                  <a:pt x="284729" y="161803"/>
                  <a:pt x="287869" y="163373"/>
                  <a:pt x="292929" y="163373"/>
                </a:cubicBezTo>
                <a:cubicBezTo>
                  <a:pt x="319447" y="163199"/>
                  <a:pt x="345966" y="163199"/>
                  <a:pt x="372485" y="163373"/>
                </a:cubicBezTo>
                <a:cubicBezTo>
                  <a:pt x="377370" y="163373"/>
                  <a:pt x="380336" y="161978"/>
                  <a:pt x="383302" y="158139"/>
                </a:cubicBezTo>
                <a:cubicBezTo>
                  <a:pt x="421859" y="108591"/>
                  <a:pt x="460416" y="59043"/>
                  <a:pt x="499147" y="9669"/>
                </a:cubicBezTo>
                <a:cubicBezTo>
                  <a:pt x="500892" y="7575"/>
                  <a:pt x="502462" y="5307"/>
                  <a:pt x="504556" y="3562"/>
                </a:cubicBezTo>
                <a:cubicBezTo>
                  <a:pt x="509790" y="-974"/>
                  <a:pt x="517292" y="-799"/>
                  <a:pt x="522700" y="3562"/>
                </a:cubicBezTo>
                <a:cubicBezTo>
                  <a:pt x="528109" y="8098"/>
                  <a:pt x="529504" y="15252"/>
                  <a:pt x="526015" y="21358"/>
                </a:cubicBezTo>
                <a:cubicBezTo>
                  <a:pt x="524794" y="23451"/>
                  <a:pt x="523224" y="25371"/>
                  <a:pt x="521653" y="27290"/>
                </a:cubicBezTo>
                <a:cubicBezTo>
                  <a:pt x="488156" y="70383"/>
                  <a:pt x="454484" y="113302"/>
                  <a:pt x="420812" y="156395"/>
                </a:cubicBezTo>
                <a:cubicBezTo>
                  <a:pt x="419242" y="158139"/>
                  <a:pt x="418021" y="160233"/>
                  <a:pt x="415753" y="163199"/>
                </a:cubicBezTo>
                <a:cubicBezTo>
                  <a:pt x="419416" y="163199"/>
                  <a:pt x="421859" y="163199"/>
                  <a:pt x="424301" y="163199"/>
                </a:cubicBezTo>
                <a:cubicBezTo>
                  <a:pt x="473850" y="163199"/>
                  <a:pt x="523573" y="164071"/>
                  <a:pt x="573121" y="163024"/>
                </a:cubicBezTo>
                <a:cubicBezTo>
                  <a:pt x="610806" y="162326"/>
                  <a:pt x="633835" y="192684"/>
                  <a:pt x="635580" y="221122"/>
                </a:cubicBezTo>
                <a:cubicBezTo>
                  <a:pt x="635754" y="224262"/>
                  <a:pt x="635929" y="227402"/>
                  <a:pt x="635929" y="230543"/>
                </a:cubicBezTo>
                <a:cubicBezTo>
                  <a:pt x="635929" y="342724"/>
                  <a:pt x="635929" y="454906"/>
                  <a:pt x="635929" y="567088"/>
                </a:cubicBezTo>
                <a:cubicBezTo>
                  <a:pt x="635929" y="585058"/>
                  <a:pt x="631044" y="601109"/>
                  <a:pt x="618656" y="614369"/>
                </a:cubicBezTo>
                <a:cubicBezTo>
                  <a:pt x="607491" y="626407"/>
                  <a:pt x="593533" y="632513"/>
                  <a:pt x="576959" y="632687"/>
                </a:cubicBezTo>
                <a:cubicBezTo>
                  <a:pt x="561257" y="632862"/>
                  <a:pt x="545730" y="632862"/>
                  <a:pt x="530028" y="632687"/>
                </a:cubicBezTo>
                <a:cubicBezTo>
                  <a:pt x="526189" y="632513"/>
                  <a:pt x="523922" y="633909"/>
                  <a:pt x="520956" y="636700"/>
                </a:cubicBezTo>
                <a:cubicBezTo>
                  <a:pt x="517466" y="640015"/>
                  <a:pt x="512232" y="641585"/>
                  <a:pt x="507696" y="643679"/>
                </a:cubicBezTo>
                <a:cubicBezTo>
                  <a:pt x="506300" y="644377"/>
                  <a:pt x="504556" y="643853"/>
                  <a:pt x="502986" y="643853"/>
                </a:cubicBezTo>
                <a:cubicBezTo>
                  <a:pt x="382255" y="643853"/>
                  <a:pt x="261350" y="643679"/>
                  <a:pt x="140619" y="643853"/>
                </a:cubicBezTo>
                <a:cubicBezTo>
                  <a:pt x="132419" y="643853"/>
                  <a:pt x="125441" y="642283"/>
                  <a:pt x="120556" y="634956"/>
                </a:cubicBezTo>
                <a:cubicBezTo>
                  <a:pt x="119509" y="633560"/>
                  <a:pt x="116369" y="632862"/>
                  <a:pt x="114100" y="632862"/>
                </a:cubicBezTo>
                <a:cubicBezTo>
                  <a:pt x="96654" y="632687"/>
                  <a:pt x="79207" y="632687"/>
                  <a:pt x="61761" y="632687"/>
                </a:cubicBezTo>
                <a:cubicBezTo>
                  <a:pt x="30706" y="632687"/>
                  <a:pt x="8025" y="614543"/>
                  <a:pt x="1395" y="584360"/>
                </a:cubicBezTo>
                <a:cubicBezTo>
                  <a:pt x="1047" y="582790"/>
                  <a:pt x="523" y="581394"/>
                  <a:pt x="0" y="579824"/>
                </a:cubicBezTo>
                <a:cubicBezTo>
                  <a:pt x="0" y="458919"/>
                  <a:pt x="0" y="337839"/>
                  <a:pt x="0" y="216760"/>
                </a:cubicBezTo>
                <a:cubicBezTo>
                  <a:pt x="872" y="214143"/>
                  <a:pt x="1744" y="211352"/>
                  <a:pt x="2442" y="208560"/>
                </a:cubicBezTo>
                <a:cubicBezTo>
                  <a:pt x="8549" y="185531"/>
                  <a:pt x="29659" y="162850"/>
                  <a:pt x="61237" y="163199"/>
                </a:cubicBezTo>
                <a:cubicBezTo>
                  <a:pt x="120905" y="163897"/>
                  <a:pt x="180398" y="163373"/>
                  <a:pt x="240065" y="163373"/>
                </a:cubicBezTo>
                <a:cubicBezTo>
                  <a:pt x="242682" y="163373"/>
                  <a:pt x="245299" y="163373"/>
                  <a:pt x="249661" y="163373"/>
                </a:cubicBezTo>
                <a:cubicBezTo>
                  <a:pt x="247393" y="160233"/>
                  <a:pt x="245997" y="158139"/>
                  <a:pt x="244427" y="156220"/>
                </a:cubicBezTo>
                <a:cubicBezTo>
                  <a:pt x="210930" y="113127"/>
                  <a:pt x="177258" y="70208"/>
                  <a:pt x="143585" y="27115"/>
                </a:cubicBezTo>
                <a:cubicBezTo>
                  <a:pt x="142015" y="25022"/>
                  <a:pt x="140445" y="23102"/>
                  <a:pt x="139224" y="21009"/>
                </a:cubicBezTo>
                <a:cubicBezTo>
                  <a:pt x="135909" y="15077"/>
                  <a:pt x="137305" y="8273"/>
                  <a:pt x="142364" y="3737"/>
                </a:cubicBezTo>
                <a:cubicBezTo>
                  <a:pt x="147598" y="-974"/>
                  <a:pt x="155100" y="-1323"/>
                  <a:pt x="160334" y="32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816BB40-A828-45DF-ABFA-F61F32E97DD7}"/>
              </a:ext>
            </a:extLst>
          </p:cNvPr>
          <p:cNvGrpSpPr/>
          <p:nvPr/>
        </p:nvGrpSpPr>
        <p:grpSpPr>
          <a:xfrm>
            <a:off x="2675281" y="4653656"/>
            <a:ext cx="1337577" cy="1929644"/>
            <a:chOff x="4319603" y="1262897"/>
            <a:chExt cx="3719773" cy="5366298"/>
          </a:xfrm>
        </p:grpSpPr>
        <p:sp>
          <p:nvSpPr>
            <p:cNvPr id="86" name="Graphic 193">
              <a:extLst>
                <a:ext uri="{FF2B5EF4-FFF2-40B4-BE49-F238E27FC236}">
                  <a16:creationId xmlns:a16="http://schemas.microsoft.com/office/drawing/2014/main" id="{3C283A7C-2C83-4A2A-AFEA-9EF30D933DB9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31014CD-1565-4EE0-B7D4-8E0A5D253044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D4F6830-AAEF-4B00-9E76-2440BA990895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9ABE610-8F46-4E39-A6AC-0CAEE042A985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683F1140-84CB-441F-8912-BCC3DCFFCE4E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FDBA04A-A9EF-47FE-BD51-90BDF85852C7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3A55C55-B37D-4403-8089-61BCC9AEF0D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55B5708-9EDC-47AF-A823-51D64D022D36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C20CC87-FB80-4223-8439-52B99260B131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7D0A643-444B-431B-8E75-516FE7FF5E3C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E192A1D-97FB-497E-9528-EBCF9C88FAB8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A292FB-83B0-426C-BFF1-4C3A560A9CB2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CC1154E-CBBC-45E0-A879-58B7BBFC2234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39B3718-D221-4664-BAB8-78BC01FC56B4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F5F2A63-5F7A-40B1-B70D-85DC3F4EACAD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EBF1009-1736-4DF9-BE80-C7CD9D56A0D4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0BB7DCE-07E3-4BDA-9015-A061AFA3B93B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26A3323-4322-4B00-BDDF-C1C3F2559C31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482BA36-99D5-4DB1-A26A-A56FFC75FB64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Chord 87">
              <a:extLst>
                <a:ext uri="{FF2B5EF4-FFF2-40B4-BE49-F238E27FC236}">
                  <a16:creationId xmlns:a16="http://schemas.microsoft.com/office/drawing/2014/main" id="{9C04B147-68E2-421F-A6DF-6786859E2B14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68F36FE-3291-49AB-9659-366D0D9D1660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9E0845D-2F37-44F8-873A-658FD0E3327D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2735E7E1-9AC0-4163-9C23-CE46D2D2E8D6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8C567D9-8D41-4A05-BEA5-E462AB561926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CEBBE28-D144-4682-944F-85128BD82FFA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5E90BDC-82B8-46E9-ADD1-D444CF499F3A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1EF56C1-F88E-4769-8D69-2ADA8C8D1D09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8560283-39E6-4374-85FE-6163D1D478C5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D896C04-58D7-4609-96FF-0BB5AF16C44B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9D56D2D-2BE7-4635-BC48-05770B8CA041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2659F55-8409-4A40-BC27-16926235FA73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B50D611F-79B7-4F29-BB23-AC00E9E2DF75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BC8E09C-D565-4048-AFA3-C85694CC4936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F89CF40-D6E3-4AB2-82D9-346D4B2EEC3A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858D056-5ECA-4A7D-8732-2C82F076AAE9}"/>
              </a:ext>
            </a:extLst>
          </p:cNvPr>
          <p:cNvGrpSpPr/>
          <p:nvPr/>
        </p:nvGrpSpPr>
        <p:grpSpPr>
          <a:xfrm rot="2700000" flipH="1">
            <a:off x="1156117" y="3142681"/>
            <a:ext cx="2096405" cy="1986647"/>
            <a:chOff x="-116760" y="950876"/>
            <a:chExt cx="6261875" cy="5934029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9B5CE975-14FB-49B9-AA90-7BD87EFCE8D6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35" name="Rounded Rectangle 41">
                <a:extLst>
                  <a:ext uri="{FF2B5EF4-FFF2-40B4-BE49-F238E27FC236}">
                    <a16:creationId xmlns:a16="http://schemas.microsoft.com/office/drawing/2014/main" id="{8C149EB7-5FAC-41BE-B5F6-9DBFD941569B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Rounded Rectangle 62">
                <a:extLst>
                  <a:ext uri="{FF2B5EF4-FFF2-40B4-BE49-F238E27FC236}">
                    <a16:creationId xmlns:a16="http://schemas.microsoft.com/office/drawing/2014/main" id="{8A94A8D1-68B4-4ED5-916F-51DDB2A74F4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Rounded Rectangle 63">
                <a:extLst>
                  <a:ext uri="{FF2B5EF4-FFF2-40B4-BE49-F238E27FC236}">
                    <a16:creationId xmlns:a16="http://schemas.microsoft.com/office/drawing/2014/main" id="{5406790C-6013-4CAA-B484-5ADE8C73FD2E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8" name="Rounded Rectangle 64">
                <a:extLst>
                  <a:ext uri="{FF2B5EF4-FFF2-40B4-BE49-F238E27FC236}">
                    <a16:creationId xmlns:a16="http://schemas.microsoft.com/office/drawing/2014/main" id="{ADF74437-C9F7-410A-B6FB-05F7BF2711D6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9" name="Rounded Rectangle 65">
                <a:extLst>
                  <a:ext uri="{FF2B5EF4-FFF2-40B4-BE49-F238E27FC236}">
                    <a16:creationId xmlns:a16="http://schemas.microsoft.com/office/drawing/2014/main" id="{EA420558-09DB-4C1F-B0D5-E7B872048BEF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0" name="Rounded Rectangle 66">
                <a:extLst>
                  <a:ext uri="{FF2B5EF4-FFF2-40B4-BE49-F238E27FC236}">
                    <a16:creationId xmlns:a16="http://schemas.microsoft.com/office/drawing/2014/main" id="{E330BC2C-7122-4EE2-82DC-5386413A2EB8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1" name="Rounded Rectangle 67">
                <a:extLst>
                  <a:ext uri="{FF2B5EF4-FFF2-40B4-BE49-F238E27FC236}">
                    <a16:creationId xmlns:a16="http://schemas.microsoft.com/office/drawing/2014/main" id="{4C6839C3-C5DF-402C-9AD6-22041EA0CAAE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2" name="Rounded Rectangle 68">
                <a:extLst>
                  <a:ext uri="{FF2B5EF4-FFF2-40B4-BE49-F238E27FC236}">
                    <a16:creationId xmlns:a16="http://schemas.microsoft.com/office/drawing/2014/main" id="{AE2FFA5F-A01E-4E37-9E9A-83E7976D72B1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3" name="Rounded Rectangle 69">
                <a:extLst>
                  <a:ext uri="{FF2B5EF4-FFF2-40B4-BE49-F238E27FC236}">
                    <a16:creationId xmlns:a16="http://schemas.microsoft.com/office/drawing/2014/main" id="{767B70E1-8040-4BBB-85EF-54BD5A9CEA7F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4" name="Oval 39">
                <a:extLst>
                  <a:ext uri="{FF2B5EF4-FFF2-40B4-BE49-F238E27FC236}">
                    <a16:creationId xmlns:a16="http://schemas.microsoft.com/office/drawing/2014/main" id="{0665E510-1852-4211-BD5C-22C1ED0B5002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5" name="Oval 39">
                <a:extLst>
                  <a:ext uri="{FF2B5EF4-FFF2-40B4-BE49-F238E27FC236}">
                    <a16:creationId xmlns:a16="http://schemas.microsoft.com/office/drawing/2014/main" id="{7331C195-D8D3-4B4F-A4BD-1D7F81D992E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6D07C53-C7C7-4193-ADC1-179358155D29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23" name="Rounded Rectangle 16">
                <a:extLst>
                  <a:ext uri="{FF2B5EF4-FFF2-40B4-BE49-F238E27FC236}">
                    <a16:creationId xmlns:a16="http://schemas.microsoft.com/office/drawing/2014/main" id="{19A0A09F-0307-4D21-AD1B-15CD4D5AD5E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Rounded Rectangle 17">
                <a:extLst>
                  <a:ext uri="{FF2B5EF4-FFF2-40B4-BE49-F238E27FC236}">
                    <a16:creationId xmlns:a16="http://schemas.microsoft.com/office/drawing/2014/main" id="{971248D9-864E-4EBE-A507-2C3E20AE353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Rounded Rectangle 18">
                <a:extLst>
                  <a:ext uri="{FF2B5EF4-FFF2-40B4-BE49-F238E27FC236}">
                    <a16:creationId xmlns:a16="http://schemas.microsoft.com/office/drawing/2014/main" id="{4523DD3B-9DB0-40CE-B0EB-028B1F404B76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ounded Rectangle 19">
                <a:extLst>
                  <a:ext uri="{FF2B5EF4-FFF2-40B4-BE49-F238E27FC236}">
                    <a16:creationId xmlns:a16="http://schemas.microsoft.com/office/drawing/2014/main" id="{13BFF095-D3BA-4494-BBBC-1D4F4D8AE2F1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7" name="Rounded Rectangle 20">
                <a:extLst>
                  <a:ext uri="{FF2B5EF4-FFF2-40B4-BE49-F238E27FC236}">
                    <a16:creationId xmlns:a16="http://schemas.microsoft.com/office/drawing/2014/main" id="{A77E94A6-6442-4F25-8660-CD3CE815713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Rounded Rectangle 21">
                <a:extLst>
                  <a:ext uri="{FF2B5EF4-FFF2-40B4-BE49-F238E27FC236}">
                    <a16:creationId xmlns:a16="http://schemas.microsoft.com/office/drawing/2014/main" id="{90E38DF5-33D6-4711-9CA3-2DBFF23A7901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9" name="Rounded Rectangle 22">
                <a:extLst>
                  <a:ext uri="{FF2B5EF4-FFF2-40B4-BE49-F238E27FC236}">
                    <a16:creationId xmlns:a16="http://schemas.microsoft.com/office/drawing/2014/main" id="{7E1D12F2-AF22-4AE3-9226-223C9478B344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Rounded Rectangle 23">
                <a:extLst>
                  <a:ext uri="{FF2B5EF4-FFF2-40B4-BE49-F238E27FC236}">
                    <a16:creationId xmlns:a16="http://schemas.microsoft.com/office/drawing/2014/main" id="{258DF15F-5B39-4A3F-92BA-E5E0FC776CAE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Rounded Rectangle 24">
                <a:extLst>
                  <a:ext uri="{FF2B5EF4-FFF2-40B4-BE49-F238E27FC236}">
                    <a16:creationId xmlns:a16="http://schemas.microsoft.com/office/drawing/2014/main" id="{34B402B2-2E36-4D9C-BD6F-CFEB082A97C4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2" name="Oval 39">
                <a:extLst>
                  <a:ext uri="{FF2B5EF4-FFF2-40B4-BE49-F238E27FC236}">
                    <a16:creationId xmlns:a16="http://schemas.microsoft.com/office/drawing/2014/main" id="{F0310A1F-B195-49DE-8049-01AB1BBB188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3" name="Oval 39">
                <a:extLst>
                  <a:ext uri="{FF2B5EF4-FFF2-40B4-BE49-F238E27FC236}">
                    <a16:creationId xmlns:a16="http://schemas.microsoft.com/office/drawing/2014/main" id="{904B982E-6BAA-4D74-8616-C6E85A409694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ounded Rectangle 21">
                <a:extLst>
                  <a:ext uri="{FF2B5EF4-FFF2-40B4-BE49-F238E27FC236}">
                    <a16:creationId xmlns:a16="http://schemas.microsoft.com/office/drawing/2014/main" id="{1992D2D7-6B33-4F6E-9F73-4711F9BD9F5E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625E0C3-48B3-47CE-A9DF-EBEDBCB81926}"/>
              </a:ext>
            </a:extLst>
          </p:cNvPr>
          <p:cNvGrpSpPr/>
          <p:nvPr/>
        </p:nvGrpSpPr>
        <p:grpSpPr>
          <a:xfrm>
            <a:off x="3990727" y="3519277"/>
            <a:ext cx="1973085" cy="2863035"/>
            <a:chOff x="928131" y="447675"/>
            <a:chExt cx="4082018" cy="5923193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C1A539A-CB7B-4239-8090-70EEFE4A6539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1FE2E76-91FF-4673-A728-F1CFB4469F1A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17DA8EF-4BFD-4C91-81AD-3289432FAF35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D2E4E67-E733-4582-82E4-9A989D3AF462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98347065-3A20-4001-B2EB-9A91A04C6A31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BE367F94-A158-4D2A-95B4-B1D48CCCAD96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C1E72C1-16EF-452A-8AB4-4AFBB0FE4C4B}"/>
              </a:ext>
            </a:extLst>
          </p:cNvPr>
          <p:cNvGrpSpPr/>
          <p:nvPr/>
        </p:nvGrpSpPr>
        <p:grpSpPr>
          <a:xfrm>
            <a:off x="2725887" y="2398962"/>
            <a:ext cx="721439" cy="1050283"/>
            <a:chOff x="3941816" y="1814078"/>
            <a:chExt cx="1781788" cy="2593958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590E5EB1-7374-42EA-BF8D-226D4D2AB5D0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59" name="Freeform 21">
                <a:extLst>
                  <a:ext uri="{FF2B5EF4-FFF2-40B4-BE49-F238E27FC236}">
                    <a16:creationId xmlns:a16="http://schemas.microsoft.com/office/drawing/2014/main" id="{8EE74618-A923-4174-B049-E1EBA8197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0FCBAF9E-DF73-4C1F-8A4F-21F4D1D34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23">
                <a:extLst>
                  <a:ext uri="{FF2B5EF4-FFF2-40B4-BE49-F238E27FC236}">
                    <a16:creationId xmlns:a16="http://schemas.microsoft.com/office/drawing/2014/main" id="{4866E537-611A-40EB-B710-8C4A37292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CE6E48A7-63B7-425B-BB8D-E1D6F0E53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03A2EBD-8575-4202-9BB7-8B99607ABC80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5" name="Chevron 2">
              <a:extLst>
                <a:ext uri="{FF2B5EF4-FFF2-40B4-BE49-F238E27FC236}">
                  <a16:creationId xmlns:a16="http://schemas.microsoft.com/office/drawing/2014/main" id="{110EABA1-6608-4A32-9EFB-A2E55B90E316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6" name="Chevron 2">
              <a:extLst>
                <a:ext uri="{FF2B5EF4-FFF2-40B4-BE49-F238E27FC236}">
                  <a16:creationId xmlns:a16="http://schemas.microsoft.com/office/drawing/2014/main" id="{69F537CD-8431-400B-B41B-3F76224E1997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7" name="Chevron 2">
              <a:extLst>
                <a:ext uri="{FF2B5EF4-FFF2-40B4-BE49-F238E27FC236}">
                  <a16:creationId xmlns:a16="http://schemas.microsoft.com/office/drawing/2014/main" id="{6B55EB01-32D0-430E-B984-057C3328703F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8" name="Chevron 2">
              <a:extLst>
                <a:ext uri="{FF2B5EF4-FFF2-40B4-BE49-F238E27FC236}">
                  <a16:creationId xmlns:a16="http://schemas.microsoft.com/office/drawing/2014/main" id="{B4D2A80E-F07F-4CA0-A37F-3240663CC080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CCD12D01-854C-456E-BF36-9D55F7F5B731}"/>
              </a:ext>
            </a:extLst>
          </p:cNvPr>
          <p:cNvSpPr/>
          <p:nvPr/>
        </p:nvSpPr>
        <p:spPr>
          <a:xfrm>
            <a:off x="7935995" y="3130018"/>
            <a:ext cx="2359636" cy="2360614"/>
          </a:xfrm>
          <a:custGeom>
            <a:avLst/>
            <a:gdLst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686716 w 4246481"/>
              <a:gd name="connsiteY490" fmla="*/ 2353928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686938 w 4246481"/>
              <a:gd name="connsiteY489" fmla="*/ 2355593 h 4248240"/>
              <a:gd name="connsiteX490" fmla="*/ 1801016 w 4246481"/>
              <a:gd name="connsiteY490" fmla="*/ 2579670 h 4248240"/>
              <a:gd name="connsiteX491" fmla="*/ 1698591 w 4246481"/>
              <a:gd name="connsiteY491" fmla="*/ 2332376 h 4248240"/>
              <a:gd name="connsiteX492" fmla="*/ 1730259 w 4246481"/>
              <a:gd name="connsiteY492" fmla="*/ 2328858 h 4248240"/>
              <a:gd name="connsiteX493" fmla="*/ 1748731 w 4246481"/>
              <a:gd name="connsiteY493" fmla="*/ 2326659 h 4248240"/>
              <a:gd name="connsiteX494" fmla="*/ 1739935 w 4246481"/>
              <a:gd name="connsiteY494" fmla="*/ 2316103 h 4248240"/>
              <a:gd name="connsiteX495" fmla="*/ 1648012 w 4246481"/>
              <a:gd name="connsiteY495" fmla="*/ 2131818 h 4248240"/>
              <a:gd name="connsiteX496" fmla="*/ 1644493 w 4246481"/>
              <a:gd name="connsiteY496" fmla="*/ 2092234 h 4248240"/>
              <a:gd name="connsiteX497" fmla="*/ 1671762 w 4246481"/>
              <a:gd name="connsiteY497" fmla="*/ 2076400 h 4248240"/>
              <a:gd name="connsiteX498" fmla="*/ 1698591 w 4246481"/>
              <a:gd name="connsiteY498" fmla="*/ 2092234 h 4248240"/>
              <a:gd name="connsiteX499" fmla="*/ 1720582 w 4246481"/>
              <a:gd name="connsiteY499" fmla="*/ 2100590 h 4248240"/>
              <a:gd name="connsiteX500" fmla="*/ 1722782 w 4246481"/>
              <a:gd name="connsiteY500" fmla="*/ 2097951 h 4248240"/>
              <a:gd name="connsiteX501" fmla="*/ 1713985 w 4246481"/>
              <a:gd name="connsiteY501" fmla="*/ 2083437 h 4248240"/>
              <a:gd name="connsiteX502" fmla="*/ 1640975 w 4246481"/>
              <a:gd name="connsiteY502" fmla="*/ 1921583 h 4248240"/>
              <a:gd name="connsiteX503" fmla="*/ 1635697 w 4246481"/>
              <a:gd name="connsiteY503" fmla="*/ 1885517 h 4248240"/>
              <a:gd name="connsiteX504" fmla="*/ 1655049 w 4246481"/>
              <a:gd name="connsiteY504" fmla="*/ 1869244 h 4248240"/>
              <a:gd name="connsiteX505" fmla="*/ 1700351 w 4246481"/>
              <a:gd name="connsiteY505" fmla="*/ 1878920 h 4248240"/>
              <a:gd name="connsiteX506" fmla="*/ 1725421 w 4246481"/>
              <a:gd name="connsiteY506" fmla="*/ 1878920 h 4248240"/>
              <a:gd name="connsiteX507" fmla="*/ 1717943 w 4246481"/>
              <a:gd name="connsiteY507" fmla="*/ 1870563 h 4248240"/>
              <a:gd name="connsiteX508" fmla="*/ 1623382 w 4246481"/>
              <a:gd name="connsiteY508" fmla="*/ 1693755 h 4248240"/>
              <a:gd name="connsiteX509" fmla="*/ 1622502 w 4246481"/>
              <a:gd name="connsiteY509" fmla="*/ 1636578 h 4248240"/>
              <a:gd name="connsiteX510" fmla="*/ 1648012 w 4246481"/>
              <a:gd name="connsiteY510" fmla="*/ 1623823 h 4248240"/>
              <a:gd name="connsiteX511" fmla="*/ 1706508 w 4246481"/>
              <a:gd name="connsiteY511" fmla="*/ 1657690 h 4248240"/>
              <a:gd name="connsiteX512" fmla="*/ 1727180 w 4246481"/>
              <a:gd name="connsiteY512" fmla="*/ 1664727 h 4248240"/>
              <a:gd name="connsiteX513" fmla="*/ 1724101 w 4246481"/>
              <a:gd name="connsiteY513" fmla="*/ 1656810 h 4248240"/>
              <a:gd name="connsiteX514" fmla="*/ 1638336 w 4246481"/>
              <a:gd name="connsiteY514" fmla="*/ 1420186 h 4248240"/>
              <a:gd name="connsiteX515" fmla="*/ 1637456 w 4246481"/>
              <a:gd name="connsiteY515" fmla="*/ 1386759 h 4248240"/>
              <a:gd name="connsiteX516" fmla="*/ 1656808 w 4246481"/>
              <a:gd name="connsiteY516" fmla="*/ 1373565 h 4248240"/>
              <a:gd name="connsiteX517" fmla="*/ 1683637 w 4246481"/>
              <a:gd name="connsiteY517" fmla="*/ 1386759 h 4248240"/>
              <a:gd name="connsiteX518" fmla="*/ 1732018 w 4246481"/>
              <a:gd name="connsiteY518" fmla="*/ 1410949 h 4248240"/>
              <a:gd name="connsiteX519" fmla="*/ 1742134 w 4246481"/>
              <a:gd name="connsiteY519" fmla="*/ 1412709 h 4248240"/>
              <a:gd name="connsiteX520" fmla="*/ 1737735 w 4246481"/>
              <a:gd name="connsiteY520" fmla="*/ 1405672 h 4248240"/>
              <a:gd name="connsiteX521" fmla="*/ 1696392 w 4246481"/>
              <a:gd name="connsiteY521" fmla="*/ 1304073 h 4248240"/>
              <a:gd name="connsiteX522" fmla="*/ 1688475 w 4246481"/>
              <a:gd name="connsiteY522" fmla="*/ 1154533 h 4248240"/>
              <a:gd name="connsiteX523" fmla="*/ 1704749 w 4246481"/>
              <a:gd name="connsiteY523" fmla="*/ 1145297 h 4248240"/>
              <a:gd name="connsiteX524" fmla="*/ 1782157 w 4246481"/>
              <a:gd name="connsiteY524" fmla="*/ 1194557 h 4248240"/>
              <a:gd name="connsiteX525" fmla="*/ 1796672 w 4246481"/>
              <a:gd name="connsiteY525" fmla="*/ 1203354 h 4248240"/>
              <a:gd name="connsiteX526" fmla="*/ 1770282 w 4246481"/>
              <a:gd name="connsiteY526" fmla="*/ 1131663 h 4248240"/>
              <a:gd name="connsiteX527" fmla="*/ 1750930 w 4246481"/>
              <a:gd name="connsiteY527" fmla="*/ 940780 h 4248240"/>
              <a:gd name="connsiteX528" fmla="*/ 1755328 w 4246481"/>
              <a:gd name="connsiteY528" fmla="*/ 914830 h 4248240"/>
              <a:gd name="connsiteX529" fmla="*/ 1772042 w 4246481"/>
              <a:gd name="connsiteY529" fmla="*/ 907354 h 4248240"/>
              <a:gd name="connsiteX530" fmla="*/ 1834936 w 4246481"/>
              <a:gd name="connsiteY530" fmla="*/ 948697 h 4248240"/>
              <a:gd name="connsiteX531" fmla="*/ 1844612 w 4246481"/>
              <a:gd name="connsiteY531" fmla="*/ 955294 h 4248240"/>
              <a:gd name="connsiteX532" fmla="*/ 1863525 w 4246481"/>
              <a:gd name="connsiteY532" fmla="*/ 670288 h 4248240"/>
              <a:gd name="connsiteX533" fmla="*/ 1913664 w 4246481"/>
              <a:gd name="connsiteY533" fmla="*/ 703715 h 4248240"/>
              <a:gd name="connsiteX534" fmla="*/ 1922900 w 4246481"/>
              <a:gd name="connsiteY534" fmla="*/ 586283 h 4248240"/>
              <a:gd name="connsiteX535" fmla="*/ 1967323 w 4246481"/>
              <a:gd name="connsiteY535" fmla="*/ 477207 h 4248240"/>
              <a:gd name="connsiteX536" fmla="*/ 2001189 w 4246481"/>
              <a:gd name="connsiteY536" fmla="*/ 514592 h 4248240"/>
              <a:gd name="connsiteX537" fmla="*/ 2013504 w 4246481"/>
              <a:gd name="connsiteY537" fmla="*/ 424428 h 4248240"/>
              <a:gd name="connsiteX538" fmla="*/ 2093551 w 4246481"/>
              <a:gd name="connsiteY538" fmla="*/ 65533 h 4248240"/>
              <a:gd name="connsiteX539" fmla="*/ 2118622 w 4246481"/>
              <a:gd name="connsiteY539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801016 w 4246481"/>
              <a:gd name="connsiteY489" fmla="*/ 257967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61011 w 4246481"/>
              <a:gd name="connsiteY489" fmla="*/ 2505375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591870 w 4246481"/>
              <a:gd name="connsiteY53" fmla="*/ 2437933 h 4248240"/>
              <a:gd name="connsiteX54" fmla="*/ 2646408 w 4246481"/>
              <a:gd name="connsiteY54" fmla="*/ 2347769 h 4248240"/>
              <a:gd name="connsiteX55" fmla="*/ 2667960 w 4246481"/>
              <a:gd name="connsiteY55" fmla="*/ 2336334 h 4248240"/>
              <a:gd name="connsiteX56" fmla="*/ 2681595 w 4246481"/>
              <a:gd name="connsiteY56" fmla="*/ 2357005 h 4248240"/>
              <a:gd name="connsiteX57" fmla="*/ 2691711 w 4246481"/>
              <a:gd name="connsiteY57" fmla="*/ 2392191 h 4248240"/>
              <a:gd name="connsiteX58" fmla="*/ 2695229 w 4246481"/>
              <a:gd name="connsiteY58" fmla="*/ 2391751 h 4248240"/>
              <a:gd name="connsiteX59" fmla="*/ 2705785 w 4246481"/>
              <a:gd name="connsiteY59" fmla="*/ 2359644 h 4248240"/>
              <a:gd name="connsiteX60" fmla="*/ 2756804 w 4246481"/>
              <a:gd name="connsiteY60" fmla="*/ 2245730 h 4248240"/>
              <a:gd name="connsiteX61" fmla="*/ 2780995 w 4246481"/>
              <a:gd name="connsiteY61" fmla="*/ 2215822 h 4248240"/>
              <a:gd name="connsiteX62" fmla="*/ 2801666 w 4246481"/>
              <a:gd name="connsiteY62" fmla="*/ 2218461 h 4248240"/>
              <a:gd name="connsiteX63" fmla="*/ 2824977 w 4246481"/>
              <a:gd name="connsiteY63" fmla="*/ 2257166 h 4248240"/>
              <a:gd name="connsiteX64" fmla="*/ 2834653 w 4246481"/>
              <a:gd name="connsiteY64" fmla="*/ 2269041 h 4248240"/>
              <a:gd name="connsiteX65" fmla="*/ 2848287 w 4246481"/>
              <a:gd name="connsiteY65" fmla="*/ 2194711 h 4248240"/>
              <a:gd name="connsiteX66" fmla="*/ 2919539 w 4246481"/>
              <a:gd name="connsiteY66" fmla="*/ 2072880 h 4248240"/>
              <a:gd name="connsiteX67" fmla="*/ 2937131 w 4246481"/>
              <a:gd name="connsiteY67" fmla="*/ 2062325 h 4248240"/>
              <a:gd name="connsiteX68" fmla="*/ 2951206 w 4246481"/>
              <a:gd name="connsiteY68" fmla="*/ 2069802 h 4248240"/>
              <a:gd name="connsiteX69" fmla="*/ 2962641 w 4246481"/>
              <a:gd name="connsiteY69" fmla="*/ 2123020 h 4248240"/>
              <a:gd name="connsiteX70" fmla="*/ 2972757 w 4246481"/>
              <a:gd name="connsiteY70" fmla="*/ 2145011 h 4248240"/>
              <a:gd name="connsiteX71" fmla="*/ 2975396 w 4246481"/>
              <a:gd name="connsiteY71" fmla="*/ 2138854 h 4248240"/>
              <a:gd name="connsiteX72" fmla="*/ 3078314 w 4246481"/>
              <a:gd name="connsiteY72" fmla="*/ 1948411 h 4248240"/>
              <a:gd name="connsiteX73" fmla="*/ 3093268 w 4246481"/>
              <a:gd name="connsiteY73" fmla="*/ 1933897 h 4248240"/>
              <a:gd name="connsiteX74" fmla="*/ 3115259 w 4246481"/>
              <a:gd name="connsiteY74" fmla="*/ 1939614 h 4248240"/>
              <a:gd name="connsiteX75" fmla="*/ 3123176 w 4246481"/>
              <a:gd name="connsiteY75" fmla="*/ 1971721 h 4248240"/>
              <a:gd name="connsiteX76" fmla="*/ 3135051 w 4246481"/>
              <a:gd name="connsiteY76" fmla="*/ 2013065 h 4248240"/>
              <a:gd name="connsiteX77" fmla="*/ 3139449 w 4246481"/>
              <a:gd name="connsiteY77" fmla="*/ 2010866 h 4248240"/>
              <a:gd name="connsiteX78" fmla="*/ 3237530 w 4246481"/>
              <a:gd name="connsiteY78" fmla="*/ 1859127 h 4248240"/>
              <a:gd name="connsiteX79" fmla="*/ 3270956 w 4246481"/>
              <a:gd name="connsiteY79" fmla="*/ 1832298 h 4248240"/>
              <a:gd name="connsiteX80" fmla="*/ 3284591 w 4246481"/>
              <a:gd name="connsiteY80" fmla="*/ 1828779 h 4248240"/>
              <a:gd name="connsiteX81" fmla="*/ 3301304 w 4246481"/>
              <a:gd name="connsiteY81" fmla="*/ 1933457 h 4248240"/>
              <a:gd name="connsiteX82" fmla="*/ 3435889 w 4246481"/>
              <a:gd name="connsiteY82" fmla="*/ 1754449 h 4248240"/>
              <a:gd name="connsiteX83" fmla="*/ 3451283 w 4246481"/>
              <a:gd name="connsiteY83" fmla="*/ 1743454 h 4248240"/>
              <a:gd name="connsiteX84" fmla="*/ 3474154 w 4246481"/>
              <a:gd name="connsiteY84" fmla="*/ 1752250 h 4248240"/>
              <a:gd name="connsiteX85" fmla="*/ 3481631 w 4246481"/>
              <a:gd name="connsiteY85" fmla="*/ 1805029 h 4248240"/>
              <a:gd name="connsiteX86" fmla="*/ 3483390 w 4246481"/>
              <a:gd name="connsiteY86" fmla="*/ 1819983 h 4248240"/>
              <a:gd name="connsiteX87" fmla="*/ 3674273 w 4246481"/>
              <a:gd name="connsiteY87" fmla="*/ 1672203 h 4248240"/>
              <a:gd name="connsiteX88" fmla="*/ 3682190 w 4246481"/>
              <a:gd name="connsiteY88" fmla="*/ 1718384 h 4248240"/>
              <a:gd name="connsiteX89" fmla="*/ 3855919 w 4246481"/>
              <a:gd name="connsiteY89" fmla="*/ 1624262 h 4248240"/>
              <a:gd name="connsiteX90" fmla="*/ 3851521 w 4246481"/>
              <a:gd name="connsiteY90" fmla="*/ 1666485 h 4248240"/>
              <a:gd name="connsiteX91" fmla="*/ 3856799 w 4246481"/>
              <a:gd name="connsiteY91" fmla="*/ 1664286 h 4248240"/>
              <a:gd name="connsiteX92" fmla="*/ 4189304 w 4246481"/>
              <a:gd name="connsiteY92" fmla="*/ 1469445 h 4248240"/>
              <a:gd name="connsiteX93" fmla="*/ 4233726 w 4246481"/>
              <a:gd name="connsiteY93" fmla="*/ 1452732 h 4248240"/>
              <a:gd name="connsiteX94" fmla="*/ 4244282 w 4246481"/>
              <a:gd name="connsiteY94" fmla="*/ 1450972 h 4248240"/>
              <a:gd name="connsiteX95" fmla="*/ 4246481 w 4246481"/>
              <a:gd name="connsiteY95" fmla="*/ 1453171 h 4248240"/>
              <a:gd name="connsiteX96" fmla="*/ 4218332 w 4246481"/>
              <a:gd name="connsiteY96" fmla="*/ 1507709 h 4248240"/>
              <a:gd name="connsiteX97" fmla="*/ 3991824 w 4246481"/>
              <a:gd name="connsiteY97" fmla="*/ 1816024 h 4248240"/>
              <a:gd name="connsiteX98" fmla="*/ 3988306 w 4246481"/>
              <a:gd name="connsiteY98" fmla="*/ 1821302 h 4248240"/>
              <a:gd name="connsiteX99" fmla="*/ 4033167 w 4246481"/>
              <a:gd name="connsiteY99" fmla="*/ 1821302 h 4248240"/>
              <a:gd name="connsiteX100" fmla="*/ 3920133 w 4246481"/>
              <a:gd name="connsiteY100" fmla="*/ 1984476 h 4248240"/>
              <a:gd name="connsiteX101" fmla="*/ 3965435 w 4246481"/>
              <a:gd name="connsiteY101" fmla="*/ 1995472 h 4248240"/>
              <a:gd name="connsiteX102" fmla="*/ 3798303 w 4246481"/>
              <a:gd name="connsiteY102" fmla="*/ 2169201 h 4248240"/>
              <a:gd name="connsiteX103" fmla="*/ 3810617 w 4246481"/>
              <a:gd name="connsiteY103" fmla="*/ 2171840 h 4248240"/>
              <a:gd name="connsiteX104" fmla="*/ 3870433 w 4246481"/>
              <a:gd name="connsiteY104" fmla="*/ 2187674 h 4248240"/>
              <a:gd name="connsiteX105" fmla="*/ 3875271 w 4246481"/>
              <a:gd name="connsiteY105" fmla="*/ 2203507 h 4248240"/>
              <a:gd name="connsiteX106" fmla="*/ 3833049 w 4246481"/>
              <a:gd name="connsiteY106" fmla="*/ 2247050 h 4248240"/>
              <a:gd name="connsiteX107" fmla="*/ 3727931 w 4246481"/>
              <a:gd name="connsiteY107" fmla="*/ 2317861 h 4248240"/>
              <a:gd name="connsiteX108" fmla="*/ 3670754 w 4246481"/>
              <a:gd name="connsiteY108" fmla="*/ 2339852 h 4248240"/>
              <a:gd name="connsiteX109" fmla="*/ 3683949 w 4246481"/>
              <a:gd name="connsiteY109" fmla="*/ 2344250 h 4248240"/>
              <a:gd name="connsiteX110" fmla="*/ 3755200 w 4246481"/>
              <a:gd name="connsiteY110" fmla="*/ 2364042 h 4248240"/>
              <a:gd name="connsiteX111" fmla="*/ 3760918 w 4246481"/>
              <a:gd name="connsiteY111" fmla="*/ 2383395 h 4248240"/>
              <a:gd name="connsiteX112" fmla="*/ 3620175 w 4246481"/>
              <a:gd name="connsiteY112" fmla="*/ 2481036 h 4248240"/>
              <a:gd name="connsiteX113" fmla="*/ 3570475 w 4246481"/>
              <a:gd name="connsiteY113" fmla="*/ 2494231 h 4248240"/>
              <a:gd name="connsiteX114" fmla="*/ 3585869 w 4246481"/>
              <a:gd name="connsiteY114" fmla="*/ 2503907 h 4248240"/>
              <a:gd name="connsiteX115" fmla="*/ 3618416 w 4246481"/>
              <a:gd name="connsiteY115" fmla="*/ 2514902 h 4248240"/>
              <a:gd name="connsiteX116" fmla="*/ 3634249 w 4246481"/>
              <a:gd name="connsiteY116" fmla="*/ 2520180 h 4248240"/>
              <a:gd name="connsiteX117" fmla="*/ 3639527 w 4246481"/>
              <a:gd name="connsiteY117" fmla="*/ 2550088 h 4248240"/>
              <a:gd name="connsiteX118" fmla="*/ 3557280 w 4246481"/>
              <a:gd name="connsiteY118" fmla="*/ 2599788 h 4248240"/>
              <a:gd name="connsiteX119" fmla="*/ 3427972 w 4246481"/>
              <a:gd name="connsiteY119" fmla="*/ 2642891 h 4248240"/>
              <a:gd name="connsiteX120" fmla="*/ 3419616 w 4246481"/>
              <a:gd name="connsiteY120" fmla="*/ 2645090 h 4248240"/>
              <a:gd name="connsiteX121" fmla="*/ 3436769 w 4246481"/>
              <a:gd name="connsiteY121" fmla="*/ 2655206 h 4248240"/>
              <a:gd name="connsiteX122" fmla="*/ 3492187 w 4246481"/>
              <a:gd name="connsiteY122" fmla="*/ 2673678 h 4248240"/>
              <a:gd name="connsiteX123" fmla="*/ 3497904 w 4246481"/>
              <a:gd name="connsiteY123" fmla="*/ 2693470 h 4248240"/>
              <a:gd name="connsiteX124" fmla="*/ 3453042 w 4246481"/>
              <a:gd name="connsiteY124" fmla="*/ 2732174 h 4248240"/>
              <a:gd name="connsiteX125" fmla="*/ 3296026 w 4246481"/>
              <a:gd name="connsiteY125" fmla="*/ 2769119 h 4248240"/>
              <a:gd name="connsiteX126" fmla="*/ 3287229 w 4246481"/>
              <a:gd name="connsiteY126" fmla="*/ 2768680 h 4248240"/>
              <a:gd name="connsiteX127" fmla="*/ 3283271 w 4246481"/>
              <a:gd name="connsiteY127" fmla="*/ 2770439 h 4248240"/>
              <a:gd name="connsiteX128" fmla="*/ 3299545 w 4246481"/>
              <a:gd name="connsiteY128" fmla="*/ 2784953 h 4248240"/>
              <a:gd name="connsiteX129" fmla="*/ 3328133 w 4246481"/>
              <a:gd name="connsiteY129" fmla="*/ 2806064 h 4248240"/>
              <a:gd name="connsiteX130" fmla="*/ 3328133 w 4246481"/>
              <a:gd name="connsiteY130" fmla="*/ 2832893 h 4248240"/>
              <a:gd name="connsiteX131" fmla="*/ 3274915 w 4246481"/>
              <a:gd name="connsiteY131" fmla="*/ 2861042 h 4248240"/>
              <a:gd name="connsiteX132" fmla="*/ 3158362 w 4246481"/>
              <a:gd name="connsiteY132" fmla="*/ 2894909 h 4248240"/>
              <a:gd name="connsiteX133" fmla="*/ 3148686 w 4246481"/>
              <a:gd name="connsiteY133" fmla="*/ 2899746 h 4248240"/>
              <a:gd name="connsiteX134" fmla="*/ 3166278 w 4246481"/>
              <a:gd name="connsiteY134" fmla="*/ 2908983 h 4248240"/>
              <a:gd name="connsiteX135" fmla="*/ 3189149 w 4246481"/>
              <a:gd name="connsiteY135" fmla="*/ 2916460 h 4248240"/>
              <a:gd name="connsiteX136" fmla="*/ 3194867 w 4246481"/>
              <a:gd name="connsiteY136" fmla="*/ 2945488 h 4248240"/>
              <a:gd name="connsiteX137" fmla="*/ 3146047 w 4246481"/>
              <a:gd name="connsiteY137" fmla="*/ 2976715 h 4248240"/>
              <a:gd name="connsiteX138" fmla="*/ 2990790 w 4246481"/>
              <a:gd name="connsiteY138" fmla="*/ 3011021 h 4248240"/>
              <a:gd name="connsiteX139" fmla="*/ 2999586 w 4246481"/>
              <a:gd name="connsiteY139" fmla="*/ 3024656 h 4248240"/>
              <a:gd name="connsiteX140" fmla="*/ 3014540 w 4246481"/>
              <a:gd name="connsiteY140" fmla="*/ 3046647 h 4248240"/>
              <a:gd name="connsiteX141" fmla="*/ 3007503 w 4246481"/>
              <a:gd name="connsiteY141" fmla="*/ 3068198 h 4248240"/>
              <a:gd name="connsiteX142" fmla="*/ 2959122 w 4246481"/>
              <a:gd name="connsiteY142" fmla="*/ 3086231 h 4248240"/>
              <a:gd name="connsiteX143" fmla="*/ 2887871 w 4246481"/>
              <a:gd name="connsiteY143" fmla="*/ 3106903 h 4248240"/>
              <a:gd name="connsiteX144" fmla="*/ 2851366 w 4246481"/>
              <a:gd name="connsiteY144" fmla="*/ 3139010 h 4248240"/>
              <a:gd name="connsiteX145" fmla="*/ 2867200 w 4246481"/>
              <a:gd name="connsiteY145" fmla="*/ 3141209 h 4248240"/>
              <a:gd name="connsiteX146" fmla="*/ 2957363 w 4246481"/>
              <a:gd name="connsiteY146" fmla="*/ 3105583 h 4248240"/>
              <a:gd name="connsiteX147" fmla="*/ 2967039 w 4246481"/>
              <a:gd name="connsiteY147" fmla="*/ 3104704 h 4248240"/>
              <a:gd name="connsiteX148" fmla="*/ 2977155 w 4246481"/>
              <a:gd name="connsiteY148" fmla="*/ 3118338 h 4248240"/>
              <a:gd name="connsiteX149" fmla="*/ 2971437 w 4246481"/>
              <a:gd name="connsiteY149" fmla="*/ 3156163 h 4248240"/>
              <a:gd name="connsiteX150" fmla="*/ 2980234 w 4246481"/>
              <a:gd name="connsiteY150" fmla="*/ 3148686 h 4248240"/>
              <a:gd name="connsiteX151" fmla="*/ 3085791 w 4246481"/>
              <a:gd name="connsiteY151" fmla="*/ 3098986 h 4248240"/>
              <a:gd name="connsiteX152" fmla="*/ 3109981 w 4246481"/>
              <a:gd name="connsiteY152" fmla="*/ 3100305 h 4248240"/>
              <a:gd name="connsiteX153" fmla="*/ 3116579 w 4246481"/>
              <a:gd name="connsiteY153" fmla="*/ 3115259 h 4248240"/>
              <a:gd name="connsiteX154" fmla="*/ 3100305 w 4246481"/>
              <a:gd name="connsiteY154" fmla="*/ 3142968 h 4248240"/>
              <a:gd name="connsiteX155" fmla="*/ 3093268 w 4246481"/>
              <a:gd name="connsiteY155" fmla="*/ 3159681 h 4248240"/>
              <a:gd name="connsiteX156" fmla="*/ 3102944 w 4246481"/>
              <a:gd name="connsiteY156" fmla="*/ 3154843 h 4248240"/>
              <a:gd name="connsiteX157" fmla="*/ 3238849 w 4246481"/>
              <a:gd name="connsiteY157" fmla="*/ 3111301 h 4248240"/>
              <a:gd name="connsiteX158" fmla="*/ 3259081 w 4246481"/>
              <a:gd name="connsiteY158" fmla="*/ 3114379 h 4248240"/>
              <a:gd name="connsiteX159" fmla="*/ 3253363 w 4246481"/>
              <a:gd name="connsiteY159" fmla="*/ 3134611 h 4248240"/>
              <a:gd name="connsiteX160" fmla="*/ 3237090 w 4246481"/>
              <a:gd name="connsiteY160" fmla="*/ 3168478 h 4248240"/>
              <a:gd name="connsiteX161" fmla="*/ 3312299 w 4246481"/>
              <a:gd name="connsiteY161" fmla="*/ 3143848 h 4248240"/>
              <a:gd name="connsiteX162" fmla="*/ 3392787 w 4246481"/>
              <a:gd name="connsiteY162" fmla="*/ 3145167 h 4248240"/>
              <a:gd name="connsiteX163" fmla="*/ 3354082 w 4246481"/>
              <a:gd name="connsiteY163" fmla="*/ 3204543 h 4248240"/>
              <a:gd name="connsiteX164" fmla="*/ 3523854 w 4246481"/>
              <a:gd name="connsiteY164" fmla="*/ 3183872 h 4248240"/>
              <a:gd name="connsiteX165" fmla="*/ 3526053 w 4246481"/>
              <a:gd name="connsiteY165" fmla="*/ 3187830 h 4248240"/>
              <a:gd name="connsiteX166" fmla="*/ 3495705 w 4246481"/>
              <a:gd name="connsiteY166" fmla="*/ 3233131 h 4248240"/>
              <a:gd name="connsiteX167" fmla="*/ 3654921 w 4246481"/>
              <a:gd name="connsiteY167" fmla="*/ 3247206 h 4248240"/>
              <a:gd name="connsiteX168" fmla="*/ 3636888 w 4246481"/>
              <a:gd name="connsiteY168" fmla="*/ 3275354 h 4248240"/>
              <a:gd name="connsiteX169" fmla="*/ 3765316 w 4246481"/>
              <a:gd name="connsiteY169" fmla="*/ 3307901 h 4248240"/>
              <a:gd name="connsiteX170" fmla="*/ 3745524 w 4246481"/>
              <a:gd name="connsiteY170" fmla="*/ 3326374 h 4248240"/>
              <a:gd name="connsiteX171" fmla="*/ 3891985 w 4246481"/>
              <a:gd name="connsiteY171" fmla="*/ 3356281 h 4248240"/>
              <a:gd name="connsiteX172" fmla="*/ 4033607 w 4246481"/>
              <a:gd name="connsiteY172" fmla="*/ 3400264 h 4248240"/>
              <a:gd name="connsiteX173" fmla="*/ 4034047 w 4246481"/>
              <a:gd name="connsiteY173" fmla="*/ 3403782 h 4248240"/>
              <a:gd name="connsiteX174" fmla="*/ 3996222 w 4246481"/>
              <a:gd name="connsiteY174" fmla="*/ 3417857 h 4248240"/>
              <a:gd name="connsiteX175" fmla="*/ 3747723 w 4246481"/>
              <a:gd name="connsiteY175" fmla="*/ 3464478 h 4248240"/>
              <a:gd name="connsiteX176" fmla="*/ 3742005 w 4246481"/>
              <a:gd name="connsiteY176" fmla="*/ 3465357 h 4248240"/>
              <a:gd name="connsiteX177" fmla="*/ 3762677 w 4246481"/>
              <a:gd name="connsiteY177" fmla="*/ 3485149 h 4248240"/>
              <a:gd name="connsiteX178" fmla="*/ 3633369 w 4246481"/>
              <a:gd name="connsiteY178" fmla="*/ 3513738 h 4248240"/>
              <a:gd name="connsiteX179" fmla="*/ 3650522 w 4246481"/>
              <a:gd name="connsiteY179" fmla="*/ 3542326 h 4248240"/>
              <a:gd name="connsiteX180" fmla="*/ 3489988 w 4246481"/>
              <a:gd name="connsiteY180" fmla="*/ 3551123 h 4248240"/>
              <a:gd name="connsiteX181" fmla="*/ 3511099 w 4246481"/>
              <a:gd name="connsiteY181" fmla="*/ 3583230 h 4248240"/>
              <a:gd name="connsiteX182" fmla="*/ 3501423 w 4246481"/>
              <a:gd name="connsiteY182" fmla="*/ 3603461 h 4248240"/>
              <a:gd name="connsiteX183" fmla="*/ 3347485 w 4246481"/>
              <a:gd name="connsiteY183" fmla="*/ 3573993 h 4248240"/>
              <a:gd name="connsiteX184" fmla="*/ 3383551 w 4246481"/>
              <a:gd name="connsiteY184" fmla="*/ 3633369 h 4248240"/>
              <a:gd name="connsiteX185" fmla="*/ 3380912 w 4246481"/>
              <a:gd name="connsiteY185" fmla="*/ 3637328 h 4248240"/>
              <a:gd name="connsiteX186" fmla="*/ 3228733 w 4246481"/>
              <a:gd name="connsiteY186" fmla="*/ 3606540 h 4248240"/>
              <a:gd name="connsiteX187" fmla="*/ 3238409 w 4246481"/>
              <a:gd name="connsiteY187" fmla="*/ 3628531 h 4248240"/>
              <a:gd name="connsiteX188" fmla="*/ 3250724 w 4246481"/>
              <a:gd name="connsiteY188" fmla="*/ 3651842 h 4248240"/>
              <a:gd name="connsiteX189" fmla="*/ 3242368 w 4246481"/>
              <a:gd name="connsiteY189" fmla="*/ 3664157 h 4248240"/>
              <a:gd name="connsiteX190" fmla="*/ 3211580 w 4246481"/>
              <a:gd name="connsiteY190" fmla="*/ 3661078 h 4248240"/>
              <a:gd name="connsiteX191" fmla="*/ 3089310 w 4246481"/>
              <a:gd name="connsiteY191" fmla="*/ 3611378 h 4248240"/>
              <a:gd name="connsiteX192" fmla="*/ 3086231 w 4246481"/>
              <a:gd name="connsiteY192" fmla="*/ 3613138 h 4248240"/>
              <a:gd name="connsiteX193" fmla="*/ 3113940 w 4246481"/>
              <a:gd name="connsiteY193" fmla="*/ 3666796 h 4248240"/>
              <a:gd name="connsiteX194" fmla="*/ 3089750 w 4246481"/>
              <a:gd name="connsiteY194" fmla="*/ 3671194 h 4248240"/>
              <a:gd name="connsiteX195" fmla="*/ 2986391 w 4246481"/>
              <a:gd name="connsiteY195" fmla="*/ 3628971 h 4248240"/>
              <a:gd name="connsiteX196" fmla="*/ 2963081 w 4246481"/>
              <a:gd name="connsiteY196" fmla="*/ 3610938 h 4248240"/>
              <a:gd name="connsiteX197" fmla="*/ 2967479 w 4246481"/>
              <a:gd name="connsiteY197" fmla="*/ 3639087 h 4248240"/>
              <a:gd name="connsiteX198" fmla="*/ 2948127 w 4246481"/>
              <a:gd name="connsiteY198" fmla="*/ 3658879 h 4248240"/>
              <a:gd name="connsiteX199" fmla="*/ 2849607 w 4246481"/>
              <a:gd name="connsiteY199" fmla="*/ 3614897 h 4248240"/>
              <a:gd name="connsiteX200" fmla="*/ 2840810 w 4246481"/>
              <a:gd name="connsiteY200" fmla="*/ 3609619 h 4248240"/>
              <a:gd name="connsiteX201" fmla="*/ 2835972 w 4246481"/>
              <a:gd name="connsiteY201" fmla="*/ 3609619 h 4248240"/>
              <a:gd name="connsiteX202" fmla="*/ 2847848 w 4246481"/>
              <a:gd name="connsiteY202" fmla="*/ 3632490 h 4248240"/>
              <a:gd name="connsiteX203" fmla="*/ 2835533 w 4246481"/>
              <a:gd name="connsiteY203" fmla="*/ 3652722 h 4248240"/>
              <a:gd name="connsiteX204" fmla="*/ 2785393 w 4246481"/>
              <a:gd name="connsiteY204" fmla="*/ 3639967 h 4248240"/>
              <a:gd name="connsiteX205" fmla="*/ 2715901 w 4246481"/>
              <a:gd name="connsiteY205" fmla="*/ 3597744 h 4248240"/>
              <a:gd name="connsiteX206" fmla="*/ 2708864 w 4246481"/>
              <a:gd name="connsiteY206" fmla="*/ 3592466 h 4248240"/>
              <a:gd name="connsiteX207" fmla="*/ 2705345 w 4246481"/>
              <a:gd name="connsiteY207" fmla="*/ 3618416 h 4248240"/>
              <a:gd name="connsiteX208" fmla="*/ 2693030 w 4246481"/>
              <a:gd name="connsiteY208" fmla="*/ 3627212 h 4248240"/>
              <a:gd name="connsiteX209" fmla="*/ 2656525 w 4246481"/>
              <a:gd name="connsiteY209" fmla="*/ 3641726 h 4248240"/>
              <a:gd name="connsiteX210" fmla="*/ 2692151 w 4246481"/>
              <a:gd name="connsiteY210" fmla="*/ 3644805 h 4248240"/>
              <a:gd name="connsiteX211" fmla="*/ 2748888 w 4246481"/>
              <a:gd name="connsiteY211" fmla="*/ 3669875 h 4248240"/>
              <a:gd name="connsiteX212" fmla="*/ 2757244 w 4246481"/>
              <a:gd name="connsiteY212" fmla="*/ 3682629 h 4248240"/>
              <a:gd name="connsiteX213" fmla="*/ 2745369 w 4246481"/>
              <a:gd name="connsiteY213" fmla="*/ 3689227 h 4248240"/>
              <a:gd name="connsiteX214" fmla="*/ 2723378 w 4246481"/>
              <a:gd name="connsiteY214" fmla="*/ 3697143 h 4248240"/>
              <a:gd name="connsiteX215" fmla="*/ 2798148 w 4246481"/>
              <a:gd name="connsiteY215" fmla="*/ 3727491 h 4248240"/>
              <a:gd name="connsiteX216" fmla="*/ 2820139 w 4246481"/>
              <a:gd name="connsiteY216" fmla="*/ 3741566 h 4248240"/>
              <a:gd name="connsiteX217" fmla="*/ 2817500 w 4246481"/>
              <a:gd name="connsiteY217" fmla="*/ 3756519 h 4248240"/>
              <a:gd name="connsiteX218" fmla="*/ 2791110 w 4246481"/>
              <a:gd name="connsiteY218" fmla="*/ 3767075 h 4248240"/>
              <a:gd name="connsiteX219" fmla="*/ 2883033 w 4246481"/>
              <a:gd name="connsiteY219" fmla="*/ 3825571 h 4248240"/>
              <a:gd name="connsiteX220" fmla="*/ 2836412 w 4246481"/>
              <a:gd name="connsiteY220" fmla="*/ 3839646 h 4248240"/>
              <a:gd name="connsiteX221" fmla="*/ 2934493 w 4246481"/>
              <a:gd name="connsiteY221" fmla="*/ 3908258 h 4248240"/>
              <a:gd name="connsiteX222" fmla="*/ 2896228 w 4246481"/>
              <a:gd name="connsiteY222" fmla="*/ 3918374 h 4248240"/>
              <a:gd name="connsiteX223" fmla="*/ 2971877 w 4246481"/>
              <a:gd name="connsiteY223" fmla="*/ 3997542 h 4248240"/>
              <a:gd name="connsiteX224" fmla="*/ 2950766 w 4246481"/>
              <a:gd name="connsiteY224" fmla="*/ 4003699 h 4248240"/>
              <a:gd name="connsiteX225" fmla="*/ 3000906 w 4246481"/>
              <a:gd name="connsiteY225" fmla="*/ 4078029 h 4248240"/>
              <a:gd name="connsiteX226" fmla="*/ 2981993 w 4246481"/>
              <a:gd name="connsiteY226" fmla="*/ 4078909 h 4248240"/>
              <a:gd name="connsiteX227" fmla="*/ 3098106 w 4246481"/>
              <a:gd name="connsiteY227" fmla="*/ 4248240 h 4248240"/>
              <a:gd name="connsiteX228" fmla="*/ 2918219 w 4246481"/>
              <a:gd name="connsiteY228" fmla="*/ 4150600 h 4248240"/>
              <a:gd name="connsiteX229" fmla="*/ 2919978 w 4246481"/>
              <a:gd name="connsiteY229" fmla="*/ 4169952 h 4248240"/>
              <a:gd name="connsiteX230" fmla="*/ 2840810 w 4246481"/>
              <a:gd name="connsiteY230" fmla="*/ 4127289 h 4248240"/>
              <a:gd name="connsiteX231" fmla="*/ 2837292 w 4246481"/>
              <a:gd name="connsiteY231" fmla="*/ 4148841 h 4248240"/>
              <a:gd name="connsiteX232" fmla="*/ 2751087 w 4246481"/>
              <a:gd name="connsiteY232" fmla="*/ 4081988 h 4248240"/>
              <a:gd name="connsiteX233" fmla="*/ 2744489 w 4246481"/>
              <a:gd name="connsiteY233" fmla="*/ 4121572 h 4248240"/>
              <a:gd name="connsiteX234" fmla="*/ 2666201 w 4246481"/>
              <a:gd name="connsiteY234" fmla="*/ 4029649 h 4248240"/>
              <a:gd name="connsiteX235" fmla="*/ 2657845 w 4246481"/>
              <a:gd name="connsiteY235" fmla="*/ 4078469 h 4248240"/>
              <a:gd name="connsiteX236" fmla="*/ 2590552 w 4246481"/>
              <a:gd name="connsiteY236" fmla="*/ 3990065 h 4248240"/>
              <a:gd name="connsiteX237" fmla="*/ 2579116 w 4246481"/>
              <a:gd name="connsiteY237" fmla="*/ 4029649 h 4248240"/>
              <a:gd name="connsiteX238" fmla="*/ 2575158 w 4246481"/>
              <a:gd name="connsiteY238" fmla="*/ 4030968 h 4248240"/>
              <a:gd name="connsiteX239" fmla="*/ 2513142 w 4246481"/>
              <a:gd name="connsiteY239" fmla="*/ 3931129 h 4248240"/>
              <a:gd name="connsiteX240" fmla="*/ 2506986 w 4246481"/>
              <a:gd name="connsiteY240" fmla="*/ 3957518 h 4248240"/>
              <a:gd name="connsiteX241" fmla="*/ 2490712 w 4246481"/>
              <a:gd name="connsiteY241" fmla="*/ 3962796 h 4248240"/>
              <a:gd name="connsiteX242" fmla="*/ 2454646 w 4246481"/>
              <a:gd name="connsiteY242" fmla="*/ 3894624 h 4248240"/>
              <a:gd name="connsiteX243" fmla="*/ 2451568 w 4246481"/>
              <a:gd name="connsiteY243" fmla="*/ 3871753 h 4248240"/>
              <a:gd name="connsiteX244" fmla="*/ 2439692 w 4246481"/>
              <a:gd name="connsiteY244" fmla="*/ 3891105 h 4248240"/>
              <a:gd name="connsiteX245" fmla="*/ 2421660 w 4246481"/>
              <a:gd name="connsiteY245" fmla="*/ 3892424 h 4248240"/>
              <a:gd name="connsiteX246" fmla="*/ 2399228 w 4246481"/>
              <a:gd name="connsiteY246" fmla="*/ 3849322 h 4248240"/>
              <a:gd name="connsiteX247" fmla="*/ 2386914 w 4246481"/>
              <a:gd name="connsiteY247" fmla="*/ 3815895 h 4248240"/>
              <a:gd name="connsiteX248" fmla="*/ 2380756 w 4246481"/>
              <a:gd name="connsiteY248" fmla="*/ 3836127 h 4248240"/>
              <a:gd name="connsiteX249" fmla="*/ 2367122 w 4246481"/>
              <a:gd name="connsiteY249" fmla="*/ 3839206 h 4248240"/>
              <a:gd name="connsiteX250" fmla="*/ 2353928 w 4246481"/>
              <a:gd name="connsiteY250" fmla="*/ 3822933 h 4248240"/>
              <a:gd name="connsiteX251" fmla="*/ 2328418 w 4246481"/>
              <a:gd name="connsiteY251" fmla="*/ 3750362 h 4248240"/>
              <a:gd name="connsiteX252" fmla="*/ 2322260 w 4246481"/>
              <a:gd name="connsiteY252" fmla="*/ 3755200 h 4248240"/>
              <a:gd name="connsiteX253" fmla="*/ 2296750 w 4246481"/>
              <a:gd name="connsiteY253" fmla="*/ 3749482 h 4248240"/>
              <a:gd name="connsiteX254" fmla="*/ 2280916 w 4246481"/>
              <a:gd name="connsiteY254" fmla="*/ 3709019 h 4248240"/>
              <a:gd name="connsiteX255" fmla="*/ 2270362 w 4246481"/>
              <a:gd name="connsiteY255" fmla="*/ 3685268 h 4248240"/>
              <a:gd name="connsiteX256" fmla="*/ 2267282 w 4246481"/>
              <a:gd name="connsiteY256" fmla="*/ 3686588 h 4248240"/>
              <a:gd name="connsiteX257" fmla="*/ 2255846 w 4246481"/>
              <a:gd name="connsiteY257" fmla="*/ 3696704 h 4248240"/>
              <a:gd name="connsiteX258" fmla="*/ 2243972 w 4246481"/>
              <a:gd name="connsiteY258" fmla="*/ 3683949 h 4248240"/>
              <a:gd name="connsiteX259" fmla="*/ 2228138 w 4246481"/>
              <a:gd name="connsiteY259" fmla="*/ 3606980 h 4248240"/>
              <a:gd name="connsiteX260" fmla="*/ 2225938 w 4246481"/>
              <a:gd name="connsiteY260" fmla="*/ 3592906 h 4248240"/>
              <a:gd name="connsiteX261" fmla="*/ 2214944 w 4246481"/>
              <a:gd name="connsiteY261" fmla="*/ 3606540 h 4248240"/>
              <a:gd name="connsiteX262" fmla="*/ 2204388 w 4246481"/>
              <a:gd name="connsiteY262" fmla="*/ 3606101 h 4248240"/>
              <a:gd name="connsiteX263" fmla="*/ 2190754 w 4246481"/>
              <a:gd name="connsiteY263" fmla="*/ 3579711 h 4248240"/>
              <a:gd name="connsiteX264" fmla="*/ 2143252 w 4246481"/>
              <a:gd name="connsiteY264" fmla="*/ 3418297 h 4248240"/>
              <a:gd name="connsiteX265" fmla="*/ 2139734 w 4246481"/>
              <a:gd name="connsiteY265" fmla="*/ 3412139 h 4248240"/>
              <a:gd name="connsiteX266" fmla="*/ 2135776 w 4246481"/>
              <a:gd name="connsiteY266" fmla="*/ 3445126 h 4248240"/>
              <a:gd name="connsiteX267" fmla="*/ 2120822 w 4246481"/>
              <a:gd name="connsiteY267" fmla="*/ 3767075 h 4248240"/>
              <a:gd name="connsiteX268" fmla="*/ 2137974 w 4246481"/>
              <a:gd name="connsiteY268" fmla="*/ 3936846 h 4248240"/>
              <a:gd name="connsiteX269" fmla="*/ 2145452 w 4246481"/>
              <a:gd name="connsiteY269" fmla="*/ 4173471 h 4248240"/>
              <a:gd name="connsiteX270" fmla="*/ 2134016 w 4246481"/>
              <a:gd name="connsiteY270" fmla="*/ 4184466 h 4248240"/>
              <a:gd name="connsiteX271" fmla="*/ 2104108 w 4246481"/>
              <a:gd name="connsiteY271" fmla="*/ 4184466 h 4248240"/>
              <a:gd name="connsiteX272" fmla="*/ 2103228 w 4246481"/>
              <a:gd name="connsiteY272" fmla="*/ 4177869 h 4248240"/>
              <a:gd name="connsiteX273" fmla="*/ 2086076 w 4246481"/>
              <a:gd name="connsiteY273" fmla="*/ 3859438 h 4248240"/>
              <a:gd name="connsiteX274" fmla="*/ 2090034 w 4246481"/>
              <a:gd name="connsiteY274" fmla="*/ 3478112 h 4248240"/>
              <a:gd name="connsiteX275" fmla="*/ 2094872 w 4246481"/>
              <a:gd name="connsiteY275" fmla="*/ 3433690 h 4248240"/>
              <a:gd name="connsiteX276" fmla="*/ 2092234 w 4246481"/>
              <a:gd name="connsiteY276" fmla="*/ 3432811 h 4248240"/>
              <a:gd name="connsiteX277" fmla="*/ 2073760 w 4246481"/>
              <a:gd name="connsiteY277" fmla="*/ 3496145 h 4248240"/>
              <a:gd name="connsiteX278" fmla="*/ 2051770 w 4246481"/>
              <a:gd name="connsiteY278" fmla="*/ 3585429 h 4248240"/>
              <a:gd name="connsiteX279" fmla="*/ 2050010 w 4246481"/>
              <a:gd name="connsiteY279" fmla="*/ 3590707 h 4248240"/>
              <a:gd name="connsiteX280" fmla="*/ 2039894 w 4246481"/>
              <a:gd name="connsiteY280" fmla="*/ 3608300 h 4248240"/>
              <a:gd name="connsiteX281" fmla="*/ 2027140 w 4246481"/>
              <a:gd name="connsiteY281" fmla="*/ 3595545 h 4248240"/>
              <a:gd name="connsiteX282" fmla="*/ 2023182 w 4246481"/>
              <a:gd name="connsiteY282" fmla="*/ 3592906 h 4248240"/>
              <a:gd name="connsiteX283" fmla="*/ 2016584 w 4246481"/>
              <a:gd name="connsiteY283" fmla="*/ 3638207 h 4248240"/>
              <a:gd name="connsiteX284" fmla="*/ 2006468 w 4246481"/>
              <a:gd name="connsiteY284" fmla="*/ 3679991 h 4248240"/>
              <a:gd name="connsiteX285" fmla="*/ 1980078 w 4246481"/>
              <a:gd name="connsiteY285" fmla="*/ 3683069 h 4248240"/>
              <a:gd name="connsiteX286" fmla="*/ 1972162 w 4246481"/>
              <a:gd name="connsiteY286" fmla="*/ 3697143 h 4248240"/>
              <a:gd name="connsiteX287" fmla="*/ 1953250 w 4246481"/>
              <a:gd name="connsiteY287" fmla="*/ 3744204 h 4248240"/>
              <a:gd name="connsiteX288" fmla="*/ 1925540 w 4246481"/>
              <a:gd name="connsiteY288" fmla="*/ 3751242 h 4248240"/>
              <a:gd name="connsiteX289" fmla="*/ 1923342 w 4246481"/>
              <a:gd name="connsiteY289" fmla="*/ 3749922 h 4248240"/>
              <a:gd name="connsiteX290" fmla="*/ 1901790 w 4246481"/>
              <a:gd name="connsiteY290" fmla="*/ 3808858 h 4248240"/>
              <a:gd name="connsiteX291" fmla="*/ 1883318 w 4246481"/>
              <a:gd name="connsiteY291" fmla="*/ 3835687 h 4248240"/>
              <a:gd name="connsiteX292" fmla="*/ 1868364 w 4246481"/>
              <a:gd name="connsiteY292" fmla="*/ 3831289 h 4248240"/>
              <a:gd name="connsiteX293" fmla="*/ 1862646 w 4246481"/>
              <a:gd name="connsiteY293" fmla="*/ 3812377 h 4248240"/>
              <a:gd name="connsiteX294" fmla="*/ 1841974 w 4246481"/>
              <a:gd name="connsiteY294" fmla="*/ 3861197 h 4248240"/>
              <a:gd name="connsiteX295" fmla="*/ 1823501 w 4246481"/>
              <a:gd name="connsiteY295" fmla="*/ 3892424 h 4248240"/>
              <a:gd name="connsiteX296" fmla="*/ 1807228 w 4246481"/>
              <a:gd name="connsiteY296" fmla="*/ 3891105 h 4248240"/>
              <a:gd name="connsiteX297" fmla="*/ 1795353 w 4246481"/>
              <a:gd name="connsiteY297" fmla="*/ 3871753 h 4248240"/>
              <a:gd name="connsiteX298" fmla="*/ 1789635 w 4246481"/>
              <a:gd name="connsiteY298" fmla="*/ 3905179 h 4248240"/>
              <a:gd name="connsiteX299" fmla="*/ 1756649 w 4246481"/>
              <a:gd name="connsiteY299" fmla="*/ 3962796 h 4248240"/>
              <a:gd name="connsiteX300" fmla="*/ 1740375 w 4246481"/>
              <a:gd name="connsiteY300" fmla="*/ 3957078 h 4248240"/>
              <a:gd name="connsiteX301" fmla="*/ 1734218 w 4246481"/>
              <a:gd name="connsiteY301" fmla="*/ 3929370 h 4248240"/>
              <a:gd name="connsiteX302" fmla="*/ 1707829 w 4246481"/>
              <a:gd name="connsiteY302" fmla="*/ 3984787 h 4248240"/>
              <a:gd name="connsiteX303" fmla="*/ 1669125 w 4246481"/>
              <a:gd name="connsiteY303" fmla="*/ 4031848 h 4248240"/>
              <a:gd name="connsiteX304" fmla="*/ 1657250 w 4246481"/>
              <a:gd name="connsiteY304" fmla="*/ 3989625 h 4248240"/>
              <a:gd name="connsiteX305" fmla="*/ 1589956 w 4246481"/>
              <a:gd name="connsiteY305" fmla="*/ 4078909 h 4248240"/>
              <a:gd name="connsiteX306" fmla="*/ 1581160 w 4246481"/>
              <a:gd name="connsiteY306" fmla="*/ 4030968 h 4248240"/>
              <a:gd name="connsiteX307" fmla="*/ 1503311 w 4246481"/>
              <a:gd name="connsiteY307" fmla="*/ 4121132 h 4248240"/>
              <a:gd name="connsiteX308" fmla="*/ 1497154 w 4246481"/>
              <a:gd name="connsiteY308" fmla="*/ 4082428 h 4248240"/>
              <a:gd name="connsiteX309" fmla="*/ 1410509 w 4246481"/>
              <a:gd name="connsiteY309" fmla="*/ 4149281 h 4248240"/>
              <a:gd name="connsiteX310" fmla="*/ 1407430 w 4246481"/>
              <a:gd name="connsiteY310" fmla="*/ 4127289 h 4248240"/>
              <a:gd name="connsiteX311" fmla="*/ 1328262 w 4246481"/>
              <a:gd name="connsiteY311" fmla="*/ 4169952 h 4248240"/>
              <a:gd name="connsiteX312" fmla="*/ 1330021 w 4246481"/>
              <a:gd name="connsiteY312" fmla="*/ 4150160 h 4248240"/>
              <a:gd name="connsiteX313" fmla="*/ 1149255 w 4246481"/>
              <a:gd name="connsiteY313" fmla="*/ 4248240 h 4248240"/>
              <a:gd name="connsiteX314" fmla="*/ 1266687 w 4246481"/>
              <a:gd name="connsiteY314" fmla="*/ 4078909 h 4248240"/>
              <a:gd name="connsiteX315" fmla="*/ 1245575 w 4246481"/>
              <a:gd name="connsiteY315" fmla="*/ 4078909 h 4248240"/>
              <a:gd name="connsiteX316" fmla="*/ 1297475 w 4246481"/>
              <a:gd name="connsiteY316" fmla="*/ 4003260 h 4248240"/>
              <a:gd name="connsiteX317" fmla="*/ 1275923 w 4246481"/>
              <a:gd name="connsiteY317" fmla="*/ 3997542 h 4248240"/>
              <a:gd name="connsiteX318" fmla="*/ 1352452 w 4246481"/>
              <a:gd name="connsiteY318" fmla="*/ 3917934 h 4248240"/>
              <a:gd name="connsiteX319" fmla="*/ 1314188 w 4246481"/>
              <a:gd name="connsiteY319" fmla="*/ 3907818 h 4248240"/>
              <a:gd name="connsiteX320" fmla="*/ 1412708 w 4246481"/>
              <a:gd name="connsiteY320" fmla="*/ 3839646 h 4248240"/>
              <a:gd name="connsiteX321" fmla="*/ 1366087 w 4246481"/>
              <a:gd name="connsiteY321" fmla="*/ 3825571 h 4248240"/>
              <a:gd name="connsiteX322" fmla="*/ 1461088 w 4246481"/>
              <a:gd name="connsiteY322" fmla="*/ 3767515 h 4248240"/>
              <a:gd name="connsiteX323" fmla="*/ 1421944 w 4246481"/>
              <a:gd name="connsiteY323" fmla="*/ 3751681 h 4248240"/>
              <a:gd name="connsiteX324" fmla="*/ 1421064 w 4246481"/>
              <a:gd name="connsiteY324" fmla="*/ 3747283 h 4248240"/>
              <a:gd name="connsiteX325" fmla="*/ 1528821 w 4246481"/>
              <a:gd name="connsiteY325" fmla="*/ 3698023 h 4248240"/>
              <a:gd name="connsiteX326" fmla="*/ 1487478 w 4246481"/>
              <a:gd name="connsiteY326" fmla="*/ 3682190 h 4248240"/>
              <a:gd name="connsiteX327" fmla="*/ 1503311 w 4246481"/>
              <a:gd name="connsiteY327" fmla="*/ 3664597 h 4248240"/>
              <a:gd name="connsiteX328" fmla="*/ 1577201 w 4246481"/>
              <a:gd name="connsiteY328" fmla="*/ 3641726 h 4248240"/>
              <a:gd name="connsiteX329" fmla="*/ 1588197 w 4246481"/>
              <a:gd name="connsiteY329" fmla="*/ 3641286 h 4248240"/>
              <a:gd name="connsiteX330" fmla="*/ 1589956 w 4246481"/>
              <a:gd name="connsiteY330" fmla="*/ 3639087 h 4248240"/>
              <a:gd name="connsiteX331" fmla="*/ 1568845 w 4246481"/>
              <a:gd name="connsiteY331" fmla="*/ 3623253 h 4248240"/>
              <a:gd name="connsiteX332" fmla="*/ 1557409 w 4246481"/>
              <a:gd name="connsiteY332" fmla="*/ 3625453 h 4248240"/>
              <a:gd name="connsiteX333" fmla="*/ 1540696 w 4246481"/>
              <a:gd name="connsiteY333" fmla="*/ 3615337 h 4248240"/>
              <a:gd name="connsiteX334" fmla="*/ 1538937 w 4246481"/>
              <a:gd name="connsiteY334" fmla="*/ 3603461 h 4248240"/>
              <a:gd name="connsiteX335" fmla="*/ 1537617 w 4246481"/>
              <a:gd name="connsiteY335" fmla="*/ 3590707 h 4248240"/>
              <a:gd name="connsiteX336" fmla="*/ 1528821 w 4246481"/>
              <a:gd name="connsiteY336" fmla="*/ 3597304 h 4248240"/>
              <a:gd name="connsiteX337" fmla="*/ 1421064 w 4246481"/>
              <a:gd name="connsiteY337" fmla="*/ 3650962 h 4248240"/>
              <a:gd name="connsiteX338" fmla="*/ 1413587 w 4246481"/>
              <a:gd name="connsiteY338" fmla="*/ 3652282 h 4248240"/>
              <a:gd name="connsiteX339" fmla="*/ 1396434 w 4246481"/>
              <a:gd name="connsiteY339" fmla="*/ 3647444 h 4248240"/>
              <a:gd name="connsiteX340" fmla="*/ 1399073 w 4246481"/>
              <a:gd name="connsiteY340" fmla="*/ 3630291 h 4248240"/>
              <a:gd name="connsiteX341" fmla="*/ 1409189 w 4246481"/>
              <a:gd name="connsiteY341" fmla="*/ 3609179 h 4248240"/>
              <a:gd name="connsiteX342" fmla="*/ 1406990 w 4246481"/>
              <a:gd name="connsiteY342" fmla="*/ 3607420 h 4248240"/>
              <a:gd name="connsiteX343" fmla="*/ 1361688 w 4246481"/>
              <a:gd name="connsiteY343" fmla="*/ 3632490 h 4248240"/>
              <a:gd name="connsiteX344" fmla="*/ 1301433 w 4246481"/>
              <a:gd name="connsiteY344" fmla="*/ 3656680 h 4248240"/>
              <a:gd name="connsiteX345" fmla="*/ 1288238 w 4246481"/>
              <a:gd name="connsiteY345" fmla="*/ 3658879 h 4248240"/>
              <a:gd name="connsiteX346" fmla="*/ 1276803 w 4246481"/>
              <a:gd name="connsiteY346" fmla="*/ 3646124 h 4248240"/>
              <a:gd name="connsiteX347" fmla="*/ 1280321 w 4246481"/>
              <a:gd name="connsiteY347" fmla="*/ 3608300 h 4248240"/>
              <a:gd name="connsiteX348" fmla="*/ 1263608 w 4246481"/>
              <a:gd name="connsiteY348" fmla="*/ 3623693 h 4248240"/>
              <a:gd name="connsiteX349" fmla="*/ 1169047 w 4246481"/>
              <a:gd name="connsiteY349" fmla="*/ 3668995 h 4248240"/>
              <a:gd name="connsiteX350" fmla="*/ 1141778 w 4246481"/>
              <a:gd name="connsiteY350" fmla="*/ 3668115 h 4248240"/>
              <a:gd name="connsiteX351" fmla="*/ 1136060 w 4246481"/>
              <a:gd name="connsiteY351" fmla="*/ 3655360 h 4248240"/>
              <a:gd name="connsiteX352" fmla="*/ 1151893 w 4246481"/>
              <a:gd name="connsiteY352" fmla="*/ 3627212 h 4248240"/>
              <a:gd name="connsiteX353" fmla="*/ 1159810 w 4246481"/>
              <a:gd name="connsiteY353" fmla="*/ 3608739 h 4248240"/>
              <a:gd name="connsiteX354" fmla="*/ 1150134 w 4246481"/>
              <a:gd name="connsiteY354" fmla="*/ 3614017 h 4248240"/>
              <a:gd name="connsiteX355" fmla="*/ 1020387 w 4246481"/>
              <a:gd name="connsiteY355" fmla="*/ 3661958 h 4248240"/>
              <a:gd name="connsiteX356" fmla="*/ 995317 w 4246481"/>
              <a:gd name="connsiteY356" fmla="*/ 3659759 h 4248240"/>
              <a:gd name="connsiteX357" fmla="*/ 1002794 w 4246481"/>
              <a:gd name="connsiteY357" fmla="*/ 3636448 h 4248240"/>
              <a:gd name="connsiteX358" fmla="*/ 1016868 w 4246481"/>
              <a:gd name="connsiteY358" fmla="*/ 3605221 h 4248240"/>
              <a:gd name="connsiteX359" fmla="*/ 864690 w 4246481"/>
              <a:gd name="connsiteY359" fmla="*/ 3636008 h 4248240"/>
              <a:gd name="connsiteX360" fmla="*/ 861611 w 4246481"/>
              <a:gd name="connsiteY360" fmla="*/ 3632050 h 4248240"/>
              <a:gd name="connsiteX361" fmla="*/ 897237 w 4246481"/>
              <a:gd name="connsiteY361" fmla="*/ 3573114 h 4248240"/>
              <a:gd name="connsiteX362" fmla="*/ 889320 w 4246481"/>
              <a:gd name="connsiteY362" fmla="*/ 3576192 h 4248240"/>
              <a:gd name="connsiteX363" fmla="*/ 739780 w 4246481"/>
              <a:gd name="connsiteY363" fmla="*/ 3601262 h 4248240"/>
              <a:gd name="connsiteX364" fmla="*/ 731864 w 4246481"/>
              <a:gd name="connsiteY364" fmla="*/ 3586309 h 4248240"/>
              <a:gd name="connsiteX365" fmla="*/ 755614 w 4246481"/>
              <a:gd name="connsiteY365" fmla="*/ 3549803 h 4248240"/>
              <a:gd name="connsiteX366" fmla="*/ 595079 w 4246481"/>
              <a:gd name="connsiteY366" fmla="*/ 3541447 h 4248240"/>
              <a:gd name="connsiteX367" fmla="*/ 612232 w 4246481"/>
              <a:gd name="connsiteY367" fmla="*/ 3512418 h 4248240"/>
              <a:gd name="connsiteX368" fmla="*/ 482924 w 4246481"/>
              <a:gd name="connsiteY368" fmla="*/ 3483390 h 4248240"/>
              <a:gd name="connsiteX369" fmla="*/ 503156 w 4246481"/>
              <a:gd name="connsiteY369" fmla="*/ 3464478 h 4248240"/>
              <a:gd name="connsiteX370" fmla="*/ 211994 w 4246481"/>
              <a:gd name="connsiteY370" fmla="*/ 3403342 h 4248240"/>
              <a:gd name="connsiteX371" fmla="*/ 211554 w 4246481"/>
              <a:gd name="connsiteY371" fmla="*/ 3398505 h 4248240"/>
              <a:gd name="connsiteX372" fmla="*/ 241902 w 4246481"/>
              <a:gd name="connsiteY372" fmla="*/ 3385310 h 4248240"/>
              <a:gd name="connsiteX373" fmla="*/ 425748 w 4246481"/>
              <a:gd name="connsiteY373" fmla="*/ 3338689 h 4248240"/>
              <a:gd name="connsiteX374" fmla="*/ 500517 w 4246481"/>
              <a:gd name="connsiteY374" fmla="*/ 3325054 h 4248240"/>
              <a:gd name="connsiteX375" fmla="*/ 479846 w 4246481"/>
              <a:gd name="connsiteY375" fmla="*/ 3305262 h 4248240"/>
              <a:gd name="connsiteX376" fmla="*/ 607834 w 4246481"/>
              <a:gd name="connsiteY376" fmla="*/ 3272715 h 4248240"/>
              <a:gd name="connsiteX377" fmla="*/ 589801 w 4246481"/>
              <a:gd name="connsiteY377" fmla="*/ 3245007 h 4248240"/>
              <a:gd name="connsiteX378" fmla="*/ 748577 w 4246481"/>
              <a:gd name="connsiteY378" fmla="*/ 3230932 h 4248240"/>
              <a:gd name="connsiteX379" fmla="*/ 718669 w 4246481"/>
              <a:gd name="connsiteY379" fmla="*/ 3185631 h 4248240"/>
              <a:gd name="connsiteX380" fmla="*/ 720868 w 4246481"/>
              <a:gd name="connsiteY380" fmla="*/ 3181672 h 4248240"/>
              <a:gd name="connsiteX381" fmla="*/ 890639 w 4246481"/>
              <a:gd name="connsiteY381" fmla="*/ 3202784 h 4248240"/>
              <a:gd name="connsiteX382" fmla="*/ 852375 w 4246481"/>
              <a:gd name="connsiteY382" fmla="*/ 3143408 h 4248240"/>
              <a:gd name="connsiteX383" fmla="*/ 934182 w 4246481"/>
              <a:gd name="connsiteY383" fmla="*/ 3142088 h 4248240"/>
              <a:gd name="connsiteX384" fmla="*/ 1006752 w 4246481"/>
              <a:gd name="connsiteY384" fmla="*/ 3168038 h 4248240"/>
              <a:gd name="connsiteX385" fmla="*/ 1008951 w 4246481"/>
              <a:gd name="connsiteY385" fmla="*/ 3165839 h 4248240"/>
              <a:gd name="connsiteX386" fmla="*/ 998835 w 4246481"/>
              <a:gd name="connsiteY386" fmla="*/ 3144288 h 4248240"/>
              <a:gd name="connsiteX387" fmla="*/ 986960 w 4246481"/>
              <a:gd name="connsiteY387" fmla="*/ 3124056 h 4248240"/>
              <a:gd name="connsiteX388" fmla="*/ 996196 w 4246481"/>
              <a:gd name="connsiteY388" fmla="*/ 3109102 h 4248240"/>
              <a:gd name="connsiteX389" fmla="*/ 1061290 w 4246481"/>
              <a:gd name="connsiteY389" fmla="*/ 3120097 h 4248240"/>
              <a:gd name="connsiteX390" fmla="*/ 1149255 w 4246481"/>
              <a:gd name="connsiteY390" fmla="*/ 3153524 h 4248240"/>
              <a:gd name="connsiteX391" fmla="*/ 1145296 w 4246481"/>
              <a:gd name="connsiteY391" fmla="*/ 3142968 h 4248240"/>
              <a:gd name="connsiteX392" fmla="*/ 1128143 w 4246481"/>
              <a:gd name="connsiteY392" fmla="*/ 3114379 h 4248240"/>
              <a:gd name="connsiteX393" fmla="*/ 1135620 w 4246481"/>
              <a:gd name="connsiteY393" fmla="*/ 3098546 h 4248240"/>
              <a:gd name="connsiteX394" fmla="*/ 1182681 w 4246481"/>
              <a:gd name="connsiteY394" fmla="*/ 3102064 h 4248240"/>
              <a:gd name="connsiteX395" fmla="*/ 1261849 w 4246481"/>
              <a:gd name="connsiteY395" fmla="*/ 3144727 h 4248240"/>
              <a:gd name="connsiteX396" fmla="*/ 1275483 w 4246481"/>
              <a:gd name="connsiteY396" fmla="*/ 3152644 h 4248240"/>
              <a:gd name="connsiteX397" fmla="*/ 1269326 w 4246481"/>
              <a:gd name="connsiteY397" fmla="*/ 3123176 h 4248240"/>
              <a:gd name="connsiteX398" fmla="*/ 1288678 w 4246481"/>
              <a:gd name="connsiteY398" fmla="*/ 3103824 h 4248240"/>
              <a:gd name="connsiteX399" fmla="*/ 1376642 w 4246481"/>
              <a:gd name="connsiteY399" fmla="*/ 3138570 h 4248240"/>
              <a:gd name="connsiteX400" fmla="*/ 1393356 w 4246481"/>
              <a:gd name="connsiteY400" fmla="*/ 3135491 h 4248240"/>
              <a:gd name="connsiteX401" fmla="*/ 1361688 w 4246481"/>
              <a:gd name="connsiteY401" fmla="*/ 3105583 h 4248240"/>
              <a:gd name="connsiteX402" fmla="*/ 1255252 w 4246481"/>
              <a:gd name="connsiteY402" fmla="*/ 3073036 h 4248240"/>
              <a:gd name="connsiteX403" fmla="*/ 1238099 w 4246481"/>
              <a:gd name="connsiteY403" fmla="*/ 3065999 h 4248240"/>
              <a:gd name="connsiteX404" fmla="*/ 1231061 w 4246481"/>
              <a:gd name="connsiteY404" fmla="*/ 3041809 h 4248240"/>
              <a:gd name="connsiteX405" fmla="*/ 1253492 w 4246481"/>
              <a:gd name="connsiteY405" fmla="*/ 3009702 h 4248240"/>
              <a:gd name="connsiteX406" fmla="*/ 1216987 w 4246481"/>
              <a:gd name="connsiteY406" fmla="*/ 3006623 h 4248240"/>
              <a:gd name="connsiteX407" fmla="*/ 1065249 w 4246481"/>
              <a:gd name="connsiteY407" fmla="*/ 2956044 h 4248240"/>
              <a:gd name="connsiteX408" fmla="*/ 1048095 w 4246481"/>
              <a:gd name="connsiteY408" fmla="*/ 2941970 h 4248240"/>
              <a:gd name="connsiteX409" fmla="*/ 1053813 w 4246481"/>
              <a:gd name="connsiteY409" fmla="*/ 2914261 h 4248240"/>
              <a:gd name="connsiteX410" fmla="*/ 1078883 w 4246481"/>
              <a:gd name="connsiteY410" fmla="*/ 2905904 h 4248240"/>
              <a:gd name="connsiteX411" fmla="*/ 1098235 w 4246481"/>
              <a:gd name="connsiteY411" fmla="*/ 2895788 h 4248240"/>
              <a:gd name="connsiteX412" fmla="*/ 1024785 w 4246481"/>
              <a:gd name="connsiteY412" fmla="*/ 2877755 h 4248240"/>
              <a:gd name="connsiteX413" fmla="*/ 926705 w 4246481"/>
              <a:gd name="connsiteY413" fmla="*/ 2839051 h 4248240"/>
              <a:gd name="connsiteX414" fmla="*/ 924945 w 4246481"/>
              <a:gd name="connsiteY414" fmla="*/ 2797708 h 4248240"/>
              <a:gd name="connsiteX415" fmla="*/ 954853 w 4246481"/>
              <a:gd name="connsiteY415" fmla="*/ 2774837 h 4248240"/>
              <a:gd name="connsiteX416" fmla="*/ 961451 w 4246481"/>
              <a:gd name="connsiteY416" fmla="*/ 2767360 h 4248240"/>
              <a:gd name="connsiteX417" fmla="*/ 946057 w 4246481"/>
              <a:gd name="connsiteY417" fmla="*/ 2767360 h 4248240"/>
              <a:gd name="connsiteX418" fmla="*/ 797397 w 4246481"/>
              <a:gd name="connsiteY418" fmla="*/ 2733494 h 4248240"/>
              <a:gd name="connsiteX419" fmla="*/ 749017 w 4246481"/>
              <a:gd name="connsiteY419" fmla="*/ 2694350 h 4248240"/>
              <a:gd name="connsiteX420" fmla="*/ 755174 w 4246481"/>
              <a:gd name="connsiteY420" fmla="*/ 2671039 h 4248240"/>
              <a:gd name="connsiteX421" fmla="*/ 805314 w 4246481"/>
              <a:gd name="connsiteY421" fmla="*/ 2654326 h 4248240"/>
              <a:gd name="connsiteX422" fmla="*/ 822907 w 4246481"/>
              <a:gd name="connsiteY422" fmla="*/ 2642891 h 4248240"/>
              <a:gd name="connsiteX423" fmla="*/ 777605 w 4246481"/>
              <a:gd name="connsiteY423" fmla="*/ 2631895 h 4248240"/>
              <a:gd name="connsiteX424" fmla="*/ 608274 w 4246481"/>
              <a:gd name="connsiteY424" fmla="*/ 2550528 h 4248240"/>
              <a:gd name="connsiteX425" fmla="*/ 595959 w 4246481"/>
              <a:gd name="connsiteY425" fmla="*/ 2532055 h 4248240"/>
              <a:gd name="connsiteX426" fmla="*/ 613551 w 4246481"/>
              <a:gd name="connsiteY426" fmla="*/ 2517981 h 4248240"/>
              <a:gd name="connsiteX427" fmla="*/ 650936 w 4246481"/>
              <a:gd name="connsiteY427" fmla="*/ 2505226 h 4248240"/>
              <a:gd name="connsiteX428" fmla="*/ 676006 w 4246481"/>
              <a:gd name="connsiteY428" fmla="*/ 2492032 h 4248240"/>
              <a:gd name="connsiteX429" fmla="*/ 489082 w 4246481"/>
              <a:gd name="connsiteY429" fmla="*/ 2388233 h 4248240"/>
              <a:gd name="connsiteX430" fmla="*/ 496119 w 4246481"/>
              <a:gd name="connsiteY430" fmla="*/ 2359644 h 4248240"/>
              <a:gd name="connsiteX431" fmla="*/ 562532 w 4246481"/>
              <a:gd name="connsiteY431" fmla="*/ 2341612 h 4248240"/>
              <a:gd name="connsiteX432" fmla="*/ 573528 w 4246481"/>
              <a:gd name="connsiteY432" fmla="*/ 2336773 h 4248240"/>
              <a:gd name="connsiteX433" fmla="*/ 489522 w 4246481"/>
              <a:gd name="connsiteY433" fmla="*/ 2301148 h 4248240"/>
              <a:gd name="connsiteX434" fmla="*/ 376488 w 4246481"/>
              <a:gd name="connsiteY434" fmla="*/ 2211424 h 4248240"/>
              <a:gd name="connsiteX435" fmla="*/ 384844 w 4246481"/>
              <a:gd name="connsiteY435" fmla="*/ 2181516 h 4248240"/>
              <a:gd name="connsiteX436" fmla="*/ 444220 w 4246481"/>
              <a:gd name="connsiteY436" fmla="*/ 2167002 h 4248240"/>
              <a:gd name="connsiteX437" fmla="*/ 318871 w 4246481"/>
              <a:gd name="connsiteY437" fmla="*/ 2051769 h 4248240"/>
              <a:gd name="connsiteX438" fmla="*/ 282366 w 4246481"/>
              <a:gd name="connsiteY438" fmla="*/ 2004268 h 4248240"/>
              <a:gd name="connsiteX439" fmla="*/ 277088 w 4246481"/>
              <a:gd name="connsiteY439" fmla="*/ 1994152 h 4248240"/>
              <a:gd name="connsiteX440" fmla="*/ 323709 w 4246481"/>
              <a:gd name="connsiteY440" fmla="*/ 1981837 h 4248240"/>
              <a:gd name="connsiteX441" fmla="*/ 210675 w 4246481"/>
              <a:gd name="connsiteY441" fmla="*/ 1819103 h 4248240"/>
              <a:gd name="connsiteX442" fmla="*/ 255976 w 4246481"/>
              <a:gd name="connsiteY442" fmla="*/ 1819103 h 4248240"/>
              <a:gd name="connsiteX443" fmla="*/ 208036 w 4246481"/>
              <a:gd name="connsiteY443" fmla="*/ 1762366 h 4248240"/>
              <a:gd name="connsiteX444" fmla="*/ 29908 w 4246481"/>
              <a:gd name="connsiteY444" fmla="*/ 1512547 h 4248240"/>
              <a:gd name="connsiteX445" fmla="*/ 0 w 4246481"/>
              <a:gd name="connsiteY445" fmla="*/ 1453611 h 4248240"/>
              <a:gd name="connsiteX446" fmla="*/ 0 w 4246481"/>
              <a:gd name="connsiteY446" fmla="*/ 1449213 h 4248240"/>
              <a:gd name="connsiteX447" fmla="*/ 113034 w 4246481"/>
              <a:gd name="connsiteY447" fmla="*/ 1495834 h 4248240"/>
              <a:gd name="connsiteX448" fmla="*/ 377807 w 4246481"/>
              <a:gd name="connsiteY448" fmla="*/ 1655489 h 4248240"/>
              <a:gd name="connsiteX449" fmla="*/ 393641 w 4246481"/>
              <a:gd name="connsiteY449" fmla="*/ 1666925 h 4248240"/>
              <a:gd name="connsiteX450" fmla="*/ 389682 w 4246481"/>
              <a:gd name="connsiteY450" fmla="*/ 1622503 h 4248240"/>
              <a:gd name="connsiteX451" fmla="*/ 563412 w 4246481"/>
              <a:gd name="connsiteY451" fmla="*/ 1717504 h 4248240"/>
              <a:gd name="connsiteX452" fmla="*/ 571768 w 4246481"/>
              <a:gd name="connsiteY452" fmla="*/ 1668244 h 4248240"/>
              <a:gd name="connsiteX453" fmla="*/ 762211 w 4246481"/>
              <a:gd name="connsiteY453" fmla="*/ 1816904 h 4248240"/>
              <a:gd name="connsiteX454" fmla="*/ 763971 w 4246481"/>
              <a:gd name="connsiteY454" fmla="*/ 1805029 h 4248240"/>
              <a:gd name="connsiteX455" fmla="*/ 769688 w 4246481"/>
              <a:gd name="connsiteY455" fmla="*/ 1762366 h 4248240"/>
              <a:gd name="connsiteX456" fmla="*/ 803994 w 4246481"/>
              <a:gd name="connsiteY456" fmla="*/ 1749172 h 4248240"/>
              <a:gd name="connsiteX457" fmla="*/ 854134 w 4246481"/>
              <a:gd name="connsiteY457" fmla="*/ 1794473 h 4248240"/>
              <a:gd name="connsiteX458" fmla="*/ 933302 w 4246481"/>
              <a:gd name="connsiteY458" fmla="*/ 1903989 h 4248240"/>
              <a:gd name="connsiteX459" fmla="*/ 945617 w 4246481"/>
              <a:gd name="connsiteY459" fmla="*/ 1929059 h 4248240"/>
              <a:gd name="connsiteX460" fmla="*/ 950455 w 4246481"/>
              <a:gd name="connsiteY460" fmla="*/ 1902230 h 4248240"/>
              <a:gd name="connsiteX461" fmla="*/ 961451 w 4246481"/>
              <a:gd name="connsiteY461" fmla="*/ 1837576 h 4248240"/>
              <a:gd name="connsiteX462" fmla="*/ 974645 w 4246481"/>
              <a:gd name="connsiteY462" fmla="*/ 1831418 h 4248240"/>
              <a:gd name="connsiteX463" fmla="*/ 1103953 w 4246481"/>
              <a:gd name="connsiteY463" fmla="*/ 1996791 h 4248240"/>
              <a:gd name="connsiteX464" fmla="*/ 1109671 w 4246481"/>
              <a:gd name="connsiteY464" fmla="*/ 2012625 h 4248240"/>
              <a:gd name="connsiteX465" fmla="*/ 1119347 w 4246481"/>
              <a:gd name="connsiteY465" fmla="*/ 1987115 h 4248240"/>
              <a:gd name="connsiteX466" fmla="*/ 1128583 w 4246481"/>
              <a:gd name="connsiteY466" fmla="*/ 1947091 h 4248240"/>
              <a:gd name="connsiteX467" fmla="*/ 1133421 w 4246481"/>
              <a:gd name="connsiteY467" fmla="*/ 1934776 h 4248240"/>
              <a:gd name="connsiteX468" fmla="*/ 1149694 w 4246481"/>
              <a:gd name="connsiteY468" fmla="*/ 1931258 h 4248240"/>
              <a:gd name="connsiteX469" fmla="*/ 1176963 w 4246481"/>
              <a:gd name="connsiteY469" fmla="*/ 1958527 h 4248240"/>
              <a:gd name="connsiteX470" fmla="*/ 1271525 w 4246481"/>
              <a:gd name="connsiteY470" fmla="*/ 2138854 h 4248240"/>
              <a:gd name="connsiteX471" fmla="*/ 1274164 w 4246481"/>
              <a:gd name="connsiteY471" fmla="*/ 2147210 h 4248240"/>
              <a:gd name="connsiteX472" fmla="*/ 1281201 w 4246481"/>
              <a:gd name="connsiteY472" fmla="*/ 2131377 h 4248240"/>
              <a:gd name="connsiteX473" fmla="*/ 1294836 w 4246481"/>
              <a:gd name="connsiteY473" fmla="*/ 2072001 h 4248240"/>
              <a:gd name="connsiteX474" fmla="*/ 1313748 w 4246481"/>
              <a:gd name="connsiteY474" fmla="*/ 2063644 h 4248240"/>
              <a:gd name="connsiteX475" fmla="*/ 1358170 w 4246481"/>
              <a:gd name="connsiteY475" fmla="*/ 2105867 h 4248240"/>
              <a:gd name="connsiteX476" fmla="*/ 1409629 w 4246481"/>
              <a:gd name="connsiteY476" fmla="*/ 2254527 h 4248240"/>
              <a:gd name="connsiteX477" fmla="*/ 1412708 w 4246481"/>
              <a:gd name="connsiteY477" fmla="*/ 2268601 h 4248240"/>
              <a:gd name="connsiteX478" fmla="*/ 1424583 w 4246481"/>
              <a:gd name="connsiteY478" fmla="*/ 2252768 h 4248240"/>
              <a:gd name="connsiteX479" fmla="*/ 1444815 w 4246481"/>
              <a:gd name="connsiteY479" fmla="*/ 2218461 h 4248240"/>
              <a:gd name="connsiteX480" fmla="*/ 1465926 w 4246481"/>
              <a:gd name="connsiteY480" fmla="*/ 2215383 h 4248240"/>
              <a:gd name="connsiteX481" fmla="*/ 1490996 w 4246481"/>
              <a:gd name="connsiteY481" fmla="*/ 2247490 h 4248240"/>
              <a:gd name="connsiteX482" fmla="*/ 1546414 w 4246481"/>
              <a:gd name="connsiteY482" fmla="*/ 2376357 h 4248240"/>
              <a:gd name="connsiteX483" fmla="*/ 1550812 w 4246481"/>
              <a:gd name="connsiteY483" fmla="*/ 2389112 h 4248240"/>
              <a:gd name="connsiteX484" fmla="*/ 1553011 w 4246481"/>
              <a:gd name="connsiteY484" fmla="*/ 2391751 h 4248240"/>
              <a:gd name="connsiteX485" fmla="*/ 1559608 w 4246481"/>
              <a:gd name="connsiteY485" fmla="*/ 2377677 h 4248240"/>
              <a:gd name="connsiteX486" fmla="*/ 1564006 w 4246481"/>
              <a:gd name="connsiteY486" fmla="*/ 2358325 h 4248240"/>
              <a:gd name="connsiteX487" fmla="*/ 1575882 w 4246481"/>
              <a:gd name="connsiteY487" fmla="*/ 2335014 h 4248240"/>
              <a:gd name="connsiteX488" fmla="*/ 1600952 w 4246481"/>
              <a:gd name="connsiteY488" fmla="*/ 2347769 h 4248240"/>
              <a:gd name="connsiteX489" fmla="*/ 1755296 w 4246481"/>
              <a:gd name="connsiteY489" fmla="*/ 2522520 h 4248240"/>
              <a:gd name="connsiteX490" fmla="*/ 1698591 w 4246481"/>
              <a:gd name="connsiteY490" fmla="*/ 2332376 h 4248240"/>
              <a:gd name="connsiteX491" fmla="*/ 1730259 w 4246481"/>
              <a:gd name="connsiteY491" fmla="*/ 2328858 h 4248240"/>
              <a:gd name="connsiteX492" fmla="*/ 1748731 w 4246481"/>
              <a:gd name="connsiteY492" fmla="*/ 2326659 h 4248240"/>
              <a:gd name="connsiteX493" fmla="*/ 1739935 w 4246481"/>
              <a:gd name="connsiteY493" fmla="*/ 2316103 h 4248240"/>
              <a:gd name="connsiteX494" fmla="*/ 1648012 w 4246481"/>
              <a:gd name="connsiteY494" fmla="*/ 2131818 h 4248240"/>
              <a:gd name="connsiteX495" fmla="*/ 1644493 w 4246481"/>
              <a:gd name="connsiteY495" fmla="*/ 2092234 h 4248240"/>
              <a:gd name="connsiteX496" fmla="*/ 1671762 w 4246481"/>
              <a:gd name="connsiteY496" fmla="*/ 2076400 h 4248240"/>
              <a:gd name="connsiteX497" fmla="*/ 1698591 w 4246481"/>
              <a:gd name="connsiteY497" fmla="*/ 2092234 h 4248240"/>
              <a:gd name="connsiteX498" fmla="*/ 1720582 w 4246481"/>
              <a:gd name="connsiteY498" fmla="*/ 2100590 h 4248240"/>
              <a:gd name="connsiteX499" fmla="*/ 1722782 w 4246481"/>
              <a:gd name="connsiteY499" fmla="*/ 2097951 h 4248240"/>
              <a:gd name="connsiteX500" fmla="*/ 1713985 w 4246481"/>
              <a:gd name="connsiteY500" fmla="*/ 2083437 h 4248240"/>
              <a:gd name="connsiteX501" fmla="*/ 1640975 w 4246481"/>
              <a:gd name="connsiteY501" fmla="*/ 1921583 h 4248240"/>
              <a:gd name="connsiteX502" fmla="*/ 1635697 w 4246481"/>
              <a:gd name="connsiteY502" fmla="*/ 1885517 h 4248240"/>
              <a:gd name="connsiteX503" fmla="*/ 1655049 w 4246481"/>
              <a:gd name="connsiteY503" fmla="*/ 1869244 h 4248240"/>
              <a:gd name="connsiteX504" fmla="*/ 1700351 w 4246481"/>
              <a:gd name="connsiteY504" fmla="*/ 1878920 h 4248240"/>
              <a:gd name="connsiteX505" fmla="*/ 1725421 w 4246481"/>
              <a:gd name="connsiteY505" fmla="*/ 1878920 h 4248240"/>
              <a:gd name="connsiteX506" fmla="*/ 1717943 w 4246481"/>
              <a:gd name="connsiteY506" fmla="*/ 1870563 h 4248240"/>
              <a:gd name="connsiteX507" fmla="*/ 1623382 w 4246481"/>
              <a:gd name="connsiteY507" fmla="*/ 1693755 h 4248240"/>
              <a:gd name="connsiteX508" fmla="*/ 1622502 w 4246481"/>
              <a:gd name="connsiteY508" fmla="*/ 1636578 h 4248240"/>
              <a:gd name="connsiteX509" fmla="*/ 1648012 w 4246481"/>
              <a:gd name="connsiteY509" fmla="*/ 1623823 h 4248240"/>
              <a:gd name="connsiteX510" fmla="*/ 1706508 w 4246481"/>
              <a:gd name="connsiteY510" fmla="*/ 1657690 h 4248240"/>
              <a:gd name="connsiteX511" fmla="*/ 1727180 w 4246481"/>
              <a:gd name="connsiteY511" fmla="*/ 1664727 h 4248240"/>
              <a:gd name="connsiteX512" fmla="*/ 1724101 w 4246481"/>
              <a:gd name="connsiteY512" fmla="*/ 1656810 h 4248240"/>
              <a:gd name="connsiteX513" fmla="*/ 1638336 w 4246481"/>
              <a:gd name="connsiteY513" fmla="*/ 1420186 h 4248240"/>
              <a:gd name="connsiteX514" fmla="*/ 1637456 w 4246481"/>
              <a:gd name="connsiteY514" fmla="*/ 1386759 h 4248240"/>
              <a:gd name="connsiteX515" fmla="*/ 1656808 w 4246481"/>
              <a:gd name="connsiteY515" fmla="*/ 1373565 h 4248240"/>
              <a:gd name="connsiteX516" fmla="*/ 1683637 w 4246481"/>
              <a:gd name="connsiteY516" fmla="*/ 1386759 h 4248240"/>
              <a:gd name="connsiteX517" fmla="*/ 1732018 w 4246481"/>
              <a:gd name="connsiteY517" fmla="*/ 1410949 h 4248240"/>
              <a:gd name="connsiteX518" fmla="*/ 1742134 w 4246481"/>
              <a:gd name="connsiteY518" fmla="*/ 1412709 h 4248240"/>
              <a:gd name="connsiteX519" fmla="*/ 1737735 w 4246481"/>
              <a:gd name="connsiteY519" fmla="*/ 1405672 h 4248240"/>
              <a:gd name="connsiteX520" fmla="*/ 1696392 w 4246481"/>
              <a:gd name="connsiteY520" fmla="*/ 1304073 h 4248240"/>
              <a:gd name="connsiteX521" fmla="*/ 1688475 w 4246481"/>
              <a:gd name="connsiteY521" fmla="*/ 1154533 h 4248240"/>
              <a:gd name="connsiteX522" fmla="*/ 1704749 w 4246481"/>
              <a:gd name="connsiteY522" fmla="*/ 1145297 h 4248240"/>
              <a:gd name="connsiteX523" fmla="*/ 1782157 w 4246481"/>
              <a:gd name="connsiteY523" fmla="*/ 1194557 h 4248240"/>
              <a:gd name="connsiteX524" fmla="*/ 1796672 w 4246481"/>
              <a:gd name="connsiteY524" fmla="*/ 1203354 h 4248240"/>
              <a:gd name="connsiteX525" fmla="*/ 1770282 w 4246481"/>
              <a:gd name="connsiteY525" fmla="*/ 1131663 h 4248240"/>
              <a:gd name="connsiteX526" fmla="*/ 1750930 w 4246481"/>
              <a:gd name="connsiteY526" fmla="*/ 940780 h 4248240"/>
              <a:gd name="connsiteX527" fmla="*/ 1755328 w 4246481"/>
              <a:gd name="connsiteY527" fmla="*/ 914830 h 4248240"/>
              <a:gd name="connsiteX528" fmla="*/ 1772042 w 4246481"/>
              <a:gd name="connsiteY528" fmla="*/ 907354 h 4248240"/>
              <a:gd name="connsiteX529" fmla="*/ 1834936 w 4246481"/>
              <a:gd name="connsiteY529" fmla="*/ 948697 h 4248240"/>
              <a:gd name="connsiteX530" fmla="*/ 1844612 w 4246481"/>
              <a:gd name="connsiteY530" fmla="*/ 955294 h 4248240"/>
              <a:gd name="connsiteX531" fmla="*/ 1863525 w 4246481"/>
              <a:gd name="connsiteY531" fmla="*/ 670288 h 4248240"/>
              <a:gd name="connsiteX532" fmla="*/ 1913664 w 4246481"/>
              <a:gd name="connsiteY532" fmla="*/ 703715 h 4248240"/>
              <a:gd name="connsiteX533" fmla="*/ 1922900 w 4246481"/>
              <a:gd name="connsiteY533" fmla="*/ 586283 h 4248240"/>
              <a:gd name="connsiteX534" fmla="*/ 1967323 w 4246481"/>
              <a:gd name="connsiteY534" fmla="*/ 477207 h 4248240"/>
              <a:gd name="connsiteX535" fmla="*/ 2001189 w 4246481"/>
              <a:gd name="connsiteY535" fmla="*/ 514592 h 4248240"/>
              <a:gd name="connsiteX536" fmla="*/ 2013504 w 4246481"/>
              <a:gd name="connsiteY536" fmla="*/ 424428 h 4248240"/>
              <a:gd name="connsiteX537" fmla="*/ 2093551 w 4246481"/>
              <a:gd name="connsiteY537" fmla="*/ 65533 h 4248240"/>
              <a:gd name="connsiteX538" fmla="*/ 2118622 w 4246481"/>
              <a:gd name="connsiteY538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26639 w 4246481"/>
              <a:gd name="connsiteY52" fmla="*/ 2431997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58004 w 4246481"/>
              <a:gd name="connsiteY51" fmla="*/ 2356127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489424 w 4246481"/>
              <a:gd name="connsiteY51" fmla="*/ 2530435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566644 w 4246481"/>
              <a:gd name="connsiteY52" fmla="*/ 2509150 h 4248240"/>
              <a:gd name="connsiteX53" fmla="*/ 2646408 w 4246481"/>
              <a:gd name="connsiteY53" fmla="*/ 2347769 h 4248240"/>
              <a:gd name="connsiteX54" fmla="*/ 2667960 w 4246481"/>
              <a:gd name="connsiteY54" fmla="*/ 2336334 h 4248240"/>
              <a:gd name="connsiteX55" fmla="*/ 2681595 w 4246481"/>
              <a:gd name="connsiteY55" fmla="*/ 2357005 h 4248240"/>
              <a:gd name="connsiteX56" fmla="*/ 2691711 w 4246481"/>
              <a:gd name="connsiteY56" fmla="*/ 2392191 h 4248240"/>
              <a:gd name="connsiteX57" fmla="*/ 2695229 w 4246481"/>
              <a:gd name="connsiteY57" fmla="*/ 2391751 h 4248240"/>
              <a:gd name="connsiteX58" fmla="*/ 2705785 w 4246481"/>
              <a:gd name="connsiteY58" fmla="*/ 2359644 h 4248240"/>
              <a:gd name="connsiteX59" fmla="*/ 2756804 w 4246481"/>
              <a:gd name="connsiteY59" fmla="*/ 2245730 h 4248240"/>
              <a:gd name="connsiteX60" fmla="*/ 2780995 w 4246481"/>
              <a:gd name="connsiteY60" fmla="*/ 2215822 h 4248240"/>
              <a:gd name="connsiteX61" fmla="*/ 2801666 w 4246481"/>
              <a:gd name="connsiteY61" fmla="*/ 2218461 h 4248240"/>
              <a:gd name="connsiteX62" fmla="*/ 2824977 w 4246481"/>
              <a:gd name="connsiteY62" fmla="*/ 2257166 h 4248240"/>
              <a:gd name="connsiteX63" fmla="*/ 2834653 w 4246481"/>
              <a:gd name="connsiteY63" fmla="*/ 2269041 h 4248240"/>
              <a:gd name="connsiteX64" fmla="*/ 2848287 w 4246481"/>
              <a:gd name="connsiteY64" fmla="*/ 2194711 h 4248240"/>
              <a:gd name="connsiteX65" fmla="*/ 2919539 w 4246481"/>
              <a:gd name="connsiteY65" fmla="*/ 2072880 h 4248240"/>
              <a:gd name="connsiteX66" fmla="*/ 2937131 w 4246481"/>
              <a:gd name="connsiteY66" fmla="*/ 2062325 h 4248240"/>
              <a:gd name="connsiteX67" fmla="*/ 2951206 w 4246481"/>
              <a:gd name="connsiteY67" fmla="*/ 2069802 h 4248240"/>
              <a:gd name="connsiteX68" fmla="*/ 2962641 w 4246481"/>
              <a:gd name="connsiteY68" fmla="*/ 2123020 h 4248240"/>
              <a:gd name="connsiteX69" fmla="*/ 2972757 w 4246481"/>
              <a:gd name="connsiteY69" fmla="*/ 2145011 h 4248240"/>
              <a:gd name="connsiteX70" fmla="*/ 2975396 w 4246481"/>
              <a:gd name="connsiteY70" fmla="*/ 2138854 h 4248240"/>
              <a:gd name="connsiteX71" fmla="*/ 3078314 w 4246481"/>
              <a:gd name="connsiteY71" fmla="*/ 1948411 h 4248240"/>
              <a:gd name="connsiteX72" fmla="*/ 3093268 w 4246481"/>
              <a:gd name="connsiteY72" fmla="*/ 1933897 h 4248240"/>
              <a:gd name="connsiteX73" fmla="*/ 3115259 w 4246481"/>
              <a:gd name="connsiteY73" fmla="*/ 1939614 h 4248240"/>
              <a:gd name="connsiteX74" fmla="*/ 3123176 w 4246481"/>
              <a:gd name="connsiteY74" fmla="*/ 1971721 h 4248240"/>
              <a:gd name="connsiteX75" fmla="*/ 3135051 w 4246481"/>
              <a:gd name="connsiteY75" fmla="*/ 2013065 h 4248240"/>
              <a:gd name="connsiteX76" fmla="*/ 3139449 w 4246481"/>
              <a:gd name="connsiteY76" fmla="*/ 2010866 h 4248240"/>
              <a:gd name="connsiteX77" fmla="*/ 3237530 w 4246481"/>
              <a:gd name="connsiteY77" fmla="*/ 1859127 h 4248240"/>
              <a:gd name="connsiteX78" fmla="*/ 3270956 w 4246481"/>
              <a:gd name="connsiteY78" fmla="*/ 1832298 h 4248240"/>
              <a:gd name="connsiteX79" fmla="*/ 3284591 w 4246481"/>
              <a:gd name="connsiteY79" fmla="*/ 1828779 h 4248240"/>
              <a:gd name="connsiteX80" fmla="*/ 3301304 w 4246481"/>
              <a:gd name="connsiteY80" fmla="*/ 1933457 h 4248240"/>
              <a:gd name="connsiteX81" fmla="*/ 3435889 w 4246481"/>
              <a:gd name="connsiteY81" fmla="*/ 1754449 h 4248240"/>
              <a:gd name="connsiteX82" fmla="*/ 3451283 w 4246481"/>
              <a:gd name="connsiteY82" fmla="*/ 1743454 h 4248240"/>
              <a:gd name="connsiteX83" fmla="*/ 3474154 w 4246481"/>
              <a:gd name="connsiteY83" fmla="*/ 1752250 h 4248240"/>
              <a:gd name="connsiteX84" fmla="*/ 3481631 w 4246481"/>
              <a:gd name="connsiteY84" fmla="*/ 1805029 h 4248240"/>
              <a:gd name="connsiteX85" fmla="*/ 3483390 w 4246481"/>
              <a:gd name="connsiteY85" fmla="*/ 1819983 h 4248240"/>
              <a:gd name="connsiteX86" fmla="*/ 3674273 w 4246481"/>
              <a:gd name="connsiteY86" fmla="*/ 1672203 h 4248240"/>
              <a:gd name="connsiteX87" fmla="*/ 3682190 w 4246481"/>
              <a:gd name="connsiteY87" fmla="*/ 1718384 h 4248240"/>
              <a:gd name="connsiteX88" fmla="*/ 3855919 w 4246481"/>
              <a:gd name="connsiteY88" fmla="*/ 1624262 h 4248240"/>
              <a:gd name="connsiteX89" fmla="*/ 3851521 w 4246481"/>
              <a:gd name="connsiteY89" fmla="*/ 1666485 h 4248240"/>
              <a:gd name="connsiteX90" fmla="*/ 3856799 w 4246481"/>
              <a:gd name="connsiteY90" fmla="*/ 1664286 h 4248240"/>
              <a:gd name="connsiteX91" fmla="*/ 4189304 w 4246481"/>
              <a:gd name="connsiteY91" fmla="*/ 1469445 h 4248240"/>
              <a:gd name="connsiteX92" fmla="*/ 4233726 w 4246481"/>
              <a:gd name="connsiteY92" fmla="*/ 1452732 h 4248240"/>
              <a:gd name="connsiteX93" fmla="*/ 4244282 w 4246481"/>
              <a:gd name="connsiteY93" fmla="*/ 1450972 h 4248240"/>
              <a:gd name="connsiteX94" fmla="*/ 4246481 w 4246481"/>
              <a:gd name="connsiteY94" fmla="*/ 1453171 h 4248240"/>
              <a:gd name="connsiteX95" fmla="*/ 4218332 w 4246481"/>
              <a:gd name="connsiteY95" fmla="*/ 1507709 h 4248240"/>
              <a:gd name="connsiteX96" fmla="*/ 3991824 w 4246481"/>
              <a:gd name="connsiteY96" fmla="*/ 1816024 h 4248240"/>
              <a:gd name="connsiteX97" fmla="*/ 3988306 w 4246481"/>
              <a:gd name="connsiteY97" fmla="*/ 1821302 h 4248240"/>
              <a:gd name="connsiteX98" fmla="*/ 4033167 w 4246481"/>
              <a:gd name="connsiteY98" fmla="*/ 1821302 h 4248240"/>
              <a:gd name="connsiteX99" fmla="*/ 3920133 w 4246481"/>
              <a:gd name="connsiteY99" fmla="*/ 1984476 h 4248240"/>
              <a:gd name="connsiteX100" fmla="*/ 3965435 w 4246481"/>
              <a:gd name="connsiteY100" fmla="*/ 1995472 h 4248240"/>
              <a:gd name="connsiteX101" fmla="*/ 3798303 w 4246481"/>
              <a:gd name="connsiteY101" fmla="*/ 2169201 h 4248240"/>
              <a:gd name="connsiteX102" fmla="*/ 3810617 w 4246481"/>
              <a:gd name="connsiteY102" fmla="*/ 2171840 h 4248240"/>
              <a:gd name="connsiteX103" fmla="*/ 3870433 w 4246481"/>
              <a:gd name="connsiteY103" fmla="*/ 2187674 h 4248240"/>
              <a:gd name="connsiteX104" fmla="*/ 3875271 w 4246481"/>
              <a:gd name="connsiteY104" fmla="*/ 2203507 h 4248240"/>
              <a:gd name="connsiteX105" fmla="*/ 3833049 w 4246481"/>
              <a:gd name="connsiteY105" fmla="*/ 2247050 h 4248240"/>
              <a:gd name="connsiteX106" fmla="*/ 3727931 w 4246481"/>
              <a:gd name="connsiteY106" fmla="*/ 2317861 h 4248240"/>
              <a:gd name="connsiteX107" fmla="*/ 3670754 w 4246481"/>
              <a:gd name="connsiteY107" fmla="*/ 2339852 h 4248240"/>
              <a:gd name="connsiteX108" fmla="*/ 3683949 w 4246481"/>
              <a:gd name="connsiteY108" fmla="*/ 2344250 h 4248240"/>
              <a:gd name="connsiteX109" fmla="*/ 3755200 w 4246481"/>
              <a:gd name="connsiteY109" fmla="*/ 2364042 h 4248240"/>
              <a:gd name="connsiteX110" fmla="*/ 3760918 w 4246481"/>
              <a:gd name="connsiteY110" fmla="*/ 2383395 h 4248240"/>
              <a:gd name="connsiteX111" fmla="*/ 3620175 w 4246481"/>
              <a:gd name="connsiteY111" fmla="*/ 2481036 h 4248240"/>
              <a:gd name="connsiteX112" fmla="*/ 3570475 w 4246481"/>
              <a:gd name="connsiteY112" fmla="*/ 2494231 h 4248240"/>
              <a:gd name="connsiteX113" fmla="*/ 3585869 w 4246481"/>
              <a:gd name="connsiteY113" fmla="*/ 2503907 h 4248240"/>
              <a:gd name="connsiteX114" fmla="*/ 3618416 w 4246481"/>
              <a:gd name="connsiteY114" fmla="*/ 2514902 h 4248240"/>
              <a:gd name="connsiteX115" fmla="*/ 3634249 w 4246481"/>
              <a:gd name="connsiteY115" fmla="*/ 2520180 h 4248240"/>
              <a:gd name="connsiteX116" fmla="*/ 3639527 w 4246481"/>
              <a:gd name="connsiteY116" fmla="*/ 2550088 h 4248240"/>
              <a:gd name="connsiteX117" fmla="*/ 3557280 w 4246481"/>
              <a:gd name="connsiteY117" fmla="*/ 2599788 h 4248240"/>
              <a:gd name="connsiteX118" fmla="*/ 3427972 w 4246481"/>
              <a:gd name="connsiteY118" fmla="*/ 2642891 h 4248240"/>
              <a:gd name="connsiteX119" fmla="*/ 3419616 w 4246481"/>
              <a:gd name="connsiteY119" fmla="*/ 2645090 h 4248240"/>
              <a:gd name="connsiteX120" fmla="*/ 3436769 w 4246481"/>
              <a:gd name="connsiteY120" fmla="*/ 2655206 h 4248240"/>
              <a:gd name="connsiteX121" fmla="*/ 3492187 w 4246481"/>
              <a:gd name="connsiteY121" fmla="*/ 2673678 h 4248240"/>
              <a:gd name="connsiteX122" fmla="*/ 3497904 w 4246481"/>
              <a:gd name="connsiteY122" fmla="*/ 2693470 h 4248240"/>
              <a:gd name="connsiteX123" fmla="*/ 3453042 w 4246481"/>
              <a:gd name="connsiteY123" fmla="*/ 2732174 h 4248240"/>
              <a:gd name="connsiteX124" fmla="*/ 3296026 w 4246481"/>
              <a:gd name="connsiteY124" fmla="*/ 2769119 h 4248240"/>
              <a:gd name="connsiteX125" fmla="*/ 3287229 w 4246481"/>
              <a:gd name="connsiteY125" fmla="*/ 2768680 h 4248240"/>
              <a:gd name="connsiteX126" fmla="*/ 3283271 w 4246481"/>
              <a:gd name="connsiteY126" fmla="*/ 2770439 h 4248240"/>
              <a:gd name="connsiteX127" fmla="*/ 3299545 w 4246481"/>
              <a:gd name="connsiteY127" fmla="*/ 2784953 h 4248240"/>
              <a:gd name="connsiteX128" fmla="*/ 3328133 w 4246481"/>
              <a:gd name="connsiteY128" fmla="*/ 2806064 h 4248240"/>
              <a:gd name="connsiteX129" fmla="*/ 3328133 w 4246481"/>
              <a:gd name="connsiteY129" fmla="*/ 2832893 h 4248240"/>
              <a:gd name="connsiteX130" fmla="*/ 3274915 w 4246481"/>
              <a:gd name="connsiteY130" fmla="*/ 2861042 h 4248240"/>
              <a:gd name="connsiteX131" fmla="*/ 3158362 w 4246481"/>
              <a:gd name="connsiteY131" fmla="*/ 2894909 h 4248240"/>
              <a:gd name="connsiteX132" fmla="*/ 3148686 w 4246481"/>
              <a:gd name="connsiteY132" fmla="*/ 2899746 h 4248240"/>
              <a:gd name="connsiteX133" fmla="*/ 3166278 w 4246481"/>
              <a:gd name="connsiteY133" fmla="*/ 2908983 h 4248240"/>
              <a:gd name="connsiteX134" fmla="*/ 3189149 w 4246481"/>
              <a:gd name="connsiteY134" fmla="*/ 2916460 h 4248240"/>
              <a:gd name="connsiteX135" fmla="*/ 3194867 w 4246481"/>
              <a:gd name="connsiteY135" fmla="*/ 2945488 h 4248240"/>
              <a:gd name="connsiteX136" fmla="*/ 3146047 w 4246481"/>
              <a:gd name="connsiteY136" fmla="*/ 2976715 h 4248240"/>
              <a:gd name="connsiteX137" fmla="*/ 2990790 w 4246481"/>
              <a:gd name="connsiteY137" fmla="*/ 3011021 h 4248240"/>
              <a:gd name="connsiteX138" fmla="*/ 2999586 w 4246481"/>
              <a:gd name="connsiteY138" fmla="*/ 3024656 h 4248240"/>
              <a:gd name="connsiteX139" fmla="*/ 3014540 w 4246481"/>
              <a:gd name="connsiteY139" fmla="*/ 3046647 h 4248240"/>
              <a:gd name="connsiteX140" fmla="*/ 3007503 w 4246481"/>
              <a:gd name="connsiteY140" fmla="*/ 3068198 h 4248240"/>
              <a:gd name="connsiteX141" fmla="*/ 2959122 w 4246481"/>
              <a:gd name="connsiteY141" fmla="*/ 3086231 h 4248240"/>
              <a:gd name="connsiteX142" fmla="*/ 2887871 w 4246481"/>
              <a:gd name="connsiteY142" fmla="*/ 3106903 h 4248240"/>
              <a:gd name="connsiteX143" fmla="*/ 2851366 w 4246481"/>
              <a:gd name="connsiteY143" fmla="*/ 3139010 h 4248240"/>
              <a:gd name="connsiteX144" fmla="*/ 2867200 w 4246481"/>
              <a:gd name="connsiteY144" fmla="*/ 3141209 h 4248240"/>
              <a:gd name="connsiteX145" fmla="*/ 2957363 w 4246481"/>
              <a:gd name="connsiteY145" fmla="*/ 3105583 h 4248240"/>
              <a:gd name="connsiteX146" fmla="*/ 2967039 w 4246481"/>
              <a:gd name="connsiteY146" fmla="*/ 3104704 h 4248240"/>
              <a:gd name="connsiteX147" fmla="*/ 2977155 w 4246481"/>
              <a:gd name="connsiteY147" fmla="*/ 3118338 h 4248240"/>
              <a:gd name="connsiteX148" fmla="*/ 2971437 w 4246481"/>
              <a:gd name="connsiteY148" fmla="*/ 3156163 h 4248240"/>
              <a:gd name="connsiteX149" fmla="*/ 2980234 w 4246481"/>
              <a:gd name="connsiteY149" fmla="*/ 3148686 h 4248240"/>
              <a:gd name="connsiteX150" fmla="*/ 3085791 w 4246481"/>
              <a:gd name="connsiteY150" fmla="*/ 3098986 h 4248240"/>
              <a:gd name="connsiteX151" fmla="*/ 3109981 w 4246481"/>
              <a:gd name="connsiteY151" fmla="*/ 3100305 h 4248240"/>
              <a:gd name="connsiteX152" fmla="*/ 3116579 w 4246481"/>
              <a:gd name="connsiteY152" fmla="*/ 3115259 h 4248240"/>
              <a:gd name="connsiteX153" fmla="*/ 3100305 w 4246481"/>
              <a:gd name="connsiteY153" fmla="*/ 3142968 h 4248240"/>
              <a:gd name="connsiteX154" fmla="*/ 3093268 w 4246481"/>
              <a:gd name="connsiteY154" fmla="*/ 3159681 h 4248240"/>
              <a:gd name="connsiteX155" fmla="*/ 3102944 w 4246481"/>
              <a:gd name="connsiteY155" fmla="*/ 3154843 h 4248240"/>
              <a:gd name="connsiteX156" fmla="*/ 3238849 w 4246481"/>
              <a:gd name="connsiteY156" fmla="*/ 3111301 h 4248240"/>
              <a:gd name="connsiteX157" fmla="*/ 3259081 w 4246481"/>
              <a:gd name="connsiteY157" fmla="*/ 3114379 h 4248240"/>
              <a:gd name="connsiteX158" fmla="*/ 3253363 w 4246481"/>
              <a:gd name="connsiteY158" fmla="*/ 3134611 h 4248240"/>
              <a:gd name="connsiteX159" fmla="*/ 3237090 w 4246481"/>
              <a:gd name="connsiteY159" fmla="*/ 3168478 h 4248240"/>
              <a:gd name="connsiteX160" fmla="*/ 3312299 w 4246481"/>
              <a:gd name="connsiteY160" fmla="*/ 3143848 h 4248240"/>
              <a:gd name="connsiteX161" fmla="*/ 3392787 w 4246481"/>
              <a:gd name="connsiteY161" fmla="*/ 3145167 h 4248240"/>
              <a:gd name="connsiteX162" fmla="*/ 3354082 w 4246481"/>
              <a:gd name="connsiteY162" fmla="*/ 3204543 h 4248240"/>
              <a:gd name="connsiteX163" fmla="*/ 3523854 w 4246481"/>
              <a:gd name="connsiteY163" fmla="*/ 3183872 h 4248240"/>
              <a:gd name="connsiteX164" fmla="*/ 3526053 w 4246481"/>
              <a:gd name="connsiteY164" fmla="*/ 3187830 h 4248240"/>
              <a:gd name="connsiteX165" fmla="*/ 3495705 w 4246481"/>
              <a:gd name="connsiteY165" fmla="*/ 3233131 h 4248240"/>
              <a:gd name="connsiteX166" fmla="*/ 3654921 w 4246481"/>
              <a:gd name="connsiteY166" fmla="*/ 3247206 h 4248240"/>
              <a:gd name="connsiteX167" fmla="*/ 3636888 w 4246481"/>
              <a:gd name="connsiteY167" fmla="*/ 3275354 h 4248240"/>
              <a:gd name="connsiteX168" fmla="*/ 3765316 w 4246481"/>
              <a:gd name="connsiteY168" fmla="*/ 3307901 h 4248240"/>
              <a:gd name="connsiteX169" fmla="*/ 3745524 w 4246481"/>
              <a:gd name="connsiteY169" fmla="*/ 3326374 h 4248240"/>
              <a:gd name="connsiteX170" fmla="*/ 3891985 w 4246481"/>
              <a:gd name="connsiteY170" fmla="*/ 3356281 h 4248240"/>
              <a:gd name="connsiteX171" fmla="*/ 4033607 w 4246481"/>
              <a:gd name="connsiteY171" fmla="*/ 3400264 h 4248240"/>
              <a:gd name="connsiteX172" fmla="*/ 4034047 w 4246481"/>
              <a:gd name="connsiteY172" fmla="*/ 3403782 h 4248240"/>
              <a:gd name="connsiteX173" fmla="*/ 3996222 w 4246481"/>
              <a:gd name="connsiteY173" fmla="*/ 3417857 h 4248240"/>
              <a:gd name="connsiteX174" fmla="*/ 3747723 w 4246481"/>
              <a:gd name="connsiteY174" fmla="*/ 3464478 h 4248240"/>
              <a:gd name="connsiteX175" fmla="*/ 3742005 w 4246481"/>
              <a:gd name="connsiteY175" fmla="*/ 3465357 h 4248240"/>
              <a:gd name="connsiteX176" fmla="*/ 3762677 w 4246481"/>
              <a:gd name="connsiteY176" fmla="*/ 3485149 h 4248240"/>
              <a:gd name="connsiteX177" fmla="*/ 3633369 w 4246481"/>
              <a:gd name="connsiteY177" fmla="*/ 3513738 h 4248240"/>
              <a:gd name="connsiteX178" fmla="*/ 3650522 w 4246481"/>
              <a:gd name="connsiteY178" fmla="*/ 3542326 h 4248240"/>
              <a:gd name="connsiteX179" fmla="*/ 3489988 w 4246481"/>
              <a:gd name="connsiteY179" fmla="*/ 3551123 h 4248240"/>
              <a:gd name="connsiteX180" fmla="*/ 3511099 w 4246481"/>
              <a:gd name="connsiteY180" fmla="*/ 3583230 h 4248240"/>
              <a:gd name="connsiteX181" fmla="*/ 3501423 w 4246481"/>
              <a:gd name="connsiteY181" fmla="*/ 3603461 h 4248240"/>
              <a:gd name="connsiteX182" fmla="*/ 3347485 w 4246481"/>
              <a:gd name="connsiteY182" fmla="*/ 3573993 h 4248240"/>
              <a:gd name="connsiteX183" fmla="*/ 3383551 w 4246481"/>
              <a:gd name="connsiteY183" fmla="*/ 3633369 h 4248240"/>
              <a:gd name="connsiteX184" fmla="*/ 3380912 w 4246481"/>
              <a:gd name="connsiteY184" fmla="*/ 3637328 h 4248240"/>
              <a:gd name="connsiteX185" fmla="*/ 3228733 w 4246481"/>
              <a:gd name="connsiteY185" fmla="*/ 3606540 h 4248240"/>
              <a:gd name="connsiteX186" fmla="*/ 3238409 w 4246481"/>
              <a:gd name="connsiteY186" fmla="*/ 3628531 h 4248240"/>
              <a:gd name="connsiteX187" fmla="*/ 3250724 w 4246481"/>
              <a:gd name="connsiteY187" fmla="*/ 3651842 h 4248240"/>
              <a:gd name="connsiteX188" fmla="*/ 3242368 w 4246481"/>
              <a:gd name="connsiteY188" fmla="*/ 3664157 h 4248240"/>
              <a:gd name="connsiteX189" fmla="*/ 3211580 w 4246481"/>
              <a:gd name="connsiteY189" fmla="*/ 3661078 h 4248240"/>
              <a:gd name="connsiteX190" fmla="*/ 3089310 w 4246481"/>
              <a:gd name="connsiteY190" fmla="*/ 3611378 h 4248240"/>
              <a:gd name="connsiteX191" fmla="*/ 3086231 w 4246481"/>
              <a:gd name="connsiteY191" fmla="*/ 3613138 h 4248240"/>
              <a:gd name="connsiteX192" fmla="*/ 3113940 w 4246481"/>
              <a:gd name="connsiteY192" fmla="*/ 3666796 h 4248240"/>
              <a:gd name="connsiteX193" fmla="*/ 3089750 w 4246481"/>
              <a:gd name="connsiteY193" fmla="*/ 3671194 h 4248240"/>
              <a:gd name="connsiteX194" fmla="*/ 2986391 w 4246481"/>
              <a:gd name="connsiteY194" fmla="*/ 3628971 h 4248240"/>
              <a:gd name="connsiteX195" fmla="*/ 2963081 w 4246481"/>
              <a:gd name="connsiteY195" fmla="*/ 3610938 h 4248240"/>
              <a:gd name="connsiteX196" fmla="*/ 2967479 w 4246481"/>
              <a:gd name="connsiteY196" fmla="*/ 3639087 h 4248240"/>
              <a:gd name="connsiteX197" fmla="*/ 2948127 w 4246481"/>
              <a:gd name="connsiteY197" fmla="*/ 3658879 h 4248240"/>
              <a:gd name="connsiteX198" fmla="*/ 2849607 w 4246481"/>
              <a:gd name="connsiteY198" fmla="*/ 3614897 h 4248240"/>
              <a:gd name="connsiteX199" fmla="*/ 2840810 w 4246481"/>
              <a:gd name="connsiteY199" fmla="*/ 3609619 h 4248240"/>
              <a:gd name="connsiteX200" fmla="*/ 2835972 w 4246481"/>
              <a:gd name="connsiteY200" fmla="*/ 3609619 h 4248240"/>
              <a:gd name="connsiteX201" fmla="*/ 2847848 w 4246481"/>
              <a:gd name="connsiteY201" fmla="*/ 3632490 h 4248240"/>
              <a:gd name="connsiteX202" fmla="*/ 2835533 w 4246481"/>
              <a:gd name="connsiteY202" fmla="*/ 3652722 h 4248240"/>
              <a:gd name="connsiteX203" fmla="*/ 2785393 w 4246481"/>
              <a:gd name="connsiteY203" fmla="*/ 3639967 h 4248240"/>
              <a:gd name="connsiteX204" fmla="*/ 2715901 w 4246481"/>
              <a:gd name="connsiteY204" fmla="*/ 3597744 h 4248240"/>
              <a:gd name="connsiteX205" fmla="*/ 2708864 w 4246481"/>
              <a:gd name="connsiteY205" fmla="*/ 3592466 h 4248240"/>
              <a:gd name="connsiteX206" fmla="*/ 2705345 w 4246481"/>
              <a:gd name="connsiteY206" fmla="*/ 3618416 h 4248240"/>
              <a:gd name="connsiteX207" fmla="*/ 2693030 w 4246481"/>
              <a:gd name="connsiteY207" fmla="*/ 3627212 h 4248240"/>
              <a:gd name="connsiteX208" fmla="*/ 2656525 w 4246481"/>
              <a:gd name="connsiteY208" fmla="*/ 3641726 h 4248240"/>
              <a:gd name="connsiteX209" fmla="*/ 2692151 w 4246481"/>
              <a:gd name="connsiteY209" fmla="*/ 3644805 h 4248240"/>
              <a:gd name="connsiteX210" fmla="*/ 2748888 w 4246481"/>
              <a:gd name="connsiteY210" fmla="*/ 3669875 h 4248240"/>
              <a:gd name="connsiteX211" fmla="*/ 2757244 w 4246481"/>
              <a:gd name="connsiteY211" fmla="*/ 3682629 h 4248240"/>
              <a:gd name="connsiteX212" fmla="*/ 2745369 w 4246481"/>
              <a:gd name="connsiteY212" fmla="*/ 3689227 h 4248240"/>
              <a:gd name="connsiteX213" fmla="*/ 2723378 w 4246481"/>
              <a:gd name="connsiteY213" fmla="*/ 3697143 h 4248240"/>
              <a:gd name="connsiteX214" fmla="*/ 2798148 w 4246481"/>
              <a:gd name="connsiteY214" fmla="*/ 3727491 h 4248240"/>
              <a:gd name="connsiteX215" fmla="*/ 2820139 w 4246481"/>
              <a:gd name="connsiteY215" fmla="*/ 3741566 h 4248240"/>
              <a:gd name="connsiteX216" fmla="*/ 2817500 w 4246481"/>
              <a:gd name="connsiteY216" fmla="*/ 3756519 h 4248240"/>
              <a:gd name="connsiteX217" fmla="*/ 2791110 w 4246481"/>
              <a:gd name="connsiteY217" fmla="*/ 3767075 h 4248240"/>
              <a:gd name="connsiteX218" fmla="*/ 2883033 w 4246481"/>
              <a:gd name="connsiteY218" fmla="*/ 3825571 h 4248240"/>
              <a:gd name="connsiteX219" fmla="*/ 2836412 w 4246481"/>
              <a:gd name="connsiteY219" fmla="*/ 3839646 h 4248240"/>
              <a:gd name="connsiteX220" fmla="*/ 2934493 w 4246481"/>
              <a:gd name="connsiteY220" fmla="*/ 3908258 h 4248240"/>
              <a:gd name="connsiteX221" fmla="*/ 2896228 w 4246481"/>
              <a:gd name="connsiteY221" fmla="*/ 3918374 h 4248240"/>
              <a:gd name="connsiteX222" fmla="*/ 2971877 w 4246481"/>
              <a:gd name="connsiteY222" fmla="*/ 3997542 h 4248240"/>
              <a:gd name="connsiteX223" fmla="*/ 2950766 w 4246481"/>
              <a:gd name="connsiteY223" fmla="*/ 4003699 h 4248240"/>
              <a:gd name="connsiteX224" fmla="*/ 3000906 w 4246481"/>
              <a:gd name="connsiteY224" fmla="*/ 4078029 h 4248240"/>
              <a:gd name="connsiteX225" fmla="*/ 2981993 w 4246481"/>
              <a:gd name="connsiteY225" fmla="*/ 4078909 h 4248240"/>
              <a:gd name="connsiteX226" fmla="*/ 3098106 w 4246481"/>
              <a:gd name="connsiteY226" fmla="*/ 4248240 h 4248240"/>
              <a:gd name="connsiteX227" fmla="*/ 2918219 w 4246481"/>
              <a:gd name="connsiteY227" fmla="*/ 4150600 h 4248240"/>
              <a:gd name="connsiteX228" fmla="*/ 2919978 w 4246481"/>
              <a:gd name="connsiteY228" fmla="*/ 4169952 h 4248240"/>
              <a:gd name="connsiteX229" fmla="*/ 2840810 w 4246481"/>
              <a:gd name="connsiteY229" fmla="*/ 4127289 h 4248240"/>
              <a:gd name="connsiteX230" fmla="*/ 2837292 w 4246481"/>
              <a:gd name="connsiteY230" fmla="*/ 4148841 h 4248240"/>
              <a:gd name="connsiteX231" fmla="*/ 2751087 w 4246481"/>
              <a:gd name="connsiteY231" fmla="*/ 4081988 h 4248240"/>
              <a:gd name="connsiteX232" fmla="*/ 2744489 w 4246481"/>
              <a:gd name="connsiteY232" fmla="*/ 4121572 h 4248240"/>
              <a:gd name="connsiteX233" fmla="*/ 2666201 w 4246481"/>
              <a:gd name="connsiteY233" fmla="*/ 4029649 h 4248240"/>
              <a:gd name="connsiteX234" fmla="*/ 2657845 w 4246481"/>
              <a:gd name="connsiteY234" fmla="*/ 4078469 h 4248240"/>
              <a:gd name="connsiteX235" fmla="*/ 2590552 w 4246481"/>
              <a:gd name="connsiteY235" fmla="*/ 3990065 h 4248240"/>
              <a:gd name="connsiteX236" fmla="*/ 2579116 w 4246481"/>
              <a:gd name="connsiteY236" fmla="*/ 4029649 h 4248240"/>
              <a:gd name="connsiteX237" fmla="*/ 2575158 w 4246481"/>
              <a:gd name="connsiteY237" fmla="*/ 4030968 h 4248240"/>
              <a:gd name="connsiteX238" fmla="*/ 2513142 w 4246481"/>
              <a:gd name="connsiteY238" fmla="*/ 3931129 h 4248240"/>
              <a:gd name="connsiteX239" fmla="*/ 2506986 w 4246481"/>
              <a:gd name="connsiteY239" fmla="*/ 3957518 h 4248240"/>
              <a:gd name="connsiteX240" fmla="*/ 2490712 w 4246481"/>
              <a:gd name="connsiteY240" fmla="*/ 3962796 h 4248240"/>
              <a:gd name="connsiteX241" fmla="*/ 2454646 w 4246481"/>
              <a:gd name="connsiteY241" fmla="*/ 3894624 h 4248240"/>
              <a:gd name="connsiteX242" fmla="*/ 2451568 w 4246481"/>
              <a:gd name="connsiteY242" fmla="*/ 3871753 h 4248240"/>
              <a:gd name="connsiteX243" fmla="*/ 2439692 w 4246481"/>
              <a:gd name="connsiteY243" fmla="*/ 3891105 h 4248240"/>
              <a:gd name="connsiteX244" fmla="*/ 2421660 w 4246481"/>
              <a:gd name="connsiteY244" fmla="*/ 3892424 h 4248240"/>
              <a:gd name="connsiteX245" fmla="*/ 2399228 w 4246481"/>
              <a:gd name="connsiteY245" fmla="*/ 3849322 h 4248240"/>
              <a:gd name="connsiteX246" fmla="*/ 2386914 w 4246481"/>
              <a:gd name="connsiteY246" fmla="*/ 3815895 h 4248240"/>
              <a:gd name="connsiteX247" fmla="*/ 2380756 w 4246481"/>
              <a:gd name="connsiteY247" fmla="*/ 3836127 h 4248240"/>
              <a:gd name="connsiteX248" fmla="*/ 2367122 w 4246481"/>
              <a:gd name="connsiteY248" fmla="*/ 3839206 h 4248240"/>
              <a:gd name="connsiteX249" fmla="*/ 2353928 w 4246481"/>
              <a:gd name="connsiteY249" fmla="*/ 3822933 h 4248240"/>
              <a:gd name="connsiteX250" fmla="*/ 2328418 w 4246481"/>
              <a:gd name="connsiteY250" fmla="*/ 3750362 h 4248240"/>
              <a:gd name="connsiteX251" fmla="*/ 2322260 w 4246481"/>
              <a:gd name="connsiteY251" fmla="*/ 3755200 h 4248240"/>
              <a:gd name="connsiteX252" fmla="*/ 2296750 w 4246481"/>
              <a:gd name="connsiteY252" fmla="*/ 3749482 h 4248240"/>
              <a:gd name="connsiteX253" fmla="*/ 2280916 w 4246481"/>
              <a:gd name="connsiteY253" fmla="*/ 3709019 h 4248240"/>
              <a:gd name="connsiteX254" fmla="*/ 2270362 w 4246481"/>
              <a:gd name="connsiteY254" fmla="*/ 3685268 h 4248240"/>
              <a:gd name="connsiteX255" fmla="*/ 2267282 w 4246481"/>
              <a:gd name="connsiteY255" fmla="*/ 3686588 h 4248240"/>
              <a:gd name="connsiteX256" fmla="*/ 2255846 w 4246481"/>
              <a:gd name="connsiteY256" fmla="*/ 3696704 h 4248240"/>
              <a:gd name="connsiteX257" fmla="*/ 2243972 w 4246481"/>
              <a:gd name="connsiteY257" fmla="*/ 3683949 h 4248240"/>
              <a:gd name="connsiteX258" fmla="*/ 2228138 w 4246481"/>
              <a:gd name="connsiteY258" fmla="*/ 3606980 h 4248240"/>
              <a:gd name="connsiteX259" fmla="*/ 2225938 w 4246481"/>
              <a:gd name="connsiteY259" fmla="*/ 3592906 h 4248240"/>
              <a:gd name="connsiteX260" fmla="*/ 2214944 w 4246481"/>
              <a:gd name="connsiteY260" fmla="*/ 3606540 h 4248240"/>
              <a:gd name="connsiteX261" fmla="*/ 2204388 w 4246481"/>
              <a:gd name="connsiteY261" fmla="*/ 3606101 h 4248240"/>
              <a:gd name="connsiteX262" fmla="*/ 2190754 w 4246481"/>
              <a:gd name="connsiteY262" fmla="*/ 3579711 h 4248240"/>
              <a:gd name="connsiteX263" fmla="*/ 2143252 w 4246481"/>
              <a:gd name="connsiteY263" fmla="*/ 3418297 h 4248240"/>
              <a:gd name="connsiteX264" fmla="*/ 2139734 w 4246481"/>
              <a:gd name="connsiteY264" fmla="*/ 3412139 h 4248240"/>
              <a:gd name="connsiteX265" fmla="*/ 2135776 w 4246481"/>
              <a:gd name="connsiteY265" fmla="*/ 3445126 h 4248240"/>
              <a:gd name="connsiteX266" fmla="*/ 2120822 w 4246481"/>
              <a:gd name="connsiteY266" fmla="*/ 3767075 h 4248240"/>
              <a:gd name="connsiteX267" fmla="*/ 2137974 w 4246481"/>
              <a:gd name="connsiteY267" fmla="*/ 3936846 h 4248240"/>
              <a:gd name="connsiteX268" fmla="*/ 2145452 w 4246481"/>
              <a:gd name="connsiteY268" fmla="*/ 4173471 h 4248240"/>
              <a:gd name="connsiteX269" fmla="*/ 2134016 w 4246481"/>
              <a:gd name="connsiteY269" fmla="*/ 4184466 h 4248240"/>
              <a:gd name="connsiteX270" fmla="*/ 2104108 w 4246481"/>
              <a:gd name="connsiteY270" fmla="*/ 4184466 h 4248240"/>
              <a:gd name="connsiteX271" fmla="*/ 2103228 w 4246481"/>
              <a:gd name="connsiteY271" fmla="*/ 4177869 h 4248240"/>
              <a:gd name="connsiteX272" fmla="*/ 2086076 w 4246481"/>
              <a:gd name="connsiteY272" fmla="*/ 3859438 h 4248240"/>
              <a:gd name="connsiteX273" fmla="*/ 2090034 w 4246481"/>
              <a:gd name="connsiteY273" fmla="*/ 3478112 h 4248240"/>
              <a:gd name="connsiteX274" fmla="*/ 2094872 w 4246481"/>
              <a:gd name="connsiteY274" fmla="*/ 3433690 h 4248240"/>
              <a:gd name="connsiteX275" fmla="*/ 2092234 w 4246481"/>
              <a:gd name="connsiteY275" fmla="*/ 3432811 h 4248240"/>
              <a:gd name="connsiteX276" fmla="*/ 2073760 w 4246481"/>
              <a:gd name="connsiteY276" fmla="*/ 3496145 h 4248240"/>
              <a:gd name="connsiteX277" fmla="*/ 2051770 w 4246481"/>
              <a:gd name="connsiteY277" fmla="*/ 3585429 h 4248240"/>
              <a:gd name="connsiteX278" fmla="*/ 2050010 w 4246481"/>
              <a:gd name="connsiteY278" fmla="*/ 3590707 h 4248240"/>
              <a:gd name="connsiteX279" fmla="*/ 2039894 w 4246481"/>
              <a:gd name="connsiteY279" fmla="*/ 3608300 h 4248240"/>
              <a:gd name="connsiteX280" fmla="*/ 2027140 w 4246481"/>
              <a:gd name="connsiteY280" fmla="*/ 3595545 h 4248240"/>
              <a:gd name="connsiteX281" fmla="*/ 2023182 w 4246481"/>
              <a:gd name="connsiteY281" fmla="*/ 3592906 h 4248240"/>
              <a:gd name="connsiteX282" fmla="*/ 2016584 w 4246481"/>
              <a:gd name="connsiteY282" fmla="*/ 3638207 h 4248240"/>
              <a:gd name="connsiteX283" fmla="*/ 2006468 w 4246481"/>
              <a:gd name="connsiteY283" fmla="*/ 3679991 h 4248240"/>
              <a:gd name="connsiteX284" fmla="*/ 1980078 w 4246481"/>
              <a:gd name="connsiteY284" fmla="*/ 3683069 h 4248240"/>
              <a:gd name="connsiteX285" fmla="*/ 1972162 w 4246481"/>
              <a:gd name="connsiteY285" fmla="*/ 3697143 h 4248240"/>
              <a:gd name="connsiteX286" fmla="*/ 1953250 w 4246481"/>
              <a:gd name="connsiteY286" fmla="*/ 3744204 h 4248240"/>
              <a:gd name="connsiteX287" fmla="*/ 1925540 w 4246481"/>
              <a:gd name="connsiteY287" fmla="*/ 3751242 h 4248240"/>
              <a:gd name="connsiteX288" fmla="*/ 1923342 w 4246481"/>
              <a:gd name="connsiteY288" fmla="*/ 3749922 h 4248240"/>
              <a:gd name="connsiteX289" fmla="*/ 1901790 w 4246481"/>
              <a:gd name="connsiteY289" fmla="*/ 3808858 h 4248240"/>
              <a:gd name="connsiteX290" fmla="*/ 1883318 w 4246481"/>
              <a:gd name="connsiteY290" fmla="*/ 3835687 h 4248240"/>
              <a:gd name="connsiteX291" fmla="*/ 1868364 w 4246481"/>
              <a:gd name="connsiteY291" fmla="*/ 3831289 h 4248240"/>
              <a:gd name="connsiteX292" fmla="*/ 1862646 w 4246481"/>
              <a:gd name="connsiteY292" fmla="*/ 3812377 h 4248240"/>
              <a:gd name="connsiteX293" fmla="*/ 1841974 w 4246481"/>
              <a:gd name="connsiteY293" fmla="*/ 3861197 h 4248240"/>
              <a:gd name="connsiteX294" fmla="*/ 1823501 w 4246481"/>
              <a:gd name="connsiteY294" fmla="*/ 3892424 h 4248240"/>
              <a:gd name="connsiteX295" fmla="*/ 1807228 w 4246481"/>
              <a:gd name="connsiteY295" fmla="*/ 3891105 h 4248240"/>
              <a:gd name="connsiteX296" fmla="*/ 1795353 w 4246481"/>
              <a:gd name="connsiteY296" fmla="*/ 3871753 h 4248240"/>
              <a:gd name="connsiteX297" fmla="*/ 1789635 w 4246481"/>
              <a:gd name="connsiteY297" fmla="*/ 3905179 h 4248240"/>
              <a:gd name="connsiteX298" fmla="*/ 1756649 w 4246481"/>
              <a:gd name="connsiteY298" fmla="*/ 3962796 h 4248240"/>
              <a:gd name="connsiteX299" fmla="*/ 1740375 w 4246481"/>
              <a:gd name="connsiteY299" fmla="*/ 3957078 h 4248240"/>
              <a:gd name="connsiteX300" fmla="*/ 1734218 w 4246481"/>
              <a:gd name="connsiteY300" fmla="*/ 3929370 h 4248240"/>
              <a:gd name="connsiteX301" fmla="*/ 1707829 w 4246481"/>
              <a:gd name="connsiteY301" fmla="*/ 3984787 h 4248240"/>
              <a:gd name="connsiteX302" fmla="*/ 1669125 w 4246481"/>
              <a:gd name="connsiteY302" fmla="*/ 4031848 h 4248240"/>
              <a:gd name="connsiteX303" fmla="*/ 1657250 w 4246481"/>
              <a:gd name="connsiteY303" fmla="*/ 3989625 h 4248240"/>
              <a:gd name="connsiteX304" fmla="*/ 1589956 w 4246481"/>
              <a:gd name="connsiteY304" fmla="*/ 4078909 h 4248240"/>
              <a:gd name="connsiteX305" fmla="*/ 1581160 w 4246481"/>
              <a:gd name="connsiteY305" fmla="*/ 4030968 h 4248240"/>
              <a:gd name="connsiteX306" fmla="*/ 1503311 w 4246481"/>
              <a:gd name="connsiteY306" fmla="*/ 4121132 h 4248240"/>
              <a:gd name="connsiteX307" fmla="*/ 1497154 w 4246481"/>
              <a:gd name="connsiteY307" fmla="*/ 4082428 h 4248240"/>
              <a:gd name="connsiteX308" fmla="*/ 1410509 w 4246481"/>
              <a:gd name="connsiteY308" fmla="*/ 4149281 h 4248240"/>
              <a:gd name="connsiteX309" fmla="*/ 1407430 w 4246481"/>
              <a:gd name="connsiteY309" fmla="*/ 4127289 h 4248240"/>
              <a:gd name="connsiteX310" fmla="*/ 1328262 w 4246481"/>
              <a:gd name="connsiteY310" fmla="*/ 4169952 h 4248240"/>
              <a:gd name="connsiteX311" fmla="*/ 1330021 w 4246481"/>
              <a:gd name="connsiteY311" fmla="*/ 4150160 h 4248240"/>
              <a:gd name="connsiteX312" fmla="*/ 1149255 w 4246481"/>
              <a:gd name="connsiteY312" fmla="*/ 4248240 h 4248240"/>
              <a:gd name="connsiteX313" fmla="*/ 1266687 w 4246481"/>
              <a:gd name="connsiteY313" fmla="*/ 4078909 h 4248240"/>
              <a:gd name="connsiteX314" fmla="*/ 1245575 w 4246481"/>
              <a:gd name="connsiteY314" fmla="*/ 4078909 h 4248240"/>
              <a:gd name="connsiteX315" fmla="*/ 1297475 w 4246481"/>
              <a:gd name="connsiteY315" fmla="*/ 4003260 h 4248240"/>
              <a:gd name="connsiteX316" fmla="*/ 1275923 w 4246481"/>
              <a:gd name="connsiteY316" fmla="*/ 3997542 h 4248240"/>
              <a:gd name="connsiteX317" fmla="*/ 1352452 w 4246481"/>
              <a:gd name="connsiteY317" fmla="*/ 3917934 h 4248240"/>
              <a:gd name="connsiteX318" fmla="*/ 1314188 w 4246481"/>
              <a:gd name="connsiteY318" fmla="*/ 3907818 h 4248240"/>
              <a:gd name="connsiteX319" fmla="*/ 1412708 w 4246481"/>
              <a:gd name="connsiteY319" fmla="*/ 3839646 h 4248240"/>
              <a:gd name="connsiteX320" fmla="*/ 1366087 w 4246481"/>
              <a:gd name="connsiteY320" fmla="*/ 3825571 h 4248240"/>
              <a:gd name="connsiteX321" fmla="*/ 1461088 w 4246481"/>
              <a:gd name="connsiteY321" fmla="*/ 3767515 h 4248240"/>
              <a:gd name="connsiteX322" fmla="*/ 1421944 w 4246481"/>
              <a:gd name="connsiteY322" fmla="*/ 3751681 h 4248240"/>
              <a:gd name="connsiteX323" fmla="*/ 1421064 w 4246481"/>
              <a:gd name="connsiteY323" fmla="*/ 3747283 h 4248240"/>
              <a:gd name="connsiteX324" fmla="*/ 1528821 w 4246481"/>
              <a:gd name="connsiteY324" fmla="*/ 3698023 h 4248240"/>
              <a:gd name="connsiteX325" fmla="*/ 1487478 w 4246481"/>
              <a:gd name="connsiteY325" fmla="*/ 3682190 h 4248240"/>
              <a:gd name="connsiteX326" fmla="*/ 1503311 w 4246481"/>
              <a:gd name="connsiteY326" fmla="*/ 3664597 h 4248240"/>
              <a:gd name="connsiteX327" fmla="*/ 1577201 w 4246481"/>
              <a:gd name="connsiteY327" fmla="*/ 3641726 h 4248240"/>
              <a:gd name="connsiteX328" fmla="*/ 1588197 w 4246481"/>
              <a:gd name="connsiteY328" fmla="*/ 3641286 h 4248240"/>
              <a:gd name="connsiteX329" fmla="*/ 1589956 w 4246481"/>
              <a:gd name="connsiteY329" fmla="*/ 3639087 h 4248240"/>
              <a:gd name="connsiteX330" fmla="*/ 1568845 w 4246481"/>
              <a:gd name="connsiteY330" fmla="*/ 3623253 h 4248240"/>
              <a:gd name="connsiteX331" fmla="*/ 1557409 w 4246481"/>
              <a:gd name="connsiteY331" fmla="*/ 3625453 h 4248240"/>
              <a:gd name="connsiteX332" fmla="*/ 1540696 w 4246481"/>
              <a:gd name="connsiteY332" fmla="*/ 3615337 h 4248240"/>
              <a:gd name="connsiteX333" fmla="*/ 1538937 w 4246481"/>
              <a:gd name="connsiteY333" fmla="*/ 3603461 h 4248240"/>
              <a:gd name="connsiteX334" fmla="*/ 1537617 w 4246481"/>
              <a:gd name="connsiteY334" fmla="*/ 3590707 h 4248240"/>
              <a:gd name="connsiteX335" fmla="*/ 1528821 w 4246481"/>
              <a:gd name="connsiteY335" fmla="*/ 3597304 h 4248240"/>
              <a:gd name="connsiteX336" fmla="*/ 1421064 w 4246481"/>
              <a:gd name="connsiteY336" fmla="*/ 3650962 h 4248240"/>
              <a:gd name="connsiteX337" fmla="*/ 1413587 w 4246481"/>
              <a:gd name="connsiteY337" fmla="*/ 3652282 h 4248240"/>
              <a:gd name="connsiteX338" fmla="*/ 1396434 w 4246481"/>
              <a:gd name="connsiteY338" fmla="*/ 3647444 h 4248240"/>
              <a:gd name="connsiteX339" fmla="*/ 1399073 w 4246481"/>
              <a:gd name="connsiteY339" fmla="*/ 3630291 h 4248240"/>
              <a:gd name="connsiteX340" fmla="*/ 1409189 w 4246481"/>
              <a:gd name="connsiteY340" fmla="*/ 3609179 h 4248240"/>
              <a:gd name="connsiteX341" fmla="*/ 1406990 w 4246481"/>
              <a:gd name="connsiteY341" fmla="*/ 3607420 h 4248240"/>
              <a:gd name="connsiteX342" fmla="*/ 1361688 w 4246481"/>
              <a:gd name="connsiteY342" fmla="*/ 3632490 h 4248240"/>
              <a:gd name="connsiteX343" fmla="*/ 1301433 w 4246481"/>
              <a:gd name="connsiteY343" fmla="*/ 3656680 h 4248240"/>
              <a:gd name="connsiteX344" fmla="*/ 1288238 w 4246481"/>
              <a:gd name="connsiteY344" fmla="*/ 3658879 h 4248240"/>
              <a:gd name="connsiteX345" fmla="*/ 1276803 w 4246481"/>
              <a:gd name="connsiteY345" fmla="*/ 3646124 h 4248240"/>
              <a:gd name="connsiteX346" fmla="*/ 1280321 w 4246481"/>
              <a:gd name="connsiteY346" fmla="*/ 3608300 h 4248240"/>
              <a:gd name="connsiteX347" fmla="*/ 1263608 w 4246481"/>
              <a:gd name="connsiteY347" fmla="*/ 3623693 h 4248240"/>
              <a:gd name="connsiteX348" fmla="*/ 1169047 w 4246481"/>
              <a:gd name="connsiteY348" fmla="*/ 3668995 h 4248240"/>
              <a:gd name="connsiteX349" fmla="*/ 1141778 w 4246481"/>
              <a:gd name="connsiteY349" fmla="*/ 3668115 h 4248240"/>
              <a:gd name="connsiteX350" fmla="*/ 1136060 w 4246481"/>
              <a:gd name="connsiteY350" fmla="*/ 3655360 h 4248240"/>
              <a:gd name="connsiteX351" fmla="*/ 1151893 w 4246481"/>
              <a:gd name="connsiteY351" fmla="*/ 3627212 h 4248240"/>
              <a:gd name="connsiteX352" fmla="*/ 1159810 w 4246481"/>
              <a:gd name="connsiteY352" fmla="*/ 3608739 h 4248240"/>
              <a:gd name="connsiteX353" fmla="*/ 1150134 w 4246481"/>
              <a:gd name="connsiteY353" fmla="*/ 3614017 h 4248240"/>
              <a:gd name="connsiteX354" fmla="*/ 1020387 w 4246481"/>
              <a:gd name="connsiteY354" fmla="*/ 3661958 h 4248240"/>
              <a:gd name="connsiteX355" fmla="*/ 995317 w 4246481"/>
              <a:gd name="connsiteY355" fmla="*/ 3659759 h 4248240"/>
              <a:gd name="connsiteX356" fmla="*/ 1002794 w 4246481"/>
              <a:gd name="connsiteY356" fmla="*/ 3636448 h 4248240"/>
              <a:gd name="connsiteX357" fmla="*/ 1016868 w 4246481"/>
              <a:gd name="connsiteY357" fmla="*/ 3605221 h 4248240"/>
              <a:gd name="connsiteX358" fmla="*/ 864690 w 4246481"/>
              <a:gd name="connsiteY358" fmla="*/ 3636008 h 4248240"/>
              <a:gd name="connsiteX359" fmla="*/ 861611 w 4246481"/>
              <a:gd name="connsiteY359" fmla="*/ 3632050 h 4248240"/>
              <a:gd name="connsiteX360" fmla="*/ 897237 w 4246481"/>
              <a:gd name="connsiteY360" fmla="*/ 3573114 h 4248240"/>
              <a:gd name="connsiteX361" fmla="*/ 889320 w 4246481"/>
              <a:gd name="connsiteY361" fmla="*/ 3576192 h 4248240"/>
              <a:gd name="connsiteX362" fmla="*/ 739780 w 4246481"/>
              <a:gd name="connsiteY362" fmla="*/ 3601262 h 4248240"/>
              <a:gd name="connsiteX363" fmla="*/ 731864 w 4246481"/>
              <a:gd name="connsiteY363" fmla="*/ 3586309 h 4248240"/>
              <a:gd name="connsiteX364" fmla="*/ 755614 w 4246481"/>
              <a:gd name="connsiteY364" fmla="*/ 3549803 h 4248240"/>
              <a:gd name="connsiteX365" fmla="*/ 595079 w 4246481"/>
              <a:gd name="connsiteY365" fmla="*/ 3541447 h 4248240"/>
              <a:gd name="connsiteX366" fmla="*/ 612232 w 4246481"/>
              <a:gd name="connsiteY366" fmla="*/ 3512418 h 4248240"/>
              <a:gd name="connsiteX367" fmla="*/ 482924 w 4246481"/>
              <a:gd name="connsiteY367" fmla="*/ 3483390 h 4248240"/>
              <a:gd name="connsiteX368" fmla="*/ 503156 w 4246481"/>
              <a:gd name="connsiteY368" fmla="*/ 3464478 h 4248240"/>
              <a:gd name="connsiteX369" fmla="*/ 211994 w 4246481"/>
              <a:gd name="connsiteY369" fmla="*/ 3403342 h 4248240"/>
              <a:gd name="connsiteX370" fmla="*/ 211554 w 4246481"/>
              <a:gd name="connsiteY370" fmla="*/ 3398505 h 4248240"/>
              <a:gd name="connsiteX371" fmla="*/ 241902 w 4246481"/>
              <a:gd name="connsiteY371" fmla="*/ 3385310 h 4248240"/>
              <a:gd name="connsiteX372" fmla="*/ 425748 w 4246481"/>
              <a:gd name="connsiteY372" fmla="*/ 3338689 h 4248240"/>
              <a:gd name="connsiteX373" fmla="*/ 500517 w 4246481"/>
              <a:gd name="connsiteY373" fmla="*/ 3325054 h 4248240"/>
              <a:gd name="connsiteX374" fmla="*/ 479846 w 4246481"/>
              <a:gd name="connsiteY374" fmla="*/ 3305262 h 4248240"/>
              <a:gd name="connsiteX375" fmla="*/ 607834 w 4246481"/>
              <a:gd name="connsiteY375" fmla="*/ 3272715 h 4248240"/>
              <a:gd name="connsiteX376" fmla="*/ 589801 w 4246481"/>
              <a:gd name="connsiteY376" fmla="*/ 3245007 h 4248240"/>
              <a:gd name="connsiteX377" fmla="*/ 748577 w 4246481"/>
              <a:gd name="connsiteY377" fmla="*/ 3230932 h 4248240"/>
              <a:gd name="connsiteX378" fmla="*/ 718669 w 4246481"/>
              <a:gd name="connsiteY378" fmla="*/ 3185631 h 4248240"/>
              <a:gd name="connsiteX379" fmla="*/ 720868 w 4246481"/>
              <a:gd name="connsiteY379" fmla="*/ 3181672 h 4248240"/>
              <a:gd name="connsiteX380" fmla="*/ 890639 w 4246481"/>
              <a:gd name="connsiteY380" fmla="*/ 3202784 h 4248240"/>
              <a:gd name="connsiteX381" fmla="*/ 852375 w 4246481"/>
              <a:gd name="connsiteY381" fmla="*/ 3143408 h 4248240"/>
              <a:gd name="connsiteX382" fmla="*/ 934182 w 4246481"/>
              <a:gd name="connsiteY382" fmla="*/ 3142088 h 4248240"/>
              <a:gd name="connsiteX383" fmla="*/ 1006752 w 4246481"/>
              <a:gd name="connsiteY383" fmla="*/ 3168038 h 4248240"/>
              <a:gd name="connsiteX384" fmla="*/ 1008951 w 4246481"/>
              <a:gd name="connsiteY384" fmla="*/ 3165839 h 4248240"/>
              <a:gd name="connsiteX385" fmla="*/ 998835 w 4246481"/>
              <a:gd name="connsiteY385" fmla="*/ 3144288 h 4248240"/>
              <a:gd name="connsiteX386" fmla="*/ 986960 w 4246481"/>
              <a:gd name="connsiteY386" fmla="*/ 3124056 h 4248240"/>
              <a:gd name="connsiteX387" fmla="*/ 996196 w 4246481"/>
              <a:gd name="connsiteY387" fmla="*/ 3109102 h 4248240"/>
              <a:gd name="connsiteX388" fmla="*/ 1061290 w 4246481"/>
              <a:gd name="connsiteY388" fmla="*/ 3120097 h 4248240"/>
              <a:gd name="connsiteX389" fmla="*/ 1149255 w 4246481"/>
              <a:gd name="connsiteY389" fmla="*/ 3153524 h 4248240"/>
              <a:gd name="connsiteX390" fmla="*/ 1145296 w 4246481"/>
              <a:gd name="connsiteY390" fmla="*/ 3142968 h 4248240"/>
              <a:gd name="connsiteX391" fmla="*/ 1128143 w 4246481"/>
              <a:gd name="connsiteY391" fmla="*/ 3114379 h 4248240"/>
              <a:gd name="connsiteX392" fmla="*/ 1135620 w 4246481"/>
              <a:gd name="connsiteY392" fmla="*/ 3098546 h 4248240"/>
              <a:gd name="connsiteX393" fmla="*/ 1182681 w 4246481"/>
              <a:gd name="connsiteY393" fmla="*/ 3102064 h 4248240"/>
              <a:gd name="connsiteX394" fmla="*/ 1261849 w 4246481"/>
              <a:gd name="connsiteY394" fmla="*/ 3144727 h 4248240"/>
              <a:gd name="connsiteX395" fmla="*/ 1275483 w 4246481"/>
              <a:gd name="connsiteY395" fmla="*/ 3152644 h 4248240"/>
              <a:gd name="connsiteX396" fmla="*/ 1269326 w 4246481"/>
              <a:gd name="connsiteY396" fmla="*/ 3123176 h 4248240"/>
              <a:gd name="connsiteX397" fmla="*/ 1288678 w 4246481"/>
              <a:gd name="connsiteY397" fmla="*/ 3103824 h 4248240"/>
              <a:gd name="connsiteX398" fmla="*/ 1376642 w 4246481"/>
              <a:gd name="connsiteY398" fmla="*/ 3138570 h 4248240"/>
              <a:gd name="connsiteX399" fmla="*/ 1393356 w 4246481"/>
              <a:gd name="connsiteY399" fmla="*/ 3135491 h 4248240"/>
              <a:gd name="connsiteX400" fmla="*/ 1361688 w 4246481"/>
              <a:gd name="connsiteY400" fmla="*/ 3105583 h 4248240"/>
              <a:gd name="connsiteX401" fmla="*/ 1255252 w 4246481"/>
              <a:gd name="connsiteY401" fmla="*/ 3073036 h 4248240"/>
              <a:gd name="connsiteX402" fmla="*/ 1238099 w 4246481"/>
              <a:gd name="connsiteY402" fmla="*/ 3065999 h 4248240"/>
              <a:gd name="connsiteX403" fmla="*/ 1231061 w 4246481"/>
              <a:gd name="connsiteY403" fmla="*/ 3041809 h 4248240"/>
              <a:gd name="connsiteX404" fmla="*/ 1253492 w 4246481"/>
              <a:gd name="connsiteY404" fmla="*/ 3009702 h 4248240"/>
              <a:gd name="connsiteX405" fmla="*/ 1216987 w 4246481"/>
              <a:gd name="connsiteY405" fmla="*/ 3006623 h 4248240"/>
              <a:gd name="connsiteX406" fmla="*/ 1065249 w 4246481"/>
              <a:gd name="connsiteY406" fmla="*/ 2956044 h 4248240"/>
              <a:gd name="connsiteX407" fmla="*/ 1048095 w 4246481"/>
              <a:gd name="connsiteY407" fmla="*/ 2941970 h 4248240"/>
              <a:gd name="connsiteX408" fmla="*/ 1053813 w 4246481"/>
              <a:gd name="connsiteY408" fmla="*/ 2914261 h 4248240"/>
              <a:gd name="connsiteX409" fmla="*/ 1078883 w 4246481"/>
              <a:gd name="connsiteY409" fmla="*/ 2905904 h 4248240"/>
              <a:gd name="connsiteX410" fmla="*/ 1098235 w 4246481"/>
              <a:gd name="connsiteY410" fmla="*/ 2895788 h 4248240"/>
              <a:gd name="connsiteX411" fmla="*/ 1024785 w 4246481"/>
              <a:gd name="connsiteY411" fmla="*/ 2877755 h 4248240"/>
              <a:gd name="connsiteX412" fmla="*/ 926705 w 4246481"/>
              <a:gd name="connsiteY412" fmla="*/ 2839051 h 4248240"/>
              <a:gd name="connsiteX413" fmla="*/ 924945 w 4246481"/>
              <a:gd name="connsiteY413" fmla="*/ 2797708 h 4248240"/>
              <a:gd name="connsiteX414" fmla="*/ 954853 w 4246481"/>
              <a:gd name="connsiteY414" fmla="*/ 2774837 h 4248240"/>
              <a:gd name="connsiteX415" fmla="*/ 961451 w 4246481"/>
              <a:gd name="connsiteY415" fmla="*/ 2767360 h 4248240"/>
              <a:gd name="connsiteX416" fmla="*/ 946057 w 4246481"/>
              <a:gd name="connsiteY416" fmla="*/ 2767360 h 4248240"/>
              <a:gd name="connsiteX417" fmla="*/ 797397 w 4246481"/>
              <a:gd name="connsiteY417" fmla="*/ 2733494 h 4248240"/>
              <a:gd name="connsiteX418" fmla="*/ 749017 w 4246481"/>
              <a:gd name="connsiteY418" fmla="*/ 2694350 h 4248240"/>
              <a:gd name="connsiteX419" fmla="*/ 755174 w 4246481"/>
              <a:gd name="connsiteY419" fmla="*/ 2671039 h 4248240"/>
              <a:gd name="connsiteX420" fmla="*/ 805314 w 4246481"/>
              <a:gd name="connsiteY420" fmla="*/ 2654326 h 4248240"/>
              <a:gd name="connsiteX421" fmla="*/ 822907 w 4246481"/>
              <a:gd name="connsiteY421" fmla="*/ 2642891 h 4248240"/>
              <a:gd name="connsiteX422" fmla="*/ 777605 w 4246481"/>
              <a:gd name="connsiteY422" fmla="*/ 2631895 h 4248240"/>
              <a:gd name="connsiteX423" fmla="*/ 608274 w 4246481"/>
              <a:gd name="connsiteY423" fmla="*/ 2550528 h 4248240"/>
              <a:gd name="connsiteX424" fmla="*/ 595959 w 4246481"/>
              <a:gd name="connsiteY424" fmla="*/ 2532055 h 4248240"/>
              <a:gd name="connsiteX425" fmla="*/ 613551 w 4246481"/>
              <a:gd name="connsiteY425" fmla="*/ 2517981 h 4248240"/>
              <a:gd name="connsiteX426" fmla="*/ 650936 w 4246481"/>
              <a:gd name="connsiteY426" fmla="*/ 2505226 h 4248240"/>
              <a:gd name="connsiteX427" fmla="*/ 676006 w 4246481"/>
              <a:gd name="connsiteY427" fmla="*/ 2492032 h 4248240"/>
              <a:gd name="connsiteX428" fmla="*/ 489082 w 4246481"/>
              <a:gd name="connsiteY428" fmla="*/ 2388233 h 4248240"/>
              <a:gd name="connsiteX429" fmla="*/ 496119 w 4246481"/>
              <a:gd name="connsiteY429" fmla="*/ 2359644 h 4248240"/>
              <a:gd name="connsiteX430" fmla="*/ 562532 w 4246481"/>
              <a:gd name="connsiteY430" fmla="*/ 2341612 h 4248240"/>
              <a:gd name="connsiteX431" fmla="*/ 573528 w 4246481"/>
              <a:gd name="connsiteY431" fmla="*/ 2336773 h 4248240"/>
              <a:gd name="connsiteX432" fmla="*/ 489522 w 4246481"/>
              <a:gd name="connsiteY432" fmla="*/ 2301148 h 4248240"/>
              <a:gd name="connsiteX433" fmla="*/ 376488 w 4246481"/>
              <a:gd name="connsiteY433" fmla="*/ 2211424 h 4248240"/>
              <a:gd name="connsiteX434" fmla="*/ 384844 w 4246481"/>
              <a:gd name="connsiteY434" fmla="*/ 2181516 h 4248240"/>
              <a:gd name="connsiteX435" fmla="*/ 444220 w 4246481"/>
              <a:gd name="connsiteY435" fmla="*/ 2167002 h 4248240"/>
              <a:gd name="connsiteX436" fmla="*/ 318871 w 4246481"/>
              <a:gd name="connsiteY436" fmla="*/ 2051769 h 4248240"/>
              <a:gd name="connsiteX437" fmla="*/ 282366 w 4246481"/>
              <a:gd name="connsiteY437" fmla="*/ 2004268 h 4248240"/>
              <a:gd name="connsiteX438" fmla="*/ 277088 w 4246481"/>
              <a:gd name="connsiteY438" fmla="*/ 1994152 h 4248240"/>
              <a:gd name="connsiteX439" fmla="*/ 323709 w 4246481"/>
              <a:gd name="connsiteY439" fmla="*/ 1981837 h 4248240"/>
              <a:gd name="connsiteX440" fmla="*/ 210675 w 4246481"/>
              <a:gd name="connsiteY440" fmla="*/ 1819103 h 4248240"/>
              <a:gd name="connsiteX441" fmla="*/ 255976 w 4246481"/>
              <a:gd name="connsiteY441" fmla="*/ 1819103 h 4248240"/>
              <a:gd name="connsiteX442" fmla="*/ 208036 w 4246481"/>
              <a:gd name="connsiteY442" fmla="*/ 1762366 h 4248240"/>
              <a:gd name="connsiteX443" fmla="*/ 29908 w 4246481"/>
              <a:gd name="connsiteY443" fmla="*/ 1512547 h 4248240"/>
              <a:gd name="connsiteX444" fmla="*/ 0 w 4246481"/>
              <a:gd name="connsiteY444" fmla="*/ 1453611 h 4248240"/>
              <a:gd name="connsiteX445" fmla="*/ 0 w 4246481"/>
              <a:gd name="connsiteY445" fmla="*/ 1449213 h 4248240"/>
              <a:gd name="connsiteX446" fmla="*/ 113034 w 4246481"/>
              <a:gd name="connsiteY446" fmla="*/ 1495834 h 4248240"/>
              <a:gd name="connsiteX447" fmla="*/ 377807 w 4246481"/>
              <a:gd name="connsiteY447" fmla="*/ 1655489 h 4248240"/>
              <a:gd name="connsiteX448" fmla="*/ 393641 w 4246481"/>
              <a:gd name="connsiteY448" fmla="*/ 1666925 h 4248240"/>
              <a:gd name="connsiteX449" fmla="*/ 389682 w 4246481"/>
              <a:gd name="connsiteY449" fmla="*/ 1622503 h 4248240"/>
              <a:gd name="connsiteX450" fmla="*/ 563412 w 4246481"/>
              <a:gd name="connsiteY450" fmla="*/ 1717504 h 4248240"/>
              <a:gd name="connsiteX451" fmla="*/ 571768 w 4246481"/>
              <a:gd name="connsiteY451" fmla="*/ 1668244 h 4248240"/>
              <a:gd name="connsiteX452" fmla="*/ 762211 w 4246481"/>
              <a:gd name="connsiteY452" fmla="*/ 1816904 h 4248240"/>
              <a:gd name="connsiteX453" fmla="*/ 763971 w 4246481"/>
              <a:gd name="connsiteY453" fmla="*/ 1805029 h 4248240"/>
              <a:gd name="connsiteX454" fmla="*/ 769688 w 4246481"/>
              <a:gd name="connsiteY454" fmla="*/ 1762366 h 4248240"/>
              <a:gd name="connsiteX455" fmla="*/ 803994 w 4246481"/>
              <a:gd name="connsiteY455" fmla="*/ 1749172 h 4248240"/>
              <a:gd name="connsiteX456" fmla="*/ 854134 w 4246481"/>
              <a:gd name="connsiteY456" fmla="*/ 1794473 h 4248240"/>
              <a:gd name="connsiteX457" fmla="*/ 933302 w 4246481"/>
              <a:gd name="connsiteY457" fmla="*/ 1903989 h 4248240"/>
              <a:gd name="connsiteX458" fmla="*/ 945617 w 4246481"/>
              <a:gd name="connsiteY458" fmla="*/ 1929059 h 4248240"/>
              <a:gd name="connsiteX459" fmla="*/ 950455 w 4246481"/>
              <a:gd name="connsiteY459" fmla="*/ 1902230 h 4248240"/>
              <a:gd name="connsiteX460" fmla="*/ 961451 w 4246481"/>
              <a:gd name="connsiteY460" fmla="*/ 1837576 h 4248240"/>
              <a:gd name="connsiteX461" fmla="*/ 974645 w 4246481"/>
              <a:gd name="connsiteY461" fmla="*/ 1831418 h 4248240"/>
              <a:gd name="connsiteX462" fmla="*/ 1103953 w 4246481"/>
              <a:gd name="connsiteY462" fmla="*/ 1996791 h 4248240"/>
              <a:gd name="connsiteX463" fmla="*/ 1109671 w 4246481"/>
              <a:gd name="connsiteY463" fmla="*/ 2012625 h 4248240"/>
              <a:gd name="connsiteX464" fmla="*/ 1119347 w 4246481"/>
              <a:gd name="connsiteY464" fmla="*/ 1987115 h 4248240"/>
              <a:gd name="connsiteX465" fmla="*/ 1128583 w 4246481"/>
              <a:gd name="connsiteY465" fmla="*/ 1947091 h 4248240"/>
              <a:gd name="connsiteX466" fmla="*/ 1133421 w 4246481"/>
              <a:gd name="connsiteY466" fmla="*/ 1934776 h 4248240"/>
              <a:gd name="connsiteX467" fmla="*/ 1149694 w 4246481"/>
              <a:gd name="connsiteY467" fmla="*/ 1931258 h 4248240"/>
              <a:gd name="connsiteX468" fmla="*/ 1176963 w 4246481"/>
              <a:gd name="connsiteY468" fmla="*/ 1958527 h 4248240"/>
              <a:gd name="connsiteX469" fmla="*/ 1271525 w 4246481"/>
              <a:gd name="connsiteY469" fmla="*/ 2138854 h 4248240"/>
              <a:gd name="connsiteX470" fmla="*/ 1274164 w 4246481"/>
              <a:gd name="connsiteY470" fmla="*/ 2147210 h 4248240"/>
              <a:gd name="connsiteX471" fmla="*/ 1281201 w 4246481"/>
              <a:gd name="connsiteY471" fmla="*/ 2131377 h 4248240"/>
              <a:gd name="connsiteX472" fmla="*/ 1294836 w 4246481"/>
              <a:gd name="connsiteY472" fmla="*/ 2072001 h 4248240"/>
              <a:gd name="connsiteX473" fmla="*/ 1313748 w 4246481"/>
              <a:gd name="connsiteY473" fmla="*/ 2063644 h 4248240"/>
              <a:gd name="connsiteX474" fmla="*/ 1358170 w 4246481"/>
              <a:gd name="connsiteY474" fmla="*/ 2105867 h 4248240"/>
              <a:gd name="connsiteX475" fmla="*/ 1409629 w 4246481"/>
              <a:gd name="connsiteY475" fmla="*/ 2254527 h 4248240"/>
              <a:gd name="connsiteX476" fmla="*/ 1412708 w 4246481"/>
              <a:gd name="connsiteY476" fmla="*/ 2268601 h 4248240"/>
              <a:gd name="connsiteX477" fmla="*/ 1424583 w 4246481"/>
              <a:gd name="connsiteY477" fmla="*/ 2252768 h 4248240"/>
              <a:gd name="connsiteX478" fmla="*/ 1444815 w 4246481"/>
              <a:gd name="connsiteY478" fmla="*/ 2218461 h 4248240"/>
              <a:gd name="connsiteX479" fmla="*/ 1465926 w 4246481"/>
              <a:gd name="connsiteY479" fmla="*/ 2215383 h 4248240"/>
              <a:gd name="connsiteX480" fmla="*/ 1490996 w 4246481"/>
              <a:gd name="connsiteY480" fmla="*/ 2247490 h 4248240"/>
              <a:gd name="connsiteX481" fmla="*/ 1546414 w 4246481"/>
              <a:gd name="connsiteY481" fmla="*/ 2376357 h 4248240"/>
              <a:gd name="connsiteX482" fmla="*/ 1550812 w 4246481"/>
              <a:gd name="connsiteY482" fmla="*/ 2389112 h 4248240"/>
              <a:gd name="connsiteX483" fmla="*/ 1553011 w 4246481"/>
              <a:gd name="connsiteY483" fmla="*/ 2391751 h 4248240"/>
              <a:gd name="connsiteX484" fmla="*/ 1559608 w 4246481"/>
              <a:gd name="connsiteY484" fmla="*/ 2377677 h 4248240"/>
              <a:gd name="connsiteX485" fmla="*/ 1564006 w 4246481"/>
              <a:gd name="connsiteY485" fmla="*/ 2358325 h 4248240"/>
              <a:gd name="connsiteX486" fmla="*/ 1575882 w 4246481"/>
              <a:gd name="connsiteY486" fmla="*/ 2335014 h 4248240"/>
              <a:gd name="connsiteX487" fmla="*/ 1600952 w 4246481"/>
              <a:gd name="connsiteY487" fmla="*/ 2347769 h 4248240"/>
              <a:gd name="connsiteX488" fmla="*/ 1755296 w 4246481"/>
              <a:gd name="connsiteY488" fmla="*/ 2522520 h 4248240"/>
              <a:gd name="connsiteX489" fmla="*/ 1698591 w 4246481"/>
              <a:gd name="connsiteY489" fmla="*/ 2332376 h 4248240"/>
              <a:gd name="connsiteX490" fmla="*/ 1730259 w 4246481"/>
              <a:gd name="connsiteY490" fmla="*/ 2328858 h 4248240"/>
              <a:gd name="connsiteX491" fmla="*/ 1748731 w 4246481"/>
              <a:gd name="connsiteY491" fmla="*/ 2326659 h 4248240"/>
              <a:gd name="connsiteX492" fmla="*/ 1739935 w 4246481"/>
              <a:gd name="connsiteY492" fmla="*/ 2316103 h 4248240"/>
              <a:gd name="connsiteX493" fmla="*/ 1648012 w 4246481"/>
              <a:gd name="connsiteY493" fmla="*/ 2131818 h 4248240"/>
              <a:gd name="connsiteX494" fmla="*/ 1644493 w 4246481"/>
              <a:gd name="connsiteY494" fmla="*/ 2092234 h 4248240"/>
              <a:gd name="connsiteX495" fmla="*/ 1671762 w 4246481"/>
              <a:gd name="connsiteY495" fmla="*/ 2076400 h 4248240"/>
              <a:gd name="connsiteX496" fmla="*/ 1698591 w 4246481"/>
              <a:gd name="connsiteY496" fmla="*/ 2092234 h 4248240"/>
              <a:gd name="connsiteX497" fmla="*/ 1720582 w 4246481"/>
              <a:gd name="connsiteY497" fmla="*/ 2100590 h 4248240"/>
              <a:gd name="connsiteX498" fmla="*/ 1722782 w 4246481"/>
              <a:gd name="connsiteY498" fmla="*/ 2097951 h 4248240"/>
              <a:gd name="connsiteX499" fmla="*/ 1713985 w 4246481"/>
              <a:gd name="connsiteY499" fmla="*/ 2083437 h 4248240"/>
              <a:gd name="connsiteX500" fmla="*/ 1640975 w 4246481"/>
              <a:gd name="connsiteY500" fmla="*/ 1921583 h 4248240"/>
              <a:gd name="connsiteX501" fmla="*/ 1635697 w 4246481"/>
              <a:gd name="connsiteY501" fmla="*/ 1885517 h 4248240"/>
              <a:gd name="connsiteX502" fmla="*/ 1655049 w 4246481"/>
              <a:gd name="connsiteY502" fmla="*/ 1869244 h 4248240"/>
              <a:gd name="connsiteX503" fmla="*/ 1700351 w 4246481"/>
              <a:gd name="connsiteY503" fmla="*/ 1878920 h 4248240"/>
              <a:gd name="connsiteX504" fmla="*/ 1725421 w 4246481"/>
              <a:gd name="connsiteY504" fmla="*/ 1878920 h 4248240"/>
              <a:gd name="connsiteX505" fmla="*/ 1717943 w 4246481"/>
              <a:gd name="connsiteY505" fmla="*/ 1870563 h 4248240"/>
              <a:gd name="connsiteX506" fmla="*/ 1623382 w 4246481"/>
              <a:gd name="connsiteY506" fmla="*/ 1693755 h 4248240"/>
              <a:gd name="connsiteX507" fmla="*/ 1622502 w 4246481"/>
              <a:gd name="connsiteY507" fmla="*/ 1636578 h 4248240"/>
              <a:gd name="connsiteX508" fmla="*/ 1648012 w 4246481"/>
              <a:gd name="connsiteY508" fmla="*/ 1623823 h 4248240"/>
              <a:gd name="connsiteX509" fmla="*/ 1706508 w 4246481"/>
              <a:gd name="connsiteY509" fmla="*/ 1657690 h 4248240"/>
              <a:gd name="connsiteX510" fmla="*/ 1727180 w 4246481"/>
              <a:gd name="connsiteY510" fmla="*/ 1664727 h 4248240"/>
              <a:gd name="connsiteX511" fmla="*/ 1724101 w 4246481"/>
              <a:gd name="connsiteY511" fmla="*/ 1656810 h 4248240"/>
              <a:gd name="connsiteX512" fmla="*/ 1638336 w 4246481"/>
              <a:gd name="connsiteY512" fmla="*/ 1420186 h 4248240"/>
              <a:gd name="connsiteX513" fmla="*/ 1637456 w 4246481"/>
              <a:gd name="connsiteY513" fmla="*/ 1386759 h 4248240"/>
              <a:gd name="connsiteX514" fmla="*/ 1656808 w 4246481"/>
              <a:gd name="connsiteY514" fmla="*/ 1373565 h 4248240"/>
              <a:gd name="connsiteX515" fmla="*/ 1683637 w 4246481"/>
              <a:gd name="connsiteY515" fmla="*/ 1386759 h 4248240"/>
              <a:gd name="connsiteX516" fmla="*/ 1732018 w 4246481"/>
              <a:gd name="connsiteY516" fmla="*/ 1410949 h 4248240"/>
              <a:gd name="connsiteX517" fmla="*/ 1742134 w 4246481"/>
              <a:gd name="connsiteY517" fmla="*/ 1412709 h 4248240"/>
              <a:gd name="connsiteX518" fmla="*/ 1737735 w 4246481"/>
              <a:gd name="connsiteY518" fmla="*/ 1405672 h 4248240"/>
              <a:gd name="connsiteX519" fmla="*/ 1696392 w 4246481"/>
              <a:gd name="connsiteY519" fmla="*/ 1304073 h 4248240"/>
              <a:gd name="connsiteX520" fmla="*/ 1688475 w 4246481"/>
              <a:gd name="connsiteY520" fmla="*/ 1154533 h 4248240"/>
              <a:gd name="connsiteX521" fmla="*/ 1704749 w 4246481"/>
              <a:gd name="connsiteY521" fmla="*/ 1145297 h 4248240"/>
              <a:gd name="connsiteX522" fmla="*/ 1782157 w 4246481"/>
              <a:gd name="connsiteY522" fmla="*/ 1194557 h 4248240"/>
              <a:gd name="connsiteX523" fmla="*/ 1796672 w 4246481"/>
              <a:gd name="connsiteY523" fmla="*/ 1203354 h 4248240"/>
              <a:gd name="connsiteX524" fmla="*/ 1770282 w 4246481"/>
              <a:gd name="connsiteY524" fmla="*/ 1131663 h 4248240"/>
              <a:gd name="connsiteX525" fmla="*/ 1750930 w 4246481"/>
              <a:gd name="connsiteY525" fmla="*/ 940780 h 4248240"/>
              <a:gd name="connsiteX526" fmla="*/ 1755328 w 4246481"/>
              <a:gd name="connsiteY526" fmla="*/ 914830 h 4248240"/>
              <a:gd name="connsiteX527" fmla="*/ 1772042 w 4246481"/>
              <a:gd name="connsiteY527" fmla="*/ 907354 h 4248240"/>
              <a:gd name="connsiteX528" fmla="*/ 1834936 w 4246481"/>
              <a:gd name="connsiteY528" fmla="*/ 948697 h 4248240"/>
              <a:gd name="connsiteX529" fmla="*/ 1844612 w 4246481"/>
              <a:gd name="connsiteY529" fmla="*/ 955294 h 4248240"/>
              <a:gd name="connsiteX530" fmla="*/ 1863525 w 4246481"/>
              <a:gd name="connsiteY530" fmla="*/ 670288 h 4248240"/>
              <a:gd name="connsiteX531" fmla="*/ 1913664 w 4246481"/>
              <a:gd name="connsiteY531" fmla="*/ 703715 h 4248240"/>
              <a:gd name="connsiteX532" fmla="*/ 1922900 w 4246481"/>
              <a:gd name="connsiteY532" fmla="*/ 586283 h 4248240"/>
              <a:gd name="connsiteX533" fmla="*/ 1967323 w 4246481"/>
              <a:gd name="connsiteY533" fmla="*/ 477207 h 4248240"/>
              <a:gd name="connsiteX534" fmla="*/ 2001189 w 4246481"/>
              <a:gd name="connsiteY534" fmla="*/ 514592 h 4248240"/>
              <a:gd name="connsiteX535" fmla="*/ 2013504 w 4246481"/>
              <a:gd name="connsiteY535" fmla="*/ 424428 h 4248240"/>
              <a:gd name="connsiteX536" fmla="*/ 2093551 w 4246481"/>
              <a:gd name="connsiteY536" fmla="*/ 65533 h 4248240"/>
              <a:gd name="connsiteX537" fmla="*/ 2118622 w 4246481"/>
              <a:gd name="connsiteY537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17999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  <a:gd name="connsiteX0" fmla="*/ 2118622 w 4246481"/>
              <a:gd name="connsiteY0" fmla="*/ 0 h 4248240"/>
              <a:gd name="connsiteX1" fmla="*/ 2123020 w 4246481"/>
              <a:gd name="connsiteY1" fmla="*/ 440 h 4248240"/>
              <a:gd name="connsiteX2" fmla="*/ 2134456 w 4246481"/>
              <a:gd name="connsiteY2" fmla="*/ 22431 h 4248240"/>
              <a:gd name="connsiteX3" fmla="*/ 2168322 w 4246481"/>
              <a:gd name="connsiteY3" fmla="*/ 127548 h 4248240"/>
              <a:gd name="connsiteX4" fmla="*/ 2238694 w 4246481"/>
              <a:gd name="connsiteY4" fmla="*/ 482045 h 4248240"/>
              <a:gd name="connsiteX5" fmla="*/ 2242212 w 4246481"/>
              <a:gd name="connsiteY5" fmla="*/ 515911 h 4248240"/>
              <a:gd name="connsiteX6" fmla="*/ 2276958 w 4246481"/>
              <a:gd name="connsiteY6" fmla="*/ 478086 h 4248240"/>
              <a:gd name="connsiteX7" fmla="*/ 2290593 w 4246481"/>
              <a:gd name="connsiteY7" fmla="*/ 498758 h 4248240"/>
              <a:gd name="connsiteX8" fmla="*/ 2331496 w 4246481"/>
              <a:gd name="connsiteY8" fmla="*/ 696238 h 4248240"/>
              <a:gd name="connsiteX9" fmla="*/ 2330616 w 4246481"/>
              <a:gd name="connsiteY9" fmla="*/ 704595 h 4248240"/>
              <a:gd name="connsiteX10" fmla="*/ 2377677 w 4246481"/>
              <a:gd name="connsiteY10" fmla="*/ 673367 h 4248240"/>
              <a:gd name="connsiteX11" fmla="*/ 2398789 w 4246481"/>
              <a:gd name="connsiteY11" fmla="*/ 957053 h 4248240"/>
              <a:gd name="connsiteX12" fmla="*/ 2432215 w 4246481"/>
              <a:gd name="connsiteY12" fmla="*/ 932863 h 4248240"/>
              <a:gd name="connsiteX13" fmla="*/ 2470480 w 4246481"/>
              <a:gd name="connsiteY13" fmla="*/ 908673 h 4248240"/>
              <a:gd name="connsiteX14" fmla="*/ 2490712 w 4246481"/>
              <a:gd name="connsiteY14" fmla="*/ 918789 h 4248240"/>
              <a:gd name="connsiteX15" fmla="*/ 2494670 w 4246481"/>
              <a:gd name="connsiteY15" fmla="*/ 966290 h 4248240"/>
              <a:gd name="connsiteX16" fmla="*/ 2460364 w 4246481"/>
              <a:gd name="connsiteY16" fmla="*/ 1172566 h 4248240"/>
              <a:gd name="connsiteX17" fmla="*/ 2444091 w 4246481"/>
              <a:gd name="connsiteY17" fmla="*/ 1206432 h 4248240"/>
              <a:gd name="connsiteX18" fmla="*/ 2475757 w 4246481"/>
              <a:gd name="connsiteY18" fmla="*/ 1186640 h 4248240"/>
              <a:gd name="connsiteX19" fmla="*/ 2536013 w 4246481"/>
              <a:gd name="connsiteY19" fmla="*/ 1147936 h 4248240"/>
              <a:gd name="connsiteX20" fmla="*/ 2556245 w 4246481"/>
              <a:gd name="connsiteY20" fmla="*/ 1158052 h 4248240"/>
              <a:gd name="connsiteX21" fmla="*/ 2527217 w 4246481"/>
              <a:gd name="connsiteY21" fmla="*/ 1370046 h 4248240"/>
              <a:gd name="connsiteX22" fmla="*/ 2515341 w 4246481"/>
              <a:gd name="connsiteY22" fmla="*/ 1392477 h 4248240"/>
              <a:gd name="connsiteX23" fmla="*/ 2503026 w 4246481"/>
              <a:gd name="connsiteY23" fmla="*/ 1414468 h 4248240"/>
              <a:gd name="connsiteX24" fmla="*/ 2531615 w 4246481"/>
              <a:gd name="connsiteY24" fmla="*/ 1404352 h 4248240"/>
              <a:gd name="connsiteX25" fmla="*/ 2572518 w 4246481"/>
              <a:gd name="connsiteY25" fmla="*/ 1380602 h 4248240"/>
              <a:gd name="connsiteX26" fmla="*/ 2606385 w 4246481"/>
              <a:gd name="connsiteY26" fmla="*/ 1401273 h 4248240"/>
              <a:gd name="connsiteX27" fmla="*/ 2576477 w 4246481"/>
              <a:gd name="connsiteY27" fmla="*/ 1534539 h 4248240"/>
              <a:gd name="connsiteX28" fmla="*/ 2518420 w 4246481"/>
              <a:gd name="connsiteY28" fmla="*/ 1658569 h 4248240"/>
              <a:gd name="connsiteX29" fmla="*/ 2517981 w 4246481"/>
              <a:gd name="connsiteY29" fmla="*/ 1665167 h 4248240"/>
              <a:gd name="connsiteX30" fmla="*/ 2545689 w 4246481"/>
              <a:gd name="connsiteY30" fmla="*/ 1653731 h 4248240"/>
              <a:gd name="connsiteX31" fmla="*/ 2598028 w 4246481"/>
              <a:gd name="connsiteY31" fmla="*/ 1623384 h 4248240"/>
              <a:gd name="connsiteX32" fmla="*/ 2619579 w 4246481"/>
              <a:gd name="connsiteY32" fmla="*/ 1632180 h 4248240"/>
              <a:gd name="connsiteX33" fmla="*/ 2620019 w 4246481"/>
              <a:gd name="connsiteY33" fmla="*/ 1694635 h 4248240"/>
              <a:gd name="connsiteX34" fmla="*/ 2525018 w 4246481"/>
              <a:gd name="connsiteY34" fmla="*/ 1871003 h 4248240"/>
              <a:gd name="connsiteX35" fmla="*/ 2518860 w 4246481"/>
              <a:gd name="connsiteY35" fmla="*/ 1881559 h 4248240"/>
              <a:gd name="connsiteX36" fmla="*/ 2550527 w 4246481"/>
              <a:gd name="connsiteY36" fmla="*/ 1877161 h 4248240"/>
              <a:gd name="connsiteX37" fmla="*/ 2583954 w 4246481"/>
              <a:gd name="connsiteY37" fmla="*/ 1869684 h 4248240"/>
              <a:gd name="connsiteX38" fmla="*/ 2607704 w 4246481"/>
              <a:gd name="connsiteY38" fmla="*/ 1891235 h 4248240"/>
              <a:gd name="connsiteX39" fmla="*/ 2595389 w 4246481"/>
              <a:gd name="connsiteY39" fmla="*/ 1944893 h 4248240"/>
              <a:gd name="connsiteX40" fmla="*/ 2528536 w 4246481"/>
              <a:gd name="connsiteY40" fmla="*/ 2085636 h 4248240"/>
              <a:gd name="connsiteX41" fmla="*/ 2521499 w 4246481"/>
              <a:gd name="connsiteY41" fmla="*/ 2097951 h 4248240"/>
              <a:gd name="connsiteX42" fmla="*/ 2523258 w 4246481"/>
              <a:gd name="connsiteY42" fmla="*/ 2100590 h 4248240"/>
              <a:gd name="connsiteX43" fmla="*/ 2543490 w 4246481"/>
              <a:gd name="connsiteY43" fmla="*/ 2093113 h 4248240"/>
              <a:gd name="connsiteX44" fmla="*/ 2571199 w 4246481"/>
              <a:gd name="connsiteY44" fmla="*/ 2077280 h 4248240"/>
              <a:gd name="connsiteX45" fmla="*/ 2599787 w 4246481"/>
              <a:gd name="connsiteY45" fmla="*/ 2094433 h 4248240"/>
              <a:gd name="connsiteX46" fmla="*/ 2582634 w 4246481"/>
              <a:gd name="connsiteY46" fmla="*/ 2179758 h 4248240"/>
              <a:gd name="connsiteX47" fmla="*/ 2502587 w 4246481"/>
              <a:gd name="connsiteY47" fmla="*/ 2319182 h 4248240"/>
              <a:gd name="connsiteX48" fmla="*/ 2495549 w 4246481"/>
              <a:gd name="connsiteY48" fmla="*/ 2328418 h 4248240"/>
              <a:gd name="connsiteX49" fmla="*/ 2518860 w 4246481"/>
              <a:gd name="connsiteY49" fmla="*/ 2330177 h 4248240"/>
              <a:gd name="connsiteX50" fmla="*/ 2546129 w 4246481"/>
              <a:gd name="connsiteY50" fmla="*/ 2334136 h 4248240"/>
              <a:gd name="connsiteX51" fmla="*/ 2503712 w 4246481"/>
              <a:gd name="connsiteY51" fmla="*/ 2513290 h 4248240"/>
              <a:gd name="connsiteX52" fmla="*/ 2646408 w 4246481"/>
              <a:gd name="connsiteY52" fmla="*/ 2347769 h 4248240"/>
              <a:gd name="connsiteX53" fmla="*/ 2667960 w 4246481"/>
              <a:gd name="connsiteY53" fmla="*/ 2336334 h 4248240"/>
              <a:gd name="connsiteX54" fmla="*/ 2681595 w 4246481"/>
              <a:gd name="connsiteY54" fmla="*/ 2357005 h 4248240"/>
              <a:gd name="connsiteX55" fmla="*/ 2691711 w 4246481"/>
              <a:gd name="connsiteY55" fmla="*/ 2392191 h 4248240"/>
              <a:gd name="connsiteX56" fmla="*/ 2695229 w 4246481"/>
              <a:gd name="connsiteY56" fmla="*/ 2391751 h 4248240"/>
              <a:gd name="connsiteX57" fmla="*/ 2705785 w 4246481"/>
              <a:gd name="connsiteY57" fmla="*/ 2359644 h 4248240"/>
              <a:gd name="connsiteX58" fmla="*/ 2756804 w 4246481"/>
              <a:gd name="connsiteY58" fmla="*/ 2245730 h 4248240"/>
              <a:gd name="connsiteX59" fmla="*/ 2780995 w 4246481"/>
              <a:gd name="connsiteY59" fmla="*/ 2215822 h 4248240"/>
              <a:gd name="connsiteX60" fmla="*/ 2801666 w 4246481"/>
              <a:gd name="connsiteY60" fmla="*/ 2218461 h 4248240"/>
              <a:gd name="connsiteX61" fmla="*/ 2824977 w 4246481"/>
              <a:gd name="connsiteY61" fmla="*/ 2257166 h 4248240"/>
              <a:gd name="connsiteX62" fmla="*/ 2834653 w 4246481"/>
              <a:gd name="connsiteY62" fmla="*/ 2269041 h 4248240"/>
              <a:gd name="connsiteX63" fmla="*/ 2848287 w 4246481"/>
              <a:gd name="connsiteY63" fmla="*/ 2194711 h 4248240"/>
              <a:gd name="connsiteX64" fmla="*/ 2919539 w 4246481"/>
              <a:gd name="connsiteY64" fmla="*/ 2072880 h 4248240"/>
              <a:gd name="connsiteX65" fmla="*/ 2937131 w 4246481"/>
              <a:gd name="connsiteY65" fmla="*/ 2062325 h 4248240"/>
              <a:gd name="connsiteX66" fmla="*/ 2951206 w 4246481"/>
              <a:gd name="connsiteY66" fmla="*/ 2069802 h 4248240"/>
              <a:gd name="connsiteX67" fmla="*/ 2962641 w 4246481"/>
              <a:gd name="connsiteY67" fmla="*/ 2123020 h 4248240"/>
              <a:gd name="connsiteX68" fmla="*/ 2972757 w 4246481"/>
              <a:gd name="connsiteY68" fmla="*/ 2145011 h 4248240"/>
              <a:gd name="connsiteX69" fmla="*/ 2975396 w 4246481"/>
              <a:gd name="connsiteY69" fmla="*/ 2138854 h 4248240"/>
              <a:gd name="connsiteX70" fmla="*/ 3078314 w 4246481"/>
              <a:gd name="connsiteY70" fmla="*/ 1948411 h 4248240"/>
              <a:gd name="connsiteX71" fmla="*/ 3093268 w 4246481"/>
              <a:gd name="connsiteY71" fmla="*/ 1933897 h 4248240"/>
              <a:gd name="connsiteX72" fmla="*/ 3115259 w 4246481"/>
              <a:gd name="connsiteY72" fmla="*/ 1939614 h 4248240"/>
              <a:gd name="connsiteX73" fmla="*/ 3123176 w 4246481"/>
              <a:gd name="connsiteY73" fmla="*/ 1971721 h 4248240"/>
              <a:gd name="connsiteX74" fmla="*/ 3135051 w 4246481"/>
              <a:gd name="connsiteY74" fmla="*/ 2013065 h 4248240"/>
              <a:gd name="connsiteX75" fmla="*/ 3139449 w 4246481"/>
              <a:gd name="connsiteY75" fmla="*/ 2010866 h 4248240"/>
              <a:gd name="connsiteX76" fmla="*/ 3237530 w 4246481"/>
              <a:gd name="connsiteY76" fmla="*/ 1859127 h 4248240"/>
              <a:gd name="connsiteX77" fmla="*/ 3270956 w 4246481"/>
              <a:gd name="connsiteY77" fmla="*/ 1832298 h 4248240"/>
              <a:gd name="connsiteX78" fmla="*/ 3284591 w 4246481"/>
              <a:gd name="connsiteY78" fmla="*/ 1828779 h 4248240"/>
              <a:gd name="connsiteX79" fmla="*/ 3301304 w 4246481"/>
              <a:gd name="connsiteY79" fmla="*/ 1933457 h 4248240"/>
              <a:gd name="connsiteX80" fmla="*/ 3435889 w 4246481"/>
              <a:gd name="connsiteY80" fmla="*/ 1754449 h 4248240"/>
              <a:gd name="connsiteX81" fmla="*/ 3451283 w 4246481"/>
              <a:gd name="connsiteY81" fmla="*/ 1743454 h 4248240"/>
              <a:gd name="connsiteX82" fmla="*/ 3474154 w 4246481"/>
              <a:gd name="connsiteY82" fmla="*/ 1752250 h 4248240"/>
              <a:gd name="connsiteX83" fmla="*/ 3481631 w 4246481"/>
              <a:gd name="connsiteY83" fmla="*/ 1805029 h 4248240"/>
              <a:gd name="connsiteX84" fmla="*/ 3483390 w 4246481"/>
              <a:gd name="connsiteY84" fmla="*/ 1819983 h 4248240"/>
              <a:gd name="connsiteX85" fmla="*/ 3674273 w 4246481"/>
              <a:gd name="connsiteY85" fmla="*/ 1672203 h 4248240"/>
              <a:gd name="connsiteX86" fmla="*/ 3682190 w 4246481"/>
              <a:gd name="connsiteY86" fmla="*/ 1718384 h 4248240"/>
              <a:gd name="connsiteX87" fmla="*/ 3855919 w 4246481"/>
              <a:gd name="connsiteY87" fmla="*/ 1624262 h 4248240"/>
              <a:gd name="connsiteX88" fmla="*/ 3851521 w 4246481"/>
              <a:gd name="connsiteY88" fmla="*/ 1666485 h 4248240"/>
              <a:gd name="connsiteX89" fmla="*/ 3856799 w 4246481"/>
              <a:gd name="connsiteY89" fmla="*/ 1664286 h 4248240"/>
              <a:gd name="connsiteX90" fmla="*/ 4189304 w 4246481"/>
              <a:gd name="connsiteY90" fmla="*/ 1469445 h 4248240"/>
              <a:gd name="connsiteX91" fmla="*/ 4233726 w 4246481"/>
              <a:gd name="connsiteY91" fmla="*/ 1452732 h 4248240"/>
              <a:gd name="connsiteX92" fmla="*/ 4244282 w 4246481"/>
              <a:gd name="connsiteY92" fmla="*/ 1450972 h 4248240"/>
              <a:gd name="connsiteX93" fmla="*/ 4246481 w 4246481"/>
              <a:gd name="connsiteY93" fmla="*/ 1453171 h 4248240"/>
              <a:gd name="connsiteX94" fmla="*/ 4218332 w 4246481"/>
              <a:gd name="connsiteY94" fmla="*/ 1507709 h 4248240"/>
              <a:gd name="connsiteX95" fmla="*/ 3991824 w 4246481"/>
              <a:gd name="connsiteY95" fmla="*/ 1816024 h 4248240"/>
              <a:gd name="connsiteX96" fmla="*/ 3988306 w 4246481"/>
              <a:gd name="connsiteY96" fmla="*/ 1821302 h 4248240"/>
              <a:gd name="connsiteX97" fmla="*/ 4033167 w 4246481"/>
              <a:gd name="connsiteY97" fmla="*/ 1821302 h 4248240"/>
              <a:gd name="connsiteX98" fmla="*/ 3920133 w 4246481"/>
              <a:gd name="connsiteY98" fmla="*/ 1984476 h 4248240"/>
              <a:gd name="connsiteX99" fmla="*/ 3965435 w 4246481"/>
              <a:gd name="connsiteY99" fmla="*/ 1995472 h 4248240"/>
              <a:gd name="connsiteX100" fmla="*/ 3798303 w 4246481"/>
              <a:gd name="connsiteY100" fmla="*/ 2169201 h 4248240"/>
              <a:gd name="connsiteX101" fmla="*/ 3810617 w 4246481"/>
              <a:gd name="connsiteY101" fmla="*/ 2171840 h 4248240"/>
              <a:gd name="connsiteX102" fmla="*/ 3870433 w 4246481"/>
              <a:gd name="connsiteY102" fmla="*/ 2187674 h 4248240"/>
              <a:gd name="connsiteX103" fmla="*/ 3875271 w 4246481"/>
              <a:gd name="connsiteY103" fmla="*/ 2203507 h 4248240"/>
              <a:gd name="connsiteX104" fmla="*/ 3833049 w 4246481"/>
              <a:gd name="connsiteY104" fmla="*/ 2247050 h 4248240"/>
              <a:gd name="connsiteX105" fmla="*/ 3727931 w 4246481"/>
              <a:gd name="connsiteY105" fmla="*/ 2317861 h 4248240"/>
              <a:gd name="connsiteX106" fmla="*/ 3670754 w 4246481"/>
              <a:gd name="connsiteY106" fmla="*/ 2339852 h 4248240"/>
              <a:gd name="connsiteX107" fmla="*/ 3683949 w 4246481"/>
              <a:gd name="connsiteY107" fmla="*/ 2344250 h 4248240"/>
              <a:gd name="connsiteX108" fmla="*/ 3755200 w 4246481"/>
              <a:gd name="connsiteY108" fmla="*/ 2364042 h 4248240"/>
              <a:gd name="connsiteX109" fmla="*/ 3760918 w 4246481"/>
              <a:gd name="connsiteY109" fmla="*/ 2383395 h 4248240"/>
              <a:gd name="connsiteX110" fmla="*/ 3620175 w 4246481"/>
              <a:gd name="connsiteY110" fmla="*/ 2481036 h 4248240"/>
              <a:gd name="connsiteX111" fmla="*/ 3570475 w 4246481"/>
              <a:gd name="connsiteY111" fmla="*/ 2494231 h 4248240"/>
              <a:gd name="connsiteX112" fmla="*/ 3585869 w 4246481"/>
              <a:gd name="connsiteY112" fmla="*/ 2503907 h 4248240"/>
              <a:gd name="connsiteX113" fmla="*/ 3618416 w 4246481"/>
              <a:gd name="connsiteY113" fmla="*/ 2514902 h 4248240"/>
              <a:gd name="connsiteX114" fmla="*/ 3634249 w 4246481"/>
              <a:gd name="connsiteY114" fmla="*/ 2520180 h 4248240"/>
              <a:gd name="connsiteX115" fmla="*/ 3639527 w 4246481"/>
              <a:gd name="connsiteY115" fmla="*/ 2550088 h 4248240"/>
              <a:gd name="connsiteX116" fmla="*/ 3557280 w 4246481"/>
              <a:gd name="connsiteY116" fmla="*/ 2599788 h 4248240"/>
              <a:gd name="connsiteX117" fmla="*/ 3427972 w 4246481"/>
              <a:gd name="connsiteY117" fmla="*/ 2642891 h 4248240"/>
              <a:gd name="connsiteX118" fmla="*/ 3419616 w 4246481"/>
              <a:gd name="connsiteY118" fmla="*/ 2645090 h 4248240"/>
              <a:gd name="connsiteX119" fmla="*/ 3436769 w 4246481"/>
              <a:gd name="connsiteY119" fmla="*/ 2655206 h 4248240"/>
              <a:gd name="connsiteX120" fmla="*/ 3492187 w 4246481"/>
              <a:gd name="connsiteY120" fmla="*/ 2673678 h 4248240"/>
              <a:gd name="connsiteX121" fmla="*/ 3497904 w 4246481"/>
              <a:gd name="connsiteY121" fmla="*/ 2693470 h 4248240"/>
              <a:gd name="connsiteX122" fmla="*/ 3453042 w 4246481"/>
              <a:gd name="connsiteY122" fmla="*/ 2732174 h 4248240"/>
              <a:gd name="connsiteX123" fmla="*/ 3296026 w 4246481"/>
              <a:gd name="connsiteY123" fmla="*/ 2769119 h 4248240"/>
              <a:gd name="connsiteX124" fmla="*/ 3287229 w 4246481"/>
              <a:gd name="connsiteY124" fmla="*/ 2768680 h 4248240"/>
              <a:gd name="connsiteX125" fmla="*/ 3283271 w 4246481"/>
              <a:gd name="connsiteY125" fmla="*/ 2770439 h 4248240"/>
              <a:gd name="connsiteX126" fmla="*/ 3299545 w 4246481"/>
              <a:gd name="connsiteY126" fmla="*/ 2784953 h 4248240"/>
              <a:gd name="connsiteX127" fmla="*/ 3328133 w 4246481"/>
              <a:gd name="connsiteY127" fmla="*/ 2806064 h 4248240"/>
              <a:gd name="connsiteX128" fmla="*/ 3328133 w 4246481"/>
              <a:gd name="connsiteY128" fmla="*/ 2832893 h 4248240"/>
              <a:gd name="connsiteX129" fmla="*/ 3274915 w 4246481"/>
              <a:gd name="connsiteY129" fmla="*/ 2861042 h 4248240"/>
              <a:gd name="connsiteX130" fmla="*/ 3158362 w 4246481"/>
              <a:gd name="connsiteY130" fmla="*/ 2894909 h 4248240"/>
              <a:gd name="connsiteX131" fmla="*/ 3148686 w 4246481"/>
              <a:gd name="connsiteY131" fmla="*/ 2899746 h 4248240"/>
              <a:gd name="connsiteX132" fmla="*/ 3166278 w 4246481"/>
              <a:gd name="connsiteY132" fmla="*/ 2908983 h 4248240"/>
              <a:gd name="connsiteX133" fmla="*/ 3189149 w 4246481"/>
              <a:gd name="connsiteY133" fmla="*/ 2916460 h 4248240"/>
              <a:gd name="connsiteX134" fmla="*/ 3194867 w 4246481"/>
              <a:gd name="connsiteY134" fmla="*/ 2945488 h 4248240"/>
              <a:gd name="connsiteX135" fmla="*/ 3146047 w 4246481"/>
              <a:gd name="connsiteY135" fmla="*/ 2976715 h 4248240"/>
              <a:gd name="connsiteX136" fmla="*/ 2990790 w 4246481"/>
              <a:gd name="connsiteY136" fmla="*/ 3011021 h 4248240"/>
              <a:gd name="connsiteX137" fmla="*/ 2999586 w 4246481"/>
              <a:gd name="connsiteY137" fmla="*/ 3024656 h 4248240"/>
              <a:gd name="connsiteX138" fmla="*/ 3014540 w 4246481"/>
              <a:gd name="connsiteY138" fmla="*/ 3046647 h 4248240"/>
              <a:gd name="connsiteX139" fmla="*/ 3007503 w 4246481"/>
              <a:gd name="connsiteY139" fmla="*/ 3068198 h 4248240"/>
              <a:gd name="connsiteX140" fmla="*/ 2959122 w 4246481"/>
              <a:gd name="connsiteY140" fmla="*/ 3086231 h 4248240"/>
              <a:gd name="connsiteX141" fmla="*/ 2887871 w 4246481"/>
              <a:gd name="connsiteY141" fmla="*/ 3106903 h 4248240"/>
              <a:gd name="connsiteX142" fmla="*/ 2851366 w 4246481"/>
              <a:gd name="connsiteY142" fmla="*/ 3139010 h 4248240"/>
              <a:gd name="connsiteX143" fmla="*/ 2867200 w 4246481"/>
              <a:gd name="connsiteY143" fmla="*/ 3141209 h 4248240"/>
              <a:gd name="connsiteX144" fmla="*/ 2957363 w 4246481"/>
              <a:gd name="connsiteY144" fmla="*/ 3105583 h 4248240"/>
              <a:gd name="connsiteX145" fmla="*/ 2967039 w 4246481"/>
              <a:gd name="connsiteY145" fmla="*/ 3104704 h 4248240"/>
              <a:gd name="connsiteX146" fmla="*/ 2977155 w 4246481"/>
              <a:gd name="connsiteY146" fmla="*/ 3118338 h 4248240"/>
              <a:gd name="connsiteX147" fmla="*/ 2971437 w 4246481"/>
              <a:gd name="connsiteY147" fmla="*/ 3156163 h 4248240"/>
              <a:gd name="connsiteX148" fmla="*/ 2980234 w 4246481"/>
              <a:gd name="connsiteY148" fmla="*/ 3148686 h 4248240"/>
              <a:gd name="connsiteX149" fmla="*/ 3085791 w 4246481"/>
              <a:gd name="connsiteY149" fmla="*/ 3098986 h 4248240"/>
              <a:gd name="connsiteX150" fmla="*/ 3109981 w 4246481"/>
              <a:gd name="connsiteY150" fmla="*/ 3100305 h 4248240"/>
              <a:gd name="connsiteX151" fmla="*/ 3116579 w 4246481"/>
              <a:gd name="connsiteY151" fmla="*/ 3115259 h 4248240"/>
              <a:gd name="connsiteX152" fmla="*/ 3100305 w 4246481"/>
              <a:gd name="connsiteY152" fmla="*/ 3142968 h 4248240"/>
              <a:gd name="connsiteX153" fmla="*/ 3093268 w 4246481"/>
              <a:gd name="connsiteY153" fmla="*/ 3159681 h 4248240"/>
              <a:gd name="connsiteX154" fmla="*/ 3102944 w 4246481"/>
              <a:gd name="connsiteY154" fmla="*/ 3154843 h 4248240"/>
              <a:gd name="connsiteX155" fmla="*/ 3238849 w 4246481"/>
              <a:gd name="connsiteY155" fmla="*/ 3111301 h 4248240"/>
              <a:gd name="connsiteX156" fmla="*/ 3259081 w 4246481"/>
              <a:gd name="connsiteY156" fmla="*/ 3114379 h 4248240"/>
              <a:gd name="connsiteX157" fmla="*/ 3253363 w 4246481"/>
              <a:gd name="connsiteY157" fmla="*/ 3134611 h 4248240"/>
              <a:gd name="connsiteX158" fmla="*/ 3237090 w 4246481"/>
              <a:gd name="connsiteY158" fmla="*/ 3168478 h 4248240"/>
              <a:gd name="connsiteX159" fmla="*/ 3312299 w 4246481"/>
              <a:gd name="connsiteY159" fmla="*/ 3143848 h 4248240"/>
              <a:gd name="connsiteX160" fmla="*/ 3392787 w 4246481"/>
              <a:gd name="connsiteY160" fmla="*/ 3145167 h 4248240"/>
              <a:gd name="connsiteX161" fmla="*/ 3354082 w 4246481"/>
              <a:gd name="connsiteY161" fmla="*/ 3204543 h 4248240"/>
              <a:gd name="connsiteX162" fmla="*/ 3523854 w 4246481"/>
              <a:gd name="connsiteY162" fmla="*/ 3183872 h 4248240"/>
              <a:gd name="connsiteX163" fmla="*/ 3526053 w 4246481"/>
              <a:gd name="connsiteY163" fmla="*/ 3187830 h 4248240"/>
              <a:gd name="connsiteX164" fmla="*/ 3495705 w 4246481"/>
              <a:gd name="connsiteY164" fmla="*/ 3233131 h 4248240"/>
              <a:gd name="connsiteX165" fmla="*/ 3654921 w 4246481"/>
              <a:gd name="connsiteY165" fmla="*/ 3247206 h 4248240"/>
              <a:gd name="connsiteX166" fmla="*/ 3636888 w 4246481"/>
              <a:gd name="connsiteY166" fmla="*/ 3275354 h 4248240"/>
              <a:gd name="connsiteX167" fmla="*/ 3765316 w 4246481"/>
              <a:gd name="connsiteY167" fmla="*/ 3307901 h 4248240"/>
              <a:gd name="connsiteX168" fmla="*/ 3745524 w 4246481"/>
              <a:gd name="connsiteY168" fmla="*/ 3326374 h 4248240"/>
              <a:gd name="connsiteX169" fmla="*/ 3891985 w 4246481"/>
              <a:gd name="connsiteY169" fmla="*/ 3356281 h 4248240"/>
              <a:gd name="connsiteX170" fmla="*/ 4033607 w 4246481"/>
              <a:gd name="connsiteY170" fmla="*/ 3400264 h 4248240"/>
              <a:gd name="connsiteX171" fmla="*/ 4034047 w 4246481"/>
              <a:gd name="connsiteY171" fmla="*/ 3403782 h 4248240"/>
              <a:gd name="connsiteX172" fmla="*/ 3996222 w 4246481"/>
              <a:gd name="connsiteY172" fmla="*/ 3417857 h 4248240"/>
              <a:gd name="connsiteX173" fmla="*/ 3747723 w 4246481"/>
              <a:gd name="connsiteY173" fmla="*/ 3464478 h 4248240"/>
              <a:gd name="connsiteX174" fmla="*/ 3742005 w 4246481"/>
              <a:gd name="connsiteY174" fmla="*/ 3465357 h 4248240"/>
              <a:gd name="connsiteX175" fmla="*/ 3762677 w 4246481"/>
              <a:gd name="connsiteY175" fmla="*/ 3485149 h 4248240"/>
              <a:gd name="connsiteX176" fmla="*/ 3633369 w 4246481"/>
              <a:gd name="connsiteY176" fmla="*/ 3513738 h 4248240"/>
              <a:gd name="connsiteX177" fmla="*/ 3650522 w 4246481"/>
              <a:gd name="connsiteY177" fmla="*/ 3542326 h 4248240"/>
              <a:gd name="connsiteX178" fmla="*/ 3489988 w 4246481"/>
              <a:gd name="connsiteY178" fmla="*/ 3551123 h 4248240"/>
              <a:gd name="connsiteX179" fmla="*/ 3511099 w 4246481"/>
              <a:gd name="connsiteY179" fmla="*/ 3583230 h 4248240"/>
              <a:gd name="connsiteX180" fmla="*/ 3501423 w 4246481"/>
              <a:gd name="connsiteY180" fmla="*/ 3603461 h 4248240"/>
              <a:gd name="connsiteX181" fmla="*/ 3347485 w 4246481"/>
              <a:gd name="connsiteY181" fmla="*/ 3573993 h 4248240"/>
              <a:gd name="connsiteX182" fmla="*/ 3383551 w 4246481"/>
              <a:gd name="connsiteY182" fmla="*/ 3633369 h 4248240"/>
              <a:gd name="connsiteX183" fmla="*/ 3380912 w 4246481"/>
              <a:gd name="connsiteY183" fmla="*/ 3637328 h 4248240"/>
              <a:gd name="connsiteX184" fmla="*/ 3228733 w 4246481"/>
              <a:gd name="connsiteY184" fmla="*/ 3606540 h 4248240"/>
              <a:gd name="connsiteX185" fmla="*/ 3238409 w 4246481"/>
              <a:gd name="connsiteY185" fmla="*/ 3628531 h 4248240"/>
              <a:gd name="connsiteX186" fmla="*/ 3250724 w 4246481"/>
              <a:gd name="connsiteY186" fmla="*/ 3651842 h 4248240"/>
              <a:gd name="connsiteX187" fmla="*/ 3242368 w 4246481"/>
              <a:gd name="connsiteY187" fmla="*/ 3664157 h 4248240"/>
              <a:gd name="connsiteX188" fmla="*/ 3211580 w 4246481"/>
              <a:gd name="connsiteY188" fmla="*/ 3661078 h 4248240"/>
              <a:gd name="connsiteX189" fmla="*/ 3089310 w 4246481"/>
              <a:gd name="connsiteY189" fmla="*/ 3611378 h 4248240"/>
              <a:gd name="connsiteX190" fmla="*/ 3086231 w 4246481"/>
              <a:gd name="connsiteY190" fmla="*/ 3613138 h 4248240"/>
              <a:gd name="connsiteX191" fmla="*/ 3113940 w 4246481"/>
              <a:gd name="connsiteY191" fmla="*/ 3666796 h 4248240"/>
              <a:gd name="connsiteX192" fmla="*/ 3089750 w 4246481"/>
              <a:gd name="connsiteY192" fmla="*/ 3671194 h 4248240"/>
              <a:gd name="connsiteX193" fmla="*/ 2986391 w 4246481"/>
              <a:gd name="connsiteY193" fmla="*/ 3628971 h 4248240"/>
              <a:gd name="connsiteX194" fmla="*/ 2963081 w 4246481"/>
              <a:gd name="connsiteY194" fmla="*/ 3610938 h 4248240"/>
              <a:gd name="connsiteX195" fmla="*/ 2967479 w 4246481"/>
              <a:gd name="connsiteY195" fmla="*/ 3639087 h 4248240"/>
              <a:gd name="connsiteX196" fmla="*/ 2948127 w 4246481"/>
              <a:gd name="connsiteY196" fmla="*/ 3658879 h 4248240"/>
              <a:gd name="connsiteX197" fmla="*/ 2849607 w 4246481"/>
              <a:gd name="connsiteY197" fmla="*/ 3614897 h 4248240"/>
              <a:gd name="connsiteX198" fmla="*/ 2840810 w 4246481"/>
              <a:gd name="connsiteY198" fmla="*/ 3609619 h 4248240"/>
              <a:gd name="connsiteX199" fmla="*/ 2835972 w 4246481"/>
              <a:gd name="connsiteY199" fmla="*/ 3609619 h 4248240"/>
              <a:gd name="connsiteX200" fmla="*/ 2847848 w 4246481"/>
              <a:gd name="connsiteY200" fmla="*/ 3632490 h 4248240"/>
              <a:gd name="connsiteX201" fmla="*/ 2835533 w 4246481"/>
              <a:gd name="connsiteY201" fmla="*/ 3652722 h 4248240"/>
              <a:gd name="connsiteX202" fmla="*/ 2785393 w 4246481"/>
              <a:gd name="connsiteY202" fmla="*/ 3639967 h 4248240"/>
              <a:gd name="connsiteX203" fmla="*/ 2715901 w 4246481"/>
              <a:gd name="connsiteY203" fmla="*/ 3597744 h 4248240"/>
              <a:gd name="connsiteX204" fmla="*/ 2708864 w 4246481"/>
              <a:gd name="connsiteY204" fmla="*/ 3592466 h 4248240"/>
              <a:gd name="connsiteX205" fmla="*/ 2705345 w 4246481"/>
              <a:gd name="connsiteY205" fmla="*/ 3618416 h 4248240"/>
              <a:gd name="connsiteX206" fmla="*/ 2693030 w 4246481"/>
              <a:gd name="connsiteY206" fmla="*/ 3627212 h 4248240"/>
              <a:gd name="connsiteX207" fmla="*/ 2656525 w 4246481"/>
              <a:gd name="connsiteY207" fmla="*/ 3641726 h 4248240"/>
              <a:gd name="connsiteX208" fmla="*/ 2692151 w 4246481"/>
              <a:gd name="connsiteY208" fmla="*/ 3644805 h 4248240"/>
              <a:gd name="connsiteX209" fmla="*/ 2748888 w 4246481"/>
              <a:gd name="connsiteY209" fmla="*/ 3669875 h 4248240"/>
              <a:gd name="connsiteX210" fmla="*/ 2757244 w 4246481"/>
              <a:gd name="connsiteY210" fmla="*/ 3682629 h 4248240"/>
              <a:gd name="connsiteX211" fmla="*/ 2745369 w 4246481"/>
              <a:gd name="connsiteY211" fmla="*/ 3689227 h 4248240"/>
              <a:gd name="connsiteX212" fmla="*/ 2723378 w 4246481"/>
              <a:gd name="connsiteY212" fmla="*/ 3697143 h 4248240"/>
              <a:gd name="connsiteX213" fmla="*/ 2798148 w 4246481"/>
              <a:gd name="connsiteY213" fmla="*/ 3727491 h 4248240"/>
              <a:gd name="connsiteX214" fmla="*/ 2820139 w 4246481"/>
              <a:gd name="connsiteY214" fmla="*/ 3741566 h 4248240"/>
              <a:gd name="connsiteX215" fmla="*/ 2817500 w 4246481"/>
              <a:gd name="connsiteY215" fmla="*/ 3756519 h 4248240"/>
              <a:gd name="connsiteX216" fmla="*/ 2791110 w 4246481"/>
              <a:gd name="connsiteY216" fmla="*/ 3767075 h 4248240"/>
              <a:gd name="connsiteX217" fmla="*/ 2883033 w 4246481"/>
              <a:gd name="connsiteY217" fmla="*/ 3825571 h 4248240"/>
              <a:gd name="connsiteX218" fmla="*/ 2836412 w 4246481"/>
              <a:gd name="connsiteY218" fmla="*/ 3839646 h 4248240"/>
              <a:gd name="connsiteX219" fmla="*/ 2934493 w 4246481"/>
              <a:gd name="connsiteY219" fmla="*/ 3908258 h 4248240"/>
              <a:gd name="connsiteX220" fmla="*/ 2896228 w 4246481"/>
              <a:gd name="connsiteY220" fmla="*/ 3918374 h 4248240"/>
              <a:gd name="connsiteX221" fmla="*/ 2971877 w 4246481"/>
              <a:gd name="connsiteY221" fmla="*/ 3997542 h 4248240"/>
              <a:gd name="connsiteX222" fmla="*/ 2950766 w 4246481"/>
              <a:gd name="connsiteY222" fmla="*/ 4003699 h 4248240"/>
              <a:gd name="connsiteX223" fmla="*/ 3000906 w 4246481"/>
              <a:gd name="connsiteY223" fmla="*/ 4078029 h 4248240"/>
              <a:gd name="connsiteX224" fmla="*/ 2981993 w 4246481"/>
              <a:gd name="connsiteY224" fmla="*/ 4078909 h 4248240"/>
              <a:gd name="connsiteX225" fmla="*/ 3098106 w 4246481"/>
              <a:gd name="connsiteY225" fmla="*/ 4248240 h 4248240"/>
              <a:gd name="connsiteX226" fmla="*/ 2918219 w 4246481"/>
              <a:gd name="connsiteY226" fmla="*/ 4150600 h 4248240"/>
              <a:gd name="connsiteX227" fmla="*/ 2919978 w 4246481"/>
              <a:gd name="connsiteY227" fmla="*/ 4169952 h 4248240"/>
              <a:gd name="connsiteX228" fmla="*/ 2840810 w 4246481"/>
              <a:gd name="connsiteY228" fmla="*/ 4127289 h 4248240"/>
              <a:gd name="connsiteX229" fmla="*/ 2837292 w 4246481"/>
              <a:gd name="connsiteY229" fmla="*/ 4148841 h 4248240"/>
              <a:gd name="connsiteX230" fmla="*/ 2751087 w 4246481"/>
              <a:gd name="connsiteY230" fmla="*/ 4081988 h 4248240"/>
              <a:gd name="connsiteX231" fmla="*/ 2744489 w 4246481"/>
              <a:gd name="connsiteY231" fmla="*/ 4121572 h 4248240"/>
              <a:gd name="connsiteX232" fmla="*/ 2666201 w 4246481"/>
              <a:gd name="connsiteY232" fmla="*/ 4029649 h 4248240"/>
              <a:gd name="connsiteX233" fmla="*/ 2657845 w 4246481"/>
              <a:gd name="connsiteY233" fmla="*/ 4078469 h 4248240"/>
              <a:gd name="connsiteX234" fmla="*/ 2590552 w 4246481"/>
              <a:gd name="connsiteY234" fmla="*/ 3990065 h 4248240"/>
              <a:gd name="connsiteX235" fmla="*/ 2579116 w 4246481"/>
              <a:gd name="connsiteY235" fmla="*/ 4029649 h 4248240"/>
              <a:gd name="connsiteX236" fmla="*/ 2575158 w 4246481"/>
              <a:gd name="connsiteY236" fmla="*/ 4030968 h 4248240"/>
              <a:gd name="connsiteX237" fmla="*/ 2513142 w 4246481"/>
              <a:gd name="connsiteY237" fmla="*/ 3931129 h 4248240"/>
              <a:gd name="connsiteX238" fmla="*/ 2506986 w 4246481"/>
              <a:gd name="connsiteY238" fmla="*/ 3957518 h 4248240"/>
              <a:gd name="connsiteX239" fmla="*/ 2490712 w 4246481"/>
              <a:gd name="connsiteY239" fmla="*/ 3962796 h 4248240"/>
              <a:gd name="connsiteX240" fmla="*/ 2454646 w 4246481"/>
              <a:gd name="connsiteY240" fmla="*/ 3894624 h 4248240"/>
              <a:gd name="connsiteX241" fmla="*/ 2451568 w 4246481"/>
              <a:gd name="connsiteY241" fmla="*/ 3871753 h 4248240"/>
              <a:gd name="connsiteX242" fmla="*/ 2439692 w 4246481"/>
              <a:gd name="connsiteY242" fmla="*/ 3891105 h 4248240"/>
              <a:gd name="connsiteX243" fmla="*/ 2421660 w 4246481"/>
              <a:gd name="connsiteY243" fmla="*/ 3892424 h 4248240"/>
              <a:gd name="connsiteX244" fmla="*/ 2399228 w 4246481"/>
              <a:gd name="connsiteY244" fmla="*/ 3849322 h 4248240"/>
              <a:gd name="connsiteX245" fmla="*/ 2386914 w 4246481"/>
              <a:gd name="connsiteY245" fmla="*/ 3815895 h 4248240"/>
              <a:gd name="connsiteX246" fmla="*/ 2380756 w 4246481"/>
              <a:gd name="connsiteY246" fmla="*/ 3836127 h 4248240"/>
              <a:gd name="connsiteX247" fmla="*/ 2367122 w 4246481"/>
              <a:gd name="connsiteY247" fmla="*/ 3839206 h 4248240"/>
              <a:gd name="connsiteX248" fmla="*/ 2353928 w 4246481"/>
              <a:gd name="connsiteY248" fmla="*/ 3822933 h 4248240"/>
              <a:gd name="connsiteX249" fmla="*/ 2328418 w 4246481"/>
              <a:gd name="connsiteY249" fmla="*/ 3750362 h 4248240"/>
              <a:gd name="connsiteX250" fmla="*/ 2322260 w 4246481"/>
              <a:gd name="connsiteY250" fmla="*/ 3755200 h 4248240"/>
              <a:gd name="connsiteX251" fmla="*/ 2296750 w 4246481"/>
              <a:gd name="connsiteY251" fmla="*/ 3749482 h 4248240"/>
              <a:gd name="connsiteX252" fmla="*/ 2280916 w 4246481"/>
              <a:gd name="connsiteY252" fmla="*/ 3709019 h 4248240"/>
              <a:gd name="connsiteX253" fmla="*/ 2270362 w 4246481"/>
              <a:gd name="connsiteY253" fmla="*/ 3685268 h 4248240"/>
              <a:gd name="connsiteX254" fmla="*/ 2267282 w 4246481"/>
              <a:gd name="connsiteY254" fmla="*/ 3686588 h 4248240"/>
              <a:gd name="connsiteX255" fmla="*/ 2255846 w 4246481"/>
              <a:gd name="connsiteY255" fmla="*/ 3696704 h 4248240"/>
              <a:gd name="connsiteX256" fmla="*/ 2243972 w 4246481"/>
              <a:gd name="connsiteY256" fmla="*/ 3683949 h 4248240"/>
              <a:gd name="connsiteX257" fmla="*/ 2228138 w 4246481"/>
              <a:gd name="connsiteY257" fmla="*/ 3606980 h 4248240"/>
              <a:gd name="connsiteX258" fmla="*/ 2225938 w 4246481"/>
              <a:gd name="connsiteY258" fmla="*/ 3592906 h 4248240"/>
              <a:gd name="connsiteX259" fmla="*/ 2214944 w 4246481"/>
              <a:gd name="connsiteY259" fmla="*/ 3606540 h 4248240"/>
              <a:gd name="connsiteX260" fmla="*/ 2204388 w 4246481"/>
              <a:gd name="connsiteY260" fmla="*/ 3606101 h 4248240"/>
              <a:gd name="connsiteX261" fmla="*/ 2190754 w 4246481"/>
              <a:gd name="connsiteY261" fmla="*/ 3579711 h 4248240"/>
              <a:gd name="connsiteX262" fmla="*/ 2143252 w 4246481"/>
              <a:gd name="connsiteY262" fmla="*/ 3418297 h 4248240"/>
              <a:gd name="connsiteX263" fmla="*/ 2139734 w 4246481"/>
              <a:gd name="connsiteY263" fmla="*/ 3412139 h 4248240"/>
              <a:gd name="connsiteX264" fmla="*/ 2135776 w 4246481"/>
              <a:gd name="connsiteY264" fmla="*/ 3445126 h 4248240"/>
              <a:gd name="connsiteX265" fmla="*/ 2120822 w 4246481"/>
              <a:gd name="connsiteY265" fmla="*/ 3767075 h 4248240"/>
              <a:gd name="connsiteX266" fmla="*/ 2137974 w 4246481"/>
              <a:gd name="connsiteY266" fmla="*/ 3936846 h 4248240"/>
              <a:gd name="connsiteX267" fmla="*/ 2145452 w 4246481"/>
              <a:gd name="connsiteY267" fmla="*/ 4173471 h 4248240"/>
              <a:gd name="connsiteX268" fmla="*/ 2134016 w 4246481"/>
              <a:gd name="connsiteY268" fmla="*/ 4184466 h 4248240"/>
              <a:gd name="connsiteX269" fmla="*/ 2104108 w 4246481"/>
              <a:gd name="connsiteY269" fmla="*/ 4184466 h 4248240"/>
              <a:gd name="connsiteX270" fmla="*/ 2103228 w 4246481"/>
              <a:gd name="connsiteY270" fmla="*/ 4177869 h 4248240"/>
              <a:gd name="connsiteX271" fmla="*/ 2086076 w 4246481"/>
              <a:gd name="connsiteY271" fmla="*/ 3859438 h 4248240"/>
              <a:gd name="connsiteX272" fmla="*/ 2090034 w 4246481"/>
              <a:gd name="connsiteY272" fmla="*/ 3478112 h 4248240"/>
              <a:gd name="connsiteX273" fmla="*/ 2094872 w 4246481"/>
              <a:gd name="connsiteY273" fmla="*/ 3433690 h 4248240"/>
              <a:gd name="connsiteX274" fmla="*/ 2092234 w 4246481"/>
              <a:gd name="connsiteY274" fmla="*/ 3432811 h 4248240"/>
              <a:gd name="connsiteX275" fmla="*/ 2073760 w 4246481"/>
              <a:gd name="connsiteY275" fmla="*/ 3496145 h 4248240"/>
              <a:gd name="connsiteX276" fmla="*/ 2051770 w 4246481"/>
              <a:gd name="connsiteY276" fmla="*/ 3585429 h 4248240"/>
              <a:gd name="connsiteX277" fmla="*/ 2050010 w 4246481"/>
              <a:gd name="connsiteY277" fmla="*/ 3590707 h 4248240"/>
              <a:gd name="connsiteX278" fmla="*/ 2039894 w 4246481"/>
              <a:gd name="connsiteY278" fmla="*/ 3608300 h 4248240"/>
              <a:gd name="connsiteX279" fmla="*/ 2027140 w 4246481"/>
              <a:gd name="connsiteY279" fmla="*/ 3595545 h 4248240"/>
              <a:gd name="connsiteX280" fmla="*/ 2023182 w 4246481"/>
              <a:gd name="connsiteY280" fmla="*/ 3592906 h 4248240"/>
              <a:gd name="connsiteX281" fmla="*/ 2016584 w 4246481"/>
              <a:gd name="connsiteY281" fmla="*/ 3638207 h 4248240"/>
              <a:gd name="connsiteX282" fmla="*/ 2006468 w 4246481"/>
              <a:gd name="connsiteY282" fmla="*/ 3679991 h 4248240"/>
              <a:gd name="connsiteX283" fmla="*/ 1980078 w 4246481"/>
              <a:gd name="connsiteY283" fmla="*/ 3683069 h 4248240"/>
              <a:gd name="connsiteX284" fmla="*/ 1972162 w 4246481"/>
              <a:gd name="connsiteY284" fmla="*/ 3697143 h 4248240"/>
              <a:gd name="connsiteX285" fmla="*/ 1953250 w 4246481"/>
              <a:gd name="connsiteY285" fmla="*/ 3744204 h 4248240"/>
              <a:gd name="connsiteX286" fmla="*/ 1925540 w 4246481"/>
              <a:gd name="connsiteY286" fmla="*/ 3751242 h 4248240"/>
              <a:gd name="connsiteX287" fmla="*/ 1923342 w 4246481"/>
              <a:gd name="connsiteY287" fmla="*/ 3749922 h 4248240"/>
              <a:gd name="connsiteX288" fmla="*/ 1901790 w 4246481"/>
              <a:gd name="connsiteY288" fmla="*/ 3808858 h 4248240"/>
              <a:gd name="connsiteX289" fmla="*/ 1883318 w 4246481"/>
              <a:gd name="connsiteY289" fmla="*/ 3835687 h 4248240"/>
              <a:gd name="connsiteX290" fmla="*/ 1868364 w 4246481"/>
              <a:gd name="connsiteY290" fmla="*/ 3831289 h 4248240"/>
              <a:gd name="connsiteX291" fmla="*/ 1862646 w 4246481"/>
              <a:gd name="connsiteY291" fmla="*/ 3812377 h 4248240"/>
              <a:gd name="connsiteX292" fmla="*/ 1841974 w 4246481"/>
              <a:gd name="connsiteY292" fmla="*/ 3861197 h 4248240"/>
              <a:gd name="connsiteX293" fmla="*/ 1823501 w 4246481"/>
              <a:gd name="connsiteY293" fmla="*/ 3892424 h 4248240"/>
              <a:gd name="connsiteX294" fmla="*/ 1807228 w 4246481"/>
              <a:gd name="connsiteY294" fmla="*/ 3891105 h 4248240"/>
              <a:gd name="connsiteX295" fmla="*/ 1795353 w 4246481"/>
              <a:gd name="connsiteY295" fmla="*/ 3871753 h 4248240"/>
              <a:gd name="connsiteX296" fmla="*/ 1789635 w 4246481"/>
              <a:gd name="connsiteY296" fmla="*/ 3905179 h 4248240"/>
              <a:gd name="connsiteX297" fmla="*/ 1756649 w 4246481"/>
              <a:gd name="connsiteY297" fmla="*/ 3962796 h 4248240"/>
              <a:gd name="connsiteX298" fmla="*/ 1740375 w 4246481"/>
              <a:gd name="connsiteY298" fmla="*/ 3957078 h 4248240"/>
              <a:gd name="connsiteX299" fmla="*/ 1734218 w 4246481"/>
              <a:gd name="connsiteY299" fmla="*/ 3929370 h 4248240"/>
              <a:gd name="connsiteX300" fmla="*/ 1707829 w 4246481"/>
              <a:gd name="connsiteY300" fmla="*/ 3984787 h 4248240"/>
              <a:gd name="connsiteX301" fmla="*/ 1669125 w 4246481"/>
              <a:gd name="connsiteY301" fmla="*/ 4031848 h 4248240"/>
              <a:gd name="connsiteX302" fmla="*/ 1657250 w 4246481"/>
              <a:gd name="connsiteY302" fmla="*/ 3989625 h 4248240"/>
              <a:gd name="connsiteX303" fmla="*/ 1589956 w 4246481"/>
              <a:gd name="connsiteY303" fmla="*/ 4078909 h 4248240"/>
              <a:gd name="connsiteX304" fmla="*/ 1581160 w 4246481"/>
              <a:gd name="connsiteY304" fmla="*/ 4030968 h 4248240"/>
              <a:gd name="connsiteX305" fmla="*/ 1503311 w 4246481"/>
              <a:gd name="connsiteY305" fmla="*/ 4121132 h 4248240"/>
              <a:gd name="connsiteX306" fmla="*/ 1497154 w 4246481"/>
              <a:gd name="connsiteY306" fmla="*/ 4082428 h 4248240"/>
              <a:gd name="connsiteX307" fmla="*/ 1410509 w 4246481"/>
              <a:gd name="connsiteY307" fmla="*/ 4149281 h 4248240"/>
              <a:gd name="connsiteX308" fmla="*/ 1407430 w 4246481"/>
              <a:gd name="connsiteY308" fmla="*/ 4127289 h 4248240"/>
              <a:gd name="connsiteX309" fmla="*/ 1328262 w 4246481"/>
              <a:gd name="connsiteY309" fmla="*/ 4169952 h 4248240"/>
              <a:gd name="connsiteX310" fmla="*/ 1330021 w 4246481"/>
              <a:gd name="connsiteY310" fmla="*/ 4150160 h 4248240"/>
              <a:gd name="connsiteX311" fmla="*/ 1149255 w 4246481"/>
              <a:gd name="connsiteY311" fmla="*/ 4248240 h 4248240"/>
              <a:gd name="connsiteX312" fmla="*/ 1266687 w 4246481"/>
              <a:gd name="connsiteY312" fmla="*/ 4078909 h 4248240"/>
              <a:gd name="connsiteX313" fmla="*/ 1245575 w 4246481"/>
              <a:gd name="connsiteY313" fmla="*/ 4078909 h 4248240"/>
              <a:gd name="connsiteX314" fmla="*/ 1297475 w 4246481"/>
              <a:gd name="connsiteY314" fmla="*/ 4003260 h 4248240"/>
              <a:gd name="connsiteX315" fmla="*/ 1275923 w 4246481"/>
              <a:gd name="connsiteY315" fmla="*/ 3997542 h 4248240"/>
              <a:gd name="connsiteX316" fmla="*/ 1352452 w 4246481"/>
              <a:gd name="connsiteY316" fmla="*/ 3917934 h 4248240"/>
              <a:gd name="connsiteX317" fmla="*/ 1314188 w 4246481"/>
              <a:gd name="connsiteY317" fmla="*/ 3907818 h 4248240"/>
              <a:gd name="connsiteX318" fmla="*/ 1412708 w 4246481"/>
              <a:gd name="connsiteY318" fmla="*/ 3839646 h 4248240"/>
              <a:gd name="connsiteX319" fmla="*/ 1366087 w 4246481"/>
              <a:gd name="connsiteY319" fmla="*/ 3825571 h 4248240"/>
              <a:gd name="connsiteX320" fmla="*/ 1461088 w 4246481"/>
              <a:gd name="connsiteY320" fmla="*/ 3767515 h 4248240"/>
              <a:gd name="connsiteX321" fmla="*/ 1421944 w 4246481"/>
              <a:gd name="connsiteY321" fmla="*/ 3751681 h 4248240"/>
              <a:gd name="connsiteX322" fmla="*/ 1421064 w 4246481"/>
              <a:gd name="connsiteY322" fmla="*/ 3747283 h 4248240"/>
              <a:gd name="connsiteX323" fmla="*/ 1528821 w 4246481"/>
              <a:gd name="connsiteY323" fmla="*/ 3698023 h 4248240"/>
              <a:gd name="connsiteX324" fmla="*/ 1487478 w 4246481"/>
              <a:gd name="connsiteY324" fmla="*/ 3682190 h 4248240"/>
              <a:gd name="connsiteX325" fmla="*/ 1503311 w 4246481"/>
              <a:gd name="connsiteY325" fmla="*/ 3664597 h 4248240"/>
              <a:gd name="connsiteX326" fmla="*/ 1577201 w 4246481"/>
              <a:gd name="connsiteY326" fmla="*/ 3641726 h 4248240"/>
              <a:gd name="connsiteX327" fmla="*/ 1588197 w 4246481"/>
              <a:gd name="connsiteY327" fmla="*/ 3641286 h 4248240"/>
              <a:gd name="connsiteX328" fmla="*/ 1589956 w 4246481"/>
              <a:gd name="connsiteY328" fmla="*/ 3639087 h 4248240"/>
              <a:gd name="connsiteX329" fmla="*/ 1568845 w 4246481"/>
              <a:gd name="connsiteY329" fmla="*/ 3623253 h 4248240"/>
              <a:gd name="connsiteX330" fmla="*/ 1557409 w 4246481"/>
              <a:gd name="connsiteY330" fmla="*/ 3625453 h 4248240"/>
              <a:gd name="connsiteX331" fmla="*/ 1540696 w 4246481"/>
              <a:gd name="connsiteY331" fmla="*/ 3615337 h 4248240"/>
              <a:gd name="connsiteX332" fmla="*/ 1538937 w 4246481"/>
              <a:gd name="connsiteY332" fmla="*/ 3603461 h 4248240"/>
              <a:gd name="connsiteX333" fmla="*/ 1537617 w 4246481"/>
              <a:gd name="connsiteY333" fmla="*/ 3590707 h 4248240"/>
              <a:gd name="connsiteX334" fmla="*/ 1528821 w 4246481"/>
              <a:gd name="connsiteY334" fmla="*/ 3597304 h 4248240"/>
              <a:gd name="connsiteX335" fmla="*/ 1421064 w 4246481"/>
              <a:gd name="connsiteY335" fmla="*/ 3650962 h 4248240"/>
              <a:gd name="connsiteX336" fmla="*/ 1413587 w 4246481"/>
              <a:gd name="connsiteY336" fmla="*/ 3652282 h 4248240"/>
              <a:gd name="connsiteX337" fmla="*/ 1396434 w 4246481"/>
              <a:gd name="connsiteY337" fmla="*/ 3647444 h 4248240"/>
              <a:gd name="connsiteX338" fmla="*/ 1399073 w 4246481"/>
              <a:gd name="connsiteY338" fmla="*/ 3630291 h 4248240"/>
              <a:gd name="connsiteX339" fmla="*/ 1409189 w 4246481"/>
              <a:gd name="connsiteY339" fmla="*/ 3609179 h 4248240"/>
              <a:gd name="connsiteX340" fmla="*/ 1406990 w 4246481"/>
              <a:gd name="connsiteY340" fmla="*/ 3607420 h 4248240"/>
              <a:gd name="connsiteX341" fmla="*/ 1361688 w 4246481"/>
              <a:gd name="connsiteY341" fmla="*/ 3632490 h 4248240"/>
              <a:gd name="connsiteX342" fmla="*/ 1301433 w 4246481"/>
              <a:gd name="connsiteY342" fmla="*/ 3656680 h 4248240"/>
              <a:gd name="connsiteX343" fmla="*/ 1288238 w 4246481"/>
              <a:gd name="connsiteY343" fmla="*/ 3658879 h 4248240"/>
              <a:gd name="connsiteX344" fmla="*/ 1276803 w 4246481"/>
              <a:gd name="connsiteY344" fmla="*/ 3646124 h 4248240"/>
              <a:gd name="connsiteX345" fmla="*/ 1280321 w 4246481"/>
              <a:gd name="connsiteY345" fmla="*/ 3608300 h 4248240"/>
              <a:gd name="connsiteX346" fmla="*/ 1263608 w 4246481"/>
              <a:gd name="connsiteY346" fmla="*/ 3623693 h 4248240"/>
              <a:gd name="connsiteX347" fmla="*/ 1169047 w 4246481"/>
              <a:gd name="connsiteY347" fmla="*/ 3668995 h 4248240"/>
              <a:gd name="connsiteX348" fmla="*/ 1141778 w 4246481"/>
              <a:gd name="connsiteY348" fmla="*/ 3668115 h 4248240"/>
              <a:gd name="connsiteX349" fmla="*/ 1136060 w 4246481"/>
              <a:gd name="connsiteY349" fmla="*/ 3655360 h 4248240"/>
              <a:gd name="connsiteX350" fmla="*/ 1151893 w 4246481"/>
              <a:gd name="connsiteY350" fmla="*/ 3627212 h 4248240"/>
              <a:gd name="connsiteX351" fmla="*/ 1159810 w 4246481"/>
              <a:gd name="connsiteY351" fmla="*/ 3608739 h 4248240"/>
              <a:gd name="connsiteX352" fmla="*/ 1150134 w 4246481"/>
              <a:gd name="connsiteY352" fmla="*/ 3614017 h 4248240"/>
              <a:gd name="connsiteX353" fmla="*/ 1020387 w 4246481"/>
              <a:gd name="connsiteY353" fmla="*/ 3661958 h 4248240"/>
              <a:gd name="connsiteX354" fmla="*/ 995317 w 4246481"/>
              <a:gd name="connsiteY354" fmla="*/ 3659759 h 4248240"/>
              <a:gd name="connsiteX355" fmla="*/ 1002794 w 4246481"/>
              <a:gd name="connsiteY355" fmla="*/ 3636448 h 4248240"/>
              <a:gd name="connsiteX356" fmla="*/ 1016868 w 4246481"/>
              <a:gd name="connsiteY356" fmla="*/ 3605221 h 4248240"/>
              <a:gd name="connsiteX357" fmla="*/ 864690 w 4246481"/>
              <a:gd name="connsiteY357" fmla="*/ 3636008 h 4248240"/>
              <a:gd name="connsiteX358" fmla="*/ 861611 w 4246481"/>
              <a:gd name="connsiteY358" fmla="*/ 3632050 h 4248240"/>
              <a:gd name="connsiteX359" fmla="*/ 897237 w 4246481"/>
              <a:gd name="connsiteY359" fmla="*/ 3573114 h 4248240"/>
              <a:gd name="connsiteX360" fmla="*/ 889320 w 4246481"/>
              <a:gd name="connsiteY360" fmla="*/ 3576192 h 4248240"/>
              <a:gd name="connsiteX361" fmla="*/ 739780 w 4246481"/>
              <a:gd name="connsiteY361" fmla="*/ 3601262 h 4248240"/>
              <a:gd name="connsiteX362" fmla="*/ 731864 w 4246481"/>
              <a:gd name="connsiteY362" fmla="*/ 3586309 h 4248240"/>
              <a:gd name="connsiteX363" fmla="*/ 755614 w 4246481"/>
              <a:gd name="connsiteY363" fmla="*/ 3549803 h 4248240"/>
              <a:gd name="connsiteX364" fmla="*/ 595079 w 4246481"/>
              <a:gd name="connsiteY364" fmla="*/ 3541447 h 4248240"/>
              <a:gd name="connsiteX365" fmla="*/ 612232 w 4246481"/>
              <a:gd name="connsiteY365" fmla="*/ 3512418 h 4248240"/>
              <a:gd name="connsiteX366" fmla="*/ 482924 w 4246481"/>
              <a:gd name="connsiteY366" fmla="*/ 3483390 h 4248240"/>
              <a:gd name="connsiteX367" fmla="*/ 503156 w 4246481"/>
              <a:gd name="connsiteY367" fmla="*/ 3464478 h 4248240"/>
              <a:gd name="connsiteX368" fmla="*/ 211994 w 4246481"/>
              <a:gd name="connsiteY368" fmla="*/ 3403342 h 4248240"/>
              <a:gd name="connsiteX369" fmla="*/ 211554 w 4246481"/>
              <a:gd name="connsiteY369" fmla="*/ 3398505 h 4248240"/>
              <a:gd name="connsiteX370" fmla="*/ 241902 w 4246481"/>
              <a:gd name="connsiteY370" fmla="*/ 3385310 h 4248240"/>
              <a:gd name="connsiteX371" fmla="*/ 425748 w 4246481"/>
              <a:gd name="connsiteY371" fmla="*/ 3338689 h 4248240"/>
              <a:gd name="connsiteX372" fmla="*/ 500517 w 4246481"/>
              <a:gd name="connsiteY372" fmla="*/ 3325054 h 4248240"/>
              <a:gd name="connsiteX373" fmla="*/ 479846 w 4246481"/>
              <a:gd name="connsiteY373" fmla="*/ 3305262 h 4248240"/>
              <a:gd name="connsiteX374" fmla="*/ 607834 w 4246481"/>
              <a:gd name="connsiteY374" fmla="*/ 3272715 h 4248240"/>
              <a:gd name="connsiteX375" fmla="*/ 589801 w 4246481"/>
              <a:gd name="connsiteY375" fmla="*/ 3245007 h 4248240"/>
              <a:gd name="connsiteX376" fmla="*/ 748577 w 4246481"/>
              <a:gd name="connsiteY376" fmla="*/ 3230932 h 4248240"/>
              <a:gd name="connsiteX377" fmla="*/ 718669 w 4246481"/>
              <a:gd name="connsiteY377" fmla="*/ 3185631 h 4248240"/>
              <a:gd name="connsiteX378" fmla="*/ 720868 w 4246481"/>
              <a:gd name="connsiteY378" fmla="*/ 3181672 h 4248240"/>
              <a:gd name="connsiteX379" fmla="*/ 890639 w 4246481"/>
              <a:gd name="connsiteY379" fmla="*/ 3202784 h 4248240"/>
              <a:gd name="connsiteX380" fmla="*/ 852375 w 4246481"/>
              <a:gd name="connsiteY380" fmla="*/ 3143408 h 4248240"/>
              <a:gd name="connsiteX381" fmla="*/ 934182 w 4246481"/>
              <a:gd name="connsiteY381" fmla="*/ 3142088 h 4248240"/>
              <a:gd name="connsiteX382" fmla="*/ 1006752 w 4246481"/>
              <a:gd name="connsiteY382" fmla="*/ 3168038 h 4248240"/>
              <a:gd name="connsiteX383" fmla="*/ 1008951 w 4246481"/>
              <a:gd name="connsiteY383" fmla="*/ 3165839 h 4248240"/>
              <a:gd name="connsiteX384" fmla="*/ 998835 w 4246481"/>
              <a:gd name="connsiteY384" fmla="*/ 3144288 h 4248240"/>
              <a:gd name="connsiteX385" fmla="*/ 986960 w 4246481"/>
              <a:gd name="connsiteY385" fmla="*/ 3124056 h 4248240"/>
              <a:gd name="connsiteX386" fmla="*/ 996196 w 4246481"/>
              <a:gd name="connsiteY386" fmla="*/ 3109102 h 4248240"/>
              <a:gd name="connsiteX387" fmla="*/ 1061290 w 4246481"/>
              <a:gd name="connsiteY387" fmla="*/ 3120097 h 4248240"/>
              <a:gd name="connsiteX388" fmla="*/ 1149255 w 4246481"/>
              <a:gd name="connsiteY388" fmla="*/ 3153524 h 4248240"/>
              <a:gd name="connsiteX389" fmla="*/ 1145296 w 4246481"/>
              <a:gd name="connsiteY389" fmla="*/ 3142968 h 4248240"/>
              <a:gd name="connsiteX390" fmla="*/ 1128143 w 4246481"/>
              <a:gd name="connsiteY390" fmla="*/ 3114379 h 4248240"/>
              <a:gd name="connsiteX391" fmla="*/ 1135620 w 4246481"/>
              <a:gd name="connsiteY391" fmla="*/ 3098546 h 4248240"/>
              <a:gd name="connsiteX392" fmla="*/ 1182681 w 4246481"/>
              <a:gd name="connsiteY392" fmla="*/ 3102064 h 4248240"/>
              <a:gd name="connsiteX393" fmla="*/ 1261849 w 4246481"/>
              <a:gd name="connsiteY393" fmla="*/ 3144727 h 4248240"/>
              <a:gd name="connsiteX394" fmla="*/ 1275483 w 4246481"/>
              <a:gd name="connsiteY394" fmla="*/ 3152644 h 4248240"/>
              <a:gd name="connsiteX395" fmla="*/ 1269326 w 4246481"/>
              <a:gd name="connsiteY395" fmla="*/ 3123176 h 4248240"/>
              <a:gd name="connsiteX396" fmla="*/ 1288678 w 4246481"/>
              <a:gd name="connsiteY396" fmla="*/ 3103824 h 4248240"/>
              <a:gd name="connsiteX397" fmla="*/ 1376642 w 4246481"/>
              <a:gd name="connsiteY397" fmla="*/ 3138570 h 4248240"/>
              <a:gd name="connsiteX398" fmla="*/ 1393356 w 4246481"/>
              <a:gd name="connsiteY398" fmla="*/ 3135491 h 4248240"/>
              <a:gd name="connsiteX399" fmla="*/ 1361688 w 4246481"/>
              <a:gd name="connsiteY399" fmla="*/ 3105583 h 4248240"/>
              <a:gd name="connsiteX400" fmla="*/ 1255252 w 4246481"/>
              <a:gd name="connsiteY400" fmla="*/ 3073036 h 4248240"/>
              <a:gd name="connsiteX401" fmla="*/ 1238099 w 4246481"/>
              <a:gd name="connsiteY401" fmla="*/ 3065999 h 4248240"/>
              <a:gd name="connsiteX402" fmla="*/ 1231061 w 4246481"/>
              <a:gd name="connsiteY402" fmla="*/ 3041809 h 4248240"/>
              <a:gd name="connsiteX403" fmla="*/ 1253492 w 4246481"/>
              <a:gd name="connsiteY403" fmla="*/ 3009702 h 4248240"/>
              <a:gd name="connsiteX404" fmla="*/ 1216987 w 4246481"/>
              <a:gd name="connsiteY404" fmla="*/ 3006623 h 4248240"/>
              <a:gd name="connsiteX405" fmla="*/ 1065249 w 4246481"/>
              <a:gd name="connsiteY405" fmla="*/ 2956044 h 4248240"/>
              <a:gd name="connsiteX406" fmla="*/ 1048095 w 4246481"/>
              <a:gd name="connsiteY406" fmla="*/ 2941970 h 4248240"/>
              <a:gd name="connsiteX407" fmla="*/ 1053813 w 4246481"/>
              <a:gd name="connsiteY407" fmla="*/ 2914261 h 4248240"/>
              <a:gd name="connsiteX408" fmla="*/ 1078883 w 4246481"/>
              <a:gd name="connsiteY408" fmla="*/ 2905904 h 4248240"/>
              <a:gd name="connsiteX409" fmla="*/ 1098235 w 4246481"/>
              <a:gd name="connsiteY409" fmla="*/ 2895788 h 4248240"/>
              <a:gd name="connsiteX410" fmla="*/ 1024785 w 4246481"/>
              <a:gd name="connsiteY410" fmla="*/ 2877755 h 4248240"/>
              <a:gd name="connsiteX411" fmla="*/ 926705 w 4246481"/>
              <a:gd name="connsiteY411" fmla="*/ 2839051 h 4248240"/>
              <a:gd name="connsiteX412" fmla="*/ 924945 w 4246481"/>
              <a:gd name="connsiteY412" fmla="*/ 2797708 h 4248240"/>
              <a:gd name="connsiteX413" fmla="*/ 954853 w 4246481"/>
              <a:gd name="connsiteY413" fmla="*/ 2774837 h 4248240"/>
              <a:gd name="connsiteX414" fmla="*/ 961451 w 4246481"/>
              <a:gd name="connsiteY414" fmla="*/ 2767360 h 4248240"/>
              <a:gd name="connsiteX415" fmla="*/ 946057 w 4246481"/>
              <a:gd name="connsiteY415" fmla="*/ 2767360 h 4248240"/>
              <a:gd name="connsiteX416" fmla="*/ 797397 w 4246481"/>
              <a:gd name="connsiteY416" fmla="*/ 2733494 h 4248240"/>
              <a:gd name="connsiteX417" fmla="*/ 749017 w 4246481"/>
              <a:gd name="connsiteY417" fmla="*/ 2694350 h 4248240"/>
              <a:gd name="connsiteX418" fmla="*/ 755174 w 4246481"/>
              <a:gd name="connsiteY418" fmla="*/ 2671039 h 4248240"/>
              <a:gd name="connsiteX419" fmla="*/ 805314 w 4246481"/>
              <a:gd name="connsiteY419" fmla="*/ 2654326 h 4248240"/>
              <a:gd name="connsiteX420" fmla="*/ 822907 w 4246481"/>
              <a:gd name="connsiteY420" fmla="*/ 2642891 h 4248240"/>
              <a:gd name="connsiteX421" fmla="*/ 777605 w 4246481"/>
              <a:gd name="connsiteY421" fmla="*/ 2631895 h 4248240"/>
              <a:gd name="connsiteX422" fmla="*/ 608274 w 4246481"/>
              <a:gd name="connsiteY422" fmla="*/ 2550528 h 4248240"/>
              <a:gd name="connsiteX423" fmla="*/ 595959 w 4246481"/>
              <a:gd name="connsiteY423" fmla="*/ 2532055 h 4248240"/>
              <a:gd name="connsiteX424" fmla="*/ 613551 w 4246481"/>
              <a:gd name="connsiteY424" fmla="*/ 2517981 h 4248240"/>
              <a:gd name="connsiteX425" fmla="*/ 650936 w 4246481"/>
              <a:gd name="connsiteY425" fmla="*/ 2505226 h 4248240"/>
              <a:gd name="connsiteX426" fmla="*/ 676006 w 4246481"/>
              <a:gd name="connsiteY426" fmla="*/ 2492032 h 4248240"/>
              <a:gd name="connsiteX427" fmla="*/ 489082 w 4246481"/>
              <a:gd name="connsiteY427" fmla="*/ 2388233 h 4248240"/>
              <a:gd name="connsiteX428" fmla="*/ 496119 w 4246481"/>
              <a:gd name="connsiteY428" fmla="*/ 2359644 h 4248240"/>
              <a:gd name="connsiteX429" fmla="*/ 562532 w 4246481"/>
              <a:gd name="connsiteY429" fmla="*/ 2341612 h 4248240"/>
              <a:gd name="connsiteX430" fmla="*/ 573528 w 4246481"/>
              <a:gd name="connsiteY430" fmla="*/ 2336773 h 4248240"/>
              <a:gd name="connsiteX431" fmla="*/ 489522 w 4246481"/>
              <a:gd name="connsiteY431" fmla="*/ 2301148 h 4248240"/>
              <a:gd name="connsiteX432" fmla="*/ 376488 w 4246481"/>
              <a:gd name="connsiteY432" fmla="*/ 2211424 h 4248240"/>
              <a:gd name="connsiteX433" fmla="*/ 384844 w 4246481"/>
              <a:gd name="connsiteY433" fmla="*/ 2181516 h 4248240"/>
              <a:gd name="connsiteX434" fmla="*/ 444220 w 4246481"/>
              <a:gd name="connsiteY434" fmla="*/ 2167002 h 4248240"/>
              <a:gd name="connsiteX435" fmla="*/ 318871 w 4246481"/>
              <a:gd name="connsiteY435" fmla="*/ 2051769 h 4248240"/>
              <a:gd name="connsiteX436" fmla="*/ 282366 w 4246481"/>
              <a:gd name="connsiteY436" fmla="*/ 2004268 h 4248240"/>
              <a:gd name="connsiteX437" fmla="*/ 277088 w 4246481"/>
              <a:gd name="connsiteY437" fmla="*/ 1994152 h 4248240"/>
              <a:gd name="connsiteX438" fmla="*/ 323709 w 4246481"/>
              <a:gd name="connsiteY438" fmla="*/ 1981837 h 4248240"/>
              <a:gd name="connsiteX439" fmla="*/ 210675 w 4246481"/>
              <a:gd name="connsiteY439" fmla="*/ 1819103 h 4248240"/>
              <a:gd name="connsiteX440" fmla="*/ 255976 w 4246481"/>
              <a:gd name="connsiteY440" fmla="*/ 1819103 h 4248240"/>
              <a:gd name="connsiteX441" fmla="*/ 208036 w 4246481"/>
              <a:gd name="connsiteY441" fmla="*/ 1762366 h 4248240"/>
              <a:gd name="connsiteX442" fmla="*/ 29908 w 4246481"/>
              <a:gd name="connsiteY442" fmla="*/ 1512547 h 4248240"/>
              <a:gd name="connsiteX443" fmla="*/ 0 w 4246481"/>
              <a:gd name="connsiteY443" fmla="*/ 1453611 h 4248240"/>
              <a:gd name="connsiteX444" fmla="*/ 0 w 4246481"/>
              <a:gd name="connsiteY444" fmla="*/ 1449213 h 4248240"/>
              <a:gd name="connsiteX445" fmla="*/ 113034 w 4246481"/>
              <a:gd name="connsiteY445" fmla="*/ 1495834 h 4248240"/>
              <a:gd name="connsiteX446" fmla="*/ 377807 w 4246481"/>
              <a:gd name="connsiteY446" fmla="*/ 1655489 h 4248240"/>
              <a:gd name="connsiteX447" fmla="*/ 393641 w 4246481"/>
              <a:gd name="connsiteY447" fmla="*/ 1666925 h 4248240"/>
              <a:gd name="connsiteX448" fmla="*/ 389682 w 4246481"/>
              <a:gd name="connsiteY448" fmla="*/ 1622503 h 4248240"/>
              <a:gd name="connsiteX449" fmla="*/ 563412 w 4246481"/>
              <a:gd name="connsiteY449" fmla="*/ 1717504 h 4248240"/>
              <a:gd name="connsiteX450" fmla="*/ 571768 w 4246481"/>
              <a:gd name="connsiteY450" fmla="*/ 1668244 h 4248240"/>
              <a:gd name="connsiteX451" fmla="*/ 762211 w 4246481"/>
              <a:gd name="connsiteY451" fmla="*/ 1816904 h 4248240"/>
              <a:gd name="connsiteX452" fmla="*/ 763971 w 4246481"/>
              <a:gd name="connsiteY452" fmla="*/ 1805029 h 4248240"/>
              <a:gd name="connsiteX453" fmla="*/ 769688 w 4246481"/>
              <a:gd name="connsiteY453" fmla="*/ 1762366 h 4248240"/>
              <a:gd name="connsiteX454" fmla="*/ 803994 w 4246481"/>
              <a:gd name="connsiteY454" fmla="*/ 1749172 h 4248240"/>
              <a:gd name="connsiteX455" fmla="*/ 854134 w 4246481"/>
              <a:gd name="connsiteY455" fmla="*/ 1794473 h 4248240"/>
              <a:gd name="connsiteX456" fmla="*/ 933302 w 4246481"/>
              <a:gd name="connsiteY456" fmla="*/ 1903989 h 4248240"/>
              <a:gd name="connsiteX457" fmla="*/ 945617 w 4246481"/>
              <a:gd name="connsiteY457" fmla="*/ 1929059 h 4248240"/>
              <a:gd name="connsiteX458" fmla="*/ 950455 w 4246481"/>
              <a:gd name="connsiteY458" fmla="*/ 1902230 h 4248240"/>
              <a:gd name="connsiteX459" fmla="*/ 961451 w 4246481"/>
              <a:gd name="connsiteY459" fmla="*/ 1837576 h 4248240"/>
              <a:gd name="connsiteX460" fmla="*/ 974645 w 4246481"/>
              <a:gd name="connsiteY460" fmla="*/ 1831418 h 4248240"/>
              <a:gd name="connsiteX461" fmla="*/ 1103953 w 4246481"/>
              <a:gd name="connsiteY461" fmla="*/ 1996791 h 4248240"/>
              <a:gd name="connsiteX462" fmla="*/ 1109671 w 4246481"/>
              <a:gd name="connsiteY462" fmla="*/ 2012625 h 4248240"/>
              <a:gd name="connsiteX463" fmla="*/ 1119347 w 4246481"/>
              <a:gd name="connsiteY463" fmla="*/ 1987115 h 4248240"/>
              <a:gd name="connsiteX464" fmla="*/ 1128583 w 4246481"/>
              <a:gd name="connsiteY464" fmla="*/ 1947091 h 4248240"/>
              <a:gd name="connsiteX465" fmla="*/ 1133421 w 4246481"/>
              <a:gd name="connsiteY465" fmla="*/ 1934776 h 4248240"/>
              <a:gd name="connsiteX466" fmla="*/ 1149694 w 4246481"/>
              <a:gd name="connsiteY466" fmla="*/ 1931258 h 4248240"/>
              <a:gd name="connsiteX467" fmla="*/ 1176963 w 4246481"/>
              <a:gd name="connsiteY467" fmla="*/ 1958527 h 4248240"/>
              <a:gd name="connsiteX468" fmla="*/ 1271525 w 4246481"/>
              <a:gd name="connsiteY468" fmla="*/ 2138854 h 4248240"/>
              <a:gd name="connsiteX469" fmla="*/ 1274164 w 4246481"/>
              <a:gd name="connsiteY469" fmla="*/ 2147210 h 4248240"/>
              <a:gd name="connsiteX470" fmla="*/ 1281201 w 4246481"/>
              <a:gd name="connsiteY470" fmla="*/ 2131377 h 4248240"/>
              <a:gd name="connsiteX471" fmla="*/ 1294836 w 4246481"/>
              <a:gd name="connsiteY471" fmla="*/ 2072001 h 4248240"/>
              <a:gd name="connsiteX472" fmla="*/ 1313748 w 4246481"/>
              <a:gd name="connsiteY472" fmla="*/ 2063644 h 4248240"/>
              <a:gd name="connsiteX473" fmla="*/ 1358170 w 4246481"/>
              <a:gd name="connsiteY473" fmla="*/ 2105867 h 4248240"/>
              <a:gd name="connsiteX474" fmla="*/ 1409629 w 4246481"/>
              <a:gd name="connsiteY474" fmla="*/ 2254527 h 4248240"/>
              <a:gd name="connsiteX475" fmla="*/ 1412708 w 4246481"/>
              <a:gd name="connsiteY475" fmla="*/ 2268601 h 4248240"/>
              <a:gd name="connsiteX476" fmla="*/ 1424583 w 4246481"/>
              <a:gd name="connsiteY476" fmla="*/ 2252768 h 4248240"/>
              <a:gd name="connsiteX477" fmla="*/ 1444815 w 4246481"/>
              <a:gd name="connsiteY477" fmla="*/ 2218461 h 4248240"/>
              <a:gd name="connsiteX478" fmla="*/ 1465926 w 4246481"/>
              <a:gd name="connsiteY478" fmla="*/ 2215383 h 4248240"/>
              <a:gd name="connsiteX479" fmla="*/ 1490996 w 4246481"/>
              <a:gd name="connsiteY479" fmla="*/ 2247490 h 4248240"/>
              <a:gd name="connsiteX480" fmla="*/ 1546414 w 4246481"/>
              <a:gd name="connsiteY480" fmla="*/ 2376357 h 4248240"/>
              <a:gd name="connsiteX481" fmla="*/ 1550812 w 4246481"/>
              <a:gd name="connsiteY481" fmla="*/ 2389112 h 4248240"/>
              <a:gd name="connsiteX482" fmla="*/ 1553011 w 4246481"/>
              <a:gd name="connsiteY482" fmla="*/ 2391751 h 4248240"/>
              <a:gd name="connsiteX483" fmla="*/ 1559608 w 4246481"/>
              <a:gd name="connsiteY483" fmla="*/ 2377677 h 4248240"/>
              <a:gd name="connsiteX484" fmla="*/ 1564006 w 4246481"/>
              <a:gd name="connsiteY484" fmla="*/ 2358325 h 4248240"/>
              <a:gd name="connsiteX485" fmla="*/ 1575882 w 4246481"/>
              <a:gd name="connsiteY485" fmla="*/ 2335014 h 4248240"/>
              <a:gd name="connsiteX486" fmla="*/ 1600952 w 4246481"/>
              <a:gd name="connsiteY486" fmla="*/ 2347769 h 4248240"/>
              <a:gd name="connsiteX487" fmla="*/ 1755296 w 4246481"/>
              <a:gd name="connsiteY487" fmla="*/ 2522520 h 4248240"/>
              <a:gd name="connsiteX488" fmla="*/ 1698591 w 4246481"/>
              <a:gd name="connsiteY488" fmla="*/ 2332376 h 4248240"/>
              <a:gd name="connsiteX489" fmla="*/ 1730259 w 4246481"/>
              <a:gd name="connsiteY489" fmla="*/ 2328858 h 4248240"/>
              <a:gd name="connsiteX490" fmla="*/ 1748731 w 4246481"/>
              <a:gd name="connsiteY490" fmla="*/ 2326659 h 4248240"/>
              <a:gd name="connsiteX491" fmla="*/ 1739935 w 4246481"/>
              <a:gd name="connsiteY491" fmla="*/ 2316103 h 4248240"/>
              <a:gd name="connsiteX492" fmla="*/ 1648012 w 4246481"/>
              <a:gd name="connsiteY492" fmla="*/ 2131818 h 4248240"/>
              <a:gd name="connsiteX493" fmla="*/ 1644493 w 4246481"/>
              <a:gd name="connsiteY493" fmla="*/ 2092234 h 4248240"/>
              <a:gd name="connsiteX494" fmla="*/ 1671762 w 4246481"/>
              <a:gd name="connsiteY494" fmla="*/ 2076400 h 4248240"/>
              <a:gd name="connsiteX495" fmla="*/ 1698591 w 4246481"/>
              <a:gd name="connsiteY495" fmla="*/ 2092234 h 4248240"/>
              <a:gd name="connsiteX496" fmla="*/ 1720582 w 4246481"/>
              <a:gd name="connsiteY496" fmla="*/ 2100590 h 4248240"/>
              <a:gd name="connsiteX497" fmla="*/ 1722782 w 4246481"/>
              <a:gd name="connsiteY497" fmla="*/ 2097951 h 4248240"/>
              <a:gd name="connsiteX498" fmla="*/ 1713985 w 4246481"/>
              <a:gd name="connsiteY498" fmla="*/ 2083437 h 4248240"/>
              <a:gd name="connsiteX499" fmla="*/ 1640975 w 4246481"/>
              <a:gd name="connsiteY499" fmla="*/ 1921583 h 4248240"/>
              <a:gd name="connsiteX500" fmla="*/ 1635697 w 4246481"/>
              <a:gd name="connsiteY500" fmla="*/ 1885517 h 4248240"/>
              <a:gd name="connsiteX501" fmla="*/ 1655049 w 4246481"/>
              <a:gd name="connsiteY501" fmla="*/ 1869244 h 4248240"/>
              <a:gd name="connsiteX502" fmla="*/ 1700351 w 4246481"/>
              <a:gd name="connsiteY502" fmla="*/ 1878920 h 4248240"/>
              <a:gd name="connsiteX503" fmla="*/ 1725421 w 4246481"/>
              <a:gd name="connsiteY503" fmla="*/ 1878920 h 4248240"/>
              <a:gd name="connsiteX504" fmla="*/ 1717943 w 4246481"/>
              <a:gd name="connsiteY504" fmla="*/ 1870563 h 4248240"/>
              <a:gd name="connsiteX505" fmla="*/ 1623382 w 4246481"/>
              <a:gd name="connsiteY505" fmla="*/ 1693755 h 4248240"/>
              <a:gd name="connsiteX506" fmla="*/ 1622502 w 4246481"/>
              <a:gd name="connsiteY506" fmla="*/ 1636578 h 4248240"/>
              <a:gd name="connsiteX507" fmla="*/ 1648012 w 4246481"/>
              <a:gd name="connsiteY507" fmla="*/ 1623823 h 4248240"/>
              <a:gd name="connsiteX508" fmla="*/ 1706508 w 4246481"/>
              <a:gd name="connsiteY508" fmla="*/ 1657690 h 4248240"/>
              <a:gd name="connsiteX509" fmla="*/ 1727180 w 4246481"/>
              <a:gd name="connsiteY509" fmla="*/ 1664727 h 4248240"/>
              <a:gd name="connsiteX510" fmla="*/ 1724101 w 4246481"/>
              <a:gd name="connsiteY510" fmla="*/ 1656810 h 4248240"/>
              <a:gd name="connsiteX511" fmla="*/ 1638336 w 4246481"/>
              <a:gd name="connsiteY511" fmla="*/ 1420186 h 4248240"/>
              <a:gd name="connsiteX512" fmla="*/ 1637456 w 4246481"/>
              <a:gd name="connsiteY512" fmla="*/ 1386759 h 4248240"/>
              <a:gd name="connsiteX513" fmla="*/ 1656808 w 4246481"/>
              <a:gd name="connsiteY513" fmla="*/ 1373565 h 4248240"/>
              <a:gd name="connsiteX514" fmla="*/ 1683637 w 4246481"/>
              <a:gd name="connsiteY514" fmla="*/ 1386759 h 4248240"/>
              <a:gd name="connsiteX515" fmla="*/ 1732018 w 4246481"/>
              <a:gd name="connsiteY515" fmla="*/ 1410949 h 4248240"/>
              <a:gd name="connsiteX516" fmla="*/ 1742134 w 4246481"/>
              <a:gd name="connsiteY516" fmla="*/ 1412709 h 4248240"/>
              <a:gd name="connsiteX517" fmla="*/ 1737735 w 4246481"/>
              <a:gd name="connsiteY517" fmla="*/ 1405672 h 4248240"/>
              <a:gd name="connsiteX518" fmla="*/ 1696392 w 4246481"/>
              <a:gd name="connsiteY518" fmla="*/ 1304073 h 4248240"/>
              <a:gd name="connsiteX519" fmla="*/ 1688475 w 4246481"/>
              <a:gd name="connsiteY519" fmla="*/ 1154533 h 4248240"/>
              <a:gd name="connsiteX520" fmla="*/ 1704749 w 4246481"/>
              <a:gd name="connsiteY520" fmla="*/ 1145297 h 4248240"/>
              <a:gd name="connsiteX521" fmla="*/ 1782157 w 4246481"/>
              <a:gd name="connsiteY521" fmla="*/ 1194557 h 4248240"/>
              <a:gd name="connsiteX522" fmla="*/ 1796672 w 4246481"/>
              <a:gd name="connsiteY522" fmla="*/ 1203354 h 4248240"/>
              <a:gd name="connsiteX523" fmla="*/ 1770282 w 4246481"/>
              <a:gd name="connsiteY523" fmla="*/ 1131663 h 4248240"/>
              <a:gd name="connsiteX524" fmla="*/ 1750930 w 4246481"/>
              <a:gd name="connsiteY524" fmla="*/ 940780 h 4248240"/>
              <a:gd name="connsiteX525" fmla="*/ 1755328 w 4246481"/>
              <a:gd name="connsiteY525" fmla="*/ 914830 h 4248240"/>
              <a:gd name="connsiteX526" fmla="*/ 1772042 w 4246481"/>
              <a:gd name="connsiteY526" fmla="*/ 907354 h 4248240"/>
              <a:gd name="connsiteX527" fmla="*/ 1834936 w 4246481"/>
              <a:gd name="connsiteY527" fmla="*/ 948697 h 4248240"/>
              <a:gd name="connsiteX528" fmla="*/ 1844612 w 4246481"/>
              <a:gd name="connsiteY528" fmla="*/ 955294 h 4248240"/>
              <a:gd name="connsiteX529" fmla="*/ 1863525 w 4246481"/>
              <a:gd name="connsiteY529" fmla="*/ 670288 h 4248240"/>
              <a:gd name="connsiteX530" fmla="*/ 1913664 w 4246481"/>
              <a:gd name="connsiteY530" fmla="*/ 703715 h 4248240"/>
              <a:gd name="connsiteX531" fmla="*/ 1922900 w 4246481"/>
              <a:gd name="connsiteY531" fmla="*/ 586283 h 4248240"/>
              <a:gd name="connsiteX532" fmla="*/ 1967323 w 4246481"/>
              <a:gd name="connsiteY532" fmla="*/ 477207 h 4248240"/>
              <a:gd name="connsiteX533" fmla="*/ 2001189 w 4246481"/>
              <a:gd name="connsiteY533" fmla="*/ 514592 h 4248240"/>
              <a:gd name="connsiteX534" fmla="*/ 2013504 w 4246481"/>
              <a:gd name="connsiteY534" fmla="*/ 424428 h 4248240"/>
              <a:gd name="connsiteX535" fmla="*/ 2093551 w 4246481"/>
              <a:gd name="connsiteY535" fmla="*/ 65533 h 4248240"/>
              <a:gd name="connsiteX536" fmla="*/ 2118622 w 4246481"/>
              <a:gd name="connsiteY536" fmla="*/ 0 h 424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</a:cxnLst>
            <a:rect l="l" t="t" r="r" b="b"/>
            <a:pathLst>
              <a:path w="4246481" h="4248240">
                <a:moveTo>
                  <a:pt x="2118622" y="0"/>
                </a:moveTo>
                <a:cubicBezTo>
                  <a:pt x="2120380" y="0"/>
                  <a:pt x="2121260" y="0"/>
                  <a:pt x="2123020" y="440"/>
                </a:cubicBezTo>
                <a:cubicBezTo>
                  <a:pt x="2126978" y="7477"/>
                  <a:pt x="2131816" y="14514"/>
                  <a:pt x="2134456" y="22431"/>
                </a:cubicBezTo>
                <a:cubicBezTo>
                  <a:pt x="2146330" y="57177"/>
                  <a:pt x="2159086" y="91923"/>
                  <a:pt x="2168322" y="127548"/>
                </a:cubicBezTo>
                <a:cubicBezTo>
                  <a:pt x="2199110" y="244541"/>
                  <a:pt x="2222860" y="362413"/>
                  <a:pt x="2238694" y="482045"/>
                </a:cubicBezTo>
                <a:cubicBezTo>
                  <a:pt x="2240453" y="492600"/>
                  <a:pt x="2240893" y="503596"/>
                  <a:pt x="2242212" y="515911"/>
                </a:cubicBezTo>
                <a:cubicBezTo>
                  <a:pt x="2254087" y="503156"/>
                  <a:pt x="2264643" y="491281"/>
                  <a:pt x="2276958" y="478086"/>
                </a:cubicBezTo>
                <a:cubicBezTo>
                  <a:pt x="2282236" y="485563"/>
                  <a:pt x="2287074" y="492161"/>
                  <a:pt x="2290593" y="498758"/>
                </a:cubicBezTo>
                <a:cubicBezTo>
                  <a:pt x="2321380" y="560773"/>
                  <a:pt x="2335014" y="626746"/>
                  <a:pt x="2331496" y="696238"/>
                </a:cubicBezTo>
                <a:cubicBezTo>
                  <a:pt x="2331496" y="698437"/>
                  <a:pt x="2331056" y="701516"/>
                  <a:pt x="2330616" y="704595"/>
                </a:cubicBezTo>
                <a:cubicBezTo>
                  <a:pt x="2346890" y="694039"/>
                  <a:pt x="2362284" y="683483"/>
                  <a:pt x="2377677" y="673367"/>
                </a:cubicBezTo>
                <a:cubicBezTo>
                  <a:pt x="2398789" y="705034"/>
                  <a:pt x="2411544" y="877885"/>
                  <a:pt x="2398789" y="957053"/>
                </a:cubicBezTo>
                <a:cubicBezTo>
                  <a:pt x="2410664" y="948257"/>
                  <a:pt x="2421220" y="940340"/>
                  <a:pt x="2432215" y="932863"/>
                </a:cubicBezTo>
                <a:cubicBezTo>
                  <a:pt x="2444970" y="924507"/>
                  <a:pt x="2457285" y="915710"/>
                  <a:pt x="2470480" y="908673"/>
                </a:cubicBezTo>
                <a:cubicBezTo>
                  <a:pt x="2484114" y="901196"/>
                  <a:pt x="2488073" y="902515"/>
                  <a:pt x="2490712" y="918789"/>
                </a:cubicBezTo>
                <a:cubicBezTo>
                  <a:pt x="2492911" y="934622"/>
                  <a:pt x="2494230" y="950456"/>
                  <a:pt x="2494670" y="966290"/>
                </a:cubicBezTo>
                <a:cubicBezTo>
                  <a:pt x="2495110" y="1037101"/>
                  <a:pt x="2487193" y="1106593"/>
                  <a:pt x="2460364" y="1172566"/>
                </a:cubicBezTo>
                <a:cubicBezTo>
                  <a:pt x="2455966" y="1183122"/>
                  <a:pt x="2450688" y="1193238"/>
                  <a:pt x="2444091" y="1206432"/>
                </a:cubicBezTo>
                <a:cubicBezTo>
                  <a:pt x="2456405" y="1198955"/>
                  <a:pt x="2466082" y="1192798"/>
                  <a:pt x="2475757" y="1186640"/>
                </a:cubicBezTo>
                <a:cubicBezTo>
                  <a:pt x="2495989" y="1173446"/>
                  <a:pt x="2515781" y="1160251"/>
                  <a:pt x="2536013" y="1147936"/>
                </a:cubicBezTo>
                <a:cubicBezTo>
                  <a:pt x="2550967" y="1139140"/>
                  <a:pt x="2554486" y="1141339"/>
                  <a:pt x="2556245" y="1158052"/>
                </a:cubicBezTo>
                <a:cubicBezTo>
                  <a:pt x="2562402" y="1231062"/>
                  <a:pt x="2555805" y="1301874"/>
                  <a:pt x="2527217" y="1370046"/>
                </a:cubicBezTo>
                <a:cubicBezTo>
                  <a:pt x="2524138" y="1377963"/>
                  <a:pt x="2519740" y="1385440"/>
                  <a:pt x="2515341" y="1392477"/>
                </a:cubicBezTo>
                <a:cubicBezTo>
                  <a:pt x="2511383" y="1399074"/>
                  <a:pt x="2506105" y="1406112"/>
                  <a:pt x="2503026" y="1414468"/>
                </a:cubicBezTo>
                <a:cubicBezTo>
                  <a:pt x="2512703" y="1410949"/>
                  <a:pt x="2522379" y="1408311"/>
                  <a:pt x="2531615" y="1404352"/>
                </a:cubicBezTo>
                <a:cubicBezTo>
                  <a:pt x="2545689" y="1397315"/>
                  <a:pt x="2558884" y="1388079"/>
                  <a:pt x="2572518" y="1380602"/>
                </a:cubicBezTo>
                <a:cubicBezTo>
                  <a:pt x="2598908" y="1366528"/>
                  <a:pt x="2607704" y="1370926"/>
                  <a:pt x="2606385" y="1401273"/>
                </a:cubicBezTo>
                <a:cubicBezTo>
                  <a:pt x="2604626" y="1447455"/>
                  <a:pt x="2591431" y="1491437"/>
                  <a:pt x="2576477" y="1534539"/>
                </a:cubicBezTo>
                <a:cubicBezTo>
                  <a:pt x="2561963" y="1578082"/>
                  <a:pt x="2543930" y="1619865"/>
                  <a:pt x="2518420" y="1658569"/>
                </a:cubicBezTo>
                <a:cubicBezTo>
                  <a:pt x="2517541" y="1659889"/>
                  <a:pt x="2517101" y="1661208"/>
                  <a:pt x="2517981" y="1665167"/>
                </a:cubicBezTo>
                <a:cubicBezTo>
                  <a:pt x="2527217" y="1661648"/>
                  <a:pt x="2536893" y="1658569"/>
                  <a:pt x="2545689" y="1653731"/>
                </a:cubicBezTo>
                <a:cubicBezTo>
                  <a:pt x="2563282" y="1644055"/>
                  <a:pt x="2580875" y="1633060"/>
                  <a:pt x="2598028" y="1623384"/>
                </a:cubicBezTo>
                <a:cubicBezTo>
                  <a:pt x="2610783" y="1616346"/>
                  <a:pt x="2615181" y="1617666"/>
                  <a:pt x="2619579" y="1632180"/>
                </a:cubicBezTo>
                <a:cubicBezTo>
                  <a:pt x="2625737" y="1652851"/>
                  <a:pt x="2623978" y="1673963"/>
                  <a:pt x="2620019" y="1694635"/>
                </a:cubicBezTo>
                <a:cubicBezTo>
                  <a:pt x="2606825" y="1764127"/>
                  <a:pt x="2572518" y="1821303"/>
                  <a:pt x="2525018" y="1871003"/>
                </a:cubicBezTo>
                <a:cubicBezTo>
                  <a:pt x="2522818" y="1873642"/>
                  <a:pt x="2520180" y="1876281"/>
                  <a:pt x="2518860" y="1881559"/>
                </a:cubicBezTo>
                <a:cubicBezTo>
                  <a:pt x="2529416" y="1879800"/>
                  <a:pt x="2539972" y="1879360"/>
                  <a:pt x="2550527" y="1877161"/>
                </a:cubicBezTo>
                <a:cubicBezTo>
                  <a:pt x="2561523" y="1875401"/>
                  <a:pt x="2572518" y="1871443"/>
                  <a:pt x="2583954" y="1869684"/>
                </a:cubicBezTo>
                <a:cubicBezTo>
                  <a:pt x="2602426" y="1866165"/>
                  <a:pt x="2610343" y="1871883"/>
                  <a:pt x="2607704" y="1891235"/>
                </a:cubicBezTo>
                <a:cubicBezTo>
                  <a:pt x="2605505" y="1909268"/>
                  <a:pt x="2601107" y="1927740"/>
                  <a:pt x="2595389" y="1944893"/>
                </a:cubicBezTo>
                <a:cubicBezTo>
                  <a:pt x="2579116" y="1994593"/>
                  <a:pt x="2554925" y="2040774"/>
                  <a:pt x="2528536" y="2085636"/>
                </a:cubicBezTo>
                <a:cubicBezTo>
                  <a:pt x="2526337" y="2089595"/>
                  <a:pt x="2523698" y="2093993"/>
                  <a:pt x="2521499" y="2097951"/>
                </a:cubicBezTo>
                <a:cubicBezTo>
                  <a:pt x="2521939" y="2098831"/>
                  <a:pt x="2522379" y="2100150"/>
                  <a:pt x="2523258" y="2100590"/>
                </a:cubicBezTo>
                <a:cubicBezTo>
                  <a:pt x="2529856" y="2098391"/>
                  <a:pt x="2536893" y="2096192"/>
                  <a:pt x="2543490" y="2093113"/>
                </a:cubicBezTo>
                <a:cubicBezTo>
                  <a:pt x="2553166" y="2088275"/>
                  <a:pt x="2561523" y="2082118"/>
                  <a:pt x="2571199" y="2077280"/>
                </a:cubicBezTo>
                <a:cubicBezTo>
                  <a:pt x="2587472" y="2068923"/>
                  <a:pt x="2598908" y="2075960"/>
                  <a:pt x="2599787" y="2094433"/>
                </a:cubicBezTo>
                <a:cubicBezTo>
                  <a:pt x="2601107" y="2124341"/>
                  <a:pt x="2592750" y="2152049"/>
                  <a:pt x="2582634" y="2179758"/>
                </a:cubicBezTo>
                <a:cubicBezTo>
                  <a:pt x="2564602" y="2230778"/>
                  <a:pt x="2537773" y="2277399"/>
                  <a:pt x="2502587" y="2319182"/>
                </a:cubicBezTo>
                <a:cubicBezTo>
                  <a:pt x="2500827" y="2321381"/>
                  <a:pt x="2499068" y="2324020"/>
                  <a:pt x="2495549" y="2328418"/>
                </a:cubicBezTo>
                <a:cubicBezTo>
                  <a:pt x="2504786" y="2329297"/>
                  <a:pt x="2511823" y="2329297"/>
                  <a:pt x="2518860" y="2330177"/>
                </a:cubicBezTo>
                <a:cubicBezTo>
                  <a:pt x="2528096" y="2331497"/>
                  <a:pt x="2537333" y="2331937"/>
                  <a:pt x="2546129" y="2334136"/>
                </a:cubicBezTo>
                <a:cubicBezTo>
                  <a:pt x="2558444" y="2337654"/>
                  <a:pt x="2508110" y="2501415"/>
                  <a:pt x="2503712" y="2513290"/>
                </a:cubicBezTo>
                <a:lnTo>
                  <a:pt x="2646408" y="2347769"/>
                </a:lnTo>
                <a:cubicBezTo>
                  <a:pt x="2652126" y="2341612"/>
                  <a:pt x="2662243" y="2335014"/>
                  <a:pt x="2667960" y="2336334"/>
                </a:cubicBezTo>
                <a:cubicBezTo>
                  <a:pt x="2673678" y="2337653"/>
                  <a:pt x="2678076" y="2349088"/>
                  <a:pt x="2681595" y="2357005"/>
                </a:cubicBezTo>
                <a:cubicBezTo>
                  <a:pt x="2685993" y="2368441"/>
                  <a:pt x="2688632" y="2380316"/>
                  <a:pt x="2691711" y="2392191"/>
                </a:cubicBezTo>
                <a:cubicBezTo>
                  <a:pt x="2693030" y="2392191"/>
                  <a:pt x="2693910" y="2391751"/>
                  <a:pt x="2695229" y="2391751"/>
                </a:cubicBezTo>
                <a:cubicBezTo>
                  <a:pt x="2698748" y="2381196"/>
                  <a:pt x="2701827" y="2370200"/>
                  <a:pt x="2705785" y="2359644"/>
                </a:cubicBezTo>
                <a:cubicBezTo>
                  <a:pt x="2719420" y="2320060"/>
                  <a:pt x="2734374" y="2281356"/>
                  <a:pt x="2756804" y="2245730"/>
                </a:cubicBezTo>
                <a:cubicBezTo>
                  <a:pt x="2763402" y="2235175"/>
                  <a:pt x="2771758" y="2224619"/>
                  <a:pt x="2780995" y="2215822"/>
                </a:cubicBezTo>
                <a:cubicBezTo>
                  <a:pt x="2789351" y="2207466"/>
                  <a:pt x="2795069" y="2208785"/>
                  <a:pt x="2801666" y="2218461"/>
                </a:cubicBezTo>
                <a:cubicBezTo>
                  <a:pt x="2810023" y="2231216"/>
                  <a:pt x="2817060" y="2244411"/>
                  <a:pt x="2824977" y="2257166"/>
                </a:cubicBezTo>
                <a:cubicBezTo>
                  <a:pt x="2827616" y="2261564"/>
                  <a:pt x="2831134" y="2265083"/>
                  <a:pt x="2834653" y="2269041"/>
                </a:cubicBezTo>
                <a:cubicBezTo>
                  <a:pt x="2839051" y="2243531"/>
                  <a:pt x="2842130" y="2218901"/>
                  <a:pt x="2848287" y="2194711"/>
                </a:cubicBezTo>
                <a:cubicBezTo>
                  <a:pt x="2860602" y="2147210"/>
                  <a:pt x="2881714" y="2104987"/>
                  <a:pt x="2919539" y="2072880"/>
                </a:cubicBezTo>
                <a:cubicBezTo>
                  <a:pt x="2924816" y="2068482"/>
                  <a:pt x="2930974" y="2064964"/>
                  <a:pt x="2937131" y="2062325"/>
                </a:cubicBezTo>
                <a:cubicBezTo>
                  <a:pt x="2944608" y="2058806"/>
                  <a:pt x="2949886" y="2061005"/>
                  <a:pt x="2951206" y="2069802"/>
                </a:cubicBezTo>
                <a:cubicBezTo>
                  <a:pt x="2954724" y="2087834"/>
                  <a:pt x="2958243" y="2105427"/>
                  <a:pt x="2962641" y="2123020"/>
                </a:cubicBezTo>
                <a:cubicBezTo>
                  <a:pt x="2964400" y="2130497"/>
                  <a:pt x="2967919" y="2137974"/>
                  <a:pt x="2972757" y="2145011"/>
                </a:cubicBezTo>
                <a:cubicBezTo>
                  <a:pt x="2973637" y="2143252"/>
                  <a:pt x="2974516" y="2141053"/>
                  <a:pt x="2975396" y="2138854"/>
                </a:cubicBezTo>
                <a:cubicBezTo>
                  <a:pt x="2996507" y="2068482"/>
                  <a:pt x="3031253" y="2004708"/>
                  <a:pt x="3078314" y="1948411"/>
                </a:cubicBezTo>
                <a:cubicBezTo>
                  <a:pt x="3082712" y="1943133"/>
                  <a:pt x="3087990" y="1938295"/>
                  <a:pt x="3093268" y="1933897"/>
                </a:cubicBezTo>
                <a:cubicBezTo>
                  <a:pt x="3103384" y="1925540"/>
                  <a:pt x="3110421" y="1926860"/>
                  <a:pt x="3115259" y="1939614"/>
                </a:cubicBezTo>
                <a:cubicBezTo>
                  <a:pt x="3119218" y="1949730"/>
                  <a:pt x="3120537" y="1961166"/>
                  <a:pt x="3123176" y="1971721"/>
                </a:cubicBezTo>
                <a:cubicBezTo>
                  <a:pt x="3126694" y="1985796"/>
                  <a:pt x="3131093" y="1998990"/>
                  <a:pt x="3135051" y="2013065"/>
                </a:cubicBezTo>
                <a:cubicBezTo>
                  <a:pt x="3138130" y="2011305"/>
                  <a:pt x="3139449" y="2010866"/>
                  <a:pt x="3139449" y="2010866"/>
                </a:cubicBezTo>
                <a:cubicBezTo>
                  <a:pt x="3153084" y="1947971"/>
                  <a:pt x="3193108" y="1901790"/>
                  <a:pt x="3237530" y="1859127"/>
                </a:cubicBezTo>
                <a:cubicBezTo>
                  <a:pt x="3247646" y="1849011"/>
                  <a:pt x="3259521" y="1840654"/>
                  <a:pt x="3270956" y="1832298"/>
                </a:cubicBezTo>
                <a:cubicBezTo>
                  <a:pt x="3274915" y="1829659"/>
                  <a:pt x="3280632" y="1829659"/>
                  <a:pt x="3284591" y="1828779"/>
                </a:cubicBezTo>
                <a:cubicBezTo>
                  <a:pt x="3290308" y="1864405"/>
                  <a:pt x="3295146" y="1897391"/>
                  <a:pt x="3301304" y="1933457"/>
                </a:cubicBezTo>
                <a:cubicBezTo>
                  <a:pt x="3329453" y="1858247"/>
                  <a:pt x="3378713" y="1803270"/>
                  <a:pt x="3435889" y="1754449"/>
                </a:cubicBezTo>
                <a:cubicBezTo>
                  <a:pt x="3440727" y="1750491"/>
                  <a:pt x="3445565" y="1746972"/>
                  <a:pt x="3451283" y="1743454"/>
                </a:cubicBezTo>
                <a:cubicBezTo>
                  <a:pt x="3466677" y="1733338"/>
                  <a:pt x="3470635" y="1734218"/>
                  <a:pt x="3474154" y="1752250"/>
                </a:cubicBezTo>
                <a:cubicBezTo>
                  <a:pt x="3477673" y="1769843"/>
                  <a:pt x="3479432" y="1787436"/>
                  <a:pt x="3481631" y="1805029"/>
                </a:cubicBezTo>
                <a:cubicBezTo>
                  <a:pt x="3482510" y="1809867"/>
                  <a:pt x="3482950" y="1814265"/>
                  <a:pt x="3483390" y="1819983"/>
                </a:cubicBezTo>
                <a:cubicBezTo>
                  <a:pt x="3531331" y="1763686"/>
                  <a:pt x="3636888" y="1681439"/>
                  <a:pt x="3674273" y="1672203"/>
                </a:cubicBezTo>
                <a:cubicBezTo>
                  <a:pt x="3676472" y="1687157"/>
                  <a:pt x="3679551" y="1702111"/>
                  <a:pt x="3682190" y="1718384"/>
                </a:cubicBezTo>
                <a:cubicBezTo>
                  <a:pt x="3731010" y="1671763"/>
                  <a:pt x="3786427" y="1637017"/>
                  <a:pt x="3855919" y="1624262"/>
                </a:cubicBezTo>
                <a:cubicBezTo>
                  <a:pt x="3854160" y="1640096"/>
                  <a:pt x="3853280" y="1652850"/>
                  <a:pt x="3851521" y="1666485"/>
                </a:cubicBezTo>
                <a:cubicBezTo>
                  <a:pt x="3853720" y="1665605"/>
                  <a:pt x="3855479" y="1664726"/>
                  <a:pt x="3856799" y="1664286"/>
                </a:cubicBezTo>
                <a:cubicBezTo>
                  <a:pt x="3961916" y="1589516"/>
                  <a:pt x="4072311" y="1524423"/>
                  <a:pt x="4189304" y="1469445"/>
                </a:cubicBezTo>
                <a:cubicBezTo>
                  <a:pt x="4203379" y="1462848"/>
                  <a:pt x="4218772" y="1458449"/>
                  <a:pt x="4233726" y="1452732"/>
                </a:cubicBezTo>
                <a:cubicBezTo>
                  <a:pt x="4236805" y="1451412"/>
                  <a:pt x="4240764" y="1451412"/>
                  <a:pt x="4244282" y="1450972"/>
                </a:cubicBezTo>
                <a:lnTo>
                  <a:pt x="4246481" y="1453171"/>
                </a:lnTo>
                <a:cubicBezTo>
                  <a:pt x="4237245" y="1471204"/>
                  <a:pt x="4229328" y="1490556"/>
                  <a:pt x="4218332" y="1507709"/>
                </a:cubicBezTo>
                <a:cubicBezTo>
                  <a:pt x="4151919" y="1617225"/>
                  <a:pt x="4076710" y="1720143"/>
                  <a:pt x="3991824" y="1816024"/>
                </a:cubicBezTo>
                <a:cubicBezTo>
                  <a:pt x="3990944" y="1817344"/>
                  <a:pt x="3990065" y="1818224"/>
                  <a:pt x="3988306" y="1821302"/>
                </a:cubicBezTo>
                <a:lnTo>
                  <a:pt x="4033167" y="1821302"/>
                </a:lnTo>
                <a:cubicBezTo>
                  <a:pt x="4012496" y="1889475"/>
                  <a:pt x="3973352" y="1940934"/>
                  <a:pt x="3920133" y="1984476"/>
                </a:cubicBezTo>
                <a:lnTo>
                  <a:pt x="3965435" y="1995472"/>
                </a:lnTo>
                <a:cubicBezTo>
                  <a:pt x="3959717" y="2024940"/>
                  <a:pt x="3850641" y="2138854"/>
                  <a:pt x="3798303" y="2169201"/>
                </a:cubicBezTo>
                <a:cubicBezTo>
                  <a:pt x="3803580" y="2170521"/>
                  <a:pt x="3807099" y="2171401"/>
                  <a:pt x="3810617" y="2171840"/>
                </a:cubicBezTo>
                <a:cubicBezTo>
                  <a:pt x="3830849" y="2177118"/>
                  <a:pt x="3850641" y="2181956"/>
                  <a:pt x="3870433" y="2187674"/>
                </a:cubicBezTo>
                <a:cubicBezTo>
                  <a:pt x="3881429" y="2191193"/>
                  <a:pt x="3882748" y="2194711"/>
                  <a:pt x="3875271" y="2203507"/>
                </a:cubicBezTo>
                <a:cubicBezTo>
                  <a:pt x="3861637" y="2218461"/>
                  <a:pt x="3848002" y="2233415"/>
                  <a:pt x="3833049" y="2247050"/>
                </a:cubicBezTo>
                <a:cubicBezTo>
                  <a:pt x="3801381" y="2275638"/>
                  <a:pt x="3766196" y="2299829"/>
                  <a:pt x="3727931" y="2317861"/>
                </a:cubicBezTo>
                <a:cubicBezTo>
                  <a:pt x="3709898" y="2326658"/>
                  <a:pt x="3690546" y="2332375"/>
                  <a:pt x="3670754" y="2339852"/>
                </a:cubicBezTo>
                <a:cubicBezTo>
                  <a:pt x="3674713" y="2341612"/>
                  <a:pt x="3679111" y="2342931"/>
                  <a:pt x="3683949" y="2344250"/>
                </a:cubicBezTo>
                <a:cubicBezTo>
                  <a:pt x="3707699" y="2350848"/>
                  <a:pt x="3731890" y="2357005"/>
                  <a:pt x="3755200" y="2364042"/>
                </a:cubicBezTo>
                <a:cubicBezTo>
                  <a:pt x="3770154" y="2368441"/>
                  <a:pt x="3771033" y="2372399"/>
                  <a:pt x="3760918" y="2383395"/>
                </a:cubicBezTo>
                <a:cubicBezTo>
                  <a:pt x="3720894" y="2425619"/>
                  <a:pt x="3674713" y="2459925"/>
                  <a:pt x="3620175" y="2481036"/>
                </a:cubicBezTo>
                <a:cubicBezTo>
                  <a:pt x="3604781" y="2487194"/>
                  <a:pt x="3588068" y="2489832"/>
                  <a:pt x="3570475" y="2494231"/>
                </a:cubicBezTo>
                <a:cubicBezTo>
                  <a:pt x="3576192" y="2497749"/>
                  <a:pt x="3580591" y="2501268"/>
                  <a:pt x="3585869" y="2503907"/>
                </a:cubicBezTo>
                <a:cubicBezTo>
                  <a:pt x="3596424" y="2508305"/>
                  <a:pt x="3606980" y="2511384"/>
                  <a:pt x="3618416" y="2514902"/>
                </a:cubicBezTo>
                <a:cubicBezTo>
                  <a:pt x="3623693" y="2516662"/>
                  <a:pt x="3628971" y="2517981"/>
                  <a:pt x="3634249" y="2520180"/>
                </a:cubicBezTo>
                <a:cubicBezTo>
                  <a:pt x="3653601" y="2528097"/>
                  <a:pt x="3656240" y="2538213"/>
                  <a:pt x="3639527" y="2550088"/>
                </a:cubicBezTo>
                <a:cubicBezTo>
                  <a:pt x="3613138" y="2568121"/>
                  <a:pt x="3585869" y="2584834"/>
                  <a:pt x="3557280" y="2599788"/>
                </a:cubicBezTo>
                <a:cubicBezTo>
                  <a:pt x="3516817" y="2620460"/>
                  <a:pt x="3473274" y="2635414"/>
                  <a:pt x="3427972" y="2642891"/>
                </a:cubicBezTo>
                <a:cubicBezTo>
                  <a:pt x="3426213" y="2643330"/>
                  <a:pt x="3424454" y="2644210"/>
                  <a:pt x="3419616" y="2645090"/>
                </a:cubicBezTo>
                <a:cubicBezTo>
                  <a:pt x="3426653" y="2649048"/>
                  <a:pt x="3431931" y="2653006"/>
                  <a:pt x="3436769" y="2655206"/>
                </a:cubicBezTo>
                <a:cubicBezTo>
                  <a:pt x="3454802" y="2661803"/>
                  <a:pt x="3473714" y="2667521"/>
                  <a:pt x="3492187" y="2673678"/>
                </a:cubicBezTo>
                <a:cubicBezTo>
                  <a:pt x="3504941" y="2678076"/>
                  <a:pt x="3507580" y="2683794"/>
                  <a:pt x="3497904" y="2693470"/>
                </a:cubicBezTo>
                <a:cubicBezTo>
                  <a:pt x="3484270" y="2707544"/>
                  <a:pt x="3469756" y="2722059"/>
                  <a:pt x="3453042" y="2732174"/>
                </a:cubicBezTo>
                <a:cubicBezTo>
                  <a:pt x="3404662" y="2761643"/>
                  <a:pt x="3351444" y="2770439"/>
                  <a:pt x="3296026" y="2769119"/>
                </a:cubicBezTo>
                <a:cubicBezTo>
                  <a:pt x="3293387" y="2769119"/>
                  <a:pt x="3290308" y="2768680"/>
                  <a:pt x="3287229" y="2768680"/>
                </a:cubicBezTo>
                <a:cubicBezTo>
                  <a:pt x="3286350" y="2768680"/>
                  <a:pt x="3285910" y="2769119"/>
                  <a:pt x="3283271" y="2770439"/>
                </a:cubicBezTo>
                <a:cubicBezTo>
                  <a:pt x="3288989" y="2776157"/>
                  <a:pt x="3293827" y="2780555"/>
                  <a:pt x="3299545" y="2784953"/>
                </a:cubicBezTo>
                <a:cubicBezTo>
                  <a:pt x="3309221" y="2791990"/>
                  <a:pt x="3318457" y="2799027"/>
                  <a:pt x="3328133" y="2806064"/>
                </a:cubicBezTo>
                <a:cubicBezTo>
                  <a:pt x="3341328" y="2816180"/>
                  <a:pt x="3341767" y="2824097"/>
                  <a:pt x="3328133" y="2832893"/>
                </a:cubicBezTo>
                <a:cubicBezTo>
                  <a:pt x="3310980" y="2843889"/>
                  <a:pt x="3293827" y="2854885"/>
                  <a:pt x="3274915" y="2861042"/>
                </a:cubicBezTo>
                <a:cubicBezTo>
                  <a:pt x="3236650" y="2873797"/>
                  <a:pt x="3197066" y="2883473"/>
                  <a:pt x="3158362" y="2894909"/>
                </a:cubicBezTo>
                <a:cubicBezTo>
                  <a:pt x="3155723" y="2895788"/>
                  <a:pt x="3152644" y="2896668"/>
                  <a:pt x="3148686" y="2899746"/>
                </a:cubicBezTo>
                <a:cubicBezTo>
                  <a:pt x="3154403" y="2902825"/>
                  <a:pt x="3160121" y="2905904"/>
                  <a:pt x="3166278" y="2908983"/>
                </a:cubicBezTo>
                <a:cubicBezTo>
                  <a:pt x="3173755" y="2912061"/>
                  <a:pt x="3181672" y="2913821"/>
                  <a:pt x="3189149" y="2916460"/>
                </a:cubicBezTo>
                <a:cubicBezTo>
                  <a:pt x="3205423" y="2922617"/>
                  <a:pt x="3208502" y="2934492"/>
                  <a:pt x="3194867" y="2945488"/>
                </a:cubicBezTo>
                <a:cubicBezTo>
                  <a:pt x="3179913" y="2957363"/>
                  <a:pt x="3163200" y="2968359"/>
                  <a:pt x="3146047" y="2976715"/>
                </a:cubicBezTo>
                <a:cubicBezTo>
                  <a:pt x="3097666" y="2999586"/>
                  <a:pt x="3047087" y="3011021"/>
                  <a:pt x="2990790" y="3011021"/>
                </a:cubicBezTo>
                <a:cubicBezTo>
                  <a:pt x="2993869" y="3016299"/>
                  <a:pt x="2996507" y="3020697"/>
                  <a:pt x="2999586" y="3024656"/>
                </a:cubicBezTo>
                <a:cubicBezTo>
                  <a:pt x="3004864" y="3031693"/>
                  <a:pt x="3010582" y="3038730"/>
                  <a:pt x="3014540" y="3046647"/>
                </a:cubicBezTo>
                <a:cubicBezTo>
                  <a:pt x="3020258" y="3057203"/>
                  <a:pt x="3018938" y="3063360"/>
                  <a:pt x="3007503" y="3068198"/>
                </a:cubicBezTo>
                <a:cubicBezTo>
                  <a:pt x="2991669" y="3074795"/>
                  <a:pt x="2975396" y="3080953"/>
                  <a:pt x="2959122" y="3086231"/>
                </a:cubicBezTo>
                <a:cubicBezTo>
                  <a:pt x="2935372" y="3093708"/>
                  <a:pt x="2912061" y="3100745"/>
                  <a:pt x="2887871" y="3106903"/>
                </a:cubicBezTo>
                <a:cubicBezTo>
                  <a:pt x="2870278" y="3111301"/>
                  <a:pt x="2856204" y="3119218"/>
                  <a:pt x="2851366" y="3139010"/>
                </a:cubicBezTo>
                <a:cubicBezTo>
                  <a:pt x="2854885" y="3145167"/>
                  <a:pt x="2860163" y="3145167"/>
                  <a:pt x="2867200" y="3141209"/>
                </a:cubicBezTo>
                <a:cubicBezTo>
                  <a:pt x="2895788" y="3125815"/>
                  <a:pt x="2924816" y="3111301"/>
                  <a:pt x="2957363" y="3105583"/>
                </a:cubicBezTo>
                <a:cubicBezTo>
                  <a:pt x="2960442" y="3105143"/>
                  <a:pt x="2963960" y="3104264"/>
                  <a:pt x="2967039" y="3104704"/>
                </a:cubicBezTo>
                <a:cubicBezTo>
                  <a:pt x="2975836" y="3105143"/>
                  <a:pt x="2979794" y="3109102"/>
                  <a:pt x="2977155" y="3118338"/>
                </a:cubicBezTo>
                <a:cubicBezTo>
                  <a:pt x="2974077" y="3130213"/>
                  <a:pt x="2971437" y="3142528"/>
                  <a:pt x="2971437" y="3156163"/>
                </a:cubicBezTo>
                <a:cubicBezTo>
                  <a:pt x="2974077" y="3153963"/>
                  <a:pt x="2977155" y="3150885"/>
                  <a:pt x="2980234" y="3148686"/>
                </a:cubicBezTo>
                <a:cubicBezTo>
                  <a:pt x="3010582" y="3122296"/>
                  <a:pt x="3044448" y="3102944"/>
                  <a:pt x="3085791" y="3098986"/>
                </a:cubicBezTo>
                <a:cubicBezTo>
                  <a:pt x="3093708" y="3098106"/>
                  <a:pt x="3102065" y="3098546"/>
                  <a:pt x="3109981" y="3100305"/>
                </a:cubicBezTo>
                <a:cubicBezTo>
                  <a:pt x="3120977" y="3102064"/>
                  <a:pt x="3122296" y="3106023"/>
                  <a:pt x="3116579" y="3115259"/>
                </a:cubicBezTo>
                <a:cubicBezTo>
                  <a:pt x="3110861" y="3124496"/>
                  <a:pt x="3105583" y="3133292"/>
                  <a:pt x="3100305" y="3142968"/>
                </a:cubicBezTo>
                <a:cubicBezTo>
                  <a:pt x="3098106" y="3147366"/>
                  <a:pt x="3096347" y="3152204"/>
                  <a:pt x="3093268" y="3159681"/>
                </a:cubicBezTo>
                <a:cubicBezTo>
                  <a:pt x="3098546" y="3157482"/>
                  <a:pt x="3101185" y="3156163"/>
                  <a:pt x="3102944" y="3154843"/>
                </a:cubicBezTo>
                <a:cubicBezTo>
                  <a:pt x="3145167" y="3131093"/>
                  <a:pt x="3190029" y="3115699"/>
                  <a:pt x="3238849" y="3111301"/>
                </a:cubicBezTo>
                <a:cubicBezTo>
                  <a:pt x="3245007" y="3110421"/>
                  <a:pt x="3252484" y="3113060"/>
                  <a:pt x="3259081" y="3114379"/>
                </a:cubicBezTo>
                <a:cubicBezTo>
                  <a:pt x="3257322" y="3120977"/>
                  <a:pt x="3256442" y="3128454"/>
                  <a:pt x="3253363" y="3134611"/>
                </a:cubicBezTo>
                <a:cubicBezTo>
                  <a:pt x="3248085" y="3145607"/>
                  <a:pt x="3241488" y="3156163"/>
                  <a:pt x="3237090" y="3168478"/>
                </a:cubicBezTo>
                <a:cubicBezTo>
                  <a:pt x="3261280" y="3154403"/>
                  <a:pt x="3285910" y="3146926"/>
                  <a:pt x="3312299" y="3143848"/>
                </a:cubicBezTo>
                <a:cubicBezTo>
                  <a:pt x="3337809" y="3140769"/>
                  <a:pt x="3364198" y="3138130"/>
                  <a:pt x="3392787" y="3145167"/>
                </a:cubicBezTo>
                <a:cubicBezTo>
                  <a:pt x="3379152" y="3165839"/>
                  <a:pt x="3367717" y="3184311"/>
                  <a:pt x="3354082" y="3204543"/>
                </a:cubicBezTo>
                <a:cubicBezTo>
                  <a:pt x="3410380" y="3179913"/>
                  <a:pt x="3466677" y="3174195"/>
                  <a:pt x="3523854" y="3183872"/>
                </a:cubicBezTo>
                <a:cubicBezTo>
                  <a:pt x="3524733" y="3185191"/>
                  <a:pt x="3525613" y="3186510"/>
                  <a:pt x="3526053" y="3187830"/>
                </a:cubicBezTo>
                <a:cubicBezTo>
                  <a:pt x="3516377" y="3202344"/>
                  <a:pt x="3505821" y="3217738"/>
                  <a:pt x="3495705" y="3233131"/>
                </a:cubicBezTo>
                <a:cubicBezTo>
                  <a:pt x="3548923" y="3229173"/>
                  <a:pt x="3601262" y="3234011"/>
                  <a:pt x="3654921" y="3247206"/>
                </a:cubicBezTo>
                <a:cubicBezTo>
                  <a:pt x="3648323" y="3257322"/>
                  <a:pt x="3643045" y="3265678"/>
                  <a:pt x="3636888" y="3275354"/>
                </a:cubicBezTo>
                <a:cubicBezTo>
                  <a:pt x="3682190" y="3274475"/>
                  <a:pt x="3724852" y="3282391"/>
                  <a:pt x="3765316" y="3307901"/>
                </a:cubicBezTo>
                <a:cubicBezTo>
                  <a:pt x="3757839" y="3314938"/>
                  <a:pt x="3751681" y="3321096"/>
                  <a:pt x="3745524" y="3326374"/>
                </a:cubicBezTo>
                <a:cubicBezTo>
                  <a:pt x="3793904" y="3336489"/>
                  <a:pt x="3843604" y="3345286"/>
                  <a:pt x="3891985" y="3356281"/>
                </a:cubicBezTo>
                <a:cubicBezTo>
                  <a:pt x="3940365" y="3367277"/>
                  <a:pt x="3988745" y="3378273"/>
                  <a:pt x="4033607" y="3400264"/>
                </a:cubicBezTo>
                <a:cubicBezTo>
                  <a:pt x="4033607" y="3401583"/>
                  <a:pt x="4034047" y="3402463"/>
                  <a:pt x="4034047" y="3403782"/>
                </a:cubicBezTo>
                <a:cubicBezTo>
                  <a:pt x="4021292" y="3408620"/>
                  <a:pt x="4008977" y="3413898"/>
                  <a:pt x="3996222" y="3417857"/>
                </a:cubicBezTo>
                <a:cubicBezTo>
                  <a:pt x="3914855" y="3440727"/>
                  <a:pt x="3831729" y="3455681"/>
                  <a:pt x="3747723" y="3464478"/>
                </a:cubicBezTo>
                <a:cubicBezTo>
                  <a:pt x="3746404" y="3464478"/>
                  <a:pt x="3745084" y="3464918"/>
                  <a:pt x="3742005" y="3465357"/>
                </a:cubicBezTo>
                <a:cubicBezTo>
                  <a:pt x="3749042" y="3471955"/>
                  <a:pt x="3755200" y="3477672"/>
                  <a:pt x="3762677" y="3485149"/>
                </a:cubicBezTo>
                <a:cubicBezTo>
                  <a:pt x="3721774" y="3508900"/>
                  <a:pt x="3679111" y="3515497"/>
                  <a:pt x="3633369" y="3513738"/>
                </a:cubicBezTo>
                <a:cubicBezTo>
                  <a:pt x="3639087" y="3523414"/>
                  <a:pt x="3643925" y="3531770"/>
                  <a:pt x="3650522" y="3542326"/>
                </a:cubicBezTo>
                <a:cubicBezTo>
                  <a:pt x="3596864" y="3554641"/>
                  <a:pt x="3544525" y="3557280"/>
                  <a:pt x="3489988" y="3551123"/>
                </a:cubicBezTo>
                <a:cubicBezTo>
                  <a:pt x="3497025" y="3562118"/>
                  <a:pt x="3504502" y="3572674"/>
                  <a:pt x="3511099" y="3583230"/>
                </a:cubicBezTo>
                <a:cubicBezTo>
                  <a:pt x="3520775" y="3599063"/>
                  <a:pt x="3519456" y="3601262"/>
                  <a:pt x="3501423" y="3603461"/>
                </a:cubicBezTo>
                <a:cubicBezTo>
                  <a:pt x="3455241" y="3608300"/>
                  <a:pt x="3397625" y="3597304"/>
                  <a:pt x="3347485" y="3573993"/>
                </a:cubicBezTo>
                <a:lnTo>
                  <a:pt x="3383551" y="3633369"/>
                </a:lnTo>
                <a:lnTo>
                  <a:pt x="3380912" y="3637328"/>
                </a:lnTo>
                <a:cubicBezTo>
                  <a:pt x="3328133" y="3641286"/>
                  <a:pt x="3276674" y="3636448"/>
                  <a:pt x="3228733" y="3606540"/>
                </a:cubicBezTo>
                <a:cubicBezTo>
                  <a:pt x="3231812" y="3614017"/>
                  <a:pt x="3234451" y="3621054"/>
                  <a:pt x="3238409" y="3628531"/>
                </a:cubicBezTo>
                <a:cubicBezTo>
                  <a:pt x="3242368" y="3636448"/>
                  <a:pt x="3247206" y="3643925"/>
                  <a:pt x="3250724" y="3651842"/>
                </a:cubicBezTo>
                <a:cubicBezTo>
                  <a:pt x="3253803" y="3659319"/>
                  <a:pt x="3251164" y="3664597"/>
                  <a:pt x="3242368" y="3664157"/>
                </a:cubicBezTo>
                <a:cubicBezTo>
                  <a:pt x="3232252" y="3663717"/>
                  <a:pt x="3221696" y="3662837"/>
                  <a:pt x="3211580" y="3661078"/>
                </a:cubicBezTo>
                <a:cubicBezTo>
                  <a:pt x="3168038" y="3651842"/>
                  <a:pt x="3127134" y="3636008"/>
                  <a:pt x="3089310" y="3611378"/>
                </a:cubicBezTo>
                <a:cubicBezTo>
                  <a:pt x="3087990" y="3612258"/>
                  <a:pt x="3087551" y="3612698"/>
                  <a:pt x="3086231" y="3613138"/>
                </a:cubicBezTo>
                <a:cubicBezTo>
                  <a:pt x="3095028" y="3630291"/>
                  <a:pt x="3103384" y="3647004"/>
                  <a:pt x="3113940" y="3666796"/>
                </a:cubicBezTo>
                <a:cubicBezTo>
                  <a:pt x="3104703" y="3668555"/>
                  <a:pt x="3097227" y="3671194"/>
                  <a:pt x="3089750" y="3671194"/>
                </a:cubicBezTo>
                <a:cubicBezTo>
                  <a:pt x="3049726" y="3670314"/>
                  <a:pt x="3016739" y="3653161"/>
                  <a:pt x="2986391" y="3628971"/>
                </a:cubicBezTo>
                <a:cubicBezTo>
                  <a:pt x="2979354" y="3623253"/>
                  <a:pt x="2972757" y="3616656"/>
                  <a:pt x="2963081" y="3610938"/>
                </a:cubicBezTo>
                <a:cubicBezTo>
                  <a:pt x="2964840" y="3620615"/>
                  <a:pt x="2965280" y="3629851"/>
                  <a:pt x="2967479" y="3639087"/>
                </a:cubicBezTo>
                <a:cubicBezTo>
                  <a:pt x="2971437" y="3658879"/>
                  <a:pt x="2967479" y="3663277"/>
                  <a:pt x="2948127" y="3658879"/>
                </a:cubicBezTo>
                <a:cubicBezTo>
                  <a:pt x="2912061" y="3650962"/>
                  <a:pt x="2880834" y="3632930"/>
                  <a:pt x="2849607" y="3614897"/>
                </a:cubicBezTo>
                <a:cubicBezTo>
                  <a:pt x="2846968" y="3613138"/>
                  <a:pt x="2843889" y="3611378"/>
                  <a:pt x="2840810" y="3609619"/>
                </a:cubicBezTo>
                <a:cubicBezTo>
                  <a:pt x="2840371" y="3609179"/>
                  <a:pt x="2839491" y="3609619"/>
                  <a:pt x="2835972" y="3609619"/>
                </a:cubicBezTo>
                <a:cubicBezTo>
                  <a:pt x="2840371" y="3617976"/>
                  <a:pt x="2843889" y="3625453"/>
                  <a:pt x="2847848" y="3632490"/>
                </a:cubicBezTo>
                <a:cubicBezTo>
                  <a:pt x="2855325" y="3646564"/>
                  <a:pt x="2851366" y="3654481"/>
                  <a:pt x="2835533" y="3652722"/>
                </a:cubicBezTo>
                <a:cubicBezTo>
                  <a:pt x="2818379" y="3650522"/>
                  <a:pt x="2801666" y="3646124"/>
                  <a:pt x="2785393" y="3639967"/>
                </a:cubicBezTo>
                <a:cubicBezTo>
                  <a:pt x="2759883" y="3630291"/>
                  <a:pt x="2736573" y="3615776"/>
                  <a:pt x="2715901" y="3597744"/>
                </a:cubicBezTo>
                <a:cubicBezTo>
                  <a:pt x="2714142" y="3595984"/>
                  <a:pt x="2711943" y="3595105"/>
                  <a:pt x="2708864" y="3592466"/>
                </a:cubicBezTo>
                <a:cubicBezTo>
                  <a:pt x="2707544" y="3602142"/>
                  <a:pt x="2707105" y="3610499"/>
                  <a:pt x="2705345" y="3618416"/>
                </a:cubicBezTo>
                <a:cubicBezTo>
                  <a:pt x="2704026" y="3625013"/>
                  <a:pt x="2699628" y="3630291"/>
                  <a:pt x="2693030" y="3627212"/>
                </a:cubicBezTo>
                <a:cubicBezTo>
                  <a:pt x="2675877" y="3619735"/>
                  <a:pt x="2669280" y="3633809"/>
                  <a:pt x="2656525" y="3641726"/>
                </a:cubicBezTo>
                <a:cubicBezTo>
                  <a:pt x="2670159" y="3643045"/>
                  <a:pt x="2681595" y="3643485"/>
                  <a:pt x="2692151" y="3644805"/>
                </a:cubicBezTo>
                <a:cubicBezTo>
                  <a:pt x="2713262" y="3647884"/>
                  <a:pt x="2732614" y="3654921"/>
                  <a:pt x="2748888" y="3669875"/>
                </a:cubicBezTo>
                <a:cubicBezTo>
                  <a:pt x="2752406" y="3672953"/>
                  <a:pt x="2754605" y="3678231"/>
                  <a:pt x="2757244" y="3682629"/>
                </a:cubicBezTo>
                <a:cubicBezTo>
                  <a:pt x="2753286" y="3684828"/>
                  <a:pt x="2749767" y="3687907"/>
                  <a:pt x="2745369" y="3689227"/>
                </a:cubicBezTo>
                <a:cubicBezTo>
                  <a:pt x="2737892" y="3692306"/>
                  <a:pt x="2729975" y="3694944"/>
                  <a:pt x="2723378" y="3697143"/>
                </a:cubicBezTo>
                <a:cubicBezTo>
                  <a:pt x="2748448" y="3707260"/>
                  <a:pt x="2773518" y="3716935"/>
                  <a:pt x="2798148" y="3727491"/>
                </a:cubicBezTo>
                <a:cubicBezTo>
                  <a:pt x="2806065" y="3731010"/>
                  <a:pt x="2813542" y="3736727"/>
                  <a:pt x="2820139" y="3741566"/>
                </a:cubicBezTo>
                <a:cubicBezTo>
                  <a:pt x="2828935" y="3748163"/>
                  <a:pt x="2828056" y="3752561"/>
                  <a:pt x="2817500" y="3756519"/>
                </a:cubicBezTo>
                <a:cubicBezTo>
                  <a:pt x="2808703" y="3759598"/>
                  <a:pt x="2799907" y="3762677"/>
                  <a:pt x="2791110" y="3767075"/>
                </a:cubicBezTo>
                <a:cubicBezTo>
                  <a:pt x="2828495" y="3775432"/>
                  <a:pt x="2856204" y="3796983"/>
                  <a:pt x="2883033" y="3825571"/>
                </a:cubicBezTo>
                <a:cubicBezTo>
                  <a:pt x="2866320" y="3830410"/>
                  <a:pt x="2852686" y="3834808"/>
                  <a:pt x="2836412" y="3839646"/>
                </a:cubicBezTo>
                <a:cubicBezTo>
                  <a:pt x="2875996" y="3853280"/>
                  <a:pt x="2907663" y="3874392"/>
                  <a:pt x="2934493" y="3908258"/>
                </a:cubicBezTo>
                <a:lnTo>
                  <a:pt x="2896228" y="3918374"/>
                </a:lnTo>
                <a:cubicBezTo>
                  <a:pt x="2925256" y="3940805"/>
                  <a:pt x="2951206" y="3966314"/>
                  <a:pt x="2971877" y="3997542"/>
                </a:cubicBezTo>
                <a:cubicBezTo>
                  <a:pt x="2964400" y="3999741"/>
                  <a:pt x="2958243" y="4001940"/>
                  <a:pt x="2950766" y="4003699"/>
                </a:cubicBezTo>
                <a:cubicBezTo>
                  <a:pt x="2974077" y="4024371"/>
                  <a:pt x="2992549" y="4047242"/>
                  <a:pt x="3000906" y="4078029"/>
                </a:cubicBezTo>
                <a:cubicBezTo>
                  <a:pt x="2994308" y="4078469"/>
                  <a:pt x="2988591" y="4078469"/>
                  <a:pt x="2981993" y="4078909"/>
                </a:cubicBezTo>
                <a:cubicBezTo>
                  <a:pt x="3025096" y="4132567"/>
                  <a:pt x="3068638" y="4185346"/>
                  <a:pt x="3098106" y="4248240"/>
                </a:cubicBezTo>
                <a:cubicBezTo>
                  <a:pt x="3032573" y="4225809"/>
                  <a:pt x="2975836" y="4187545"/>
                  <a:pt x="2918219" y="4150600"/>
                </a:cubicBezTo>
                <a:cubicBezTo>
                  <a:pt x="2918659" y="4156757"/>
                  <a:pt x="2919539" y="4162915"/>
                  <a:pt x="2919978" y="4169952"/>
                </a:cubicBezTo>
                <a:cubicBezTo>
                  <a:pt x="2888311" y="4164234"/>
                  <a:pt x="2864121" y="4148401"/>
                  <a:pt x="2840810" y="4127289"/>
                </a:cubicBezTo>
                <a:cubicBezTo>
                  <a:pt x="2839491" y="4134766"/>
                  <a:pt x="2838611" y="4141364"/>
                  <a:pt x="2837292" y="4148841"/>
                </a:cubicBezTo>
                <a:cubicBezTo>
                  <a:pt x="2804745" y="4129928"/>
                  <a:pt x="2775717" y="4110136"/>
                  <a:pt x="2751087" y="4081988"/>
                </a:cubicBezTo>
                <a:cubicBezTo>
                  <a:pt x="2749327" y="4094743"/>
                  <a:pt x="2747128" y="4106618"/>
                  <a:pt x="2744489" y="4121572"/>
                </a:cubicBezTo>
                <a:cubicBezTo>
                  <a:pt x="2708864" y="4097381"/>
                  <a:pt x="2683794" y="4068353"/>
                  <a:pt x="2666201" y="4029649"/>
                </a:cubicBezTo>
                <a:cubicBezTo>
                  <a:pt x="2663562" y="4046802"/>
                  <a:pt x="2660483" y="4061316"/>
                  <a:pt x="2657845" y="4078469"/>
                </a:cubicBezTo>
                <a:cubicBezTo>
                  <a:pt x="2625738" y="4055598"/>
                  <a:pt x="2602426" y="4028769"/>
                  <a:pt x="2590552" y="3990065"/>
                </a:cubicBezTo>
                <a:cubicBezTo>
                  <a:pt x="2586154" y="4005019"/>
                  <a:pt x="2582634" y="4017334"/>
                  <a:pt x="2579116" y="4029649"/>
                </a:cubicBezTo>
                <a:lnTo>
                  <a:pt x="2575158" y="4030968"/>
                </a:lnTo>
                <a:cubicBezTo>
                  <a:pt x="2546130" y="4003699"/>
                  <a:pt x="2528976" y="3968954"/>
                  <a:pt x="2513142" y="3931129"/>
                </a:cubicBezTo>
                <a:cubicBezTo>
                  <a:pt x="2511384" y="3939925"/>
                  <a:pt x="2508744" y="3949162"/>
                  <a:pt x="2506986" y="3957518"/>
                </a:cubicBezTo>
                <a:cubicBezTo>
                  <a:pt x="2504346" y="3970273"/>
                  <a:pt x="2501268" y="3971592"/>
                  <a:pt x="2490712" y="3962796"/>
                </a:cubicBezTo>
                <a:cubicBezTo>
                  <a:pt x="2470040" y="3944763"/>
                  <a:pt x="2459924" y="3921013"/>
                  <a:pt x="2454646" y="3894624"/>
                </a:cubicBezTo>
                <a:cubicBezTo>
                  <a:pt x="2453326" y="3888466"/>
                  <a:pt x="2452888" y="3881429"/>
                  <a:pt x="2451568" y="3871753"/>
                </a:cubicBezTo>
                <a:lnTo>
                  <a:pt x="2439692" y="3891105"/>
                </a:lnTo>
                <a:cubicBezTo>
                  <a:pt x="2433534" y="3902101"/>
                  <a:pt x="2428256" y="3902980"/>
                  <a:pt x="2421660" y="3892424"/>
                </a:cubicBezTo>
                <a:cubicBezTo>
                  <a:pt x="2412864" y="3878350"/>
                  <a:pt x="2405826" y="3863836"/>
                  <a:pt x="2399228" y="3849322"/>
                </a:cubicBezTo>
                <a:cubicBezTo>
                  <a:pt x="2394390" y="3839206"/>
                  <a:pt x="2391752" y="3828650"/>
                  <a:pt x="2386914" y="3815895"/>
                </a:cubicBezTo>
                <a:cubicBezTo>
                  <a:pt x="2384274" y="3824252"/>
                  <a:pt x="2382516" y="3829970"/>
                  <a:pt x="2380756" y="3836127"/>
                </a:cubicBezTo>
                <a:cubicBezTo>
                  <a:pt x="2378118" y="3844484"/>
                  <a:pt x="2372840" y="3845803"/>
                  <a:pt x="2367122" y="3839206"/>
                </a:cubicBezTo>
                <a:cubicBezTo>
                  <a:pt x="2362284" y="3833928"/>
                  <a:pt x="2357446" y="3829090"/>
                  <a:pt x="2353928" y="3822933"/>
                </a:cubicBezTo>
                <a:cubicBezTo>
                  <a:pt x="2340732" y="3800942"/>
                  <a:pt x="2331496" y="3777191"/>
                  <a:pt x="2328418" y="3750362"/>
                </a:cubicBezTo>
                <a:cubicBezTo>
                  <a:pt x="2325778" y="3752561"/>
                  <a:pt x="2323580" y="3753441"/>
                  <a:pt x="2322260" y="3755200"/>
                </a:cubicBezTo>
                <a:cubicBezTo>
                  <a:pt x="2309506" y="3766636"/>
                  <a:pt x="2303788" y="3765756"/>
                  <a:pt x="2296750" y="3749482"/>
                </a:cubicBezTo>
                <a:cubicBezTo>
                  <a:pt x="2291032" y="3736288"/>
                  <a:pt x="2286634" y="3722653"/>
                  <a:pt x="2280916" y="3709019"/>
                </a:cubicBezTo>
                <a:cubicBezTo>
                  <a:pt x="2277838" y="3701102"/>
                  <a:pt x="2273880" y="3693185"/>
                  <a:pt x="2270362" y="3685268"/>
                </a:cubicBezTo>
                <a:cubicBezTo>
                  <a:pt x="2268602" y="3686148"/>
                  <a:pt x="2267722" y="3686148"/>
                  <a:pt x="2267282" y="3686588"/>
                </a:cubicBezTo>
                <a:cubicBezTo>
                  <a:pt x="2263324" y="3690106"/>
                  <a:pt x="2257606" y="3697143"/>
                  <a:pt x="2255846" y="3696704"/>
                </a:cubicBezTo>
                <a:cubicBezTo>
                  <a:pt x="2250568" y="3694505"/>
                  <a:pt x="2245292" y="3689227"/>
                  <a:pt x="2243972" y="3683949"/>
                </a:cubicBezTo>
                <a:cubicBezTo>
                  <a:pt x="2238254" y="3658439"/>
                  <a:pt x="2233416" y="3632930"/>
                  <a:pt x="2228138" y="3606980"/>
                </a:cubicBezTo>
                <a:cubicBezTo>
                  <a:pt x="2227258" y="3603022"/>
                  <a:pt x="2226818" y="3599063"/>
                  <a:pt x="2225938" y="3592906"/>
                </a:cubicBezTo>
                <a:cubicBezTo>
                  <a:pt x="2221100" y="3598624"/>
                  <a:pt x="2218022" y="3602582"/>
                  <a:pt x="2214944" y="3606540"/>
                </a:cubicBezTo>
                <a:cubicBezTo>
                  <a:pt x="2211424" y="3610938"/>
                  <a:pt x="2207026" y="3611378"/>
                  <a:pt x="2204388" y="3606101"/>
                </a:cubicBezTo>
                <a:cubicBezTo>
                  <a:pt x="2199550" y="3597304"/>
                  <a:pt x="2194272" y="3588947"/>
                  <a:pt x="2190754" y="3579711"/>
                </a:cubicBezTo>
                <a:cubicBezTo>
                  <a:pt x="2174480" y="3526053"/>
                  <a:pt x="2159086" y="3471955"/>
                  <a:pt x="2143252" y="3418297"/>
                </a:cubicBezTo>
                <a:cubicBezTo>
                  <a:pt x="2142812" y="3416977"/>
                  <a:pt x="2141934" y="3416097"/>
                  <a:pt x="2139734" y="3412139"/>
                </a:cubicBezTo>
                <a:cubicBezTo>
                  <a:pt x="2137974" y="3425334"/>
                  <a:pt x="2137094" y="3435010"/>
                  <a:pt x="2135776" y="3445126"/>
                </a:cubicBezTo>
                <a:cubicBezTo>
                  <a:pt x="2123900" y="3552002"/>
                  <a:pt x="2114224" y="3659319"/>
                  <a:pt x="2120822" y="3767075"/>
                </a:cubicBezTo>
                <a:cubicBezTo>
                  <a:pt x="2124340" y="3823812"/>
                  <a:pt x="2131378" y="3880110"/>
                  <a:pt x="2137974" y="3936846"/>
                </a:cubicBezTo>
                <a:cubicBezTo>
                  <a:pt x="2147210" y="4015575"/>
                  <a:pt x="2149410" y="4094303"/>
                  <a:pt x="2145452" y="4173471"/>
                </a:cubicBezTo>
                <a:cubicBezTo>
                  <a:pt x="2145012" y="4181827"/>
                  <a:pt x="2143252" y="4185346"/>
                  <a:pt x="2134016" y="4184466"/>
                </a:cubicBezTo>
                <a:cubicBezTo>
                  <a:pt x="2124340" y="4183587"/>
                  <a:pt x="2114224" y="4184466"/>
                  <a:pt x="2104108" y="4184466"/>
                </a:cubicBezTo>
                <a:cubicBezTo>
                  <a:pt x="2103668" y="4181387"/>
                  <a:pt x="2103228" y="4179628"/>
                  <a:pt x="2103228" y="4177869"/>
                </a:cubicBezTo>
                <a:cubicBezTo>
                  <a:pt x="2108946" y="4070992"/>
                  <a:pt x="2101470" y="3964995"/>
                  <a:pt x="2086076" y="3859438"/>
                </a:cubicBezTo>
                <a:cubicBezTo>
                  <a:pt x="2068042" y="3731450"/>
                  <a:pt x="2075520" y="3604781"/>
                  <a:pt x="2090034" y="3478112"/>
                </a:cubicBezTo>
                <a:cubicBezTo>
                  <a:pt x="2091794" y="3463598"/>
                  <a:pt x="2093112" y="3448204"/>
                  <a:pt x="2094872" y="3433690"/>
                </a:cubicBezTo>
                <a:cubicBezTo>
                  <a:pt x="2093992" y="3433250"/>
                  <a:pt x="2093112" y="3433250"/>
                  <a:pt x="2092234" y="3432811"/>
                </a:cubicBezTo>
                <a:cubicBezTo>
                  <a:pt x="2086076" y="3453922"/>
                  <a:pt x="2079038" y="3474594"/>
                  <a:pt x="2073760" y="3496145"/>
                </a:cubicBezTo>
                <a:cubicBezTo>
                  <a:pt x="2065844" y="3526053"/>
                  <a:pt x="2058806" y="3555521"/>
                  <a:pt x="2051770" y="3585429"/>
                </a:cubicBezTo>
                <a:cubicBezTo>
                  <a:pt x="2051330" y="3587628"/>
                  <a:pt x="2050890" y="3588947"/>
                  <a:pt x="2050010" y="3590707"/>
                </a:cubicBezTo>
                <a:cubicBezTo>
                  <a:pt x="2046492" y="3596864"/>
                  <a:pt x="2042974" y="3602582"/>
                  <a:pt x="2039894" y="3608300"/>
                </a:cubicBezTo>
                <a:lnTo>
                  <a:pt x="2027140" y="3595545"/>
                </a:lnTo>
                <a:cubicBezTo>
                  <a:pt x="2026260" y="3594665"/>
                  <a:pt x="2025380" y="3594225"/>
                  <a:pt x="2023182" y="3592906"/>
                </a:cubicBezTo>
                <a:cubicBezTo>
                  <a:pt x="2020982" y="3608739"/>
                  <a:pt x="2019222" y="3623253"/>
                  <a:pt x="2016584" y="3638207"/>
                </a:cubicBezTo>
                <a:cubicBezTo>
                  <a:pt x="2013944" y="3652282"/>
                  <a:pt x="2010866" y="3666796"/>
                  <a:pt x="2006468" y="3679991"/>
                </a:cubicBezTo>
                <a:cubicBezTo>
                  <a:pt x="2000310" y="3698903"/>
                  <a:pt x="1992834" y="3699783"/>
                  <a:pt x="1980078" y="3683069"/>
                </a:cubicBezTo>
                <a:cubicBezTo>
                  <a:pt x="1977440" y="3688347"/>
                  <a:pt x="1974360" y="3692745"/>
                  <a:pt x="1972162" y="3697143"/>
                </a:cubicBezTo>
                <a:cubicBezTo>
                  <a:pt x="1966004" y="3712977"/>
                  <a:pt x="1959846" y="3728811"/>
                  <a:pt x="1953250" y="3744204"/>
                </a:cubicBezTo>
                <a:cubicBezTo>
                  <a:pt x="1944892" y="3763557"/>
                  <a:pt x="1940934" y="3764436"/>
                  <a:pt x="1925540" y="3751242"/>
                </a:cubicBezTo>
                <a:cubicBezTo>
                  <a:pt x="1924222" y="3750362"/>
                  <a:pt x="1923342" y="3749922"/>
                  <a:pt x="1923342" y="3749922"/>
                </a:cubicBezTo>
                <a:cubicBezTo>
                  <a:pt x="1916304" y="3769714"/>
                  <a:pt x="1909706" y="3789946"/>
                  <a:pt x="1901790" y="3808858"/>
                </a:cubicBezTo>
                <a:cubicBezTo>
                  <a:pt x="1897392" y="3818974"/>
                  <a:pt x="1890354" y="3827771"/>
                  <a:pt x="1883318" y="3835687"/>
                </a:cubicBezTo>
                <a:cubicBezTo>
                  <a:pt x="1876280" y="3843604"/>
                  <a:pt x="1871002" y="3841845"/>
                  <a:pt x="1868364" y="3831289"/>
                </a:cubicBezTo>
                <a:cubicBezTo>
                  <a:pt x="1866604" y="3825571"/>
                  <a:pt x="1865284" y="3820734"/>
                  <a:pt x="1862646" y="3812377"/>
                </a:cubicBezTo>
                <a:cubicBezTo>
                  <a:pt x="1854729" y="3830849"/>
                  <a:pt x="1849011" y="3846243"/>
                  <a:pt x="1841974" y="3861197"/>
                </a:cubicBezTo>
                <a:cubicBezTo>
                  <a:pt x="1836696" y="3872193"/>
                  <a:pt x="1830539" y="3882748"/>
                  <a:pt x="1823501" y="3892424"/>
                </a:cubicBezTo>
                <a:cubicBezTo>
                  <a:pt x="1816904" y="3901661"/>
                  <a:pt x="1812946" y="3900781"/>
                  <a:pt x="1807228" y="3891105"/>
                </a:cubicBezTo>
                <a:cubicBezTo>
                  <a:pt x="1803709" y="3884947"/>
                  <a:pt x="1800191" y="3879230"/>
                  <a:pt x="1795353" y="3871753"/>
                </a:cubicBezTo>
                <a:cubicBezTo>
                  <a:pt x="1793154" y="3884508"/>
                  <a:pt x="1791834" y="3894624"/>
                  <a:pt x="1789635" y="3905179"/>
                </a:cubicBezTo>
                <a:cubicBezTo>
                  <a:pt x="1783917" y="3927170"/>
                  <a:pt x="1774681" y="3947402"/>
                  <a:pt x="1756649" y="3962796"/>
                </a:cubicBezTo>
                <a:cubicBezTo>
                  <a:pt x="1746533" y="3971153"/>
                  <a:pt x="1743014" y="3969833"/>
                  <a:pt x="1740375" y="3957078"/>
                </a:cubicBezTo>
                <a:cubicBezTo>
                  <a:pt x="1738616" y="3948282"/>
                  <a:pt x="1736417" y="3939485"/>
                  <a:pt x="1734218" y="3929370"/>
                </a:cubicBezTo>
                <a:cubicBezTo>
                  <a:pt x="1724542" y="3949162"/>
                  <a:pt x="1717066" y="3967194"/>
                  <a:pt x="1707829" y="3984787"/>
                </a:cubicBezTo>
                <a:cubicBezTo>
                  <a:pt x="1698153" y="4001940"/>
                  <a:pt x="1688917" y="4018653"/>
                  <a:pt x="1669125" y="4031848"/>
                </a:cubicBezTo>
                <a:cubicBezTo>
                  <a:pt x="1665167" y="4017774"/>
                  <a:pt x="1661648" y="4005019"/>
                  <a:pt x="1657250" y="3989625"/>
                </a:cubicBezTo>
                <a:cubicBezTo>
                  <a:pt x="1645814" y="4028330"/>
                  <a:pt x="1621624" y="4054279"/>
                  <a:pt x="1589956" y="4078909"/>
                </a:cubicBezTo>
                <a:cubicBezTo>
                  <a:pt x="1586877" y="4061756"/>
                  <a:pt x="1584238" y="4047242"/>
                  <a:pt x="1581160" y="4030968"/>
                </a:cubicBezTo>
                <a:cubicBezTo>
                  <a:pt x="1564006" y="4068353"/>
                  <a:pt x="1539377" y="4097381"/>
                  <a:pt x="1503311" y="4121132"/>
                </a:cubicBezTo>
                <a:cubicBezTo>
                  <a:pt x="1501112" y="4106618"/>
                  <a:pt x="1498913" y="4095182"/>
                  <a:pt x="1497154" y="4082428"/>
                </a:cubicBezTo>
                <a:cubicBezTo>
                  <a:pt x="1472084" y="4108817"/>
                  <a:pt x="1443935" y="4131248"/>
                  <a:pt x="1410509" y="4149281"/>
                </a:cubicBezTo>
                <a:cubicBezTo>
                  <a:pt x="1409189" y="4140924"/>
                  <a:pt x="1408749" y="4134766"/>
                  <a:pt x="1407430" y="4127289"/>
                </a:cubicBezTo>
                <a:cubicBezTo>
                  <a:pt x="1384559" y="4147961"/>
                  <a:pt x="1359929" y="4164234"/>
                  <a:pt x="1328262" y="4169952"/>
                </a:cubicBezTo>
                <a:cubicBezTo>
                  <a:pt x="1329142" y="4162915"/>
                  <a:pt x="1329581" y="4156757"/>
                  <a:pt x="1330021" y="4150160"/>
                </a:cubicBezTo>
                <a:cubicBezTo>
                  <a:pt x="1271965" y="4187545"/>
                  <a:pt x="1215228" y="4225370"/>
                  <a:pt x="1149255" y="4248240"/>
                </a:cubicBezTo>
                <a:cubicBezTo>
                  <a:pt x="1183121" y="4188425"/>
                  <a:pt x="1218746" y="4130808"/>
                  <a:pt x="1266687" y="4078909"/>
                </a:cubicBezTo>
                <a:lnTo>
                  <a:pt x="1245575" y="4078909"/>
                </a:lnTo>
                <a:cubicBezTo>
                  <a:pt x="1255691" y="4048122"/>
                  <a:pt x="1273724" y="4024811"/>
                  <a:pt x="1297475" y="4003260"/>
                </a:cubicBezTo>
                <a:cubicBezTo>
                  <a:pt x="1289998" y="4001061"/>
                  <a:pt x="1283840" y="3999741"/>
                  <a:pt x="1275923" y="3997542"/>
                </a:cubicBezTo>
                <a:cubicBezTo>
                  <a:pt x="1297035" y="3966754"/>
                  <a:pt x="1322544" y="3940805"/>
                  <a:pt x="1352452" y="3917934"/>
                </a:cubicBezTo>
                <a:cubicBezTo>
                  <a:pt x="1340137" y="3914855"/>
                  <a:pt x="1328702" y="3911777"/>
                  <a:pt x="1314188" y="3907818"/>
                </a:cubicBezTo>
                <a:cubicBezTo>
                  <a:pt x="1341896" y="3874832"/>
                  <a:pt x="1373124" y="3852840"/>
                  <a:pt x="1412708" y="3839646"/>
                </a:cubicBezTo>
                <a:lnTo>
                  <a:pt x="1366087" y="3825571"/>
                </a:lnTo>
                <a:cubicBezTo>
                  <a:pt x="1392476" y="3796543"/>
                  <a:pt x="1421064" y="3775872"/>
                  <a:pt x="1461088" y="3767515"/>
                </a:cubicBezTo>
                <a:cubicBezTo>
                  <a:pt x="1446134" y="3761358"/>
                  <a:pt x="1433819" y="3756959"/>
                  <a:pt x="1421944" y="3751681"/>
                </a:cubicBezTo>
                <a:cubicBezTo>
                  <a:pt x="1421504" y="3749922"/>
                  <a:pt x="1421504" y="3749043"/>
                  <a:pt x="1421064" y="3747283"/>
                </a:cubicBezTo>
                <a:cubicBezTo>
                  <a:pt x="1450532" y="3720894"/>
                  <a:pt x="1487038" y="3708139"/>
                  <a:pt x="1528821" y="3698023"/>
                </a:cubicBezTo>
                <a:lnTo>
                  <a:pt x="1487478" y="3682190"/>
                </a:lnTo>
                <a:cubicBezTo>
                  <a:pt x="1493195" y="3675592"/>
                  <a:pt x="1497154" y="3668995"/>
                  <a:pt x="1503311" y="3664597"/>
                </a:cubicBezTo>
                <a:cubicBezTo>
                  <a:pt x="1524862" y="3647884"/>
                  <a:pt x="1550372" y="3642166"/>
                  <a:pt x="1577201" y="3641726"/>
                </a:cubicBezTo>
                <a:cubicBezTo>
                  <a:pt x="1580720" y="3641726"/>
                  <a:pt x="1584678" y="3641286"/>
                  <a:pt x="1588197" y="3641286"/>
                </a:cubicBezTo>
                <a:cubicBezTo>
                  <a:pt x="1588637" y="3641286"/>
                  <a:pt x="1588637" y="3640846"/>
                  <a:pt x="1589956" y="3639087"/>
                </a:cubicBezTo>
                <a:cubicBezTo>
                  <a:pt x="1582919" y="3633809"/>
                  <a:pt x="1576322" y="3627652"/>
                  <a:pt x="1568845" y="3623253"/>
                </a:cubicBezTo>
                <a:cubicBezTo>
                  <a:pt x="1566645" y="3621494"/>
                  <a:pt x="1561368" y="3624573"/>
                  <a:pt x="1557409" y="3625453"/>
                </a:cubicBezTo>
                <a:cubicBezTo>
                  <a:pt x="1547293" y="3628092"/>
                  <a:pt x="1543335" y="3626332"/>
                  <a:pt x="1540696" y="3615337"/>
                </a:cubicBezTo>
                <a:cubicBezTo>
                  <a:pt x="1539816" y="3611378"/>
                  <a:pt x="1539377" y="3607420"/>
                  <a:pt x="1538937" y="3603461"/>
                </a:cubicBezTo>
                <a:cubicBezTo>
                  <a:pt x="1538497" y="3599943"/>
                  <a:pt x="1538057" y="3596424"/>
                  <a:pt x="1537617" y="3590707"/>
                </a:cubicBezTo>
                <a:cubicBezTo>
                  <a:pt x="1533659" y="3593785"/>
                  <a:pt x="1531460" y="3595545"/>
                  <a:pt x="1528821" y="3597304"/>
                </a:cubicBezTo>
                <a:cubicBezTo>
                  <a:pt x="1497154" y="3623693"/>
                  <a:pt x="1461528" y="3642606"/>
                  <a:pt x="1421064" y="3650962"/>
                </a:cubicBezTo>
                <a:cubicBezTo>
                  <a:pt x="1418865" y="3651402"/>
                  <a:pt x="1415787" y="3652722"/>
                  <a:pt x="1413587" y="3652282"/>
                </a:cubicBezTo>
                <a:cubicBezTo>
                  <a:pt x="1407870" y="3650962"/>
                  <a:pt x="1399513" y="3650962"/>
                  <a:pt x="1396434" y="3647444"/>
                </a:cubicBezTo>
                <a:cubicBezTo>
                  <a:pt x="1394235" y="3644365"/>
                  <a:pt x="1397314" y="3636008"/>
                  <a:pt x="1399073" y="3630291"/>
                </a:cubicBezTo>
                <a:cubicBezTo>
                  <a:pt x="1401712" y="3623253"/>
                  <a:pt x="1405671" y="3616216"/>
                  <a:pt x="1409189" y="3609179"/>
                </a:cubicBezTo>
                <a:cubicBezTo>
                  <a:pt x="1408310" y="3608739"/>
                  <a:pt x="1407430" y="3607860"/>
                  <a:pt x="1406990" y="3607420"/>
                </a:cubicBezTo>
                <a:cubicBezTo>
                  <a:pt x="1392036" y="3615776"/>
                  <a:pt x="1377522" y="3625453"/>
                  <a:pt x="1361688" y="3632490"/>
                </a:cubicBezTo>
                <a:cubicBezTo>
                  <a:pt x="1341896" y="3641726"/>
                  <a:pt x="1321225" y="3649203"/>
                  <a:pt x="1301433" y="3656680"/>
                </a:cubicBezTo>
                <a:cubicBezTo>
                  <a:pt x="1297475" y="3658439"/>
                  <a:pt x="1292636" y="3658439"/>
                  <a:pt x="1288238" y="3658879"/>
                </a:cubicBezTo>
                <a:cubicBezTo>
                  <a:pt x="1279442" y="3659319"/>
                  <a:pt x="1275044" y="3655800"/>
                  <a:pt x="1276803" y="3646124"/>
                </a:cubicBezTo>
                <a:cubicBezTo>
                  <a:pt x="1279002" y="3633809"/>
                  <a:pt x="1280761" y="3621934"/>
                  <a:pt x="1280321" y="3608300"/>
                </a:cubicBezTo>
                <a:lnTo>
                  <a:pt x="1263608" y="3623693"/>
                </a:lnTo>
                <a:cubicBezTo>
                  <a:pt x="1236339" y="3647444"/>
                  <a:pt x="1205552" y="3664157"/>
                  <a:pt x="1169047" y="3668995"/>
                </a:cubicBezTo>
                <a:cubicBezTo>
                  <a:pt x="1159810" y="3670314"/>
                  <a:pt x="1151014" y="3669435"/>
                  <a:pt x="1141778" y="3668115"/>
                </a:cubicBezTo>
                <a:cubicBezTo>
                  <a:pt x="1134301" y="3667236"/>
                  <a:pt x="1132102" y="3662837"/>
                  <a:pt x="1136060" y="3655360"/>
                </a:cubicBezTo>
                <a:cubicBezTo>
                  <a:pt x="1141778" y="3646124"/>
                  <a:pt x="1146616" y="3636888"/>
                  <a:pt x="1151893" y="3627212"/>
                </a:cubicBezTo>
                <a:cubicBezTo>
                  <a:pt x="1154532" y="3621934"/>
                  <a:pt x="1156292" y="3616656"/>
                  <a:pt x="1159810" y="3608739"/>
                </a:cubicBezTo>
                <a:cubicBezTo>
                  <a:pt x="1154532" y="3611378"/>
                  <a:pt x="1152333" y="3612258"/>
                  <a:pt x="1150134" y="3614017"/>
                </a:cubicBezTo>
                <a:cubicBezTo>
                  <a:pt x="1110110" y="3639087"/>
                  <a:pt x="1067008" y="3654921"/>
                  <a:pt x="1020387" y="3661958"/>
                </a:cubicBezTo>
                <a:cubicBezTo>
                  <a:pt x="1012470" y="3663277"/>
                  <a:pt x="1003234" y="3660199"/>
                  <a:pt x="995317" y="3659759"/>
                </a:cubicBezTo>
                <a:cubicBezTo>
                  <a:pt x="997516" y="3651842"/>
                  <a:pt x="999715" y="3643925"/>
                  <a:pt x="1002794" y="3636448"/>
                </a:cubicBezTo>
                <a:cubicBezTo>
                  <a:pt x="1007192" y="3626332"/>
                  <a:pt x="1012910" y="3616216"/>
                  <a:pt x="1016868" y="3605221"/>
                </a:cubicBezTo>
                <a:cubicBezTo>
                  <a:pt x="968928" y="3635129"/>
                  <a:pt x="918348" y="3639967"/>
                  <a:pt x="864690" y="3636008"/>
                </a:cubicBezTo>
                <a:cubicBezTo>
                  <a:pt x="863370" y="3634689"/>
                  <a:pt x="862930" y="3633369"/>
                  <a:pt x="861611" y="3632050"/>
                </a:cubicBezTo>
                <a:lnTo>
                  <a:pt x="897237" y="3573114"/>
                </a:lnTo>
                <a:cubicBezTo>
                  <a:pt x="893278" y="3574873"/>
                  <a:pt x="891519" y="3575313"/>
                  <a:pt x="889320" y="3576192"/>
                </a:cubicBezTo>
                <a:cubicBezTo>
                  <a:pt x="841819" y="3599063"/>
                  <a:pt x="791240" y="3605221"/>
                  <a:pt x="739780" y="3601262"/>
                </a:cubicBezTo>
                <a:cubicBezTo>
                  <a:pt x="726586" y="3600383"/>
                  <a:pt x="725266" y="3596864"/>
                  <a:pt x="731864" y="3586309"/>
                </a:cubicBezTo>
                <a:cubicBezTo>
                  <a:pt x="738901" y="3573993"/>
                  <a:pt x="747257" y="3562118"/>
                  <a:pt x="755614" y="3549803"/>
                </a:cubicBezTo>
                <a:cubicBezTo>
                  <a:pt x="701956" y="3556400"/>
                  <a:pt x="649617" y="3553322"/>
                  <a:pt x="595079" y="3541447"/>
                </a:cubicBezTo>
                <a:cubicBezTo>
                  <a:pt x="601236" y="3531331"/>
                  <a:pt x="606514" y="3522534"/>
                  <a:pt x="612232" y="3512418"/>
                </a:cubicBezTo>
                <a:cubicBezTo>
                  <a:pt x="566930" y="3514178"/>
                  <a:pt x="524268" y="3507141"/>
                  <a:pt x="482924" y="3483390"/>
                </a:cubicBezTo>
                <a:lnTo>
                  <a:pt x="503156" y="3464478"/>
                </a:lnTo>
                <a:cubicBezTo>
                  <a:pt x="404196" y="3450843"/>
                  <a:pt x="305676" y="3437649"/>
                  <a:pt x="211994" y="3403342"/>
                </a:cubicBezTo>
                <a:cubicBezTo>
                  <a:pt x="211994" y="3401583"/>
                  <a:pt x="211554" y="3400264"/>
                  <a:pt x="211554" y="3398505"/>
                </a:cubicBezTo>
                <a:cubicBezTo>
                  <a:pt x="221670" y="3394106"/>
                  <a:pt x="231346" y="3388389"/>
                  <a:pt x="241902" y="3385310"/>
                </a:cubicBezTo>
                <a:lnTo>
                  <a:pt x="425748" y="3338689"/>
                </a:lnTo>
                <a:cubicBezTo>
                  <a:pt x="449938" y="3332531"/>
                  <a:pt x="474568" y="3329892"/>
                  <a:pt x="500517" y="3325054"/>
                </a:cubicBezTo>
                <a:cubicBezTo>
                  <a:pt x="493920" y="3318897"/>
                  <a:pt x="487323" y="3312739"/>
                  <a:pt x="479846" y="3305262"/>
                </a:cubicBezTo>
                <a:cubicBezTo>
                  <a:pt x="519430" y="3279313"/>
                  <a:pt x="562092" y="3271836"/>
                  <a:pt x="607834" y="3272715"/>
                </a:cubicBezTo>
                <a:cubicBezTo>
                  <a:pt x="601676" y="3263039"/>
                  <a:pt x="596398" y="3255122"/>
                  <a:pt x="589801" y="3245007"/>
                </a:cubicBezTo>
                <a:cubicBezTo>
                  <a:pt x="643020" y="3230932"/>
                  <a:pt x="695358" y="3226974"/>
                  <a:pt x="748577" y="3230932"/>
                </a:cubicBezTo>
                <a:cubicBezTo>
                  <a:pt x="738901" y="3215978"/>
                  <a:pt x="728345" y="3201024"/>
                  <a:pt x="718669" y="3185631"/>
                </a:cubicBezTo>
                <a:cubicBezTo>
                  <a:pt x="719549" y="3184311"/>
                  <a:pt x="720428" y="3182992"/>
                  <a:pt x="720868" y="3181672"/>
                </a:cubicBezTo>
                <a:cubicBezTo>
                  <a:pt x="778045" y="3171996"/>
                  <a:pt x="834342" y="3178154"/>
                  <a:pt x="890639" y="3202784"/>
                </a:cubicBezTo>
                <a:cubicBezTo>
                  <a:pt x="877445" y="3182552"/>
                  <a:pt x="865569" y="3164080"/>
                  <a:pt x="852375" y="3143408"/>
                </a:cubicBezTo>
                <a:cubicBezTo>
                  <a:pt x="881843" y="3136371"/>
                  <a:pt x="908232" y="3138570"/>
                  <a:pt x="934182" y="3142088"/>
                </a:cubicBezTo>
                <a:cubicBezTo>
                  <a:pt x="960131" y="3145607"/>
                  <a:pt x="985201" y="3152644"/>
                  <a:pt x="1006752" y="3168038"/>
                </a:cubicBezTo>
                <a:cubicBezTo>
                  <a:pt x="1007632" y="3167158"/>
                  <a:pt x="1008512" y="3166718"/>
                  <a:pt x="1008951" y="3165839"/>
                </a:cubicBezTo>
                <a:cubicBezTo>
                  <a:pt x="1005433" y="3158802"/>
                  <a:pt x="1002354" y="3151764"/>
                  <a:pt x="998835" y="3144288"/>
                </a:cubicBezTo>
                <a:cubicBezTo>
                  <a:pt x="995317" y="3137690"/>
                  <a:pt x="990479" y="3131093"/>
                  <a:pt x="986960" y="3124056"/>
                </a:cubicBezTo>
                <a:cubicBezTo>
                  <a:pt x="981682" y="3113500"/>
                  <a:pt x="984761" y="3107342"/>
                  <a:pt x="996196" y="3109102"/>
                </a:cubicBezTo>
                <a:cubicBezTo>
                  <a:pt x="1017748" y="3111301"/>
                  <a:pt x="1040619" y="3113940"/>
                  <a:pt x="1061290" y="3120097"/>
                </a:cubicBezTo>
                <a:cubicBezTo>
                  <a:pt x="1091198" y="3129334"/>
                  <a:pt x="1120226" y="3142088"/>
                  <a:pt x="1149255" y="3153524"/>
                </a:cubicBezTo>
                <a:cubicBezTo>
                  <a:pt x="1148375" y="3151325"/>
                  <a:pt x="1147495" y="3146926"/>
                  <a:pt x="1145296" y="3142968"/>
                </a:cubicBezTo>
                <a:cubicBezTo>
                  <a:pt x="1139578" y="3133292"/>
                  <a:pt x="1133861" y="3124056"/>
                  <a:pt x="1128143" y="3114379"/>
                </a:cubicBezTo>
                <a:cubicBezTo>
                  <a:pt x="1121986" y="3104264"/>
                  <a:pt x="1123305" y="3098986"/>
                  <a:pt x="1135620" y="3098546"/>
                </a:cubicBezTo>
                <a:cubicBezTo>
                  <a:pt x="1151014" y="3098106"/>
                  <a:pt x="1167287" y="3098546"/>
                  <a:pt x="1182681" y="3102064"/>
                </a:cubicBezTo>
                <a:cubicBezTo>
                  <a:pt x="1212589" y="3108662"/>
                  <a:pt x="1238538" y="3124935"/>
                  <a:pt x="1261849" y="3144727"/>
                </a:cubicBezTo>
                <a:cubicBezTo>
                  <a:pt x="1265367" y="3147806"/>
                  <a:pt x="1268886" y="3150885"/>
                  <a:pt x="1275483" y="3152644"/>
                </a:cubicBezTo>
                <a:cubicBezTo>
                  <a:pt x="1273724" y="3142528"/>
                  <a:pt x="1271525" y="3132852"/>
                  <a:pt x="1269326" y="3123176"/>
                </a:cubicBezTo>
                <a:cubicBezTo>
                  <a:pt x="1264928" y="3104264"/>
                  <a:pt x="1270206" y="3097666"/>
                  <a:pt x="1288678" y="3103824"/>
                </a:cubicBezTo>
                <a:cubicBezTo>
                  <a:pt x="1318586" y="3113940"/>
                  <a:pt x="1347614" y="3126255"/>
                  <a:pt x="1376642" y="3138570"/>
                </a:cubicBezTo>
                <a:cubicBezTo>
                  <a:pt x="1384119" y="3141648"/>
                  <a:pt x="1388957" y="3142088"/>
                  <a:pt x="1393356" y="3135491"/>
                </a:cubicBezTo>
                <a:cubicBezTo>
                  <a:pt x="1388078" y="3119657"/>
                  <a:pt x="1379281" y="3109981"/>
                  <a:pt x="1361688" y="3105583"/>
                </a:cubicBezTo>
                <a:cubicBezTo>
                  <a:pt x="1325623" y="3095907"/>
                  <a:pt x="1290437" y="3084032"/>
                  <a:pt x="1255252" y="3073036"/>
                </a:cubicBezTo>
                <a:cubicBezTo>
                  <a:pt x="1249534" y="3070837"/>
                  <a:pt x="1243376" y="3068638"/>
                  <a:pt x="1238099" y="3065999"/>
                </a:cubicBezTo>
                <a:cubicBezTo>
                  <a:pt x="1226223" y="3059842"/>
                  <a:pt x="1224024" y="3053244"/>
                  <a:pt x="1231061" y="3041809"/>
                </a:cubicBezTo>
                <a:cubicBezTo>
                  <a:pt x="1237219" y="3031253"/>
                  <a:pt x="1245136" y="3021137"/>
                  <a:pt x="1253492" y="3009702"/>
                </a:cubicBezTo>
                <a:cubicBezTo>
                  <a:pt x="1240298" y="3008382"/>
                  <a:pt x="1228422" y="3007943"/>
                  <a:pt x="1216987" y="3006623"/>
                </a:cubicBezTo>
                <a:cubicBezTo>
                  <a:pt x="1162889" y="3000466"/>
                  <a:pt x="1111430" y="2985512"/>
                  <a:pt x="1065249" y="2956044"/>
                </a:cubicBezTo>
                <a:cubicBezTo>
                  <a:pt x="1059091" y="2952085"/>
                  <a:pt x="1052934" y="2947247"/>
                  <a:pt x="1048095" y="2941970"/>
                </a:cubicBezTo>
                <a:cubicBezTo>
                  <a:pt x="1037100" y="2930974"/>
                  <a:pt x="1039299" y="2919978"/>
                  <a:pt x="1053813" y="2914261"/>
                </a:cubicBezTo>
                <a:cubicBezTo>
                  <a:pt x="1062170" y="2911182"/>
                  <a:pt x="1070966" y="2908983"/>
                  <a:pt x="1078883" y="2905904"/>
                </a:cubicBezTo>
                <a:cubicBezTo>
                  <a:pt x="1084601" y="2903705"/>
                  <a:pt x="1089879" y="2899746"/>
                  <a:pt x="1098235" y="2895788"/>
                </a:cubicBezTo>
                <a:cubicBezTo>
                  <a:pt x="1071846" y="2889631"/>
                  <a:pt x="1048095" y="2883913"/>
                  <a:pt x="1024785" y="2877755"/>
                </a:cubicBezTo>
                <a:cubicBezTo>
                  <a:pt x="990479" y="2868519"/>
                  <a:pt x="957052" y="2857524"/>
                  <a:pt x="926705" y="2839051"/>
                </a:cubicBezTo>
                <a:cubicBezTo>
                  <a:pt x="900315" y="2822778"/>
                  <a:pt x="899876" y="2815741"/>
                  <a:pt x="924945" y="2797708"/>
                </a:cubicBezTo>
                <a:cubicBezTo>
                  <a:pt x="935061" y="2790231"/>
                  <a:pt x="945177" y="2782754"/>
                  <a:pt x="954853" y="2774837"/>
                </a:cubicBezTo>
                <a:cubicBezTo>
                  <a:pt x="956613" y="2773078"/>
                  <a:pt x="957932" y="2770879"/>
                  <a:pt x="961451" y="2767360"/>
                </a:cubicBezTo>
                <a:lnTo>
                  <a:pt x="946057" y="2767360"/>
                </a:lnTo>
                <a:cubicBezTo>
                  <a:pt x="893718" y="2768680"/>
                  <a:pt x="843138" y="2760323"/>
                  <a:pt x="797397" y="2733494"/>
                </a:cubicBezTo>
                <a:cubicBezTo>
                  <a:pt x="779804" y="2723378"/>
                  <a:pt x="763531" y="2708864"/>
                  <a:pt x="749017" y="2694350"/>
                </a:cubicBezTo>
                <a:cubicBezTo>
                  <a:pt x="737141" y="2682475"/>
                  <a:pt x="739780" y="2676317"/>
                  <a:pt x="755174" y="2671039"/>
                </a:cubicBezTo>
                <a:cubicBezTo>
                  <a:pt x="771887" y="2665321"/>
                  <a:pt x="788601" y="2660484"/>
                  <a:pt x="805314" y="2654326"/>
                </a:cubicBezTo>
                <a:cubicBezTo>
                  <a:pt x="811471" y="2652127"/>
                  <a:pt x="817629" y="2648168"/>
                  <a:pt x="822907" y="2642891"/>
                </a:cubicBezTo>
                <a:cubicBezTo>
                  <a:pt x="807953" y="2639372"/>
                  <a:pt x="792559" y="2636293"/>
                  <a:pt x="777605" y="2631895"/>
                </a:cubicBezTo>
                <a:cubicBezTo>
                  <a:pt x="716910" y="2613862"/>
                  <a:pt x="659293" y="2589672"/>
                  <a:pt x="608274" y="2550528"/>
                </a:cubicBezTo>
                <a:cubicBezTo>
                  <a:pt x="602556" y="2546130"/>
                  <a:pt x="594639" y="2536893"/>
                  <a:pt x="595959" y="2532055"/>
                </a:cubicBezTo>
                <a:cubicBezTo>
                  <a:pt x="597278" y="2526338"/>
                  <a:pt x="606954" y="2521060"/>
                  <a:pt x="613551" y="2517981"/>
                </a:cubicBezTo>
                <a:cubicBezTo>
                  <a:pt x="625867" y="2512703"/>
                  <a:pt x="638621" y="2510064"/>
                  <a:pt x="650936" y="2505226"/>
                </a:cubicBezTo>
                <a:cubicBezTo>
                  <a:pt x="658853" y="2502148"/>
                  <a:pt x="665890" y="2497309"/>
                  <a:pt x="676006" y="2492032"/>
                </a:cubicBezTo>
                <a:cubicBezTo>
                  <a:pt x="597718" y="2481036"/>
                  <a:pt x="541421" y="2438373"/>
                  <a:pt x="489082" y="2388233"/>
                </a:cubicBezTo>
                <a:cubicBezTo>
                  <a:pt x="470609" y="2370200"/>
                  <a:pt x="471929" y="2366681"/>
                  <a:pt x="496119" y="2359644"/>
                </a:cubicBezTo>
                <a:lnTo>
                  <a:pt x="562532" y="2341612"/>
                </a:lnTo>
                <a:cubicBezTo>
                  <a:pt x="566051" y="2340292"/>
                  <a:pt x="569569" y="2339413"/>
                  <a:pt x="573528" y="2336773"/>
                </a:cubicBezTo>
                <a:cubicBezTo>
                  <a:pt x="543180" y="2329736"/>
                  <a:pt x="515911" y="2316542"/>
                  <a:pt x="489522" y="2301148"/>
                </a:cubicBezTo>
                <a:cubicBezTo>
                  <a:pt x="447739" y="2276078"/>
                  <a:pt x="409474" y="2247490"/>
                  <a:pt x="376488" y="2211424"/>
                </a:cubicBezTo>
                <a:cubicBezTo>
                  <a:pt x="359334" y="2192952"/>
                  <a:pt x="360654" y="2188554"/>
                  <a:pt x="384844" y="2181516"/>
                </a:cubicBezTo>
                <a:cubicBezTo>
                  <a:pt x="404196" y="2175799"/>
                  <a:pt x="423988" y="2171840"/>
                  <a:pt x="444220" y="2167002"/>
                </a:cubicBezTo>
                <a:cubicBezTo>
                  <a:pt x="394960" y="2136215"/>
                  <a:pt x="356696" y="2093992"/>
                  <a:pt x="318871" y="2051769"/>
                </a:cubicBezTo>
                <a:cubicBezTo>
                  <a:pt x="305676" y="2036815"/>
                  <a:pt x="294241" y="2020102"/>
                  <a:pt x="282366" y="2004268"/>
                </a:cubicBezTo>
                <a:cubicBezTo>
                  <a:pt x="280606" y="2002069"/>
                  <a:pt x="279727" y="1998550"/>
                  <a:pt x="277088" y="1994152"/>
                </a:cubicBezTo>
                <a:cubicBezTo>
                  <a:pt x="292921" y="1989754"/>
                  <a:pt x="307435" y="1985796"/>
                  <a:pt x="323709" y="1981837"/>
                </a:cubicBezTo>
                <a:cubicBezTo>
                  <a:pt x="271810" y="1938735"/>
                  <a:pt x="232226" y="1886836"/>
                  <a:pt x="210675" y="1819103"/>
                </a:cubicBezTo>
                <a:lnTo>
                  <a:pt x="255976" y="1819103"/>
                </a:lnTo>
                <a:cubicBezTo>
                  <a:pt x="238823" y="1798871"/>
                  <a:pt x="223430" y="1781279"/>
                  <a:pt x="208036" y="1762366"/>
                </a:cubicBezTo>
                <a:cubicBezTo>
                  <a:pt x="144262" y="1683638"/>
                  <a:pt x="82687" y="1601391"/>
                  <a:pt x="29908" y="1512547"/>
                </a:cubicBezTo>
                <a:cubicBezTo>
                  <a:pt x="18473" y="1493635"/>
                  <a:pt x="9676" y="1473403"/>
                  <a:pt x="0" y="1453611"/>
                </a:cubicBezTo>
                <a:lnTo>
                  <a:pt x="0" y="1449213"/>
                </a:lnTo>
                <a:cubicBezTo>
                  <a:pt x="40464" y="1458009"/>
                  <a:pt x="76969" y="1476922"/>
                  <a:pt x="113034" y="1495834"/>
                </a:cubicBezTo>
                <a:cubicBezTo>
                  <a:pt x="204517" y="1543775"/>
                  <a:pt x="293361" y="1596113"/>
                  <a:pt x="377807" y="1655489"/>
                </a:cubicBezTo>
                <a:cubicBezTo>
                  <a:pt x="382645" y="1658568"/>
                  <a:pt x="387483" y="1662087"/>
                  <a:pt x="393641" y="1666925"/>
                </a:cubicBezTo>
                <a:cubicBezTo>
                  <a:pt x="392321" y="1652411"/>
                  <a:pt x="391002" y="1638776"/>
                  <a:pt x="389682" y="1622503"/>
                </a:cubicBezTo>
                <a:cubicBezTo>
                  <a:pt x="458734" y="1636137"/>
                  <a:pt x="514152" y="1670004"/>
                  <a:pt x="563412" y="1717504"/>
                </a:cubicBezTo>
                <a:cubicBezTo>
                  <a:pt x="566051" y="1701671"/>
                  <a:pt x="568690" y="1686717"/>
                  <a:pt x="571768" y="1668244"/>
                </a:cubicBezTo>
                <a:cubicBezTo>
                  <a:pt x="644779" y="1707828"/>
                  <a:pt x="707234" y="1756209"/>
                  <a:pt x="762211" y="1816904"/>
                </a:cubicBezTo>
                <a:cubicBezTo>
                  <a:pt x="762651" y="1813385"/>
                  <a:pt x="763091" y="1809427"/>
                  <a:pt x="763971" y="1805029"/>
                </a:cubicBezTo>
                <a:cubicBezTo>
                  <a:pt x="765730" y="1790955"/>
                  <a:pt x="767049" y="1776440"/>
                  <a:pt x="769688" y="1762366"/>
                </a:cubicBezTo>
                <a:cubicBezTo>
                  <a:pt x="774966" y="1731139"/>
                  <a:pt x="778925" y="1728940"/>
                  <a:pt x="803994" y="1749172"/>
                </a:cubicBezTo>
                <a:cubicBezTo>
                  <a:pt x="821587" y="1763246"/>
                  <a:pt x="838300" y="1778640"/>
                  <a:pt x="854134" y="1794473"/>
                </a:cubicBezTo>
                <a:cubicBezTo>
                  <a:pt x="885801" y="1827460"/>
                  <a:pt x="913950" y="1862646"/>
                  <a:pt x="933302" y="1903989"/>
                </a:cubicBezTo>
                <a:cubicBezTo>
                  <a:pt x="936821" y="1911906"/>
                  <a:pt x="939899" y="1920262"/>
                  <a:pt x="945617" y="1929059"/>
                </a:cubicBezTo>
                <a:cubicBezTo>
                  <a:pt x="947376" y="1919822"/>
                  <a:pt x="948696" y="1911026"/>
                  <a:pt x="950455" y="1902230"/>
                </a:cubicBezTo>
                <a:cubicBezTo>
                  <a:pt x="953974" y="1880678"/>
                  <a:pt x="957492" y="1859567"/>
                  <a:pt x="961451" y="1837576"/>
                </a:cubicBezTo>
                <a:cubicBezTo>
                  <a:pt x="962770" y="1830539"/>
                  <a:pt x="966728" y="1825261"/>
                  <a:pt x="974645" y="1831418"/>
                </a:cubicBezTo>
                <a:cubicBezTo>
                  <a:pt x="1032702" y="1874961"/>
                  <a:pt x="1080642" y="1926420"/>
                  <a:pt x="1103953" y="1996791"/>
                </a:cubicBezTo>
                <a:cubicBezTo>
                  <a:pt x="1105712" y="2001629"/>
                  <a:pt x="1106152" y="2006907"/>
                  <a:pt x="1109671" y="2012625"/>
                </a:cubicBezTo>
                <a:cubicBezTo>
                  <a:pt x="1113189" y="2004268"/>
                  <a:pt x="1117148" y="1995912"/>
                  <a:pt x="1119347" y="1987115"/>
                </a:cubicBezTo>
                <a:cubicBezTo>
                  <a:pt x="1122865" y="1973920"/>
                  <a:pt x="1125064" y="1960726"/>
                  <a:pt x="1128583" y="1947091"/>
                </a:cubicBezTo>
                <a:cubicBezTo>
                  <a:pt x="1129902" y="1942693"/>
                  <a:pt x="1131222" y="1938735"/>
                  <a:pt x="1133421" y="1934776"/>
                </a:cubicBezTo>
                <a:cubicBezTo>
                  <a:pt x="1137379" y="1927739"/>
                  <a:pt x="1143097" y="1925540"/>
                  <a:pt x="1149694" y="1931258"/>
                </a:cubicBezTo>
                <a:cubicBezTo>
                  <a:pt x="1159370" y="1940054"/>
                  <a:pt x="1169047" y="1948851"/>
                  <a:pt x="1176963" y="1958527"/>
                </a:cubicBezTo>
                <a:cubicBezTo>
                  <a:pt x="1219186" y="2012625"/>
                  <a:pt x="1252173" y="2072001"/>
                  <a:pt x="1271525" y="2138854"/>
                </a:cubicBezTo>
                <a:cubicBezTo>
                  <a:pt x="1271965" y="2140613"/>
                  <a:pt x="1272845" y="2142372"/>
                  <a:pt x="1274164" y="2147210"/>
                </a:cubicBezTo>
                <a:cubicBezTo>
                  <a:pt x="1277243" y="2140613"/>
                  <a:pt x="1279882" y="2136215"/>
                  <a:pt x="1281201" y="2131377"/>
                </a:cubicBezTo>
                <a:cubicBezTo>
                  <a:pt x="1286039" y="2111585"/>
                  <a:pt x="1289998" y="2091793"/>
                  <a:pt x="1294836" y="2072001"/>
                </a:cubicBezTo>
                <a:cubicBezTo>
                  <a:pt x="1297914" y="2058806"/>
                  <a:pt x="1303632" y="2055287"/>
                  <a:pt x="1313748" y="2063644"/>
                </a:cubicBezTo>
                <a:cubicBezTo>
                  <a:pt x="1330021" y="2076399"/>
                  <a:pt x="1346295" y="2089594"/>
                  <a:pt x="1358170" y="2105867"/>
                </a:cubicBezTo>
                <a:cubicBezTo>
                  <a:pt x="1390717" y="2149409"/>
                  <a:pt x="1405231" y="2200429"/>
                  <a:pt x="1409629" y="2254527"/>
                </a:cubicBezTo>
                <a:cubicBezTo>
                  <a:pt x="1410069" y="2258925"/>
                  <a:pt x="1410509" y="2263323"/>
                  <a:pt x="1412708" y="2268601"/>
                </a:cubicBezTo>
                <a:cubicBezTo>
                  <a:pt x="1416666" y="2263323"/>
                  <a:pt x="1421064" y="2258485"/>
                  <a:pt x="1424583" y="2252768"/>
                </a:cubicBezTo>
                <a:cubicBezTo>
                  <a:pt x="1431620" y="2241332"/>
                  <a:pt x="1437778" y="2229457"/>
                  <a:pt x="1444815" y="2218461"/>
                </a:cubicBezTo>
                <a:cubicBezTo>
                  <a:pt x="1451412" y="2207906"/>
                  <a:pt x="1457570" y="2206586"/>
                  <a:pt x="1465926" y="2215383"/>
                </a:cubicBezTo>
                <a:cubicBezTo>
                  <a:pt x="1475602" y="2225059"/>
                  <a:pt x="1483959" y="2236054"/>
                  <a:pt x="1490996" y="2247490"/>
                </a:cubicBezTo>
                <a:cubicBezTo>
                  <a:pt x="1516066" y="2287513"/>
                  <a:pt x="1531460" y="2331936"/>
                  <a:pt x="1546414" y="2376357"/>
                </a:cubicBezTo>
                <a:cubicBezTo>
                  <a:pt x="1547733" y="2380756"/>
                  <a:pt x="1549053" y="2384714"/>
                  <a:pt x="1550812" y="2389112"/>
                </a:cubicBezTo>
                <a:cubicBezTo>
                  <a:pt x="1551252" y="2389552"/>
                  <a:pt x="1551692" y="2390432"/>
                  <a:pt x="1553011" y="2391751"/>
                </a:cubicBezTo>
                <a:cubicBezTo>
                  <a:pt x="1555210" y="2386473"/>
                  <a:pt x="1558289" y="2382075"/>
                  <a:pt x="1559608" y="2377677"/>
                </a:cubicBezTo>
                <a:cubicBezTo>
                  <a:pt x="1561368" y="2371519"/>
                  <a:pt x="1562247" y="2364482"/>
                  <a:pt x="1564006" y="2358325"/>
                </a:cubicBezTo>
                <a:cubicBezTo>
                  <a:pt x="1566206" y="2349528"/>
                  <a:pt x="1565766" y="2338533"/>
                  <a:pt x="1575882" y="2335014"/>
                </a:cubicBezTo>
                <a:cubicBezTo>
                  <a:pt x="1587317" y="2331496"/>
                  <a:pt x="1594354" y="2340732"/>
                  <a:pt x="1600952" y="2347769"/>
                </a:cubicBezTo>
                <a:lnTo>
                  <a:pt x="1755296" y="2522520"/>
                </a:lnTo>
                <a:cubicBezTo>
                  <a:pt x="1742765" y="2461627"/>
                  <a:pt x="1686276" y="2335895"/>
                  <a:pt x="1698591" y="2332376"/>
                </a:cubicBezTo>
                <a:cubicBezTo>
                  <a:pt x="1708707" y="2330177"/>
                  <a:pt x="1719703" y="2330177"/>
                  <a:pt x="1730259" y="2328858"/>
                </a:cubicBezTo>
                <a:cubicBezTo>
                  <a:pt x="1735976" y="2328418"/>
                  <a:pt x="1740814" y="2327538"/>
                  <a:pt x="1748731" y="2326659"/>
                </a:cubicBezTo>
                <a:cubicBezTo>
                  <a:pt x="1744773" y="2321821"/>
                  <a:pt x="1742574" y="2319182"/>
                  <a:pt x="1739935" y="2316103"/>
                </a:cubicBezTo>
                <a:cubicBezTo>
                  <a:pt x="1695073" y="2262005"/>
                  <a:pt x="1663406" y="2200870"/>
                  <a:pt x="1648012" y="2131818"/>
                </a:cubicBezTo>
                <a:cubicBezTo>
                  <a:pt x="1645373" y="2119063"/>
                  <a:pt x="1644493" y="2105428"/>
                  <a:pt x="1644493" y="2092234"/>
                </a:cubicBezTo>
                <a:cubicBezTo>
                  <a:pt x="1644933" y="2075080"/>
                  <a:pt x="1656808" y="2068483"/>
                  <a:pt x="1671762" y="2076400"/>
                </a:cubicBezTo>
                <a:cubicBezTo>
                  <a:pt x="1680998" y="2081238"/>
                  <a:pt x="1688915" y="2087396"/>
                  <a:pt x="1698591" y="2092234"/>
                </a:cubicBezTo>
                <a:cubicBezTo>
                  <a:pt x="1705629" y="2095752"/>
                  <a:pt x="1713106" y="2097951"/>
                  <a:pt x="1720582" y="2100590"/>
                </a:cubicBezTo>
                <a:cubicBezTo>
                  <a:pt x="1721462" y="2099711"/>
                  <a:pt x="1722342" y="2098391"/>
                  <a:pt x="1722782" y="2097951"/>
                </a:cubicBezTo>
                <a:cubicBezTo>
                  <a:pt x="1720143" y="2093113"/>
                  <a:pt x="1717064" y="2087835"/>
                  <a:pt x="1713985" y="2083437"/>
                </a:cubicBezTo>
                <a:cubicBezTo>
                  <a:pt x="1684077" y="2031978"/>
                  <a:pt x="1656808" y="1979199"/>
                  <a:pt x="1640975" y="1921583"/>
                </a:cubicBezTo>
                <a:cubicBezTo>
                  <a:pt x="1637896" y="1910147"/>
                  <a:pt x="1636137" y="1897392"/>
                  <a:pt x="1635697" y="1885517"/>
                </a:cubicBezTo>
                <a:cubicBezTo>
                  <a:pt x="1635257" y="1871443"/>
                  <a:pt x="1640975" y="1867045"/>
                  <a:pt x="1655049" y="1869244"/>
                </a:cubicBezTo>
                <a:cubicBezTo>
                  <a:pt x="1670443" y="1871883"/>
                  <a:pt x="1685397" y="1875841"/>
                  <a:pt x="1700351" y="1878920"/>
                </a:cubicBezTo>
                <a:cubicBezTo>
                  <a:pt x="1708267" y="1880679"/>
                  <a:pt x="1716184" y="1880679"/>
                  <a:pt x="1725421" y="1878920"/>
                </a:cubicBezTo>
                <a:cubicBezTo>
                  <a:pt x="1723221" y="1876281"/>
                  <a:pt x="1720143" y="1873202"/>
                  <a:pt x="1717943" y="1870563"/>
                </a:cubicBezTo>
                <a:cubicBezTo>
                  <a:pt x="1670003" y="1820424"/>
                  <a:pt x="1635257" y="1762807"/>
                  <a:pt x="1623382" y="1693755"/>
                </a:cubicBezTo>
                <a:cubicBezTo>
                  <a:pt x="1620303" y="1675282"/>
                  <a:pt x="1620743" y="1655490"/>
                  <a:pt x="1622502" y="1636578"/>
                </a:cubicBezTo>
                <a:cubicBezTo>
                  <a:pt x="1624261" y="1617666"/>
                  <a:pt x="1632178" y="1614587"/>
                  <a:pt x="1648012" y="1623823"/>
                </a:cubicBezTo>
                <a:cubicBezTo>
                  <a:pt x="1667364" y="1634819"/>
                  <a:pt x="1686716" y="1646254"/>
                  <a:pt x="1706508" y="1657690"/>
                </a:cubicBezTo>
                <a:cubicBezTo>
                  <a:pt x="1712226" y="1660768"/>
                  <a:pt x="1718823" y="1662088"/>
                  <a:pt x="1727180" y="1664727"/>
                </a:cubicBezTo>
                <a:cubicBezTo>
                  <a:pt x="1725421" y="1660329"/>
                  <a:pt x="1724981" y="1658569"/>
                  <a:pt x="1724101" y="1656810"/>
                </a:cubicBezTo>
                <a:cubicBezTo>
                  <a:pt x="1679239" y="1583800"/>
                  <a:pt x="1651970" y="1504192"/>
                  <a:pt x="1638336" y="1420186"/>
                </a:cubicBezTo>
                <a:cubicBezTo>
                  <a:pt x="1636576" y="1409630"/>
                  <a:pt x="1636576" y="1398195"/>
                  <a:pt x="1637456" y="1386759"/>
                </a:cubicBezTo>
                <a:cubicBezTo>
                  <a:pt x="1638336" y="1373565"/>
                  <a:pt x="1644493" y="1369166"/>
                  <a:pt x="1656808" y="1373565"/>
                </a:cubicBezTo>
                <a:cubicBezTo>
                  <a:pt x="1666484" y="1376643"/>
                  <a:pt x="1674401" y="1382361"/>
                  <a:pt x="1683637" y="1386759"/>
                </a:cubicBezTo>
                <a:cubicBezTo>
                  <a:pt x="1699911" y="1394676"/>
                  <a:pt x="1715744" y="1403033"/>
                  <a:pt x="1732018" y="1410949"/>
                </a:cubicBezTo>
                <a:cubicBezTo>
                  <a:pt x="1734217" y="1412269"/>
                  <a:pt x="1737735" y="1412269"/>
                  <a:pt x="1742134" y="1412709"/>
                </a:cubicBezTo>
                <a:cubicBezTo>
                  <a:pt x="1740374" y="1409190"/>
                  <a:pt x="1739055" y="1406991"/>
                  <a:pt x="1737735" y="1405672"/>
                </a:cubicBezTo>
                <a:cubicBezTo>
                  <a:pt x="1715305" y="1375324"/>
                  <a:pt x="1703869" y="1340138"/>
                  <a:pt x="1696392" y="1304073"/>
                </a:cubicBezTo>
                <a:cubicBezTo>
                  <a:pt x="1686276" y="1254373"/>
                  <a:pt x="1682758" y="1204673"/>
                  <a:pt x="1688475" y="1154533"/>
                </a:cubicBezTo>
                <a:cubicBezTo>
                  <a:pt x="1690235" y="1140899"/>
                  <a:pt x="1693753" y="1138700"/>
                  <a:pt x="1704749" y="1145297"/>
                </a:cubicBezTo>
                <a:cubicBezTo>
                  <a:pt x="1730698" y="1161131"/>
                  <a:pt x="1756648" y="1178284"/>
                  <a:pt x="1782157" y="1194557"/>
                </a:cubicBezTo>
                <a:cubicBezTo>
                  <a:pt x="1787435" y="1197636"/>
                  <a:pt x="1792273" y="1200715"/>
                  <a:pt x="1796672" y="1203354"/>
                </a:cubicBezTo>
                <a:cubicBezTo>
                  <a:pt x="1787435" y="1179603"/>
                  <a:pt x="1776880" y="1156293"/>
                  <a:pt x="1770282" y="1131663"/>
                </a:cubicBezTo>
                <a:cubicBezTo>
                  <a:pt x="1752690" y="1069648"/>
                  <a:pt x="1746532" y="1005434"/>
                  <a:pt x="1750930" y="940780"/>
                </a:cubicBezTo>
                <a:cubicBezTo>
                  <a:pt x="1751370" y="931983"/>
                  <a:pt x="1753129" y="923187"/>
                  <a:pt x="1755328" y="914830"/>
                </a:cubicBezTo>
                <a:cubicBezTo>
                  <a:pt x="1757967" y="903835"/>
                  <a:pt x="1762366" y="901196"/>
                  <a:pt x="1772042" y="907354"/>
                </a:cubicBezTo>
                <a:cubicBezTo>
                  <a:pt x="1793153" y="920548"/>
                  <a:pt x="1813825" y="934622"/>
                  <a:pt x="1834936" y="948697"/>
                </a:cubicBezTo>
                <a:cubicBezTo>
                  <a:pt x="1838015" y="950896"/>
                  <a:pt x="1841094" y="953535"/>
                  <a:pt x="1844612" y="955294"/>
                </a:cubicBezTo>
                <a:cubicBezTo>
                  <a:pt x="1833177" y="859853"/>
                  <a:pt x="1841533" y="766610"/>
                  <a:pt x="1863525" y="670288"/>
                </a:cubicBezTo>
                <a:cubicBezTo>
                  <a:pt x="1881997" y="682604"/>
                  <a:pt x="1897391" y="692280"/>
                  <a:pt x="1913664" y="703715"/>
                </a:cubicBezTo>
                <a:cubicBezTo>
                  <a:pt x="1910586" y="663691"/>
                  <a:pt x="1913664" y="624547"/>
                  <a:pt x="1922900" y="586283"/>
                </a:cubicBezTo>
                <a:cubicBezTo>
                  <a:pt x="1932137" y="548458"/>
                  <a:pt x="1943132" y="511073"/>
                  <a:pt x="1967323" y="477207"/>
                </a:cubicBezTo>
                <a:cubicBezTo>
                  <a:pt x="1979637" y="490401"/>
                  <a:pt x="1990193" y="502277"/>
                  <a:pt x="2001189" y="514592"/>
                </a:cubicBezTo>
                <a:cubicBezTo>
                  <a:pt x="2005147" y="483804"/>
                  <a:pt x="2008666" y="453896"/>
                  <a:pt x="2013504" y="424428"/>
                </a:cubicBezTo>
                <a:cubicBezTo>
                  <a:pt x="2033296" y="303477"/>
                  <a:pt x="2057046" y="182966"/>
                  <a:pt x="2093551" y="65533"/>
                </a:cubicBezTo>
                <a:cubicBezTo>
                  <a:pt x="2100588" y="43542"/>
                  <a:pt x="2110266" y="21551"/>
                  <a:pt x="2118622" y="0"/>
                </a:cubicBezTo>
                <a:close/>
              </a:path>
            </a:pathLst>
          </a:custGeom>
          <a:solidFill>
            <a:srgbClr val="57C3A7"/>
          </a:solidFill>
          <a:ln w="43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0714B5B1-803B-4347-A7A8-245903808622}"/>
              </a:ext>
            </a:extLst>
          </p:cNvPr>
          <p:cNvGrpSpPr/>
          <p:nvPr/>
        </p:nvGrpSpPr>
        <p:grpSpPr>
          <a:xfrm>
            <a:off x="267136" y="1276168"/>
            <a:ext cx="1905973" cy="971458"/>
            <a:chOff x="394498" y="4213077"/>
            <a:chExt cx="4289882" cy="2186516"/>
          </a:xfrm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9B40201-40FB-4460-8E50-4259BF5DB58F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2B2827D-BFB7-431B-AD55-FC12A2DCA178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BD3A297B-8C2A-4A7C-BD98-70606C85B6F4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B33B7A8-0BAE-4C13-872E-1F2E9A1EECD7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A2C6318-8DB4-4744-8F49-015AFDD5EA81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B7D9BF2-A774-40EB-8987-0A8E1B332F16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FC48FA5-C320-4F51-BD8B-A8802061CB5C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D4C6DB9-64BD-495C-AF7A-E851B04E1BB3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15FFC418-C39E-4131-A5D6-E0BCCE58E57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8760AB8-0D83-4E5A-90A7-1A314B3A0D97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C86EB81-42BD-4267-BA6B-44C04869C686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B66B9E1-9EF4-4B5A-A6AE-41AC7C04600A}"/>
                </a:ext>
              </a:extLst>
            </p:cNvPr>
            <p:cNvSpPr/>
            <p:nvPr/>
          </p:nvSpPr>
          <p:spPr>
            <a:xfrm>
              <a:off x="3997471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B9795A1-F5B7-43D6-853F-B9D805FD6B6D}"/>
                </a:ext>
              </a:extLst>
            </p:cNvPr>
            <p:cNvSpPr/>
            <p:nvPr/>
          </p:nvSpPr>
          <p:spPr>
            <a:xfrm>
              <a:off x="4231389" y="4286353"/>
              <a:ext cx="187887" cy="183189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1787713-075E-4494-95D7-649E78292C7C}"/>
                </a:ext>
              </a:extLst>
            </p:cNvPr>
            <p:cNvSpPr/>
            <p:nvPr/>
          </p:nvSpPr>
          <p:spPr>
            <a:xfrm>
              <a:off x="1341698" y="431970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C26208E-8FF0-49EB-A6B3-85CADC9F4644}"/>
                </a:ext>
              </a:extLst>
            </p:cNvPr>
            <p:cNvSpPr/>
            <p:nvPr/>
          </p:nvSpPr>
          <p:spPr>
            <a:xfrm>
              <a:off x="1576048" y="4319703"/>
              <a:ext cx="187887" cy="183189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0DF3BF2-3E55-4CF5-B46C-CDEFA2D98C64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92AAD30-DCB6-464C-8771-4F9EB48EB524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665A02C-05EA-4322-B124-97314BAB5A1C}"/>
              </a:ext>
            </a:extLst>
          </p:cNvPr>
          <p:cNvGrpSpPr/>
          <p:nvPr/>
        </p:nvGrpSpPr>
        <p:grpSpPr>
          <a:xfrm flipH="1">
            <a:off x="2497947" y="1556940"/>
            <a:ext cx="962946" cy="633417"/>
            <a:chOff x="3757134" y="4929368"/>
            <a:chExt cx="2269134" cy="1492617"/>
          </a:xfrm>
        </p:grpSpPr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F4F6336-8F05-4CE1-9044-359FAAFDABEE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CB22EBA-40BB-4D65-A5B6-E36EF9733D09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62AD350-F8C1-4D15-A7EF-17C7EEFCE14C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2B85049-FDC2-4F10-BD55-4B06EEA5A58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7A4CD202-37B2-4DDC-ABC7-243C9390541A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C6B15B0-E4C8-42F8-9522-F9DE51CBDB5B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60D8598-DEF1-4940-A82C-3B142FADCAF2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6C989CD-9102-4E86-B0A5-0CE0448FEE4F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Plus Sign 194">
              <a:extLst>
                <a:ext uri="{FF2B5EF4-FFF2-40B4-BE49-F238E27FC236}">
                  <a16:creationId xmlns:a16="http://schemas.microsoft.com/office/drawing/2014/main" id="{5AB24601-EBBB-48C9-AF48-74FD40752DAA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2DB7CD4-CAF4-45BE-9E15-C71DB89BF1F6}"/>
              </a:ext>
            </a:extLst>
          </p:cNvPr>
          <p:cNvGrpSpPr/>
          <p:nvPr/>
        </p:nvGrpSpPr>
        <p:grpSpPr>
          <a:xfrm>
            <a:off x="6641670" y="3285403"/>
            <a:ext cx="630216" cy="2547777"/>
            <a:chOff x="2987824" y="2451208"/>
            <a:chExt cx="837152" cy="3384360"/>
          </a:xfrm>
        </p:grpSpPr>
        <p:sp>
          <p:nvSpPr>
            <p:cNvPr id="196" name="Diagonal Stripe 195">
              <a:extLst>
                <a:ext uri="{FF2B5EF4-FFF2-40B4-BE49-F238E27FC236}">
                  <a16:creationId xmlns:a16="http://schemas.microsoft.com/office/drawing/2014/main" id="{31EAA941-B3A3-43A8-9C4D-623F9EEA8FC7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7" name="Rectangle 7">
              <a:extLst>
                <a:ext uri="{FF2B5EF4-FFF2-40B4-BE49-F238E27FC236}">
                  <a16:creationId xmlns:a16="http://schemas.microsoft.com/office/drawing/2014/main" id="{8B31324A-825F-43C8-B5FE-0132FAD8FB5D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8" name="Rounded Rectangle 93">
              <a:extLst>
                <a:ext uri="{FF2B5EF4-FFF2-40B4-BE49-F238E27FC236}">
                  <a16:creationId xmlns:a16="http://schemas.microsoft.com/office/drawing/2014/main" id="{6EAFD2CD-6934-46A8-8D9E-3EE768903B9A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47DEABFE-1E13-418F-AEE0-6620D54BFD1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B68A6BBB-F9BA-46B4-B9D3-530F3B5BBA08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1" name="Trapezoid 200">
              <a:extLst>
                <a:ext uri="{FF2B5EF4-FFF2-40B4-BE49-F238E27FC236}">
                  <a16:creationId xmlns:a16="http://schemas.microsoft.com/office/drawing/2014/main" id="{D9A35291-715E-4A3E-817B-29A59E1BB371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2" name="Rounded Rectangle 97">
              <a:extLst>
                <a:ext uri="{FF2B5EF4-FFF2-40B4-BE49-F238E27FC236}">
                  <a16:creationId xmlns:a16="http://schemas.microsoft.com/office/drawing/2014/main" id="{4155441C-1E1A-41E0-8684-15D8C7A6DD1B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3" name="Rectangle 20">
              <a:extLst>
                <a:ext uri="{FF2B5EF4-FFF2-40B4-BE49-F238E27FC236}">
                  <a16:creationId xmlns:a16="http://schemas.microsoft.com/office/drawing/2014/main" id="{C9AF0FC9-9C5B-45A2-8BCC-0ED7068314D7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B3188C6A-FA5A-4519-BCE2-7D40E2047C0F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7F99CA48-1CF0-4EAD-8F3E-9277A7336142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39B65DE5-75C7-4DAD-9830-0DA59C7E2171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F6D75618-742A-42C8-B7BD-44B069F686B3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3D2724B4-C559-4C22-BD4D-3F1580F47F04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7A3889A0-9D5A-48BA-95AC-255A722A0A6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D7082B3-8F83-4493-9CD4-FA6C721DBA7B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498F35F6-7431-4E2C-8C45-11CB10D9D9CB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8BABA844-5F2F-4E30-8263-D20F1F6AA2F1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15A41E60-33D4-436C-B6E2-71A646A36FAE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F0564D02-25CD-48C6-929F-3BFA663AF9D0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pic>
        <p:nvPicPr>
          <p:cNvPr id="16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C0915680-5FC7-4C4F-9FF9-7618E9D3C4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1342416"/>
            <a:ext cx="4493857" cy="551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" name="그림 개체 틀 2">
            <a:extLst>
              <a:ext uri="{FF2B5EF4-FFF2-40B4-BE49-F238E27FC236}">
                <a16:creationId xmlns:a16="http://schemas.microsoft.com/office/drawing/2014/main" id="{A30509A6-BBF0-4492-9A00-731391EFE9EC}"/>
              </a:ext>
            </a:extLst>
          </p:cNvPr>
          <p:cNvSpPr txBox="1">
            <a:spLocks/>
          </p:cNvSpPr>
          <p:nvPr/>
        </p:nvSpPr>
        <p:spPr>
          <a:xfrm>
            <a:off x="1946891" y="1810079"/>
            <a:ext cx="2076742" cy="3237842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pic>
        <p:nvPicPr>
          <p:cNvPr id="197" name="Picture 3" descr="D:\KBM-정애\014-Fullppt\PNG이미지\탭.png">
            <a:extLst>
              <a:ext uri="{FF2B5EF4-FFF2-40B4-BE49-F238E27FC236}">
                <a16:creationId xmlns:a16="http://schemas.microsoft.com/office/drawing/2014/main" id="{F66FC72A-6C78-424A-8CCD-BCE73F99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46" y="1810079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Picture 4" descr="D:\KBM-정애\014-Fullppt\PNG이미지\핸드폰.png">
            <a:extLst>
              <a:ext uri="{FF2B5EF4-FFF2-40B4-BE49-F238E27FC236}">
                <a16:creationId xmlns:a16="http://schemas.microsoft.com/office/drawing/2014/main" id="{6645FAB2-4F75-44B3-BFC6-6FCD268A9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86" y="3132731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Picture Placeholder 2">
            <a:extLst>
              <a:ext uri="{FF2B5EF4-FFF2-40B4-BE49-F238E27FC236}">
                <a16:creationId xmlns:a16="http://schemas.microsoft.com/office/drawing/2014/main" id="{CAC0D55C-EBCD-4B0C-96AC-FDD29E1BD756}"/>
              </a:ext>
            </a:extLst>
          </p:cNvPr>
          <p:cNvSpPr txBox="1">
            <a:spLocks/>
          </p:cNvSpPr>
          <p:nvPr/>
        </p:nvSpPr>
        <p:spPr>
          <a:xfrm>
            <a:off x="8272460" y="2258944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  <p:sp>
        <p:nvSpPr>
          <p:cNvPr id="200" name="Picture Placeholder 2">
            <a:extLst>
              <a:ext uri="{FF2B5EF4-FFF2-40B4-BE49-F238E27FC236}">
                <a16:creationId xmlns:a16="http://schemas.microsoft.com/office/drawing/2014/main" id="{65736D85-37E0-4464-8F18-B78F15D5C363}"/>
              </a:ext>
            </a:extLst>
          </p:cNvPr>
          <p:cNvSpPr txBox="1">
            <a:spLocks/>
          </p:cNvSpPr>
          <p:nvPr/>
        </p:nvSpPr>
        <p:spPr>
          <a:xfrm>
            <a:off x="5553952" y="3276597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87457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278324" y="915575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439570" y="986109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280410" y="3943629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751989" y="3077981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433280" y="4065332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911664" y="3065929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229955" y="3023989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7117078" y="942139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903938" y="942138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976181" y="4042407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204712" y="1951189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691612" y="894035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574805" y="847725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872000" y="4024382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584750" y="4892607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703117" y="2968554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477317" y="1967355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7133196" y="3010698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526477" y="904283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700456" y="1939410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345848" y="3046878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490470" y="1961666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8024470" y="1950927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425006" y="1990598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320752" y="1975445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6086199" y="4958761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577627" y="1895059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303790" y="3057629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354474" y="4909366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783296" y="5002249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326876" y="5002249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635249" y="5005320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178830" y="4998847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481062" y="5005320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491952" y="2943573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567428" y="2968670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7145282" y="4899905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542489" y="4036840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268674" y="1977529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292946" y="962771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1099074" y="962837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529727" y="4001449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654685" y="4001449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404769" y="4001449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279810" y="4001449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131602" y="1127929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4978744" y="1172217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696174" y="1157383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5816729" y="1169137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541498" y="2192510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261550" y="1161518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9978171" y="1257151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603552" y="1149615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161044" y="1150632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0881277" y="1203322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408236" y="2146468"/>
            <a:ext cx="325734" cy="529812"/>
            <a:chOff x="2071598" y="2060848"/>
            <a:chExt cx="1917605" cy="3137144"/>
          </a:xfrm>
          <a:solidFill>
            <a:srgbClr val="79CAE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319424" y="2146468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5830709" y="2134097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668050" y="2146439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4992723" y="2134097"/>
            <a:ext cx="501857" cy="554554"/>
            <a:chOff x="4835382" y="73243"/>
            <a:chExt cx="2920830" cy="3227535"/>
          </a:xfrm>
          <a:solidFill>
            <a:srgbClr val="79CAE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171794" y="2164189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9968388" y="2146468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210352" y="3288373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0758716" y="214646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009104" y="3288373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547286" y="3305863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682790" y="3343564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5832800" y="3306627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339801" y="3307209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000358" y="4339355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0857128" y="3288373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139463" y="328837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9978532" y="3288373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4999343" y="4392335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411051" y="4376679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678678" y="4515543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0762402" y="4417457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143478" y="5345593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595825" y="4455352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139463" y="4522480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9997564" y="4392335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178082" y="4392335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4984018" y="5352123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137009" y="5352123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671994" y="5352123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5822004" y="5352123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537379" y="5341575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326844" y="5378065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0789722" y="5341575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059937" y="5342642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upo 78"/>
          <p:cNvGrpSpPr/>
          <p:nvPr/>
        </p:nvGrpSpPr>
        <p:grpSpPr>
          <a:xfrm>
            <a:off x="14127" y="5815734"/>
            <a:ext cx="12192000" cy="1042266"/>
            <a:chOff x="0" y="5751513"/>
            <a:chExt cx="9932988" cy="1109662"/>
          </a:xfrm>
        </p:grpSpPr>
        <p:sp>
          <p:nvSpPr>
            <p:cNvPr id="80" name="Freeform 5"/>
            <p:cNvSpPr>
              <a:spLocks/>
            </p:cNvSpPr>
            <p:nvPr userDrawn="1"/>
          </p:nvSpPr>
          <p:spPr bwMode="auto">
            <a:xfrm>
              <a:off x="0" y="5751513"/>
              <a:ext cx="9932988" cy="568325"/>
            </a:xfrm>
            <a:custGeom>
              <a:avLst/>
              <a:gdLst>
                <a:gd name="T0" fmla="*/ 3840 w 3840"/>
                <a:gd name="T1" fmla="*/ 172 h 218"/>
                <a:gd name="T2" fmla="*/ 3682 w 3840"/>
                <a:gd name="T3" fmla="*/ 193 h 218"/>
                <a:gd name="T4" fmla="*/ 3215 w 3840"/>
                <a:gd name="T5" fmla="*/ 213 h 218"/>
                <a:gd name="T6" fmla="*/ 2783 w 3840"/>
                <a:gd name="T7" fmla="*/ 175 h 218"/>
                <a:gd name="T8" fmla="*/ 2345 w 3840"/>
                <a:gd name="T9" fmla="*/ 174 h 218"/>
                <a:gd name="T10" fmla="*/ 1987 w 3840"/>
                <a:gd name="T11" fmla="*/ 212 h 218"/>
                <a:gd name="T12" fmla="*/ 1675 w 3840"/>
                <a:gd name="T13" fmla="*/ 203 h 218"/>
                <a:gd name="T14" fmla="*/ 1452 w 3840"/>
                <a:gd name="T15" fmla="*/ 176 h 218"/>
                <a:gd name="T16" fmla="*/ 1125 w 3840"/>
                <a:gd name="T17" fmla="*/ 178 h 218"/>
                <a:gd name="T18" fmla="*/ 760 w 3840"/>
                <a:gd name="T19" fmla="*/ 193 h 218"/>
                <a:gd name="T20" fmla="*/ 569 w 3840"/>
                <a:gd name="T21" fmla="*/ 158 h 218"/>
                <a:gd name="T22" fmla="*/ 284 w 3840"/>
                <a:gd name="T23" fmla="*/ 142 h 218"/>
                <a:gd name="T24" fmla="*/ 66 w 3840"/>
                <a:gd name="T25" fmla="*/ 160 h 218"/>
                <a:gd name="T26" fmla="*/ 0 w 3840"/>
                <a:gd name="T27" fmla="*/ 168 h 218"/>
                <a:gd name="T28" fmla="*/ 0 w 3840"/>
                <a:gd name="T29" fmla="*/ 57 h 218"/>
                <a:gd name="T30" fmla="*/ 36 w 3840"/>
                <a:gd name="T31" fmla="*/ 43 h 218"/>
                <a:gd name="T32" fmla="*/ 540 w 3840"/>
                <a:gd name="T33" fmla="*/ 39 h 218"/>
                <a:gd name="T34" fmla="*/ 830 w 3840"/>
                <a:gd name="T35" fmla="*/ 72 h 218"/>
                <a:gd name="T36" fmla="*/ 1006 w 3840"/>
                <a:gd name="T37" fmla="*/ 53 h 218"/>
                <a:gd name="T38" fmla="*/ 1336 w 3840"/>
                <a:gd name="T39" fmla="*/ 72 h 218"/>
                <a:gd name="T40" fmla="*/ 1781 w 3840"/>
                <a:gd name="T41" fmla="*/ 84 h 218"/>
                <a:gd name="T42" fmla="*/ 2074 w 3840"/>
                <a:gd name="T43" fmla="*/ 36 h 218"/>
                <a:gd name="T44" fmla="*/ 2537 w 3840"/>
                <a:gd name="T45" fmla="*/ 51 h 218"/>
                <a:gd name="T46" fmla="*/ 2899 w 3840"/>
                <a:gd name="T47" fmla="*/ 84 h 218"/>
                <a:gd name="T48" fmla="*/ 3133 w 3840"/>
                <a:gd name="T49" fmla="*/ 57 h 218"/>
                <a:gd name="T50" fmla="*/ 3289 w 3840"/>
                <a:gd name="T51" fmla="*/ 28 h 218"/>
                <a:gd name="T52" fmla="*/ 3802 w 3840"/>
                <a:gd name="T53" fmla="*/ 67 h 218"/>
                <a:gd name="T54" fmla="*/ 3840 w 3840"/>
                <a:gd name="T55" fmla="*/ 86 h 218"/>
                <a:gd name="T56" fmla="*/ 3840 w 3840"/>
                <a:gd name="T57" fmla="*/ 17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0" h="218">
                  <a:moveTo>
                    <a:pt x="3840" y="172"/>
                  </a:moveTo>
                  <a:cubicBezTo>
                    <a:pt x="3787" y="179"/>
                    <a:pt x="3735" y="187"/>
                    <a:pt x="3682" y="193"/>
                  </a:cubicBezTo>
                  <a:cubicBezTo>
                    <a:pt x="3528" y="211"/>
                    <a:pt x="3371" y="218"/>
                    <a:pt x="3215" y="213"/>
                  </a:cubicBezTo>
                  <a:cubicBezTo>
                    <a:pt x="3069" y="208"/>
                    <a:pt x="2924" y="196"/>
                    <a:pt x="2783" y="175"/>
                  </a:cubicBezTo>
                  <a:cubicBezTo>
                    <a:pt x="2637" y="153"/>
                    <a:pt x="2491" y="157"/>
                    <a:pt x="2345" y="174"/>
                  </a:cubicBezTo>
                  <a:cubicBezTo>
                    <a:pt x="2226" y="187"/>
                    <a:pt x="2108" y="206"/>
                    <a:pt x="1987" y="212"/>
                  </a:cubicBezTo>
                  <a:cubicBezTo>
                    <a:pt x="1883" y="217"/>
                    <a:pt x="1778" y="215"/>
                    <a:pt x="1675" y="203"/>
                  </a:cubicBezTo>
                  <a:cubicBezTo>
                    <a:pt x="1601" y="195"/>
                    <a:pt x="1527" y="182"/>
                    <a:pt x="1452" y="176"/>
                  </a:cubicBezTo>
                  <a:cubicBezTo>
                    <a:pt x="1344" y="168"/>
                    <a:pt x="1233" y="168"/>
                    <a:pt x="1125" y="178"/>
                  </a:cubicBezTo>
                  <a:cubicBezTo>
                    <a:pt x="1004" y="189"/>
                    <a:pt x="883" y="196"/>
                    <a:pt x="760" y="193"/>
                  </a:cubicBezTo>
                  <a:cubicBezTo>
                    <a:pt x="691" y="191"/>
                    <a:pt x="633" y="170"/>
                    <a:pt x="569" y="158"/>
                  </a:cubicBezTo>
                  <a:cubicBezTo>
                    <a:pt x="477" y="142"/>
                    <a:pt x="382" y="136"/>
                    <a:pt x="284" y="142"/>
                  </a:cubicBezTo>
                  <a:cubicBezTo>
                    <a:pt x="211" y="146"/>
                    <a:pt x="138" y="152"/>
                    <a:pt x="66" y="160"/>
                  </a:cubicBezTo>
                  <a:cubicBezTo>
                    <a:pt x="43" y="162"/>
                    <a:pt x="24" y="171"/>
                    <a:pt x="0" y="168"/>
                  </a:cubicBezTo>
                  <a:cubicBezTo>
                    <a:pt x="0" y="131"/>
                    <a:pt x="0" y="94"/>
                    <a:pt x="0" y="57"/>
                  </a:cubicBezTo>
                  <a:cubicBezTo>
                    <a:pt x="7" y="49"/>
                    <a:pt x="22" y="46"/>
                    <a:pt x="36" y="43"/>
                  </a:cubicBezTo>
                  <a:cubicBezTo>
                    <a:pt x="203" y="7"/>
                    <a:pt x="370" y="0"/>
                    <a:pt x="540" y="39"/>
                  </a:cubicBezTo>
                  <a:cubicBezTo>
                    <a:pt x="632" y="60"/>
                    <a:pt x="727" y="75"/>
                    <a:pt x="830" y="72"/>
                  </a:cubicBezTo>
                  <a:cubicBezTo>
                    <a:pt x="891" y="71"/>
                    <a:pt x="948" y="62"/>
                    <a:pt x="1006" y="53"/>
                  </a:cubicBezTo>
                  <a:cubicBezTo>
                    <a:pt x="1121" y="36"/>
                    <a:pt x="1232" y="41"/>
                    <a:pt x="1336" y="72"/>
                  </a:cubicBezTo>
                  <a:cubicBezTo>
                    <a:pt x="1481" y="115"/>
                    <a:pt x="1630" y="114"/>
                    <a:pt x="1781" y="84"/>
                  </a:cubicBezTo>
                  <a:cubicBezTo>
                    <a:pt x="1877" y="64"/>
                    <a:pt x="1973" y="46"/>
                    <a:pt x="2074" y="36"/>
                  </a:cubicBezTo>
                  <a:cubicBezTo>
                    <a:pt x="2230" y="20"/>
                    <a:pt x="2384" y="30"/>
                    <a:pt x="2537" y="51"/>
                  </a:cubicBezTo>
                  <a:cubicBezTo>
                    <a:pt x="2656" y="67"/>
                    <a:pt x="2775" y="84"/>
                    <a:pt x="2899" y="84"/>
                  </a:cubicBezTo>
                  <a:cubicBezTo>
                    <a:pt x="2981" y="85"/>
                    <a:pt x="3058" y="74"/>
                    <a:pt x="3133" y="57"/>
                  </a:cubicBezTo>
                  <a:cubicBezTo>
                    <a:pt x="3184" y="46"/>
                    <a:pt x="3235" y="35"/>
                    <a:pt x="3289" y="28"/>
                  </a:cubicBezTo>
                  <a:cubicBezTo>
                    <a:pt x="3470" y="5"/>
                    <a:pt x="3639" y="24"/>
                    <a:pt x="3802" y="67"/>
                  </a:cubicBezTo>
                  <a:cubicBezTo>
                    <a:pt x="3818" y="71"/>
                    <a:pt x="3831" y="77"/>
                    <a:pt x="3840" y="86"/>
                  </a:cubicBezTo>
                  <a:cubicBezTo>
                    <a:pt x="3840" y="115"/>
                    <a:pt x="3840" y="144"/>
                    <a:pt x="3840" y="172"/>
                  </a:cubicBezTo>
                  <a:close/>
                </a:path>
              </a:pathLst>
            </a:custGeom>
            <a:solidFill>
              <a:srgbClr val="38B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6"/>
            <p:cNvSpPr>
              <a:spLocks/>
            </p:cNvSpPr>
            <p:nvPr userDrawn="1"/>
          </p:nvSpPr>
          <p:spPr bwMode="auto">
            <a:xfrm>
              <a:off x="0" y="6080125"/>
              <a:ext cx="9932988" cy="781050"/>
            </a:xfrm>
            <a:custGeom>
              <a:avLst/>
              <a:gdLst>
                <a:gd name="T0" fmla="*/ 3797 w 3840"/>
                <a:gd name="T1" fmla="*/ 45 h 300"/>
                <a:gd name="T2" fmla="*/ 3568 w 3840"/>
                <a:gd name="T3" fmla="*/ 72 h 300"/>
                <a:gd name="T4" fmla="*/ 2826 w 3840"/>
                <a:gd name="T5" fmla="*/ 48 h 300"/>
                <a:gd name="T6" fmla="*/ 2473 w 3840"/>
                <a:gd name="T7" fmla="*/ 31 h 300"/>
                <a:gd name="T8" fmla="*/ 2146 w 3840"/>
                <a:gd name="T9" fmla="*/ 65 h 300"/>
                <a:gd name="T10" fmla="*/ 1566 w 3840"/>
                <a:gd name="T11" fmla="*/ 57 h 300"/>
                <a:gd name="T12" fmla="*/ 1151 w 3840"/>
                <a:gd name="T13" fmla="*/ 44 h 300"/>
                <a:gd name="T14" fmla="*/ 800 w 3840"/>
                <a:gd name="T15" fmla="*/ 61 h 300"/>
                <a:gd name="T16" fmla="*/ 641 w 3840"/>
                <a:gd name="T17" fmla="*/ 41 h 300"/>
                <a:gd name="T18" fmla="*/ 500 w 3840"/>
                <a:gd name="T19" fmla="*/ 15 h 300"/>
                <a:gd name="T20" fmla="*/ 115 w 3840"/>
                <a:gd name="T21" fmla="*/ 22 h 300"/>
                <a:gd name="T22" fmla="*/ 0 w 3840"/>
                <a:gd name="T23" fmla="*/ 42 h 300"/>
                <a:gd name="T24" fmla="*/ 0 w 3840"/>
                <a:gd name="T25" fmla="*/ 148 h 300"/>
                <a:gd name="T26" fmla="*/ 0 w 3840"/>
                <a:gd name="T27" fmla="*/ 207 h 300"/>
                <a:gd name="T28" fmla="*/ 0 w 3840"/>
                <a:gd name="T29" fmla="*/ 300 h 300"/>
                <a:gd name="T30" fmla="*/ 3840 w 3840"/>
                <a:gd name="T31" fmla="*/ 300 h 300"/>
                <a:gd name="T32" fmla="*/ 3840 w 3840"/>
                <a:gd name="T33" fmla="*/ 182 h 300"/>
                <a:gd name="T34" fmla="*/ 3840 w 3840"/>
                <a:gd name="T35" fmla="*/ 148 h 300"/>
                <a:gd name="T36" fmla="*/ 3840 w 3840"/>
                <a:gd name="T37" fmla="*/ 46 h 300"/>
                <a:gd name="T38" fmla="*/ 3797 w 3840"/>
                <a:gd name="T39" fmla="*/ 4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0" h="300">
                  <a:moveTo>
                    <a:pt x="3797" y="45"/>
                  </a:moveTo>
                  <a:cubicBezTo>
                    <a:pt x="3722" y="58"/>
                    <a:pt x="3646" y="65"/>
                    <a:pt x="3568" y="72"/>
                  </a:cubicBezTo>
                  <a:cubicBezTo>
                    <a:pt x="3318" y="91"/>
                    <a:pt x="3071" y="81"/>
                    <a:pt x="2826" y="48"/>
                  </a:cubicBezTo>
                  <a:cubicBezTo>
                    <a:pt x="2710" y="32"/>
                    <a:pt x="2594" y="23"/>
                    <a:pt x="2473" y="31"/>
                  </a:cubicBezTo>
                  <a:cubicBezTo>
                    <a:pt x="2362" y="38"/>
                    <a:pt x="2254" y="52"/>
                    <a:pt x="2146" y="65"/>
                  </a:cubicBezTo>
                  <a:cubicBezTo>
                    <a:pt x="1951" y="90"/>
                    <a:pt x="1758" y="87"/>
                    <a:pt x="1566" y="57"/>
                  </a:cubicBezTo>
                  <a:cubicBezTo>
                    <a:pt x="1429" y="35"/>
                    <a:pt x="1290" y="36"/>
                    <a:pt x="1151" y="44"/>
                  </a:cubicBezTo>
                  <a:cubicBezTo>
                    <a:pt x="1034" y="51"/>
                    <a:pt x="919" y="63"/>
                    <a:pt x="800" y="61"/>
                  </a:cubicBezTo>
                  <a:cubicBezTo>
                    <a:pt x="744" y="60"/>
                    <a:pt x="692" y="54"/>
                    <a:pt x="641" y="41"/>
                  </a:cubicBezTo>
                  <a:cubicBezTo>
                    <a:pt x="596" y="30"/>
                    <a:pt x="549" y="21"/>
                    <a:pt x="500" y="15"/>
                  </a:cubicBezTo>
                  <a:cubicBezTo>
                    <a:pt x="370" y="0"/>
                    <a:pt x="243" y="10"/>
                    <a:pt x="115" y="22"/>
                  </a:cubicBezTo>
                  <a:cubicBezTo>
                    <a:pt x="76" y="26"/>
                    <a:pt x="33" y="27"/>
                    <a:pt x="0" y="42"/>
                  </a:cubicBezTo>
                  <a:cubicBezTo>
                    <a:pt x="0" y="78"/>
                    <a:pt x="0" y="113"/>
                    <a:pt x="0" y="148"/>
                  </a:cubicBezTo>
                  <a:cubicBezTo>
                    <a:pt x="0" y="168"/>
                    <a:pt x="0" y="187"/>
                    <a:pt x="0" y="207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3840" y="300"/>
                    <a:pt x="3840" y="300"/>
                    <a:pt x="3840" y="300"/>
                  </a:cubicBezTo>
                  <a:cubicBezTo>
                    <a:pt x="3840" y="182"/>
                    <a:pt x="3840" y="182"/>
                    <a:pt x="3840" y="182"/>
                  </a:cubicBezTo>
                  <a:cubicBezTo>
                    <a:pt x="3840" y="171"/>
                    <a:pt x="3840" y="160"/>
                    <a:pt x="3840" y="148"/>
                  </a:cubicBezTo>
                  <a:cubicBezTo>
                    <a:pt x="3840" y="114"/>
                    <a:pt x="3840" y="80"/>
                    <a:pt x="3840" y="46"/>
                  </a:cubicBezTo>
                  <a:cubicBezTo>
                    <a:pt x="3826" y="40"/>
                    <a:pt x="3811" y="43"/>
                    <a:pt x="3797" y="45"/>
                  </a:cubicBezTo>
                  <a:close/>
                </a:path>
              </a:pathLst>
            </a:custGeom>
            <a:solidFill>
              <a:srgbClr val="79C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6823D-2916-4726-9F13-C37DA138C23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36EC66-387F-4CE0-A5CB-30170397489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38DD0EB-FB6B-47C9-B4E0-09CA06633F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D7A64E-D634-4380-A4CD-5C8F89C6065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8B50F2-F896-43B9-B08A-30FF1A12BA6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2DE7AD-0C6B-4132-8A85-45BE0E4421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Our Team Style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30"/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/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/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/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/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/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/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4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1517553" y="5363849"/>
            <a:ext cx="1074300" cy="309125"/>
            <a:chOff x="3130166" y="5667342"/>
            <a:chExt cx="1254837" cy="361074"/>
          </a:xfrm>
          <a:solidFill>
            <a:srgbClr val="00B0F0"/>
          </a:solidFill>
        </p:grpSpPr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94E2B342-3425-419F-8243-160DEDEA791A}"/>
              </a:ext>
            </a:extLst>
          </p:cNvPr>
          <p:cNvSpPr txBox="1">
            <a:spLocks/>
          </p:cNvSpPr>
          <p:nvPr/>
        </p:nvSpPr>
        <p:spPr>
          <a:xfrm>
            <a:off x="1154603" y="4534375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rgbClr val="00B0F0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1154503" y="4829814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86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4163771" y="5402649"/>
            <a:ext cx="1074300" cy="309125"/>
            <a:chOff x="3130166" y="5667342"/>
            <a:chExt cx="1254837" cy="361074"/>
          </a:xfrm>
          <a:solidFill>
            <a:srgbClr val="00B0F0"/>
          </a:solidFill>
        </p:grpSpPr>
        <p:sp>
          <p:nvSpPr>
            <p:cNvPr id="87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8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0" name="Text Placeholder 5">
            <a:extLst>
              <a:ext uri="{FF2B5EF4-FFF2-40B4-BE49-F238E27FC236}">
                <a16:creationId xmlns:a16="http://schemas.microsoft.com/office/drawing/2014/main" id="{94E2B342-3425-419F-8243-160DEDEA791A}"/>
              </a:ext>
            </a:extLst>
          </p:cNvPr>
          <p:cNvSpPr txBox="1">
            <a:spLocks/>
          </p:cNvSpPr>
          <p:nvPr/>
        </p:nvSpPr>
        <p:spPr>
          <a:xfrm>
            <a:off x="3800821" y="4573175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rgbClr val="00B0F0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91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3800721" y="4868614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92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6906662" y="5379645"/>
            <a:ext cx="1074300" cy="309125"/>
            <a:chOff x="3130166" y="5667342"/>
            <a:chExt cx="1254837" cy="361074"/>
          </a:xfrm>
          <a:solidFill>
            <a:srgbClr val="00B0F0"/>
          </a:solidFill>
        </p:grpSpPr>
        <p:sp>
          <p:nvSpPr>
            <p:cNvPr id="93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4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94E2B342-3425-419F-8243-160DEDEA791A}"/>
              </a:ext>
            </a:extLst>
          </p:cNvPr>
          <p:cNvSpPr txBox="1">
            <a:spLocks/>
          </p:cNvSpPr>
          <p:nvPr/>
        </p:nvSpPr>
        <p:spPr>
          <a:xfrm>
            <a:off x="6543712" y="4550171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rgbClr val="00B0F0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97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6543612" y="484561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98" name="Group 39">
            <a:extLst>
              <a:ext uri="{FF2B5EF4-FFF2-40B4-BE49-F238E27FC236}">
                <a16:creationId xmlns:a16="http://schemas.microsoft.com/office/drawing/2014/main" id="{5C95D998-3620-4968-934A-59DDB8388090}"/>
              </a:ext>
            </a:extLst>
          </p:cNvPr>
          <p:cNvGrpSpPr/>
          <p:nvPr/>
        </p:nvGrpSpPr>
        <p:grpSpPr>
          <a:xfrm>
            <a:off x="9629916" y="5389542"/>
            <a:ext cx="1074300" cy="309125"/>
            <a:chOff x="3130166" y="5667342"/>
            <a:chExt cx="1254837" cy="361074"/>
          </a:xfrm>
          <a:solidFill>
            <a:srgbClr val="00B0F0"/>
          </a:solidFill>
        </p:grpSpPr>
        <p:sp>
          <p:nvSpPr>
            <p:cNvPr id="99" name="Rounded Rectangle 3">
              <a:extLst>
                <a:ext uri="{FF2B5EF4-FFF2-40B4-BE49-F238E27FC236}">
                  <a16:creationId xmlns:a16="http://schemas.microsoft.com/office/drawing/2014/main" id="{16D2367A-5A50-4965-B706-4459FDAC189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9">
              <a:extLst>
                <a:ext uri="{FF2B5EF4-FFF2-40B4-BE49-F238E27FC236}">
                  <a16:creationId xmlns:a16="http://schemas.microsoft.com/office/drawing/2014/main" id="{FFD01533-5720-4EF1-BB96-2C7F6AFF6ED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" name="Rounded Rectangle 2">
              <a:extLst>
                <a:ext uri="{FF2B5EF4-FFF2-40B4-BE49-F238E27FC236}">
                  <a16:creationId xmlns:a16="http://schemas.microsoft.com/office/drawing/2014/main" id="{27C62F69-7AF8-479D-AF86-ECBAEC76209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94E2B342-3425-419F-8243-160DEDEA791A}"/>
              </a:ext>
            </a:extLst>
          </p:cNvPr>
          <p:cNvSpPr txBox="1">
            <a:spLocks/>
          </p:cNvSpPr>
          <p:nvPr/>
        </p:nvSpPr>
        <p:spPr>
          <a:xfrm>
            <a:off x="9266966" y="4560068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rgbClr val="00B0F0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103" name="TextBox 49">
            <a:extLst>
              <a:ext uri="{FF2B5EF4-FFF2-40B4-BE49-F238E27FC236}">
                <a16:creationId xmlns:a16="http://schemas.microsoft.com/office/drawing/2014/main" id="{73338617-1906-4A69-9255-86BFC55F0439}"/>
              </a:ext>
            </a:extLst>
          </p:cNvPr>
          <p:cNvSpPr txBox="1"/>
          <p:nvPr/>
        </p:nvSpPr>
        <p:spPr>
          <a:xfrm>
            <a:off x="9266866" y="4855507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862" y="4043132"/>
            <a:ext cx="562665" cy="3509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052" y="3934739"/>
            <a:ext cx="233956" cy="52640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998" y="4062507"/>
            <a:ext cx="565625" cy="2904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1970" y="3894018"/>
            <a:ext cx="332877" cy="60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3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839" y="17108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955061" y="409485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518667" y="417420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442435" y="311898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558261" y="309315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88067" y="423216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335398" y="312649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1081344" y="513738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1056066" y="212542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537212" y="513880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92037" y="101959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329428" y="415073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849485" y="312521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247867" y="419352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99582" y="103335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340758" y="100029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207767" y="95669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176907" y="423627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220199" y="323530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127521" y="323530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7034843" y="323530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942163" y="323530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140820" y="317501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856731" y="202924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816575" y="202871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519444" y="993702"/>
            <a:ext cx="544275" cy="544275"/>
          </a:xfrm>
          <a:prstGeom prst="heart">
            <a:avLst/>
          </a:pr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85087" y="516969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325457" y="522459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748157" y="516940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6046301" y="520108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7022733" y="513799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88109" y="518349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87157" y="513410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538857" y="93490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126020" y="93184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775020" y="102455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651529" y="98648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643837" y="208919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64924" y="208807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94132" y="208807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214066" y="208435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1042295" y="423038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506427" y="195316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92427" y="211150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135227" y="419804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91035" y="416534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Freeform 5"/>
          <p:cNvSpPr>
            <a:spLocks/>
          </p:cNvSpPr>
          <p:nvPr/>
        </p:nvSpPr>
        <p:spPr bwMode="auto">
          <a:xfrm>
            <a:off x="2035175" y="2393951"/>
            <a:ext cx="727075" cy="145732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4" name="Freeform 6"/>
          <p:cNvSpPr>
            <a:spLocks/>
          </p:cNvSpPr>
          <p:nvPr/>
        </p:nvSpPr>
        <p:spPr bwMode="auto">
          <a:xfrm>
            <a:off x="2762250" y="2393951"/>
            <a:ext cx="727075" cy="145732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5" name="Freeform 7"/>
          <p:cNvSpPr>
            <a:spLocks/>
          </p:cNvSpPr>
          <p:nvPr/>
        </p:nvSpPr>
        <p:spPr bwMode="auto">
          <a:xfrm>
            <a:off x="8891588" y="3997326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6" name="Freeform 8"/>
          <p:cNvSpPr>
            <a:spLocks/>
          </p:cNvSpPr>
          <p:nvPr/>
        </p:nvSpPr>
        <p:spPr bwMode="auto">
          <a:xfrm>
            <a:off x="9618663" y="3997326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7" name="Freeform 9"/>
          <p:cNvSpPr>
            <a:spLocks/>
          </p:cNvSpPr>
          <p:nvPr/>
        </p:nvSpPr>
        <p:spPr bwMode="auto">
          <a:xfrm>
            <a:off x="7143750" y="3975101"/>
            <a:ext cx="727075" cy="145732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8" name="Freeform 10"/>
          <p:cNvSpPr>
            <a:spLocks/>
          </p:cNvSpPr>
          <p:nvPr/>
        </p:nvSpPr>
        <p:spPr bwMode="auto">
          <a:xfrm>
            <a:off x="7870825" y="3975101"/>
            <a:ext cx="727075" cy="145732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9" name="Freeform 11"/>
          <p:cNvSpPr>
            <a:spLocks/>
          </p:cNvSpPr>
          <p:nvPr/>
        </p:nvSpPr>
        <p:spPr bwMode="auto">
          <a:xfrm>
            <a:off x="7183438" y="2409826"/>
            <a:ext cx="727075" cy="145732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0" name="Freeform 12"/>
          <p:cNvSpPr>
            <a:spLocks/>
          </p:cNvSpPr>
          <p:nvPr/>
        </p:nvSpPr>
        <p:spPr bwMode="auto">
          <a:xfrm>
            <a:off x="7910513" y="2409826"/>
            <a:ext cx="727075" cy="145732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3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1" name="Freeform 13"/>
          <p:cNvSpPr>
            <a:spLocks/>
          </p:cNvSpPr>
          <p:nvPr/>
        </p:nvSpPr>
        <p:spPr bwMode="auto">
          <a:xfrm>
            <a:off x="8851900" y="2393951"/>
            <a:ext cx="730250" cy="1458913"/>
          </a:xfrm>
          <a:custGeom>
            <a:avLst/>
            <a:gdLst>
              <a:gd name="T0" fmla="*/ 0 w 274"/>
              <a:gd name="T1" fmla="*/ 274 h 547"/>
              <a:gd name="T2" fmla="*/ 274 w 274"/>
              <a:gd name="T3" fmla="*/ 547 h 547"/>
              <a:gd name="T4" fmla="*/ 274 w 274"/>
              <a:gd name="T5" fmla="*/ 0 h 547"/>
              <a:gd name="T6" fmla="*/ 0 w 274"/>
              <a:gd name="T7" fmla="*/ 274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" h="547">
                <a:moveTo>
                  <a:pt x="0" y="274"/>
                </a:moveTo>
                <a:cubicBezTo>
                  <a:pt x="0" y="424"/>
                  <a:pt x="123" y="547"/>
                  <a:pt x="274" y="547"/>
                </a:cubicBezTo>
                <a:cubicBezTo>
                  <a:pt x="274" y="0"/>
                  <a:pt x="274" y="0"/>
                  <a:pt x="274" y="0"/>
                </a:cubicBezTo>
                <a:cubicBezTo>
                  <a:pt x="123" y="0"/>
                  <a:pt x="0" y="123"/>
                  <a:pt x="0" y="274"/>
                </a:cubicBezTo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2" name="Freeform 14"/>
          <p:cNvSpPr>
            <a:spLocks/>
          </p:cNvSpPr>
          <p:nvPr/>
        </p:nvSpPr>
        <p:spPr bwMode="auto">
          <a:xfrm>
            <a:off x="9582150" y="2393951"/>
            <a:ext cx="727075" cy="1458913"/>
          </a:xfrm>
          <a:custGeom>
            <a:avLst/>
            <a:gdLst>
              <a:gd name="T0" fmla="*/ 0 w 273"/>
              <a:gd name="T1" fmla="*/ 0 h 547"/>
              <a:gd name="T2" fmla="*/ 0 w 273"/>
              <a:gd name="T3" fmla="*/ 547 h 547"/>
              <a:gd name="T4" fmla="*/ 273 w 273"/>
              <a:gd name="T5" fmla="*/ 274 h 547"/>
              <a:gd name="T6" fmla="*/ 0 w 273"/>
              <a:gd name="T7" fmla="*/ 0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7">
                <a:moveTo>
                  <a:pt x="0" y="0"/>
                </a:moveTo>
                <a:cubicBezTo>
                  <a:pt x="0" y="547"/>
                  <a:pt x="0" y="547"/>
                  <a:pt x="0" y="547"/>
                </a:cubicBezTo>
                <a:cubicBezTo>
                  <a:pt x="150" y="547"/>
                  <a:pt x="273" y="424"/>
                  <a:pt x="273" y="274"/>
                </a:cubicBezTo>
                <a:cubicBezTo>
                  <a:pt x="273" y="123"/>
                  <a:pt x="150" y="0"/>
                  <a:pt x="0" y="0"/>
                </a:cubicBezTo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3" name="Freeform 15"/>
          <p:cNvSpPr>
            <a:spLocks/>
          </p:cNvSpPr>
          <p:nvPr/>
        </p:nvSpPr>
        <p:spPr bwMode="auto">
          <a:xfrm>
            <a:off x="8891588" y="765176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4" name="Freeform 16"/>
          <p:cNvSpPr>
            <a:spLocks/>
          </p:cNvSpPr>
          <p:nvPr/>
        </p:nvSpPr>
        <p:spPr bwMode="auto">
          <a:xfrm>
            <a:off x="9618663" y="765176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5" name="Freeform 17"/>
          <p:cNvSpPr>
            <a:spLocks/>
          </p:cNvSpPr>
          <p:nvPr/>
        </p:nvSpPr>
        <p:spPr bwMode="auto">
          <a:xfrm>
            <a:off x="3713163" y="2393951"/>
            <a:ext cx="728663" cy="1457325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3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3" y="0"/>
                  <a:pt x="0" y="123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6" name="Freeform 18"/>
          <p:cNvSpPr>
            <a:spLocks/>
          </p:cNvSpPr>
          <p:nvPr/>
        </p:nvSpPr>
        <p:spPr bwMode="auto">
          <a:xfrm>
            <a:off x="4441825" y="2393951"/>
            <a:ext cx="727075" cy="1457325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3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7" name="Freeform 19"/>
          <p:cNvSpPr>
            <a:spLocks/>
          </p:cNvSpPr>
          <p:nvPr/>
        </p:nvSpPr>
        <p:spPr bwMode="auto">
          <a:xfrm>
            <a:off x="5486400" y="2373313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3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3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8" name="Freeform 20"/>
          <p:cNvSpPr>
            <a:spLocks/>
          </p:cNvSpPr>
          <p:nvPr/>
        </p:nvSpPr>
        <p:spPr bwMode="auto">
          <a:xfrm>
            <a:off x="6213475" y="2373313"/>
            <a:ext cx="730250" cy="1455738"/>
          </a:xfrm>
          <a:custGeom>
            <a:avLst/>
            <a:gdLst>
              <a:gd name="T0" fmla="*/ 0 w 274"/>
              <a:gd name="T1" fmla="*/ 0 h 546"/>
              <a:gd name="T2" fmla="*/ 0 w 274"/>
              <a:gd name="T3" fmla="*/ 546 h 546"/>
              <a:gd name="T4" fmla="*/ 274 w 274"/>
              <a:gd name="T5" fmla="*/ 273 h 546"/>
              <a:gd name="T6" fmla="*/ 0 w 274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4" y="424"/>
                  <a:pt x="274" y="273"/>
                </a:cubicBezTo>
                <a:cubicBezTo>
                  <a:pt x="274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9" name="Freeform 21"/>
          <p:cNvSpPr>
            <a:spLocks/>
          </p:cNvSpPr>
          <p:nvPr/>
        </p:nvSpPr>
        <p:spPr bwMode="auto">
          <a:xfrm>
            <a:off x="5462588" y="3933826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0" name="Freeform 22"/>
          <p:cNvSpPr>
            <a:spLocks/>
          </p:cNvSpPr>
          <p:nvPr/>
        </p:nvSpPr>
        <p:spPr bwMode="auto">
          <a:xfrm>
            <a:off x="6189663" y="3933826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1" name="Freeform 23"/>
          <p:cNvSpPr>
            <a:spLocks/>
          </p:cNvSpPr>
          <p:nvPr/>
        </p:nvSpPr>
        <p:spPr bwMode="auto">
          <a:xfrm>
            <a:off x="3779838" y="3992563"/>
            <a:ext cx="728663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4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2" name="Freeform 24"/>
          <p:cNvSpPr>
            <a:spLocks/>
          </p:cNvSpPr>
          <p:nvPr/>
        </p:nvSpPr>
        <p:spPr bwMode="auto">
          <a:xfrm>
            <a:off x="4508500" y="3992563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4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3" name="Freeform 25"/>
          <p:cNvSpPr>
            <a:spLocks/>
          </p:cNvSpPr>
          <p:nvPr/>
        </p:nvSpPr>
        <p:spPr bwMode="auto">
          <a:xfrm>
            <a:off x="2035175" y="3938588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4" name="Freeform 26"/>
          <p:cNvSpPr>
            <a:spLocks/>
          </p:cNvSpPr>
          <p:nvPr/>
        </p:nvSpPr>
        <p:spPr bwMode="auto">
          <a:xfrm>
            <a:off x="2762250" y="3938588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3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5" name="Freeform 27"/>
          <p:cNvSpPr>
            <a:spLocks/>
          </p:cNvSpPr>
          <p:nvPr/>
        </p:nvSpPr>
        <p:spPr bwMode="auto">
          <a:xfrm>
            <a:off x="2227263" y="4125913"/>
            <a:ext cx="801688" cy="833438"/>
          </a:xfrm>
          <a:custGeom>
            <a:avLst/>
            <a:gdLst>
              <a:gd name="T0" fmla="*/ 300 w 301"/>
              <a:gd name="T1" fmla="*/ 143 h 313"/>
              <a:gd name="T2" fmla="*/ 290 w 301"/>
              <a:gd name="T3" fmla="*/ 142 h 313"/>
              <a:gd name="T4" fmla="*/ 151 w 301"/>
              <a:gd name="T5" fmla="*/ 266 h 313"/>
              <a:gd name="T6" fmla="*/ 142 w 301"/>
              <a:gd name="T7" fmla="*/ 256 h 313"/>
              <a:gd name="T8" fmla="*/ 281 w 301"/>
              <a:gd name="T9" fmla="*/ 132 h 313"/>
              <a:gd name="T10" fmla="*/ 282 w 301"/>
              <a:gd name="T11" fmla="*/ 122 h 313"/>
              <a:gd name="T12" fmla="*/ 281 w 301"/>
              <a:gd name="T13" fmla="*/ 121 h 313"/>
              <a:gd name="T14" fmla="*/ 270 w 301"/>
              <a:gd name="T15" fmla="*/ 120 h 313"/>
              <a:gd name="T16" fmla="*/ 131 w 301"/>
              <a:gd name="T17" fmla="*/ 244 h 313"/>
              <a:gd name="T18" fmla="*/ 123 w 301"/>
              <a:gd name="T19" fmla="*/ 234 h 313"/>
              <a:gd name="T20" fmla="*/ 261 w 301"/>
              <a:gd name="T21" fmla="*/ 111 h 313"/>
              <a:gd name="T22" fmla="*/ 262 w 301"/>
              <a:gd name="T23" fmla="*/ 100 h 313"/>
              <a:gd name="T24" fmla="*/ 261 w 301"/>
              <a:gd name="T25" fmla="*/ 99 h 313"/>
              <a:gd name="T26" fmla="*/ 250 w 301"/>
              <a:gd name="T27" fmla="*/ 98 h 313"/>
              <a:gd name="T28" fmla="*/ 112 w 301"/>
              <a:gd name="T29" fmla="*/ 222 h 313"/>
              <a:gd name="T30" fmla="*/ 103 w 301"/>
              <a:gd name="T31" fmla="*/ 212 h 313"/>
              <a:gd name="T32" fmla="*/ 242 w 301"/>
              <a:gd name="T33" fmla="*/ 89 h 313"/>
              <a:gd name="T34" fmla="*/ 242 w 301"/>
              <a:gd name="T35" fmla="*/ 78 h 313"/>
              <a:gd name="T36" fmla="*/ 242 w 301"/>
              <a:gd name="T37" fmla="*/ 77 h 313"/>
              <a:gd name="T38" fmla="*/ 231 w 301"/>
              <a:gd name="T39" fmla="*/ 76 h 313"/>
              <a:gd name="T40" fmla="*/ 92 w 301"/>
              <a:gd name="T41" fmla="*/ 200 h 313"/>
              <a:gd name="T42" fmla="*/ 84 w 301"/>
              <a:gd name="T43" fmla="*/ 190 h 313"/>
              <a:gd name="T44" fmla="*/ 222 w 301"/>
              <a:gd name="T45" fmla="*/ 67 h 313"/>
              <a:gd name="T46" fmla="*/ 223 w 301"/>
              <a:gd name="T47" fmla="*/ 56 h 313"/>
              <a:gd name="T48" fmla="*/ 222 w 301"/>
              <a:gd name="T49" fmla="*/ 55 h 313"/>
              <a:gd name="T50" fmla="*/ 211 w 301"/>
              <a:gd name="T51" fmla="*/ 54 h 313"/>
              <a:gd name="T52" fmla="*/ 73 w 301"/>
              <a:gd name="T53" fmla="*/ 178 h 313"/>
              <a:gd name="T54" fmla="*/ 64 w 301"/>
              <a:gd name="T55" fmla="*/ 169 h 313"/>
              <a:gd name="T56" fmla="*/ 203 w 301"/>
              <a:gd name="T57" fmla="*/ 45 h 313"/>
              <a:gd name="T58" fmla="*/ 203 w 301"/>
              <a:gd name="T59" fmla="*/ 34 h 313"/>
              <a:gd name="T60" fmla="*/ 202 w 301"/>
              <a:gd name="T61" fmla="*/ 33 h 313"/>
              <a:gd name="T62" fmla="*/ 192 w 301"/>
              <a:gd name="T63" fmla="*/ 32 h 313"/>
              <a:gd name="T64" fmla="*/ 53 w 301"/>
              <a:gd name="T65" fmla="*/ 156 h 313"/>
              <a:gd name="T66" fmla="*/ 46 w 301"/>
              <a:gd name="T67" fmla="*/ 148 h 313"/>
              <a:gd name="T68" fmla="*/ 181 w 301"/>
              <a:gd name="T69" fmla="*/ 27 h 313"/>
              <a:gd name="T70" fmla="*/ 182 w 301"/>
              <a:gd name="T71" fmla="*/ 7 h 313"/>
              <a:gd name="T72" fmla="*/ 161 w 301"/>
              <a:gd name="T73" fmla="*/ 6 h 313"/>
              <a:gd name="T74" fmla="*/ 142 w 301"/>
              <a:gd name="T75" fmla="*/ 23 h 313"/>
              <a:gd name="T76" fmla="*/ 13 w 301"/>
              <a:gd name="T77" fmla="*/ 138 h 313"/>
              <a:gd name="T78" fmla="*/ 13 w 301"/>
              <a:gd name="T79" fmla="*/ 138 h 313"/>
              <a:gd name="T80" fmla="*/ 13 w 301"/>
              <a:gd name="T81" fmla="*/ 138 h 313"/>
              <a:gd name="T82" fmla="*/ 110 w 301"/>
              <a:gd name="T83" fmla="*/ 313 h 313"/>
              <a:gd name="T84" fmla="*/ 301 w 301"/>
              <a:gd name="T85" fmla="*/ 143 h 313"/>
              <a:gd name="T86" fmla="*/ 300 w 301"/>
              <a:gd name="T87" fmla="*/ 143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01" h="313">
                <a:moveTo>
                  <a:pt x="300" y="143"/>
                </a:moveTo>
                <a:cubicBezTo>
                  <a:pt x="298" y="140"/>
                  <a:pt x="293" y="139"/>
                  <a:pt x="290" y="142"/>
                </a:cubicBezTo>
                <a:cubicBezTo>
                  <a:pt x="151" y="266"/>
                  <a:pt x="151" y="266"/>
                  <a:pt x="151" y="266"/>
                </a:cubicBezTo>
                <a:cubicBezTo>
                  <a:pt x="142" y="256"/>
                  <a:pt x="142" y="256"/>
                  <a:pt x="142" y="256"/>
                </a:cubicBezTo>
                <a:cubicBezTo>
                  <a:pt x="281" y="132"/>
                  <a:pt x="281" y="132"/>
                  <a:pt x="281" y="132"/>
                </a:cubicBezTo>
                <a:cubicBezTo>
                  <a:pt x="284" y="130"/>
                  <a:pt x="284" y="125"/>
                  <a:pt x="282" y="122"/>
                </a:cubicBezTo>
                <a:cubicBezTo>
                  <a:pt x="281" y="121"/>
                  <a:pt x="281" y="121"/>
                  <a:pt x="281" y="121"/>
                </a:cubicBezTo>
                <a:cubicBezTo>
                  <a:pt x="278" y="118"/>
                  <a:pt x="273" y="117"/>
                  <a:pt x="270" y="120"/>
                </a:cubicBezTo>
                <a:cubicBezTo>
                  <a:pt x="131" y="244"/>
                  <a:pt x="131" y="244"/>
                  <a:pt x="131" y="244"/>
                </a:cubicBezTo>
                <a:cubicBezTo>
                  <a:pt x="123" y="234"/>
                  <a:pt x="123" y="234"/>
                  <a:pt x="123" y="234"/>
                </a:cubicBezTo>
                <a:cubicBezTo>
                  <a:pt x="261" y="111"/>
                  <a:pt x="261" y="111"/>
                  <a:pt x="261" y="111"/>
                </a:cubicBezTo>
                <a:cubicBezTo>
                  <a:pt x="265" y="108"/>
                  <a:pt x="265" y="103"/>
                  <a:pt x="262" y="100"/>
                </a:cubicBezTo>
                <a:cubicBezTo>
                  <a:pt x="261" y="99"/>
                  <a:pt x="261" y="99"/>
                  <a:pt x="261" y="99"/>
                </a:cubicBezTo>
                <a:cubicBezTo>
                  <a:pt x="258" y="96"/>
                  <a:pt x="254" y="95"/>
                  <a:pt x="250" y="98"/>
                </a:cubicBezTo>
                <a:cubicBezTo>
                  <a:pt x="112" y="222"/>
                  <a:pt x="112" y="222"/>
                  <a:pt x="112" y="222"/>
                </a:cubicBezTo>
                <a:cubicBezTo>
                  <a:pt x="103" y="212"/>
                  <a:pt x="103" y="212"/>
                  <a:pt x="103" y="212"/>
                </a:cubicBezTo>
                <a:cubicBezTo>
                  <a:pt x="242" y="89"/>
                  <a:pt x="242" y="89"/>
                  <a:pt x="242" y="89"/>
                </a:cubicBezTo>
                <a:cubicBezTo>
                  <a:pt x="245" y="86"/>
                  <a:pt x="245" y="81"/>
                  <a:pt x="242" y="78"/>
                </a:cubicBezTo>
                <a:cubicBezTo>
                  <a:pt x="242" y="77"/>
                  <a:pt x="242" y="77"/>
                  <a:pt x="242" y="77"/>
                </a:cubicBezTo>
                <a:cubicBezTo>
                  <a:pt x="239" y="74"/>
                  <a:pt x="234" y="74"/>
                  <a:pt x="231" y="76"/>
                </a:cubicBezTo>
                <a:cubicBezTo>
                  <a:pt x="92" y="200"/>
                  <a:pt x="92" y="200"/>
                  <a:pt x="92" y="200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222" y="67"/>
                  <a:pt x="222" y="67"/>
                  <a:pt x="222" y="67"/>
                </a:cubicBezTo>
                <a:cubicBezTo>
                  <a:pt x="225" y="64"/>
                  <a:pt x="226" y="59"/>
                  <a:pt x="223" y="56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219" y="52"/>
                  <a:pt x="214" y="52"/>
                  <a:pt x="211" y="54"/>
                </a:cubicBezTo>
                <a:cubicBezTo>
                  <a:pt x="73" y="178"/>
                  <a:pt x="73" y="178"/>
                  <a:pt x="73" y="178"/>
                </a:cubicBezTo>
                <a:cubicBezTo>
                  <a:pt x="64" y="169"/>
                  <a:pt x="64" y="169"/>
                  <a:pt x="64" y="169"/>
                </a:cubicBezTo>
                <a:cubicBezTo>
                  <a:pt x="203" y="45"/>
                  <a:pt x="203" y="45"/>
                  <a:pt x="203" y="45"/>
                </a:cubicBezTo>
                <a:cubicBezTo>
                  <a:pt x="206" y="42"/>
                  <a:pt x="206" y="37"/>
                  <a:pt x="203" y="34"/>
                </a:cubicBezTo>
                <a:cubicBezTo>
                  <a:pt x="202" y="33"/>
                  <a:pt x="202" y="33"/>
                  <a:pt x="202" y="33"/>
                </a:cubicBezTo>
                <a:cubicBezTo>
                  <a:pt x="200" y="30"/>
                  <a:pt x="195" y="30"/>
                  <a:pt x="192" y="32"/>
                </a:cubicBezTo>
                <a:cubicBezTo>
                  <a:pt x="53" y="156"/>
                  <a:pt x="53" y="156"/>
                  <a:pt x="53" y="156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181" y="27"/>
                  <a:pt x="181" y="27"/>
                  <a:pt x="181" y="27"/>
                </a:cubicBezTo>
                <a:cubicBezTo>
                  <a:pt x="187" y="22"/>
                  <a:pt x="187" y="13"/>
                  <a:pt x="182" y="7"/>
                </a:cubicBezTo>
                <a:cubicBezTo>
                  <a:pt x="176" y="1"/>
                  <a:pt x="167" y="0"/>
                  <a:pt x="161" y="6"/>
                </a:cubicBezTo>
                <a:cubicBezTo>
                  <a:pt x="142" y="23"/>
                  <a:pt x="142" y="23"/>
                  <a:pt x="142" y="23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0" y="150"/>
                  <a:pt x="38" y="233"/>
                  <a:pt x="110" y="313"/>
                </a:cubicBezTo>
                <a:cubicBezTo>
                  <a:pt x="301" y="143"/>
                  <a:pt x="301" y="143"/>
                  <a:pt x="301" y="143"/>
                </a:cubicBezTo>
                <a:lnTo>
                  <a:pt x="300" y="143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6" name="Freeform 28"/>
          <p:cNvSpPr>
            <a:spLocks/>
          </p:cNvSpPr>
          <p:nvPr/>
        </p:nvSpPr>
        <p:spPr bwMode="auto">
          <a:xfrm>
            <a:off x="2519363" y="4506913"/>
            <a:ext cx="847725" cy="796925"/>
          </a:xfrm>
          <a:custGeom>
            <a:avLst/>
            <a:gdLst>
              <a:gd name="T0" fmla="*/ 163 w 318"/>
              <a:gd name="T1" fmla="*/ 287 h 299"/>
              <a:gd name="T2" fmla="*/ 163 w 318"/>
              <a:gd name="T3" fmla="*/ 287 h 299"/>
              <a:gd name="T4" fmla="*/ 312 w 318"/>
              <a:gd name="T5" fmla="*/ 154 h 299"/>
              <a:gd name="T6" fmla="*/ 313 w 318"/>
              <a:gd name="T7" fmla="*/ 134 h 299"/>
              <a:gd name="T8" fmla="*/ 292 w 318"/>
              <a:gd name="T9" fmla="*/ 133 h 299"/>
              <a:gd name="T10" fmla="*/ 157 w 318"/>
              <a:gd name="T11" fmla="*/ 253 h 299"/>
              <a:gd name="T12" fmla="*/ 150 w 318"/>
              <a:gd name="T13" fmla="*/ 245 h 299"/>
              <a:gd name="T14" fmla="*/ 289 w 318"/>
              <a:gd name="T15" fmla="*/ 121 h 299"/>
              <a:gd name="T16" fmla="*/ 289 w 318"/>
              <a:gd name="T17" fmla="*/ 110 h 299"/>
              <a:gd name="T18" fmla="*/ 288 w 318"/>
              <a:gd name="T19" fmla="*/ 109 h 299"/>
              <a:gd name="T20" fmla="*/ 278 w 318"/>
              <a:gd name="T21" fmla="*/ 109 h 299"/>
              <a:gd name="T22" fmla="*/ 139 w 318"/>
              <a:gd name="T23" fmla="*/ 233 h 299"/>
              <a:gd name="T24" fmla="*/ 130 w 318"/>
              <a:gd name="T25" fmla="*/ 223 h 299"/>
              <a:gd name="T26" fmla="*/ 269 w 318"/>
              <a:gd name="T27" fmla="*/ 99 h 299"/>
              <a:gd name="T28" fmla="*/ 270 w 318"/>
              <a:gd name="T29" fmla="*/ 88 h 299"/>
              <a:gd name="T30" fmla="*/ 269 w 318"/>
              <a:gd name="T31" fmla="*/ 87 h 299"/>
              <a:gd name="T32" fmla="*/ 258 w 318"/>
              <a:gd name="T33" fmla="*/ 87 h 299"/>
              <a:gd name="T34" fmla="*/ 119 w 318"/>
              <a:gd name="T35" fmla="*/ 211 h 299"/>
              <a:gd name="T36" fmla="*/ 111 w 318"/>
              <a:gd name="T37" fmla="*/ 201 h 299"/>
              <a:gd name="T38" fmla="*/ 249 w 318"/>
              <a:gd name="T39" fmla="*/ 77 h 299"/>
              <a:gd name="T40" fmla="*/ 250 w 318"/>
              <a:gd name="T41" fmla="*/ 67 h 299"/>
              <a:gd name="T42" fmla="*/ 249 w 318"/>
              <a:gd name="T43" fmla="*/ 66 h 299"/>
              <a:gd name="T44" fmla="*/ 238 w 318"/>
              <a:gd name="T45" fmla="*/ 65 h 299"/>
              <a:gd name="T46" fmla="*/ 100 w 318"/>
              <a:gd name="T47" fmla="*/ 189 h 299"/>
              <a:gd name="T48" fmla="*/ 91 w 318"/>
              <a:gd name="T49" fmla="*/ 179 h 299"/>
              <a:gd name="T50" fmla="*/ 230 w 318"/>
              <a:gd name="T51" fmla="*/ 55 h 299"/>
              <a:gd name="T52" fmla="*/ 230 w 318"/>
              <a:gd name="T53" fmla="*/ 45 h 299"/>
              <a:gd name="T54" fmla="*/ 230 w 318"/>
              <a:gd name="T55" fmla="*/ 44 h 299"/>
              <a:gd name="T56" fmla="*/ 219 w 318"/>
              <a:gd name="T57" fmla="*/ 43 h 299"/>
              <a:gd name="T58" fmla="*/ 80 w 318"/>
              <a:gd name="T59" fmla="*/ 167 h 299"/>
              <a:gd name="T60" fmla="*/ 72 w 318"/>
              <a:gd name="T61" fmla="*/ 157 h 299"/>
              <a:gd name="T62" fmla="*/ 210 w 318"/>
              <a:gd name="T63" fmla="*/ 33 h 299"/>
              <a:gd name="T64" fmla="*/ 211 w 318"/>
              <a:gd name="T65" fmla="*/ 23 h 299"/>
              <a:gd name="T66" fmla="*/ 210 w 318"/>
              <a:gd name="T67" fmla="*/ 22 h 299"/>
              <a:gd name="T68" fmla="*/ 199 w 318"/>
              <a:gd name="T69" fmla="*/ 21 h 299"/>
              <a:gd name="T70" fmla="*/ 61 w 318"/>
              <a:gd name="T71" fmla="*/ 145 h 299"/>
              <a:gd name="T72" fmla="*/ 52 w 318"/>
              <a:gd name="T73" fmla="*/ 135 h 299"/>
              <a:gd name="T74" fmla="*/ 191 w 318"/>
              <a:gd name="T75" fmla="*/ 11 h 299"/>
              <a:gd name="T76" fmla="*/ 191 w 318"/>
              <a:gd name="T77" fmla="*/ 1 h 299"/>
              <a:gd name="T78" fmla="*/ 191 w 318"/>
              <a:gd name="T79" fmla="*/ 0 h 299"/>
              <a:gd name="T80" fmla="*/ 0 w 318"/>
              <a:gd name="T81" fmla="*/ 170 h 299"/>
              <a:gd name="T82" fmla="*/ 0 w 318"/>
              <a:gd name="T83" fmla="*/ 170 h 299"/>
              <a:gd name="T84" fmla="*/ 163 w 318"/>
              <a:gd name="T85" fmla="*/ 287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18" h="299">
                <a:moveTo>
                  <a:pt x="163" y="287"/>
                </a:moveTo>
                <a:cubicBezTo>
                  <a:pt x="163" y="287"/>
                  <a:pt x="163" y="287"/>
                  <a:pt x="163" y="287"/>
                </a:cubicBezTo>
                <a:cubicBezTo>
                  <a:pt x="312" y="154"/>
                  <a:pt x="312" y="154"/>
                  <a:pt x="312" y="154"/>
                </a:cubicBezTo>
                <a:cubicBezTo>
                  <a:pt x="318" y="149"/>
                  <a:pt x="318" y="140"/>
                  <a:pt x="313" y="134"/>
                </a:cubicBezTo>
                <a:cubicBezTo>
                  <a:pt x="307" y="128"/>
                  <a:pt x="298" y="127"/>
                  <a:pt x="292" y="133"/>
                </a:cubicBezTo>
                <a:cubicBezTo>
                  <a:pt x="157" y="253"/>
                  <a:pt x="157" y="253"/>
                  <a:pt x="157" y="253"/>
                </a:cubicBezTo>
                <a:cubicBezTo>
                  <a:pt x="150" y="245"/>
                  <a:pt x="150" y="245"/>
                  <a:pt x="150" y="245"/>
                </a:cubicBezTo>
                <a:cubicBezTo>
                  <a:pt x="289" y="121"/>
                  <a:pt x="289" y="121"/>
                  <a:pt x="289" y="121"/>
                </a:cubicBezTo>
                <a:cubicBezTo>
                  <a:pt x="292" y="118"/>
                  <a:pt x="292" y="113"/>
                  <a:pt x="289" y="110"/>
                </a:cubicBezTo>
                <a:cubicBezTo>
                  <a:pt x="288" y="109"/>
                  <a:pt x="288" y="109"/>
                  <a:pt x="288" y="109"/>
                </a:cubicBezTo>
                <a:cubicBezTo>
                  <a:pt x="285" y="106"/>
                  <a:pt x="281" y="106"/>
                  <a:pt x="278" y="109"/>
                </a:cubicBezTo>
                <a:cubicBezTo>
                  <a:pt x="139" y="233"/>
                  <a:pt x="139" y="233"/>
                  <a:pt x="139" y="233"/>
                </a:cubicBezTo>
                <a:cubicBezTo>
                  <a:pt x="130" y="223"/>
                  <a:pt x="130" y="223"/>
                  <a:pt x="130" y="223"/>
                </a:cubicBezTo>
                <a:cubicBezTo>
                  <a:pt x="269" y="99"/>
                  <a:pt x="269" y="99"/>
                  <a:pt x="269" y="99"/>
                </a:cubicBezTo>
                <a:cubicBezTo>
                  <a:pt x="272" y="96"/>
                  <a:pt x="272" y="92"/>
                  <a:pt x="270" y="88"/>
                </a:cubicBezTo>
                <a:cubicBezTo>
                  <a:pt x="269" y="87"/>
                  <a:pt x="269" y="87"/>
                  <a:pt x="269" y="87"/>
                </a:cubicBezTo>
                <a:cubicBezTo>
                  <a:pt x="266" y="84"/>
                  <a:pt x="261" y="84"/>
                  <a:pt x="258" y="87"/>
                </a:cubicBezTo>
                <a:cubicBezTo>
                  <a:pt x="119" y="211"/>
                  <a:pt x="119" y="211"/>
                  <a:pt x="119" y="211"/>
                </a:cubicBezTo>
                <a:cubicBezTo>
                  <a:pt x="111" y="201"/>
                  <a:pt x="111" y="201"/>
                  <a:pt x="111" y="201"/>
                </a:cubicBezTo>
                <a:cubicBezTo>
                  <a:pt x="249" y="77"/>
                  <a:pt x="249" y="77"/>
                  <a:pt x="249" y="77"/>
                </a:cubicBezTo>
                <a:cubicBezTo>
                  <a:pt x="252" y="74"/>
                  <a:pt x="253" y="70"/>
                  <a:pt x="250" y="67"/>
                </a:cubicBezTo>
                <a:cubicBezTo>
                  <a:pt x="249" y="66"/>
                  <a:pt x="249" y="66"/>
                  <a:pt x="249" y="66"/>
                </a:cubicBezTo>
                <a:cubicBezTo>
                  <a:pt x="246" y="62"/>
                  <a:pt x="241" y="62"/>
                  <a:pt x="238" y="65"/>
                </a:cubicBezTo>
                <a:cubicBezTo>
                  <a:pt x="100" y="189"/>
                  <a:pt x="100" y="189"/>
                  <a:pt x="100" y="189"/>
                </a:cubicBezTo>
                <a:cubicBezTo>
                  <a:pt x="91" y="179"/>
                  <a:pt x="91" y="179"/>
                  <a:pt x="91" y="179"/>
                </a:cubicBezTo>
                <a:cubicBezTo>
                  <a:pt x="230" y="55"/>
                  <a:pt x="230" y="55"/>
                  <a:pt x="230" y="55"/>
                </a:cubicBezTo>
                <a:cubicBezTo>
                  <a:pt x="233" y="53"/>
                  <a:pt x="233" y="48"/>
                  <a:pt x="230" y="45"/>
                </a:cubicBezTo>
                <a:cubicBezTo>
                  <a:pt x="230" y="44"/>
                  <a:pt x="230" y="44"/>
                  <a:pt x="230" y="44"/>
                </a:cubicBezTo>
                <a:cubicBezTo>
                  <a:pt x="227" y="40"/>
                  <a:pt x="222" y="40"/>
                  <a:pt x="219" y="43"/>
                </a:cubicBezTo>
                <a:cubicBezTo>
                  <a:pt x="80" y="167"/>
                  <a:pt x="80" y="167"/>
                  <a:pt x="80" y="167"/>
                </a:cubicBezTo>
                <a:cubicBezTo>
                  <a:pt x="72" y="157"/>
                  <a:pt x="72" y="157"/>
                  <a:pt x="72" y="157"/>
                </a:cubicBezTo>
                <a:cubicBezTo>
                  <a:pt x="210" y="33"/>
                  <a:pt x="210" y="33"/>
                  <a:pt x="210" y="33"/>
                </a:cubicBezTo>
                <a:cubicBezTo>
                  <a:pt x="213" y="31"/>
                  <a:pt x="214" y="26"/>
                  <a:pt x="211" y="23"/>
                </a:cubicBezTo>
                <a:cubicBezTo>
                  <a:pt x="210" y="22"/>
                  <a:pt x="210" y="22"/>
                  <a:pt x="210" y="22"/>
                </a:cubicBezTo>
                <a:cubicBezTo>
                  <a:pt x="207" y="19"/>
                  <a:pt x="202" y="18"/>
                  <a:pt x="199" y="21"/>
                </a:cubicBezTo>
                <a:cubicBezTo>
                  <a:pt x="61" y="145"/>
                  <a:pt x="61" y="145"/>
                  <a:pt x="61" y="14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191" y="11"/>
                  <a:pt x="191" y="11"/>
                  <a:pt x="191" y="11"/>
                </a:cubicBezTo>
                <a:cubicBezTo>
                  <a:pt x="194" y="9"/>
                  <a:pt x="194" y="4"/>
                  <a:pt x="191" y="1"/>
                </a:cubicBezTo>
                <a:cubicBezTo>
                  <a:pt x="191" y="0"/>
                  <a:pt x="191" y="0"/>
                  <a:pt x="191" y="0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170"/>
                  <a:pt x="0" y="170"/>
                  <a:pt x="0" y="170"/>
                </a:cubicBezTo>
                <a:cubicBezTo>
                  <a:pt x="72" y="251"/>
                  <a:pt x="150" y="299"/>
                  <a:pt x="163" y="287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7" name="Rectangle 29"/>
          <p:cNvSpPr>
            <a:spLocks noChangeArrowheads="1"/>
          </p:cNvSpPr>
          <p:nvPr/>
        </p:nvSpPr>
        <p:spPr bwMode="auto">
          <a:xfrm>
            <a:off x="9466263" y="4597401"/>
            <a:ext cx="155575" cy="706438"/>
          </a:xfrm>
          <a:prstGeom prst="rect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8" name="Rectangle 30"/>
          <p:cNvSpPr>
            <a:spLocks noChangeArrowheads="1"/>
          </p:cNvSpPr>
          <p:nvPr/>
        </p:nvSpPr>
        <p:spPr bwMode="auto">
          <a:xfrm>
            <a:off x="9621838" y="4597401"/>
            <a:ext cx="157163" cy="706438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9" name="Freeform 31"/>
          <p:cNvSpPr>
            <a:spLocks/>
          </p:cNvSpPr>
          <p:nvPr/>
        </p:nvSpPr>
        <p:spPr bwMode="auto">
          <a:xfrm>
            <a:off x="9328150" y="4119563"/>
            <a:ext cx="47625" cy="230188"/>
          </a:xfrm>
          <a:custGeom>
            <a:avLst/>
            <a:gdLst>
              <a:gd name="T0" fmla="*/ 11 w 18"/>
              <a:gd name="T1" fmla="*/ 0 h 86"/>
              <a:gd name="T2" fmla="*/ 11 w 18"/>
              <a:gd name="T3" fmla="*/ 13 h 86"/>
              <a:gd name="T4" fmla="*/ 5 w 18"/>
              <a:gd name="T5" fmla="*/ 13 h 86"/>
              <a:gd name="T6" fmla="*/ 0 w 18"/>
              <a:gd name="T7" fmla="*/ 17 h 86"/>
              <a:gd name="T8" fmla="*/ 0 w 18"/>
              <a:gd name="T9" fmla="*/ 82 h 86"/>
              <a:gd name="T10" fmla="*/ 5 w 18"/>
              <a:gd name="T11" fmla="*/ 86 h 86"/>
              <a:gd name="T12" fmla="*/ 18 w 18"/>
              <a:gd name="T13" fmla="*/ 86 h 86"/>
              <a:gd name="T14" fmla="*/ 18 w 18"/>
              <a:gd name="T15" fmla="*/ 0 h 86"/>
              <a:gd name="T16" fmla="*/ 11 w 18"/>
              <a:gd name="T17" fmla="*/ 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86">
                <a:moveTo>
                  <a:pt x="11" y="0"/>
                </a:moveTo>
                <a:cubicBezTo>
                  <a:pt x="11" y="13"/>
                  <a:pt x="11" y="13"/>
                  <a:pt x="11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2" y="13"/>
                  <a:pt x="0" y="15"/>
                  <a:pt x="0" y="17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84"/>
                  <a:pt x="2" y="86"/>
                  <a:pt x="5" y="86"/>
                </a:cubicBezTo>
                <a:cubicBezTo>
                  <a:pt x="18" y="86"/>
                  <a:pt x="18" y="86"/>
                  <a:pt x="18" y="86"/>
                </a:cubicBezTo>
                <a:cubicBezTo>
                  <a:pt x="18" y="0"/>
                  <a:pt x="18" y="0"/>
                  <a:pt x="18" y="0"/>
                </a:cubicBezTo>
                <a:lnTo>
                  <a:pt x="11" y="0"/>
                </a:lnTo>
                <a:close/>
              </a:path>
            </a:pathLst>
          </a:custGeom>
          <a:solidFill>
            <a:srgbClr val="EE75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0" name="Freeform 32"/>
          <p:cNvSpPr>
            <a:spLocks/>
          </p:cNvSpPr>
          <p:nvPr/>
        </p:nvSpPr>
        <p:spPr bwMode="auto">
          <a:xfrm>
            <a:off x="9375775" y="4119563"/>
            <a:ext cx="46038" cy="230188"/>
          </a:xfrm>
          <a:custGeom>
            <a:avLst/>
            <a:gdLst>
              <a:gd name="T0" fmla="*/ 12 w 17"/>
              <a:gd name="T1" fmla="*/ 13 h 86"/>
              <a:gd name="T2" fmla="*/ 6 w 17"/>
              <a:gd name="T3" fmla="*/ 13 h 86"/>
              <a:gd name="T4" fmla="*/ 6 w 17"/>
              <a:gd name="T5" fmla="*/ 0 h 86"/>
              <a:gd name="T6" fmla="*/ 0 w 17"/>
              <a:gd name="T7" fmla="*/ 0 h 86"/>
              <a:gd name="T8" fmla="*/ 0 w 17"/>
              <a:gd name="T9" fmla="*/ 86 h 86"/>
              <a:gd name="T10" fmla="*/ 12 w 17"/>
              <a:gd name="T11" fmla="*/ 86 h 86"/>
              <a:gd name="T12" fmla="*/ 17 w 17"/>
              <a:gd name="T13" fmla="*/ 82 h 86"/>
              <a:gd name="T14" fmla="*/ 17 w 17"/>
              <a:gd name="T15" fmla="*/ 17 h 86"/>
              <a:gd name="T16" fmla="*/ 12 w 17"/>
              <a:gd name="T17" fmla="*/ 13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86">
                <a:moveTo>
                  <a:pt x="12" y="13"/>
                </a:moveTo>
                <a:cubicBezTo>
                  <a:pt x="6" y="13"/>
                  <a:pt x="6" y="13"/>
                  <a:pt x="6" y="13"/>
                </a:cubicBezTo>
                <a:cubicBezTo>
                  <a:pt x="6" y="0"/>
                  <a:pt x="6" y="0"/>
                  <a:pt x="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6"/>
                  <a:pt x="0" y="86"/>
                  <a:pt x="0" y="86"/>
                </a:cubicBezTo>
                <a:cubicBezTo>
                  <a:pt x="12" y="86"/>
                  <a:pt x="12" y="86"/>
                  <a:pt x="12" y="86"/>
                </a:cubicBezTo>
                <a:cubicBezTo>
                  <a:pt x="15" y="86"/>
                  <a:pt x="17" y="84"/>
                  <a:pt x="17" y="82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5"/>
                  <a:pt x="15" y="13"/>
                  <a:pt x="12" y="13"/>
                </a:cubicBezTo>
                <a:close/>
              </a:path>
            </a:pathLst>
          </a:custGeom>
          <a:solidFill>
            <a:srgbClr val="EB5B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1" name="Rectangle 33"/>
          <p:cNvSpPr>
            <a:spLocks noChangeArrowheads="1"/>
          </p:cNvSpPr>
          <p:nvPr/>
        </p:nvSpPr>
        <p:spPr bwMode="auto">
          <a:xfrm>
            <a:off x="9350375" y="4111626"/>
            <a:ext cx="25400" cy="19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2" name="Rectangle 34"/>
          <p:cNvSpPr>
            <a:spLocks noChangeArrowheads="1"/>
          </p:cNvSpPr>
          <p:nvPr/>
        </p:nvSpPr>
        <p:spPr bwMode="auto">
          <a:xfrm>
            <a:off x="9375775" y="4111626"/>
            <a:ext cx="26988" cy="19050"/>
          </a:xfrm>
          <a:prstGeom prst="rect">
            <a:avLst/>
          </a:pr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3" name="Freeform 35"/>
          <p:cNvSpPr>
            <a:spLocks/>
          </p:cNvSpPr>
          <p:nvPr/>
        </p:nvSpPr>
        <p:spPr bwMode="auto">
          <a:xfrm>
            <a:off x="9344025" y="4189413"/>
            <a:ext cx="31750" cy="125413"/>
          </a:xfrm>
          <a:custGeom>
            <a:avLst/>
            <a:gdLst>
              <a:gd name="T0" fmla="*/ 3 w 12"/>
              <a:gd name="T1" fmla="*/ 0 h 47"/>
              <a:gd name="T2" fmla="*/ 0 w 12"/>
              <a:gd name="T3" fmla="*/ 3 h 47"/>
              <a:gd name="T4" fmla="*/ 0 w 12"/>
              <a:gd name="T5" fmla="*/ 44 h 47"/>
              <a:gd name="T6" fmla="*/ 3 w 12"/>
              <a:gd name="T7" fmla="*/ 47 h 47"/>
              <a:gd name="T8" fmla="*/ 12 w 12"/>
              <a:gd name="T9" fmla="*/ 47 h 47"/>
              <a:gd name="T10" fmla="*/ 12 w 12"/>
              <a:gd name="T11" fmla="*/ 0 h 47"/>
              <a:gd name="T12" fmla="*/ 3 w 12"/>
              <a:gd name="T13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47">
                <a:moveTo>
                  <a:pt x="3" y="0"/>
                </a:moveTo>
                <a:cubicBezTo>
                  <a:pt x="2" y="0"/>
                  <a:pt x="0" y="1"/>
                  <a:pt x="0" y="3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6"/>
                  <a:pt x="2" y="47"/>
                  <a:pt x="3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0"/>
                  <a:pt x="12" y="0"/>
                  <a:pt x="12" y="0"/>
                </a:cubicBezTo>
                <a:lnTo>
                  <a:pt x="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4" name="Freeform 36"/>
          <p:cNvSpPr>
            <a:spLocks/>
          </p:cNvSpPr>
          <p:nvPr/>
        </p:nvSpPr>
        <p:spPr bwMode="auto">
          <a:xfrm>
            <a:off x="9375775" y="4189413"/>
            <a:ext cx="30163" cy="125413"/>
          </a:xfrm>
          <a:custGeom>
            <a:avLst/>
            <a:gdLst>
              <a:gd name="T0" fmla="*/ 8 w 11"/>
              <a:gd name="T1" fmla="*/ 0 h 47"/>
              <a:gd name="T2" fmla="*/ 0 w 11"/>
              <a:gd name="T3" fmla="*/ 0 h 47"/>
              <a:gd name="T4" fmla="*/ 0 w 11"/>
              <a:gd name="T5" fmla="*/ 47 h 47"/>
              <a:gd name="T6" fmla="*/ 8 w 11"/>
              <a:gd name="T7" fmla="*/ 47 h 47"/>
              <a:gd name="T8" fmla="*/ 11 w 11"/>
              <a:gd name="T9" fmla="*/ 44 h 47"/>
              <a:gd name="T10" fmla="*/ 11 w 11"/>
              <a:gd name="T11" fmla="*/ 3 h 47"/>
              <a:gd name="T12" fmla="*/ 8 w 11"/>
              <a:gd name="T13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47">
                <a:moveTo>
                  <a:pt x="8" y="0"/>
                </a:moveTo>
                <a:cubicBezTo>
                  <a:pt x="0" y="0"/>
                  <a:pt x="0" y="0"/>
                  <a:pt x="0" y="0"/>
                </a:cubicBezTo>
                <a:cubicBezTo>
                  <a:pt x="0" y="47"/>
                  <a:pt x="0" y="47"/>
                  <a:pt x="0" y="47"/>
                </a:cubicBezTo>
                <a:cubicBezTo>
                  <a:pt x="8" y="47"/>
                  <a:pt x="8" y="47"/>
                  <a:pt x="8" y="47"/>
                </a:cubicBezTo>
                <a:cubicBezTo>
                  <a:pt x="10" y="47"/>
                  <a:pt x="11" y="46"/>
                  <a:pt x="11" y="44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1"/>
                  <a:pt x="10" y="0"/>
                  <a:pt x="8" y="0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5" name="Freeform 37"/>
          <p:cNvSpPr>
            <a:spLocks/>
          </p:cNvSpPr>
          <p:nvPr/>
        </p:nvSpPr>
        <p:spPr bwMode="auto">
          <a:xfrm>
            <a:off x="9402763" y="4141788"/>
            <a:ext cx="46038" cy="207963"/>
          </a:xfrm>
          <a:custGeom>
            <a:avLst/>
            <a:gdLst>
              <a:gd name="T0" fmla="*/ 10 w 17"/>
              <a:gd name="T1" fmla="*/ 0 h 78"/>
              <a:gd name="T2" fmla="*/ 10 w 17"/>
              <a:gd name="T3" fmla="*/ 15 h 78"/>
              <a:gd name="T4" fmla="*/ 0 w 17"/>
              <a:gd name="T5" fmla="*/ 31 h 78"/>
              <a:gd name="T6" fmla="*/ 0 w 17"/>
              <a:gd name="T7" fmla="*/ 78 h 78"/>
              <a:gd name="T8" fmla="*/ 0 w 17"/>
              <a:gd name="T9" fmla="*/ 78 h 78"/>
              <a:gd name="T10" fmla="*/ 17 w 17"/>
              <a:gd name="T11" fmla="*/ 78 h 78"/>
              <a:gd name="T12" fmla="*/ 17 w 17"/>
              <a:gd name="T13" fmla="*/ 0 h 78"/>
              <a:gd name="T14" fmla="*/ 10 w 17"/>
              <a:gd name="T15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78">
                <a:moveTo>
                  <a:pt x="10" y="0"/>
                </a:moveTo>
                <a:cubicBezTo>
                  <a:pt x="10" y="15"/>
                  <a:pt x="10" y="15"/>
                  <a:pt x="10" y="15"/>
                </a:cubicBezTo>
                <a:cubicBezTo>
                  <a:pt x="4" y="17"/>
                  <a:pt x="0" y="23"/>
                  <a:pt x="0" y="31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78"/>
                  <a:pt x="0" y="78"/>
                  <a:pt x="0" y="78"/>
                </a:cubicBezTo>
                <a:cubicBezTo>
                  <a:pt x="17" y="78"/>
                  <a:pt x="17" y="78"/>
                  <a:pt x="17" y="78"/>
                </a:cubicBezTo>
                <a:cubicBezTo>
                  <a:pt x="17" y="0"/>
                  <a:pt x="17" y="0"/>
                  <a:pt x="17" y="0"/>
                </a:cubicBezTo>
                <a:lnTo>
                  <a:pt x="10" y="0"/>
                </a:lnTo>
                <a:close/>
              </a:path>
            </a:pathLst>
          </a:custGeom>
          <a:solidFill>
            <a:srgbClr val="10A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6" name="Freeform 38"/>
          <p:cNvSpPr>
            <a:spLocks/>
          </p:cNvSpPr>
          <p:nvPr/>
        </p:nvSpPr>
        <p:spPr bwMode="auto">
          <a:xfrm>
            <a:off x="9448800" y="4141788"/>
            <a:ext cx="44450" cy="207963"/>
          </a:xfrm>
          <a:custGeom>
            <a:avLst/>
            <a:gdLst>
              <a:gd name="T0" fmla="*/ 6 w 17"/>
              <a:gd name="T1" fmla="*/ 15 h 78"/>
              <a:gd name="T2" fmla="*/ 6 w 17"/>
              <a:gd name="T3" fmla="*/ 0 h 78"/>
              <a:gd name="T4" fmla="*/ 0 w 17"/>
              <a:gd name="T5" fmla="*/ 0 h 78"/>
              <a:gd name="T6" fmla="*/ 0 w 17"/>
              <a:gd name="T7" fmla="*/ 78 h 78"/>
              <a:gd name="T8" fmla="*/ 17 w 17"/>
              <a:gd name="T9" fmla="*/ 78 h 78"/>
              <a:gd name="T10" fmla="*/ 17 w 17"/>
              <a:gd name="T11" fmla="*/ 78 h 78"/>
              <a:gd name="T12" fmla="*/ 17 w 17"/>
              <a:gd name="T13" fmla="*/ 31 h 78"/>
              <a:gd name="T14" fmla="*/ 6 w 17"/>
              <a:gd name="T15" fmla="*/ 1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78">
                <a:moveTo>
                  <a:pt x="6" y="15"/>
                </a:moveTo>
                <a:cubicBezTo>
                  <a:pt x="6" y="0"/>
                  <a:pt x="6" y="0"/>
                  <a:pt x="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8"/>
                  <a:pt x="0" y="78"/>
                  <a:pt x="0" y="78"/>
                </a:cubicBezTo>
                <a:cubicBezTo>
                  <a:pt x="17" y="78"/>
                  <a:pt x="17" y="78"/>
                  <a:pt x="17" y="78"/>
                </a:cubicBezTo>
                <a:cubicBezTo>
                  <a:pt x="17" y="78"/>
                  <a:pt x="17" y="78"/>
                  <a:pt x="17" y="78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23"/>
                  <a:pt x="13" y="17"/>
                  <a:pt x="6" y="15"/>
                </a:cubicBezTo>
                <a:close/>
              </a:path>
            </a:pathLst>
          </a:custGeom>
          <a:solidFill>
            <a:srgbClr val="0692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7" name="Rectangle 39"/>
          <p:cNvSpPr>
            <a:spLocks noChangeArrowheads="1"/>
          </p:cNvSpPr>
          <p:nvPr/>
        </p:nvSpPr>
        <p:spPr bwMode="auto">
          <a:xfrm>
            <a:off x="9421813" y="4127501"/>
            <a:ext cx="26988" cy="301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8" name="Rectangle 40"/>
          <p:cNvSpPr>
            <a:spLocks noChangeArrowheads="1"/>
          </p:cNvSpPr>
          <p:nvPr/>
        </p:nvSpPr>
        <p:spPr bwMode="auto">
          <a:xfrm>
            <a:off x="9448800" y="4127501"/>
            <a:ext cx="25400" cy="30163"/>
          </a:xfrm>
          <a:prstGeom prst="rect">
            <a:avLst/>
          </a:pr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9" name="Freeform 41"/>
          <p:cNvSpPr>
            <a:spLocks/>
          </p:cNvSpPr>
          <p:nvPr/>
        </p:nvSpPr>
        <p:spPr bwMode="auto">
          <a:xfrm>
            <a:off x="9410700" y="4248151"/>
            <a:ext cx="38100" cy="44450"/>
          </a:xfrm>
          <a:custGeom>
            <a:avLst/>
            <a:gdLst>
              <a:gd name="T0" fmla="*/ 5 w 14"/>
              <a:gd name="T1" fmla="*/ 0 h 17"/>
              <a:gd name="T2" fmla="*/ 0 w 14"/>
              <a:gd name="T3" fmla="*/ 4 h 17"/>
              <a:gd name="T4" fmla="*/ 0 w 14"/>
              <a:gd name="T5" fmla="*/ 12 h 17"/>
              <a:gd name="T6" fmla="*/ 5 w 14"/>
              <a:gd name="T7" fmla="*/ 17 h 17"/>
              <a:gd name="T8" fmla="*/ 14 w 14"/>
              <a:gd name="T9" fmla="*/ 17 h 17"/>
              <a:gd name="T10" fmla="*/ 14 w 14"/>
              <a:gd name="T11" fmla="*/ 0 h 17"/>
              <a:gd name="T12" fmla="*/ 5 w 14"/>
              <a:gd name="T1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7">
                <a:moveTo>
                  <a:pt x="5" y="0"/>
                </a:moveTo>
                <a:cubicBezTo>
                  <a:pt x="2" y="0"/>
                  <a:pt x="0" y="2"/>
                  <a:pt x="0" y="4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5"/>
                  <a:pt x="2" y="17"/>
                  <a:pt x="5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0"/>
                  <a:pt x="14" y="0"/>
                  <a:pt x="14" y="0"/>
                </a:cubicBezTo>
                <a:lnTo>
                  <a:pt x="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0" name="Freeform 42"/>
          <p:cNvSpPr>
            <a:spLocks/>
          </p:cNvSpPr>
          <p:nvPr/>
        </p:nvSpPr>
        <p:spPr bwMode="auto">
          <a:xfrm>
            <a:off x="9448800" y="4248151"/>
            <a:ext cx="33338" cy="44450"/>
          </a:xfrm>
          <a:custGeom>
            <a:avLst/>
            <a:gdLst>
              <a:gd name="T0" fmla="*/ 9 w 13"/>
              <a:gd name="T1" fmla="*/ 0 h 17"/>
              <a:gd name="T2" fmla="*/ 0 w 13"/>
              <a:gd name="T3" fmla="*/ 0 h 17"/>
              <a:gd name="T4" fmla="*/ 0 w 13"/>
              <a:gd name="T5" fmla="*/ 17 h 17"/>
              <a:gd name="T6" fmla="*/ 9 w 13"/>
              <a:gd name="T7" fmla="*/ 17 h 17"/>
              <a:gd name="T8" fmla="*/ 13 w 13"/>
              <a:gd name="T9" fmla="*/ 12 h 17"/>
              <a:gd name="T10" fmla="*/ 13 w 13"/>
              <a:gd name="T11" fmla="*/ 4 h 17"/>
              <a:gd name="T12" fmla="*/ 9 w 13"/>
              <a:gd name="T1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7">
                <a:moveTo>
                  <a:pt x="9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7"/>
                  <a:pt x="0" y="17"/>
                  <a:pt x="0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1" y="17"/>
                  <a:pt x="13" y="15"/>
                  <a:pt x="13" y="12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2"/>
                  <a:pt x="11" y="0"/>
                  <a:pt x="9" y="0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1" name="Freeform 43"/>
          <p:cNvSpPr>
            <a:spLocks/>
          </p:cNvSpPr>
          <p:nvPr/>
        </p:nvSpPr>
        <p:spPr bwMode="auto">
          <a:xfrm>
            <a:off x="9258300" y="4351338"/>
            <a:ext cx="363538" cy="344488"/>
          </a:xfrm>
          <a:custGeom>
            <a:avLst/>
            <a:gdLst>
              <a:gd name="T0" fmla="*/ 16 w 136"/>
              <a:gd name="T1" fmla="*/ 0 h 129"/>
              <a:gd name="T2" fmla="*/ 0 w 136"/>
              <a:gd name="T3" fmla="*/ 16 h 129"/>
              <a:gd name="T4" fmla="*/ 0 w 136"/>
              <a:gd name="T5" fmla="*/ 88 h 129"/>
              <a:gd name="T6" fmla="*/ 0 w 136"/>
              <a:gd name="T7" fmla="*/ 88 h 129"/>
              <a:gd name="T8" fmla="*/ 136 w 136"/>
              <a:gd name="T9" fmla="*/ 129 h 129"/>
              <a:gd name="T10" fmla="*/ 136 w 136"/>
              <a:gd name="T11" fmla="*/ 0 h 129"/>
              <a:gd name="T12" fmla="*/ 16 w 136"/>
              <a:gd name="T13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6" h="129">
                <a:moveTo>
                  <a:pt x="16" y="0"/>
                </a:moveTo>
                <a:cubicBezTo>
                  <a:pt x="7" y="0"/>
                  <a:pt x="0" y="7"/>
                  <a:pt x="0" y="16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88"/>
                  <a:pt x="0" y="88"/>
                  <a:pt x="0" y="88"/>
                </a:cubicBezTo>
                <a:cubicBezTo>
                  <a:pt x="2" y="111"/>
                  <a:pt x="62" y="129"/>
                  <a:pt x="136" y="129"/>
                </a:cubicBezTo>
                <a:cubicBezTo>
                  <a:pt x="136" y="0"/>
                  <a:pt x="136" y="0"/>
                  <a:pt x="136" y="0"/>
                </a:cubicBezTo>
                <a:lnTo>
                  <a:pt x="16" y="0"/>
                </a:ln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2" name="Freeform 44"/>
          <p:cNvSpPr>
            <a:spLocks/>
          </p:cNvSpPr>
          <p:nvPr/>
        </p:nvSpPr>
        <p:spPr bwMode="auto">
          <a:xfrm>
            <a:off x="9621838" y="4351338"/>
            <a:ext cx="365125" cy="344488"/>
          </a:xfrm>
          <a:custGeom>
            <a:avLst/>
            <a:gdLst>
              <a:gd name="T0" fmla="*/ 121 w 137"/>
              <a:gd name="T1" fmla="*/ 0 h 129"/>
              <a:gd name="T2" fmla="*/ 0 w 137"/>
              <a:gd name="T3" fmla="*/ 0 h 129"/>
              <a:gd name="T4" fmla="*/ 0 w 137"/>
              <a:gd name="T5" fmla="*/ 129 h 129"/>
              <a:gd name="T6" fmla="*/ 0 w 137"/>
              <a:gd name="T7" fmla="*/ 129 h 129"/>
              <a:gd name="T8" fmla="*/ 137 w 137"/>
              <a:gd name="T9" fmla="*/ 88 h 129"/>
              <a:gd name="T10" fmla="*/ 137 w 137"/>
              <a:gd name="T11" fmla="*/ 16 h 129"/>
              <a:gd name="T12" fmla="*/ 121 w 137"/>
              <a:gd name="T13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7" h="129">
                <a:moveTo>
                  <a:pt x="12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29"/>
                  <a:pt x="0" y="129"/>
                  <a:pt x="0" y="129"/>
                </a:cubicBezTo>
                <a:cubicBezTo>
                  <a:pt x="0" y="129"/>
                  <a:pt x="0" y="129"/>
                  <a:pt x="0" y="129"/>
                </a:cubicBezTo>
                <a:cubicBezTo>
                  <a:pt x="75" y="129"/>
                  <a:pt x="135" y="111"/>
                  <a:pt x="137" y="88"/>
                </a:cubicBezTo>
                <a:cubicBezTo>
                  <a:pt x="137" y="16"/>
                  <a:pt x="137" y="16"/>
                  <a:pt x="137" y="16"/>
                </a:cubicBezTo>
                <a:cubicBezTo>
                  <a:pt x="137" y="7"/>
                  <a:pt x="130" y="0"/>
                  <a:pt x="121" y="0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3" name="Rectangle 45"/>
          <p:cNvSpPr>
            <a:spLocks noChangeArrowheads="1"/>
          </p:cNvSpPr>
          <p:nvPr/>
        </p:nvSpPr>
        <p:spPr bwMode="auto">
          <a:xfrm>
            <a:off x="9382125" y="5249863"/>
            <a:ext cx="239713" cy="109538"/>
          </a:xfrm>
          <a:prstGeom prst="rect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4" name="Rectangle 46"/>
          <p:cNvSpPr>
            <a:spLocks noChangeArrowheads="1"/>
          </p:cNvSpPr>
          <p:nvPr/>
        </p:nvSpPr>
        <p:spPr bwMode="auto">
          <a:xfrm>
            <a:off x="9621838" y="5249863"/>
            <a:ext cx="236538" cy="109538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5" name="Freeform 47"/>
          <p:cNvSpPr>
            <a:spLocks/>
          </p:cNvSpPr>
          <p:nvPr/>
        </p:nvSpPr>
        <p:spPr bwMode="auto">
          <a:xfrm>
            <a:off x="9288463" y="4383088"/>
            <a:ext cx="333375" cy="141288"/>
          </a:xfrm>
          <a:custGeom>
            <a:avLst/>
            <a:gdLst>
              <a:gd name="T0" fmla="*/ 0 w 125"/>
              <a:gd name="T1" fmla="*/ 26 h 53"/>
              <a:gd name="T2" fmla="*/ 125 w 125"/>
              <a:gd name="T3" fmla="*/ 53 h 53"/>
              <a:gd name="T4" fmla="*/ 125 w 125"/>
              <a:gd name="T5" fmla="*/ 0 h 53"/>
              <a:gd name="T6" fmla="*/ 0 w 125"/>
              <a:gd name="T7" fmla="*/ 26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53">
                <a:moveTo>
                  <a:pt x="0" y="26"/>
                </a:moveTo>
                <a:cubicBezTo>
                  <a:pt x="0" y="41"/>
                  <a:pt x="56" y="53"/>
                  <a:pt x="125" y="53"/>
                </a:cubicBezTo>
                <a:cubicBezTo>
                  <a:pt x="125" y="0"/>
                  <a:pt x="125" y="0"/>
                  <a:pt x="125" y="0"/>
                </a:cubicBezTo>
                <a:cubicBezTo>
                  <a:pt x="56" y="0"/>
                  <a:pt x="0" y="12"/>
                  <a:pt x="0" y="26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6" name="Freeform 48"/>
          <p:cNvSpPr>
            <a:spLocks/>
          </p:cNvSpPr>
          <p:nvPr/>
        </p:nvSpPr>
        <p:spPr bwMode="auto">
          <a:xfrm>
            <a:off x="9621838" y="4383088"/>
            <a:ext cx="334963" cy="141288"/>
          </a:xfrm>
          <a:custGeom>
            <a:avLst/>
            <a:gdLst>
              <a:gd name="T0" fmla="*/ 0 w 126"/>
              <a:gd name="T1" fmla="*/ 0 h 53"/>
              <a:gd name="T2" fmla="*/ 0 w 126"/>
              <a:gd name="T3" fmla="*/ 53 h 53"/>
              <a:gd name="T4" fmla="*/ 126 w 126"/>
              <a:gd name="T5" fmla="*/ 26 h 53"/>
              <a:gd name="T6" fmla="*/ 0 w 126"/>
              <a:gd name="T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6" h="53">
                <a:moveTo>
                  <a:pt x="0" y="0"/>
                </a:moveTo>
                <a:cubicBezTo>
                  <a:pt x="0" y="53"/>
                  <a:pt x="0" y="53"/>
                  <a:pt x="0" y="53"/>
                </a:cubicBezTo>
                <a:cubicBezTo>
                  <a:pt x="70" y="53"/>
                  <a:pt x="126" y="41"/>
                  <a:pt x="126" y="26"/>
                </a:cubicBezTo>
                <a:cubicBezTo>
                  <a:pt x="126" y="12"/>
                  <a:pt x="70" y="0"/>
                  <a:pt x="0" y="0"/>
                </a:cubicBezTo>
                <a:close/>
              </a:path>
            </a:pathLst>
          </a:custGeom>
          <a:solidFill>
            <a:srgbClr val="C1C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7" name="Freeform 49"/>
          <p:cNvSpPr>
            <a:spLocks/>
          </p:cNvSpPr>
          <p:nvPr/>
        </p:nvSpPr>
        <p:spPr bwMode="auto">
          <a:xfrm>
            <a:off x="9563100" y="4457701"/>
            <a:ext cx="58738" cy="49213"/>
          </a:xfrm>
          <a:custGeom>
            <a:avLst/>
            <a:gdLst>
              <a:gd name="T0" fmla="*/ 0 w 22"/>
              <a:gd name="T1" fmla="*/ 9 h 18"/>
              <a:gd name="T2" fmla="*/ 22 w 22"/>
              <a:gd name="T3" fmla="*/ 18 h 18"/>
              <a:gd name="T4" fmla="*/ 22 w 22"/>
              <a:gd name="T5" fmla="*/ 0 h 18"/>
              <a:gd name="T6" fmla="*/ 0 w 22"/>
              <a:gd name="T7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18">
                <a:moveTo>
                  <a:pt x="0" y="9"/>
                </a:moveTo>
                <a:cubicBezTo>
                  <a:pt x="0" y="14"/>
                  <a:pt x="10" y="18"/>
                  <a:pt x="22" y="18"/>
                </a:cubicBezTo>
                <a:cubicBezTo>
                  <a:pt x="22" y="0"/>
                  <a:pt x="22" y="0"/>
                  <a:pt x="22" y="0"/>
                </a:cubicBezTo>
                <a:cubicBezTo>
                  <a:pt x="10" y="0"/>
                  <a:pt x="0" y="4"/>
                  <a:pt x="0" y="9"/>
                </a:cubicBez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8" name="Freeform 50"/>
          <p:cNvSpPr>
            <a:spLocks/>
          </p:cNvSpPr>
          <p:nvPr/>
        </p:nvSpPr>
        <p:spPr bwMode="auto">
          <a:xfrm>
            <a:off x="9621838" y="4457701"/>
            <a:ext cx="60325" cy="49213"/>
          </a:xfrm>
          <a:custGeom>
            <a:avLst/>
            <a:gdLst>
              <a:gd name="T0" fmla="*/ 0 w 23"/>
              <a:gd name="T1" fmla="*/ 0 h 18"/>
              <a:gd name="T2" fmla="*/ 0 w 23"/>
              <a:gd name="T3" fmla="*/ 18 h 18"/>
              <a:gd name="T4" fmla="*/ 23 w 23"/>
              <a:gd name="T5" fmla="*/ 9 h 18"/>
              <a:gd name="T6" fmla="*/ 0 w 23"/>
              <a:gd name="T7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18">
                <a:moveTo>
                  <a:pt x="0" y="0"/>
                </a:moveTo>
                <a:cubicBezTo>
                  <a:pt x="0" y="18"/>
                  <a:pt x="0" y="18"/>
                  <a:pt x="0" y="18"/>
                </a:cubicBezTo>
                <a:cubicBezTo>
                  <a:pt x="13" y="18"/>
                  <a:pt x="23" y="14"/>
                  <a:pt x="23" y="9"/>
                </a:cubicBezTo>
                <a:cubicBezTo>
                  <a:pt x="23" y="4"/>
                  <a:pt x="13" y="0"/>
                  <a:pt x="0" y="0"/>
                </a:cubicBezTo>
                <a:close/>
              </a:path>
            </a:pathLst>
          </a:custGeom>
          <a:solidFill>
            <a:srgbClr val="322A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9" name="Freeform 51"/>
          <p:cNvSpPr>
            <a:spLocks/>
          </p:cNvSpPr>
          <p:nvPr/>
        </p:nvSpPr>
        <p:spPr bwMode="auto">
          <a:xfrm>
            <a:off x="9747250" y="4192588"/>
            <a:ext cx="17463" cy="17463"/>
          </a:xfrm>
          <a:custGeom>
            <a:avLst/>
            <a:gdLst>
              <a:gd name="T0" fmla="*/ 4 w 7"/>
              <a:gd name="T1" fmla="*/ 0 h 7"/>
              <a:gd name="T2" fmla="*/ 0 w 7"/>
              <a:gd name="T3" fmla="*/ 4 h 7"/>
              <a:gd name="T4" fmla="*/ 2 w 7"/>
              <a:gd name="T5" fmla="*/ 7 h 7"/>
              <a:gd name="T6" fmla="*/ 7 w 7"/>
              <a:gd name="T7" fmla="*/ 1 h 7"/>
              <a:gd name="T8" fmla="*/ 4 w 7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7">
                <a:moveTo>
                  <a:pt x="4" y="0"/>
                </a:moveTo>
                <a:cubicBezTo>
                  <a:pt x="2" y="0"/>
                  <a:pt x="0" y="2"/>
                  <a:pt x="0" y="4"/>
                </a:cubicBezTo>
                <a:cubicBezTo>
                  <a:pt x="0" y="5"/>
                  <a:pt x="1" y="6"/>
                  <a:pt x="2" y="7"/>
                </a:cubicBezTo>
                <a:cubicBezTo>
                  <a:pt x="7" y="1"/>
                  <a:pt x="7" y="1"/>
                  <a:pt x="7" y="1"/>
                </a:cubicBezTo>
                <a:cubicBezTo>
                  <a:pt x="7" y="0"/>
                  <a:pt x="6" y="0"/>
                  <a:pt x="4" y="0"/>
                </a:cubicBez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0" name="Freeform 52"/>
          <p:cNvSpPr>
            <a:spLocks/>
          </p:cNvSpPr>
          <p:nvPr/>
        </p:nvSpPr>
        <p:spPr bwMode="auto">
          <a:xfrm>
            <a:off x="9752013" y="4194176"/>
            <a:ext cx="15875" cy="19050"/>
          </a:xfrm>
          <a:custGeom>
            <a:avLst/>
            <a:gdLst>
              <a:gd name="T0" fmla="*/ 5 w 6"/>
              <a:gd name="T1" fmla="*/ 0 h 7"/>
              <a:gd name="T2" fmla="*/ 0 w 6"/>
              <a:gd name="T3" fmla="*/ 6 h 7"/>
              <a:gd name="T4" fmla="*/ 2 w 6"/>
              <a:gd name="T5" fmla="*/ 7 h 7"/>
              <a:gd name="T6" fmla="*/ 6 w 6"/>
              <a:gd name="T7" fmla="*/ 3 h 7"/>
              <a:gd name="T8" fmla="*/ 5 w 6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5" y="0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1" y="7"/>
                  <a:pt x="2" y="7"/>
                </a:cubicBezTo>
                <a:cubicBezTo>
                  <a:pt x="5" y="7"/>
                  <a:pt x="6" y="5"/>
                  <a:pt x="6" y="3"/>
                </a:cubicBezTo>
                <a:cubicBezTo>
                  <a:pt x="6" y="2"/>
                  <a:pt x="6" y="1"/>
                  <a:pt x="5" y="0"/>
                </a:cubicBez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1" name="Freeform 53"/>
          <p:cNvSpPr>
            <a:spLocks/>
          </p:cNvSpPr>
          <p:nvPr/>
        </p:nvSpPr>
        <p:spPr bwMode="auto">
          <a:xfrm>
            <a:off x="9685338" y="4202113"/>
            <a:ext cx="63500" cy="65088"/>
          </a:xfrm>
          <a:custGeom>
            <a:avLst/>
            <a:gdLst>
              <a:gd name="T0" fmla="*/ 35 w 40"/>
              <a:gd name="T1" fmla="*/ 0 h 41"/>
              <a:gd name="T2" fmla="*/ 0 w 40"/>
              <a:gd name="T3" fmla="*/ 36 h 41"/>
              <a:gd name="T4" fmla="*/ 5 w 40"/>
              <a:gd name="T5" fmla="*/ 41 h 41"/>
              <a:gd name="T6" fmla="*/ 40 w 40"/>
              <a:gd name="T7" fmla="*/ 5 h 41"/>
              <a:gd name="T8" fmla="*/ 35 w 40"/>
              <a:gd name="T9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41">
                <a:moveTo>
                  <a:pt x="35" y="0"/>
                </a:moveTo>
                <a:lnTo>
                  <a:pt x="0" y="36"/>
                </a:lnTo>
                <a:lnTo>
                  <a:pt x="5" y="41"/>
                </a:lnTo>
                <a:lnTo>
                  <a:pt x="40" y="5"/>
                </a:lnTo>
                <a:lnTo>
                  <a:pt x="35" y="0"/>
                </a:lnTo>
                <a:close/>
              </a:path>
            </a:pathLst>
          </a:cu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2" name="Freeform 54"/>
          <p:cNvSpPr>
            <a:spLocks/>
          </p:cNvSpPr>
          <p:nvPr/>
        </p:nvSpPr>
        <p:spPr bwMode="auto">
          <a:xfrm>
            <a:off x="9693275" y="4210051"/>
            <a:ext cx="63500" cy="65088"/>
          </a:xfrm>
          <a:custGeom>
            <a:avLst/>
            <a:gdLst>
              <a:gd name="T0" fmla="*/ 0 w 40"/>
              <a:gd name="T1" fmla="*/ 36 h 41"/>
              <a:gd name="T2" fmla="*/ 7 w 40"/>
              <a:gd name="T3" fmla="*/ 41 h 41"/>
              <a:gd name="T4" fmla="*/ 40 w 40"/>
              <a:gd name="T5" fmla="*/ 7 h 41"/>
              <a:gd name="T6" fmla="*/ 35 w 40"/>
              <a:gd name="T7" fmla="*/ 0 h 41"/>
              <a:gd name="T8" fmla="*/ 0 w 40"/>
              <a:gd name="T9" fmla="*/ 36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41">
                <a:moveTo>
                  <a:pt x="0" y="36"/>
                </a:moveTo>
                <a:lnTo>
                  <a:pt x="7" y="41"/>
                </a:lnTo>
                <a:lnTo>
                  <a:pt x="40" y="7"/>
                </a:lnTo>
                <a:lnTo>
                  <a:pt x="35" y="0"/>
                </a:lnTo>
                <a:lnTo>
                  <a:pt x="0" y="36"/>
                </a:lnTo>
                <a:close/>
              </a:path>
            </a:pathLst>
          </a:custGeom>
          <a:solidFill>
            <a:srgbClr val="393B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3" name="Freeform 55"/>
          <p:cNvSpPr>
            <a:spLocks/>
          </p:cNvSpPr>
          <p:nvPr/>
        </p:nvSpPr>
        <p:spPr bwMode="auto">
          <a:xfrm>
            <a:off x="9709150" y="4162426"/>
            <a:ext cx="47625" cy="50800"/>
          </a:xfrm>
          <a:custGeom>
            <a:avLst/>
            <a:gdLst>
              <a:gd name="T0" fmla="*/ 7 w 30"/>
              <a:gd name="T1" fmla="*/ 0 h 32"/>
              <a:gd name="T2" fmla="*/ 0 w 30"/>
              <a:gd name="T3" fmla="*/ 8 h 32"/>
              <a:gd name="T4" fmla="*/ 24 w 30"/>
              <a:gd name="T5" fmla="*/ 32 h 32"/>
              <a:gd name="T6" fmla="*/ 30 w 30"/>
              <a:gd name="T7" fmla="*/ 25 h 32"/>
              <a:gd name="T8" fmla="*/ 7 w 30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2">
                <a:moveTo>
                  <a:pt x="7" y="0"/>
                </a:moveTo>
                <a:lnTo>
                  <a:pt x="0" y="8"/>
                </a:lnTo>
                <a:lnTo>
                  <a:pt x="24" y="32"/>
                </a:lnTo>
                <a:lnTo>
                  <a:pt x="30" y="25"/>
                </a:lnTo>
                <a:lnTo>
                  <a:pt x="7" y="0"/>
                </a:ln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4" name="Freeform 56"/>
          <p:cNvSpPr>
            <a:spLocks/>
          </p:cNvSpPr>
          <p:nvPr/>
        </p:nvSpPr>
        <p:spPr bwMode="auto">
          <a:xfrm>
            <a:off x="9747250" y="4202113"/>
            <a:ext cx="55563" cy="57150"/>
          </a:xfrm>
          <a:custGeom>
            <a:avLst/>
            <a:gdLst>
              <a:gd name="T0" fmla="*/ 0 w 35"/>
              <a:gd name="T1" fmla="*/ 7 h 36"/>
              <a:gd name="T2" fmla="*/ 26 w 35"/>
              <a:gd name="T3" fmla="*/ 36 h 36"/>
              <a:gd name="T4" fmla="*/ 35 w 35"/>
              <a:gd name="T5" fmla="*/ 27 h 36"/>
              <a:gd name="T6" fmla="*/ 6 w 35"/>
              <a:gd name="T7" fmla="*/ 0 h 36"/>
              <a:gd name="T8" fmla="*/ 0 w 35"/>
              <a:gd name="T9" fmla="*/ 7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6">
                <a:moveTo>
                  <a:pt x="0" y="7"/>
                </a:moveTo>
                <a:lnTo>
                  <a:pt x="26" y="36"/>
                </a:lnTo>
                <a:lnTo>
                  <a:pt x="35" y="27"/>
                </a:lnTo>
                <a:lnTo>
                  <a:pt x="6" y="0"/>
                </a:lnTo>
                <a:lnTo>
                  <a:pt x="0" y="7"/>
                </a:ln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5" name="Freeform 57"/>
          <p:cNvSpPr>
            <a:spLocks/>
          </p:cNvSpPr>
          <p:nvPr/>
        </p:nvSpPr>
        <p:spPr bwMode="auto">
          <a:xfrm>
            <a:off x="9480550" y="4192588"/>
            <a:ext cx="15875" cy="17463"/>
          </a:xfrm>
          <a:custGeom>
            <a:avLst/>
            <a:gdLst>
              <a:gd name="T0" fmla="*/ 2 w 6"/>
              <a:gd name="T1" fmla="*/ 0 h 7"/>
              <a:gd name="T2" fmla="*/ 6 w 6"/>
              <a:gd name="T3" fmla="*/ 4 h 7"/>
              <a:gd name="T4" fmla="*/ 5 w 6"/>
              <a:gd name="T5" fmla="*/ 7 h 7"/>
              <a:gd name="T6" fmla="*/ 0 w 6"/>
              <a:gd name="T7" fmla="*/ 1 h 7"/>
              <a:gd name="T8" fmla="*/ 2 w 6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2" y="0"/>
                </a:moveTo>
                <a:cubicBezTo>
                  <a:pt x="5" y="0"/>
                  <a:pt x="6" y="2"/>
                  <a:pt x="6" y="4"/>
                </a:cubicBezTo>
                <a:cubicBezTo>
                  <a:pt x="6" y="5"/>
                  <a:pt x="6" y="6"/>
                  <a:pt x="5" y="7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1" y="0"/>
                  <a:pt x="2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6" name="Freeform 58"/>
          <p:cNvSpPr>
            <a:spLocks/>
          </p:cNvSpPr>
          <p:nvPr/>
        </p:nvSpPr>
        <p:spPr bwMode="auto">
          <a:xfrm>
            <a:off x="9474200" y="4194176"/>
            <a:ext cx="19050" cy="19050"/>
          </a:xfrm>
          <a:custGeom>
            <a:avLst/>
            <a:gdLst>
              <a:gd name="T0" fmla="*/ 2 w 7"/>
              <a:gd name="T1" fmla="*/ 0 h 7"/>
              <a:gd name="T2" fmla="*/ 7 w 7"/>
              <a:gd name="T3" fmla="*/ 6 h 7"/>
              <a:gd name="T4" fmla="*/ 4 w 7"/>
              <a:gd name="T5" fmla="*/ 7 h 7"/>
              <a:gd name="T6" fmla="*/ 0 w 7"/>
              <a:gd name="T7" fmla="*/ 3 h 7"/>
              <a:gd name="T8" fmla="*/ 2 w 7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7">
                <a:moveTo>
                  <a:pt x="2" y="0"/>
                </a:moveTo>
                <a:cubicBezTo>
                  <a:pt x="7" y="6"/>
                  <a:pt x="7" y="6"/>
                  <a:pt x="7" y="6"/>
                </a:cubicBezTo>
                <a:cubicBezTo>
                  <a:pt x="7" y="6"/>
                  <a:pt x="6" y="7"/>
                  <a:pt x="4" y="7"/>
                </a:cubicBezTo>
                <a:cubicBezTo>
                  <a:pt x="2" y="7"/>
                  <a:pt x="0" y="5"/>
                  <a:pt x="0" y="3"/>
                </a:cubicBezTo>
                <a:cubicBezTo>
                  <a:pt x="0" y="2"/>
                  <a:pt x="1" y="1"/>
                  <a:pt x="2" y="0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7" name="Freeform 59"/>
          <p:cNvSpPr>
            <a:spLocks/>
          </p:cNvSpPr>
          <p:nvPr/>
        </p:nvSpPr>
        <p:spPr bwMode="auto">
          <a:xfrm>
            <a:off x="9496425" y="4202113"/>
            <a:ext cx="63500" cy="65088"/>
          </a:xfrm>
          <a:custGeom>
            <a:avLst/>
            <a:gdLst>
              <a:gd name="T0" fmla="*/ 5 w 40"/>
              <a:gd name="T1" fmla="*/ 0 h 41"/>
              <a:gd name="T2" fmla="*/ 40 w 40"/>
              <a:gd name="T3" fmla="*/ 36 h 41"/>
              <a:gd name="T4" fmla="*/ 35 w 40"/>
              <a:gd name="T5" fmla="*/ 41 h 41"/>
              <a:gd name="T6" fmla="*/ 0 w 40"/>
              <a:gd name="T7" fmla="*/ 5 h 41"/>
              <a:gd name="T8" fmla="*/ 5 w 40"/>
              <a:gd name="T9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41">
                <a:moveTo>
                  <a:pt x="5" y="0"/>
                </a:moveTo>
                <a:lnTo>
                  <a:pt x="40" y="36"/>
                </a:lnTo>
                <a:lnTo>
                  <a:pt x="35" y="41"/>
                </a:lnTo>
                <a:lnTo>
                  <a:pt x="0" y="5"/>
                </a:lnTo>
                <a:lnTo>
                  <a:pt x="5" y="0"/>
                </a:lnTo>
                <a:close/>
              </a:path>
            </a:pathLst>
          </a:cu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8" name="Freeform 60"/>
          <p:cNvSpPr>
            <a:spLocks/>
          </p:cNvSpPr>
          <p:nvPr/>
        </p:nvSpPr>
        <p:spPr bwMode="auto">
          <a:xfrm>
            <a:off x="9485313" y="4210051"/>
            <a:ext cx="66675" cy="65088"/>
          </a:xfrm>
          <a:custGeom>
            <a:avLst/>
            <a:gdLst>
              <a:gd name="T0" fmla="*/ 42 w 42"/>
              <a:gd name="T1" fmla="*/ 36 h 41"/>
              <a:gd name="T2" fmla="*/ 35 w 42"/>
              <a:gd name="T3" fmla="*/ 41 h 41"/>
              <a:gd name="T4" fmla="*/ 0 w 42"/>
              <a:gd name="T5" fmla="*/ 7 h 41"/>
              <a:gd name="T6" fmla="*/ 7 w 42"/>
              <a:gd name="T7" fmla="*/ 0 h 41"/>
              <a:gd name="T8" fmla="*/ 42 w 42"/>
              <a:gd name="T9" fmla="*/ 36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41">
                <a:moveTo>
                  <a:pt x="42" y="36"/>
                </a:moveTo>
                <a:lnTo>
                  <a:pt x="35" y="41"/>
                </a:lnTo>
                <a:lnTo>
                  <a:pt x="0" y="7"/>
                </a:lnTo>
                <a:lnTo>
                  <a:pt x="7" y="0"/>
                </a:lnTo>
                <a:lnTo>
                  <a:pt x="42" y="36"/>
                </a:lnTo>
                <a:close/>
              </a:path>
            </a:pathLst>
          </a:custGeom>
          <a:solidFill>
            <a:srgbClr val="393B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9" name="Freeform 61"/>
          <p:cNvSpPr>
            <a:spLocks/>
          </p:cNvSpPr>
          <p:nvPr/>
        </p:nvSpPr>
        <p:spPr bwMode="auto">
          <a:xfrm>
            <a:off x="9485313" y="4162426"/>
            <a:ext cx="50800" cy="50800"/>
          </a:xfrm>
          <a:custGeom>
            <a:avLst/>
            <a:gdLst>
              <a:gd name="T0" fmla="*/ 25 w 32"/>
              <a:gd name="T1" fmla="*/ 0 h 32"/>
              <a:gd name="T2" fmla="*/ 32 w 32"/>
              <a:gd name="T3" fmla="*/ 8 h 32"/>
              <a:gd name="T4" fmla="*/ 9 w 32"/>
              <a:gd name="T5" fmla="*/ 32 h 32"/>
              <a:gd name="T6" fmla="*/ 0 w 32"/>
              <a:gd name="T7" fmla="*/ 25 h 32"/>
              <a:gd name="T8" fmla="*/ 25 w 32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25" y="0"/>
                </a:moveTo>
                <a:lnTo>
                  <a:pt x="32" y="8"/>
                </a:lnTo>
                <a:lnTo>
                  <a:pt x="9" y="32"/>
                </a:lnTo>
                <a:lnTo>
                  <a:pt x="0" y="25"/>
                </a:lnTo>
                <a:lnTo>
                  <a:pt x="25" y="0"/>
                </a:ln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0" name="Freeform 62"/>
          <p:cNvSpPr>
            <a:spLocks/>
          </p:cNvSpPr>
          <p:nvPr/>
        </p:nvSpPr>
        <p:spPr bwMode="auto">
          <a:xfrm>
            <a:off x="9442450" y="4202113"/>
            <a:ext cx="57150" cy="57150"/>
          </a:xfrm>
          <a:custGeom>
            <a:avLst/>
            <a:gdLst>
              <a:gd name="T0" fmla="*/ 36 w 36"/>
              <a:gd name="T1" fmla="*/ 7 h 36"/>
              <a:gd name="T2" fmla="*/ 9 w 36"/>
              <a:gd name="T3" fmla="*/ 36 h 36"/>
              <a:gd name="T4" fmla="*/ 0 w 36"/>
              <a:gd name="T5" fmla="*/ 27 h 36"/>
              <a:gd name="T6" fmla="*/ 27 w 36"/>
              <a:gd name="T7" fmla="*/ 0 h 36"/>
              <a:gd name="T8" fmla="*/ 36 w 36"/>
              <a:gd name="T9" fmla="*/ 7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6">
                <a:moveTo>
                  <a:pt x="36" y="7"/>
                </a:moveTo>
                <a:lnTo>
                  <a:pt x="9" y="36"/>
                </a:lnTo>
                <a:lnTo>
                  <a:pt x="0" y="27"/>
                </a:lnTo>
                <a:lnTo>
                  <a:pt x="27" y="0"/>
                </a:lnTo>
                <a:lnTo>
                  <a:pt x="36" y="7"/>
                </a:ln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1" name="Rectangle 63"/>
          <p:cNvSpPr>
            <a:spLocks noChangeArrowheads="1"/>
          </p:cNvSpPr>
          <p:nvPr/>
        </p:nvSpPr>
        <p:spPr bwMode="auto">
          <a:xfrm>
            <a:off x="9623425" y="4111626"/>
            <a:ext cx="30163" cy="171450"/>
          </a:xfrm>
          <a:prstGeom prst="rect">
            <a:avLst/>
          </a:prstGeom>
          <a:solidFill>
            <a:srgbClr val="393B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2" name="Rectangle 64"/>
          <p:cNvSpPr>
            <a:spLocks noChangeArrowheads="1"/>
          </p:cNvSpPr>
          <p:nvPr/>
        </p:nvSpPr>
        <p:spPr bwMode="auto">
          <a:xfrm>
            <a:off x="9594850" y="4111626"/>
            <a:ext cx="28575" cy="171450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3" name="Rectangle 65"/>
          <p:cNvSpPr>
            <a:spLocks noChangeArrowheads="1"/>
          </p:cNvSpPr>
          <p:nvPr/>
        </p:nvSpPr>
        <p:spPr bwMode="auto">
          <a:xfrm>
            <a:off x="9623425" y="4000501"/>
            <a:ext cx="30163" cy="107950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4" name="Rectangle 66"/>
          <p:cNvSpPr>
            <a:spLocks noChangeArrowheads="1"/>
          </p:cNvSpPr>
          <p:nvPr/>
        </p:nvSpPr>
        <p:spPr bwMode="auto">
          <a:xfrm>
            <a:off x="9594850" y="4000501"/>
            <a:ext cx="28575" cy="107950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5" name="Rectangle 67"/>
          <p:cNvSpPr>
            <a:spLocks noChangeArrowheads="1"/>
          </p:cNvSpPr>
          <p:nvPr/>
        </p:nvSpPr>
        <p:spPr bwMode="auto">
          <a:xfrm>
            <a:off x="9623425" y="4229101"/>
            <a:ext cx="34925" cy="12700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6" name="Rectangle 68"/>
          <p:cNvSpPr>
            <a:spLocks noChangeArrowheads="1"/>
          </p:cNvSpPr>
          <p:nvPr/>
        </p:nvSpPr>
        <p:spPr bwMode="auto">
          <a:xfrm>
            <a:off x="9586913" y="4229101"/>
            <a:ext cx="36513" cy="12700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7" name="Rectangle 69"/>
          <p:cNvSpPr>
            <a:spLocks noChangeArrowheads="1"/>
          </p:cNvSpPr>
          <p:nvPr/>
        </p:nvSpPr>
        <p:spPr bwMode="auto">
          <a:xfrm>
            <a:off x="9548813" y="4240213"/>
            <a:ext cx="147638" cy="68263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8" name="Freeform 70"/>
          <p:cNvSpPr>
            <a:spLocks/>
          </p:cNvSpPr>
          <p:nvPr/>
        </p:nvSpPr>
        <p:spPr bwMode="auto">
          <a:xfrm>
            <a:off x="9496425" y="4208463"/>
            <a:ext cx="127000" cy="130175"/>
          </a:xfrm>
          <a:custGeom>
            <a:avLst/>
            <a:gdLst>
              <a:gd name="T0" fmla="*/ 49 w 80"/>
              <a:gd name="T1" fmla="*/ 20 h 82"/>
              <a:gd name="T2" fmla="*/ 28 w 80"/>
              <a:gd name="T3" fmla="*/ 0 h 82"/>
              <a:gd name="T4" fmla="*/ 0 w 80"/>
              <a:gd name="T5" fmla="*/ 30 h 82"/>
              <a:gd name="T6" fmla="*/ 33 w 80"/>
              <a:gd name="T7" fmla="*/ 63 h 82"/>
              <a:gd name="T8" fmla="*/ 45 w 80"/>
              <a:gd name="T9" fmla="*/ 82 h 82"/>
              <a:gd name="T10" fmla="*/ 80 w 80"/>
              <a:gd name="T11" fmla="*/ 82 h 82"/>
              <a:gd name="T12" fmla="*/ 80 w 80"/>
              <a:gd name="T13" fmla="*/ 20 h 82"/>
              <a:gd name="T14" fmla="*/ 49 w 80"/>
              <a:gd name="T15" fmla="*/ 2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82">
                <a:moveTo>
                  <a:pt x="49" y="20"/>
                </a:moveTo>
                <a:lnTo>
                  <a:pt x="28" y="0"/>
                </a:lnTo>
                <a:lnTo>
                  <a:pt x="0" y="30"/>
                </a:lnTo>
                <a:lnTo>
                  <a:pt x="33" y="63"/>
                </a:lnTo>
                <a:lnTo>
                  <a:pt x="45" y="82"/>
                </a:lnTo>
                <a:lnTo>
                  <a:pt x="80" y="82"/>
                </a:lnTo>
                <a:lnTo>
                  <a:pt x="80" y="20"/>
                </a:lnTo>
                <a:lnTo>
                  <a:pt x="49" y="20"/>
                </a:ln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9" name="Freeform 71"/>
          <p:cNvSpPr>
            <a:spLocks/>
          </p:cNvSpPr>
          <p:nvPr/>
        </p:nvSpPr>
        <p:spPr bwMode="auto">
          <a:xfrm>
            <a:off x="9623425" y="4208463"/>
            <a:ext cx="128588" cy="130175"/>
          </a:xfrm>
          <a:custGeom>
            <a:avLst/>
            <a:gdLst>
              <a:gd name="T0" fmla="*/ 52 w 81"/>
              <a:gd name="T1" fmla="*/ 0 h 82"/>
              <a:gd name="T2" fmla="*/ 32 w 81"/>
              <a:gd name="T3" fmla="*/ 20 h 82"/>
              <a:gd name="T4" fmla="*/ 0 w 81"/>
              <a:gd name="T5" fmla="*/ 20 h 82"/>
              <a:gd name="T6" fmla="*/ 0 w 81"/>
              <a:gd name="T7" fmla="*/ 82 h 82"/>
              <a:gd name="T8" fmla="*/ 36 w 81"/>
              <a:gd name="T9" fmla="*/ 82 h 82"/>
              <a:gd name="T10" fmla="*/ 46 w 81"/>
              <a:gd name="T11" fmla="*/ 63 h 82"/>
              <a:gd name="T12" fmla="*/ 46 w 81"/>
              <a:gd name="T13" fmla="*/ 63 h 82"/>
              <a:gd name="T14" fmla="*/ 46 w 81"/>
              <a:gd name="T15" fmla="*/ 63 h 82"/>
              <a:gd name="T16" fmla="*/ 81 w 81"/>
              <a:gd name="T17" fmla="*/ 30 h 82"/>
              <a:gd name="T18" fmla="*/ 52 w 81"/>
              <a:gd name="T19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1" h="82">
                <a:moveTo>
                  <a:pt x="52" y="0"/>
                </a:moveTo>
                <a:lnTo>
                  <a:pt x="32" y="20"/>
                </a:lnTo>
                <a:lnTo>
                  <a:pt x="0" y="20"/>
                </a:lnTo>
                <a:lnTo>
                  <a:pt x="0" y="82"/>
                </a:lnTo>
                <a:lnTo>
                  <a:pt x="36" y="82"/>
                </a:lnTo>
                <a:lnTo>
                  <a:pt x="46" y="63"/>
                </a:lnTo>
                <a:lnTo>
                  <a:pt x="46" y="63"/>
                </a:lnTo>
                <a:lnTo>
                  <a:pt x="46" y="63"/>
                </a:lnTo>
                <a:lnTo>
                  <a:pt x="81" y="30"/>
                </a:lnTo>
                <a:lnTo>
                  <a:pt x="52" y="0"/>
                </a:lnTo>
                <a:close/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0" name="Rectangle 72"/>
          <p:cNvSpPr>
            <a:spLocks noChangeArrowheads="1"/>
          </p:cNvSpPr>
          <p:nvPr/>
        </p:nvSpPr>
        <p:spPr bwMode="auto">
          <a:xfrm>
            <a:off x="9623425" y="4108451"/>
            <a:ext cx="42863" cy="17463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1" name="Rectangle 73"/>
          <p:cNvSpPr>
            <a:spLocks noChangeArrowheads="1"/>
          </p:cNvSpPr>
          <p:nvPr/>
        </p:nvSpPr>
        <p:spPr bwMode="auto">
          <a:xfrm>
            <a:off x="9623425" y="4092576"/>
            <a:ext cx="42863" cy="15875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2" name="Rectangle 74"/>
          <p:cNvSpPr>
            <a:spLocks noChangeArrowheads="1"/>
          </p:cNvSpPr>
          <p:nvPr/>
        </p:nvSpPr>
        <p:spPr bwMode="auto">
          <a:xfrm>
            <a:off x="9582150" y="4092576"/>
            <a:ext cx="41275" cy="15875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3" name="Rectangle 75"/>
          <p:cNvSpPr>
            <a:spLocks noChangeArrowheads="1"/>
          </p:cNvSpPr>
          <p:nvPr/>
        </p:nvSpPr>
        <p:spPr bwMode="auto">
          <a:xfrm>
            <a:off x="9582150" y="4108451"/>
            <a:ext cx="41275" cy="17463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4" name="Rectangle 76"/>
          <p:cNvSpPr>
            <a:spLocks noChangeArrowheads="1"/>
          </p:cNvSpPr>
          <p:nvPr/>
        </p:nvSpPr>
        <p:spPr bwMode="auto">
          <a:xfrm>
            <a:off x="9520238" y="4333876"/>
            <a:ext cx="103188" cy="17463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5" name="Rectangle 77"/>
          <p:cNvSpPr>
            <a:spLocks noChangeArrowheads="1"/>
          </p:cNvSpPr>
          <p:nvPr/>
        </p:nvSpPr>
        <p:spPr bwMode="auto">
          <a:xfrm>
            <a:off x="9623425" y="4333876"/>
            <a:ext cx="101600" cy="17463"/>
          </a:xfrm>
          <a:prstGeom prst="rect">
            <a:avLst/>
          </a:prstGeom>
          <a:solidFill>
            <a:srgbClr val="393B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6" name="Freeform 78"/>
          <p:cNvSpPr>
            <a:spLocks/>
          </p:cNvSpPr>
          <p:nvPr/>
        </p:nvSpPr>
        <p:spPr bwMode="auto">
          <a:xfrm>
            <a:off x="9594850" y="4143376"/>
            <a:ext cx="28575" cy="74613"/>
          </a:xfrm>
          <a:custGeom>
            <a:avLst/>
            <a:gdLst>
              <a:gd name="T0" fmla="*/ 11 w 11"/>
              <a:gd name="T1" fmla="*/ 0 h 28"/>
              <a:gd name="T2" fmla="*/ 0 w 11"/>
              <a:gd name="T3" fmla="*/ 18 h 28"/>
              <a:gd name="T4" fmla="*/ 11 w 11"/>
              <a:gd name="T5" fmla="*/ 28 h 28"/>
              <a:gd name="T6" fmla="*/ 11 w 11"/>
              <a:gd name="T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28">
                <a:moveTo>
                  <a:pt x="11" y="0"/>
                </a:moveTo>
                <a:cubicBezTo>
                  <a:pt x="11" y="0"/>
                  <a:pt x="0" y="12"/>
                  <a:pt x="0" y="18"/>
                </a:cubicBezTo>
                <a:cubicBezTo>
                  <a:pt x="0" y="24"/>
                  <a:pt x="5" y="28"/>
                  <a:pt x="11" y="28"/>
                </a:cubicBezTo>
                <a:cubicBezTo>
                  <a:pt x="11" y="0"/>
                  <a:pt x="11" y="0"/>
                  <a:pt x="11" y="0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7" name="Freeform 79"/>
          <p:cNvSpPr>
            <a:spLocks/>
          </p:cNvSpPr>
          <p:nvPr/>
        </p:nvSpPr>
        <p:spPr bwMode="auto">
          <a:xfrm>
            <a:off x="9623425" y="4143376"/>
            <a:ext cx="26988" cy="74613"/>
          </a:xfrm>
          <a:custGeom>
            <a:avLst/>
            <a:gdLst>
              <a:gd name="T0" fmla="*/ 0 w 10"/>
              <a:gd name="T1" fmla="*/ 0 h 28"/>
              <a:gd name="T2" fmla="*/ 0 w 10"/>
              <a:gd name="T3" fmla="*/ 28 h 28"/>
              <a:gd name="T4" fmla="*/ 0 w 10"/>
              <a:gd name="T5" fmla="*/ 28 h 28"/>
              <a:gd name="T6" fmla="*/ 10 w 10"/>
              <a:gd name="T7" fmla="*/ 18 h 28"/>
              <a:gd name="T8" fmla="*/ 0 w 10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28">
                <a:moveTo>
                  <a:pt x="0" y="0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5" y="28"/>
                  <a:pt x="10" y="24"/>
                  <a:pt x="10" y="18"/>
                </a:cubicBezTo>
                <a:cubicBezTo>
                  <a:pt x="10" y="12"/>
                  <a:pt x="0" y="1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8" name="Freeform 80"/>
          <p:cNvSpPr>
            <a:spLocks/>
          </p:cNvSpPr>
          <p:nvPr/>
        </p:nvSpPr>
        <p:spPr bwMode="auto">
          <a:xfrm>
            <a:off x="7351713" y="2597151"/>
            <a:ext cx="582613" cy="1050925"/>
          </a:xfrm>
          <a:custGeom>
            <a:avLst/>
            <a:gdLst>
              <a:gd name="T0" fmla="*/ 154 w 219"/>
              <a:gd name="T1" fmla="*/ 394 h 394"/>
              <a:gd name="T2" fmla="*/ 173 w 219"/>
              <a:gd name="T3" fmla="*/ 280 h 394"/>
              <a:gd name="T4" fmla="*/ 181 w 219"/>
              <a:gd name="T5" fmla="*/ 266 h 394"/>
              <a:gd name="T6" fmla="*/ 203 w 219"/>
              <a:gd name="T7" fmla="*/ 177 h 394"/>
              <a:gd name="T8" fmla="*/ 203 w 219"/>
              <a:gd name="T9" fmla="*/ 177 h 394"/>
              <a:gd name="T10" fmla="*/ 217 w 219"/>
              <a:gd name="T11" fmla="*/ 92 h 394"/>
              <a:gd name="T12" fmla="*/ 205 w 219"/>
              <a:gd name="T13" fmla="*/ 75 h 394"/>
              <a:gd name="T14" fmla="*/ 188 w 219"/>
              <a:gd name="T15" fmla="*/ 87 h 394"/>
              <a:gd name="T16" fmla="*/ 176 w 219"/>
              <a:gd name="T17" fmla="*/ 155 h 394"/>
              <a:gd name="T18" fmla="*/ 174 w 219"/>
              <a:gd name="T19" fmla="*/ 154 h 394"/>
              <a:gd name="T20" fmla="*/ 192 w 219"/>
              <a:gd name="T21" fmla="*/ 50 h 394"/>
              <a:gd name="T22" fmla="*/ 179 w 219"/>
              <a:gd name="T23" fmla="*/ 31 h 394"/>
              <a:gd name="T24" fmla="*/ 161 w 219"/>
              <a:gd name="T25" fmla="*/ 44 h 394"/>
              <a:gd name="T26" fmla="*/ 143 w 219"/>
              <a:gd name="T27" fmla="*/ 146 h 394"/>
              <a:gd name="T28" fmla="*/ 141 w 219"/>
              <a:gd name="T29" fmla="*/ 146 h 394"/>
              <a:gd name="T30" fmla="*/ 163 w 219"/>
              <a:gd name="T31" fmla="*/ 20 h 394"/>
              <a:gd name="T32" fmla="*/ 150 w 219"/>
              <a:gd name="T33" fmla="*/ 2 h 394"/>
              <a:gd name="T34" fmla="*/ 132 w 219"/>
              <a:gd name="T35" fmla="*/ 15 h 394"/>
              <a:gd name="T36" fmla="*/ 109 w 219"/>
              <a:gd name="T37" fmla="*/ 142 h 394"/>
              <a:gd name="T38" fmla="*/ 107 w 219"/>
              <a:gd name="T39" fmla="*/ 142 h 394"/>
              <a:gd name="T40" fmla="*/ 127 w 219"/>
              <a:gd name="T41" fmla="*/ 28 h 394"/>
              <a:gd name="T42" fmla="*/ 114 w 219"/>
              <a:gd name="T43" fmla="*/ 10 h 394"/>
              <a:gd name="T44" fmla="*/ 96 w 219"/>
              <a:gd name="T45" fmla="*/ 23 h 394"/>
              <a:gd name="T46" fmla="*/ 73 w 219"/>
              <a:gd name="T47" fmla="*/ 154 h 394"/>
              <a:gd name="T48" fmla="*/ 73 w 219"/>
              <a:gd name="T49" fmla="*/ 155 h 394"/>
              <a:gd name="T50" fmla="*/ 67 w 219"/>
              <a:gd name="T51" fmla="*/ 198 h 394"/>
              <a:gd name="T52" fmla="*/ 49 w 219"/>
              <a:gd name="T53" fmla="*/ 177 h 394"/>
              <a:gd name="T54" fmla="*/ 40 w 219"/>
              <a:gd name="T55" fmla="*/ 145 h 394"/>
              <a:gd name="T56" fmla="*/ 7 w 219"/>
              <a:gd name="T57" fmla="*/ 117 h 394"/>
              <a:gd name="T58" fmla="*/ 3 w 219"/>
              <a:gd name="T59" fmla="*/ 129 h 394"/>
              <a:gd name="T60" fmla="*/ 18 w 219"/>
              <a:gd name="T61" fmla="*/ 201 h 394"/>
              <a:gd name="T62" fmla="*/ 69 w 219"/>
              <a:gd name="T63" fmla="*/ 274 h 394"/>
              <a:gd name="T64" fmla="*/ 53 w 219"/>
              <a:gd name="T65" fmla="*/ 376 h 394"/>
              <a:gd name="T66" fmla="*/ 154 w 219"/>
              <a:gd name="T67" fmla="*/ 394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19" h="394">
                <a:moveTo>
                  <a:pt x="154" y="394"/>
                </a:moveTo>
                <a:cubicBezTo>
                  <a:pt x="173" y="280"/>
                  <a:pt x="173" y="280"/>
                  <a:pt x="173" y="280"/>
                </a:cubicBezTo>
                <a:cubicBezTo>
                  <a:pt x="176" y="275"/>
                  <a:pt x="179" y="270"/>
                  <a:pt x="181" y="266"/>
                </a:cubicBezTo>
                <a:cubicBezTo>
                  <a:pt x="197" y="235"/>
                  <a:pt x="203" y="177"/>
                  <a:pt x="203" y="177"/>
                </a:cubicBezTo>
                <a:cubicBezTo>
                  <a:pt x="203" y="177"/>
                  <a:pt x="203" y="177"/>
                  <a:pt x="203" y="177"/>
                </a:cubicBezTo>
                <a:cubicBezTo>
                  <a:pt x="217" y="92"/>
                  <a:pt x="217" y="92"/>
                  <a:pt x="217" y="92"/>
                </a:cubicBezTo>
                <a:cubicBezTo>
                  <a:pt x="219" y="84"/>
                  <a:pt x="213" y="76"/>
                  <a:pt x="205" y="75"/>
                </a:cubicBezTo>
                <a:cubicBezTo>
                  <a:pt x="197" y="74"/>
                  <a:pt x="190" y="79"/>
                  <a:pt x="188" y="87"/>
                </a:cubicBezTo>
                <a:cubicBezTo>
                  <a:pt x="176" y="155"/>
                  <a:pt x="176" y="155"/>
                  <a:pt x="176" y="155"/>
                </a:cubicBezTo>
                <a:cubicBezTo>
                  <a:pt x="175" y="155"/>
                  <a:pt x="175" y="155"/>
                  <a:pt x="174" y="154"/>
                </a:cubicBezTo>
                <a:cubicBezTo>
                  <a:pt x="192" y="50"/>
                  <a:pt x="192" y="50"/>
                  <a:pt x="192" y="50"/>
                </a:cubicBezTo>
                <a:cubicBezTo>
                  <a:pt x="194" y="41"/>
                  <a:pt x="188" y="33"/>
                  <a:pt x="179" y="31"/>
                </a:cubicBezTo>
                <a:cubicBezTo>
                  <a:pt x="171" y="30"/>
                  <a:pt x="163" y="36"/>
                  <a:pt x="161" y="44"/>
                </a:cubicBezTo>
                <a:cubicBezTo>
                  <a:pt x="143" y="146"/>
                  <a:pt x="143" y="146"/>
                  <a:pt x="143" y="146"/>
                </a:cubicBezTo>
                <a:cubicBezTo>
                  <a:pt x="142" y="146"/>
                  <a:pt x="142" y="146"/>
                  <a:pt x="141" y="146"/>
                </a:cubicBezTo>
                <a:cubicBezTo>
                  <a:pt x="163" y="20"/>
                  <a:pt x="163" y="20"/>
                  <a:pt x="163" y="20"/>
                </a:cubicBezTo>
                <a:cubicBezTo>
                  <a:pt x="165" y="11"/>
                  <a:pt x="159" y="3"/>
                  <a:pt x="150" y="2"/>
                </a:cubicBezTo>
                <a:cubicBezTo>
                  <a:pt x="142" y="0"/>
                  <a:pt x="133" y="6"/>
                  <a:pt x="132" y="15"/>
                </a:cubicBezTo>
                <a:cubicBezTo>
                  <a:pt x="109" y="142"/>
                  <a:pt x="109" y="142"/>
                  <a:pt x="109" y="142"/>
                </a:cubicBezTo>
                <a:cubicBezTo>
                  <a:pt x="109" y="142"/>
                  <a:pt x="108" y="142"/>
                  <a:pt x="107" y="142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9" y="20"/>
                  <a:pt x="123" y="12"/>
                  <a:pt x="114" y="10"/>
                </a:cubicBezTo>
                <a:cubicBezTo>
                  <a:pt x="105" y="8"/>
                  <a:pt x="97" y="14"/>
                  <a:pt x="96" y="23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155"/>
                  <a:pt x="73" y="155"/>
                  <a:pt x="73" y="155"/>
                </a:cubicBezTo>
                <a:cubicBezTo>
                  <a:pt x="70" y="167"/>
                  <a:pt x="67" y="193"/>
                  <a:pt x="67" y="198"/>
                </a:cubicBezTo>
                <a:cubicBezTo>
                  <a:pt x="57" y="186"/>
                  <a:pt x="49" y="177"/>
                  <a:pt x="49" y="177"/>
                </a:cubicBezTo>
                <a:cubicBezTo>
                  <a:pt x="49" y="177"/>
                  <a:pt x="41" y="153"/>
                  <a:pt x="40" y="145"/>
                </a:cubicBezTo>
                <a:cubicBezTo>
                  <a:pt x="34" y="119"/>
                  <a:pt x="12" y="117"/>
                  <a:pt x="7" y="117"/>
                </a:cubicBezTo>
                <a:cubicBezTo>
                  <a:pt x="0" y="119"/>
                  <a:pt x="3" y="129"/>
                  <a:pt x="3" y="129"/>
                </a:cubicBezTo>
                <a:cubicBezTo>
                  <a:pt x="18" y="201"/>
                  <a:pt x="18" y="201"/>
                  <a:pt x="18" y="201"/>
                </a:cubicBezTo>
                <a:cubicBezTo>
                  <a:pt x="22" y="220"/>
                  <a:pt x="49" y="256"/>
                  <a:pt x="69" y="274"/>
                </a:cubicBezTo>
                <a:cubicBezTo>
                  <a:pt x="53" y="376"/>
                  <a:pt x="53" y="376"/>
                  <a:pt x="53" y="376"/>
                </a:cubicBezTo>
                <a:lnTo>
                  <a:pt x="154" y="394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9" name="Freeform 81"/>
          <p:cNvSpPr>
            <a:spLocks/>
          </p:cNvSpPr>
          <p:nvPr/>
        </p:nvSpPr>
        <p:spPr bwMode="auto">
          <a:xfrm>
            <a:off x="7907338" y="2597151"/>
            <a:ext cx="584200" cy="1050925"/>
          </a:xfrm>
          <a:custGeom>
            <a:avLst/>
            <a:gdLst>
              <a:gd name="T0" fmla="*/ 64 w 219"/>
              <a:gd name="T1" fmla="*/ 394 h 394"/>
              <a:gd name="T2" fmla="*/ 46 w 219"/>
              <a:gd name="T3" fmla="*/ 280 h 394"/>
              <a:gd name="T4" fmla="*/ 38 w 219"/>
              <a:gd name="T5" fmla="*/ 266 h 394"/>
              <a:gd name="T6" fmla="*/ 16 w 219"/>
              <a:gd name="T7" fmla="*/ 177 h 394"/>
              <a:gd name="T8" fmla="*/ 16 w 219"/>
              <a:gd name="T9" fmla="*/ 177 h 394"/>
              <a:gd name="T10" fmla="*/ 2 w 219"/>
              <a:gd name="T11" fmla="*/ 92 h 394"/>
              <a:gd name="T12" fmla="*/ 14 w 219"/>
              <a:gd name="T13" fmla="*/ 75 h 394"/>
              <a:gd name="T14" fmla="*/ 31 w 219"/>
              <a:gd name="T15" fmla="*/ 87 h 394"/>
              <a:gd name="T16" fmla="*/ 43 w 219"/>
              <a:gd name="T17" fmla="*/ 155 h 394"/>
              <a:gd name="T18" fmla="*/ 45 w 219"/>
              <a:gd name="T19" fmla="*/ 154 h 394"/>
              <a:gd name="T20" fmla="*/ 27 w 219"/>
              <a:gd name="T21" fmla="*/ 50 h 394"/>
              <a:gd name="T22" fmla="*/ 39 w 219"/>
              <a:gd name="T23" fmla="*/ 31 h 394"/>
              <a:gd name="T24" fmla="*/ 58 w 219"/>
              <a:gd name="T25" fmla="*/ 44 h 394"/>
              <a:gd name="T26" fmla="*/ 76 w 219"/>
              <a:gd name="T27" fmla="*/ 146 h 394"/>
              <a:gd name="T28" fmla="*/ 78 w 219"/>
              <a:gd name="T29" fmla="*/ 146 h 394"/>
              <a:gd name="T30" fmla="*/ 56 w 219"/>
              <a:gd name="T31" fmla="*/ 20 h 394"/>
              <a:gd name="T32" fmla="*/ 69 w 219"/>
              <a:gd name="T33" fmla="*/ 2 h 394"/>
              <a:gd name="T34" fmla="*/ 87 w 219"/>
              <a:gd name="T35" fmla="*/ 15 h 394"/>
              <a:gd name="T36" fmla="*/ 110 w 219"/>
              <a:gd name="T37" fmla="*/ 142 h 394"/>
              <a:gd name="T38" fmla="*/ 112 w 219"/>
              <a:gd name="T39" fmla="*/ 142 h 394"/>
              <a:gd name="T40" fmla="*/ 92 w 219"/>
              <a:gd name="T41" fmla="*/ 28 h 394"/>
              <a:gd name="T42" fmla="*/ 105 w 219"/>
              <a:gd name="T43" fmla="*/ 10 h 394"/>
              <a:gd name="T44" fmla="*/ 123 w 219"/>
              <a:gd name="T45" fmla="*/ 23 h 394"/>
              <a:gd name="T46" fmla="*/ 146 w 219"/>
              <a:gd name="T47" fmla="*/ 154 h 394"/>
              <a:gd name="T48" fmla="*/ 146 w 219"/>
              <a:gd name="T49" fmla="*/ 155 h 394"/>
              <a:gd name="T50" fmla="*/ 152 w 219"/>
              <a:gd name="T51" fmla="*/ 198 h 394"/>
              <a:gd name="T52" fmla="*/ 170 w 219"/>
              <a:gd name="T53" fmla="*/ 177 h 394"/>
              <a:gd name="T54" fmla="*/ 179 w 219"/>
              <a:gd name="T55" fmla="*/ 145 h 394"/>
              <a:gd name="T56" fmla="*/ 212 w 219"/>
              <a:gd name="T57" fmla="*/ 117 h 394"/>
              <a:gd name="T58" fmla="*/ 216 w 219"/>
              <a:gd name="T59" fmla="*/ 129 h 394"/>
              <a:gd name="T60" fmla="*/ 201 w 219"/>
              <a:gd name="T61" fmla="*/ 201 h 394"/>
              <a:gd name="T62" fmla="*/ 150 w 219"/>
              <a:gd name="T63" fmla="*/ 274 h 394"/>
              <a:gd name="T64" fmla="*/ 166 w 219"/>
              <a:gd name="T65" fmla="*/ 376 h 394"/>
              <a:gd name="T66" fmla="*/ 64 w 219"/>
              <a:gd name="T67" fmla="*/ 394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19" h="394">
                <a:moveTo>
                  <a:pt x="64" y="394"/>
                </a:moveTo>
                <a:cubicBezTo>
                  <a:pt x="46" y="280"/>
                  <a:pt x="46" y="280"/>
                  <a:pt x="46" y="280"/>
                </a:cubicBezTo>
                <a:cubicBezTo>
                  <a:pt x="43" y="275"/>
                  <a:pt x="40" y="270"/>
                  <a:pt x="38" y="266"/>
                </a:cubicBezTo>
                <a:cubicBezTo>
                  <a:pt x="22" y="235"/>
                  <a:pt x="16" y="177"/>
                  <a:pt x="16" y="177"/>
                </a:cubicBezTo>
                <a:cubicBezTo>
                  <a:pt x="16" y="177"/>
                  <a:pt x="16" y="177"/>
                  <a:pt x="16" y="177"/>
                </a:cubicBezTo>
                <a:cubicBezTo>
                  <a:pt x="2" y="92"/>
                  <a:pt x="2" y="92"/>
                  <a:pt x="2" y="92"/>
                </a:cubicBezTo>
                <a:cubicBezTo>
                  <a:pt x="0" y="84"/>
                  <a:pt x="6" y="76"/>
                  <a:pt x="14" y="75"/>
                </a:cubicBezTo>
                <a:cubicBezTo>
                  <a:pt x="22" y="74"/>
                  <a:pt x="29" y="79"/>
                  <a:pt x="31" y="87"/>
                </a:cubicBezTo>
                <a:cubicBezTo>
                  <a:pt x="43" y="155"/>
                  <a:pt x="43" y="155"/>
                  <a:pt x="43" y="155"/>
                </a:cubicBezTo>
                <a:cubicBezTo>
                  <a:pt x="43" y="155"/>
                  <a:pt x="44" y="155"/>
                  <a:pt x="45" y="154"/>
                </a:cubicBezTo>
                <a:cubicBezTo>
                  <a:pt x="27" y="50"/>
                  <a:pt x="27" y="50"/>
                  <a:pt x="27" y="50"/>
                </a:cubicBezTo>
                <a:cubicBezTo>
                  <a:pt x="25" y="41"/>
                  <a:pt x="31" y="33"/>
                  <a:pt x="39" y="31"/>
                </a:cubicBezTo>
                <a:cubicBezTo>
                  <a:pt x="48" y="30"/>
                  <a:pt x="56" y="36"/>
                  <a:pt x="58" y="44"/>
                </a:cubicBezTo>
                <a:cubicBezTo>
                  <a:pt x="76" y="146"/>
                  <a:pt x="76" y="146"/>
                  <a:pt x="76" y="146"/>
                </a:cubicBezTo>
                <a:cubicBezTo>
                  <a:pt x="77" y="146"/>
                  <a:pt x="77" y="146"/>
                  <a:pt x="78" y="146"/>
                </a:cubicBezTo>
                <a:cubicBezTo>
                  <a:pt x="56" y="20"/>
                  <a:pt x="56" y="20"/>
                  <a:pt x="56" y="20"/>
                </a:cubicBezTo>
                <a:cubicBezTo>
                  <a:pt x="54" y="11"/>
                  <a:pt x="60" y="3"/>
                  <a:pt x="69" y="2"/>
                </a:cubicBezTo>
                <a:cubicBezTo>
                  <a:pt x="77" y="0"/>
                  <a:pt x="86" y="6"/>
                  <a:pt x="87" y="15"/>
                </a:cubicBezTo>
                <a:cubicBezTo>
                  <a:pt x="110" y="142"/>
                  <a:pt x="110" y="142"/>
                  <a:pt x="110" y="142"/>
                </a:cubicBezTo>
                <a:cubicBezTo>
                  <a:pt x="110" y="142"/>
                  <a:pt x="111" y="142"/>
                  <a:pt x="112" y="142"/>
                </a:cubicBezTo>
                <a:cubicBezTo>
                  <a:pt x="92" y="28"/>
                  <a:pt x="92" y="28"/>
                  <a:pt x="92" y="28"/>
                </a:cubicBezTo>
                <a:cubicBezTo>
                  <a:pt x="90" y="20"/>
                  <a:pt x="96" y="12"/>
                  <a:pt x="105" y="10"/>
                </a:cubicBezTo>
                <a:cubicBezTo>
                  <a:pt x="113" y="8"/>
                  <a:pt x="122" y="14"/>
                  <a:pt x="123" y="23"/>
                </a:cubicBezTo>
                <a:cubicBezTo>
                  <a:pt x="146" y="154"/>
                  <a:pt x="146" y="154"/>
                  <a:pt x="146" y="154"/>
                </a:cubicBezTo>
                <a:cubicBezTo>
                  <a:pt x="146" y="155"/>
                  <a:pt x="146" y="155"/>
                  <a:pt x="146" y="155"/>
                </a:cubicBezTo>
                <a:cubicBezTo>
                  <a:pt x="149" y="167"/>
                  <a:pt x="151" y="193"/>
                  <a:pt x="152" y="198"/>
                </a:cubicBezTo>
                <a:cubicBezTo>
                  <a:pt x="162" y="186"/>
                  <a:pt x="170" y="177"/>
                  <a:pt x="170" y="177"/>
                </a:cubicBezTo>
                <a:cubicBezTo>
                  <a:pt x="170" y="177"/>
                  <a:pt x="178" y="153"/>
                  <a:pt x="179" y="145"/>
                </a:cubicBezTo>
                <a:cubicBezTo>
                  <a:pt x="185" y="119"/>
                  <a:pt x="207" y="117"/>
                  <a:pt x="212" y="117"/>
                </a:cubicBezTo>
                <a:cubicBezTo>
                  <a:pt x="219" y="119"/>
                  <a:pt x="216" y="129"/>
                  <a:pt x="216" y="129"/>
                </a:cubicBezTo>
                <a:cubicBezTo>
                  <a:pt x="201" y="201"/>
                  <a:pt x="201" y="201"/>
                  <a:pt x="201" y="201"/>
                </a:cubicBezTo>
                <a:cubicBezTo>
                  <a:pt x="196" y="220"/>
                  <a:pt x="170" y="256"/>
                  <a:pt x="150" y="274"/>
                </a:cubicBezTo>
                <a:cubicBezTo>
                  <a:pt x="166" y="376"/>
                  <a:pt x="166" y="376"/>
                  <a:pt x="166" y="376"/>
                </a:cubicBezTo>
                <a:lnTo>
                  <a:pt x="64" y="394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0" name="Freeform 82"/>
          <p:cNvSpPr>
            <a:spLocks/>
          </p:cNvSpPr>
          <p:nvPr/>
        </p:nvSpPr>
        <p:spPr bwMode="auto">
          <a:xfrm>
            <a:off x="7513638" y="2690813"/>
            <a:ext cx="396875" cy="541338"/>
          </a:xfrm>
          <a:custGeom>
            <a:avLst/>
            <a:gdLst>
              <a:gd name="T0" fmla="*/ 136 w 149"/>
              <a:gd name="T1" fmla="*/ 12 h 203"/>
              <a:gd name="T2" fmla="*/ 113 w 149"/>
              <a:gd name="T3" fmla="*/ 0 h 203"/>
              <a:gd name="T4" fmla="*/ 87 w 149"/>
              <a:gd name="T5" fmla="*/ 17 h 203"/>
              <a:gd name="T6" fmla="*/ 78 w 149"/>
              <a:gd name="T7" fmla="*/ 15 h 203"/>
              <a:gd name="T8" fmla="*/ 39 w 149"/>
              <a:gd name="T9" fmla="*/ 54 h 203"/>
              <a:gd name="T10" fmla="*/ 0 w 149"/>
              <a:gd name="T11" fmla="*/ 93 h 203"/>
              <a:gd name="T12" fmla="*/ 36 w 149"/>
              <a:gd name="T13" fmla="*/ 131 h 203"/>
              <a:gd name="T14" fmla="*/ 41 w 149"/>
              <a:gd name="T15" fmla="*/ 143 h 203"/>
              <a:gd name="T16" fmla="*/ 39 w 149"/>
              <a:gd name="T17" fmla="*/ 142 h 203"/>
              <a:gd name="T18" fmla="*/ 11 w 149"/>
              <a:gd name="T19" fmla="*/ 170 h 203"/>
              <a:gd name="T20" fmla="*/ 39 w 149"/>
              <a:gd name="T21" fmla="*/ 198 h 203"/>
              <a:gd name="T22" fmla="*/ 62 w 149"/>
              <a:gd name="T23" fmla="*/ 186 h 203"/>
              <a:gd name="T24" fmla="*/ 93 w 149"/>
              <a:gd name="T25" fmla="*/ 203 h 203"/>
              <a:gd name="T26" fmla="*/ 123 w 149"/>
              <a:gd name="T27" fmla="*/ 189 h 203"/>
              <a:gd name="T28" fmla="*/ 149 w 149"/>
              <a:gd name="T29" fmla="*/ 201 h 203"/>
              <a:gd name="T30" fmla="*/ 149 w 149"/>
              <a:gd name="T31" fmla="*/ 3 h 203"/>
              <a:gd name="T32" fmla="*/ 136 w 149"/>
              <a:gd name="T33" fmla="*/ 12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9" h="203">
                <a:moveTo>
                  <a:pt x="136" y="12"/>
                </a:moveTo>
                <a:cubicBezTo>
                  <a:pt x="131" y="5"/>
                  <a:pt x="122" y="0"/>
                  <a:pt x="113" y="0"/>
                </a:cubicBezTo>
                <a:cubicBezTo>
                  <a:pt x="101" y="0"/>
                  <a:pt x="91" y="7"/>
                  <a:pt x="87" y="17"/>
                </a:cubicBezTo>
                <a:cubicBezTo>
                  <a:pt x="84" y="16"/>
                  <a:pt x="81" y="15"/>
                  <a:pt x="78" y="15"/>
                </a:cubicBezTo>
                <a:cubicBezTo>
                  <a:pt x="56" y="15"/>
                  <a:pt x="39" y="33"/>
                  <a:pt x="39" y="54"/>
                </a:cubicBezTo>
                <a:cubicBezTo>
                  <a:pt x="18" y="54"/>
                  <a:pt x="0" y="71"/>
                  <a:pt x="0" y="93"/>
                </a:cubicBezTo>
                <a:cubicBezTo>
                  <a:pt x="0" y="113"/>
                  <a:pt x="16" y="130"/>
                  <a:pt x="36" y="131"/>
                </a:cubicBezTo>
                <a:cubicBezTo>
                  <a:pt x="37" y="135"/>
                  <a:pt x="39" y="139"/>
                  <a:pt x="41" y="143"/>
                </a:cubicBezTo>
                <a:cubicBezTo>
                  <a:pt x="40" y="143"/>
                  <a:pt x="40" y="142"/>
                  <a:pt x="39" y="142"/>
                </a:cubicBezTo>
                <a:cubicBezTo>
                  <a:pt x="24" y="142"/>
                  <a:pt x="11" y="155"/>
                  <a:pt x="11" y="170"/>
                </a:cubicBezTo>
                <a:cubicBezTo>
                  <a:pt x="11" y="185"/>
                  <a:pt x="24" y="198"/>
                  <a:pt x="39" y="198"/>
                </a:cubicBezTo>
                <a:cubicBezTo>
                  <a:pt x="48" y="198"/>
                  <a:pt x="57" y="193"/>
                  <a:pt x="62" y="186"/>
                </a:cubicBezTo>
                <a:cubicBezTo>
                  <a:pt x="69" y="196"/>
                  <a:pt x="80" y="203"/>
                  <a:pt x="93" y="203"/>
                </a:cubicBezTo>
                <a:cubicBezTo>
                  <a:pt x="106" y="203"/>
                  <a:pt x="116" y="197"/>
                  <a:pt x="123" y="189"/>
                </a:cubicBezTo>
                <a:cubicBezTo>
                  <a:pt x="130" y="196"/>
                  <a:pt x="139" y="201"/>
                  <a:pt x="149" y="201"/>
                </a:cubicBezTo>
                <a:cubicBezTo>
                  <a:pt x="149" y="3"/>
                  <a:pt x="149" y="3"/>
                  <a:pt x="149" y="3"/>
                </a:cubicBezTo>
                <a:cubicBezTo>
                  <a:pt x="144" y="5"/>
                  <a:pt x="139" y="8"/>
                  <a:pt x="136" y="12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1" name="Freeform 83"/>
          <p:cNvSpPr>
            <a:spLocks/>
          </p:cNvSpPr>
          <p:nvPr/>
        </p:nvSpPr>
        <p:spPr bwMode="auto">
          <a:xfrm>
            <a:off x="7910513" y="2690813"/>
            <a:ext cx="452438" cy="568325"/>
          </a:xfrm>
          <a:custGeom>
            <a:avLst/>
            <a:gdLst>
              <a:gd name="T0" fmla="*/ 170 w 170"/>
              <a:gd name="T1" fmla="*/ 106 h 213"/>
              <a:gd name="T2" fmla="*/ 138 w 170"/>
              <a:gd name="T3" fmla="*/ 68 h 213"/>
              <a:gd name="T4" fmla="*/ 143 w 170"/>
              <a:gd name="T5" fmla="*/ 51 h 213"/>
              <a:gd name="T6" fmla="*/ 116 w 170"/>
              <a:gd name="T7" fmla="*/ 23 h 213"/>
              <a:gd name="T8" fmla="*/ 98 w 170"/>
              <a:gd name="T9" fmla="*/ 30 h 213"/>
              <a:gd name="T10" fmla="*/ 76 w 170"/>
              <a:gd name="T11" fmla="*/ 23 h 213"/>
              <a:gd name="T12" fmla="*/ 53 w 170"/>
              <a:gd name="T13" fmla="*/ 31 h 213"/>
              <a:gd name="T14" fmla="*/ 15 w 170"/>
              <a:gd name="T15" fmla="*/ 0 h 213"/>
              <a:gd name="T16" fmla="*/ 0 w 170"/>
              <a:gd name="T17" fmla="*/ 3 h 213"/>
              <a:gd name="T18" fmla="*/ 0 w 170"/>
              <a:gd name="T19" fmla="*/ 201 h 213"/>
              <a:gd name="T20" fmla="*/ 3 w 170"/>
              <a:gd name="T21" fmla="*/ 201 h 213"/>
              <a:gd name="T22" fmla="*/ 24 w 170"/>
              <a:gd name="T23" fmla="*/ 195 h 213"/>
              <a:gd name="T24" fmla="*/ 46 w 170"/>
              <a:gd name="T25" fmla="*/ 201 h 213"/>
              <a:gd name="T26" fmla="*/ 79 w 170"/>
              <a:gd name="T27" fmla="*/ 182 h 213"/>
              <a:gd name="T28" fmla="*/ 117 w 170"/>
              <a:gd name="T29" fmla="*/ 213 h 213"/>
              <a:gd name="T30" fmla="*/ 156 w 170"/>
              <a:gd name="T31" fmla="*/ 175 h 213"/>
              <a:gd name="T32" fmla="*/ 140 w 170"/>
              <a:gd name="T33" fmla="*/ 144 h 213"/>
              <a:gd name="T34" fmla="*/ 170 w 170"/>
              <a:gd name="T35" fmla="*/ 106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70" h="213">
                <a:moveTo>
                  <a:pt x="170" y="106"/>
                </a:moveTo>
                <a:cubicBezTo>
                  <a:pt x="170" y="87"/>
                  <a:pt x="156" y="71"/>
                  <a:pt x="138" y="68"/>
                </a:cubicBezTo>
                <a:cubicBezTo>
                  <a:pt x="141" y="63"/>
                  <a:pt x="143" y="57"/>
                  <a:pt x="143" y="51"/>
                </a:cubicBezTo>
                <a:cubicBezTo>
                  <a:pt x="143" y="36"/>
                  <a:pt x="131" y="23"/>
                  <a:pt x="116" y="23"/>
                </a:cubicBezTo>
                <a:cubicBezTo>
                  <a:pt x="109" y="23"/>
                  <a:pt x="103" y="26"/>
                  <a:pt x="98" y="30"/>
                </a:cubicBezTo>
                <a:cubicBezTo>
                  <a:pt x="91" y="26"/>
                  <a:pt x="84" y="23"/>
                  <a:pt x="76" y="23"/>
                </a:cubicBezTo>
                <a:cubicBezTo>
                  <a:pt x="67" y="23"/>
                  <a:pt x="59" y="26"/>
                  <a:pt x="53" y="31"/>
                </a:cubicBezTo>
                <a:cubicBezTo>
                  <a:pt x="49" y="13"/>
                  <a:pt x="34" y="0"/>
                  <a:pt x="15" y="0"/>
                </a:cubicBezTo>
                <a:cubicBezTo>
                  <a:pt x="10" y="0"/>
                  <a:pt x="5" y="1"/>
                  <a:pt x="0" y="3"/>
                </a:cubicBezTo>
                <a:cubicBezTo>
                  <a:pt x="0" y="201"/>
                  <a:pt x="0" y="201"/>
                  <a:pt x="0" y="201"/>
                </a:cubicBezTo>
                <a:cubicBezTo>
                  <a:pt x="1" y="201"/>
                  <a:pt x="2" y="201"/>
                  <a:pt x="3" y="201"/>
                </a:cubicBezTo>
                <a:cubicBezTo>
                  <a:pt x="11" y="201"/>
                  <a:pt x="18" y="199"/>
                  <a:pt x="24" y="195"/>
                </a:cubicBezTo>
                <a:cubicBezTo>
                  <a:pt x="31" y="199"/>
                  <a:pt x="38" y="201"/>
                  <a:pt x="46" y="201"/>
                </a:cubicBezTo>
                <a:cubicBezTo>
                  <a:pt x="60" y="201"/>
                  <a:pt x="73" y="194"/>
                  <a:pt x="79" y="182"/>
                </a:cubicBezTo>
                <a:cubicBezTo>
                  <a:pt x="83" y="200"/>
                  <a:pt x="99" y="213"/>
                  <a:pt x="117" y="213"/>
                </a:cubicBezTo>
                <a:cubicBezTo>
                  <a:pt x="139" y="213"/>
                  <a:pt x="156" y="196"/>
                  <a:pt x="156" y="175"/>
                </a:cubicBezTo>
                <a:cubicBezTo>
                  <a:pt x="156" y="162"/>
                  <a:pt x="150" y="151"/>
                  <a:pt x="140" y="144"/>
                </a:cubicBezTo>
                <a:cubicBezTo>
                  <a:pt x="157" y="140"/>
                  <a:pt x="170" y="124"/>
                  <a:pt x="170" y="106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2" name="Freeform 84"/>
          <p:cNvSpPr>
            <a:spLocks/>
          </p:cNvSpPr>
          <p:nvPr/>
        </p:nvSpPr>
        <p:spPr bwMode="auto">
          <a:xfrm>
            <a:off x="9159875" y="1103313"/>
            <a:ext cx="379413" cy="619125"/>
          </a:xfrm>
          <a:custGeom>
            <a:avLst/>
            <a:gdLst>
              <a:gd name="T0" fmla="*/ 142 w 142"/>
              <a:gd name="T1" fmla="*/ 192 h 232"/>
              <a:gd name="T2" fmla="*/ 102 w 142"/>
              <a:gd name="T3" fmla="*/ 232 h 232"/>
              <a:gd name="T4" fmla="*/ 39 w 142"/>
              <a:gd name="T5" fmla="*/ 232 h 232"/>
              <a:gd name="T6" fmla="*/ 0 w 142"/>
              <a:gd name="T7" fmla="*/ 192 h 232"/>
              <a:gd name="T8" fmla="*/ 0 w 142"/>
              <a:gd name="T9" fmla="*/ 39 h 232"/>
              <a:gd name="T10" fmla="*/ 39 w 142"/>
              <a:gd name="T11" fmla="*/ 0 h 232"/>
              <a:gd name="T12" fmla="*/ 102 w 142"/>
              <a:gd name="T13" fmla="*/ 0 h 232"/>
              <a:gd name="T14" fmla="*/ 142 w 142"/>
              <a:gd name="T15" fmla="*/ 39 h 232"/>
              <a:gd name="T16" fmla="*/ 142 w 142"/>
              <a:gd name="T17" fmla="*/ 19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2" h="232">
                <a:moveTo>
                  <a:pt x="142" y="192"/>
                </a:moveTo>
                <a:cubicBezTo>
                  <a:pt x="142" y="214"/>
                  <a:pt x="124" y="232"/>
                  <a:pt x="102" y="232"/>
                </a:cubicBezTo>
                <a:cubicBezTo>
                  <a:pt x="39" y="232"/>
                  <a:pt x="39" y="232"/>
                  <a:pt x="39" y="232"/>
                </a:cubicBezTo>
                <a:cubicBezTo>
                  <a:pt x="17" y="232"/>
                  <a:pt x="0" y="214"/>
                  <a:pt x="0" y="192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18"/>
                  <a:pt x="17" y="0"/>
                  <a:pt x="39" y="0"/>
                </a:cubicBezTo>
                <a:cubicBezTo>
                  <a:pt x="102" y="0"/>
                  <a:pt x="102" y="0"/>
                  <a:pt x="102" y="0"/>
                </a:cubicBezTo>
                <a:cubicBezTo>
                  <a:pt x="124" y="0"/>
                  <a:pt x="142" y="18"/>
                  <a:pt x="142" y="39"/>
                </a:cubicBezTo>
                <a:lnTo>
                  <a:pt x="142" y="192"/>
                </a:lnTo>
                <a:close/>
              </a:path>
            </a:pathLst>
          </a:custGeom>
          <a:solidFill>
            <a:srgbClr val="C1C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3" name="Rectangle 85"/>
          <p:cNvSpPr>
            <a:spLocks noChangeArrowheads="1"/>
          </p:cNvSpPr>
          <p:nvPr/>
        </p:nvSpPr>
        <p:spPr bwMode="auto">
          <a:xfrm>
            <a:off x="9091613" y="1138238"/>
            <a:ext cx="1060450" cy="238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4" name="Oval 86"/>
          <p:cNvSpPr>
            <a:spLocks noChangeArrowheads="1"/>
          </p:cNvSpPr>
          <p:nvPr/>
        </p:nvSpPr>
        <p:spPr bwMode="auto">
          <a:xfrm>
            <a:off x="9059863" y="1117601"/>
            <a:ext cx="66675" cy="66675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5" name="Oval 87"/>
          <p:cNvSpPr>
            <a:spLocks noChangeArrowheads="1"/>
          </p:cNvSpPr>
          <p:nvPr/>
        </p:nvSpPr>
        <p:spPr bwMode="auto">
          <a:xfrm>
            <a:off x="10120313" y="1117601"/>
            <a:ext cx="66675" cy="66675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6" name="Freeform 88"/>
          <p:cNvSpPr>
            <a:spLocks/>
          </p:cNvSpPr>
          <p:nvPr/>
        </p:nvSpPr>
        <p:spPr bwMode="auto">
          <a:xfrm>
            <a:off x="9693275" y="1103313"/>
            <a:ext cx="365125" cy="941388"/>
          </a:xfrm>
          <a:custGeom>
            <a:avLst/>
            <a:gdLst>
              <a:gd name="T0" fmla="*/ 129 w 137"/>
              <a:gd name="T1" fmla="*/ 42 h 353"/>
              <a:gd name="T2" fmla="*/ 115 w 137"/>
              <a:gd name="T3" fmla="*/ 23 h 353"/>
              <a:gd name="T4" fmla="*/ 88 w 137"/>
              <a:gd name="T5" fmla="*/ 5 h 353"/>
              <a:gd name="T6" fmla="*/ 61 w 137"/>
              <a:gd name="T7" fmla="*/ 0 h 353"/>
              <a:gd name="T8" fmla="*/ 0 w 137"/>
              <a:gd name="T9" fmla="*/ 0 h 353"/>
              <a:gd name="T10" fmla="*/ 0 w 137"/>
              <a:gd name="T11" fmla="*/ 353 h 353"/>
              <a:gd name="T12" fmla="*/ 61 w 137"/>
              <a:gd name="T13" fmla="*/ 353 h 353"/>
              <a:gd name="T14" fmla="*/ 137 w 137"/>
              <a:gd name="T15" fmla="*/ 277 h 353"/>
              <a:gd name="T16" fmla="*/ 137 w 137"/>
              <a:gd name="T17" fmla="*/ 76 h 353"/>
              <a:gd name="T18" fmla="*/ 129 w 137"/>
              <a:gd name="T19" fmla="*/ 42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7" h="353">
                <a:moveTo>
                  <a:pt x="129" y="42"/>
                </a:moveTo>
                <a:cubicBezTo>
                  <a:pt x="126" y="35"/>
                  <a:pt x="121" y="29"/>
                  <a:pt x="115" y="23"/>
                </a:cubicBezTo>
                <a:cubicBezTo>
                  <a:pt x="108" y="15"/>
                  <a:pt x="99" y="9"/>
                  <a:pt x="88" y="5"/>
                </a:cubicBezTo>
                <a:cubicBezTo>
                  <a:pt x="80" y="2"/>
                  <a:pt x="70" y="0"/>
                  <a:pt x="6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53"/>
                  <a:pt x="0" y="353"/>
                  <a:pt x="0" y="353"/>
                </a:cubicBezTo>
                <a:cubicBezTo>
                  <a:pt x="61" y="353"/>
                  <a:pt x="61" y="353"/>
                  <a:pt x="61" y="353"/>
                </a:cubicBezTo>
                <a:cubicBezTo>
                  <a:pt x="103" y="353"/>
                  <a:pt x="137" y="319"/>
                  <a:pt x="137" y="277"/>
                </a:cubicBezTo>
                <a:cubicBezTo>
                  <a:pt x="137" y="76"/>
                  <a:pt x="137" y="76"/>
                  <a:pt x="137" y="76"/>
                </a:cubicBezTo>
                <a:cubicBezTo>
                  <a:pt x="137" y="64"/>
                  <a:pt x="134" y="53"/>
                  <a:pt x="129" y="42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7" name="Freeform 89"/>
          <p:cNvSpPr>
            <a:spLocks/>
          </p:cNvSpPr>
          <p:nvPr/>
        </p:nvSpPr>
        <p:spPr bwMode="auto">
          <a:xfrm>
            <a:off x="9209088" y="1103313"/>
            <a:ext cx="484188" cy="941388"/>
          </a:xfrm>
          <a:custGeom>
            <a:avLst/>
            <a:gdLst>
              <a:gd name="T0" fmla="*/ 21 w 182"/>
              <a:gd name="T1" fmla="*/ 0 h 353"/>
              <a:gd name="T2" fmla="*/ 2 w 182"/>
              <a:gd name="T3" fmla="*/ 5 h 353"/>
              <a:gd name="T4" fmla="*/ 0 w 182"/>
              <a:gd name="T5" fmla="*/ 6 h 353"/>
              <a:gd name="T6" fmla="*/ 39 w 182"/>
              <a:gd name="T7" fmla="*/ 23 h 353"/>
              <a:gd name="T8" fmla="*/ 45 w 182"/>
              <a:gd name="T9" fmla="*/ 42 h 353"/>
              <a:gd name="T10" fmla="*/ 46 w 182"/>
              <a:gd name="T11" fmla="*/ 76 h 353"/>
              <a:gd name="T12" fmla="*/ 46 w 182"/>
              <a:gd name="T13" fmla="*/ 76 h 353"/>
              <a:gd name="T14" fmla="*/ 46 w 182"/>
              <a:gd name="T15" fmla="*/ 277 h 353"/>
              <a:gd name="T16" fmla="*/ 122 w 182"/>
              <a:gd name="T17" fmla="*/ 353 h 353"/>
              <a:gd name="T18" fmla="*/ 182 w 182"/>
              <a:gd name="T19" fmla="*/ 353 h 353"/>
              <a:gd name="T20" fmla="*/ 182 w 182"/>
              <a:gd name="T21" fmla="*/ 0 h 353"/>
              <a:gd name="T22" fmla="*/ 21 w 182"/>
              <a:gd name="T23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2" h="353">
                <a:moveTo>
                  <a:pt x="21" y="0"/>
                </a:moveTo>
                <a:cubicBezTo>
                  <a:pt x="14" y="0"/>
                  <a:pt x="8" y="2"/>
                  <a:pt x="2" y="5"/>
                </a:cubicBezTo>
                <a:cubicBezTo>
                  <a:pt x="1" y="5"/>
                  <a:pt x="1" y="6"/>
                  <a:pt x="0" y="6"/>
                </a:cubicBezTo>
                <a:cubicBezTo>
                  <a:pt x="22" y="5"/>
                  <a:pt x="33" y="12"/>
                  <a:pt x="39" y="23"/>
                </a:cubicBezTo>
                <a:cubicBezTo>
                  <a:pt x="43" y="28"/>
                  <a:pt x="44" y="35"/>
                  <a:pt x="45" y="42"/>
                </a:cubicBezTo>
                <a:cubicBezTo>
                  <a:pt x="47" y="53"/>
                  <a:pt x="46" y="65"/>
                  <a:pt x="46" y="76"/>
                </a:cubicBezTo>
                <a:cubicBezTo>
                  <a:pt x="46" y="76"/>
                  <a:pt x="46" y="76"/>
                  <a:pt x="46" y="76"/>
                </a:cubicBezTo>
                <a:cubicBezTo>
                  <a:pt x="46" y="277"/>
                  <a:pt x="46" y="277"/>
                  <a:pt x="46" y="277"/>
                </a:cubicBezTo>
                <a:cubicBezTo>
                  <a:pt x="46" y="319"/>
                  <a:pt x="80" y="353"/>
                  <a:pt x="122" y="353"/>
                </a:cubicBezTo>
                <a:cubicBezTo>
                  <a:pt x="182" y="353"/>
                  <a:pt x="182" y="353"/>
                  <a:pt x="182" y="353"/>
                </a:cubicBezTo>
                <a:cubicBezTo>
                  <a:pt x="182" y="0"/>
                  <a:pt x="182" y="0"/>
                  <a:pt x="182" y="0"/>
                </a:cubicBezTo>
                <a:lnTo>
                  <a:pt x="21" y="0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8" name="Freeform 90"/>
          <p:cNvSpPr>
            <a:spLocks/>
          </p:cNvSpPr>
          <p:nvPr/>
        </p:nvSpPr>
        <p:spPr bwMode="auto">
          <a:xfrm>
            <a:off x="9340850" y="1903413"/>
            <a:ext cx="352425" cy="141288"/>
          </a:xfrm>
          <a:custGeom>
            <a:avLst/>
            <a:gdLst>
              <a:gd name="T0" fmla="*/ 0 w 132"/>
              <a:gd name="T1" fmla="*/ 0 h 53"/>
              <a:gd name="T2" fmla="*/ 72 w 132"/>
              <a:gd name="T3" fmla="*/ 53 h 53"/>
              <a:gd name="T4" fmla="*/ 132 w 132"/>
              <a:gd name="T5" fmla="*/ 53 h 53"/>
              <a:gd name="T6" fmla="*/ 132 w 132"/>
              <a:gd name="T7" fmla="*/ 0 h 53"/>
              <a:gd name="T8" fmla="*/ 0 w 132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" h="53">
                <a:moveTo>
                  <a:pt x="0" y="0"/>
                </a:moveTo>
                <a:cubicBezTo>
                  <a:pt x="9" y="31"/>
                  <a:pt x="38" y="53"/>
                  <a:pt x="72" y="53"/>
                </a:cubicBezTo>
                <a:cubicBezTo>
                  <a:pt x="132" y="53"/>
                  <a:pt x="132" y="53"/>
                  <a:pt x="132" y="53"/>
                </a:cubicBezTo>
                <a:cubicBezTo>
                  <a:pt x="132" y="0"/>
                  <a:pt x="132" y="0"/>
                  <a:pt x="13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9" name="Freeform 91"/>
          <p:cNvSpPr>
            <a:spLocks/>
          </p:cNvSpPr>
          <p:nvPr/>
        </p:nvSpPr>
        <p:spPr bwMode="auto">
          <a:xfrm>
            <a:off x="9693275" y="1903413"/>
            <a:ext cx="354013" cy="141288"/>
          </a:xfrm>
          <a:custGeom>
            <a:avLst/>
            <a:gdLst>
              <a:gd name="T0" fmla="*/ 0 w 133"/>
              <a:gd name="T1" fmla="*/ 0 h 53"/>
              <a:gd name="T2" fmla="*/ 0 w 133"/>
              <a:gd name="T3" fmla="*/ 53 h 53"/>
              <a:gd name="T4" fmla="*/ 61 w 133"/>
              <a:gd name="T5" fmla="*/ 53 h 53"/>
              <a:gd name="T6" fmla="*/ 133 w 133"/>
              <a:gd name="T7" fmla="*/ 0 h 53"/>
              <a:gd name="T8" fmla="*/ 0 w 1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53">
                <a:moveTo>
                  <a:pt x="0" y="0"/>
                </a:moveTo>
                <a:cubicBezTo>
                  <a:pt x="0" y="53"/>
                  <a:pt x="0" y="53"/>
                  <a:pt x="0" y="53"/>
                </a:cubicBezTo>
                <a:cubicBezTo>
                  <a:pt x="61" y="53"/>
                  <a:pt x="61" y="53"/>
                  <a:pt x="61" y="53"/>
                </a:cubicBezTo>
                <a:cubicBezTo>
                  <a:pt x="95" y="53"/>
                  <a:pt x="124" y="31"/>
                  <a:pt x="133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0" name="Freeform 92"/>
          <p:cNvSpPr>
            <a:spLocks/>
          </p:cNvSpPr>
          <p:nvPr/>
        </p:nvSpPr>
        <p:spPr bwMode="auto">
          <a:xfrm>
            <a:off x="9209088" y="1103313"/>
            <a:ext cx="484188" cy="61913"/>
          </a:xfrm>
          <a:custGeom>
            <a:avLst/>
            <a:gdLst>
              <a:gd name="T0" fmla="*/ 21 w 182"/>
              <a:gd name="T1" fmla="*/ 0 h 23"/>
              <a:gd name="T2" fmla="*/ 2 w 182"/>
              <a:gd name="T3" fmla="*/ 5 h 23"/>
              <a:gd name="T4" fmla="*/ 0 w 182"/>
              <a:gd name="T5" fmla="*/ 6 h 23"/>
              <a:gd name="T6" fmla="*/ 39 w 182"/>
              <a:gd name="T7" fmla="*/ 23 h 23"/>
              <a:gd name="T8" fmla="*/ 182 w 182"/>
              <a:gd name="T9" fmla="*/ 23 h 23"/>
              <a:gd name="T10" fmla="*/ 182 w 182"/>
              <a:gd name="T11" fmla="*/ 0 h 23"/>
              <a:gd name="T12" fmla="*/ 21 w 182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2" h="23">
                <a:moveTo>
                  <a:pt x="21" y="0"/>
                </a:moveTo>
                <a:cubicBezTo>
                  <a:pt x="14" y="0"/>
                  <a:pt x="8" y="2"/>
                  <a:pt x="2" y="5"/>
                </a:cubicBezTo>
                <a:cubicBezTo>
                  <a:pt x="1" y="5"/>
                  <a:pt x="1" y="6"/>
                  <a:pt x="0" y="6"/>
                </a:cubicBezTo>
                <a:cubicBezTo>
                  <a:pt x="22" y="5"/>
                  <a:pt x="33" y="12"/>
                  <a:pt x="39" y="23"/>
                </a:cubicBezTo>
                <a:cubicBezTo>
                  <a:pt x="182" y="23"/>
                  <a:pt x="182" y="23"/>
                  <a:pt x="182" y="23"/>
                </a:cubicBezTo>
                <a:cubicBezTo>
                  <a:pt x="182" y="0"/>
                  <a:pt x="182" y="0"/>
                  <a:pt x="182" y="0"/>
                </a:cubicBezTo>
                <a:lnTo>
                  <a:pt x="21" y="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1" name="Freeform 93"/>
          <p:cNvSpPr>
            <a:spLocks/>
          </p:cNvSpPr>
          <p:nvPr/>
        </p:nvSpPr>
        <p:spPr bwMode="auto">
          <a:xfrm>
            <a:off x="9693275" y="1103313"/>
            <a:ext cx="306388" cy="61913"/>
          </a:xfrm>
          <a:custGeom>
            <a:avLst/>
            <a:gdLst>
              <a:gd name="T0" fmla="*/ 88 w 115"/>
              <a:gd name="T1" fmla="*/ 5 h 23"/>
              <a:gd name="T2" fmla="*/ 61 w 115"/>
              <a:gd name="T3" fmla="*/ 0 h 23"/>
              <a:gd name="T4" fmla="*/ 0 w 115"/>
              <a:gd name="T5" fmla="*/ 0 h 23"/>
              <a:gd name="T6" fmla="*/ 0 w 115"/>
              <a:gd name="T7" fmla="*/ 23 h 23"/>
              <a:gd name="T8" fmla="*/ 115 w 115"/>
              <a:gd name="T9" fmla="*/ 23 h 23"/>
              <a:gd name="T10" fmla="*/ 88 w 115"/>
              <a:gd name="T11" fmla="*/ 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" h="23">
                <a:moveTo>
                  <a:pt x="88" y="5"/>
                </a:moveTo>
                <a:cubicBezTo>
                  <a:pt x="80" y="2"/>
                  <a:pt x="70" y="0"/>
                  <a:pt x="6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3"/>
                  <a:pt x="0" y="23"/>
                  <a:pt x="0" y="23"/>
                </a:cubicBezTo>
                <a:cubicBezTo>
                  <a:pt x="115" y="23"/>
                  <a:pt x="115" y="23"/>
                  <a:pt x="115" y="23"/>
                </a:cubicBezTo>
                <a:cubicBezTo>
                  <a:pt x="108" y="15"/>
                  <a:pt x="99" y="9"/>
                  <a:pt x="88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2" name="Rectangle 94"/>
          <p:cNvSpPr>
            <a:spLocks noChangeArrowheads="1"/>
          </p:cNvSpPr>
          <p:nvPr/>
        </p:nvSpPr>
        <p:spPr bwMode="auto">
          <a:xfrm>
            <a:off x="9331325" y="1236663"/>
            <a:ext cx="361950" cy="619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3" name="Rectangle 95"/>
          <p:cNvSpPr>
            <a:spLocks noChangeArrowheads="1"/>
          </p:cNvSpPr>
          <p:nvPr/>
        </p:nvSpPr>
        <p:spPr bwMode="auto">
          <a:xfrm>
            <a:off x="9693275" y="1236663"/>
            <a:ext cx="365125" cy="619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4" name="Rectangle 96"/>
          <p:cNvSpPr>
            <a:spLocks noChangeArrowheads="1"/>
          </p:cNvSpPr>
          <p:nvPr/>
        </p:nvSpPr>
        <p:spPr bwMode="auto">
          <a:xfrm>
            <a:off x="9331325" y="1373188"/>
            <a:ext cx="361950" cy="619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5" name="Rectangle 97"/>
          <p:cNvSpPr>
            <a:spLocks noChangeArrowheads="1"/>
          </p:cNvSpPr>
          <p:nvPr/>
        </p:nvSpPr>
        <p:spPr bwMode="auto">
          <a:xfrm>
            <a:off x="9693275" y="1373188"/>
            <a:ext cx="365125" cy="619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6" name="Rectangle 98"/>
          <p:cNvSpPr>
            <a:spLocks noChangeArrowheads="1"/>
          </p:cNvSpPr>
          <p:nvPr/>
        </p:nvSpPr>
        <p:spPr bwMode="auto">
          <a:xfrm>
            <a:off x="9693275" y="1509713"/>
            <a:ext cx="365125" cy="60325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7" name="Rectangle 99"/>
          <p:cNvSpPr>
            <a:spLocks noChangeArrowheads="1"/>
          </p:cNvSpPr>
          <p:nvPr/>
        </p:nvSpPr>
        <p:spPr bwMode="auto">
          <a:xfrm>
            <a:off x="9331325" y="1509713"/>
            <a:ext cx="361950" cy="60325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8" name="Rectangle 100"/>
          <p:cNvSpPr>
            <a:spLocks noChangeArrowheads="1"/>
          </p:cNvSpPr>
          <p:nvPr/>
        </p:nvSpPr>
        <p:spPr bwMode="auto">
          <a:xfrm>
            <a:off x="9693275" y="1644651"/>
            <a:ext cx="365125" cy="619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9" name="Rectangle 101"/>
          <p:cNvSpPr>
            <a:spLocks noChangeArrowheads="1"/>
          </p:cNvSpPr>
          <p:nvPr/>
        </p:nvSpPr>
        <p:spPr bwMode="auto">
          <a:xfrm>
            <a:off x="9331325" y="1644651"/>
            <a:ext cx="361950" cy="619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0" name="Rectangle 102"/>
          <p:cNvSpPr>
            <a:spLocks noChangeArrowheads="1"/>
          </p:cNvSpPr>
          <p:nvPr/>
        </p:nvSpPr>
        <p:spPr bwMode="auto">
          <a:xfrm>
            <a:off x="9331325" y="1781176"/>
            <a:ext cx="361950" cy="58738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1" name="Rectangle 103"/>
          <p:cNvSpPr>
            <a:spLocks noChangeArrowheads="1"/>
          </p:cNvSpPr>
          <p:nvPr/>
        </p:nvSpPr>
        <p:spPr bwMode="auto">
          <a:xfrm>
            <a:off x="9693275" y="1781176"/>
            <a:ext cx="365125" cy="58738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2" name="Freeform 104"/>
          <p:cNvSpPr>
            <a:spLocks/>
          </p:cNvSpPr>
          <p:nvPr/>
        </p:nvSpPr>
        <p:spPr bwMode="auto">
          <a:xfrm>
            <a:off x="2039938" y="741363"/>
            <a:ext cx="728663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3" name="Freeform 105"/>
          <p:cNvSpPr>
            <a:spLocks/>
          </p:cNvSpPr>
          <p:nvPr/>
        </p:nvSpPr>
        <p:spPr bwMode="auto">
          <a:xfrm>
            <a:off x="2768600" y="741363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3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4" name="Freeform 106"/>
          <p:cNvSpPr>
            <a:spLocks/>
          </p:cNvSpPr>
          <p:nvPr/>
        </p:nvSpPr>
        <p:spPr bwMode="auto">
          <a:xfrm>
            <a:off x="2451100" y="933451"/>
            <a:ext cx="196850" cy="930275"/>
          </a:xfrm>
          <a:custGeom>
            <a:avLst/>
            <a:gdLst>
              <a:gd name="T0" fmla="*/ 23 w 124"/>
              <a:gd name="T1" fmla="*/ 586 h 586"/>
              <a:gd name="T2" fmla="*/ 0 w 124"/>
              <a:gd name="T3" fmla="*/ 0 h 586"/>
              <a:gd name="T4" fmla="*/ 124 w 124"/>
              <a:gd name="T5" fmla="*/ 0 h 586"/>
              <a:gd name="T6" fmla="*/ 124 w 124"/>
              <a:gd name="T7" fmla="*/ 586 h 586"/>
              <a:gd name="T8" fmla="*/ 23 w 124"/>
              <a:gd name="T9" fmla="*/ 586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586">
                <a:moveTo>
                  <a:pt x="23" y="586"/>
                </a:moveTo>
                <a:lnTo>
                  <a:pt x="0" y="0"/>
                </a:lnTo>
                <a:lnTo>
                  <a:pt x="124" y="0"/>
                </a:lnTo>
                <a:lnTo>
                  <a:pt x="124" y="586"/>
                </a:lnTo>
                <a:lnTo>
                  <a:pt x="23" y="586"/>
                </a:ln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5" name="Freeform 107"/>
          <p:cNvSpPr>
            <a:spLocks/>
          </p:cNvSpPr>
          <p:nvPr/>
        </p:nvSpPr>
        <p:spPr bwMode="auto">
          <a:xfrm>
            <a:off x="2647950" y="933451"/>
            <a:ext cx="196850" cy="930275"/>
          </a:xfrm>
          <a:custGeom>
            <a:avLst/>
            <a:gdLst>
              <a:gd name="T0" fmla="*/ 0 w 124"/>
              <a:gd name="T1" fmla="*/ 0 h 586"/>
              <a:gd name="T2" fmla="*/ 124 w 124"/>
              <a:gd name="T3" fmla="*/ 0 h 586"/>
              <a:gd name="T4" fmla="*/ 101 w 124"/>
              <a:gd name="T5" fmla="*/ 586 h 586"/>
              <a:gd name="T6" fmla="*/ 0 w 124"/>
              <a:gd name="T7" fmla="*/ 586 h 586"/>
              <a:gd name="T8" fmla="*/ 0 w 124"/>
              <a:gd name="T9" fmla="*/ 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586">
                <a:moveTo>
                  <a:pt x="0" y="0"/>
                </a:moveTo>
                <a:lnTo>
                  <a:pt x="124" y="0"/>
                </a:lnTo>
                <a:lnTo>
                  <a:pt x="101" y="586"/>
                </a:lnTo>
                <a:lnTo>
                  <a:pt x="0" y="586"/>
                </a:lnTo>
                <a:lnTo>
                  <a:pt x="0" y="0"/>
                </a:ln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6" name="Freeform 108"/>
          <p:cNvSpPr>
            <a:spLocks/>
          </p:cNvSpPr>
          <p:nvPr/>
        </p:nvSpPr>
        <p:spPr bwMode="auto">
          <a:xfrm>
            <a:off x="2647950" y="1863726"/>
            <a:ext cx="160338" cy="155575"/>
          </a:xfrm>
          <a:custGeom>
            <a:avLst/>
            <a:gdLst>
              <a:gd name="T0" fmla="*/ 0 w 101"/>
              <a:gd name="T1" fmla="*/ 0 h 98"/>
              <a:gd name="T2" fmla="*/ 101 w 101"/>
              <a:gd name="T3" fmla="*/ 0 h 98"/>
              <a:gd name="T4" fmla="*/ 94 w 101"/>
              <a:gd name="T5" fmla="*/ 98 h 98"/>
              <a:gd name="T6" fmla="*/ 0 w 101"/>
              <a:gd name="T7" fmla="*/ 98 h 98"/>
              <a:gd name="T8" fmla="*/ 0 w 101"/>
              <a:gd name="T9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98">
                <a:moveTo>
                  <a:pt x="0" y="0"/>
                </a:moveTo>
                <a:lnTo>
                  <a:pt x="101" y="0"/>
                </a:lnTo>
                <a:lnTo>
                  <a:pt x="94" y="98"/>
                </a:lnTo>
                <a:lnTo>
                  <a:pt x="0" y="98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7" name="Freeform 109"/>
          <p:cNvSpPr>
            <a:spLocks/>
          </p:cNvSpPr>
          <p:nvPr/>
        </p:nvSpPr>
        <p:spPr bwMode="auto">
          <a:xfrm>
            <a:off x="2487613" y="1863726"/>
            <a:ext cx="160338" cy="155575"/>
          </a:xfrm>
          <a:custGeom>
            <a:avLst/>
            <a:gdLst>
              <a:gd name="T0" fmla="*/ 7 w 101"/>
              <a:gd name="T1" fmla="*/ 98 h 98"/>
              <a:gd name="T2" fmla="*/ 0 w 101"/>
              <a:gd name="T3" fmla="*/ 0 h 98"/>
              <a:gd name="T4" fmla="*/ 101 w 101"/>
              <a:gd name="T5" fmla="*/ 0 h 98"/>
              <a:gd name="T6" fmla="*/ 101 w 101"/>
              <a:gd name="T7" fmla="*/ 98 h 98"/>
              <a:gd name="T8" fmla="*/ 7 w 101"/>
              <a:gd name="T9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98">
                <a:moveTo>
                  <a:pt x="7" y="98"/>
                </a:moveTo>
                <a:lnTo>
                  <a:pt x="0" y="0"/>
                </a:lnTo>
                <a:lnTo>
                  <a:pt x="101" y="0"/>
                </a:lnTo>
                <a:lnTo>
                  <a:pt x="101" y="98"/>
                </a:lnTo>
                <a:lnTo>
                  <a:pt x="7" y="98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8" name="Freeform 110"/>
          <p:cNvSpPr>
            <a:spLocks/>
          </p:cNvSpPr>
          <p:nvPr/>
        </p:nvSpPr>
        <p:spPr bwMode="auto">
          <a:xfrm>
            <a:off x="2647950" y="1954213"/>
            <a:ext cx="153988" cy="65088"/>
          </a:xfrm>
          <a:custGeom>
            <a:avLst/>
            <a:gdLst>
              <a:gd name="T0" fmla="*/ 0 w 97"/>
              <a:gd name="T1" fmla="*/ 0 h 41"/>
              <a:gd name="T2" fmla="*/ 97 w 97"/>
              <a:gd name="T3" fmla="*/ 0 h 41"/>
              <a:gd name="T4" fmla="*/ 94 w 97"/>
              <a:gd name="T5" fmla="*/ 41 h 41"/>
              <a:gd name="T6" fmla="*/ 0 w 97"/>
              <a:gd name="T7" fmla="*/ 41 h 41"/>
              <a:gd name="T8" fmla="*/ 0 w 97"/>
              <a:gd name="T9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41">
                <a:moveTo>
                  <a:pt x="0" y="0"/>
                </a:moveTo>
                <a:lnTo>
                  <a:pt x="97" y="0"/>
                </a:lnTo>
                <a:lnTo>
                  <a:pt x="94" y="41"/>
                </a:lnTo>
                <a:lnTo>
                  <a:pt x="0" y="41"/>
                </a:lnTo>
                <a:lnTo>
                  <a:pt x="0" y="0"/>
                </a:lnTo>
                <a:close/>
              </a:path>
            </a:pathLst>
          </a:custGeom>
          <a:solidFill>
            <a:srgbClr val="C1C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9" name="Freeform 111"/>
          <p:cNvSpPr>
            <a:spLocks/>
          </p:cNvSpPr>
          <p:nvPr/>
        </p:nvSpPr>
        <p:spPr bwMode="auto">
          <a:xfrm>
            <a:off x="2493963" y="1954213"/>
            <a:ext cx="153988" cy="65088"/>
          </a:xfrm>
          <a:custGeom>
            <a:avLst/>
            <a:gdLst>
              <a:gd name="T0" fmla="*/ 0 w 97"/>
              <a:gd name="T1" fmla="*/ 0 h 41"/>
              <a:gd name="T2" fmla="*/ 97 w 97"/>
              <a:gd name="T3" fmla="*/ 0 h 41"/>
              <a:gd name="T4" fmla="*/ 97 w 97"/>
              <a:gd name="T5" fmla="*/ 41 h 41"/>
              <a:gd name="T6" fmla="*/ 3 w 97"/>
              <a:gd name="T7" fmla="*/ 41 h 41"/>
              <a:gd name="T8" fmla="*/ 0 w 97"/>
              <a:gd name="T9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41">
                <a:moveTo>
                  <a:pt x="0" y="0"/>
                </a:moveTo>
                <a:lnTo>
                  <a:pt x="97" y="0"/>
                </a:lnTo>
                <a:lnTo>
                  <a:pt x="97" y="41"/>
                </a:lnTo>
                <a:lnTo>
                  <a:pt x="3" y="41"/>
                </a:lnTo>
                <a:lnTo>
                  <a:pt x="0" y="0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0" name="Freeform 112"/>
          <p:cNvSpPr>
            <a:spLocks/>
          </p:cNvSpPr>
          <p:nvPr/>
        </p:nvSpPr>
        <p:spPr bwMode="auto">
          <a:xfrm>
            <a:off x="2493963" y="1960563"/>
            <a:ext cx="153988" cy="58738"/>
          </a:xfrm>
          <a:custGeom>
            <a:avLst/>
            <a:gdLst>
              <a:gd name="T0" fmla="*/ 3 w 97"/>
              <a:gd name="T1" fmla="*/ 37 h 37"/>
              <a:gd name="T2" fmla="*/ 0 w 97"/>
              <a:gd name="T3" fmla="*/ 0 h 37"/>
              <a:gd name="T4" fmla="*/ 97 w 97"/>
              <a:gd name="T5" fmla="*/ 0 h 37"/>
              <a:gd name="T6" fmla="*/ 97 w 97"/>
              <a:gd name="T7" fmla="*/ 37 h 37"/>
              <a:gd name="T8" fmla="*/ 3 w 97"/>
              <a:gd name="T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37">
                <a:moveTo>
                  <a:pt x="3" y="37"/>
                </a:moveTo>
                <a:lnTo>
                  <a:pt x="0" y="0"/>
                </a:lnTo>
                <a:lnTo>
                  <a:pt x="97" y="0"/>
                </a:lnTo>
                <a:lnTo>
                  <a:pt x="97" y="37"/>
                </a:lnTo>
                <a:lnTo>
                  <a:pt x="3" y="37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1" name="Freeform 113"/>
          <p:cNvSpPr>
            <a:spLocks/>
          </p:cNvSpPr>
          <p:nvPr/>
        </p:nvSpPr>
        <p:spPr bwMode="auto">
          <a:xfrm>
            <a:off x="2647950" y="1960563"/>
            <a:ext cx="153988" cy="58738"/>
          </a:xfrm>
          <a:custGeom>
            <a:avLst/>
            <a:gdLst>
              <a:gd name="T0" fmla="*/ 0 w 97"/>
              <a:gd name="T1" fmla="*/ 0 h 37"/>
              <a:gd name="T2" fmla="*/ 97 w 97"/>
              <a:gd name="T3" fmla="*/ 0 h 37"/>
              <a:gd name="T4" fmla="*/ 94 w 97"/>
              <a:gd name="T5" fmla="*/ 37 h 37"/>
              <a:gd name="T6" fmla="*/ 0 w 97"/>
              <a:gd name="T7" fmla="*/ 37 h 37"/>
              <a:gd name="T8" fmla="*/ 0 w 97"/>
              <a:gd name="T9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37">
                <a:moveTo>
                  <a:pt x="0" y="0"/>
                </a:moveTo>
                <a:lnTo>
                  <a:pt x="97" y="0"/>
                </a:lnTo>
                <a:lnTo>
                  <a:pt x="94" y="37"/>
                </a:lnTo>
                <a:lnTo>
                  <a:pt x="0" y="37"/>
                </a:lnTo>
                <a:lnTo>
                  <a:pt x="0" y="0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2" name="Freeform 114"/>
          <p:cNvSpPr>
            <a:spLocks/>
          </p:cNvSpPr>
          <p:nvPr/>
        </p:nvSpPr>
        <p:spPr bwMode="auto">
          <a:xfrm>
            <a:off x="2519363" y="1298576"/>
            <a:ext cx="128588" cy="263525"/>
          </a:xfrm>
          <a:custGeom>
            <a:avLst/>
            <a:gdLst>
              <a:gd name="T0" fmla="*/ 40 w 48"/>
              <a:gd name="T1" fmla="*/ 79 h 99"/>
              <a:gd name="T2" fmla="*/ 28 w 48"/>
              <a:gd name="T3" fmla="*/ 95 h 99"/>
              <a:gd name="T4" fmla="*/ 20 w 48"/>
              <a:gd name="T5" fmla="*/ 56 h 99"/>
              <a:gd name="T6" fmla="*/ 22 w 48"/>
              <a:gd name="T7" fmla="*/ 4 h 99"/>
              <a:gd name="T8" fmla="*/ 40 w 48"/>
              <a:gd name="T9" fmla="*/ 3 h 99"/>
              <a:gd name="T10" fmla="*/ 48 w 48"/>
              <a:gd name="T11" fmla="*/ 5 h 99"/>
              <a:gd name="T12" fmla="*/ 48 w 48"/>
              <a:gd name="T13" fmla="*/ 72 h 99"/>
              <a:gd name="T14" fmla="*/ 40 w 48"/>
              <a:gd name="T15" fmla="*/ 7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" h="99">
                <a:moveTo>
                  <a:pt x="40" y="79"/>
                </a:moveTo>
                <a:cubicBezTo>
                  <a:pt x="37" y="85"/>
                  <a:pt x="39" y="99"/>
                  <a:pt x="28" y="95"/>
                </a:cubicBezTo>
                <a:cubicBezTo>
                  <a:pt x="18" y="94"/>
                  <a:pt x="22" y="63"/>
                  <a:pt x="20" y="56"/>
                </a:cubicBezTo>
                <a:cubicBezTo>
                  <a:pt x="15" y="40"/>
                  <a:pt x="0" y="16"/>
                  <a:pt x="22" y="4"/>
                </a:cubicBezTo>
                <a:cubicBezTo>
                  <a:pt x="26" y="2"/>
                  <a:pt x="34" y="0"/>
                  <a:pt x="40" y="3"/>
                </a:cubicBezTo>
                <a:cubicBezTo>
                  <a:pt x="44" y="5"/>
                  <a:pt x="46" y="5"/>
                  <a:pt x="48" y="5"/>
                </a:cubicBezTo>
                <a:cubicBezTo>
                  <a:pt x="48" y="72"/>
                  <a:pt x="48" y="72"/>
                  <a:pt x="48" y="72"/>
                </a:cubicBezTo>
                <a:cubicBezTo>
                  <a:pt x="45" y="72"/>
                  <a:pt x="43" y="74"/>
                  <a:pt x="40" y="79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3" name="Freeform 115"/>
          <p:cNvSpPr>
            <a:spLocks/>
          </p:cNvSpPr>
          <p:nvPr/>
        </p:nvSpPr>
        <p:spPr bwMode="auto">
          <a:xfrm>
            <a:off x="2647950" y="1290638"/>
            <a:ext cx="106363" cy="271463"/>
          </a:xfrm>
          <a:custGeom>
            <a:avLst/>
            <a:gdLst>
              <a:gd name="T0" fmla="*/ 11 w 40"/>
              <a:gd name="T1" fmla="*/ 92 h 102"/>
              <a:gd name="T2" fmla="*/ 0 w 40"/>
              <a:gd name="T3" fmla="*/ 75 h 102"/>
              <a:gd name="T4" fmla="*/ 0 w 40"/>
              <a:gd name="T5" fmla="*/ 8 h 102"/>
              <a:gd name="T6" fmla="*/ 13 w 40"/>
              <a:gd name="T7" fmla="*/ 5 h 102"/>
              <a:gd name="T8" fmla="*/ 36 w 40"/>
              <a:gd name="T9" fmla="*/ 42 h 102"/>
              <a:gd name="T10" fmla="*/ 26 w 40"/>
              <a:gd name="T11" fmla="*/ 70 h 102"/>
              <a:gd name="T12" fmla="*/ 23 w 40"/>
              <a:gd name="T13" fmla="*/ 97 h 102"/>
              <a:gd name="T14" fmla="*/ 11 w 40"/>
              <a:gd name="T15" fmla="*/ 9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02">
                <a:moveTo>
                  <a:pt x="11" y="92"/>
                </a:moveTo>
                <a:cubicBezTo>
                  <a:pt x="10" y="86"/>
                  <a:pt x="6" y="76"/>
                  <a:pt x="0" y="75"/>
                </a:cubicBezTo>
                <a:cubicBezTo>
                  <a:pt x="0" y="8"/>
                  <a:pt x="0" y="8"/>
                  <a:pt x="0" y="8"/>
                </a:cubicBezTo>
                <a:cubicBezTo>
                  <a:pt x="4" y="8"/>
                  <a:pt x="5" y="6"/>
                  <a:pt x="13" y="5"/>
                </a:cubicBezTo>
                <a:cubicBezTo>
                  <a:pt x="36" y="0"/>
                  <a:pt x="40" y="27"/>
                  <a:pt x="36" y="42"/>
                </a:cubicBezTo>
                <a:cubicBezTo>
                  <a:pt x="33" y="52"/>
                  <a:pt x="28" y="59"/>
                  <a:pt x="26" y="70"/>
                </a:cubicBezTo>
                <a:cubicBezTo>
                  <a:pt x="26" y="77"/>
                  <a:pt x="30" y="92"/>
                  <a:pt x="23" y="97"/>
                </a:cubicBezTo>
                <a:cubicBezTo>
                  <a:pt x="17" y="102"/>
                  <a:pt x="12" y="98"/>
                  <a:pt x="11" y="92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4" name="Freeform 116"/>
          <p:cNvSpPr>
            <a:spLocks/>
          </p:cNvSpPr>
          <p:nvPr/>
        </p:nvSpPr>
        <p:spPr bwMode="auto">
          <a:xfrm>
            <a:off x="2592388" y="1901826"/>
            <a:ext cx="55563" cy="58738"/>
          </a:xfrm>
          <a:custGeom>
            <a:avLst/>
            <a:gdLst>
              <a:gd name="T0" fmla="*/ 0 w 21"/>
              <a:gd name="T1" fmla="*/ 22 h 22"/>
              <a:gd name="T2" fmla="*/ 21 w 21"/>
              <a:gd name="T3" fmla="*/ 0 h 22"/>
              <a:gd name="T4" fmla="*/ 21 w 21"/>
              <a:gd name="T5" fmla="*/ 22 h 22"/>
              <a:gd name="T6" fmla="*/ 0 w 21"/>
              <a:gd name="T7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22">
                <a:moveTo>
                  <a:pt x="0" y="22"/>
                </a:moveTo>
                <a:cubicBezTo>
                  <a:pt x="0" y="10"/>
                  <a:pt x="9" y="0"/>
                  <a:pt x="21" y="0"/>
                </a:cubicBezTo>
                <a:cubicBezTo>
                  <a:pt x="21" y="22"/>
                  <a:pt x="21" y="22"/>
                  <a:pt x="21" y="22"/>
                </a:cubicBezTo>
                <a:lnTo>
                  <a:pt x="0" y="22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5" name="Freeform 117"/>
          <p:cNvSpPr>
            <a:spLocks/>
          </p:cNvSpPr>
          <p:nvPr/>
        </p:nvSpPr>
        <p:spPr bwMode="auto">
          <a:xfrm>
            <a:off x="2647950" y="1901826"/>
            <a:ext cx="55563" cy="58738"/>
          </a:xfrm>
          <a:custGeom>
            <a:avLst/>
            <a:gdLst>
              <a:gd name="T0" fmla="*/ 0 w 21"/>
              <a:gd name="T1" fmla="*/ 0 h 22"/>
              <a:gd name="T2" fmla="*/ 21 w 21"/>
              <a:gd name="T3" fmla="*/ 22 h 22"/>
              <a:gd name="T4" fmla="*/ 0 w 21"/>
              <a:gd name="T5" fmla="*/ 22 h 22"/>
              <a:gd name="T6" fmla="*/ 0 w 21"/>
              <a:gd name="T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22">
                <a:moveTo>
                  <a:pt x="0" y="0"/>
                </a:moveTo>
                <a:cubicBezTo>
                  <a:pt x="12" y="0"/>
                  <a:pt x="21" y="10"/>
                  <a:pt x="21" y="22"/>
                </a:cubicBezTo>
                <a:cubicBezTo>
                  <a:pt x="0" y="22"/>
                  <a:pt x="0" y="22"/>
                  <a:pt x="0" y="22"/>
                </a:cubicBezTo>
                <a:lnTo>
                  <a:pt x="0" y="0"/>
                </a:lnTo>
                <a:close/>
              </a:path>
            </a:pathLst>
          </a:custGeom>
          <a:solidFill>
            <a:srgbClr val="C1C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6" name="Freeform 118"/>
          <p:cNvSpPr>
            <a:spLocks/>
          </p:cNvSpPr>
          <p:nvPr/>
        </p:nvSpPr>
        <p:spPr bwMode="auto">
          <a:xfrm>
            <a:off x="2647950" y="933451"/>
            <a:ext cx="196850" cy="61913"/>
          </a:xfrm>
          <a:custGeom>
            <a:avLst/>
            <a:gdLst>
              <a:gd name="T0" fmla="*/ 0 w 124"/>
              <a:gd name="T1" fmla="*/ 0 h 39"/>
              <a:gd name="T2" fmla="*/ 124 w 124"/>
              <a:gd name="T3" fmla="*/ 0 h 39"/>
              <a:gd name="T4" fmla="*/ 123 w 124"/>
              <a:gd name="T5" fmla="*/ 39 h 39"/>
              <a:gd name="T6" fmla="*/ 0 w 124"/>
              <a:gd name="T7" fmla="*/ 39 h 39"/>
              <a:gd name="T8" fmla="*/ 0 w 124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39">
                <a:moveTo>
                  <a:pt x="0" y="0"/>
                </a:moveTo>
                <a:lnTo>
                  <a:pt x="124" y="0"/>
                </a:lnTo>
                <a:lnTo>
                  <a:pt x="123" y="39"/>
                </a:lnTo>
                <a:lnTo>
                  <a:pt x="0" y="39"/>
                </a:lnTo>
                <a:lnTo>
                  <a:pt x="0" y="0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7" name="Freeform 119"/>
          <p:cNvSpPr>
            <a:spLocks/>
          </p:cNvSpPr>
          <p:nvPr/>
        </p:nvSpPr>
        <p:spPr bwMode="auto">
          <a:xfrm>
            <a:off x="2451100" y="933451"/>
            <a:ext cx="196850" cy="61913"/>
          </a:xfrm>
          <a:custGeom>
            <a:avLst/>
            <a:gdLst>
              <a:gd name="T0" fmla="*/ 2 w 124"/>
              <a:gd name="T1" fmla="*/ 39 h 39"/>
              <a:gd name="T2" fmla="*/ 0 w 124"/>
              <a:gd name="T3" fmla="*/ 0 h 39"/>
              <a:gd name="T4" fmla="*/ 124 w 124"/>
              <a:gd name="T5" fmla="*/ 0 h 39"/>
              <a:gd name="T6" fmla="*/ 124 w 124"/>
              <a:gd name="T7" fmla="*/ 39 h 39"/>
              <a:gd name="T8" fmla="*/ 2 w 124"/>
              <a:gd name="T9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" h="39">
                <a:moveTo>
                  <a:pt x="2" y="39"/>
                </a:moveTo>
                <a:lnTo>
                  <a:pt x="0" y="0"/>
                </a:lnTo>
                <a:lnTo>
                  <a:pt x="124" y="0"/>
                </a:lnTo>
                <a:lnTo>
                  <a:pt x="124" y="39"/>
                </a:lnTo>
                <a:lnTo>
                  <a:pt x="2" y="39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8" name="Freeform 120"/>
          <p:cNvSpPr>
            <a:spLocks/>
          </p:cNvSpPr>
          <p:nvPr/>
        </p:nvSpPr>
        <p:spPr bwMode="auto">
          <a:xfrm>
            <a:off x="2951163" y="1466851"/>
            <a:ext cx="198438" cy="285750"/>
          </a:xfrm>
          <a:custGeom>
            <a:avLst/>
            <a:gdLst>
              <a:gd name="T0" fmla="*/ 0 w 74"/>
              <a:gd name="T1" fmla="*/ 104 h 107"/>
              <a:gd name="T2" fmla="*/ 18 w 74"/>
              <a:gd name="T3" fmla="*/ 99 h 107"/>
              <a:gd name="T4" fmla="*/ 74 w 74"/>
              <a:gd name="T5" fmla="*/ 6 h 107"/>
              <a:gd name="T6" fmla="*/ 62 w 74"/>
              <a:gd name="T7" fmla="*/ 0 h 107"/>
              <a:gd name="T8" fmla="*/ 0 w 74"/>
              <a:gd name="T9" fmla="*/ 103 h 107"/>
              <a:gd name="T10" fmla="*/ 0 w 74"/>
              <a:gd name="T11" fmla="*/ 104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4" h="107">
                <a:moveTo>
                  <a:pt x="0" y="104"/>
                </a:moveTo>
                <a:cubicBezTo>
                  <a:pt x="7" y="107"/>
                  <a:pt x="15" y="105"/>
                  <a:pt x="18" y="99"/>
                </a:cubicBezTo>
                <a:cubicBezTo>
                  <a:pt x="74" y="6"/>
                  <a:pt x="74" y="6"/>
                  <a:pt x="74" y="6"/>
                </a:cubicBezTo>
                <a:cubicBezTo>
                  <a:pt x="62" y="0"/>
                  <a:pt x="62" y="0"/>
                  <a:pt x="62" y="0"/>
                </a:cubicBezTo>
                <a:cubicBezTo>
                  <a:pt x="0" y="103"/>
                  <a:pt x="0" y="103"/>
                  <a:pt x="0" y="103"/>
                </a:cubicBezTo>
                <a:lnTo>
                  <a:pt x="0" y="104"/>
                </a:ln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9" name="Freeform 121"/>
          <p:cNvSpPr>
            <a:spLocks/>
          </p:cNvSpPr>
          <p:nvPr/>
        </p:nvSpPr>
        <p:spPr bwMode="auto">
          <a:xfrm>
            <a:off x="2930525" y="1452563"/>
            <a:ext cx="185738" cy="288925"/>
          </a:xfrm>
          <a:custGeom>
            <a:avLst/>
            <a:gdLst>
              <a:gd name="T0" fmla="*/ 4 w 70"/>
              <a:gd name="T1" fmla="*/ 91 h 108"/>
              <a:gd name="T2" fmla="*/ 8 w 70"/>
              <a:gd name="T3" fmla="*/ 108 h 108"/>
              <a:gd name="T4" fmla="*/ 70 w 70"/>
              <a:gd name="T5" fmla="*/ 5 h 108"/>
              <a:gd name="T6" fmla="*/ 58 w 70"/>
              <a:gd name="T7" fmla="*/ 0 h 108"/>
              <a:gd name="T8" fmla="*/ 4 w 70"/>
              <a:gd name="T9" fmla="*/ 91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108">
                <a:moveTo>
                  <a:pt x="4" y="91"/>
                </a:moveTo>
                <a:cubicBezTo>
                  <a:pt x="0" y="97"/>
                  <a:pt x="2" y="105"/>
                  <a:pt x="8" y="108"/>
                </a:cubicBezTo>
                <a:cubicBezTo>
                  <a:pt x="70" y="5"/>
                  <a:pt x="70" y="5"/>
                  <a:pt x="70" y="5"/>
                </a:cubicBezTo>
                <a:cubicBezTo>
                  <a:pt x="58" y="0"/>
                  <a:pt x="58" y="0"/>
                  <a:pt x="58" y="0"/>
                </a:cubicBezTo>
                <a:lnTo>
                  <a:pt x="4" y="91"/>
                </a:ln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0" name="Freeform 122"/>
          <p:cNvSpPr>
            <a:spLocks/>
          </p:cNvSpPr>
          <p:nvPr/>
        </p:nvSpPr>
        <p:spPr bwMode="auto">
          <a:xfrm>
            <a:off x="3063875" y="1035051"/>
            <a:ext cx="193675" cy="220663"/>
          </a:xfrm>
          <a:custGeom>
            <a:avLst/>
            <a:gdLst>
              <a:gd name="T0" fmla="*/ 47 w 122"/>
              <a:gd name="T1" fmla="*/ 0 h 139"/>
              <a:gd name="T2" fmla="*/ 0 w 122"/>
              <a:gd name="T3" fmla="*/ 99 h 139"/>
              <a:gd name="T4" fmla="*/ 84 w 122"/>
              <a:gd name="T5" fmla="*/ 139 h 139"/>
              <a:gd name="T6" fmla="*/ 122 w 122"/>
              <a:gd name="T7" fmla="*/ 60 h 139"/>
              <a:gd name="T8" fmla="*/ 47 w 122"/>
              <a:gd name="T9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139">
                <a:moveTo>
                  <a:pt x="47" y="0"/>
                </a:moveTo>
                <a:lnTo>
                  <a:pt x="0" y="99"/>
                </a:lnTo>
                <a:lnTo>
                  <a:pt x="84" y="139"/>
                </a:lnTo>
                <a:lnTo>
                  <a:pt x="122" y="60"/>
                </a:lnTo>
                <a:lnTo>
                  <a:pt x="47" y="0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1" name="Freeform 123"/>
          <p:cNvSpPr>
            <a:spLocks/>
          </p:cNvSpPr>
          <p:nvPr/>
        </p:nvSpPr>
        <p:spPr bwMode="auto">
          <a:xfrm>
            <a:off x="2989263" y="1192213"/>
            <a:ext cx="207963" cy="192088"/>
          </a:xfrm>
          <a:custGeom>
            <a:avLst/>
            <a:gdLst>
              <a:gd name="T0" fmla="*/ 0 w 131"/>
              <a:gd name="T1" fmla="*/ 101 h 121"/>
              <a:gd name="T2" fmla="*/ 94 w 131"/>
              <a:gd name="T3" fmla="*/ 121 h 121"/>
              <a:gd name="T4" fmla="*/ 131 w 131"/>
              <a:gd name="T5" fmla="*/ 40 h 121"/>
              <a:gd name="T6" fmla="*/ 47 w 131"/>
              <a:gd name="T7" fmla="*/ 0 h 121"/>
              <a:gd name="T8" fmla="*/ 0 w 131"/>
              <a:gd name="T9" fmla="*/ 10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121">
                <a:moveTo>
                  <a:pt x="0" y="101"/>
                </a:moveTo>
                <a:lnTo>
                  <a:pt x="94" y="121"/>
                </a:lnTo>
                <a:lnTo>
                  <a:pt x="131" y="40"/>
                </a:lnTo>
                <a:lnTo>
                  <a:pt x="47" y="0"/>
                </a:lnTo>
                <a:lnTo>
                  <a:pt x="0" y="101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2" name="Freeform 124"/>
          <p:cNvSpPr>
            <a:spLocks/>
          </p:cNvSpPr>
          <p:nvPr/>
        </p:nvSpPr>
        <p:spPr bwMode="auto">
          <a:xfrm>
            <a:off x="2989263" y="1192213"/>
            <a:ext cx="98425" cy="165100"/>
          </a:xfrm>
          <a:custGeom>
            <a:avLst/>
            <a:gdLst>
              <a:gd name="T0" fmla="*/ 62 w 62"/>
              <a:gd name="T1" fmla="*/ 8 h 104"/>
              <a:gd name="T2" fmla="*/ 47 w 62"/>
              <a:gd name="T3" fmla="*/ 0 h 104"/>
              <a:gd name="T4" fmla="*/ 0 w 62"/>
              <a:gd name="T5" fmla="*/ 101 h 104"/>
              <a:gd name="T6" fmla="*/ 17 w 62"/>
              <a:gd name="T7" fmla="*/ 104 h 104"/>
              <a:gd name="T8" fmla="*/ 62 w 62"/>
              <a:gd name="T9" fmla="*/ 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104">
                <a:moveTo>
                  <a:pt x="62" y="8"/>
                </a:moveTo>
                <a:lnTo>
                  <a:pt x="47" y="0"/>
                </a:lnTo>
                <a:lnTo>
                  <a:pt x="0" y="101"/>
                </a:lnTo>
                <a:lnTo>
                  <a:pt x="17" y="104"/>
                </a:lnTo>
                <a:lnTo>
                  <a:pt x="62" y="8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3" name="Freeform 125"/>
          <p:cNvSpPr>
            <a:spLocks/>
          </p:cNvSpPr>
          <p:nvPr/>
        </p:nvSpPr>
        <p:spPr bwMode="auto">
          <a:xfrm>
            <a:off x="3060700" y="1185863"/>
            <a:ext cx="133350" cy="73025"/>
          </a:xfrm>
          <a:custGeom>
            <a:avLst/>
            <a:gdLst>
              <a:gd name="T0" fmla="*/ 4 w 84"/>
              <a:gd name="T1" fmla="*/ 0 h 46"/>
              <a:gd name="T2" fmla="*/ 84 w 84"/>
              <a:gd name="T3" fmla="*/ 39 h 46"/>
              <a:gd name="T4" fmla="*/ 82 w 84"/>
              <a:gd name="T5" fmla="*/ 46 h 46"/>
              <a:gd name="T6" fmla="*/ 0 w 84"/>
              <a:gd name="T7" fmla="*/ 7 h 46"/>
              <a:gd name="T8" fmla="*/ 4 w 84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" h="46">
                <a:moveTo>
                  <a:pt x="4" y="0"/>
                </a:moveTo>
                <a:lnTo>
                  <a:pt x="84" y="39"/>
                </a:lnTo>
                <a:lnTo>
                  <a:pt x="82" y="46"/>
                </a:lnTo>
                <a:lnTo>
                  <a:pt x="0" y="7"/>
                </a:lnTo>
                <a:lnTo>
                  <a:pt x="4" y="0"/>
                </a:lnTo>
                <a:close/>
              </a:path>
            </a:pathLst>
          </a:custGeom>
          <a:solidFill>
            <a:srgbClr val="CB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4" name="Freeform 126"/>
          <p:cNvSpPr>
            <a:spLocks/>
          </p:cNvSpPr>
          <p:nvPr/>
        </p:nvSpPr>
        <p:spPr bwMode="auto">
          <a:xfrm>
            <a:off x="3036888" y="1239838"/>
            <a:ext cx="138113" cy="61913"/>
          </a:xfrm>
          <a:custGeom>
            <a:avLst/>
            <a:gdLst>
              <a:gd name="T0" fmla="*/ 87 w 87"/>
              <a:gd name="T1" fmla="*/ 32 h 39"/>
              <a:gd name="T2" fmla="*/ 84 w 87"/>
              <a:gd name="T3" fmla="*/ 39 h 39"/>
              <a:gd name="T4" fmla="*/ 0 w 87"/>
              <a:gd name="T5" fmla="*/ 7 h 39"/>
              <a:gd name="T6" fmla="*/ 2 w 87"/>
              <a:gd name="T7" fmla="*/ 0 h 39"/>
              <a:gd name="T8" fmla="*/ 87 w 87"/>
              <a:gd name="T9" fmla="*/ 32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" h="39">
                <a:moveTo>
                  <a:pt x="87" y="32"/>
                </a:moveTo>
                <a:lnTo>
                  <a:pt x="84" y="39"/>
                </a:lnTo>
                <a:lnTo>
                  <a:pt x="0" y="7"/>
                </a:lnTo>
                <a:lnTo>
                  <a:pt x="2" y="0"/>
                </a:lnTo>
                <a:lnTo>
                  <a:pt x="87" y="32"/>
                </a:lnTo>
                <a:close/>
              </a:path>
            </a:pathLst>
          </a:custGeom>
          <a:solidFill>
            <a:srgbClr val="CB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5" name="Freeform 127"/>
          <p:cNvSpPr>
            <a:spLocks/>
          </p:cNvSpPr>
          <p:nvPr/>
        </p:nvSpPr>
        <p:spPr bwMode="auto">
          <a:xfrm>
            <a:off x="3009900" y="1293813"/>
            <a:ext cx="144463" cy="50800"/>
          </a:xfrm>
          <a:custGeom>
            <a:avLst/>
            <a:gdLst>
              <a:gd name="T0" fmla="*/ 91 w 91"/>
              <a:gd name="T1" fmla="*/ 25 h 32"/>
              <a:gd name="T2" fmla="*/ 89 w 91"/>
              <a:gd name="T3" fmla="*/ 32 h 32"/>
              <a:gd name="T4" fmla="*/ 0 w 91"/>
              <a:gd name="T5" fmla="*/ 5 h 32"/>
              <a:gd name="T6" fmla="*/ 4 w 91"/>
              <a:gd name="T7" fmla="*/ 0 h 32"/>
              <a:gd name="T8" fmla="*/ 91 w 91"/>
              <a:gd name="T9" fmla="*/ 2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" h="32">
                <a:moveTo>
                  <a:pt x="91" y="25"/>
                </a:moveTo>
                <a:lnTo>
                  <a:pt x="89" y="32"/>
                </a:lnTo>
                <a:lnTo>
                  <a:pt x="0" y="5"/>
                </a:lnTo>
                <a:lnTo>
                  <a:pt x="4" y="0"/>
                </a:lnTo>
                <a:lnTo>
                  <a:pt x="91" y="25"/>
                </a:lnTo>
                <a:close/>
              </a:path>
            </a:pathLst>
          </a:custGeom>
          <a:solidFill>
            <a:srgbClr val="CB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6" name="Freeform 128"/>
          <p:cNvSpPr>
            <a:spLocks/>
          </p:cNvSpPr>
          <p:nvPr/>
        </p:nvSpPr>
        <p:spPr bwMode="auto">
          <a:xfrm>
            <a:off x="3084513" y="1136651"/>
            <a:ext cx="131763" cy="79375"/>
          </a:xfrm>
          <a:custGeom>
            <a:avLst/>
            <a:gdLst>
              <a:gd name="T0" fmla="*/ 4 w 83"/>
              <a:gd name="T1" fmla="*/ 0 h 50"/>
              <a:gd name="T2" fmla="*/ 83 w 83"/>
              <a:gd name="T3" fmla="*/ 45 h 50"/>
              <a:gd name="T4" fmla="*/ 79 w 83"/>
              <a:gd name="T5" fmla="*/ 50 h 50"/>
              <a:gd name="T6" fmla="*/ 0 w 83"/>
              <a:gd name="T7" fmla="*/ 5 h 50"/>
              <a:gd name="T8" fmla="*/ 4 w 83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50">
                <a:moveTo>
                  <a:pt x="4" y="0"/>
                </a:moveTo>
                <a:lnTo>
                  <a:pt x="83" y="45"/>
                </a:lnTo>
                <a:lnTo>
                  <a:pt x="79" y="50"/>
                </a:lnTo>
                <a:lnTo>
                  <a:pt x="0" y="5"/>
                </a:lnTo>
                <a:lnTo>
                  <a:pt x="4" y="0"/>
                </a:lnTo>
                <a:close/>
              </a:path>
            </a:pathLst>
          </a:custGeom>
          <a:solidFill>
            <a:srgbClr val="CB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7" name="Freeform 129"/>
          <p:cNvSpPr>
            <a:spLocks/>
          </p:cNvSpPr>
          <p:nvPr/>
        </p:nvSpPr>
        <p:spPr bwMode="auto">
          <a:xfrm>
            <a:off x="3111500" y="1082676"/>
            <a:ext cx="125413" cy="90488"/>
          </a:xfrm>
          <a:custGeom>
            <a:avLst/>
            <a:gdLst>
              <a:gd name="T0" fmla="*/ 2 w 79"/>
              <a:gd name="T1" fmla="*/ 0 h 57"/>
              <a:gd name="T2" fmla="*/ 79 w 79"/>
              <a:gd name="T3" fmla="*/ 52 h 57"/>
              <a:gd name="T4" fmla="*/ 76 w 79"/>
              <a:gd name="T5" fmla="*/ 57 h 57"/>
              <a:gd name="T6" fmla="*/ 0 w 79"/>
              <a:gd name="T7" fmla="*/ 7 h 57"/>
              <a:gd name="T8" fmla="*/ 2 w 79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" h="57">
                <a:moveTo>
                  <a:pt x="2" y="0"/>
                </a:moveTo>
                <a:lnTo>
                  <a:pt x="79" y="52"/>
                </a:lnTo>
                <a:lnTo>
                  <a:pt x="76" y="57"/>
                </a:lnTo>
                <a:lnTo>
                  <a:pt x="0" y="7"/>
                </a:lnTo>
                <a:lnTo>
                  <a:pt x="2" y="0"/>
                </a:lnTo>
                <a:close/>
              </a:path>
            </a:pathLst>
          </a:custGeom>
          <a:solidFill>
            <a:srgbClr val="CB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8" name="Freeform 130"/>
          <p:cNvSpPr>
            <a:spLocks/>
          </p:cNvSpPr>
          <p:nvPr/>
        </p:nvSpPr>
        <p:spPr bwMode="auto">
          <a:xfrm>
            <a:off x="2879725" y="1058863"/>
            <a:ext cx="236538" cy="258763"/>
          </a:xfrm>
          <a:custGeom>
            <a:avLst/>
            <a:gdLst>
              <a:gd name="T0" fmla="*/ 77 w 89"/>
              <a:gd name="T1" fmla="*/ 2 h 97"/>
              <a:gd name="T2" fmla="*/ 52 w 89"/>
              <a:gd name="T3" fmla="*/ 20 h 97"/>
              <a:gd name="T4" fmla="*/ 43 w 89"/>
              <a:gd name="T5" fmla="*/ 63 h 97"/>
              <a:gd name="T6" fmla="*/ 29 w 89"/>
              <a:gd name="T7" fmla="*/ 83 h 97"/>
              <a:gd name="T8" fmla="*/ 0 w 89"/>
              <a:gd name="T9" fmla="*/ 83 h 97"/>
              <a:gd name="T10" fmla="*/ 2 w 89"/>
              <a:gd name="T11" fmla="*/ 85 h 97"/>
              <a:gd name="T12" fmla="*/ 38 w 89"/>
              <a:gd name="T13" fmla="*/ 94 h 97"/>
              <a:gd name="T14" fmla="*/ 57 w 89"/>
              <a:gd name="T15" fmla="*/ 72 h 97"/>
              <a:gd name="T16" fmla="*/ 86 w 89"/>
              <a:gd name="T17" fmla="*/ 8 h 97"/>
              <a:gd name="T18" fmla="*/ 89 w 89"/>
              <a:gd name="T19" fmla="*/ 8 h 97"/>
              <a:gd name="T20" fmla="*/ 77 w 89"/>
              <a:gd name="T21" fmla="*/ 2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9" h="97">
                <a:moveTo>
                  <a:pt x="77" y="2"/>
                </a:moveTo>
                <a:cubicBezTo>
                  <a:pt x="67" y="0"/>
                  <a:pt x="56" y="12"/>
                  <a:pt x="52" y="20"/>
                </a:cubicBezTo>
                <a:cubicBezTo>
                  <a:pt x="46" y="31"/>
                  <a:pt x="46" y="52"/>
                  <a:pt x="43" y="63"/>
                </a:cubicBezTo>
                <a:cubicBezTo>
                  <a:pt x="41" y="73"/>
                  <a:pt x="36" y="80"/>
                  <a:pt x="29" y="83"/>
                </a:cubicBezTo>
                <a:cubicBezTo>
                  <a:pt x="19" y="87"/>
                  <a:pt x="5" y="84"/>
                  <a:pt x="0" y="83"/>
                </a:cubicBezTo>
                <a:cubicBezTo>
                  <a:pt x="1" y="83"/>
                  <a:pt x="2" y="84"/>
                  <a:pt x="2" y="85"/>
                </a:cubicBezTo>
                <a:cubicBezTo>
                  <a:pt x="12" y="91"/>
                  <a:pt x="26" y="97"/>
                  <a:pt x="38" y="94"/>
                </a:cubicBezTo>
                <a:cubicBezTo>
                  <a:pt x="48" y="90"/>
                  <a:pt x="54" y="83"/>
                  <a:pt x="57" y="72"/>
                </a:cubicBezTo>
                <a:cubicBezTo>
                  <a:pt x="63" y="53"/>
                  <a:pt x="60" y="16"/>
                  <a:pt x="86" y="8"/>
                </a:cubicBezTo>
                <a:cubicBezTo>
                  <a:pt x="87" y="8"/>
                  <a:pt x="89" y="8"/>
                  <a:pt x="89" y="8"/>
                </a:cubicBezTo>
                <a:cubicBezTo>
                  <a:pt x="85" y="5"/>
                  <a:pt x="81" y="3"/>
                  <a:pt x="77" y="2"/>
                </a:cubicBezTo>
                <a:close/>
              </a:path>
            </a:pathLst>
          </a:custGeom>
          <a:solidFill>
            <a:srgbClr val="4EBD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9" name="Freeform 131"/>
          <p:cNvSpPr>
            <a:spLocks/>
          </p:cNvSpPr>
          <p:nvPr/>
        </p:nvSpPr>
        <p:spPr bwMode="auto">
          <a:xfrm>
            <a:off x="2879725" y="1023938"/>
            <a:ext cx="236538" cy="266700"/>
          </a:xfrm>
          <a:custGeom>
            <a:avLst/>
            <a:gdLst>
              <a:gd name="T0" fmla="*/ 64 w 89"/>
              <a:gd name="T1" fmla="*/ 3 h 100"/>
              <a:gd name="T2" fmla="*/ 40 w 89"/>
              <a:gd name="T3" fmla="*/ 20 h 100"/>
              <a:gd name="T4" fmla="*/ 23 w 89"/>
              <a:gd name="T5" fmla="*/ 77 h 100"/>
              <a:gd name="T6" fmla="*/ 11 w 89"/>
              <a:gd name="T7" fmla="*/ 94 h 100"/>
              <a:gd name="T8" fmla="*/ 0 w 89"/>
              <a:gd name="T9" fmla="*/ 95 h 100"/>
              <a:gd name="T10" fmla="*/ 0 w 89"/>
              <a:gd name="T11" fmla="*/ 96 h 100"/>
              <a:gd name="T12" fmla="*/ 29 w 89"/>
              <a:gd name="T13" fmla="*/ 96 h 100"/>
              <a:gd name="T14" fmla="*/ 43 w 89"/>
              <a:gd name="T15" fmla="*/ 76 h 100"/>
              <a:gd name="T16" fmla="*/ 52 w 89"/>
              <a:gd name="T17" fmla="*/ 33 h 100"/>
              <a:gd name="T18" fmla="*/ 77 w 89"/>
              <a:gd name="T19" fmla="*/ 15 h 100"/>
              <a:gd name="T20" fmla="*/ 89 w 89"/>
              <a:gd name="T21" fmla="*/ 21 h 100"/>
              <a:gd name="T22" fmla="*/ 87 w 89"/>
              <a:gd name="T23" fmla="*/ 19 h 100"/>
              <a:gd name="T24" fmla="*/ 64 w 89"/>
              <a:gd name="T25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9" h="100">
                <a:moveTo>
                  <a:pt x="64" y="3"/>
                </a:moveTo>
                <a:cubicBezTo>
                  <a:pt x="53" y="0"/>
                  <a:pt x="44" y="12"/>
                  <a:pt x="40" y="20"/>
                </a:cubicBezTo>
                <a:cubicBezTo>
                  <a:pt x="34" y="31"/>
                  <a:pt x="26" y="69"/>
                  <a:pt x="23" y="77"/>
                </a:cubicBezTo>
                <a:cubicBezTo>
                  <a:pt x="21" y="84"/>
                  <a:pt x="18" y="93"/>
                  <a:pt x="11" y="94"/>
                </a:cubicBezTo>
                <a:cubicBezTo>
                  <a:pt x="8" y="95"/>
                  <a:pt x="1" y="95"/>
                  <a:pt x="0" y="95"/>
                </a:cubicBezTo>
                <a:cubicBezTo>
                  <a:pt x="0" y="96"/>
                  <a:pt x="0" y="96"/>
                  <a:pt x="0" y="96"/>
                </a:cubicBezTo>
                <a:cubicBezTo>
                  <a:pt x="5" y="97"/>
                  <a:pt x="19" y="100"/>
                  <a:pt x="29" y="96"/>
                </a:cubicBezTo>
                <a:cubicBezTo>
                  <a:pt x="36" y="93"/>
                  <a:pt x="41" y="86"/>
                  <a:pt x="43" y="76"/>
                </a:cubicBezTo>
                <a:cubicBezTo>
                  <a:pt x="46" y="65"/>
                  <a:pt x="46" y="44"/>
                  <a:pt x="52" y="33"/>
                </a:cubicBezTo>
                <a:cubicBezTo>
                  <a:pt x="56" y="25"/>
                  <a:pt x="67" y="13"/>
                  <a:pt x="77" y="15"/>
                </a:cubicBezTo>
                <a:cubicBezTo>
                  <a:pt x="81" y="16"/>
                  <a:pt x="85" y="18"/>
                  <a:pt x="89" y="21"/>
                </a:cubicBezTo>
                <a:cubicBezTo>
                  <a:pt x="89" y="20"/>
                  <a:pt x="88" y="20"/>
                  <a:pt x="87" y="19"/>
                </a:cubicBezTo>
                <a:cubicBezTo>
                  <a:pt x="87" y="18"/>
                  <a:pt x="76" y="6"/>
                  <a:pt x="64" y="3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0" name="Freeform 132"/>
          <p:cNvSpPr>
            <a:spLocks/>
          </p:cNvSpPr>
          <p:nvPr/>
        </p:nvSpPr>
        <p:spPr bwMode="auto">
          <a:xfrm>
            <a:off x="3116263" y="1103313"/>
            <a:ext cx="198438" cy="379413"/>
          </a:xfrm>
          <a:custGeom>
            <a:avLst/>
            <a:gdLst>
              <a:gd name="T0" fmla="*/ 12 w 74"/>
              <a:gd name="T1" fmla="*/ 142 h 142"/>
              <a:gd name="T2" fmla="*/ 71 w 74"/>
              <a:gd name="T3" fmla="*/ 17 h 142"/>
              <a:gd name="T4" fmla="*/ 65 w 74"/>
              <a:gd name="T5" fmla="*/ 0 h 142"/>
              <a:gd name="T6" fmla="*/ 0 w 74"/>
              <a:gd name="T7" fmla="*/ 136 h 142"/>
              <a:gd name="T8" fmla="*/ 12 w 74"/>
              <a:gd name="T9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42">
                <a:moveTo>
                  <a:pt x="12" y="142"/>
                </a:moveTo>
                <a:cubicBezTo>
                  <a:pt x="71" y="17"/>
                  <a:pt x="71" y="17"/>
                  <a:pt x="71" y="17"/>
                </a:cubicBezTo>
                <a:cubicBezTo>
                  <a:pt x="74" y="11"/>
                  <a:pt x="71" y="3"/>
                  <a:pt x="65" y="0"/>
                </a:cubicBezTo>
                <a:cubicBezTo>
                  <a:pt x="0" y="136"/>
                  <a:pt x="0" y="136"/>
                  <a:pt x="0" y="136"/>
                </a:cubicBezTo>
                <a:lnTo>
                  <a:pt x="12" y="142"/>
                </a:ln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1" name="Freeform 133"/>
          <p:cNvSpPr>
            <a:spLocks/>
          </p:cNvSpPr>
          <p:nvPr/>
        </p:nvSpPr>
        <p:spPr bwMode="auto">
          <a:xfrm>
            <a:off x="3084513" y="1095376"/>
            <a:ext cx="206375" cy="371475"/>
          </a:xfrm>
          <a:custGeom>
            <a:avLst/>
            <a:gdLst>
              <a:gd name="T0" fmla="*/ 59 w 77"/>
              <a:gd name="T1" fmla="*/ 9 h 139"/>
              <a:gd name="T2" fmla="*/ 0 w 77"/>
              <a:gd name="T3" fmla="*/ 134 h 139"/>
              <a:gd name="T4" fmla="*/ 12 w 77"/>
              <a:gd name="T5" fmla="*/ 139 h 139"/>
              <a:gd name="T6" fmla="*/ 77 w 77"/>
              <a:gd name="T7" fmla="*/ 3 h 139"/>
              <a:gd name="T8" fmla="*/ 59 w 77"/>
              <a:gd name="T9" fmla="*/ 9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" h="139">
                <a:moveTo>
                  <a:pt x="59" y="9"/>
                </a:moveTo>
                <a:cubicBezTo>
                  <a:pt x="0" y="134"/>
                  <a:pt x="0" y="134"/>
                  <a:pt x="0" y="134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77" y="3"/>
                  <a:pt x="77" y="3"/>
                  <a:pt x="77" y="3"/>
                </a:cubicBezTo>
                <a:cubicBezTo>
                  <a:pt x="70" y="0"/>
                  <a:pt x="63" y="2"/>
                  <a:pt x="59" y="9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2" name="Freeform 134"/>
          <p:cNvSpPr>
            <a:spLocks/>
          </p:cNvSpPr>
          <p:nvPr/>
        </p:nvSpPr>
        <p:spPr bwMode="auto">
          <a:xfrm>
            <a:off x="2765425" y="1530351"/>
            <a:ext cx="301625" cy="474663"/>
          </a:xfrm>
          <a:custGeom>
            <a:avLst/>
            <a:gdLst>
              <a:gd name="T0" fmla="*/ 108 w 113"/>
              <a:gd name="T1" fmla="*/ 5 h 178"/>
              <a:gd name="T2" fmla="*/ 79 w 113"/>
              <a:gd name="T3" fmla="*/ 15 h 178"/>
              <a:gd name="T4" fmla="*/ 3 w 113"/>
              <a:gd name="T5" fmla="*/ 151 h 178"/>
              <a:gd name="T6" fmla="*/ 15 w 113"/>
              <a:gd name="T7" fmla="*/ 178 h 178"/>
              <a:gd name="T8" fmla="*/ 113 w 113"/>
              <a:gd name="T9" fmla="*/ 7 h 178"/>
              <a:gd name="T10" fmla="*/ 108 w 113"/>
              <a:gd name="T11" fmla="*/ 5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3" h="178">
                <a:moveTo>
                  <a:pt x="108" y="5"/>
                </a:moveTo>
                <a:cubicBezTo>
                  <a:pt x="97" y="0"/>
                  <a:pt x="84" y="4"/>
                  <a:pt x="79" y="15"/>
                </a:cubicBezTo>
                <a:cubicBezTo>
                  <a:pt x="79" y="15"/>
                  <a:pt x="11" y="120"/>
                  <a:pt x="3" y="151"/>
                </a:cubicBezTo>
                <a:cubicBezTo>
                  <a:pt x="0" y="165"/>
                  <a:pt x="7" y="173"/>
                  <a:pt x="15" y="178"/>
                </a:cubicBezTo>
                <a:cubicBezTo>
                  <a:pt x="113" y="7"/>
                  <a:pt x="113" y="7"/>
                  <a:pt x="113" y="7"/>
                </a:cubicBezTo>
                <a:lnTo>
                  <a:pt x="108" y="5"/>
                </a:ln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3" name="Freeform 135"/>
          <p:cNvSpPr>
            <a:spLocks/>
          </p:cNvSpPr>
          <p:nvPr/>
        </p:nvSpPr>
        <p:spPr bwMode="auto">
          <a:xfrm>
            <a:off x="2805113" y="1549401"/>
            <a:ext cx="301625" cy="474663"/>
          </a:xfrm>
          <a:custGeom>
            <a:avLst/>
            <a:gdLst>
              <a:gd name="T0" fmla="*/ 0 w 113"/>
              <a:gd name="T1" fmla="*/ 171 h 178"/>
              <a:gd name="T2" fmla="*/ 9 w 113"/>
              <a:gd name="T3" fmla="*/ 176 h 178"/>
              <a:gd name="T4" fmla="*/ 43 w 113"/>
              <a:gd name="T5" fmla="*/ 156 h 178"/>
              <a:gd name="T6" fmla="*/ 108 w 113"/>
              <a:gd name="T7" fmla="*/ 29 h 178"/>
              <a:gd name="T8" fmla="*/ 98 w 113"/>
              <a:gd name="T9" fmla="*/ 0 h 178"/>
              <a:gd name="T10" fmla="*/ 0 w 113"/>
              <a:gd name="T11" fmla="*/ 171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3" h="178">
                <a:moveTo>
                  <a:pt x="0" y="171"/>
                </a:moveTo>
                <a:cubicBezTo>
                  <a:pt x="3" y="173"/>
                  <a:pt x="7" y="175"/>
                  <a:pt x="9" y="176"/>
                </a:cubicBezTo>
                <a:cubicBezTo>
                  <a:pt x="16" y="178"/>
                  <a:pt x="33" y="174"/>
                  <a:pt x="43" y="156"/>
                </a:cubicBezTo>
                <a:cubicBezTo>
                  <a:pt x="60" y="125"/>
                  <a:pt x="108" y="29"/>
                  <a:pt x="108" y="29"/>
                </a:cubicBezTo>
                <a:cubicBezTo>
                  <a:pt x="113" y="18"/>
                  <a:pt x="109" y="5"/>
                  <a:pt x="98" y="0"/>
                </a:cubicBezTo>
                <a:lnTo>
                  <a:pt x="0" y="171"/>
                </a:ln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4" name="Freeform 136"/>
          <p:cNvSpPr>
            <a:spLocks/>
          </p:cNvSpPr>
          <p:nvPr/>
        </p:nvSpPr>
        <p:spPr bwMode="auto">
          <a:xfrm>
            <a:off x="5470525" y="741363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5" name="Freeform 137"/>
          <p:cNvSpPr>
            <a:spLocks/>
          </p:cNvSpPr>
          <p:nvPr/>
        </p:nvSpPr>
        <p:spPr bwMode="auto">
          <a:xfrm>
            <a:off x="6197600" y="741363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3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6" name="Rectangle 138"/>
          <p:cNvSpPr>
            <a:spLocks noChangeArrowheads="1"/>
          </p:cNvSpPr>
          <p:nvPr/>
        </p:nvSpPr>
        <p:spPr bwMode="auto">
          <a:xfrm>
            <a:off x="6151563" y="898526"/>
            <a:ext cx="46038" cy="176213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7" name="Rectangle 139"/>
          <p:cNvSpPr>
            <a:spLocks noChangeArrowheads="1"/>
          </p:cNvSpPr>
          <p:nvPr/>
        </p:nvSpPr>
        <p:spPr bwMode="auto">
          <a:xfrm>
            <a:off x="6197600" y="898526"/>
            <a:ext cx="44450" cy="176213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8" name="Freeform 140"/>
          <p:cNvSpPr>
            <a:spLocks/>
          </p:cNvSpPr>
          <p:nvPr/>
        </p:nvSpPr>
        <p:spPr bwMode="auto">
          <a:xfrm>
            <a:off x="5816600" y="1258888"/>
            <a:ext cx="381000" cy="777875"/>
          </a:xfrm>
          <a:custGeom>
            <a:avLst/>
            <a:gdLst>
              <a:gd name="T0" fmla="*/ 97 w 143"/>
              <a:gd name="T1" fmla="*/ 0 h 292"/>
              <a:gd name="T2" fmla="*/ 0 w 143"/>
              <a:gd name="T3" fmla="*/ 171 h 292"/>
              <a:gd name="T4" fmla="*/ 37 w 143"/>
              <a:gd name="T5" fmla="*/ 292 h 292"/>
              <a:gd name="T6" fmla="*/ 143 w 143"/>
              <a:gd name="T7" fmla="*/ 292 h 292"/>
              <a:gd name="T8" fmla="*/ 143 w 143"/>
              <a:gd name="T9" fmla="*/ 0 h 292"/>
              <a:gd name="T10" fmla="*/ 97 w 143"/>
              <a:gd name="T11" fmla="*/ 0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3" h="292">
                <a:moveTo>
                  <a:pt x="97" y="0"/>
                </a:moveTo>
                <a:cubicBezTo>
                  <a:pt x="40" y="25"/>
                  <a:pt x="0" y="92"/>
                  <a:pt x="0" y="171"/>
                </a:cubicBezTo>
                <a:cubicBezTo>
                  <a:pt x="0" y="218"/>
                  <a:pt x="14" y="260"/>
                  <a:pt x="37" y="292"/>
                </a:cubicBezTo>
                <a:cubicBezTo>
                  <a:pt x="143" y="292"/>
                  <a:pt x="143" y="292"/>
                  <a:pt x="143" y="292"/>
                </a:cubicBezTo>
                <a:cubicBezTo>
                  <a:pt x="143" y="0"/>
                  <a:pt x="143" y="0"/>
                  <a:pt x="143" y="0"/>
                </a:cubicBezTo>
                <a:lnTo>
                  <a:pt x="97" y="0"/>
                </a:ln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9" name="Freeform 141"/>
          <p:cNvSpPr>
            <a:spLocks/>
          </p:cNvSpPr>
          <p:nvPr/>
        </p:nvSpPr>
        <p:spPr bwMode="auto">
          <a:xfrm>
            <a:off x="6197600" y="1258888"/>
            <a:ext cx="384175" cy="777875"/>
          </a:xfrm>
          <a:custGeom>
            <a:avLst/>
            <a:gdLst>
              <a:gd name="T0" fmla="*/ 144 w 144"/>
              <a:gd name="T1" fmla="*/ 171 h 292"/>
              <a:gd name="T2" fmla="*/ 47 w 144"/>
              <a:gd name="T3" fmla="*/ 0 h 292"/>
              <a:gd name="T4" fmla="*/ 0 w 144"/>
              <a:gd name="T5" fmla="*/ 0 h 292"/>
              <a:gd name="T6" fmla="*/ 0 w 144"/>
              <a:gd name="T7" fmla="*/ 292 h 292"/>
              <a:gd name="T8" fmla="*/ 107 w 144"/>
              <a:gd name="T9" fmla="*/ 292 h 292"/>
              <a:gd name="T10" fmla="*/ 144 w 144"/>
              <a:gd name="T11" fmla="*/ 171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292">
                <a:moveTo>
                  <a:pt x="144" y="171"/>
                </a:moveTo>
                <a:cubicBezTo>
                  <a:pt x="144" y="92"/>
                  <a:pt x="103" y="25"/>
                  <a:pt x="4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92"/>
                  <a:pt x="0" y="292"/>
                  <a:pt x="0" y="292"/>
                </a:cubicBezTo>
                <a:cubicBezTo>
                  <a:pt x="107" y="292"/>
                  <a:pt x="107" y="292"/>
                  <a:pt x="107" y="292"/>
                </a:cubicBezTo>
                <a:cubicBezTo>
                  <a:pt x="130" y="260"/>
                  <a:pt x="144" y="218"/>
                  <a:pt x="144" y="171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0" name="Freeform 142"/>
          <p:cNvSpPr>
            <a:spLocks/>
          </p:cNvSpPr>
          <p:nvPr/>
        </p:nvSpPr>
        <p:spPr bwMode="auto">
          <a:xfrm>
            <a:off x="5851525" y="1589088"/>
            <a:ext cx="346075" cy="282575"/>
          </a:xfrm>
          <a:custGeom>
            <a:avLst/>
            <a:gdLst>
              <a:gd name="T0" fmla="*/ 6 w 130"/>
              <a:gd name="T1" fmla="*/ 0 h 106"/>
              <a:gd name="T2" fmla="*/ 0 w 130"/>
              <a:gd name="T3" fmla="*/ 48 h 106"/>
              <a:gd name="T4" fmla="*/ 8 w 130"/>
              <a:gd name="T5" fmla="*/ 106 h 106"/>
              <a:gd name="T6" fmla="*/ 130 w 130"/>
              <a:gd name="T7" fmla="*/ 106 h 106"/>
              <a:gd name="T8" fmla="*/ 130 w 130"/>
              <a:gd name="T9" fmla="*/ 0 h 106"/>
              <a:gd name="T10" fmla="*/ 6 w 130"/>
              <a:gd name="T11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" h="106">
                <a:moveTo>
                  <a:pt x="6" y="0"/>
                </a:moveTo>
                <a:cubicBezTo>
                  <a:pt x="2" y="15"/>
                  <a:pt x="0" y="31"/>
                  <a:pt x="0" y="48"/>
                </a:cubicBezTo>
                <a:cubicBezTo>
                  <a:pt x="0" y="68"/>
                  <a:pt x="3" y="88"/>
                  <a:pt x="8" y="106"/>
                </a:cubicBezTo>
                <a:cubicBezTo>
                  <a:pt x="130" y="106"/>
                  <a:pt x="130" y="106"/>
                  <a:pt x="130" y="106"/>
                </a:cubicBezTo>
                <a:cubicBezTo>
                  <a:pt x="130" y="0"/>
                  <a:pt x="130" y="0"/>
                  <a:pt x="130" y="0"/>
                </a:cubicBezTo>
                <a:lnTo>
                  <a:pt x="6" y="0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1" name="Freeform 143"/>
          <p:cNvSpPr>
            <a:spLocks/>
          </p:cNvSpPr>
          <p:nvPr/>
        </p:nvSpPr>
        <p:spPr bwMode="auto">
          <a:xfrm>
            <a:off x="6197600" y="1589088"/>
            <a:ext cx="349250" cy="282575"/>
          </a:xfrm>
          <a:custGeom>
            <a:avLst/>
            <a:gdLst>
              <a:gd name="T0" fmla="*/ 131 w 131"/>
              <a:gd name="T1" fmla="*/ 48 h 106"/>
              <a:gd name="T2" fmla="*/ 125 w 131"/>
              <a:gd name="T3" fmla="*/ 0 h 106"/>
              <a:gd name="T4" fmla="*/ 0 w 131"/>
              <a:gd name="T5" fmla="*/ 0 h 106"/>
              <a:gd name="T6" fmla="*/ 0 w 131"/>
              <a:gd name="T7" fmla="*/ 106 h 106"/>
              <a:gd name="T8" fmla="*/ 122 w 131"/>
              <a:gd name="T9" fmla="*/ 106 h 106"/>
              <a:gd name="T10" fmla="*/ 131 w 131"/>
              <a:gd name="T11" fmla="*/ 48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106">
                <a:moveTo>
                  <a:pt x="131" y="48"/>
                </a:moveTo>
                <a:cubicBezTo>
                  <a:pt x="131" y="31"/>
                  <a:pt x="129" y="15"/>
                  <a:pt x="12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6"/>
                  <a:pt x="0" y="106"/>
                  <a:pt x="0" y="106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8" y="88"/>
                  <a:pt x="131" y="68"/>
                  <a:pt x="131" y="48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2" name="Rectangle 144"/>
          <p:cNvSpPr>
            <a:spLocks noChangeArrowheads="1"/>
          </p:cNvSpPr>
          <p:nvPr/>
        </p:nvSpPr>
        <p:spPr bwMode="auto">
          <a:xfrm>
            <a:off x="6084888" y="1042988"/>
            <a:ext cx="112713" cy="177800"/>
          </a:xfrm>
          <a:prstGeom prst="rect">
            <a:avLst/>
          </a:pr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3" name="Rectangle 145"/>
          <p:cNvSpPr>
            <a:spLocks noChangeArrowheads="1"/>
          </p:cNvSpPr>
          <p:nvPr/>
        </p:nvSpPr>
        <p:spPr bwMode="auto">
          <a:xfrm>
            <a:off x="6197600" y="1042988"/>
            <a:ext cx="111125" cy="177800"/>
          </a:xfrm>
          <a:prstGeom prst="rect">
            <a:avLst/>
          </a:pr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4" name="Rectangle 146"/>
          <p:cNvSpPr>
            <a:spLocks noChangeArrowheads="1"/>
          </p:cNvSpPr>
          <p:nvPr/>
        </p:nvSpPr>
        <p:spPr bwMode="auto">
          <a:xfrm>
            <a:off x="6075363" y="1204913"/>
            <a:ext cx="122238" cy="5397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5" name="Rectangle 147"/>
          <p:cNvSpPr>
            <a:spLocks noChangeArrowheads="1"/>
          </p:cNvSpPr>
          <p:nvPr/>
        </p:nvSpPr>
        <p:spPr bwMode="auto">
          <a:xfrm>
            <a:off x="6197600" y="1204913"/>
            <a:ext cx="125413" cy="53975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6" name="Rectangle 148"/>
          <p:cNvSpPr>
            <a:spLocks noChangeArrowheads="1"/>
          </p:cNvSpPr>
          <p:nvPr/>
        </p:nvSpPr>
        <p:spPr bwMode="auto">
          <a:xfrm>
            <a:off x="6115050" y="887413"/>
            <a:ext cx="333375" cy="26988"/>
          </a:xfrm>
          <a:prstGeom prst="rect">
            <a:avLst/>
          </a:prstGeom>
          <a:solidFill>
            <a:srgbClr val="EA58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7" name="Rectangle 149"/>
          <p:cNvSpPr>
            <a:spLocks noChangeArrowheads="1"/>
          </p:cNvSpPr>
          <p:nvPr/>
        </p:nvSpPr>
        <p:spPr bwMode="auto">
          <a:xfrm>
            <a:off x="6115050" y="914401"/>
            <a:ext cx="333375" cy="26988"/>
          </a:xfrm>
          <a:prstGeom prst="rect">
            <a:avLst/>
          </a:pr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8" name="Freeform 150"/>
          <p:cNvSpPr>
            <a:spLocks/>
          </p:cNvSpPr>
          <p:nvPr/>
        </p:nvSpPr>
        <p:spPr bwMode="auto">
          <a:xfrm>
            <a:off x="5989638" y="1666876"/>
            <a:ext cx="90488" cy="127000"/>
          </a:xfrm>
          <a:custGeom>
            <a:avLst/>
            <a:gdLst>
              <a:gd name="T0" fmla="*/ 0 w 34"/>
              <a:gd name="T1" fmla="*/ 14 h 48"/>
              <a:gd name="T2" fmla="*/ 13 w 34"/>
              <a:gd name="T3" fmla="*/ 1 h 48"/>
              <a:gd name="T4" fmla="*/ 33 w 34"/>
              <a:gd name="T5" fmla="*/ 3 h 48"/>
              <a:gd name="T6" fmla="*/ 33 w 34"/>
              <a:gd name="T7" fmla="*/ 13 h 48"/>
              <a:gd name="T8" fmla="*/ 17 w 34"/>
              <a:gd name="T9" fmla="*/ 12 h 48"/>
              <a:gd name="T10" fmla="*/ 13 w 34"/>
              <a:gd name="T11" fmla="*/ 15 h 48"/>
              <a:gd name="T12" fmla="*/ 13 w 34"/>
              <a:gd name="T13" fmla="*/ 16 h 48"/>
              <a:gd name="T14" fmla="*/ 17 w 34"/>
              <a:gd name="T15" fmla="*/ 19 h 48"/>
              <a:gd name="T16" fmla="*/ 23 w 34"/>
              <a:gd name="T17" fmla="*/ 19 h 48"/>
              <a:gd name="T18" fmla="*/ 34 w 34"/>
              <a:gd name="T19" fmla="*/ 32 h 48"/>
              <a:gd name="T20" fmla="*/ 34 w 34"/>
              <a:gd name="T21" fmla="*/ 34 h 48"/>
              <a:gd name="T22" fmla="*/ 22 w 34"/>
              <a:gd name="T23" fmla="*/ 48 h 48"/>
              <a:gd name="T24" fmla="*/ 2 w 34"/>
              <a:gd name="T25" fmla="*/ 46 h 48"/>
              <a:gd name="T26" fmla="*/ 2 w 34"/>
              <a:gd name="T27" fmla="*/ 37 h 48"/>
              <a:gd name="T28" fmla="*/ 18 w 34"/>
              <a:gd name="T29" fmla="*/ 37 h 48"/>
              <a:gd name="T30" fmla="*/ 22 w 34"/>
              <a:gd name="T31" fmla="*/ 35 h 48"/>
              <a:gd name="T32" fmla="*/ 22 w 34"/>
              <a:gd name="T33" fmla="*/ 34 h 48"/>
              <a:gd name="T34" fmla="*/ 19 w 34"/>
              <a:gd name="T35" fmla="*/ 31 h 48"/>
              <a:gd name="T36" fmla="*/ 13 w 34"/>
              <a:gd name="T37" fmla="*/ 31 h 48"/>
              <a:gd name="T38" fmla="*/ 0 w 34"/>
              <a:gd name="T39" fmla="*/ 17 h 48"/>
              <a:gd name="T40" fmla="*/ 0 w 34"/>
              <a:gd name="T41" fmla="*/ 1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4" h="48">
                <a:moveTo>
                  <a:pt x="0" y="14"/>
                </a:moveTo>
                <a:cubicBezTo>
                  <a:pt x="0" y="5"/>
                  <a:pt x="6" y="1"/>
                  <a:pt x="13" y="1"/>
                </a:cubicBezTo>
                <a:cubicBezTo>
                  <a:pt x="22" y="0"/>
                  <a:pt x="28" y="1"/>
                  <a:pt x="33" y="3"/>
                </a:cubicBezTo>
                <a:cubicBezTo>
                  <a:pt x="33" y="13"/>
                  <a:pt x="33" y="13"/>
                  <a:pt x="33" y="13"/>
                </a:cubicBezTo>
                <a:cubicBezTo>
                  <a:pt x="29" y="12"/>
                  <a:pt x="22" y="12"/>
                  <a:pt x="17" y="12"/>
                </a:cubicBezTo>
                <a:cubicBezTo>
                  <a:pt x="14" y="12"/>
                  <a:pt x="13" y="12"/>
                  <a:pt x="13" y="15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7"/>
                  <a:pt x="13" y="19"/>
                  <a:pt x="17" y="19"/>
                </a:cubicBezTo>
                <a:cubicBezTo>
                  <a:pt x="23" y="19"/>
                  <a:pt x="23" y="19"/>
                  <a:pt x="23" y="19"/>
                </a:cubicBezTo>
                <a:cubicBezTo>
                  <a:pt x="32" y="19"/>
                  <a:pt x="34" y="27"/>
                  <a:pt x="34" y="32"/>
                </a:cubicBezTo>
                <a:cubicBezTo>
                  <a:pt x="34" y="34"/>
                  <a:pt x="34" y="34"/>
                  <a:pt x="34" y="34"/>
                </a:cubicBezTo>
                <a:cubicBezTo>
                  <a:pt x="34" y="46"/>
                  <a:pt x="28" y="48"/>
                  <a:pt x="22" y="48"/>
                </a:cubicBezTo>
                <a:cubicBezTo>
                  <a:pt x="10" y="48"/>
                  <a:pt x="8" y="48"/>
                  <a:pt x="2" y="46"/>
                </a:cubicBezTo>
                <a:cubicBezTo>
                  <a:pt x="2" y="37"/>
                  <a:pt x="2" y="37"/>
                  <a:pt x="2" y="37"/>
                </a:cubicBezTo>
                <a:cubicBezTo>
                  <a:pt x="4" y="37"/>
                  <a:pt x="12" y="37"/>
                  <a:pt x="18" y="37"/>
                </a:cubicBezTo>
                <a:cubicBezTo>
                  <a:pt x="21" y="37"/>
                  <a:pt x="22" y="37"/>
                  <a:pt x="22" y="35"/>
                </a:cubicBezTo>
                <a:cubicBezTo>
                  <a:pt x="22" y="34"/>
                  <a:pt x="22" y="34"/>
                  <a:pt x="22" y="34"/>
                </a:cubicBezTo>
                <a:cubicBezTo>
                  <a:pt x="22" y="32"/>
                  <a:pt x="22" y="31"/>
                  <a:pt x="19" y="31"/>
                </a:cubicBezTo>
                <a:cubicBezTo>
                  <a:pt x="13" y="31"/>
                  <a:pt x="13" y="31"/>
                  <a:pt x="13" y="31"/>
                </a:cubicBezTo>
                <a:cubicBezTo>
                  <a:pt x="1" y="31"/>
                  <a:pt x="0" y="20"/>
                  <a:pt x="0" y="17"/>
                </a:cubicBezTo>
                <a:lnTo>
                  <a:pt x="0" y="14"/>
                </a:ln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9" name="Freeform 151"/>
          <p:cNvSpPr>
            <a:spLocks noEditPoints="1"/>
          </p:cNvSpPr>
          <p:nvPr/>
        </p:nvSpPr>
        <p:spPr bwMode="auto">
          <a:xfrm>
            <a:off x="6091238" y="1670051"/>
            <a:ext cx="103188" cy="123825"/>
          </a:xfrm>
          <a:custGeom>
            <a:avLst/>
            <a:gdLst>
              <a:gd name="T0" fmla="*/ 19 w 39"/>
              <a:gd name="T1" fmla="*/ 0 h 47"/>
              <a:gd name="T2" fmla="*/ 39 w 39"/>
              <a:gd name="T3" fmla="*/ 24 h 47"/>
              <a:gd name="T4" fmla="*/ 19 w 39"/>
              <a:gd name="T5" fmla="*/ 47 h 47"/>
              <a:gd name="T6" fmla="*/ 0 w 39"/>
              <a:gd name="T7" fmla="*/ 24 h 47"/>
              <a:gd name="T8" fmla="*/ 19 w 39"/>
              <a:gd name="T9" fmla="*/ 0 h 47"/>
              <a:gd name="T10" fmla="*/ 19 w 39"/>
              <a:gd name="T11" fmla="*/ 36 h 47"/>
              <a:gd name="T12" fmla="*/ 26 w 39"/>
              <a:gd name="T13" fmla="*/ 24 h 47"/>
              <a:gd name="T14" fmla="*/ 19 w 39"/>
              <a:gd name="T15" fmla="*/ 11 h 47"/>
              <a:gd name="T16" fmla="*/ 13 w 39"/>
              <a:gd name="T17" fmla="*/ 24 h 47"/>
              <a:gd name="T18" fmla="*/ 19 w 39"/>
              <a:gd name="T19" fmla="*/ 36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47">
                <a:moveTo>
                  <a:pt x="19" y="0"/>
                </a:moveTo>
                <a:cubicBezTo>
                  <a:pt x="30" y="0"/>
                  <a:pt x="39" y="2"/>
                  <a:pt x="39" y="24"/>
                </a:cubicBezTo>
                <a:cubicBezTo>
                  <a:pt x="39" y="44"/>
                  <a:pt x="31" y="47"/>
                  <a:pt x="19" y="47"/>
                </a:cubicBezTo>
                <a:cubicBezTo>
                  <a:pt x="8" y="47"/>
                  <a:pt x="0" y="45"/>
                  <a:pt x="0" y="24"/>
                </a:cubicBezTo>
                <a:cubicBezTo>
                  <a:pt x="0" y="2"/>
                  <a:pt x="9" y="0"/>
                  <a:pt x="19" y="0"/>
                </a:cubicBezTo>
                <a:close/>
                <a:moveTo>
                  <a:pt x="19" y="36"/>
                </a:moveTo>
                <a:cubicBezTo>
                  <a:pt x="25" y="36"/>
                  <a:pt x="26" y="34"/>
                  <a:pt x="26" y="24"/>
                </a:cubicBezTo>
                <a:cubicBezTo>
                  <a:pt x="26" y="13"/>
                  <a:pt x="25" y="11"/>
                  <a:pt x="19" y="11"/>
                </a:cubicBezTo>
                <a:cubicBezTo>
                  <a:pt x="14" y="11"/>
                  <a:pt x="13" y="13"/>
                  <a:pt x="13" y="24"/>
                </a:cubicBezTo>
                <a:cubicBezTo>
                  <a:pt x="13" y="34"/>
                  <a:pt x="13" y="36"/>
                  <a:pt x="19" y="36"/>
                </a:cubicBez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0" name="Freeform 152"/>
          <p:cNvSpPr>
            <a:spLocks noEditPoints="1"/>
          </p:cNvSpPr>
          <p:nvPr/>
        </p:nvSpPr>
        <p:spPr bwMode="auto">
          <a:xfrm>
            <a:off x="6194425" y="1670051"/>
            <a:ext cx="114300" cy="123825"/>
          </a:xfrm>
          <a:custGeom>
            <a:avLst/>
            <a:gdLst>
              <a:gd name="T0" fmla="*/ 24 w 72"/>
              <a:gd name="T1" fmla="*/ 0 h 78"/>
              <a:gd name="T2" fmla="*/ 49 w 72"/>
              <a:gd name="T3" fmla="*/ 0 h 78"/>
              <a:gd name="T4" fmla="*/ 72 w 72"/>
              <a:gd name="T5" fmla="*/ 78 h 78"/>
              <a:gd name="T6" fmla="*/ 51 w 72"/>
              <a:gd name="T7" fmla="*/ 78 h 78"/>
              <a:gd name="T8" fmla="*/ 47 w 72"/>
              <a:gd name="T9" fmla="*/ 65 h 78"/>
              <a:gd name="T10" fmla="*/ 25 w 72"/>
              <a:gd name="T11" fmla="*/ 65 h 78"/>
              <a:gd name="T12" fmla="*/ 20 w 72"/>
              <a:gd name="T13" fmla="*/ 78 h 78"/>
              <a:gd name="T14" fmla="*/ 0 w 72"/>
              <a:gd name="T15" fmla="*/ 78 h 78"/>
              <a:gd name="T16" fmla="*/ 24 w 72"/>
              <a:gd name="T17" fmla="*/ 0 h 78"/>
              <a:gd name="T18" fmla="*/ 42 w 72"/>
              <a:gd name="T19" fmla="*/ 47 h 78"/>
              <a:gd name="T20" fmla="*/ 37 w 72"/>
              <a:gd name="T21" fmla="*/ 26 h 78"/>
              <a:gd name="T22" fmla="*/ 30 w 72"/>
              <a:gd name="T23" fmla="*/ 47 h 78"/>
              <a:gd name="T24" fmla="*/ 42 w 72"/>
              <a:gd name="T25" fmla="*/ 4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2" h="78">
                <a:moveTo>
                  <a:pt x="24" y="0"/>
                </a:moveTo>
                <a:lnTo>
                  <a:pt x="49" y="0"/>
                </a:lnTo>
                <a:lnTo>
                  <a:pt x="72" y="78"/>
                </a:lnTo>
                <a:lnTo>
                  <a:pt x="51" y="78"/>
                </a:lnTo>
                <a:lnTo>
                  <a:pt x="47" y="65"/>
                </a:lnTo>
                <a:lnTo>
                  <a:pt x="25" y="65"/>
                </a:lnTo>
                <a:lnTo>
                  <a:pt x="20" y="78"/>
                </a:lnTo>
                <a:lnTo>
                  <a:pt x="0" y="78"/>
                </a:lnTo>
                <a:lnTo>
                  <a:pt x="24" y="0"/>
                </a:lnTo>
                <a:close/>
                <a:moveTo>
                  <a:pt x="42" y="47"/>
                </a:moveTo>
                <a:lnTo>
                  <a:pt x="37" y="26"/>
                </a:lnTo>
                <a:lnTo>
                  <a:pt x="30" y="47"/>
                </a:lnTo>
                <a:lnTo>
                  <a:pt x="42" y="47"/>
                </a:ln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1" name="Freeform 153"/>
          <p:cNvSpPr>
            <a:spLocks noEditPoints="1"/>
          </p:cNvSpPr>
          <p:nvPr/>
        </p:nvSpPr>
        <p:spPr bwMode="auto">
          <a:xfrm>
            <a:off x="6316663" y="1670051"/>
            <a:ext cx="93663" cy="123825"/>
          </a:xfrm>
          <a:custGeom>
            <a:avLst/>
            <a:gdLst>
              <a:gd name="T0" fmla="*/ 0 w 35"/>
              <a:gd name="T1" fmla="*/ 0 h 47"/>
              <a:gd name="T2" fmla="*/ 21 w 35"/>
              <a:gd name="T3" fmla="*/ 0 h 47"/>
              <a:gd name="T4" fmla="*/ 35 w 35"/>
              <a:gd name="T5" fmla="*/ 15 h 47"/>
              <a:gd name="T6" fmla="*/ 21 w 35"/>
              <a:gd name="T7" fmla="*/ 31 h 47"/>
              <a:gd name="T8" fmla="*/ 12 w 35"/>
              <a:gd name="T9" fmla="*/ 30 h 47"/>
              <a:gd name="T10" fmla="*/ 12 w 35"/>
              <a:gd name="T11" fmla="*/ 47 h 47"/>
              <a:gd name="T12" fmla="*/ 0 w 35"/>
              <a:gd name="T13" fmla="*/ 47 h 47"/>
              <a:gd name="T14" fmla="*/ 0 w 35"/>
              <a:gd name="T15" fmla="*/ 0 h 47"/>
              <a:gd name="T16" fmla="*/ 20 w 35"/>
              <a:gd name="T17" fmla="*/ 21 h 47"/>
              <a:gd name="T18" fmla="*/ 23 w 35"/>
              <a:gd name="T19" fmla="*/ 16 h 47"/>
              <a:gd name="T20" fmla="*/ 20 w 35"/>
              <a:gd name="T21" fmla="*/ 11 h 47"/>
              <a:gd name="T22" fmla="*/ 12 w 35"/>
              <a:gd name="T23" fmla="*/ 11 h 47"/>
              <a:gd name="T24" fmla="*/ 12 w 35"/>
              <a:gd name="T25" fmla="*/ 21 h 47"/>
              <a:gd name="T26" fmla="*/ 20 w 35"/>
              <a:gd name="T27" fmla="*/ 2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5" h="47">
                <a:moveTo>
                  <a:pt x="0" y="0"/>
                </a:moveTo>
                <a:cubicBezTo>
                  <a:pt x="21" y="0"/>
                  <a:pt x="21" y="0"/>
                  <a:pt x="21" y="0"/>
                </a:cubicBezTo>
                <a:cubicBezTo>
                  <a:pt x="27" y="0"/>
                  <a:pt x="35" y="2"/>
                  <a:pt x="35" y="15"/>
                </a:cubicBezTo>
                <a:cubicBezTo>
                  <a:pt x="35" y="30"/>
                  <a:pt x="27" y="31"/>
                  <a:pt x="21" y="31"/>
                </a:cubicBezTo>
                <a:cubicBezTo>
                  <a:pt x="18" y="31"/>
                  <a:pt x="13" y="30"/>
                  <a:pt x="12" y="30"/>
                </a:cubicBezTo>
                <a:cubicBezTo>
                  <a:pt x="12" y="47"/>
                  <a:pt x="12" y="47"/>
                  <a:pt x="12" y="47"/>
                </a:cubicBezTo>
                <a:cubicBezTo>
                  <a:pt x="0" y="47"/>
                  <a:pt x="0" y="47"/>
                  <a:pt x="0" y="47"/>
                </a:cubicBezTo>
                <a:lnTo>
                  <a:pt x="0" y="0"/>
                </a:lnTo>
                <a:close/>
                <a:moveTo>
                  <a:pt x="20" y="21"/>
                </a:moveTo>
                <a:cubicBezTo>
                  <a:pt x="22" y="21"/>
                  <a:pt x="23" y="19"/>
                  <a:pt x="23" y="16"/>
                </a:cubicBezTo>
                <a:cubicBezTo>
                  <a:pt x="23" y="12"/>
                  <a:pt x="22" y="11"/>
                  <a:pt x="20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21"/>
                  <a:pt x="12" y="21"/>
                  <a:pt x="12" y="21"/>
                </a:cubicBezTo>
                <a:lnTo>
                  <a:pt x="20" y="21"/>
                </a:ln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2" name="Freeform 154"/>
          <p:cNvSpPr>
            <a:spLocks/>
          </p:cNvSpPr>
          <p:nvPr/>
        </p:nvSpPr>
        <p:spPr bwMode="auto">
          <a:xfrm>
            <a:off x="4484688" y="741363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3"/>
                  <a:pt x="273" y="273"/>
                </a:cubicBezTo>
                <a:cubicBezTo>
                  <a:pt x="273" y="122"/>
                  <a:pt x="151" y="0"/>
                  <a:pt x="0" y="0"/>
                </a:cubicBezTo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3" name="Freeform 155"/>
          <p:cNvSpPr>
            <a:spLocks/>
          </p:cNvSpPr>
          <p:nvPr/>
        </p:nvSpPr>
        <p:spPr bwMode="auto">
          <a:xfrm>
            <a:off x="3756025" y="741363"/>
            <a:ext cx="728663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4" name="Freeform 156"/>
          <p:cNvSpPr>
            <a:spLocks noEditPoints="1"/>
          </p:cNvSpPr>
          <p:nvPr/>
        </p:nvSpPr>
        <p:spPr bwMode="auto">
          <a:xfrm>
            <a:off x="4252913" y="941388"/>
            <a:ext cx="652463" cy="728663"/>
          </a:xfrm>
          <a:custGeom>
            <a:avLst/>
            <a:gdLst>
              <a:gd name="T0" fmla="*/ 229 w 245"/>
              <a:gd name="T1" fmla="*/ 1 h 273"/>
              <a:gd name="T2" fmla="*/ 65 w 245"/>
              <a:gd name="T3" fmla="*/ 189 h 273"/>
              <a:gd name="T4" fmla="*/ 0 w 245"/>
              <a:gd name="T5" fmla="*/ 256 h 273"/>
              <a:gd name="T6" fmla="*/ 16 w 245"/>
              <a:gd name="T7" fmla="*/ 273 h 273"/>
              <a:gd name="T8" fmla="*/ 117 w 245"/>
              <a:gd name="T9" fmla="*/ 188 h 273"/>
              <a:gd name="T10" fmla="*/ 116 w 245"/>
              <a:gd name="T11" fmla="*/ 188 h 273"/>
              <a:gd name="T12" fmla="*/ 180 w 245"/>
              <a:gd name="T13" fmla="*/ 133 h 273"/>
              <a:gd name="T14" fmla="*/ 229 w 245"/>
              <a:gd name="T15" fmla="*/ 1 h 273"/>
              <a:gd name="T16" fmla="*/ 78 w 245"/>
              <a:gd name="T17" fmla="*/ 205 h 273"/>
              <a:gd name="T18" fmla="*/ 78 w 245"/>
              <a:gd name="T19" fmla="*/ 205 h 273"/>
              <a:gd name="T20" fmla="*/ 78 w 245"/>
              <a:gd name="T21" fmla="*/ 205 h 273"/>
              <a:gd name="T22" fmla="*/ 78 w 245"/>
              <a:gd name="T23" fmla="*/ 205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5" h="273">
                <a:moveTo>
                  <a:pt x="229" y="1"/>
                </a:moveTo>
                <a:cubicBezTo>
                  <a:pt x="228" y="0"/>
                  <a:pt x="65" y="189"/>
                  <a:pt x="65" y="189"/>
                </a:cubicBezTo>
                <a:cubicBezTo>
                  <a:pt x="0" y="256"/>
                  <a:pt x="0" y="256"/>
                  <a:pt x="0" y="256"/>
                </a:cubicBezTo>
                <a:cubicBezTo>
                  <a:pt x="16" y="273"/>
                  <a:pt x="16" y="273"/>
                  <a:pt x="16" y="273"/>
                </a:cubicBezTo>
                <a:cubicBezTo>
                  <a:pt x="117" y="188"/>
                  <a:pt x="117" y="188"/>
                  <a:pt x="117" y="188"/>
                </a:cubicBezTo>
                <a:cubicBezTo>
                  <a:pt x="116" y="188"/>
                  <a:pt x="116" y="188"/>
                  <a:pt x="116" y="188"/>
                </a:cubicBezTo>
                <a:cubicBezTo>
                  <a:pt x="137" y="176"/>
                  <a:pt x="160" y="157"/>
                  <a:pt x="180" y="133"/>
                </a:cubicBezTo>
                <a:cubicBezTo>
                  <a:pt x="228" y="77"/>
                  <a:pt x="245" y="13"/>
                  <a:pt x="229" y="1"/>
                </a:cubicBezTo>
                <a:moveTo>
                  <a:pt x="78" y="205"/>
                </a:moveTo>
                <a:cubicBezTo>
                  <a:pt x="78" y="205"/>
                  <a:pt x="78" y="205"/>
                  <a:pt x="78" y="205"/>
                </a:cubicBezTo>
                <a:cubicBezTo>
                  <a:pt x="78" y="205"/>
                  <a:pt x="78" y="205"/>
                  <a:pt x="78" y="205"/>
                </a:cubicBezTo>
                <a:cubicBezTo>
                  <a:pt x="78" y="205"/>
                  <a:pt x="78" y="205"/>
                  <a:pt x="78" y="205"/>
                </a:cubicBezTo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5" name="Freeform 157"/>
          <p:cNvSpPr>
            <a:spLocks noEditPoints="1"/>
          </p:cNvSpPr>
          <p:nvPr/>
        </p:nvSpPr>
        <p:spPr bwMode="auto">
          <a:xfrm>
            <a:off x="3962400" y="1581151"/>
            <a:ext cx="366713" cy="387350"/>
          </a:xfrm>
          <a:custGeom>
            <a:avLst/>
            <a:gdLst>
              <a:gd name="T0" fmla="*/ 47 w 138"/>
              <a:gd name="T1" fmla="*/ 137 h 145"/>
              <a:gd name="T2" fmla="*/ 32 w 138"/>
              <a:gd name="T3" fmla="*/ 129 h 145"/>
              <a:gd name="T4" fmla="*/ 23 w 138"/>
              <a:gd name="T5" fmla="*/ 37 h 145"/>
              <a:gd name="T6" fmla="*/ 98 w 138"/>
              <a:gd name="T7" fmla="*/ 8 h 145"/>
              <a:gd name="T8" fmla="*/ 113 w 138"/>
              <a:gd name="T9" fmla="*/ 16 h 145"/>
              <a:gd name="T10" fmla="*/ 137 w 138"/>
              <a:gd name="T11" fmla="*/ 58 h 145"/>
              <a:gd name="T12" fmla="*/ 122 w 138"/>
              <a:gd name="T13" fmla="*/ 108 h 145"/>
              <a:gd name="T14" fmla="*/ 47 w 138"/>
              <a:gd name="T15" fmla="*/ 137 h 145"/>
              <a:gd name="T16" fmla="*/ 91 w 138"/>
              <a:gd name="T17" fmla="*/ 30 h 145"/>
              <a:gd name="T18" fmla="*/ 42 w 138"/>
              <a:gd name="T19" fmla="*/ 50 h 145"/>
              <a:gd name="T20" fmla="*/ 45 w 138"/>
              <a:gd name="T21" fmla="*/ 111 h 145"/>
              <a:gd name="T22" fmla="*/ 54 w 138"/>
              <a:gd name="T23" fmla="*/ 115 h 145"/>
              <a:gd name="T24" fmla="*/ 104 w 138"/>
              <a:gd name="T25" fmla="*/ 95 h 145"/>
              <a:gd name="T26" fmla="*/ 114 w 138"/>
              <a:gd name="T27" fmla="*/ 60 h 145"/>
              <a:gd name="T28" fmla="*/ 100 w 138"/>
              <a:gd name="T29" fmla="*/ 34 h 145"/>
              <a:gd name="T30" fmla="*/ 91 w 138"/>
              <a:gd name="T31" fmla="*/ 3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" h="145">
                <a:moveTo>
                  <a:pt x="47" y="137"/>
                </a:moveTo>
                <a:cubicBezTo>
                  <a:pt x="42" y="135"/>
                  <a:pt x="37" y="133"/>
                  <a:pt x="32" y="129"/>
                </a:cubicBezTo>
                <a:cubicBezTo>
                  <a:pt x="4" y="110"/>
                  <a:pt x="0" y="68"/>
                  <a:pt x="23" y="37"/>
                </a:cubicBezTo>
                <a:cubicBezTo>
                  <a:pt x="41" y="12"/>
                  <a:pt x="72" y="0"/>
                  <a:pt x="98" y="8"/>
                </a:cubicBezTo>
                <a:cubicBezTo>
                  <a:pt x="103" y="10"/>
                  <a:pt x="109" y="12"/>
                  <a:pt x="113" y="16"/>
                </a:cubicBezTo>
                <a:cubicBezTo>
                  <a:pt x="127" y="25"/>
                  <a:pt x="135" y="41"/>
                  <a:pt x="137" y="58"/>
                </a:cubicBezTo>
                <a:cubicBezTo>
                  <a:pt x="138" y="76"/>
                  <a:pt x="133" y="93"/>
                  <a:pt x="122" y="108"/>
                </a:cubicBezTo>
                <a:cubicBezTo>
                  <a:pt x="104" y="133"/>
                  <a:pt x="73" y="145"/>
                  <a:pt x="47" y="137"/>
                </a:cubicBezTo>
                <a:moveTo>
                  <a:pt x="91" y="30"/>
                </a:moveTo>
                <a:cubicBezTo>
                  <a:pt x="74" y="25"/>
                  <a:pt x="54" y="33"/>
                  <a:pt x="42" y="50"/>
                </a:cubicBezTo>
                <a:cubicBezTo>
                  <a:pt x="26" y="71"/>
                  <a:pt x="28" y="98"/>
                  <a:pt x="45" y="111"/>
                </a:cubicBezTo>
                <a:cubicBezTo>
                  <a:pt x="48" y="113"/>
                  <a:pt x="51" y="114"/>
                  <a:pt x="54" y="115"/>
                </a:cubicBezTo>
                <a:cubicBezTo>
                  <a:pt x="71" y="120"/>
                  <a:pt x="91" y="112"/>
                  <a:pt x="104" y="95"/>
                </a:cubicBezTo>
                <a:cubicBezTo>
                  <a:pt x="111" y="84"/>
                  <a:pt x="115" y="72"/>
                  <a:pt x="114" y="60"/>
                </a:cubicBezTo>
                <a:cubicBezTo>
                  <a:pt x="113" y="49"/>
                  <a:pt x="108" y="40"/>
                  <a:pt x="100" y="34"/>
                </a:cubicBezTo>
                <a:cubicBezTo>
                  <a:pt x="97" y="32"/>
                  <a:pt x="94" y="31"/>
                  <a:pt x="91" y="30"/>
                </a:cubicBezTo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6" name="Rectangle 158"/>
          <p:cNvSpPr>
            <a:spLocks noChangeArrowheads="1"/>
          </p:cNvSpPr>
          <p:nvPr/>
        </p:nvSpPr>
        <p:spPr bwMode="auto">
          <a:xfrm>
            <a:off x="4459288" y="1487488"/>
            <a:ext cx="1588" cy="1588"/>
          </a:xfrm>
          <a:prstGeom prst="rect">
            <a:avLst/>
          </a:prstGeom>
          <a:solidFill>
            <a:srgbClr val="11A0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7" name="Freeform 159"/>
          <p:cNvSpPr>
            <a:spLocks/>
          </p:cNvSpPr>
          <p:nvPr/>
        </p:nvSpPr>
        <p:spPr bwMode="auto">
          <a:xfrm>
            <a:off x="4459288" y="148748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8" name="Freeform 160"/>
          <p:cNvSpPr>
            <a:spLocks noEditPoints="1"/>
          </p:cNvSpPr>
          <p:nvPr/>
        </p:nvSpPr>
        <p:spPr bwMode="auto">
          <a:xfrm>
            <a:off x="4402138" y="1717676"/>
            <a:ext cx="330200" cy="373063"/>
          </a:xfrm>
          <a:custGeom>
            <a:avLst/>
            <a:gdLst>
              <a:gd name="T0" fmla="*/ 46 w 124"/>
              <a:gd name="T1" fmla="*/ 137 h 140"/>
              <a:gd name="T2" fmla="*/ 1 w 124"/>
              <a:gd name="T3" fmla="*/ 71 h 140"/>
              <a:gd name="T4" fmla="*/ 17 w 124"/>
              <a:gd name="T5" fmla="*/ 22 h 140"/>
              <a:gd name="T6" fmla="*/ 61 w 124"/>
              <a:gd name="T7" fmla="*/ 0 h 140"/>
              <a:gd name="T8" fmla="*/ 78 w 124"/>
              <a:gd name="T9" fmla="*/ 2 h 140"/>
              <a:gd name="T10" fmla="*/ 123 w 124"/>
              <a:gd name="T11" fmla="*/ 68 h 140"/>
              <a:gd name="T12" fmla="*/ 63 w 124"/>
              <a:gd name="T13" fmla="*/ 139 h 140"/>
              <a:gd name="T14" fmla="*/ 46 w 124"/>
              <a:gd name="T15" fmla="*/ 137 h 140"/>
              <a:gd name="T16" fmla="*/ 71 w 124"/>
              <a:gd name="T17" fmla="*/ 24 h 140"/>
              <a:gd name="T18" fmla="*/ 61 w 124"/>
              <a:gd name="T19" fmla="*/ 23 h 140"/>
              <a:gd name="T20" fmla="*/ 35 w 124"/>
              <a:gd name="T21" fmla="*/ 36 h 140"/>
              <a:gd name="T22" fmla="*/ 24 w 124"/>
              <a:gd name="T23" fmla="*/ 70 h 140"/>
              <a:gd name="T24" fmla="*/ 53 w 124"/>
              <a:gd name="T25" fmla="*/ 115 h 140"/>
              <a:gd name="T26" fmla="*/ 63 w 124"/>
              <a:gd name="T27" fmla="*/ 117 h 140"/>
              <a:gd name="T28" fmla="*/ 100 w 124"/>
              <a:gd name="T29" fmla="*/ 69 h 140"/>
              <a:gd name="T30" fmla="*/ 71 w 124"/>
              <a:gd name="T31" fmla="*/ 2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4" h="140">
                <a:moveTo>
                  <a:pt x="46" y="137"/>
                </a:moveTo>
                <a:cubicBezTo>
                  <a:pt x="20" y="129"/>
                  <a:pt x="1" y="102"/>
                  <a:pt x="1" y="71"/>
                </a:cubicBezTo>
                <a:cubicBezTo>
                  <a:pt x="0" y="52"/>
                  <a:pt x="6" y="35"/>
                  <a:pt x="17" y="22"/>
                </a:cubicBezTo>
                <a:cubicBezTo>
                  <a:pt x="29" y="8"/>
                  <a:pt x="44" y="0"/>
                  <a:pt x="61" y="0"/>
                </a:cubicBezTo>
                <a:cubicBezTo>
                  <a:pt x="66" y="0"/>
                  <a:pt x="72" y="0"/>
                  <a:pt x="78" y="2"/>
                </a:cubicBezTo>
                <a:cubicBezTo>
                  <a:pt x="104" y="10"/>
                  <a:pt x="123" y="37"/>
                  <a:pt x="123" y="68"/>
                </a:cubicBezTo>
                <a:cubicBezTo>
                  <a:pt x="124" y="107"/>
                  <a:pt x="97" y="139"/>
                  <a:pt x="63" y="139"/>
                </a:cubicBezTo>
                <a:cubicBezTo>
                  <a:pt x="57" y="140"/>
                  <a:pt x="52" y="139"/>
                  <a:pt x="46" y="137"/>
                </a:cubicBezTo>
                <a:moveTo>
                  <a:pt x="71" y="24"/>
                </a:moveTo>
                <a:cubicBezTo>
                  <a:pt x="68" y="23"/>
                  <a:pt x="64" y="23"/>
                  <a:pt x="61" y="23"/>
                </a:cubicBezTo>
                <a:cubicBezTo>
                  <a:pt x="51" y="23"/>
                  <a:pt x="42" y="28"/>
                  <a:pt x="35" y="36"/>
                </a:cubicBezTo>
                <a:cubicBezTo>
                  <a:pt x="27" y="45"/>
                  <a:pt x="24" y="57"/>
                  <a:pt x="24" y="70"/>
                </a:cubicBezTo>
                <a:cubicBezTo>
                  <a:pt x="24" y="91"/>
                  <a:pt x="36" y="110"/>
                  <a:pt x="53" y="115"/>
                </a:cubicBezTo>
                <a:cubicBezTo>
                  <a:pt x="56" y="116"/>
                  <a:pt x="59" y="117"/>
                  <a:pt x="63" y="117"/>
                </a:cubicBezTo>
                <a:cubicBezTo>
                  <a:pt x="84" y="116"/>
                  <a:pt x="101" y="95"/>
                  <a:pt x="100" y="69"/>
                </a:cubicBezTo>
                <a:cubicBezTo>
                  <a:pt x="100" y="48"/>
                  <a:pt x="88" y="29"/>
                  <a:pt x="71" y="24"/>
                </a:cubicBezTo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9" name="Freeform 161"/>
          <p:cNvSpPr>
            <a:spLocks noEditPoints="1"/>
          </p:cNvSpPr>
          <p:nvPr/>
        </p:nvSpPr>
        <p:spPr bwMode="auto">
          <a:xfrm>
            <a:off x="4343400" y="815976"/>
            <a:ext cx="228600" cy="920750"/>
          </a:xfrm>
          <a:custGeom>
            <a:avLst/>
            <a:gdLst>
              <a:gd name="T0" fmla="*/ 71 w 86"/>
              <a:gd name="T1" fmla="*/ 248 h 345"/>
              <a:gd name="T2" fmla="*/ 45 w 86"/>
              <a:gd name="T3" fmla="*/ 1 h 345"/>
              <a:gd name="T4" fmla="*/ 43 w 86"/>
              <a:gd name="T5" fmla="*/ 0 h 345"/>
              <a:gd name="T6" fmla="*/ 7 w 86"/>
              <a:gd name="T7" fmla="*/ 137 h 345"/>
              <a:gd name="T8" fmla="*/ 29 w 86"/>
              <a:gd name="T9" fmla="*/ 219 h 345"/>
              <a:gd name="T10" fmla="*/ 29 w 86"/>
              <a:gd name="T11" fmla="*/ 218 h 345"/>
              <a:gd name="T12" fmla="*/ 63 w 86"/>
              <a:gd name="T13" fmla="*/ 345 h 345"/>
              <a:gd name="T14" fmla="*/ 86 w 86"/>
              <a:gd name="T15" fmla="*/ 341 h 345"/>
              <a:gd name="T16" fmla="*/ 71 w 86"/>
              <a:gd name="T17" fmla="*/ 248 h 345"/>
              <a:gd name="T18" fmla="*/ 50 w 86"/>
              <a:gd name="T19" fmla="*/ 254 h 345"/>
              <a:gd name="T20" fmla="*/ 51 w 86"/>
              <a:gd name="T21" fmla="*/ 254 h 345"/>
              <a:gd name="T22" fmla="*/ 51 w 86"/>
              <a:gd name="T23" fmla="*/ 254 h 345"/>
              <a:gd name="T24" fmla="*/ 50 w 86"/>
              <a:gd name="T25" fmla="*/ 254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6" h="345">
                <a:moveTo>
                  <a:pt x="71" y="248"/>
                </a:moveTo>
                <a:cubicBezTo>
                  <a:pt x="45" y="1"/>
                  <a:pt x="45" y="1"/>
                  <a:pt x="45" y="1"/>
                </a:cubicBezTo>
                <a:cubicBezTo>
                  <a:pt x="44" y="0"/>
                  <a:pt x="43" y="0"/>
                  <a:pt x="43" y="0"/>
                </a:cubicBezTo>
                <a:cubicBezTo>
                  <a:pt x="23" y="2"/>
                  <a:pt x="0" y="63"/>
                  <a:pt x="7" y="137"/>
                </a:cubicBezTo>
                <a:cubicBezTo>
                  <a:pt x="11" y="168"/>
                  <a:pt x="19" y="196"/>
                  <a:pt x="29" y="219"/>
                </a:cubicBezTo>
                <a:cubicBezTo>
                  <a:pt x="29" y="218"/>
                  <a:pt x="29" y="218"/>
                  <a:pt x="29" y="218"/>
                </a:cubicBezTo>
                <a:cubicBezTo>
                  <a:pt x="63" y="345"/>
                  <a:pt x="63" y="345"/>
                  <a:pt x="63" y="345"/>
                </a:cubicBezTo>
                <a:cubicBezTo>
                  <a:pt x="86" y="341"/>
                  <a:pt x="86" y="341"/>
                  <a:pt x="86" y="341"/>
                </a:cubicBezTo>
                <a:lnTo>
                  <a:pt x="71" y="248"/>
                </a:lnTo>
                <a:close/>
                <a:moveTo>
                  <a:pt x="50" y="254"/>
                </a:moveTo>
                <a:cubicBezTo>
                  <a:pt x="51" y="254"/>
                  <a:pt x="51" y="254"/>
                  <a:pt x="51" y="254"/>
                </a:cubicBezTo>
                <a:cubicBezTo>
                  <a:pt x="51" y="254"/>
                  <a:pt x="51" y="254"/>
                  <a:pt x="51" y="254"/>
                </a:cubicBezTo>
                <a:lnTo>
                  <a:pt x="50" y="254"/>
                </a:ln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4498" name="Picture 1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1643063"/>
            <a:ext cx="23813" cy="2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99" name="Picture 1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1643063"/>
            <a:ext cx="23813" cy="2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0" name="Picture 1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13" y="1785938"/>
            <a:ext cx="79375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1" name="Picture 1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893888"/>
            <a:ext cx="119063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2" name="Picture 1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44651"/>
            <a:ext cx="23495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3" name="Picture 16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44651"/>
            <a:ext cx="23495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4" name="Picture 16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38" y="1770063"/>
            <a:ext cx="19685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5" name="Picture 16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820863"/>
            <a:ext cx="349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06" name="Picture 17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770063"/>
            <a:ext cx="217488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0" name="Freeform 171"/>
          <p:cNvSpPr>
            <a:spLocks/>
          </p:cNvSpPr>
          <p:nvPr/>
        </p:nvSpPr>
        <p:spPr bwMode="auto">
          <a:xfrm>
            <a:off x="4449763" y="1411288"/>
            <a:ext cx="47625" cy="71438"/>
          </a:xfrm>
          <a:custGeom>
            <a:avLst/>
            <a:gdLst>
              <a:gd name="T0" fmla="*/ 18 w 18"/>
              <a:gd name="T1" fmla="*/ 2 h 27"/>
              <a:gd name="T2" fmla="*/ 2 w 18"/>
              <a:gd name="T3" fmla="*/ 11 h 27"/>
              <a:gd name="T4" fmla="*/ 10 w 18"/>
              <a:gd name="T5" fmla="*/ 27 h 27"/>
              <a:gd name="T6" fmla="*/ 18 w 18"/>
              <a:gd name="T7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7">
                <a:moveTo>
                  <a:pt x="18" y="2"/>
                </a:moveTo>
                <a:cubicBezTo>
                  <a:pt x="11" y="0"/>
                  <a:pt x="4" y="4"/>
                  <a:pt x="2" y="11"/>
                </a:cubicBezTo>
                <a:cubicBezTo>
                  <a:pt x="0" y="18"/>
                  <a:pt x="4" y="25"/>
                  <a:pt x="10" y="27"/>
                </a:cubicBezTo>
                <a:lnTo>
                  <a:pt x="18" y="2"/>
                </a:lnTo>
                <a:close/>
              </a:path>
            </a:pathLst>
          </a:custGeom>
          <a:solidFill>
            <a:srgbClr val="433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1" name="Freeform 172"/>
          <p:cNvSpPr>
            <a:spLocks/>
          </p:cNvSpPr>
          <p:nvPr/>
        </p:nvSpPr>
        <p:spPr bwMode="auto">
          <a:xfrm>
            <a:off x="4476750" y="1416051"/>
            <a:ext cx="49213" cy="71438"/>
          </a:xfrm>
          <a:custGeom>
            <a:avLst/>
            <a:gdLst>
              <a:gd name="T0" fmla="*/ 8 w 19"/>
              <a:gd name="T1" fmla="*/ 0 h 27"/>
              <a:gd name="T2" fmla="*/ 0 w 19"/>
              <a:gd name="T3" fmla="*/ 25 h 27"/>
              <a:gd name="T4" fmla="*/ 1 w 19"/>
              <a:gd name="T5" fmla="*/ 25 h 27"/>
              <a:gd name="T6" fmla="*/ 17 w 19"/>
              <a:gd name="T7" fmla="*/ 17 h 27"/>
              <a:gd name="T8" fmla="*/ 8 w 19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7">
                <a:moveTo>
                  <a:pt x="8" y="0"/>
                </a:moveTo>
                <a:cubicBezTo>
                  <a:pt x="0" y="25"/>
                  <a:pt x="0" y="25"/>
                  <a:pt x="0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7" y="27"/>
                  <a:pt x="15" y="23"/>
                  <a:pt x="17" y="17"/>
                </a:cubicBezTo>
                <a:cubicBezTo>
                  <a:pt x="19" y="10"/>
                  <a:pt x="15" y="3"/>
                  <a:pt x="8" y="0"/>
                </a:cubicBezTo>
                <a:close/>
              </a:path>
            </a:pathLst>
          </a:custGeom>
          <a:solidFill>
            <a:srgbClr val="2822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2" name="Freeform 173"/>
          <p:cNvSpPr>
            <a:spLocks/>
          </p:cNvSpPr>
          <p:nvPr/>
        </p:nvSpPr>
        <p:spPr bwMode="auto">
          <a:xfrm>
            <a:off x="7913688" y="741363"/>
            <a:ext cx="727075" cy="1455738"/>
          </a:xfrm>
          <a:custGeom>
            <a:avLst/>
            <a:gdLst>
              <a:gd name="T0" fmla="*/ 0 w 273"/>
              <a:gd name="T1" fmla="*/ 0 h 546"/>
              <a:gd name="T2" fmla="*/ 0 w 273"/>
              <a:gd name="T3" fmla="*/ 546 h 546"/>
              <a:gd name="T4" fmla="*/ 273 w 273"/>
              <a:gd name="T5" fmla="*/ 273 h 546"/>
              <a:gd name="T6" fmla="*/ 0 w 273"/>
              <a:gd name="T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0"/>
                </a:moveTo>
                <a:cubicBezTo>
                  <a:pt x="0" y="546"/>
                  <a:pt x="0" y="546"/>
                  <a:pt x="0" y="546"/>
                </a:cubicBezTo>
                <a:cubicBezTo>
                  <a:pt x="151" y="546"/>
                  <a:pt x="273" y="423"/>
                  <a:pt x="273" y="273"/>
                </a:cubicBezTo>
                <a:cubicBezTo>
                  <a:pt x="273" y="122"/>
                  <a:pt x="151" y="0"/>
                  <a:pt x="0" y="0"/>
                </a:cubicBezTo>
                <a:close/>
              </a:path>
            </a:pathLst>
          </a:custGeom>
          <a:solidFill>
            <a:srgbClr val="61C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3" name="Freeform 174"/>
          <p:cNvSpPr>
            <a:spLocks/>
          </p:cNvSpPr>
          <p:nvPr/>
        </p:nvSpPr>
        <p:spPr bwMode="auto">
          <a:xfrm>
            <a:off x="7186613" y="741363"/>
            <a:ext cx="727075" cy="1455738"/>
          </a:xfrm>
          <a:custGeom>
            <a:avLst/>
            <a:gdLst>
              <a:gd name="T0" fmla="*/ 0 w 273"/>
              <a:gd name="T1" fmla="*/ 273 h 546"/>
              <a:gd name="T2" fmla="*/ 273 w 273"/>
              <a:gd name="T3" fmla="*/ 546 h 546"/>
              <a:gd name="T4" fmla="*/ 273 w 273"/>
              <a:gd name="T5" fmla="*/ 0 h 546"/>
              <a:gd name="T6" fmla="*/ 0 w 273"/>
              <a:gd name="T7" fmla="*/ 2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3" h="546">
                <a:moveTo>
                  <a:pt x="0" y="273"/>
                </a:moveTo>
                <a:cubicBezTo>
                  <a:pt x="0" y="423"/>
                  <a:pt x="122" y="546"/>
                  <a:pt x="273" y="546"/>
                </a:cubicBezTo>
                <a:cubicBezTo>
                  <a:pt x="273" y="0"/>
                  <a:pt x="273" y="0"/>
                  <a:pt x="273" y="0"/>
                </a:cubicBezTo>
                <a:cubicBezTo>
                  <a:pt x="122" y="0"/>
                  <a:pt x="0" y="122"/>
                  <a:pt x="0" y="27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4" name="Rectangle 175"/>
          <p:cNvSpPr>
            <a:spLocks noChangeArrowheads="1"/>
          </p:cNvSpPr>
          <p:nvPr/>
        </p:nvSpPr>
        <p:spPr bwMode="auto">
          <a:xfrm>
            <a:off x="7772400" y="1103313"/>
            <a:ext cx="687388" cy="344488"/>
          </a:xfrm>
          <a:prstGeom prst="rect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5" name="Oval 176"/>
          <p:cNvSpPr>
            <a:spLocks noChangeArrowheads="1"/>
          </p:cNvSpPr>
          <p:nvPr/>
        </p:nvSpPr>
        <p:spPr bwMode="auto">
          <a:xfrm>
            <a:off x="8369300" y="114458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6" name="Oval 177"/>
          <p:cNvSpPr>
            <a:spLocks noChangeArrowheads="1"/>
          </p:cNvSpPr>
          <p:nvPr/>
        </p:nvSpPr>
        <p:spPr bwMode="auto">
          <a:xfrm>
            <a:off x="8255000" y="114458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7" name="Oval 178"/>
          <p:cNvSpPr>
            <a:spLocks noChangeArrowheads="1"/>
          </p:cNvSpPr>
          <p:nvPr/>
        </p:nvSpPr>
        <p:spPr bwMode="auto">
          <a:xfrm>
            <a:off x="8139113" y="114458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8" name="Oval 179"/>
          <p:cNvSpPr>
            <a:spLocks noChangeArrowheads="1"/>
          </p:cNvSpPr>
          <p:nvPr/>
        </p:nvSpPr>
        <p:spPr bwMode="auto">
          <a:xfrm>
            <a:off x="8024813" y="114458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9" name="Oval 180"/>
          <p:cNvSpPr>
            <a:spLocks noChangeArrowheads="1"/>
          </p:cNvSpPr>
          <p:nvPr/>
        </p:nvSpPr>
        <p:spPr bwMode="auto">
          <a:xfrm>
            <a:off x="7910513" y="114458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0" name="Oval 181"/>
          <p:cNvSpPr>
            <a:spLocks noChangeArrowheads="1"/>
          </p:cNvSpPr>
          <p:nvPr/>
        </p:nvSpPr>
        <p:spPr bwMode="auto">
          <a:xfrm>
            <a:off x="7796213" y="114458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1" name="Oval 182"/>
          <p:cNvSpPr>
            <a:spLocks noChangeArrowheads="1"/>
          </p:cNvSpPr>
          <p:nvPr/>
        </p:nvSpPr>
        <p:spPr bwMode="auto">
          <a:xfrm>
            <a:off x="8369300" y="127793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2" name="Oval 183"/>
          <p:cNvSpPr>
            <a:spLocks noChangeArrowheads="1"/>
          </p:cNvSpPr>
          <p:nvPr/>
        </p:nvSpPr>
        <p:spPr bwMode="auto">
          <a:xfrm>
            <a:off x="8255000" y="127793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3" name="Oval 184"/>
          <p:cNvSpPr>
            <a:spLocks noChangeArrowheads="1"/>
          </p:cNvSpPr>
          <p:nvPr/>
        </p:nvSpPr>
        <p:spPr bwMode="auto">
          <a:xfrm>
            <a:off x="8139113" y="127793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4" name="Oval 185"/>
          <p:cNvSpPr>
            <a:spLocks noChangeArrowheads="1"/>
          </p:cNvSpPr>
          <p:nvPr/>
        </p:nvSpPr>
        <p:spPr bwMode="auto">
          <a:xfrm>
            <a:off x="8024813" y="127793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5" name="Oval 186"/>
          <p:cNvSpPr>
            <a:spLocks noChangeArrowheads="1"/>
          </p:cNvSpPr>
          <p:nvPr/>
        </p:nvSpPr>
        <p:spPr bwMode="auto">
          <a:xfrm>
            <a:off x="7910513" y="127793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6" name="Oval 187"/>
          <p:cNvSpPr>
            <a:spLocks noChangeArrowheads="1"/>
          </p:cNvSpPr>
          <p:nvPr/>
        </p:nvSpPr>
        <p:spPr bwMode="auto">
          <a:xfrm>
            <a:off x="7796213" y="1277938"/>
            <a:ext cx="74613" cy="74613"/>
          </a:xfrm>
          <a:prstGeom prst="ellipse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7" name="Rectangle 188"/>
          <p:cNvSpPr>
            <a:spLocks noChangeArrowheads="1"/>
          </p:cNvSpPr>
          <p:nvPr/>
        </p:nvSpPr>
        <p:spPr bwMode="auto">
          <a:xfrm>
            <a:off x="7772400" y="1447801"/>
            <a:ext cx="687388" cy="344488"/>
          </a:xfrm>
          <a:prstGeom prst="rect">
            <a:avLst/>
          </a:pr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8" name="Oval 189"/>
          <p:cNvSpPr>
            <a:spLocks noChangeArrowheads="1"/>
          </p:cNvSpPr>
          <p:nvPr/>
        </p:nvSpPr>
        <p:spPr bwMode="auto">
          <a:xfrm>
            <a:off x="8369300" y="154463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9" name="Oval 190"/>
          <p:cNvSpPr>
            <a:spLocks noChangeArrowheads="1"/>
          </p:cNvSpPr>
          <p:nvPr/>
        </p:nvSpPr>
        <p:spPr bwMode="auto">
          <a:xfrm>
            <a:off x="8255000" y="154463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0" name="Oval 191"/>
          <p:cNvSpPr>
            <a:spLocks noChangeArrowheads="1"/>
          </p:cNvSpPr>
          <p:nvPr/>
        </p:nvSpPr>
        <p:spPr bwMode="auto">
          <a:xfrm>
            <a:off x="8139113" y="154463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1" name="Oval 192"/>
          <p:cNvSpPr>
            <a:spLocks noChangeArrowheads="1"/>
          </p:cNvSpPr>
          <p:nvPr/>
        </p:nvSpPr>
        <p:spPr bwMode="auto">
          <a:xfrm>
            <a:off x="8024813" y="154463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2" name="Oval 193"/>
          <p:cNvSpPr>
            <a:spLocks noChangeArrowheads="1"/>
          </p:cNvSpPr>
          <p:nvPr/>
        </p:nvSpPr>
        <p:spPr bwMode="auto">
          <a:xfrm>
            <a:off x="7910513" y="154463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3" name="Oval 194"/>
          <p:cNvSpPr>
            <a:spLocks noChangeArrowheads="1"/>
          </p:cNvSpPr>
          <p:nvPr/>
        </p:nvSpPr>
        <p:spPr bwMode="auto">
          <a:xfrm>
            <a:off x="7796213" y="154463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4" name="Oval 195"/>
          <p:cNvSpPr>
            <a:spLocks noChangeArrowheads="1"/>
          </p:cNvSpPr>
          <p:nvPr/>
        </p:nvSpPr>
        <p:spPr bwMode="auto">
          <a:xfrm>
            <a:off x="8369300" y="167798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5" name="Oval 196"/>
          <p:cNvSpPr>
            <a:spLocks noChangeArrowheads="1"/>
          </p:cNvSpPr>
          <p:nvPr/>
        </p:nvSpPr>
        <p:spPr bwMode="auto">
          <a:xfrm>
            <a:off x="8255000" y="167798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6" name="Oval 197"/>
          <p:cNvSpPr>
            <a:spLocks noChangeArrowheads="1"/>
          </p:cNvSpPr>
          <p:nvPr/>
        </p:nvSpPr>
        <p:spPr bwMode="auto">
          <a:xfrm>
            <a:off x="8139113" y="167798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7" name="Oval 198"/>
          <p:cNvSpPr>
            <a:spLocks noChangeArrowheads="1"/>
          </p:cNvSpPr>
          <p:nvPr/>
        </p:nvSpPr>
        <p:spPr bwMode="auto">
          <a:xfrm>
            <a:off x="8024813" y="167798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8" name="Oval 199"/>
          <p:cNvSpPr>
            <a:spLocks noChangeArrowheads="1"/>
          </p:cNvSpPr>
          <p:nvPr/>
        </p:nvSpPr>
        <p:spPr bwMode="auto">
          <a:xfrm>
            <a:off x="7910513" y="167798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9" name="Oval 200"/>
          <p:cNvSpPr>
            <a:spLocks noChangeArrowheads="1"/>
          </p:cNvSpPr>
          <p:nvPr/>
        </p:nvSpPr>
        <p:spPr bwMode="auto">
          <a:xfrm>
            <a:off x="7796213" y="1677988"/>
            <a:ext cx="74613" cy="71438"/>
          </a:xfrm>
          <a:prstGeom prst="ellipse">
            <a:avLst/>
          </a:pr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0" name="Freeform 201"/>
          <p:cNvSpPr>
            <a:spLocks/>
          </p:cNvSpPr>
          <p:nvPr/>
        </p:nvSpPr>
        <p:spPr bwMode="auto">
          <a:xfrm>
            <a:off x="8369300" y="1447801"/>
            <a:ext cx="74613" cy="38100"/>
          </a:xfrm>
          <a:custGeom>
            <a:avLst/>
            <a:gdLst>
              <a:gd name="T0" fmla="*/ 14 w 28"/>
              <a:gd name="T1" fmla="*/ 14 h 14"/>
              <a:gd name="T2" fmla="*/ 28 w 28"/>
              <a:gd name="T3" fmla="*/ 0 h 14"/>
              <a:gd name="T4" fmla="*/ 0 w 28"/>
              <a:gd name="T5" fmla="*/ 0 h 14"/>
              <a:gd name="T6" fmla="*/ 14 w 28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14">
                <a:moveTo>
                  <a:pt x="14" y="14"/>
                </a:moveTo>
                <a:cubicBezTo>
                  <a:pt x="22" y="14"/>
                  <a:pt x="28" y="7"/>
                  <a:pt x="2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"/>
                  <a:pt x="6" y="14"/>
                  <a:pt x="14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1" name="Freeform 202"/>
          <p:cNvSpPr>
            <a:spLocks/>
          </p:cNvSpPr>
          <p:nvPr/>
        </p:nvSpPr>
        <p:spPr bwMode="auto">
          <a:xfrm>
            <a:off x="8369300" y="1411288"/>
            <a:ext cx="74613" cy="36513"/>
          </a:xfrm>
          <a:custGeom>
            <a:avLst/>
            <a:gdLst>
              <a:gd name="T0" fmla="*/ 14 w 28"/>
              <a:gd name="T1" fmla="*/ 0 h 14"/>
              <a:gd name="T2" fmla="*/ 0 w 28"/>
              <a:gd name="T3" fmla="*/ 14 h 14"/>
              <a:gd name="T4" fmla="*/ 28 w 28"/>
              <a:gd name="T5" fmla="*/ 14 h 14"/>
              <a:gd name="T6" fmla="*/ 14 w 28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14">
                <a:moveTo>
                  <a:pt x="14" y="0"/>
                </a:moveTo>
                <a:cubicBezTo>
                  <a:pt x="6" y="0"/>
                  <a:pt x="0" y="6"/>
                  <a:pt x="0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28" y="6"/>
                  <a:pt x="22" y="0"/>
                  <a:pt x="14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2" name="Freeform 203"/>
          <p:cNvSpPr>
            <a:spLocks/>
          </p:cNvSpPr>
          <p:nvPr/>
        </p:nvSpPr>
        <p:spPr bwMode="auto">
          <a:xfrm>
            <a:off x="8255000" y="1411288"/>
            <a:ext cx="74613" cy="36513"/>
          </a:xfrm>
          <a:custGeom>
            <a:avLst/>
            <a:gdLst>
              <a:gd name="T0" fmla="*/ 14 w 28"/>
              <a:gd name="T1" fmla="*/ 0 h 14"/>
              <a:gd name="T2" fmla="*/ 0 w 28"/>
              <a:gd name="T3" fmla="*/ 14 h 14"/>
              <a:gd name="T4" fmla="*/ 28 w 28"/>
              <a:gd name="T5" fmla="*/ 14 h 14"/>
              <a:gd name="T6" fmla="*/ 14 w 28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14">
                <a:moveTo>
                  <a:pt x="14" y="0"/>
                </a:moveTo>
                <a:cubicBezTo>
                  <a:pt x="6" y="0"/>
                  <a:pt x="0" y="6"/>
                  <a:pt x="0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28" y="6"/>
                  <a:pt x="22" y="0"/>
                  <a:pt x="14" y="0"/>
                </a:cubicBezTo>
                <a:close/>
              </a:path>
            </a:pathLst>
          </a:custGeom>
          <a:solidFill>
            <a:srgbClr val="FC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3" name="Freeform 204"/>
          <p:cNvSpPr>
            <a:spLocks/>
          </p:cNvSpPr>
          <p:nvPr/>
        </p:nvSpPr>
        <p:spPr bwMode="auto">
          <a:xfrm>
            <a:off x="8255000" y="1447801"/>
            <a:ext cx="74613" cy="38100"/>
          </a:xfrm>
          <a:custGeom>
            <a:avLst/>
            <a:gdLst>
              <a:gd name="T0" fmla="*/ 14 w 28"/>
              <a:gd name="T1" fmla="*/ 14 h 14"/>
              <a:gd name="T2" fmla="*/ 28 w 28"/>
              <a:gd name="T3" fmla="*/ 0 h 14"/>
              <a:gd name="T4" fmla="*/ 0 w 28"/>
              <a:gd name="T5" fmla="*/ 0 h 14"/>
              <a:gd name="T6" fmla="*/ 14 w 28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14">
                <a:moveTo>
                  <a:pt x="14" y="14"/>
                </a:moveTo>
                <a:cubicBezTo>
                  <a:pt x="22" y="14"/>
                  <a:pt x="28" y="7"/>
                  <a:pt x="2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7"/>
                  <a:pt x="6" y="14"/>
                  <a:pt x="14" y="14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03" name="Group 406"/>
          <p:cNvGrpSpPr>
            <a:grpSpLocks/>
          </p:cNvGrpSpPr>
          <p:nvPr/>
        </p:nvGrpSpPr>
        <p:grpSpPr bwMode="auto">
          <a:xfrm>
            <a:off x="2463800" y="1103313"/>
            <a:ext cx="7818438" cy="2576513"/>
            <a:chOff x="1552" y="695"/>
            <a:chExt cx="4925" cy="1623"/>
          </a:xfrm>
        </p:grpSpPr>
        <p:sp>
          <p:nvSpPr>
            <p:cNvPr id="353" name="Freeform 206"/>
            <p:cNvSpPr>
              <a:spLocks/>
            </p:cNvSpPr>
            <p:nvPr/>
          </p:nvSpPr>
          <p:spPr bwMode="auto">
            <a:xfrm>
              <a:off x="5127" y="889"/>
              <a:ext cx="47" cy="23"/>
            </a:xfrm>
            <a:custGeom>
              <a:avLst/>
              <a:gdLst>
                <a:gd name="T0" fmla="*/ 14 w 28"/>
                <a:gd name="T1" fmla="*/ 0 h 14"/>
                <a:gd name="T2" fmla="*/ 0 w 28"/>
                <a:gd name="T3" fmla="*/ 14 h 14"/>
                <a:gd name="T4" fmla="*/ 28 w 28"/>
                <a:gd name="T5" fmla="*/ 14 h 14"/>
                <a:gd name="T6" fmla="*/ 14 w 28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207"/>
            <p:cNvSpPr>
              <a:spLocks/>
            </p:cNvSpPr>
            <p:nvPr/>
          </p:nvSpPr>
          <p:spPr bwMode="auto">
            <a:xfrm>
              <a:off x="5127" y="912"/>
              <a:ext cx="47" cy="24"/>
            </a:xfrm>
            <a:custGeom>
              <a:avLst/>
              <a:gdLst>
                <a:gd name="T0" fmla="*/ 14 w 28"/>
                <a:gd name="T1" fmla="*/ 14 h 14"/>
                <a:gd name="T2" fmla="*/ 28 w 28"/>
                <a:gd name="T3" fmla="*/ 0 h 14"/>
                <a:gd name="T4" fmla="*/ 0 w 28"/>
                <a:gd name="T5" fmla="*/ 0 h 14"/>
                <a:gd name="T6" fmla="*/ 14 w 28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14"/>
                  </a:moveTo>
                  <a:cubicBezTo>
                    <a:pt x="22" y="14"/>
                    <a:pt x="28" y="7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6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208"/>
            <p:cNvSpPr>
              <a:spLocks/>
            </p:cNvSpPr>
            <p:nvPr/>
          </p:nvSpPr>
          <p:spPr bwMode="auto">
            <a:xfrm>
              <a:off x="5055" y="889"/>
              <a:ext cx="47" cy="23"/>
            </a:xfrm>
            <a:custGeom>
              <a:avLst/>
              <a:gdLst>
                <a:gd name="T0" fmla="*/ 14 w 28"/>
                <a:gd name="T1" fmla="*/ 0 h 14"/>
                <a:gd name="T2" fmla="*/ 0 w 28"/>
                <a:gd name="T3" fmla="*/ 14 h 14"/>
                <a:gd name="T4" fmla="*/ 28 w 28"/>
                <a:gd name="T5" fmla="*/ 14 h 14"/>
                <a:gd name="T6" fmla="*/ 14 w 28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209"/>
            <p:cNvSpPr>
              <a:spLocks/>
            </p:cNvSpPr>
            <p:nvPr/>
          </p:nvSpPr>
          <p:spPr bwMode="auto">
            <a:xfrm>
              <a:off x="5055" y="912"/>
              <a:ext cx="47" cy="24"/>
            </a:xfrm>
            <a:custGeom>
              <a:avLst/>
              <a:gdLst>
                <a:gd name="T0" fmla="*/ 14 w 28"/>
                <a:gd name="T1" fmla="*/ 14 h 14"/>
                <a:gd name="T2" fmla="*/ 28 w 28"/>
                <a:gd name="T3" fmla="*/ 0 h 14"/>
                <a:gd name="T4" fmla="*/ 0 w 28"/>
                <a:gd name="T5" fmla="*/ 0 h 14"/>
                <a:gd name="T6" fmla="*/ 14 w 28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14"/>
                  </a:moveTo>
                  <a:cubicBezTo>
                    <a:pt x="22" y="14"/>
                    <a:pt x="28" y="7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6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210"/>
            <p:cNvSpPr>
              <a:spLocks/>
            </p:cNvSpPr>
            <p:nvPr/>
          </p:nvSpPr>
          <p:spPr bwMode="auto">
            <a:xfrm>
              <a:off x="4983" y="912"/>
              <a:ext cx="47" cy="24"/>
            </a:xfrm>
            <a:custGeom>
              <a:avLst/>
              <a:gdLst>
                <a:gd name="T0" fmla="*/ 14 w 28"/>
                <a:gd name="T1" fmla="*/ 14 h 14"/>
                <a:gd name="T2" fmla="*/ 28 w 28"/>
                <a:gd name="T3" fmla="*/ 0 h 14"/>
                <a:gd name="T4" fmla="*/ 0 w 28"/>
                <a:gd name="T5" fmla="*/ 0 h 14"/>
                <a:gd name="T6" fmla="*/ 14 w 28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14"/>
                  </a:moveTo>
                  <a:cubicBezTo>
                    <a:pt x="22" y="14"/>
                    <a:pt x="28" y="7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7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211"/>
            <p:cNvSpPr>
              <a:spLocks/>
            </p:cNvSpPr>
            <p:nvPr/>
          </p:nvSpPr>
          <p:spPr bwMode="auto">
            <a:xfrm>
              <a:off x="4983" y="889"/>
              <a:ext cx="47" cy="23"/>
            </a:xfrm>
            <a:custGeom>
              <a:avLst/>
              <a:gdLst>
                <a:gd name="T0" fmla="*/ 14 w 28"/>
                <a:gd name="T1" fmla="*/ 0 h 14"/>
                <a:gd name="T2" fmla="*/ 0 w 28"/>
                <a:gd name="T3" fmla="*/ 14 h 14"/>
                <a:gd name="T4" fmla="*/ 28 w 28"/>
                <a:gd name="T5" fmla="*/ 14 h 14"/>
                <a:gd name="T6" fmla="*/ 14 w 28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0"/>
                  </a:moveTo>
                  <a:cubicBezTo>
                    <a:pt x="7" y="0"/>
                    <a:pt x="0" y="6"/>
                    <a:pt x="0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212"/>
            <p:cNvSpPr>
              <a:spLocks/>
            </p:cNvSpPr>
            <p:nvPr/>
          </p:nvSpPr>
          <p:spPr bwMode="auto">
            <a:xfrm>
              <a:off x="4911" y="889"/>
              <a:ext cx="47" cy="23"/>
            </a:xfrm>
            <a:custGeom>
              <a:avLst/>
              <a:gdLst>
                <a:gd name="T0" fmla="*/ 14 w 28"/>
                <a:gd name="T1" fmla="*/ 0 h 14"/>
                <a:gd name="T2" fmla="*/ 0 w 28"/>
                <a:gd name="T3" fmla="*/ 14 h 14"/>
                <a:gd name="T4" fmla="*/ 28 w 28"/>
                <a:gd name="T5" fmla="*/ 14 h 14"/>
                <a:gd name="T6" fmla="*/ 14 w 28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0"/>
                  </a:moveTo>
                  <a:cubicBezTo>
                    <a:pt x="7" y="0"/>
                    <a:pt x="0" y="6"/>
                    <a:pt x="0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213"/>
            <p:cNvSpPr>
              <a:spLocks/>
            </p:cNvSpPr>
            <p:nvPr/>
          </p:nvSpPr>
          <p:spPr bwMode="auto">
            <a:xfrm>
              <a:off x="4911" y="912"/>
              <a:ext cx="47" cy="24"/>
            </a:xfrm>
            <a:custGeom>
              <a:avLst/>
              <a:gdLst>
                <a:gd name="T0" fmla="*/ 14 w 28"/>
                <a:gd name="T1" fmla="*/ 14 h 14"/>
                <a:gd name="T2" fmla="*/ 28 w 28"/>
                <a:gd name="T3" fmla="*/ 0 h 14"/>
                <a:gd name="T4" fmla="*/ 0 w 28"/>
                <a:gd name="T5" fmla="*/ 0 h 14"/>
                <a:gd name="T6" fmla="*/ 14 w 28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14" y="14"/>
                  </a:moveTo>
                  <a:cubicBezTo>
                    <a:pt x="22" y="14"/>
                    <a:pt x="28" y="7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7" y="14"/>
                    <a:pt x="14" y="14"/>
                  </a:cubicBez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214"/>
            <p:cNvSpPr>
              <a:spLocks/>
            </p:cNvSpPr>
            <p:nvPr/>
          </p:nvSpPr>
          <p:spPr bwMode="auto">
            <a:xfrm>
              <a:off x="4674" y="791"/>
              <a:ext cx="222" cy="434"/>
            </a:xfrm>
            <a:custGeom>
              <a:avLst/>
              <a:gdLst>
                <a:gd name="T0" fmla="*/ 0 w 132"/>
                <a:gd name="T1" fmla="*/ 0 h 258"/>
                <a:gd name="T2" fmla="*/ 0 w 132"/>
                <a:gd name="T3" fmla="*/ 201 h 258"/>
                <a:gd name="T4" fmla="*/ 132 w 132"/>
                <a:gd name="T5" fmla="*/ 258 h 258"/>
                <a:gd name="T6" fmla="*/ 132 w 132"/>
                <a:gd name="T7" fmla="*/ 0 h 258"/>
                <a:gd name="T8" fmla="*/ 0 w 132"/>
                <a:gd name="T9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258">
                  <a:moveTo>
                    <a:pt x="0" y="0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0" y="232"/>
                    <a:pt x="59" y="258"/>
                    <a:pt x="132" y="258"/>
                  </a:cubicBezTo>
                  <a:cubicBezTo>
                    <a:pt x="132" y="0"/>
                    <a:pt x="132" y="0"/>
                    <a:pt x="1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215"/>
            <p:cNvSpPr>
              <a:spLocks/>
            </p:cNvSpPr>
            <p:nvPr/>
          </p:nvSpPr>
          <p:spPr bwMode="auto">
            <a:xfrm>
              <a:off x="4896" y="791"/>
              <a:ext cx="220" cy="434"/>
            </a:xfrm>
            <a:custGeom>
              <a:avLst/>
              <a:gdLst>
                <a:gd name="T0" fmla="*/ 0 w 131"/>
                <a:gd name="T1" fmla="*/ 0 h 258"/>
                <a:gd name="T2" fmla="*/ 0 w 131"/>
                <a:gd name="T3" fmla="*/ 258 h 258"/>
                <a:gd name="T4" fmla="*/ 131 w 131"/>
                <a:gd name="T5" fmla="*/ 201 h 258"/>
                <a:gd name="T6" fmla="*/ 131 w 131"/>
                <a:gd name="T7" fmla="*/ 0 h 258"/>
                <a:gd name="T8" fmla="*/ 0 w 131"/>
                <a:gd name="T9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58">
                  <a:moveTo>
                    <a:pt x="0" y="0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72" y="258"/>
                    <a:pt x="131" y="232"/>
                    <a:pt x="131" y="201"/>
                  </a:cubicBezTo>
                  <a:cubicBezTo>
                    <a:pt x="131" y="0"/>
                    <a:pt x="131" y="0"/>
                    <a:pt x="13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216"/>
            <p:cNvSpPr>
              <a:spLocks/>
            </p:cNvSpPr>
            <p:nvPr/>
          </p:nvSpPr>
          <p:spPr bwMode="auto">
            <a:xfrm>
              <a:off x="4674" y="695"/>
              <a:ext cx="222" cy="192"/>
            </a:xfrm>
            <a:custGeom>
              <a:avLst/>
              <a:gdLst>
                <a:gd name="T0" fmla="*/ 0 w 132"/>
                <a:gd name="T1" fmla="*/ 57 h 114"/>
                <a:gd name="T2" fmla="*/ 132 w 132"/>
                <a:gd name="T3" fmla="*/ 114 h 114"/>
                <a:gd name="T4" fmla="*/ 132 w 132"/>
                <a:gd name="T5" fmla="*/ 0 h 114"/>
                <a:gd name="T6" fmla="*/ 0 w 132"/>
                <a:gd name="T7" fmla="*/ 5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14">
                  <a:moveTo>
                    <a:pt x="0" y="57"/>
                  </a:moveTo>
                  <a:cubicBezTo>
                    <a:pt x="0" y="88"/>
                    <a:pt x="59" y="114"/>
                    <a:pt x="132" y="114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59" y="0"/>
                    <a:pt x="0" y="25"/>
                    <a:pt x="0" y="57"/>
                  </a:cubicBezTo>
                  <a:close/>
                </a:path>
              </a:pathLst>
            </a:custGeom>
            <a:solidFill>
              <a:srgbClr val="E5E5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217"/>
            <p:cNvSpPr>
              <a:spLocks/>
            </p:cNvSpPr>
            <p:nvPr/>
          </p:nvSpPr>
          <p:spPr bwMode="auto">
            <a:xfrm>
              <a:off x="4896" y="695"/>
              <a:ext cx="220" cy="192"/>
            </a:xfrm>
            <a:custGeom>
              <a:avLst/>
              <a:gdLst>
                <a:gd name="T0" fmla="*/ 0 w 131"/>
                <a:gd name="T1" fmla="*/ 0 h 114"/>
                <a:gd name="T2" fmla="*/ 0 w 131"/>
                <a:gd name="T3" fmla="*/ 114 h 114"/>
                <a:gd name="T4" fmla="*/ 131 w 131"/>
                <a:gd name="T5" fmla="*/ 57 h 114"/>
                <a:gd name="T6" fmla="*/ 0 w 131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114">
                  <a:moveTo>
                    <a:pt x="0" y="0"/>
                  </a:moveTo>
                  <a:cubicBezTo>
                    <a:pt x="0" y="114"/>
                    <a:pt x="0" y="114"/>
                    <a:pt x="0" y="114"/>
                  </a:cubicBezTo>
                  <a:cubicBezTo>
                    <a:pt x="72" y="114"/>
                    <a:pt x="131" y="88"/>
                    <a:pt x="131" y="57"/>
                  </a:cubicBezTo>
                  <a:cubicBezTo>
                    <a:pt x="131" y="25"/>
                    <a:pt x="72" y="0"/>
                    <a:pt x="0" y="0"/>
                  </a:cubicBezTo>
                  <a:close/>
                </a:path>
              </a:pathLst>
            </a:custGeom>
            <a:solidFill>
              <a:srgbClr val="D5D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218"/>
            <p:cNvSpPr>
              <a:spLocks/>
            </p:cNvSpPr>
            <p:nvPr/>
          </p:nvSpPr>
          <p:spPr bwMode="auto">
            <a:xfrm>
              <a:off x="4812" y="756"/>
              <a:ext cx="84" cy="70"/>
            </a:xfrm>
            <a:custGeom>
              <a:avLst/>
              <a:gdLst>
                <a:gd name="T0" fmla="*/ 0 w 50"/>
                <a:gd name="T1" fmla="*/ 21 h 42"/>
                <a:gd name="T2" fmla="*/ 50 w 50"/>
                <a:gd name="T3" fmla="*/ 42 h 42"/>
                <a:gd name="T4" fmla="*/ 50 w 50"/>
                <a:gd name="T5" fmla="*/ 0 h 42"/>
                <a:gd name="T6" fmla="*/ 0 w 50"/>
                <a:gd name="T7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42">
                  <a:moveTo>
                    <a:pt x="0" y="21"/>
                  </a:moveTo>
                  <a:cubicBezTo>
                    <a:pt x="0" y="32"/>
                    <a:pt x="22" y="42"/>
                    <a:pt x="50" y="42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2" y="0"/>
                    <a:pt x="0" y="9"/>
                    <a:pt x="0" y="21"/>
                  </a:cubicBezTo>
                  <a:close/>
                </a:path>
              </a:pathLst>
            </a:custGeom>
            <a:solidFill>
              <a:srgbClr val="B1B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219"/>
            <p:cNvSpPr>
              <a:spLocks/>
            </p:cNvSpPr>
            <p:nvPr/>
          </p:nvSpPr>
          <p:spPr bwMode="auto">
            <a:xfrm>
              <a:off x="4896" y="756"/>
              <a:ext cx="82" cy="70"/>
            </a:xfrm>
            <a:custGeom>
              <a:avLst/>
              <a:gdLst>
                <a:gd name="T0" fmla="*/ 0 w 49"/>
                <a:gd name="T1" fmla="*/ 0 h 42"/>
                <a:gd name="T2" fmla="*/ 0 w 49"/>
                <a:gd name="T3" fmla="*/ 42 h 42"/>
                <a:gd name="T4" fmla="*/ 49 w 49"/>
                <a:gd name="T5" fmla="*/ 21 h 42"/>
                <a:gd name="T6" fmla="*/ 0 w 49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2">
                  <a:moveTo>
                    <a:pt x="0" y="0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27" y="42"/>
                    <a:pt x="49" y="32"/>
                    <a:pt x="49" y="21"/>
                  </a:cubicBezTo>
                  <a:cubicBezTo>
                    <a:pt x="49" y="9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B1B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220"/>
            <p:cNvSpPr>
              <a:spLocks/>
            </p:cNvSpPr>
            <p:nvPr/>
          </p:nvSpPr>
          <p:spPr bwMode="auto">
            <a:xfrm>
              <a:off x="2825" y="1624"/>
              <a:ext cx="236" cy="617"/>
            </a:xfrm>
            <a:custGeom>
              <a:avLst/>
              <a:gdLst>
                <a:gd name="T0" fmla="*/ 128 w 141"/>
                <a:gd name="T1" fmla="*/ 0 h 367"/>
                <a:gd name="T2" fmla="*/ 0 w 141"/>
                <a:gd name="T3" fmla="*/ 0 h 367"/>
                <a:gd name="T4" fmla="*/ 0 w 141"/>
                <a:gd name="T5" fmla="*/ 367 h 367"/>
                <a:gd name="T6" fmla="*/ 128 w 141"/>
                <a:gd name="T7" fmla="*/ 367 h 367"/>
                <a:gd name="T8" fmla="*/ 141 w 141"/>
                <a:gd name="T9" fmla="*/ 354 h 367"/>
                <a:gd name="T10" fmla="*/ 141 w 141"/>
                <a:gd name="T11" fmla="*/ 135 h 367"/>
                <a:gd name="T12" fmla="*/ 141 w 141"/>
                <a:gd name="T13" fmla="*/ 109 h 367"/>
                <a:gd name="T14" fmla="*/ 141 w 141"/>
                <a:gd name="T15" fmla="*/ 12 h 367"/>
                <a:gd name="T16" fmla="*/ 128 w 141"/>
                <a:gd name="T17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367">
                  <a:moveTo>
                    <a:pt x="1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67"/>
                    <a:pt x="0" y="367"/>
                    <a:pt x="0" y="367"/>
                  </a:cubicBezTo>
                  <a:cubicBezTo>
                    <a:pt x="128" y="367"/>
                    <a:pt x="128" y="367"/>
                    <a:pt x="128" y="367"/>
                  </a:cubicBezTo>
                  <a:cubicBezTo>
                    <a:pt x="135" y="367"/>
                    <a:pt x="141" y="361"/>
                    <a:pt x="141" y="354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1" y="128"/>
                    <a:pt x="141" y="116"/>
                    <a:pt x="141" y="109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1" y="5"/>
                    <a:pt x="135" y="0"/>
                    <a:pt x="128" y="0"/>
                  </a:cubicBez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221"/>
            <p:cNvSpPr>
              <a:spLocks/>
            </p:cNvSpPr>
            <p:nvPr/>
          </p:nvSpPr>
          <p:spPr bwMode="auto">
            <a:xfrm>
              <a:off x="2588" y="1624"/>
              <a:ext cx="237" cy="617"/>
            </a:xfrm>
            <a:custGeom>
              <a:avLst/>
              <a:gdLst>
                <a:gd name="T0" fmla="*/ 13 w 141"/>
                <a:gd name="T1" fmla="*/ 0 h 367"/>
                <a:gd name="T2" fmla="*/ 0 w 141"/>
                <a:gd name="T3" fmla="*/ 12 h 367"/>
                <a:gd name="T4" fmla="*/ 0 w 141"/>
                <a:gd name="T5" fmla="*/ 109 h 367"/>
                <a:gd name="T6" fmla="*/ 0 w 141"/>
                <a:gd name="T7" fmla="*/ 135 h 367"/>
                <a:gd name="T8" fmla="*/ 0 w 141"/>
                <a:gd name="T9" fmla="*/ 354 h 367"/>
                <a:gd name="T10" fmla="*/ 13 w 141"/>
                <a:gd name="T11" fmla="*/ 367 h 367"/>
                <a:gd name="T12" fmla="*/ 141 w 141"/>
                <a:gd name="T13" fmla="*/ 367 h 367"/>
                <a:gd name="T14" fmla="*/ 141 w 141"/>
                <a:gd name="T15" fmla="*/ 0 h 367"/>
                <a:gd name="T16" fmla="*/ 13 w 141"/>
                <a:gd name="T17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" h="367">
                  <a:moveTo>
                    <a:pt x="13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6"/>
                    <a:pt x="0" y="128"/>
                    <a:pt x="0" y="135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61"/>
                    <a:pt x="5" y="367"/>
                    <a:pt x="13" y="367"/>
                  </a:cubicBezTo>
                  <a:cubicBezTo>
                    <a:pt x="141" y="367"/>
                    <a:pt x="141" y="367"/>
                    <a:pt x="141" y="367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222"/>
            <p:cNvSpPr>
              <a:spLocks/>
            </p:cNvSpPr>
            <p:nvPr/>
          </p:nvSpPr>
          <p:spPr bwMode="auto">
            <a:xfrm>
              <a:off x="2601" y="1638"/>
              <a:ext cx="224" cy="588"/>
            </a:xfrm>
            <a:custGeom>
              <a:avLst/>
              <a:gdLst>
                <a:gd name="T0" fmla="*/ 5 w 133"/>
                <a:gd name="T1" fmla="*/ 0 h 350"/>
                <a:gd name="T2" fmla="*/ 0 w 133"/>
                <a:gd name="T3" fmla="*/ 4 h 350"/>
                <a:gd name="T4" fmla="*/ 0 w 133"/>
                <a:gd name="T5" fmla="*/ 346 h 350"/>
                <a:gd name="T6" fmla="*/ 5 w 133"/>
                <a:gd name="T7" fmla="*/ 350 h 350"/>
                <a:gd name="T8" fmla="*/ 133 w 133"/>
                <a:gd name="T9" fmla="*/ 350 h 350"/>
                <a:gd name="T10" fmla="*/ 133 w 133"/>
                <a:gd name="T11" fmla="*/ 0 h 350"/>
                <a:gd name="T12" fmla="*/ 5 w 133"/>
                <a:gd name="T13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350">
                  <a:moveTo>
                    <a:pt x="5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0" y="348"/>
                    <a:pt x="2" y="350"/>
                    <a:pt x="5" y="350"/>
                  </a:cubicBezTo>
                  <a:cubicBezTo>
                    <a:pt x="133" y="350"/>
                    <a:pt x="133" y="350"/>
                    <a:pt x="133" y="350"/>
                  </a:cubicBezTo>
                  <a:cubicBezTo>
                    <a:pt x="133" y="0"/>
                    <a:pt x="133" y="0"/>
                    <a:pt x="133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92D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223"/>
            <p:cNvSpPr>
              <a:spLocks/>
            </p:cNvSpPr>
            <p:nvPr/>
          </p:nvSpPr>
          <p:spPr bwMode="auto">
            <a:xfrm>
              <a:off x="2825" y="1638"/>
              <a:ext cx="221" cy="588"/>
            </a:xfrm>
            <a:custGeom>
              <a:avLst/>
              <a:gdLst>
                <a:gd name="T0" fmla="*/ 128 w 132"/>
                <a:gd name="T1" fmla="*/ 0 h 350"/>
                <a:gd name="T2" fmla="*/ 0 w 132"/>
                <a:gd name="T3" fmla="*/ 0 h 350"/>
                <a:gd name="T4" fmla="*/ 0 w 132"/>
                <a:gd name="T5" fmla="*/ 350 h 350"/>
                <a:gd name="T6" fmla="*/ 128 w 132"/>
                <a:gd name="T7" fmla="*/ 350 h 350"/>
                <a:gd name="T8" fmla="*/ 132 w 132"/>
                <a:gd name="T9" fmla="*/ 346 h 350"/>
                <a:gd name="T10" fmla="*/ 132 w 132"/>
                <a:gd name="T11" fmla="*/ 4 h 350"/>
                <a:gd name="T12" fmla="*/ 128 w 132"/>
                <a:gd name="T13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350">
                  <a:moveTo>
                    <a:pt x="12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128" y="350"/>
                    <a:pt x="128" y="350"/>
                    <a:pt x="128" y="350"/>
                  </a:cubicBezTo>
                  <a:cubicBezTo>
                    <a:pt x="130" y="350"/>
                    <a:pt x="132" y="348"/>
                    <a:pt x="132" y="346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2"/>
                    <a:pt x="130" y="0"/>
                    <a:pt x="128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224"/>
            <p:cNvSpPr>
              <a:spLocks/>
            </p:cNvSpPr>
            <p:nvPr/>
          </p:nvSpPr>
          <p:spPr bwMode="auto">
            <a:xfrm>
              <a:off x="2825" y="1727"/>
              <a:ext cx="15" cy="431"/>
            </a:xfrm>
            <a:custGeom>
              <a:avLst/>
              <a:gdLst>
                <a:gd name="T0" fmla="*/ 0 w 15"/>
                <a:gd name="T1" fmla="*/ 0 h 431"/>
                <a:gd name="T2" fmla="*/ 0 w 15"/>
                <a:gd name="T3" fmla="*/ 431 h 431"/>
                <a:gd name="T4" fmla="*/ 15 w 15"/>
                <a:gd name="T5" fmla="*/ 431 h 431"/>
                <a:gd name="T6" fmla="*/ 15 w 15"/>
                <a:gd name="T7" fmla="*/ 227 h 431"/>
                <a:gd name="T8" fmla="*/ 15 w 15"/>
                <a:gd name="T9" fmla="*/ 203 h 431"/>
                <a:gd name="T10" fmla="*/ 15 w 15"/>
                <a:gd name="T11" fmla="*/ 0 h 431"/>
                <a:gd name="T12" fmla="*/ 0 w 15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31">
                  <a:moveTo>
                    <a:pt x="0" y="0"/>
                  </a:moveTo>
                  <a:lnTo>
                    <a:pt x="0" y="431"/>
                  </a:lnTo>
                  <a:lnTo>
                    <a:pt x="15" y="431"/>
                  </a:lnTo>
                  <a:lnTo>
                    <a:pt x="15" y="227"/>
                  </a:lnTo>
                  <a:lnTo>
                    <a:pt x="15" y="203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225"/>
            <p:cNvSpPr>
              <a:spLocks/>
            </p:cNvSpPr>
            <p:nvPr/>
          </p:nvSpPr>
          <p:spPr bwMode="auto">
            <a:xfrm>
              <a:off x="2813" y="1727"/>
              <a:ext cx="12" cy="431"/>
            </a:xfrm>
            <a:custGeom>
              <a:avLst/>
              <a:gdLst>
                <a:gd name="T0" fmla="*/ 0 w 12"/>
                <a:gd name="T1" fmla="*/ 0 h 431"/>
                <a:gd name="T2" fmla="*/ 0 w 12"/>
                <a:gd name="T3" fmla="*/ 203 h 431"/>
                <a:gd name="T4" fmla="*/ 0 w 12"/>
                <a:gd name="T5" fmla="*/ 227 h 431"/>
                <a:gd name="T6" fmla="*/ 0 w 12"/>
                <a:gd name="T7" fmla="*/ 431 h 431"/>
                <a:gd name="T8" fmla="*/ 12 w 12"/>
                <a:gd name="T9" fmla="*/ 431 h 431"/>
                <a:gd name="T10" fmla="*/ 12 w 12"/>
                <a:gd name="T11" fmla="*/ 0 h 431"/>
                <a:gd name="T12" fmla="*/ 0 w 12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2" y="431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226"/>
            <p:cNvSpPr>
              <a:spLocks/>
            </p:cNvSpPr>
            <p:nvPr/>
          </p:nvSpPr>
          <p:spPr bwMode="auto">
            <a:xfrm>
              <a:off x="2796" y="1681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227"/>
            <p:cNvSpPr>
              <a:spLocks/>
            </p:cNvSpPr>
            <p:nvPr/>
          </p:nvSpPr>
          <p:spPr bwMode="auto">
            <a:xfrm>
              <a:off x="2825" y="1680"/>
              <a:ext cx="31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1"/>
                    <a:pt x="19" y="33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228"/>
            <p:cNvSpPr>
              <a:spLocks/>
            </p:cNvSpPr>
            <p:nvPr/>
          </p:nvSpPr>
          <p:spPr bwMode="auto">
            <a:xfrm>
              <a:off x="2825" y="2096"/>
              <a:ext cx="31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1" y="64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229"/>
            <p:cNvSpPr>
              <a:spLocks/>
            </p:cNvSpPr>
            <p:nvPr/>
          </p:nvSpPr>
          <p:spPr bwMode="auto">
            <a:xfrm>
              <a:off x="2796" y="2096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230"/>
            <p:cNvSpPr>
              <a:spLocks/>
            </p:cNvSpPr>
            <p:nvPr/>
          </p:nvSpPr>
          <p:spPr bwMode="auto">
            <a:xfrm>
              <a:off x="2637" y="1727"/>
              <a:ext cx="15" cy="431"/>
            </a:xfrm>
            <a:custGeom>
              <a:avLst/>
              <a:gdLst>
                <a:gd name="T0" fmla="*/ 0 w 15"/>
                <a:gd name="T1" fmla="*/ 0 h 431"/>
                <a:gd name="T2" fmla="*/ 0 w 15"/>
                <a:gd name="T3" fmla="*/ 431 h 431"/>
                <a:gd name="T4" fmla="*/ 15 w 15"/>
                <a:gd name="T5" fmla="*/ 431 h 431"/>
                <a:gd name="T6" fmla="*/ 15 w 15"/>
                <a:gd name="T7" fmla="*/ 227 h 431"/>
                <a:gd name="T8" fmla="*/ 15 w 15"/>
                <a:gd name="T9" fmla="*/ 203 h 431"/>
                <a:gd name="T10" fmla="*/ 15 w 15"/>
                <a:gd name="T11" fmla="*/ 0 h 431"/>
                <a:gd name="T12" fmla="*/ 0 w 15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31">
                  <a:moveTo>
                    <a:pt x="0" y="0"/>
                  </a:moveTo>
                  <a:lnTo>
                    <a:pt x="0" y="431"/>
                  </a:lnTo>
                  <a:lnTo>
                    <a:pt x="15" y="431"/>
                  </a:lnTo>
                  <a:lnTo>
                    <a:pt x="15" y="227"/>
                  </a:lnTo>
                  <a:lnTo>
                    <a:pt x="15" y="203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231"/>
            <p:cNvSpPr>
              <a:spLocks/>
            </p:cNvSpPr>
            <p:nvPr/>
          </p:nvSpPr>
          <p:spPr bwMode="auto">
            <a:xfrm>
              <a:off x="2623" y="1727"/>
              <a:ext cx="14" cy="431"/>
            </a:xfrm>
            <a:custGeom>
              <a:avLst/>
              <a:gdLst>
                <a:gd name="T0" fmla="*/ 0 w 14"/>
                <a:gd name="T1" fmla="*/ 0 h 431"/>
                <a:gd name="T2" fmla="*/ 0 w 14"/>
                <a:gd name="T3" fmla="*/ 203 h 431"/>
                <a:gd name="T4" fmla="*/ 0 w 14"/>
                <a:gd name="T5" fmla="*/ 227 h 431"/>
                <a:gd name="T6" fmla="*/ 0 w 14"/>
                <a:gd name="T7" fmla="*/ 431 h 431"/>
                <a:gd name="T8" fmla="*/ 14 w 14"/>
                <a:gd name="T9" fmla="*/ 431 h 431"/>
                <a:gd name="T10" fmla="*/ 14 w 14"/>
                <a:gd name="T11" fmla="*/ 0 h 431"/>
                <a:gd name="T12" fmla="*/ 0 w 14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4" y="431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232"/>
            <p:cNvSpPr>
              <a:spLocks/>
            </p:cNvSpPr>
            <p:nvPr/>
          </p:nvSpPr>
          <p:spPr bwMode="auto">
            <a:xfrm>
              <a:off x="2608" y="1681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233"/>
            <p:cNvSpPr>
              <a:spLocks/>
            </p:cNvSpPr>
            <p:nvPr/>
          </p:nvSpPr>
          <p:spPr bwMode="auto">
            <a:xfrm>
              <a:off x="2637" y="1680"/>
              <a:ext cx="31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1"/>
                    <a:pt x="19" y="33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234"/>
            <p:cNvSpPr>
              <a:spLocks/>
            </p:cNvSpPr>
            <p:nvPr/>
          </p:nvSpPr>
          <p:spPr bwMode="auto">
            <a:xfrm>
              <a:off x="2637" y="2096"/>
              <a:ext cx="31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1" y="64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235"/>
            <p:cNvSpPr>
              <a:spLocks/>
            </p:cNvSpPr>
            <p:nvPr/>
          </p:nvSpPr>
          <p:spPr bwMode="auto">
            <a:xfrm>
              <a:off x="2608" y="2096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236"/>
            <p:cNvSpPr>
              <a:spLocks/>
            </p:cNvSpPr>
            <p:nvPr/>
          </p:nvSpPr>
          <p:spPr bwMode="auto">
            <a:xfrm>
              <a:off x="2699" y="1727"/>
              <a:ext cx="15" cy="431"/>
            </a:xfrm>
            <a:custGeom>
              <a:avLst/>
              <a:gdLst>
                <a:gd name="T0" fmla="*/ 0 w 15"/>
                <a:gd name="T1" fmla="*/ 0 h 431"/>
                <a:gd name="T2" fmla="*/ 0 w 15"/>
                <a:gd name="T3" fmla="*/ 431 h 431"/>
                <a:gd name="T4" fmla="*/ 15 w 15"/>
                <a:gd name="T5" fmla="*/ 431 h 431"/>
                <a:gd name="T6" fmla="*/ 15 w 15"/>
                <a:gd name="T7" fmla="*/ 227 h 431"/>
                <a:gd name="T8" fmla="*/ 15 w 15"/>
                <a:gd name="T9" fmla="*/ 203 h 431"/>
                <a:gd name="T10" fmla="*/ 15 w 15"/>
                <a:gd name="T11" fmla="*/ 0 h 431"/>
                <a:gd name="T12" fmla="*/ 0 w 15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31">
                  <a:moveTo>
                    <a:pt x="0" y="0"/>
                  </a:moveTo>
                  <a:lnTo>
                    <a:pt x="0" y="431"/>
                  </a:lnTo>
                  <a:lnTo>
                    <a:pt x="15" y="431"/>
                  </a:lnTo>
                  <a:lnTo>
                    <a:pt x="15" y="227"/>
                  </a:lnTo>
                  <a:lnTo>
                    <a:pt x="15" y="203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4" name="Freeform 237"/>
            <p:cNvSpPr>
              <a:spLocks/>
            </p:cNvSpPr>
            <p:nvPr/>
          </p:nvSpPr>
          <p:spPr bwMode="auto">
            <a:xfrm>
              <a:off x="2687" y="1727"/>
              <a:ext cx="12" cy="431"/>
            </a:xfrm>
            <a:custGeom>
              <a:avLst/>
              <a:gdLst>
                <a:gd name="T0" fmla="*/ 0 w 12"/>
                <a:gd name="T1" fmla="*/ 0 h 431"/>
                <a:gd name="T2" fmla="*/ 0 w 12"/>
                <a:gd name="T3" fmla="*/ 203 h 431"/>
                <a:gd name="T4" fmla="*/ 0 w 12"/>
                <a:gd name="T5" fmla="*/ 227 h 431"/>
                <a:gd name="T6" fmla="*/ 0 w 12"/>
                <a:gd name="T7" fmla="*/ 431 h 431"/>
                <a:gd name="T8" fmla="*/ 12 w 12"/>
                <a:gd name="T9" fmla="*/ 431 h 431"/>
                <a:gd name="T10" fmla="*/ 12 w 12"/>
                <a:gd name="T11" fmla="*/ 0 h 431"/>
                <a:gd name="T12" fmla="*/ 0 w 12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2" y="431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5" name="Freeform 238"/>
            <p:cNvSpPr>
              <a:spLocks/>
            </p:cNvSpPr>
            <p:nvPr/>
          </p:nvSpPr>
          <p:spPr bwMode="auto">
            <a:xfrm>
              <a:off x="2670" y="1681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6" name="Freeform 239"/>
            <p:cNvSpPr>
              <a:spLocks/>
            </p:cNvSpPr>
            <p:nvPr/>
          </p:nvSpPr>
          <p:spPr bwMode="auto">
            <a:xfrm>
              <a:off x="2699" y="1680"/>
              <a:ext cx="32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1"/>
                    <a:pt x="19" y="33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7" name="Freeform 240"/>
            <p:cNvSpPr>
              <a:spLocks/>
            </p:cNvSpPr>
            <p:nvPr/>
          </p:nvSpPr>
          <p:spPr bwMode="auto">
            <a:xfrm>
              <a:off x="2699" y="2096"/>
              <a:ext cx="32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1" y="64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8" name="Freeform 241"/>
            <p:cNvSpPr>
              <a:spLocks/>
            </p:cNvSpPr>
            <p:nvPr/>
          </p:nvSpPr>
          <p:spPr bwMode="auto">
            <a:xfrm>
              <a:off x="2670" y="2096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9" name="Freeform 242"/>
            <p:cNvSpPr>
              <a:spLocks/>
            </p:cNvSpPr>
            <p:nvPr/>
          </p:nvSpPr>
          <p:spPr bwMode="auto">
            <a:xfrm>
              <a:off x="3013" y="1727"/>
              <a:ext cx="15" cy="431"/>
            </a:xfrm>
            <a:custGeom>
              <a:avLst/>
              <a:gdLst>
                <a:gd name="T0" fmla="*/ 0 w 15"/>
                <a:gd name="T1" fmla="*/ 0 h 431"/>
                <a:gd name="T2" fmla="*/ 0 w 15"/>
                <a:gd name="T3" fmla="*/ 431 h 431"/>
                <a:gd name="T4" fmla="*/ 15 w 15"/>
                <a:gd name="T5" fmla="*/ 431 h 431"/>
                <a:gd name="T6" fmla="*/ 15 w 15"/>
                <a:gd name="T7" fmla="*/ 227 h 431"/>
                <a:gd name="T8" fmla="*/ 15 w 15"/>
                <a:gd name="T9" fmla="*/ 203 h 431"/>
                <a:gd name="T10" fmla="*/ 15 w 15"/>
                <a:gd name="T11" fmla="*/ 0 h 431"/>
                <a:gd name="T12" fmla="*/ 0 w 15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31">
                  <a:moveTo>
                    <a:pt x="0" y="0"/>
                  </a:moveTo>
                  <a:lnTo>
                    <a:pt x="0" y="431"/>
                  </a:lnTo>
                  <a:lnTo>
                    <a:pt x="15" y="431"/>
                  </a:lnTo>
                  <a:lnTo>
                    <a:pt x="15" y="227"/>
                  </a:lnTo>
                  <a:lnTo>
                    <a:pt x="15" y="203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0" name="Freeform 243"/>
            <p:cNvSpPr>
              <a:spLocks/>
            </p:cNvSpPr>
            <p:nvPr/>
          </p:nvSpPr>
          <p:spPr bwMode="auto">
            <a:xfrm>
              <a:off x="3001" y="1727"/>
              <a:ext cx="12" cy="431"/>
            </a:xfrm>
            <a:custGeom>
              <a:avLst/>
              <a:gdLst>
                <a:gd name="T0" fmla="*/ 0 w 12"/>
                <a:gd name="T1" fmla="*/ 0 h 431"/>
                <a:gd name="T2" fmla="*/ 0 w 12"/>
                <a:gd name="T3" fmla="*/ 203 h 431"/>
                <a:gd name="T4" fmla="*/ 0 w 12"/>
                <a:gd name="T5" fmla="*/ 227 h 431"/>
                <a:gd name="T6" fmla="*/ 0 w 12"/>
                <a:gd name="T7" fmla="*/ 431 h 431"/>
                <a:gd name="T8" fmla="*/ 12 w 12"/>
                <a:gd name="T9" fmla="*/ 431 h 431"/>
                <a:gd name="T10" fmla="*/ 12 w 12"/>
                <a:gd name="T11" fmla="*/ 0 h 431"/>
                <a:gd name="T12" fmla="*/ 0 w 12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2" y="431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1" name="Freeform 244"/>
            <p:cNvSpPr>
              <a:spLocks/>
            </p:cNvSpPr>
            <p:nvPr/>
          </p:nvSpPr>
          <p:spPr bwMode="auto">
            <a:xfrm>
              <a:off x="2984" y="1681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2" name="Freeform 245"/>
            <p:cNvSpPr>
              <a:spLocks/>
            </p:cNvSpPr>
            <p:nvPr/>
          </p:nvSpPr>
          <p:spPr bwMode="auto">
            <a:xfrm>
              <a:off x="3013" y="1680"/>
              <a:ext cx="31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1"/>
                    <a:pt x="19" y="33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3" name="Freeform 246"/>
            <p:cNvSpPr>
              <a:spLocks/>
            </p:cNvSpPr>
            <p:nvPr/>
          </p:nvSpPr>
          <p:spPr bwMode="auto">
            <a:xfrm>
              <a:off x="3013" y="2096"/>
              <a:ext cx="31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1" y="64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4" name="Freeform 247"/>
            <p:cNvSpPr>
              <a:spLocks/>
            </p:cNvSpPr>
            <p:nvPr/>
          </p:nvSpPr>
          <p:spPr bwMode="auto">
            <a:xfrm>
              <a:off x="2984" y="2096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5" name="Freeform 248"/>
            <p:cNvSpPr>
              <a:spLocks/>
            </p:cNvSpPr>
            <p:nvPr/>
          </p:nvSpPr>
          <p:spPr bwMode="auto">
            <a:xfrm>
              <a:off x="2950" y="1727"/>
              <a:ext cx="16" cy="431"/>
            </a:xfrm>
            <a:custGeom>
              <a:avLst/>
              <a:gdLst>
                <a:gd name="T0" fmla="*/ 0 w 16"/>
                <a:gd name="T1" fmla="*/ 0 h 431"/>
                <a:gd name="T2" fmla="*/ 0 w 16"/>
                <a:gd name="T3" fmla="*/ 431 h 431"/>
                <a:gd name="T4" fmla="*/ 16 w 16"/>
                <a:gd name="T5" fmla="*/ 431 h 431"/>
                <a:gd name="T6" fmla="*/ 16 w 16"/>
                <a:gd name="T7" fmla="*/ 227 h 431"/>
                <a:gd name="T8" fmla="*/ 16 w 16"/>
                <a:gd name="T9" fmla="*/ 203 h 431"/>
                <a:gd name="T10" fmla="*/ 16 w 16"/>
                <a:gd name="T11" fmla="*/ 0 h 431"/>
                <a:gd name="T12" fmla="*/ 0 w 16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31">
                  <a:moveTo>
                    <a:pt x="0" y="0"/>
                  </a:moveTo>
                  <a:lnTo>
                    <a:pt x="0" y="431"/>
                  </a:lnTo>
                  <a:lnTo>
                    <a:pt x="16" y="431"/>
                  </a:lnTo>
                  <a:lnTo>
                    <a:pt x="16" y="227"/>
                  </a:lnTo>
                  <a:lnTo>
                    <a:pt x="16" y="203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6" name="Freeform 249"/>
            <p:cNvSpPr>
              <a:spLocks/>
            </p:cNvSpPr>
            <p:nvPr/>
          </p:nvSpPr>
          <p:spPr bwMode="auto">
            <a:xfrm>
              <a:off x="2937" y="1727"/>
              <a:ext cx="13" cy="431"/>
            </a:xfrm>
            <a:custGeom>
              <a:avLst/>
              <a:gdLst>
                <a:gd name="T0" fmla="*/ 0 w 13"/>
                <a:gd name="T1" fmla="*/ 0 h 431"/>
                <a:gd name="T2" fmla="*/ 0 w 13"/>
                <a:gd name="T3" fmla="*/ 203 h 431"/>
                <a:gd name="T4" fmla="*/ 0 w 13"/>
                <a:gd name="T5" fmla="*/ 227 h 431"/>
                <a:gd name="T6" fmla="*/ 0 w 13"/>
                <a:gd name="T7" fmla="*/ 431 h 431"/>
                <a:gd name="T8" fmla="*/ 13 w 13"/>
                <a:gd name="T9" fmla="*/ 431 h 431"/>
                <a:gd name="T10" fmla="*/ 13 w 13"/>
                <a:gd name="T11" fmla="*/ 0 h 431"/>
                <a:gd name="T12" fmla="*/ 0 w 13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3" y="431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7" name="Freeform 250"/>
            <p:cNvSpPr>
              <a:spLocks/>
            </p:cNvSpPr>
            <p:nvPr/>
          </p:nvSpPr>
          <p:spPr bwMode="auto">
            <a:xfrm>
              <a:off x="2922" y="1681"/>
              <a:ext cx="28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8" name="Freeform 251"/>
            <p:cNvSpPr>
              <a:spLocks/>
            </p:cNvSpPr>
            <p:nvPr/>
          </p:nvSpPr>
          <p:spPr bwMode="auto">
            <a:xfrm>
              <a:off x="2950" y="1680"/>
              <a:ext cx="32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0" y="65"/>
                    <a:pt x="19" y="51"/>
                    <a:pt x="19" y="33"/>
                  </a:cubicBezTo>
                  <a:cubicBezTo>
                    <a:pt x="19" y="15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9" name="Freeform 252"/>
            <p:cNvSpPr>
              <a:spLocks/>
            </p:cNvSpPr>
            <p:nvPr/>
          </p:nvSpPr>
          <p:spPr bwMode="auto">
            <a:xfrm>
              <a:off x="2950" y="2096"/>
              <a:ext cx="32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0" y="64"/>
                    <a:pt x="19" y="50"/>
                    <a:pt x="19" y="32"/>
                  </a:cubicBezTo>
                  <a:cubicBezTo>
                    <a:pt x="19" y="14"/>
                    <a:pt x="10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0" name="Freeform 253"/>
            <p:cNvSpPr>
              <a:spLocks/>
            </p:cNvSpPr>
            <p:nvPr/>
          </p:nvSpPr>
          <p:spPr bwMode="auto">
            <a:xfrm>
              <a:off x="2922" y="2096"/>
              <a:ext cx="28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7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1" name="Freeform 254"/>
            <p:cNvSpPr>
              <a:spLocks/>
            </p:cNvSpPr>
            <p:nvPr/>
          </p:nvSpPr>
          <p:spPr bwMode="auto">
            <a:xfrm>
              <a:off x="2887" y="1727"/>
              <a:ext cx="15" cy="431"/>
            </a:xfrm>
            <a:custGeom>
              <a:avLst/>
              <a:gdLst>
                <a:gd name="T0" fmla="*/ 0 w 15"/>
                <a:gd name="T1" fmla="*/ 0 h 431"/>
                <a:gd name="T2" fmla="*/ 0 w 15"/>
                <a:gd name="T3" fmla="*/ 431 h 431"/>
                <a:gd name="T4" fmla="*/ 15 w 15"/>
                <a:gd name="T5" fmla="*/ 431 h 431"/>
                <a:gd name="T6" fmla="*/ 15 w 15"/>
                <a:gd name="T7" fmla="*/ 227 h 431"/>
                <a:gd name="T8" fmla="*/ 15 w 15"/>
                <a:gd name="T9" fmla="*/ 203 h 431"/>
                <a:gd name="T10" fmla="*/ 15 w 15"/>
                <a:gd name="T11" fmla="*/ 0 h 431"/>
                <a:gd name="T12" fmla="*/ 0 w 15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31">
                  <a:moveTo>
                    <a:pt x="0" y="0"/>
                  </a:moveTo>
                  <a:lnTo>
                    <a:pt x="0" y="431"/>
                  </a:lnTo>
                  <a:lnTo>
                    <a:pt x="15" y="431"/>
                  </a:lnTo>
                  <a:lnTo>
                    <a:pt x="15" y="227"/>
                  </a:lnTo>
                  <a:lnTo>
                    <a:pt x="15" y="203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2" name="Freeform 255"/>
            <p:cNvSpPr>
              <a:spLocks/>
            </p:cNvSpPr>
            <p:nvPr/>
          </p:nvSpPr>
          <p:spPr bwMode="auto">
            <a:xfrm>
              <a:off x="2875" y="1727"/>
              <a:ext cx="12" cy="431"/>
            </a:xfrm>
            <a:custGeom>
              <a:avLst/>
              <a:gdLst>
                <a:gd name="T0" fmla="*/ 0 w 12"/>
                <a:gd name="T1" fmla="*/ 0 h 431"/>
                <a:gd name="T2" fmla="*/ 0 w 12"/>
                <a:gd name="T3" fmla="*/ 203 h 431"/>
                <a:gd name="T4" fmla="*/ 0 w 12"/>
                <a:gd name="T5" fmla="*/ 227 h 431"/>
                <a:gd name="T6" fmla="*/ 0 w 12"/>
                <a:gd name="T7" fmla="*/ 431 h 431"/>
                <a:gd name="T8" fmla="*/ 12 w 12"/>
                <a:gd name="T9" fmla="*/ 431 h 431"/>
                <a:gd name="T10" fmla="*/ 12 w 12"/>
                <a:gd name="T11" fmla="*/ 0 h 431"/>
                <a:gd name="T12" fmla="*/ 0 w 12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2" y="431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3" name="Freeform 256"/>
            <p:cNvSpPr>
              <a:spLocks/>
            </p:cNvSpPr>
            <p:nvPr/>
          </p:nvSpPr>
          <p:spPr bwMode="auto">
            <a:xfrm>
              <a:off x="2858" y="1681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4" name="Freeform 257"/>
            <p:cNvSpPr>
              <a:spLocks/>
            </p:cNvSpPr>
            <p:nvPr/>
          </p:nvSpPr>
          <p:spPr bwMode="auto">
            <a:xfrm>
              <a:off x="2887" y="1680"/>
              <a:ext cx="32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1"/>
                    <a:pt x="19" y="33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5" name="Freeform 258"/>
            <p:cNvSpPr>
              <a:spLocks/>
            </p:cNvSpPr>
            <p:nvPr/>
          </p:nvSpPr>
          <p:spPr bwMode="auto">
            <a:xfrm>
              <a:off x="2887" y="2096"/>
              <a:ext cx="32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1" y="64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6" name="Freeform 259"/>
            <p:cNvSpPr>
              <a:spLocks/>
            </p:cNvSpPr>
            <p:nvPr/>
          </p:nvSpPr>
          <p:spPr bwMode="auto">
            <a:xfrm>
              <a:off x="2858" y="2096"/>
              <a:ext cx="29" cy="108"/>
            </a:xfrm>
            <a:custGeom>
              <a:avLst/>
              <a:gdLst>
                <a:gd name="T0" fmla="*/ 0 w 17"/>
                <a:gd name="T1" fmla="*/ 32 h 64"/>
                <a:gd name="T2" fmla="*/ 17 w 17"/>
                <a:gd name="T3" fmla="*/ 64 h 64"/>
                <a:gd name="T4" fmla="*/ 17 w 17"/>
                <a:gd name="T5" fmla="*/ 0 h 64"/>
                <a:gd name="T6" fmla="*/ 0 w 17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4">
                  <a:moveTo>
                    <a:pt x="0" y="32"/>
                  </a:moveTo>
                  <a:cubicBezTo>
                    <a:pt x="0" y="49"/>
                    <a:pt x="8" y="63"/>
                    <a:pt x="17" y="6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260"/>
            <p:cNvSpPr>
              <a:spLocks/>
            </p:cNvSpPr>
            <p:nvPr/>
          </p:nvSpPr>
          <p:spPr bwMode="auto">
            <a:xfrm>
              <a:off x="2761" y="1727"/>
              <a:ext cx="17" cy="431"/>
            </a:xfrm>
            <a:custGeom>
              <a:avLst/>
              <a:gdLst>
                <a:gd name="T0" fmla="*/ 0 w 17"/>
                <a:gd name="T1" fmla="*/ 0 h 431"/>
                <a:gd name="T2" fmla="*/ 0 w 17"/>
                <a:gd name="T3" fmla="*/ 431 h 431"/>
                <a:gd name="T4" fmla="*/ 17 w 17"/>
                <a:gd name="T5" fmla="*/ 431 h 431"/>
                <a:gd name="T6" fmla="*/ 17 w 17"/>
                <a:gd name="T7" fmla="*/ 227 h 431"/>
                <a:gd name="T8" fmla="*/ 17 w 17"/>
                <a:gd name="T9" fmla="*/ 203 h 431"/>
                <a:gd name="T10" fmla="*/ 17 w 17"/>
                <a:gd name="T11" fmla="*/ 0 h 431"/>
                <a:gd name="T12" fmla="*/ 0 w 17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431">
                  <a:moveTo>
                    <a:pt x="0" y="0"/>
                  </a:moveTo>
                  <a:lnTo>
                    <a:pt x="0" y="431"/>
                  </a:lnTo>
                  <a:lnTo>
                    <a:pt x="17" y="431"/>
                  </a:lnTo>
                  <a:lnTo>
                    <a:pt x="17" y="227"/>
                  </a:lnTo>
                  <a:lnTo>
                    <a:pt x="17" y="203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261"/>
            <p:cNvSpPr>
              <a:spLocks/>
            </p:cNvSpPr>
            <p:nvPr/>
          </p:nvSpPr>
          <p:spPr bwMode="auto">
            <a:xfrm>
              <a:off x="2749" y="1727"/>
              <a:ext cx="12" cy="431"/>
            </a:xfrm>
            <a:custGeom>
              <a:avLst/>
              <a:gdLst>
                <a:gd name="T0" fmla="*/ 0 w 12"/>
                <a:gd name="T1" fmla="*/ 0 h 431"/>
                <a:gd name="T2" fmla="*/ 0 w 12"/>
                <a:gd name="T3" fmla="*/ 203 h 431"/>
                <a:gd name="T4" fmla="*/ 0 w 12"/>
                <a:gd name="T5" fmla="*/ 227 h 431"/>
                <a:gd name="T6" fmla="*/ 0 w 12"/>
                <a:gd name="T7" fmla="*/ 431 h 431"/>
                <a:gd name="T8" fmla="*/ 12 w 12"/>
                <a:gd name="T9" fmla="*/ 431 h 431"/>
                <a:gd name="T10" fmla="*/ 12 w 12"/>
                <a:gd name="T11" fmla="*/ 0 h 431"/>
                <a:gd name="T12" fmla="*/ 0 w 12"/>
                <a:gd name="T13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31">
                  <a:moveTo>
                    <a:pt x="0" y="0"/>
                  </a:moveTo>
                  <a:lnTo>
                    <a:pt x="0" y="203"/>
                  </a:lnTo>
                  <a:lnTo>
                    <a:pt x="0" y="227"/>
                  </a:lnTo>
                  <a:lnTo>
                    <a:pt x="0" y="431"/>
                  </a:lnTo>
                  <a:lnTo>
                    <a:pt x="12" y="431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Freeform 262"/>
            <p:cNvSpPr>
              <a:spLocks/>
            </p:cNvSpPr>
            <p:nvPr/>
          </p:nvSpPr>
          <p:spPr bwMode="auto">
            <a:xfrm>
              <a:off x="2734" y="1681"/>
              <a:ext cx="27" cy="108"/>
            </a:xfrm>
            <a:custGeom>
              <a:avLst/>
              <a:gdLst>
                <a:gd name="T0" fmla="*/ 0 w 16"/>
                <a:gd name="T1" fmla="*/ 32 h 64"/>
                <a:gd name="T2" fmla="*/ 16 w 16"/>
                <a:gd name="T3" fmla="*/ 64 h 64"/>
                <a:gd name="T4" fmla="*/ 16 w 16"/>
                <a:gd name="T5" fmla="*/ 0 h 64"/>
                <a:gd name="T6" fmla="*/ 0 w 16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64">
                  <a:moveTo>
                    <a:pt x="0" y="32"/>
                  </a:moveTo>
                  <a:cubicBezTo>
                    <a:pt x="0" y="49"/>
                    <a:pt x="7" y="63"/>
                    <a:pt x="16" y="6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1"/>
                    <a:pt x="0" y="14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263"/>
            <p:cNvSpPr>
              <a:spLocks/>
            </p:cNvSpPr>
            <p:nvPr/>
          </p:nvSpPr>
          <p:spPr bwMode="auto">
            <a:xfrm>
              <a:off x="2761" y="1680"/>
              <a:ext cx="32" cy="109"/>
            </a:xfrm>
            <a:custGeom>
              <a:avLst/>
              <a:gdLst>
                <a:gd name="T0" fmla="*/ 1 w 19"/>
                <a:gd name="T1" fmla="*/ 0 h 65"/>
                <a:gd name="T2" fmla="*/ 0 w 19"/>
                <a:gd name="T3" fmla="*/ 1 h 65"/>
                <a:gd name="T4" fmla="*/ 0 w 19"/>
                <a:gd name="T5" fmla="*/ 65 h 65"/>
                <a:gd name="T6" fmla="*/ 1 w 19"/>
                <a:gd name="T7" fmla="*/ 65 h 65"/>
                <a:gd name="T8" fmla="*/ 19 w 19"/>
                <a:gd name="T9" fmla="*/ 33 h 65"/>
                <a:gd name="T10" fmla="*/ 1 w 19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5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1" y="65"/>
                    <a:pt x="19" y="51"/>
                    <a:pt x="19" y="33"/>
                  </a:cubicBezTo>
                  <a:cubicBezTo>
                    <a:pt x="19" y="15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Freeform 264"/>
            <p:cNvSpPr>
              <a:spLocks/>
            </p:cNvSpPr>
            <p:nvPr/>
          </p:nvSpPr>
          <p:spPr bwMode="auto">
            <a:xfrm>
              <a:off x="2761" y="2096"/>
              <a:ext cx="32" cy="108"/>
            </a:xfrm>
            <a:custGeom>
              <a:avLst/>
              <a:gdLst>
                <a:gd name="T0" fmla="*/ 1 w 19"/>
                <a:gd name="T1" fmla="*/ 0 h 64"/>
                <a:gd name="T2" fmla="*/ 0 w 19"/>
                <a:gd name="T3" fmla="*/ 0 h 64"/>
                <a:gd name="T4" fmla="*/ 0 w 19"/>
                <a:gd name="T5" fmla="*/ 64 h 64"/>
                <a:gd name="T6" fmla="*/ 1 w 19"/>
                <a:gd name="T7" fmla="*/ 64 h 64"/>
                <a:gd name="T8" fmla="*/ 19 w 19"/>
                <a:gd name="T9" fmla="*/ 32 h 64"/>
                <a:gd name="T10" fmla="*/ 1 w 19"/>
                <a:gd name="T1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1" y="64"/>
                    <a:pt x="19" y="50"/>
                    <a:pt x="19" y="32"/>
                  </a:cubicBezTo>
                  <a:cubicBezTo>
                    <a:pt x="19" y="14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265"/>
            <p:cNvSpPr>
              <a:spLocks/>
            </p:cNvSpPr>
            <p:nvPr/>
          </p:nvSpPr>
          <p:spPr bwMode="auto">
            <a:xfrm>
              <a:off x="2734" y="2096"/>
              <a:ext cx="27" cy="108"/>
            </a:xfrm>
            <a:custGeom>
              <a:avLst/>
              <a:gdLst>
                <a:gd name="T0" fmla="*/ 0 w 16"/>
                <a:gd name="T1" fmla="*/ 32 h 64"/>
                <a:gd name="T2" fmla="*/ 16 w 16"/>
                <a:gd name="T3" fmla="*/ 64 h 64"/>
                <a:gd name="T4" fmla="*/ 16 w 16"/>
                <a:gd name="T5" fmla="*/ 0 h 64"/>
                <a:gd name="T6" fmla="*/ 0 w 16"/>
                <a:gd name="T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64">
                  <a:moveTo>
                    <a:pt x="0" y="32"/>
                  </a:moveTo>
                  <a:cubicBezTo>
                    <a:pt x="0" y="49"/>
                    <a:pt x="7" y="63"/>
                    <a:pt x="16" y="6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1"/>
                    <a:pt x="0" y="15"/>
                    <a:pt x="0" y="32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3" name="Freeform 266"/>
            <p:cNvSpPr>
              <a:spLocks/>
            </p:cNvSpPr>
            <p:nvPr/>
          </p:nvSpPr>
          <p:spPr bwMode="auto">
            <a:xfrm>
              <a:off x="2825" y="1838"/>
              <a:ext cx="219" cy="188"/>
            </a:xfrm>
            <a:custGeom>
              <a:avLst/>
              <a:gdLst>
                <a:gd name="T0" fmla="*/ 0 w 219"/>
                <a:gd name="T1" fmla="*/ 0 h 188"/>
                <a:gd name="T2" fmla="*/ 0 w 219"/>
                <a:gd name="T3" fmla="*/ 188 h 188"/>
                <a:gd name="T4" fmla="*/ 219 w 219"/>
                <a:gd name="T5" fmla="*/ 188 h 188"/>
                <a:gd name="T6" fmla="*/ 219 w 219"/>
                <a:gd name="T7" fmla="*/ 62 h 188"/>
                <a:gd name="T8" fmla="*/ 219 w 219"/>
                <a:gd name="T9" fmla="*/ 0 h 188"/>
                <a:gd name="T10" fmla="*/ 0 w 219"/>
                <a:gd name="T11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188">
                  <a:moveTo>
                    <a:pt x="0" y="0"/>
                  </a:moveTo>
                  <a:lnTo>
                    <a:pt x="0" y="188"/>
                  </a:lnTo>
                  <a:lnTo>
                    <a:pt x="219" y="188"/>
                  </a:lnTo>
                  <a:lnTo>
                    <a:pt x="219" y="62"/>
                  </a:lnTo>
                  <a:lnTo>
                    <a:pt x="2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4" name="Freeform 267"/>
            <p:cNvSpPr>
              <a:spLocks/>
            </p:cNvSpPr>
            <p:nvPr/>
          </p:nvSpPr>
          <p:spPr bwMode="auto">
            <a:xfrm>
              <a:off x="2605" y="1838"/>
              <a:ext cx="220" cy="188"/>
            </a:xfrm>
            <a:custGeom>
              <a:avLst/>
              <a:gdLst>
                <a:gd name="T0" fmla="*/ 0 w 220"/>
                <a:gd name="T1" fmla="*/ 0 h 188"/>
                <a:gd name="T2" fmla="*/ 0 w 220"/>
                <a:gd name="T3" fmla="*/ 62 h 188"/>
                <a:gd name="T4" fmla="*/ 0 w 220"/>
                <a:gd name="T5" fmla="*/ 188 h 188"/>
                <a:gd name="T6" fmla="*/ 220 w 220"/>
                <a:gd name="T7" fmla="*/ 188 h 188"/>
                <a:gd name="T8" fmla="*/ 220 w 220"/>
                <a:gd name="T9" fmla="*/ 0 h 188"/>
                <a:gd name="T10" fmla="*/ 0 w 220"/>
                <a:gd name="T11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188">
                  <a:moveTo>
                    <a:pt x="0" y="0"/>
                  </a:moveTo>
                  <a:lnTo>
                    <a:pt x="0" y="62"/>
                  </a:lnTo>
                  <a:lnTo>
                    <a:pt x="0" y="188"/>
                  </a:lnTo>
                  <a:lnTo>
                    <a:pt x="220" y="188"/>
                  </a:lnTo>
                  <a:lnTo>
                    <a:pt x="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5" name="Rectangle 268"/>
            <p:cNvSpPr>
              <a:spLocks noChangeArrowheads="1"/>
            </p:cNvSpPr>
            <p:nvPr/>
          </p:nvSpPr>
          <p:spPr bwMode="auto">
            <a:xfrm>
              <a:off x="2825" y="1863"/>
              <a:ext cx="194" cy="43"/>
            </a:xfrm>
            <a:prstGeom prst="rect">
              <a:avLst/>
            </a:pr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6" name="Rectangle 269"/>
            <p:cNvSpPr>
              <a:spLocks noChangeArrowheads="1"/>
            </p:cNvSpPr>
            <p:nvPr/>
          </p:nvSpPr>
          <p:spPr bwMode="auto">
            <a:xfrm>
              <a:off x="2630" y="1863"/>
              <a:ext cx="195" cy="43"/>
            </a:xfrm>
            <a:prstGeom prst="rect">
              <a:avLst/>
            </a:pr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7" name="Freeform 270"/>
            <p:cNvSpPr>
              <a:spLocks/>
            </p:cNvSpPr>
            <p:nvPr/>
          </p:nvSpPr>
          <p:spPr bwMode="auto">
            <a:xfrm>
              <a:off x="2578" y="2276"/>
              <a:ext cx="399" cy="15"/>
            </a:xfrm>
            <a:custGeom>
              <a:avLst/>
              <a:gdLst>
                <a:gd name="T0" fmla="*/ 0 w 399"/>
                <a:gd name="T1" fmla="*/ 15 h 15"/>
                <a:gd name="T2" fmla="*/ 399 w 399"/>
                <a:gd name="T3" fmla="*/ 15 h 15"/>
                <a:gd name="T4" fmla="*/ 399 w 399"/>
                <a:gd name="T5" fmla="*/ 0 h 15"/>
                <a:gd name="T6" fmla="*/ 210 w 399"/>
                <a:gd name="T7" fmla="*/ 0 h 15"/>
                <a:gd name="T8" fmla="*/ 189 w 399"/>
                <a:gd name="T9" fmla="*/ 0 h 15"/>
                <a:gd name="T10" fmla="*/ 0 w 399"/>
                <a:gd name="T11" fmla="*/ 0 h 15"/>
                <a:gd name="T12" fmla="*/ 0 w 399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15">
                  <a:moveTo>
                    <a:pt x="0" y="15"/>
                  </a:moveTo>
                  <a:lnTo>
                    <a:pt x="399" y="15"/>
                  </a:lnTo>
                  <a:lnTo>
                    <a:pt x="399" y="0"/>
                  </a:lnTo>
                  <a:lnTo>
                    <a:pt x="210" y="0"/>
                  </a:lnTo>
                  <a:lnTo>
                    <a:pt x="189" y="0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04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8" name="Freeform 271"/>
            <p:cNvSpPr>
              <a:spLocks/>
            </p:cNvSpPr>
            <p:nvPr/>
          </p:nvSpPr>
          <p:spPr bwMode="auto">
            <a:xfrm>
              <a:off x="2578" y="2291"/>
              <a:ext cx="399" cy="12"/>
            </a:xfrm>
            <a:custGeom>
              <a:avLst/>
              <a:gdLst>
                <a:gd name="T0" fmla="*/ 0 w 399"/>
                <a:gd name="T1" fmla="*/ 12 h 12"/>
                <a:gd name="T2" fmla="*/ 189 w 399"/>
                <a:gd name="T3" fmla="*/ 12 h 12"/>
                <a:gd name="T4" fmla="*/ 210 w 399"/>
                <a:gd name="T5" fmla="*/ 12 h 12"/>
                <a:gd name="T6" fmla="*/ 399 w 399"/>
                <a:gd name="T7" fmla="*/ 12 h 12"/>
                <a:gd name="T8" fmla="*/ 399 w 399"/>
                <a:gd name="T9" fmla="*/ 0 h 12"/>
                <a:gd name="T10" fmla="*/ 0 w 399"/>
                <a:gd name="T11" fmla="*/ 0 h 12"/>
                <a:gd name="T12" fmla="*/ 0 w 399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12">
                  <a:moveTo>
                    <a:pt x="0" y="12"/>
                  </a:moveTo>
                  <a:lnTo>
                    <a:pt x="189" y="12"/>
                  </a:lnTo>
                  <a:lnTo>
                    <a:pt x="210" y="12"/>
                  </a:lnTo>
                  <a:lnTo>
                    <a:pt x="399" y="12"/>
                  </a:lnTo>
                  <a:lnTo>
                    <a:pt x="399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45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9" name="Freeform 272"/>
            <p:cNvSpPr>
              <a:spLocks/>
            </p:cNvSpPr>
            <p:nvPr/>
          </p:nvSpPr>
          <p:spPr bwMode="auto">
            <a:xfrm>
              <a:off x="2536" y="2291"/>
              <a:ext cx="99" cy="27"/>
            </a:xfrm>
            <a:custGeom>
              <a:avLst/>
              <a:gdLst>
                <a:gd name="T0" fmla="*/ 30 w 59"/>
                <a:gd name="T1" fmla="*/ 16 h 16"/>
                <a:gd name="T2" fmla="*/ 59 w 59"/>
                <a:gd name="T3" fmla="*/ 0 h 16"/>
                <a:gd name="T4" fmla="*/ 0 w 59"/>
                <a:gd name="T5" fmla="*/ 0 h 16"/>
                <a:gd name="T6" fmla="*/ 30 w 59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6">
                  <a:moveTo>
                    <a:pt x="30" y="16"/>
                  </a:moveTo>
                  <a:cubicBezTo>
                    <a:pt x="46" y="16"/>
                    <a:pt x="59" y="9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9"/>
                    <a:pt x="14" y="16"/>
                    <a:pt x="30" y="16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0" name="Freeform 273"/>
            <p:cNvSpPr>
              <a:spLocks/>
            </p:cNvSpPr>
            <p:nvPr/>
          </p:nvSpPr>
          <p:spPr bwMode="auto">
            <a:xfrm>
              <a:off x="2536" y="2261"/>
              <a:ext cx="101" cy="30"/>
            </a:xfrm>
            <a:custGeom>
              <a:avLst/>
              <a:gdLst>
                <a:gd name="T0" fmla="*/ 0 w 60"/>
                <a:gd name="T1" fmla="*/ 17 h 18"/>
                <a:gd name="T2" fmla="*/ 0 w 60"/>
                <a:gd name="T3" fmla="*/ 18 h 18"/>
                <a:gd name="T4" fmla="*/ 59 w 60"/>
                <a:gd name="T5" fmla="*/ 18 h 18"/>
                <a:gd name="T6" fmla="*/ 60 w 60"/>
                <a:gd name="T7" fmla="*/ 17 h 18"/>
                <a:gd name="T8" fmla="*/ 30 w 60"/>
                <a:gd name="T9" fmla="*/ 0 h 18"/>
                <a:gd name="T10" fmla="*/ 0 w 60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8">
                  <a:moveTo>
                    <a:pt x="0" y="17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8"/>
                    <a:pt x="46" y="0"/>
                    <a:pt x="30" y="0"/>
                  </a:cubicBezTo>
                  <a:cubicBezTo>
                    <a:pt x="13" y="0"/>
                    <a:pt x="0" y="8"/>
                    <a:pt x="0" y="1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1" name="Freeform 274"/>
            <p:cNvSpPr>
              <a:spLocks/>
            </p:cNvSpPr>
            <p:nvPr/>
          </p:nvSpPr>
          <p:spPr bwMode="auto">
            <a:xfrm>
              <a:off x="2919" y="2261"/>
              <a:ext cx="100" cy="30"/>
            </a:xfrm>
            <a:custGeom>
              <a:avLst/>
              <a:gdLst>
                <a:gd name="T0" fmla="*/ 0 w 60"/>
                <a:gd name="T1" fmla="*/ 17 h 18"/>
                <a:gd name="T2" fmla="*/ 0 w 60"/>
                <a:gd name="T3" fmla="*/ 18 h 18"/>
                <a:gd name="T4" fmla="*/ 60 w 60"/>
                <a:gd name="T5" fmla="*/ 18 h 18"/>
                <a:gd name="T6" fmla="*/ 60 w 60"/>
                <a:gd name="T7" fmla="*/ 17 h 18"/>
                <a:gd name="T8" fmla="*/ 30 w 60"/>
                <a:gd name="T9" fmla="*/ 0 h 18"/>
                <a:gd name="T10" fmla="*/ 0 w 60"/>
                <a:gd name="T1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8">
                  <a:moveTo>
                    <a:pt x="0" y="17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8"/>
                    <a:pt x="46" y="0"/>
                    <a:pt x="30" y="0"/>
                  </a:cubicBezTo>
                  <a:cubicBezTo>
                    <a:pt x="14" y="0"/>
                    <a:pt x="0" y="8"/>
                    <a:pt x="0" y="1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2" name="Freeform 275"/>
            <p:cNvSpPr>
              <a:spLocks/>
            </p:cNvSpPr>
            <p:nvPr/>
          </p:nvSpPr>
          <p:spPr bwMode="auto">
            <a:xfrm>
              <a:off x="2919" y="2291"/>
              <a:ext cx="100" cy="27"/>
            </a:xfrm>
            <a:custGeom>
              <a:avLst/>
              <a:gdLst>
                <a:gd name="T0" fmla="*/ 30 w 60"/>
                <a:gd name="T1" fmla="*/ 16 h 16"/>
                <a:gd name="T2" fmla="*/ 60 w 60"/>
                <a:gd name="T3" fmla="*/ 0 h 16"/>
                <a:gd name="T4" fmla="*/ 0 w 60"/>
                <a:gd name="T5" fmla="*/ 0 h 16"/>
                <a:gd name="T6" fmla="*/ 30 w 60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6">
                  <a:moveTo>
                    <a:pt x="30" y="16"/>
                  </a:moveTo>
                  <a:cubicBezTo>
                    <a:pt x="46" y="16"/>
                    <a:pt x="59" y="9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9"/>
                    <a:pt x="14" y="16"/>
                    <a:pt x="30" y="16"/>
                  </a:cubicBezTo>
                  <a:close/>
                </a:path>
              </a:pathLst>
            </a:custGeom>
            <a:solidFill>
              <a:srgbClr val="FC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3" name="Freeform 276"/>
            <p:cNvSpPr>
              <a:spLocks/>
            </p:cNvSpPr>
            <p:nvPr/>
          </p:nvSpPr>
          <p:spPr bwMode="auto">
            <a:xfrm>
              <a:off x="6061" y="1871"/>
              <a:ext cx="13" cy="14"/>
            </a:xfrm>
            <a:custGeom>
              <a:avLst/>
              <a:gdLst>
                <a:gd name="T0" fmla="*/ 8 w 8"/>
                <a:gd name="T1" fmla="*/ 0 h 8"/>
                <a:gd name="T2" fmla="*/ 0 w 8"/>
                <a:gd name="T3" fmla="*/ 0 h 8"/>
                <a:gd name="T4" fmla="*/ 0 w 8"/>
                <a:gd name="T5" fmla="*/ 0 h 8"/>
                <a:gd name="T6" fmla="*/ 8 w 8"/>
                <a:gd name="T7" fmla="*/ 8 h 8"/>
                <a:gd name="T8" fmla="*/ 8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4" y="8"/>
                    <a:pt x="8" y="8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EE7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4" name="Freeform 277"/>
            <p:cNvSpPr>
              <a:spLocks/>
            </p:cNvSpPr>
            <p:nvPr/>
          </p:nvSpPr>
          <p:spPr bwMode="auto">
            <a:xfrm>
              <a:off x="6072" y="1856"/>
              <a:ext cx="39" cy="71"/>
            </a:xfrm>
            <a:custGeom>
              <a:avLst/>
              <a:gdLst>
                <a:gd name="T0" fmla="*/ 0 w 23"/>
                <a:gd name="T1" fmla="*/ 42 h 42"/>
                <a:gd name="T2" fmla="*/ 0 w 23"/>
                <a:gd name="T3" fmla="*/ 12 h 42"/>
                <a:gd name="T4" fmla="*/ 12 w 23"/>
                <a:gd name="T5" fmla="*/ 0 h 42"/>
                <a:gd name="T6" fmla="*/ 23 w 23"/>
                <a:gd name="T7" fmla="*/ 12 h 42"/>
                <a:gd name="T8" fmla="*/ 23 w 23"/>
                <a:gd name="T9" fmla="*/ 28 h 42"/>
                <a:gd name="T10" fmla="*/ 0 w 23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42">
                  <a:moveTo>
                    <a:pt x="0" y="4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28"/>
                    <a:pt x="23" y="28"/>
                    <a:pt x="23" y="28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5" name="Freeform 278"/>
            <p:cNvSpPr>
              <a:spLocks/>
            </p:cNvSpPr>
            <p:nvPr/>
          </p:nvSpPr>
          <p:spPr bwMode="auto">
            <a:xfrm>
              <a:off x="6093" y="1856"/>
              <a:ext cx="18" cy="59"/>
            </a:xfrm>
            <a:custGeom>
              <a:avLst/>
              <a:gdLst>
                <a:gd name="T0" fmla="*/ 11 w 11"/>
                <a:gd name="T1" fmla="*/ 12 h 35"/>
                <a:gd name="T2" fmla="*/ 11 w 11"/>
                <a:gd name="T3" fmla="*/ 28 h 35"/>
                <a:gd name="T4" fmla="*/ 0 w 11"/>
                <a:gd name="T5" fmla="*/ 35 h 35"/>
                <a:gd name="T6" fmla="*/ 0 w 11"/>
                <a:gd name="T7" fmla="*/ 0 h 35"/>
                <a:gd name="T8" fmla="*/ 11 w 11"/>
                <a:gd name="T9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5">
                  <a:moveTo>
                    <a:pt x="11" y="12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1" y="5"/>
                    <a:pt x="11" y="12"/>
                  </a:cubicBez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6" name="Freeform 279"/>
            <p:cNvSpPr>
              <a:spLocks/>
            </p:cNvSpPr>
            <p:nvPr/>
          </p:nvSpPr>
          <p:spPr bwMode="auto">
            <a:xfrm>
              <a:off x="6072" y="1900"/>
              <a:ext cx="88" cy="54"/>
            </a:xfrm>
            <a:custGeom>
              <a:avLst/>
              <a:gdLst>
                <a:gd name="T0" fmla="*/ 0 w 52"/>
                <a:gd name="T1" fmla="*/ 16 h 32"/>
                <a:gd name="T2" fmla="*/ 16 w 52"/>
                <a:gd name="T3" fmla="*/ 32 h 32"/>
                <a:gd name="T4" fmla="*/ 36 w 52"/>
                <a:gd name="T5" fmla="*/ 32 h 32"/>
                <a:gd name="T6" fmla="*/ 52 w 52"/>
                <a:gd name="T7" fmla="*/ 16 h 32"/>
                <a:gd name="T8" fmla="*/ 36 w 52"/>
                <a:gd name="T9" fmla="*/ 0 h 32"/>
                <a:gd name="T10" fmla="*/ 16 w 52"/>
                <a:gd name="T11" fmla="*/ 0 h 32"/>
                <a:gd name="T12" fmla="*/ 0 w 52"/>
                <a:gd name="T1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2">
                  <a:moveTo>
                    <a:pt x="0" y="16"/>
                  </a:moveTo>
                  <a:cubicBezTo>
                    <a:pt x="0" y="25"/>
                    <a:pt x="7" y="32"/>
                    <a:pt x="1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45" y="32"/>
                    <a:pt x="52" y="25"/>
                    <a:pt x="52" y="16"/>
                  </a:cubicBezTo>
                  <a:cubicBezTo>
                    <a:pt x="52" y="8"/>
                    <a:pt x="45" y="0"/>
                    <a:pt x="3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7" name="Freeform 280"/>
            <p:cNvSpPr>
              <a:spLocks/>
            </p:cNvSpPr>
            <p:nvPr/>
          </p:nvSpPr>
          <p:spPr bwMode="auto">
            <a:xfrm>
              <a:off x="6072" y="1856"/>
              <a:ext cx="21" cy="71"/>
            </a:xfrm>
            <a:custGeom>
              <a:avLst/>
              <a:gdLst>
                <a:gd name="T0" fmla="*/ 0 w 12"/>
                <a:gd name="T1" fmla="*/ 12 h 42"/>
                <a:gd name="T2" fmla="*/ 12 w 12"/>
                <a:gd name="T3" fmla="*/ 0 h 42"/>
                <a:gd name="T4" fmla="*/ 12 w 12"/>
                <a:gd name="T5" fmla="*/ 42 h 42"/>
                <a:gd name="T6" fmla="*/ 0 w 12"/>
                <a:gd name="T7" fmla="*/ 42 h 42"/>
                <a:gd name="T8" fmla="*/ 0 w 12"/>
                <a:gd name="T9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12"/>
                  </a:moveTo>
                  <a:cubicBezTo>
                    <a:pt x="0" y="5"/>
                    <a:pt x="5" y="0"/>
                    <a:pt x="12" y="0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0" y="42"/>
                    <a:pt x="0" y="42"/>
                    <a:pt x="0" y="42"/>
                  </a:cubicBezTo>
                  <a:lnTo>
                    <a:pt x="0" y="12"/>
                  </a:ln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8" name="Freeform 281"/>
            <p:cNvSpPr>
              <a:spLocks/>
            </p:cNvSpPr>
            <p:nvPr/>
          </p:nvSpPr>
          <p:spPr bwMode="auto">
            <a:xfrm>
              <a:off x="6072" y="1927"/>
              <a:ext cx="88" cy="27"/>
            </a:xfrm>
            <a:custGeom>
              <a:avLst/>
              <a:gdLst>
                <a:gd name="T0" fmla="*/ 36 w 52"/>
                <a:gd name="T1" fmla="*/ 16 h 16"/>
                <a:gd name="T2" fmla="*/ 16 w 52"/>
                <a:gd name="T3" fmla="*/ 16 h 16"/>
                <a:gd name="T4" fmla="*/ 0 w 52"/>
                <a:gd name="T5" fmla="*/ 0 h 16"/>
                <a:gd name="T6" fmla="*/ 52 w 52"/>
                <a:gd name="T7" fmla="*/ 0 h 16"/>
                <a:gd name="T8" fmla="*/ 36 w 5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6">
                  <a:moveTo>
                    <a:pt x="36" y="16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7" y="16"/>
                    <a:pt x="0" y="9"/>
                    <a:pt x="0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9"/>
                    <a:pt x="45" y="16"/>
                    <a:pt x="36" y="16"/>
                  </a:cubicBezTo>
                  <a:close/>
                </a:path>
              </a:pathLst>
            </a:custGeom>
            <a:solidFill>
              <a:srgbClr val="FFCC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9" name="Oval 282"/>
            <p:cNvSpPr>
              <a:spLocks noChangeArrowheads="1"/>
            </p:cNvSpPr>
            <p:nvPr/>
          </p:nvSpPr>
          <p:spPr bwMode="auto">
            <a:xfrm>
              <a:off x="6083" y="1870"/>
              <a:ext cx="6" cy="6"/>
            </a:xfrm>
            <a:prstGeom prst="ellipse">
              <a:avLst/>
            </a:prstGeom>
            <a:solidFill>
              <a:srgbClr val="323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0" name="Freeform 283"/>
            <p:cNvSpPr>
              <a:spLocks/>
            </p:cNvSpPr>
            <p:nvPr/>
          </p:nvSpPr>
          <p:spPr bwMode="auto">
            <a:xfrm>
              <a:off x="6128" y="1890"/>
              <a:ext cx="32" cy="32"/>
            </a:xfrm>
            <a:custGeom>
              <a:avLst/>
              <a:gdLst>
                <a:gd name="T0" fmla="*/ 0 w 19"/>
                <a:gd name="T1" fmla="*/ 19 h 19"/>
                <a:gd name="T2" fmla="*/ 19 w 19"/>
                <a:gd name="T3" fmla="*/ 19 h 19"/>
                <a:gd name="T4" fmla="*/ 19 w 19"/>
                <a:gd name="T5" fmla="*/ 19 h 19"/>
                <a:gd name="T6" fmla="*/ 0 w 19"/>
                <a:gd name="T7" fmla="*/ 0 h 19"/>
                <a:gd name="T8" fmla="*/ 0 w 1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9"/>
                  </a:move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9"/>
                    <a:pt x="10" y="0"/>
                    <a:pt x="0" y="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6A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1" name="Freeform 284"/>
            <p:cNvSpPr>
              <a:spLocks/>
            </p:cNvSpPr>
            <p:nvPr/>
          </p:nvSpPr>
          <p:spPr bwMode="auto">
            <a:xfrm>
              <a:off x="6410" y="1962"/>
              <a:ext cx="35" cy="37"/>
            </a:xfrm>
            <a:custGeom>
              <a:avLst/>
              <a:gdLst>
                <a:gd name="T0" fmla="*/ 11 w 21"/>
                <a:gd name="T1" fmla="*/ 21 h 22"/>
                <a:gd name="T2" fmla="*/ 21 w 21"/>
                <a:gd name="T3" fmla="*/ 11 h 22"/>
                <a:gd name="T4" fmla="*/ 11 w 21"/>
                <a:gd name="T5" fmla="*/ 0 h 22"/>
                <a:gd name="T6" fmla="*/ 0 w 21"/>
                <a:gd name="T7" fmla="*/ 11 h 22"/>
                <a:gd name="T8" fmla="*/ 11 w 21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1" y="21"/>
                  </a:moveTo>
                  <a:cubicBezTo>
                    <a:pt x="17" y="21"/>
                    <a:pt x="21" y="17"/>
                    <a:pt x="21" y="11"/>
                  </a:cubicBezTo>
                  <a:cubicBezTo>
                    <a:pt x="21" y="5"/>
                    <a:pt x="16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2" name="Freeform 285"/>
            <p:cNvSpPr>
              <a:spLocks/>
            </p:cNvSpPr>
            <p:nvPr/>
          </p:nvSpPr>
          <p:spPr bwMode="auto">
            <a:xfrm>
              <a:off x="5700" y="1930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3" name="Freeform 286"/>
            <p:cNvSpPr>
              <a:spLocks/>
            </p:cNvSpPr>
            <p:nvPr/>
          </p:nvSpPr>
          <p:spPr bwMode="auto">
            <a:xfrm>
              <a:off x="5730" y="1994"/>
              <a:ext cx="49" cy="22"/>
            </a:xfrm>
            <a:custGeom>
              <a:avLst/>
              <a:gdLst>
                <a:gd name="T0" fmla="*/ 29 w 29"/>
                <a:gd name="T1" fmla="*/ 13 h 13"/>
                <a:gd name="T2" fmla="*/ 14 w 29"/>
                <a:gd name="T3" fmla="*/ 0 h 13"/>
                <a:gd name="T4" fmla="*/ 0 w 29"/>
                <a:gd name="T5" fmla="*/ 13 h 13"/>
                <a:gd name="T6" fmla="*/ 29 w 29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">
                  <a:moveTo>
                    <a:pt x="29" y="13"/>
                  </a:moveTo>
                  <a:cubicBezTo>
                    <a:pt x="28" y="6"/>
                    <a:pt x="22" y="0"/>
                    <a:pt x="14" y="0"/>
                  </a:cubicBezTo>
                  <a:cubicBezTo>
                    <a:pt x="7" y="0"/>
                    <a:pt x="1" y="6"/>
                    <a:pt x="0" y="13"/>
                  </a:cubicBezTo>
                  <a:lnTo>
                    <a:pt x="29" y="1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4" name="Freeform 287"/>
            <p:cNvSpPr>
              <a:spLocks/>
            </p:cNvSpPr>
            <p:nvPr/>
          </p:nvSpPr>
          <p:spPr bwMode="auto">
            <a:xfrm>
              <a:off x="5725" y="1905"/>
              <a:ext cx="49" cy="50"/>
            </a:xfrm>
            <a:custGeom>
              <a:avLst/>
              <a:gdLst>
                <a:gd name="T0" fmla="*/ 15 w 29"/>
                <a:gd name="T1" fmla="*/ 30 h 30"/>
                <a:gd name="T2" fmla="*/ 29 w 29"/>
                <a:gd name="T3" fmla="*/ 15 h 30"/>
                <a:gd name="T4" fmla="*/ 14 w 29"/>
                <a:gd name="T5" fmla="*/ 0 h 30"/>
                <a:gd name="T6" fmla="*/ 0 w 29"/>
                <a:gd name="T7" fmla="*/ 15 h 30"/>
                <a:gd name="T8" fmla="*/ 15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cubicBezTo>
                    <a:pt x="23" y="30"/>
                    <a:pt x="29" y="23"/>
                    <a:pt x="29" y="15"/>
                  </a:cubicBezTo>
                  <a:cubicBezTo>
                    <a:pt x="29" y="7"/>
                    <a:pt x="22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6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5" name="Freeform 288"/>
            <p:cNvSpPr>
              <a:spLocks/>
            </p:cNvSpPr>
            <p:nvPr/>
          </p:nvSpPr>
          <p:spPr bwMode="auto">
            <a:xfrm>
              <a:off x="5770" y="1940"/>
              <a:ext cx="51" cy="49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4" y="29"/>
                    <a:pt x="30" y="22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6" name="Freeform 289"/>
            <p:cNvSpPr>
              <a:spLocks/>
            </p:cNvSpPr>
            <p:nvPr/>
          </p:nvSpPr>
          <p:spPr bwMode="auto">
            <a:xfrm>
              <a:off x="5775" y="2006"/>
              <a:ext cx="41" cy="10"/>
            </a:xfrm>
            <a:custGeom>
              <a:avLst/>
              <a:gdLst>
                <a:gd name="T0" fmla="*/ 24 w 24"/>
                <a:gd name="T1" fmla="*/ 6 h 6"/>
                <a:gd name="T2" fmla="*/ 12 w 24"/>
                <a:gd name="T3" fmla="*/ 0 h 6"/>
                <a:gd name="T4" fmla="*/ 0 w 24"/>
                <a:gd name="T5" fmla="*/ 6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cubicBezTo>
                    <a:pt x="22" y="2"/>
                    <a:pt x="17" y="0"/>
                    <a:pt x="12" y="0"/>
                  </a:cubicBezTo>
                  <a:cubicBezTo>
                    <a:pt x="7" y="0"/>
                    <a:pt x="2" y="2"/>
                    <a:pt x="0" y="6"/>
                  </a:cubicBezTo>
                  <a:lnTo>
                    <a:pt x="24" y="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7" name="Freeform 290"/>
            <p:cNvSpPr>
              <a:spLocks/>
            </p:cNvSpPr>
            <p:nvPr/>
          </p:nvSpPr>
          <p:spPr bwMode="auto">
            <a:xfrm>
              <a:off x="5770" y="1977"/>
              <a:ext cx="51" cy="39"/>
            </a:xfrm>
            <a:custGeom>
              <a:avLst/>
              <a:gdLst>
                <a:gd name="T0" fmla="*/ 27 w 30"/>
                <a:gd name="T1" fmla="*/ 23 h 23"/>
                <a:gd name="T2" fmla="*/ 30 w 30"/>
                <a:gd name="T3" fmla="*/ 15 h 23"/>
                <a:gd name="T4" fmla="*/ 15 w 30"/>
                <a:gd name="T5" fmla="*/ 0 h 23"/>
                <a:gd name="T6" fmla="*/ 0 w 30"/>
                <a:gd name="T7" fmla="*/ 15 h 23"/>
                <a:gd name="T8" fmla="*/ 3 w 30"/>
                <a:gd name="T9" fmla="*/ 23 h 23"/>
                <a:gd name="T10" fmla="*/ 27 w 30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3">
                  <a:moveTo>
                    <a:pt x="27" y="23"/>
                  </a:moveTo>
                  <a:cubicBezTo>
                    <a:pt x="29" y="21"/>
                    <a:pt x="30" y="18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8"/>
                    <a:pt x="1" y="21"/>
                    <a:pt x="3" y="23"/>
                  </a:cubicBezTo>
                  <a:lnTo>
                    <a:pt x="27" y="2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8" name="Freeform 291"/>
            <p:cNvSpPr>
              <a:spLocks/>
            </p:cNvSpPr>
            <p:nvPr/>
          </p:nvSpPr>
          <p:spPr bwMode="auto">
            <a:xfrm>
              <a:off x="5738" y="1955"/>
              <a:ext cx="51" cy="51"/>
            </a:xfrm>
            <a:custGeom>
              <a:avLst/>
              <a:gdLst>
                <a:gd name="T0" fmla="*/ 15 w 30"/>
                <a:gd name="T1" fmla="*/ 29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29"/>
                  </a:moveTo>
                  <a:cubicBezTo>
                    <a:pt x="24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9" name="Freeform 292"/>
            <p:cNvSpPr>
              <a:spLocks/>
            </p:cNvSpPr>
            <p:nvPr/>
          </p:nvSpPr>
          <p:spPr bwMode="auto">
            <a:xfrm>
              <a:off x="5745" y="1927"/>
              <a:ext cx="51" cy="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7"/>
                    <a:pt x="23" y="0"/>
                    <a:pt x="14" y="0"/>
                  </a:cubicBezTo>
                  <a:cubicBezTo>
                    <a:pt x="6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0" name="Freeform 293"/>
            <p:cNvSpPr>
              <a:spLocks/>
            </p:cNvSpPr>
            <p:nvPr/>
          </p:nvSpPr>
          <p:spPr bwMode="auto">
            <a:xfrm>
              <a:off x="5676" y="1927"/>
              <a:ext cx="51" cy="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1" name="Freeform 294"/>
            <p:cNvSpPr>
              <a:spLocks/>
            </p:cNvSpPr>
            <p:nvPr/>
          </p:nvSpPr>
          <p:spPr bwMode="auto">
            <a:xfrm>
              <a:off x="5720" y="1975"/>
              <a:ext cx="35" cy="36"/>
            </a:xfrm>
            <a:custGeom>
              <a:avLst/>
              <a:gdLst>
                <a:gd name="T0" fmla="*/ 11 w 21"/>
                <a:gd name="T1" fmla="*/ 21 h 21"/>
                <a:gd name="T2" fmla="*/ 21 w 21"/>
                <a:gd name="T3" fmla="*/ 10 h 21"/>
                <a:gd name="T4" fmla="*/ 10 w 21"/>
                <a:gd name="T5" fmla="*/ 0 h 21"/>
                <a:gd name="T6" fmla="*/ 0 w 21"/>
                <a:gd name="T7" fmla="*/ 10 h 21"/>
                <a:gd name="T8" fmla="*/ 11 w 21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1" y="21"/>
                  </a:moveTo>
                  <a:cubicBezTo>
                    <a:pt x="16" y="21"/>
                    <a:pt x="21" y="16"/>
                    <a:pt x="21" y="10"/>
                  </a:cubicBezTo>
                  <a:cubicBezTo>
                    <a:pt x="21" y="4"/>
                    <a:pt x="16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2" name="Freeform 295"/>
            <p:cNvSpPr>
              <a:spLocks/>
            </p:cNvSpPr>
            <p:nvPr/>
          </p:nvSpPr>
          <p:spPr bwMode="auto">
            <a:xfrm>
              <a:off x="5690" y="1960"/>
              <a:ext cx="37" cy="36"/>
            </a:xfrm>
            <a:custGeom>
              <a:avLst/>
              <a:gdLst>
                <a:gd name="T0" fmla="*/ 11 w 22"/>
                <a:gd name="T1" fmla="*/ 21 h 21"/>
                <a:gd name="T2" fmla="*/ 21 w 22"/>
                <a:gd name="T3" fmla="*/ 10 h 21"/>
                <a:gd name="T4" fmla="*/ 11 w 22"/>
                <a:gd name="T5" fmla="*/ 0 h 21"/>
                <a:gd name="T6" fmla="*/ 0 w 22"/>
                <a:gd name="T7" fmla="*/ 11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1" y="10"/>
                  </a:cubicBezTo>
                  <a:cubicBezTo>
                    <a:pt x="21" y="4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3" name="Freeform 296"/>
            <p:cNvSpPr>
              <a:spLocks/>
            </p:cNvSpPr>
            <p:nvPr/>
          </p:nvSpPr>
          <p:spPr bwMode="auto">
            <a:xfrm>
              <a:off x="5780" y="1912"/>
              <a:ext cx="37" cy="35"/>
            </a:xfrm>
            <a:custGeom>
              <a:avLst/>
              <a:gdLst>
                <a:gd name="T0" fmla="*/ 11 w 22"/>
                <a:gd name="T1" fmla="*/ 21 h 21"/>
                <a:gd name="T2" fmla="*/ 22 w 22"/>
                <a:gd name="T3" fmla="*/ 10 h 21"/>
                <a:gd name="T4" fmla="*/ 11 w 22"/>
                <a:gd name="T5" fmla="*/ 0 h 21"/>
                <a:gd name="T6" fmla="*/ 1 w 22"/>
                <a:gd name="T7" fmla="*/ 11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2" y="10"/>
                  </a:cubicBezTo>
                  <a:cubicBezTo>
                    <a:pt x="22" y="5"/>
                    <a:pt x="17" y="0"/>
                    <a:pt x="11" y="0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1" y="17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4" name="Oval 297"/>
            <p:cNvSpPr>
              <a:spLocks noChangeArrowheads="1"/>
            </p:cNvSpPr>
            <p:nvPr/>
          </p:nvSpPr>
          <p:spPr bwMode="auto">
            <a:xfrm>
              <a:off x="5869" y="1935"/>
              <a:ext cx="47" cy="47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5" name="Freeform 298"/>
            <p:cNvSpPr>
              <a:spLocks/>
            </p:cNvSpPr>
            <p:nvPr/>
          </p:nvSpPr>
          <p:spPr bwMode="auto">
            <a:xfrm>
              <a:off x="5960" y="1952"/>
              <a:ext cx="76" cy="64"/>
            </a:xfrm>
            <a:custGeom>
              <a:avLst/>
              <a:gdLst>
                <a:gd name="T0" fmla="*/ 36 w 45"/>
                <a:gd name="T1" fmla="*/ 0 h 38"/>
                <a:gd name="T2" fmla="*/ 0 w 45"/>
                <a:gd name="T3" fmla="*/ 36 h 38"/>
                <a:gd name="T4" fmla="*/ 0 w 45"/>
                <a:gd name="T5" fmla="*/ 38 h 38"/>
                <a:gd name="T6" fmla="*/ 45 w 45"/>
                <a:gd name="T7" fmla="*/ 38 h 38"/>
                <a:gd name="T8" fmla="*/ 45 w 45"/>
                <a:gd name="T9" fmla="*/ 1 h 38"/>
                <a:gd name="T10" fmla="*/ 36 w 45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8">
                  <a:moveTo>
                    <a:pt x="36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7"/>
                    <a:pt x="0" y="38"/>
                    <a:pt x="0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2" y="0"/>
                    <a:pt x="39" y="0"/>
                    <a:pt x="36" y="0"/>
                  </a:cubicBezTo>
                </a:path>
              </a:pathLst>
            </a:custGeom>
            <a:solidFill>
              <a:srgbClr val="88C2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6" name="Freeform 299"/>
            <p:cNvSpPr>
              <a:spLocks/>
            </p:cNvSpPr>
            <p:nvPr/>
          </p:nvSpPr>
          <p:spPr bwMode="auto">
            <a:xfrm>
              <a:off x="6036" y="1954"/>
              <a:ext cx="47" cy="62"/>
            </a:xfrm>
            <a:custGeom>
              <a:avLst/>
              <a:gdLst>
                <a:gd name="T0" fmla="*/ 0 w 28"/>
                <a:gd name="T1" fmla="*/ 0 h 37"/>
                <a:gd name="T2" fmla="*/ 0 w 28"/>
                <a:gd name="T3" fmla="*/ 37 h 37"/>
                <a:gd name="T4" fmla="*/ 28 w 28"/>
                <a:gd name="T5" fmla="*/ 37 h 37"/>
                <a:gd name="T6" fmla="*/ 28 w 28"/>
                <a:gd name="T7" fmla="*/ 35 h 37"/>
                <a:gd name="T8" fmla="*/ 0 w 2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7">
                  <a:moveTo>
                    <a:pt x="0" y="0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6"/>
                    <a:pt x="28" y="35"/>
                  </a:cubicBezTo>
                  <a:cubicBezTo>
                    <a:pt x="28" y="18"/>
                    <a:pt x="16" y="4"/>
                    <a:pt x="0" y="0"/>
                  </a:cubicBezTo>
                </a:path>
              </a:pathLst>
            </a:custGeom>
            <a:solidFill>
              <a:srgbClr val="9CD2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7" name="Freeform 300"/>
            <p:cNvSpPr>
              <a:spLocks/>
            </p:cNvSpPr>
            <p:nvPr/>
          </p:nvSpPr>
          <p:spPr bwMode="auto">
            <a:xfrm>
              <a:off x="5893" y="1895"/>
              <a:ext cx="64" cy="62"/>
            </a:xfrm>
            <a:custGeom>
              <a:avLst/>
              <a:gdLst>
                <a:gd name="T0" fmla="*/ 1 w 38"/>
                <a:gd name="T1" fmla="*/ 19 h 37"/>
                <a:gd name="T2" fmla="*/ 20 w 38"/>
                <a:gd name="T3" fmla="*/ 36 h 37"/>
                <a:gd name="T4" fmla="*/ 37 w 38"/>
                <a:gd name="T5" fmla="*/ 17 h 37"/>
                <a:gd name="T6" fmla="*/ 18 w 38"/>
                <a:gd name="T7" fmla="*/ 0 h 37"/>
                <a:gd name="T8" fmla="*/ 1 w 38"/>
                <a:gd name="T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1" y="19"/>
                  </a:moveTo>
                  <a:cubicBezTo>
                    <a:pt x="1" y="29"/>
                    <a:pt x="10" y="37"/>
                    <a:pt x="20" y="36"/>
                  </a:cubicBezTo>
                  <a:cubicBezTo>
                    <a:pt x="30" y="36"/>
                    <a:pt x="38" y="28"/>
                    <a:pt x="37" y="17"/>
                  </a:cubicBezTo>
                  <a:cubicBezTo>
                    <a:pt x="37" y="7"/>
                    <a:pt x="28" y="0"/>
                    <a:pt x="18" y="0"/>
                  </a:cubicBezTo>
                  <a:cubicBezTo>
                    <a:pt x="8" y="0"/>
                    <a:pt x="0" y="9"/>
                    <a:pt x="1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8" name="Freeform 301"/>
            <p:cNvSpPr>
              <a:spLocks/>
            </p:cNvSpPr>
            <p:nvPr/>
          </p:nvSpPr>
          <p:spPr bwMode="auto">
            <a:xfrm>
              <a:off x="5839" y="1967"/>
              <a:ext cx="62" cy="49"/>
            </a:xfrm>
            <a:custGeom>
              <a:avLst/>
              <a:gdLst>
                <a:gd name="T0" fmla="*/ 33 w 37"/>
                <a:gd name="T1" fmla="*/ 29 h 29"/>
                <a:gd name="T2" fmla="*/ 37 w 37"/>
                <a:gd name="T3" fmla="*/ 18 h 29"/>
                <a:gd name="T4" fmla="*/ 18 w 37"/>
                <a:gd name="T5" fmla="*/ 0 h 29"/>
                <a:gd name="T6" fmla="*/ 0 w 37"/>
                <a:gd name="T7" fmla="*/ 19 h 29"/>
                <a:gd name="T8" fmla="*/ 4 w 37"/>
                <a:gd name="T9" fmla="*/ 29 h 29"/>
                <a:gd name="T10" fmla="*/ 33 w 37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9">
                  <a:moveTo>
                    <a:pt x="33" y="29"/>
                  </a:moveTo>
                  <a:cubicBezTo>
                    <a:pt x="35" y="26"/>
                    <a:pt x="37" y="22"/>
                    <a:pt x="37" y="18"/>
                  </a:cubicBezTo>
                  <a:cubicBezTo>
                    <a:pt x="36" y="8"/>
                    <a:pt x="28" y="0"/>
                    <a:pt x="18" y="0"/>
                  </a:cubicBezTo>
                  <a:cubicBezTo>
                    <a:pt x="8" y="1"/>
                    <a:pt x="0" y="9"/>
                    <a:pt x="0" y="19"/>
                  </a:cubicBezTo>
                  <a:cubicBezTo>
                    <a:pt x="0" y="23"/>
                    <a:pt x="2" y="26"/>
                    <a:pt x="4" y="29"/>
                  </a:cubicBezTo>
                  <a:lnTo>
                    <a:pt x="33" y="29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9" name="Freeform 302"/>
            <p:cNvSpPr>
              <a:spLocks/>
            </p:cNvSpPr>
            <p:nvPr/>
          </p:nvSpPr>
          <p:spPr bwMode="auto">
            <a:xfrm>
              <a:off x="5918" y="1942"/>
              <a:ext cx="62" cy="62"/>
            </a:xfrm>
            <a:custGeom>
              <a:avLst/>
              <a:gdLst>
                <a:gd name="T0" fmla="*/ 0 w 37"/>
                <a:gd name="T1" fmla="*/ 19 h 37"/>
                <a:gd name="T2" fmla="*/ 19 w 37"/>
                <a:gd name="T3" fmla="*/ 37 h 37"/>
                <a:gd name="T4" fmla="*/ 36 w 37"/>
                <a:gd name="T5" fmla="*/ 18 h 37"/>
                <a:gd name="T6" fmla="*/ 17 w 37"/>
                <a:gd name="T7" fmla="*/ 0 h 37"/>
                <a:gd name="T8" fmla="*/ 0 w 37"/>
                <a:gd name="T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19"/>
                  </a:moveTo>
                  <a:cubicBezTo>
                    <a:pt x="0" y="29"/>
                    <a:pt x="9" y="37"/>
                    <a:pt x="19" y="37"/>
                  </a:cubicBezTo>
                  <a:cubicBezTo>
                    <a:pt x="29" y="36"/>
                    <a:pt x="37" y="28"/>
                    <a:pt x="36" y="18"/>
                  </a:cubicBezTo>
                  <a:cubicBezTo>
                    <a:pt x="36" y="8"/>
                    <a:pt x="27" y="0"/>
                    <a:pt x="17" y="0"/>
                  </a:cubicBezTo>
                  <a:cubicBezTo>
                    <a:pt x="7" y="1"/>
                    <a:pt x="0" y="9"/>
                    <a:pt x="0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0" name="Freeform 303"/>
            <p:cNvSpPr>
              <a:spLocks/>
            </p:cNvSpPr>
            <p:nvPr/>
          </p:nvSpPr>
          <p:spPr bwMode="auto">
            <a:xfrm>
              <a:off x="5814" y="1987"/>
              <a:ext cx="60" cy="29"/>
            </a:xfrm>
            <a:custGeom>
              <a:avLst/>
              <a:gdLst>
                <a:gd name="T0" fmla="*/ 36 w 36"/>
                <a:gd name="T1" fmla="*/ 17 h 17"/>
                <a:gd name="T2" fmla="*/ 17 w 36"/>
                <a:gd name="T3" fmla="*/ 1 h 17"/>
                <a:gd name="T4" fmla="*/ 0 w 36"/>
                <a:gd name="T5" fmla="*/ 17 h 17"/>
                <a:gd name="T6" fmla="*/ 36 w 36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7">
                  <a:moveTo>
                    <a:pt x="36" y="17"/>
                  </a:moveTo>
                  <a:cubicBezTo>
                    <a:pt x="35" y="8"/>
                    <a:pt x="27" y="0"/>
                    <a:pt x="17" y="1"/>
                  </a:cubicBezTo>
                  <a:cubicBezTo>
                    <a:pt x="8" y="1"/>
                    <a:pt x="0" y="8"/>
                    <a:pt x="0" y="17"/>
                  </a:cubicBezTo>
                  <a:lnTo>
                    <a:pt x="36" y="17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1" name="Freeform 304"/>
            <p:cNvSpPr>
              <a:spLocks/>
            </p:cNvSpPr>
            <p:nvPr/>
          </p:nvSpPr>
          <p:spPr bwMode="auto">
            <a:xfrm>
              <a:off x="5794" y="1994"/>
              <a:ext cx="57" cy="22"/>
            </a:xfrm>
            <a:custGeom>
              <a:avLst/>
              <a:gdLst>
                <a:gd name="T0" fmla="*/ 34 w 34"/>
                <a:gd name="T1" fmla="*/ 13 h 13"/>
                <a:gd name="T2" fmla="*/ 16 w 34"/>
                <a:gd name="T3" fmla="*/ 1 h 13"/>
                <a:gd name="T4" fmla="*/ 0 w 34"/>
                <a:gd name="T5" fmla="*/ 13 h 13"/>
                <a:gd name="T6" fmla="*/ 34 w 34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3">
                  <a:moveTo>
                    <a:pt x="34" y="13"/>
                  </a:moveTo>
                  <a:cubicBezTo>
                    <a:pt x="32" y="6"/>
                    <a:pt x="25" y="0"/>
                    <a:pt x="16" y="1"/>
                  </a:cubicBezTo>
                  <a:cubicBezTo>
                    <a:pt x="9" y="1"/>
                    <a:pt x="2" y="6"/>
                    <a:pt x="0" y="13"/>
                  </a:cubicBezTo>
                  <a:lnTo>
                    <a:pt x="34" y="1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2" name="Freeform 305"/>
            <p:cNvSpPr>
              <a:spLocks/>
            </p:cNvSpPr>
            <p:nvPr/>
          </p:nvSpPr>
          <p:spPr bwMode="auto">
            <a:xfrm>
              <a:off x="5757" y="1975"/>
              <a:ext cx="62" cy="41"/>
            </a:xfrm>
            <a:custGeom>
              <a:avLst/>
              <a:gdLst>
                <a:gd name="T0" fmla="*/ 36 w 37"/>
                <a:gd name="T1" fmla="*/ 24 h 24"/>
                <a:gd name="T2" fmla="*/ 37 w 37"/>
                <a:gd name="T3" fmla="*/ 18 h 24"/>
                <a:gd name="T4" fmla="*/ 18 w 37"/>
                <a:gd name="T5" fmla="*/ 0 h 24"/>
                <a:gd name="T6" fmla="*/ 1 w 37"/>
                <a:gd name="T7" fmla="*/ 19 h 24"/>
                <a:gd name="T8" fmla="*/ 2 w 37"/>
                <a:gd name="T9" fmla="*/ 24 h 24"/>
                <a:gd name="T10" fmla="*/ 36 w 37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4">
                  <a:moveTo>
                    <a:pt x="36" y="24"/>
                  </a:moveTo>
                  <a:cubicBezTo>
                    <a:pt x="37" y="22"/>
                    <a:pt x="37" y="20"/>
                    <a:pt x="37" y="18"/>
                  </a:cubicBezTo>
                  <a:cubicBezTo>
                    <a:pt x="37" y="8"/>
                    <a:pt x="28" y="0"/>
                    <a:pt x="18" y="0"/>
                  </a:cubicBezTo>
                  <a:cubicBezTo>
                    <a:pt x="8" y="1"/>
                    <a:pt x="0" y="9"/>
                    <a:pt x="1" y="19"/>
                  </a:cubicBezTo>
                  <a:cubicBezTo>
                    <a:pt x="1" y="21"/>
                    <a:pt x="1" y="23"/>
                    <a:pt x="2" y="24"/>
                  </a:cubicBezTo>
                  <a:lnTo>
                    <a:pt x="36" y="2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3" name="Freeform 306"/>
            <p:cNvSpPr>
              <a:spLocks/>
            </p:cNvSpPr>
            <p:nvPr/>
          </p:nvSpPr>
          <p:spPr bwMode="auto">
            <a:xfrm>
              <a:off x="5888" y="1977"/>
              <a:ext cx="62" cy="39"/>
            </a:xfrm>
            <a:custGeom>
              <a:avLst/>
              <a:gdLst>
                <a:gd name="T0" fmla="*/ 36 w 37"/>
                <a:gd name="T1" fmla="*/ 23 h 23"/>
                <a:gd name="T2" fmla="*/ 37 w 37"/>
                <a:gd name="T3" fmla="*/ 18 h 23"/>
                <a:gd name="T4" fmla="*/ 18 w 37"/>
                <a:gd name="T5" fmla="*/ 0 h 23"/>
                <a:gd name="T6" fmla="*/ 0 w 37"/>
                <a:gd name="T7" fmla="*/ 19 h 23"/>
                <a:gd name="T8" fmla="*/ 1 w 37"/>
                <a:gd name="T9" fmla="*/ 23 h 23"/>
                <a:gd name="T10" fmla="*/ 36 w 37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3">
                  <a:moveTo>
                    <a:pt x="36" y="23"/>
                  </a:moveTo>
                  <a:cubicBezTo>
                    <a:pt x="36" y="21"/>
                    <a:pt x="37" y="20"/>
                    <a:pt x="37" y="18"/>
                  </a:cubicBezTo>
                  <a:cubicBezTo>
                    <a:pt x="36" y="8"/>
                    <a:pt x="28" y="0"/>
                    <a:pt x="18" y="0"/>
                  </a:cubicBezTo>
                  <a:cubicBezTo>
                    <a:pt x="8" y="1"/>
                    <a:pt x="0" y="9"/>
                    <a:pt x="0" y="19"/>
                  </a:cubicBezTo>
                  <a:cubicBezTo>
                    <a:pt x="0" y="21"/>
                    <a:pt x="0" y="22"/>
                    <a:pt x="1" y="23"/>
                  </a:cubicBezTo>
                  <a:lnTo>
                    <a:pt x="36" y="2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4" name="Freeform 307"/>
            <p:cNvSpPr>
              <a:spLocks/>
            </p:cNvSpPr>
            <p:nvPr/>
          </p:nvSpPr>
          <p:spPr bwMode="auto">
            <a:xfrm>
              <a:off x="5801" y="1938"/>
              <a:ext cx="62" cy="63"/>
            </a:xfrm>
            <a:custGeom>
              <a:avLst/>
              <a:gdLst>
                <a:gd name="T0" fmla="*/ 0 w 37"/>
                <a:gd name="T1" fmla="*/ 20 h 37"/>
                <a:gd name="T2" fmla="*/ 19 w 37"/>
                <a:gd name="T3" fmla="*/ 37 h 37"/>
                <a:gd name="T4" fmla="*/ 37 w 37"/>
                <a:gd name="T5" fmla="*/ 18 h 37"/>
                <a:gd name="T6" fmla="*/ 18 w 37"/>
                <a:gd name="T7" fmla="*/ 1 h 37"/>
                <a:gd name="T8" fmla="*/ 0 w 37"/>
                <a:gd name="T9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20"/>
                  </a:moveTo>
                  <a:cubicBezTo>
                    <a:pt x="1" y="30"/>
                    <a:pt x="9" y="37"/>
                    <a:pt x="19" y="37"/>
                  </a:cubicBezTo>
                  <a:cubicBezTo>
                    <a:pt x="29" y="37"/>
                    <a:pt x="37" y="28"/>
                    <a:pt x="37" y="18"/>
                  </a:cubicBezTo>
                  <a:cubicBezTo>
                    <a:pt x="36" y="8"/>
                    <a:pt x="28" y="0"/>
                    <a:pt x="18" y="1"/>
                  </a:cubicBezTo>
                  <a:cubicBezTo>
                    <a:pt x="8" y="1"/>
                    <a:pt x="0" y="9"/>
                    <a:pt x="0" y="2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5" name="Freeform 308"/>
            <p:cNvSpPr>
              <a:spLocks/>
            </p:cNvSpPr>
            <p:nvPr/>
          </p:nvSpPr>
          <p:spPr bwMode="auto">
            <a:xfrm>
              <a:off x="5921" y="1984"/>
              <a:ext cx="63" cy="32"/>
            </a:xfrm>
            <a:custGeom>
              <a:avLst/>
              <a:gdLst>
                <a:gd name="T0" fmla="*/ 37 w 37"/>
                <a:gd name="T1" fmla="*/ 19 h 19"/>
                <a:gd name="T2" fmla="*/ 37 w 37"/>
                <a:gd name="T3" fmla="*/ 18 h 19"/>
                <a:gd name="T4" fmla="*/ 18 w 37"/>
                <a:gd name="T5" fmla="*/ 0 h 19"/>
                <a:gd name="T6" fmla="*/ 0 w 37"/>
                <a:gd name="T7" fmla="*/ 19 h 19"/>
                <a:gd name="T8" fmla="*/ 0 w 37"/>
                <a:gd name="T9" fmla="*/ 19 h 19"/>
                <a:gd name="T10" fmla="*/ 37 w 37"/>
                <a:gd name="T1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9">
                  <a:moveTo>
                    <a:pt x="37" y="19"/>
                  </a:moveTo>
                  <a:cubicBezTo>
                    <a:pt x="37" y="19"/>
                    <a:pt x="37" y="18"/>
                    <a:pt x="37" y="18"/>
                  </a:cubicBezTo>
                  <a:cubicBezTo>
                    <a:pt x="36" y="7"/>
                    <a:pt x="28" y="0"/>
                    <a:pt x="18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37" y="19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Freeform 309"/>
            <p:cNvSpPr>
              <a:spLocks/>
            </p:cNvSpPr>
            <p:nvPr/>
          </p:nvSpPr>
          <p:spPr bwMode="auto">
            <a:xfrm>
              <a:off x="5848" y="1918"/>
              <a:ext cx="62" cy="62"/>
            </a:xfrm>
            <a:custGeom>
              <a:avLst/>
              <a:gdLst>
                <a:gd name="T0" fmla="*/ 0 w 37"/>
                <a:gd name="T1" fmla="*/ 19 h 37"/>
                <a:gd name="T2" fmla="*/ 19 w 37"/>
                <a:gd name="T3" fmla="*/ 37 h 37"/>
                <a:gd name="T4" fmla="*/ 37 w 37"/>
                <a:gd name="T5" fmla="*/ 18 h 37"/>
                <a:gd name="T6" fmla="*/ 18 w 37"/>
                <a:gd name="T7" fmla="*/ 0 h 37"/>
                <a:gd name="T8" fmla="*/ 0 w 37"/>
                <a:gd name="T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0" y="19"/>
                  </a:moveTo>
                  <a:cubicBezTo>
                    <a:pt x="1" y="29"/>
                    <a:pt x="9" y="37"/>
                    <a:pt x="19" y="37"/>
                  </a:cubicBezTo>
                  <a:cubicBezTo>
                    <a:pt x="29" y="36"/>
                    <a:pt x="37" y="28"/>
                    <a:pt x="37" y="18"/>
                  </a:cubicBezTo>
                  <a:cubicBezTo>
                    <a:pt x="36" y="8"/>
                    <a:pt x="28" y="0"/>
                    <a:pt x="18" y="0"/>
                  </a:cubicBezTo>
                  <a:cubicBezTo>
                    <a:pt x="8" y="1"/>
                    <a:pt x="0" y="9"/>
                    <a:pt x="0" y="1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Freeform 310"/>
            <p:cNvSpPr>
              <a:spLocks/>
            </p:cNvSpPr>
            <p:nvPr/>
          </p:nvSpPr>
          <p:spPr bwMode="auto">
            <a:xfrm>
              <a:off x="5879" y="1954"/>
              <a:ext cx="46" cy="45"/>
            </a:xfrm>
            <a:custGeom>
              <a:avLst/>
              <a:gdLst>
                <a:gd name="T0" fmla="*/ 0 w 27"/>
                <a:gd name="T1" fmla="*/ 14 h 27"/>
                <a:gd name="T2" fmla="*/ 14 w 27"/>
                <a:gd name="T3" fmla="*/ 26 h 27"/>
                <a:gd name="T4" fmla="*/ 26 w 27"/>
                <a:gd name="T5" fmla="*/ 13 h 27"/>
                <a:gd name="T6" fmla="*/ 13 w 27"/>
                <a:gd name="T7" fmla="*/ 0 h 27"/>
                <a:gd name="T8" fmla="*/ 0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0" y="14"/>
                  </a:moveTo>
                  <a:cubicBezTo>
                    <a:pt x="1" y="21"/>
                    <a:pt x="7" y="27"/>
                    <a:pt x="14" y="26"/>
                  </a:cubicBezTo>
                  <a:cubicBezTo>
                    <a:pt x="21" y="26"/>
                    <a:pt x="27" y="20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  <a:cubicBezTo>
                    <a:pt x="6" y="1"/>
                    <a:pt x="0" y="7"/>
                    <a:pt x="0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311"/>
            <p:cNvSpPr>
              <a:spLocks/>
            </p:cNvSpPr>
            <p:nvPr/>
          </p:nvSpPr>
          <p:spPr bwMode="auto">
            <a:xfrm>
              <a:off x="5896" y="1917"/>
              <a:ext cx="46" cy="45"/>
            </a:xfrm>
            <a:custGeom>
              <a:avLst/>
              <a:gdLst>
                <a:gd name="T0" fmla="*/ 1 w 27"/>
                <a:gd name="T1" fmla="*/ 14 h 27"/>
                <a:gd name="T2" fmla="*/ 14 w 27"/>
                <a:gd name="T3" fmla="*/ 27 h 27"/>
                <a:gd name="T4" fmla="*/ 27 w 27"/>
                <a:gd name="T5" fmla="*/ 13 h 27"/>
                <a:gd name="T6" fmla="*/ 13 w 27"/>
                <a:gd name="T7" fmla="*/ 0 h 27"/>
                <a:gd name="T8" fmla="*/ 1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1" y="14"/>
                  </a:moveTo>
                  <a:cubicBezTo>
                    <a:pt x="1" y="21"/>
                    <a:pt x="7" y="27"/>
                    <a:pt x="14" y="27"/>
                  </a:cubicBezTo>
                  <a:cubicBezTo>
                    <a:pt x="21" y="26"/>
                    <a:pt x="27" y="20"/>
                    <a:pt x="27" y="13"/>
                  </a:cubicBezTo>
                  <a:cubicBezTo>
                    <a:pt x="26" y="6"/>
                    <a:pt x="20" y="0"/>
                    <a:pt x="13" y="0"/>
                  </a:cubicBezTo>
                  <a:cubicBezTo>
                    <a:pt x="6" y="1"/>
                    <a:pt x="0" y="7"/>
                    <a:pt x="1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312"/>
            <p:cNvSpPr>
              <a:spLocks/>
            </p:cNvSpPr>
            <p:nvPr/>
          </p:nvSpPr>
          <p:spPr bwMode="auto">
            <a:xfrm>
              <a:off x="5777" y="1940"/>
              <a:ext cx="45" cy="45"/>
            </a:xfrm>
            <a:custGeom>
              <a:avLst/>
              <a:gdLst>
                <a:gd name="T0" fmla="*/ 0 w 27"/>
                <a:gd name="T1" fmla="*/ 14 h 27"/>
                <a:gd name="T2" fmla="*/ 14 w 27"/>
                <a:gd name="T3" fmla="*/ 26 h 27"/>
                <a:gd name="T4" fmla="*/ 26 w 27"/>
                <a:gd name="T5" fmla="*/ 13 h 27"/>
                <a:gd name="T6" fmla="*/ 13 w 27"/>
                <a:gd name="T7" fmla="*/ 0 h 27"/>
                <a:gd name="T8" fmla="*/ 0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0" y="14"/>
                  </a:moveTo>
                  <a:cubicBezTo>
                    <a:pt x="1" y="21"/>
                    <a:pt x="7" y="27"/>
                    <a:pt x="14" y="26"/>
                  </a:cubicBezTo>
                  <a:cubicBezTo>
                    <a:pt x="21" y="26"/>
                    <a:pt x="27" y="20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  <a:cubicBezTo>
                    <a:pt x="6" y="1"/>
                    <a:pt x="0" y="7"/>
                    <a:pt x="0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313"/>
            <p:cNvSpPr>
              <a:spLocks/>
            </p:cNvSpPr>
            <p:nvPr/>
          </p:nvSpPr>
          <p:spPr bwMode="auto">
            <a:xfrm>
              <a:off x="5963" y="1960"/>
              <a:ext cx="51" cy="51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314"/>
            <p:cNvSpPr>
              <a:spLocks/>
            </p:cNvSpPr>
            <p:nvPr/>
          </p:nvSpPr>
          <p:spPr bwMode="auto">
            <a:xfrm>
              <a:off x="5989" y="1935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Freeform 315"/>
            <p:cNvSpPr>
              <a:spLocks/>
            </p:cNvSpPr>
            <p:nvPr/>
          </p:nvSpPr>
          <p:spPr bwMode="auto">
            <a:xfrm>
              <a:off x="5962" y="1923"/>
              <a:ext cx="43" cy="44"/>
            </a:xfrm>
            <a:custGeom>
              <a:avLst/>
              <a:gdLst>
                <a:gd name="T0" fmla="*/ 13 w 26"/>
                <a:gd name="T1" fmla="*/ 26 h 26"/>
                <a:gd name="T2" fmla="*/ 26 w 26"/>
                <a:gd name="T3" fmla="*/ 13 h 26"/>
                <a:gd name="T4" fmla="*/ 12 w 26"/>
                <a:gd name="T5" fmla="*/ 1 h 26"/>
                <a:gd name="T6" fmla="*/ 0 w 26"/>
                <a:gd name="T7" fmla="*/ 14 h 26"/>
                <a:gd name="T8" fmla="*/ 13 w 26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13" y="26"/>
                  </a:moveTo>
                  <a:cubicBezTo>
                    <a:pt x="20" y="26"/>
                    <a:pt x="26" y="20"/>
                    <a:pt x="26" y="13"/>
                  </a:cubicBezTo>
                  <a:cubicBezTo>
                    <a:pt x="25" y="6"/>
                    <a:pt x="20" y="0"/>
                    <a:pt x="12" y="1"/>
                  </a:cubicBezTo>
                  <a:cubicBezTo>
                    <a:pt x="5" y="1"/>
                    <a:pt x="0" y="7"/>
                    <a:pt x="0" y="14"/>
                  </a:cubicBezTo>
                  <a:cubicBezTo>
                    <a:pt x="0" y="21"/>
                    <a:pt x="6" y="26"/>
                    <a:pt x="13" y="26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Freeform 316"/>
            <p:cNvSpPr>
              <a:spLocks/>
            </p:cNvSpPr>
            <p:nvPr/>
          </p:nvSpPr>
          <p:spPr bwMode="auto">
            <a:xfrm>
              <a:off x="6029" y="1918"/>
              <a:ext cx="23" cy="22"/>
            </a:xfrm>
            <a:custGeom>
              <a:avLst/>
              <a:gdLst>
                <a:gd name="T0" fmla="*/ 7 w 14"/>
                <a:gd name="T1" fmla="*/ 13 h 13"/>
                <a:gd name="T2" fmla="*/ 14 w 14"/>
                <a:gd name="T3" fmla="*/ 6 h 13"/>
                <a:gd name="T4" fmla="*/ 7 w 14"/>
                <a:gd name="T5" fmla="*/ 0 h 13"/>
                <a:gd name="T6" fmla="*/ 0 w 14"/>
                <a:gd name="T7" fmla="*/ 7 h 13"/>
                <a:gd name="T8" fmla="*/ 7 w 14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cubicBezTo>
                    <a:pt x="11" y="13"/>
                    <a:pt x="14" y="10"/>
                    <a:pt x="14" y="6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317"/>
            <p:cNvSpPr>
              <a:spLocks/>
            </p:cNvSpPr>
            <p:nvPr/>
          </p:nvSpPr>
          <p:spPr bwMode="auto">
            <a:xfrm>
              <a:off x="6036" y="1970"/>
              <a:ext cx="48" cy="46"/>
            </a:xfrm>
            <a:custGeom>
              <a:avLst/>
              <a:gdLst>
                <a:gd name="T0" fmla="*/ 7 w 29"/>
                <a:gd name="T1" fmla="*/ 27 h 27"/>
                <a:gd name="T2" fmla="*/ 22 w 29"/>
                <a:gd name="T3" fmla="*/ 27 h 27"/>
                <a:gd name="T4" fmla="*/ 29 w 29"/>
                <a:gd name="T5" fmla="*/ 14 h 27"/>
                <a:gd name="T6" fmla="*/ 14 w 29"/>
                <a:gd name="T7" fmla="*/ 0 h 27"/>
                <a:gd name="T8" fmla="*/ 0 w 29"/>
                <a:gd name="T9" fmla="*/ 15 h 27"/>
                <a:gd name="T10" fmla="*/ 7 w 29"/>
                <a:gd name="T1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7">
                  <a:moveTo>
                    <a:pt x="7" y="27"/>
                  </a:moveTo>
                  <a:cubicBezTo>
                    <a:pt x="22" y="27"/>
                    <a:pt x="22" y="27"/>
                    <a:pt x="22" y="27"/>
                  </a:cubicBezTo>
                  <a:cubicBezTo>
                    <a:pt x="27" y="25"/>
                    <a:pt x="29" y="20"/>
                    <a:pt x="29" y="14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0"/>
                    <a:pt x="3" y="25"/>
                    <a:pt x="7" y="27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318"/>
            <p:cNvSpPr>
              <a:spLocks/>
            </p:cNvSpPr>
            <p:nvPr/>
          </p:nvSpPr>
          <p:spPr bwMode="auto">
            <a:xfrm>
              <a:off x="6041" y="2007"/>
              <a:ext cx="37" cy="9"/>
            </a:xfrm>
            <a:custGeom>
              <a:avLst/>
              <a:gdLst>
                <a:gd name="T0" fmla="*/ 22 w 22"/>
                <a:gd name="T1" fmla="*/ 5 h 5"/>
                <a:gd name="T2" fmla="*/ 11 w 22"/>
                <a:gd name="T3" fmla="*/ 0 h 5"/>
                <a:gd name="T4" fmla="*/ 0 w 22"/>
                <a:gd name="T5" fmla="*/ 5 h 5"/>
                <a:gd name="T6" fmla="*/ 22 w 22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">
                  <a:moveTo>
                    <a:pt x="22" y="5"/>
                  </a:moveTo>
                  <a:cubicBezTo>
                    <a:pt x="20" y="2"/>
                    <a:pt x="16" y="0"/>
                    <a:pt x="11" y="0"/>
                  </a:cubicBezTo>
                  <a:cubicBezTo>
                    <a:pt x="7" y="0"/>
                    <a:pt x="3" y="2"/>
                    <a:pt x="0" y="5"/>
                  </a:cubicBezTo>
                  <a:lnTo>
                    <a:pt x="22" y="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319"/>
            <p:cNvSpPr>
              <a:spLocks/>
            </p:cNvSpPr>
            <p:nvPr/>
          </p:nvSpPr>
          <p:spPr bwMode="auto">
            <a:xfrm>
              <a:off x="6002" y="1985"/>
              <a:ext cx="50" cy="31"/>
            </a:xfrm>
            <a:custGeom>
              <a:avLst/>
              <a:gdLst>
                <a:gd name="T0" fmla="*/ 30 w 30"/>
                <a:gd name="T1" fmla="*/ 18 h 18"/>
                <a:gd name="T2" fmla="*/ 30 w 30"/>
                <a:gd name="T3" fmla="*/ 14 h 18"/>
                <a:gd name="T4" fmla="*/ 15 w 30"/>
                <a:gd name="T5" fmla="*/ 0 h 18"/>
                <a:gd name="T6" fmla="*/ 1 w 30"/>
                <a:gd name="T7" fmla="*/ 15 h 18"/>
                <a:gd name="T8" fmla="*/ 1 w 30"/>
                <a:gd name="T9" fmla="*/ 18 h 18"/>
                <a:gd name="T10" fmla="*/ 3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30" y="18"/>
                  </a:moveTo>
                  <a:cubicBezTo>
                    <a:pt x="30" y="17"/>
                    <a:pt x="30" y="16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16"/>
                    <a:pt x="1" y="17"/>
                    <a:pt x="1" y="18"/>
                  </a:cubicBezTo>
                  <a:lnTo>
                    <a:pt x="30" y="18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320"/>
            <p:cNvSpPr>
              <a:spLocks/>
            </p:cNvSpPr>
            <p:nvPr/>
          </p:nvSpPr>
          <p:spPr bwMode="auto">
            <a:xfrm>
              <a:off x="6009" y="1957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1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1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321"/>
            <p:cNvSpPr>
              <a:spLocks/>
            </p:cNvSpPr>
            <p:nvPr/>
          </p:nvSpPr>
          <p:spPr bwMode="auto">
            <a:xfrm>
              <a:off x="5985" y="2006"/>
              <a:ext cx="32" cy="10"/>
            </a:xfrm>
            <a:custGeom>
              <a:avLst/>
              <a:gdLst>
                <a:gd name="T0" fmla="*/ 19 w 19"/>
                <a:gd name="T1" fmla="*/ 6 h 6"/>
                <a:gd name="T2" fmla="*/ 10 w 19"/>
                <a:gd name="T3" fmla="*/ 0 h 6"/>
                <a:gd name="T4" fmla="*/ 0 w 19"/>
                <a:gd name="T5" fmla="*/ 6 h 6"/>
                <a:gd name="T6" fmla="*/ 19 w 19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8" y="2"/>
                    <a:pt x="14" y="0"/>
                    <a:pt x="10" y="0"/>
                  </a:cubicBezTo>
                  <a:cubicBezTo>
                    <a:pt x="5" y="0"/>
                    <a:pt x="2" y="2"/>
                    <a:pt x="0" y="6"/>
                  </a:cubicBezTo>
                  <a:lnTo>
                    <a:pt x="19" y="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322"/>
            <p:cNvSpPr>
              <a:spLocks/>
            </p:cNvSpPr>
            <p:nvPr/>
          </p:nvSpPr>
          <p:spPr bwMode="auto">
            <a:xfrm>
              <a:off x="5953" y="1990"/>
              <a:ext cx="37" cy="26"/>
            </a:xfrm>
            <a:custGeom>
              <a:avLst/>
              <a:gdLst>
                <a:gd name="T0" fmla="*/ 21 w 22"/>
                <a:gd name="T1" fmla="*/ 15 h 15"/>
                <a:gd name="T2" fmla="*/ 22 w 22"/>
                <a:gd name="T3" fmla="*/ 10 h 15"/>
                <a:gd name="T4" fmla="*/ 11 w 22"/>
                <a:gd name="T5" fmla="*/ 0 h 15"/>
                <a:gd name="T6" fmla="*/ 0 w 22"/>
                <a:gd name="T7" fmla="*/ 11 h 15"/>
                <a:gd name="T8" fmla="*/ 2 w 22"/>
                <a:gd name="T9" fmla="*/ 15 h 15"/>
                <a:gd name="T10" fmla="*/ 21 w 22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5">
                  <a:moveTo>
                    <a:pt x="21" y="15"/>
                  </a:moveTo>
                  <a:cubicBezTo>
                    <a:pt x="21" y="14"/>
                    <a:pt x="22" y="12"/>
                    <a:pt x="22" y="10"/>
                  </a:cubicBezTo>
                  <a:cubicBezTo>
                    <a:pt x="22" y="5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1" y="12"/>
                    <a:pt x="1" y="14"/>
                    <a:pt x="2" y="15"/>
                  </a:cubicBezTo>
                  <a:lnTo>
                    <a:pt x="21" y="1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323"/>
            <p:cNvSpPr>
              <a:spLocks/>
            </p:cNvSpPr>
            <p:nvPr/>
          </p:nvSpPr>
          <p:spPr bwMode="auto">
            <a:xfrm>
              <a:off x="6046" y="1942"/>
              <a:ext cx="35" cy="35"/>
            </a:xfrm>
            <a:custGeom>
              <a:avLst/>
              <a:gdLst>
                <a:gd name="T0" fmla="*/ 11 w 21"/>
                <a:gd name="T1" fmla="*/ 21 h 21"/>
                <a:gd name="T2" fmla="*/ 21 w 21"/>
                <a:gd name="T3" fmla="*/ 11 h 21"/>
                <a:gd name="T4" fmla="*/ 10 w 21"/>
                <a:gd name="T5" fmla="*/ 0 h 21"/>
                <a:gd name="T6" fmla="*/ 0 w 21"/>
                <a:gd name="T7" fmla="*/ 11 h 21"/>
                <a:gd name="T8" fmla="*/ 11 w 21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1" y="21"/>
                  </a:moveTo>
                  <a:cubicBezTo>
                    <a:pt x="17" y="21"/>
                    <a:pt x="21" y="16"/>
                    <a:pt x="21" y="11"/>
                  </a:cubicBez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324"/>
            <p:cNvSpPr>
              <a:spLocks/>
            </p:cNvSpPr>
            <p:nvPr/>
          </p:nvSpPr>
          <p:spPr bwMode="auto">
            <a:xfrm>
              <a:off x="6044" y="1964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2" name="Freeform 325"/>
            <p:cNvSpPr>
              <a:spLocks/>
            </p:cNvSpPr>
            <p:nvPr/>
          </p:nvSpPr>
          <p:spPr bwMode="auto">
            <a:xfrm>
              <a:off x="6067" y="1938"/>
              <a:ext cx="51" cy="51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3" name="Freeform 326"/>
            <p:cNvSpPr>
              <a:spLocks/>
            </p:cNvSpPr>
            <p:nvPr/>
          </p:nvSpPr>
          <p:spPr bwMode="auto">
            <a:xfrm>
              <a:off x="6114" y="1972"/>
              <a:ext cx="51" cy="44"/>
            </a:xfrm>
            <a:custGeom>
              <a:avLst/>
              <a:gdLst>
                <a:gd name="T0" fmla="*/ 5 w 30"/>
                <a:gd name="T1" fmla="*/ 26 h 26"/>
                <a:gd name="T2" fmla="*/ 25 w 30"/>
                <a:gd name="T3" fmla="*/ 26 h 26"/>
                <a:gd name="T4" fmla="*/ 30 w 30"/>
                <a:gd name="T5" fmla="*/ 15 h 26"/>
                <a:gd name="T6" fmla="*/ 15 w 30"/>
                <a:gd name="T7" fmla="*/ 0 h 26"/>
                <a:gd name="T8" fmla="*/ 0 w 30"/>
                <a:gd name="T9" fmla="*/ 16 h 26"/>
                <a:gd name="T10" fmla="*/ 5 w 30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6">
                  <a:moveTo>
                    <a:pt x="5" y="26"/>
                  </a:moveTo>
                  <a:cubicBezTo>
                    <a:pt x="25" y="26"/>
                    <a:pt x="25" y="26"/>
                    <a:pt x="25" y="26"/>
                  </a:cubicBezTo>
                  <a:cubicBezTo>
                    <a:pt x="28" y="23"/>
                    <a:pt x="30" y="20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20"/>
                    <a:pt x="2" y="24"/>
                    <a:pt x="5" y="26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327"/>
            <p:cNvSpPr>
              <a:spLocks/>
            </p:cNvSpPr>
            <p:nvPr/>
          </p:nvSpPr>
          <p:spPr bwMode="auto">
            <a:xfrm>
              <a:off x="6123" y="2011"/>
              <a:ext cx="32" cy="5"/>
            </a:xfrm>
            <a:custGeom>
              <a:avLst/>
              <a:gdLst>
                <a:gd name="T0" fmla="*/ 19 w 19"/>
                <a:gd name="T1" fmla="*/ 3 h 3"/>
                <a:gd name="T2" fmla="*/ 9 w 19"/>
                <a:gd name="T3" fmla="*/ 0 h 3"/>
                <a:gd name="T4" fmla="*/ 0 w 19"/>
                <a:gd name="T5" fmla="*/ 3 h 3"/>
                <a:gd name="T6" fmla="*/ 19 w 19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3">
                  <a:moveTo>
                    <a:pt x="19" y="3"/>
                  </a:moveTo>
                  <a:cubicBezTo>
                    <a:pt x="16" y="1"/>
                    <a:pt x="13" y="0"/>
                    <a:pt x="9" y="0"/>
                  </a:cubicBezTo>
                  <a:cubicBezTo>
                    <a:pt x="6" y="0"/>
                    <a:pt x="3" y="1"/>
                    <a:pt x="0" y="3"/>
                  </a:cubicBezTo>
                  <a:lnTo>
                    <a:pt x="19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Freeform 328"/>
            <p:cNvSpPr>
              <a:spLocks/>
            </p:cNvSpPr>
            <p:nvPr/>
          </p:nvSpPr>
          <p:spPr bwMode="auto">
            <a:xfrm>
              <a:off x="6083" y="1987"/>
              <a:ext cx="50" cy="29"/>
            </a:xfrm>
            <a:custGeom>
              <a:avLst/>
              <a:gdLst>
                <a:gd name="T0" fmla="*/ 30 w 30"/>
                <a:gd name="T1" fmla="*/ 17 h 17"/>
                <a:gd name="T2" fmla="*/ 30 w 30"/>
                <a:gd name="T3" fmla="*/ 15 h 17"/>
                <a:gd name="T4" fmla="*/ 15 w 30"/>
                <a:gd name="T5" fmla="*/ 1 h 17"/>
                <a:gd name="T6" fmla="*/ 0 w 30"/>
                <a:gd name="T7" fmla="*/ 16 h 17"/>
                <a:gd name="T8" fmla="*/ 0 w 30"/>
                <a:gd name="T9" fmla="*/ 17 h 17"/>
                <a:gd name="T10" fmla="*/ 30 w 30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7">
                  <a:moveTo>
                    <a:pt x="30" y="17"/>
                  </a:moveTo>
                  <a:cubicBezTo>
                    <a:pt x="30" y="17"/>
                    <a:pt x="30" y="16"/>
                    <a:pt x="30" y="15"/>
                  </a:cubicBezTo>
                  <a:cubicBezTo>
                    <a:pt x="30" y="7"/>
                    <a:pt x="23" y="0"/>
                    <a:pt x="15" y="1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lnTo>
                    <a:pt x="30" y="17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329"/>
            <p:cNvSpPr>
              <a:spLocks/>
            </p:cNvSpPr>
            <p:nvPr/>
          </p:nvSpPr>
          <p:spPr bwMode="auto">
            <a:xfrm>
              <a:off x="6088" y="1960"/>
              <a:ext cx="50" cy="51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1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24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330"/>
            <p:cNvSpPr>
              <a:spLocks/>
            </p:cNvSpPr>
            <p:nvPr/>
          </p:nvSpPr>
          <p:spPr bwMode="auto">
            <a:xfrm>
              <a:off x="6066" y="2007"/>
              <a:ext cx="30" cy="9"/>
            </a:xfrm>
            <a:custGeom>
              <a:avLst/>
              <a:gdLst>
                <a:gd name="T0" fmla="*/ 18 w 18"/>
                <a:gd name="T1" fmla="*/ 5 h 5"/>
                <a:gd name="T2" fmla="*/ 9 w 18"/>
                <a:gd name="T3" fmla="*/ 1 h 5"/>
                <a:gd name="T4" fmla="*/ 0 w 18"/>
                <a:gd name="T5" fmla="*/ 5 h 5"/>
                <a:gd name="T6" fmla="*/ 18 w 1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5">
                  <a:moveTo>
                    <a:pt x="18" y="5"/>
                  </a:moveTo>
                  <a:cubicBezTo>
                    <a:pt x="16" y="2"/>
                    <a:pt x="13" y="0"/>
                    <a:pt x="9" y="1"/>
                  </a:cubicBezTo>
                  <a:cubicBezTo>
                    <a:pt x="5" y="1"/>
                    <a:pt x="2" y="2"/>
                    <a:pt x="0" y="5"/>
                  </a:cubicBezTo>
                  <a:lnTo>
                    <a:pt x="18" y="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331"/>
            <p:cNvSpPr>
              <a:spLocks/>
            </p:cNvSpPr>
            <p:nvPr/>
          </p:nvSpPr>
          <p:spPr bwMode="auto">
            <a:xfrm>
              <a:off x="6034" y="1994"/>
              <a:ext cx="35" cy="22"/>
            </a:xfrm>
            <a:custGeom>
              <a:avLst/>
              <a:gdLst>
                <a:gd name="T0" fmla="*/ 21 w 21"/>
                <a:gd name="T1" fmla="*/ 13 h 13"/>
                <a:gd name="T2" fmla="*/ 21 w 21"/>
                <a:gd name="T3" fmla="*/ 10 h 13"/>
                <a:gd name="T4" fmla="*/ 10 w 21"/>
                <a:gd name="T5" fmla="*/ 0 h 13"/>
                <a:gd name="T6" fmla="*/ 0 w 21"/>
                <a:gd name="T7" fmla="*/ 11 h 13"/>
                <a:gd name="T8" fmla="*/ 0 w 21"/>
                <a:gd name="T9" fmla="*/ 13 h 13"/>
                <a:gd name="T10" fmla="*/ 21 w 21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3">
                  <a:moveTo>
                    <a:pt x="21" y="13"/>
                  </a:moveTo>
                  <a:cubicBezTo>
                    <a:pt x="21" y="12"/>
                    <a:pt x="21" y="11"/>
                    <a:pt x="21" y="10"/>
                  </a:cubicBezTo>
                  <a:cubicBezTo>
                    <a:pt x="21" y="4"/>
                    <a:pt x="16" y="0"/>
                    <a:pt x="10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"/>
                    <a:pt x="0" y="12"/>
                    <a:pt x="0" y="13"/>
                  </a:cubicBezTo>
                  <a:lnTo>
                    <a:pt x="21" y="1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9" name="Freeform 332"/>
            <p:cNvSpPr>
              <a:spLocks/>
            </p:cNvSpPr>
            <p:nvPr/>
          </p:nvSpPr>
          <p:spPr bwMode="auto">
            <a:xfrm>
              <a:off x="6125" y="1945"/>
              <a:ext cx="36" cy="35"/>
            </a:xfrm>
            <a:custGeom>
              <a:avLst/>
              <a:gdLst>
                <a:gd name="T0" fmla="*/ 11 w 22"/>
                <a:gd name="T1" fmla="*/ 21 h 21"/>
                <a:gd name="T2" fmla="*/ 22 w 22"/>
                <a:gd name="T3" fmla="*/ 10 h 21"/>
                <a:gd name="T4" fmla="*/ 11 w 22"/>
                <a:gd name="T5" fmla="*/ 0 h 21"/>
                <a:gd name="T6" fmla="*/ 0 w 22"/>
                <a:gd name="T7" fmla="*/ 11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2" y="10"/>
                  </a:cubicBezTo>
                  <a:cubicBezTo>
                    <a:pt x="22" y="4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6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0" name="Freeform 333"/>
            <p:cNvSpPr>
              <a:spLocks/>
            </p:cNvSpPr>
            <p:nvPr/>
          </p:nvSpPr>
          <p:spPr bwMode="auto">
            <a:xfrm>
              <a:off x="6118" y="1948"/>
              <a:ext cx="55" cy="56"/>
            </a:xfrm>
            <a:custGeom>
              <a:avLst/>
              <a:gdLst>
                <a:gd name="T0" fmla="*/ 17 w 33"/>
                <a:gd name="T1" fmla="*/ 33 h 33"/>
                <a:gd name="T2" fmla="*/ 33 w 33"/>
                <a:gd name="T3" fmla="*/ 17 h 33"/>
                <a:gd name="T4" fmla="*/ 17 w 33"/>
                <a:gd name="T5" fmla="*/ 0 h 33"/>
                <a:gd name="T6" fmla="*/ 0 w 33"/>
                <a:gd name="T7" fmla="*/ 17 h 33"/>
                <a:gd name="T8" fmla="*/ 17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26" y="33"/>
                    <a:pt x="33" y="26"/>
                    <a:pt x="33" y="17"/>
                  </a:cubicBezTo>
                  <a:cubicBezTo>
                    <a:pt x="33" y="7"/>
                    <a:pt x="26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1" y="26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1" name="Freeform 334"/>
            <p:cNvSpPr>
              <a:spLocks/>
            </p:cNvSpPr>
            <p:nvPr/>
          </p:nvSpPr>
          <p:spPr bwMode="auto">
            <a:xfrm>
              <a:off x="6145" y="1922"/>
              <a:ext cx="57" cy="55"/>
            </a:xfrm>
            <a:custGeom>
              <a:avLst/>
              <a:gdLst>
                <a:gd name="T0" fmla="*/ 17 w 34"/>
                <a:gd name="T1" fmla="*/ 33 h 33"/>
                <a:gd name="T2" fmla="*/ 33 w 34"/>
                <a:gd name="T3" fmla="*/ 16 h 33"/>
                <a:gd name="T4" fmla="*/ 17 w 34"/>
                <a:gd name="T5" fmla="*/ 0 h 33"/>
                <a:gd name="T6" fmla="*/ 1 w 34"/>
                <a:gd name="T7" fmla="*/ 16 h 33"/>
                <a:gd name="T8" fmla="*/ 17 w 34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26" y="32"/>
                    <a:pt x="34" y="25"/>
                    <a:pt x="33" y="16"/>
                  </a:cubicBezTo>
                  <a:cubicBezTo>
                    <a:pt x="33" y="7"/>
                    <a:pt x="26" y="0"/>
                    <a:pt x="17" y="0"/>
                  </a:cubicBezTo>
                  <a:cubicBezTo>
                    <a:pt x="8" y="0"/>
                    <a:pt x="0" y="7"/>
                    <a:pt x="1" y="16"/>
                  </a:cubicBezTo>
                  <a:cubicBezTo>
                    <a:pt x="1" y="25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2" name="Freeform 335"/>
            <p:cNvSpPr>
              <a:spLocks/>
            </p:cNvSpPr>
            <p:nvPr/>
          </p:nvSpPr>
          <p:spPr bwMode="auto">
            <a:xfrm>
              <a:off x="6197" y="1959"/>
              <a:ext cx="55" cy="55"/>
            </a:xfrm>
            <a:custGeom>
              <a:avLst/>
              <a:gdLst>
                <a:gd name="T0" fmla="*/ 17 w 33"/>
                <a:gd name="T1" fmla="*/ 33 h 33"/>
                <a:gd name="T2" fmla="*/ 33 w 33"/>
                <a:gd name="T3" fmla="*/ 17 h 33"/>
                <a:gd name="T4" fmla="*/ 16 w 33"/>
                <a:gd name="T5" fmla="*/ 0 h 33"/>
                <a:gd name="T6" fmla="*/ 0 w 33"/>
                <a:gd name="T7" fmla="*/ 17 h 33"/>
                <a:gd name="T8" fmla="*/ 17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26" y="33"/>
                    <a:pt x="33" y="26"/>
                    <a:pt x="33" y="17"/>
                  </a:cubicBezTo>
                  <a:cubicBezTo>
                    <a:pt x="33" y="8"/>
                    <a:pt x="26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26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3" name="Freeform 336"/>
            <p:cNvSpPr>
              <a:spLocks/>
            </p:cNvSpPr>
            <p:nvPr/>
          </p:nvSpPr>
          <p:spPr bwMode="auto">
            <a:xfrm>
              <a:off x="6200" y="2001"/>
              <a:ext cx="49" cy="15"/>
            </a:xfrm>
            <a:custGeom>
              <a:avLst/>
              <a:gdLst>
                <a:gd name="T0" fmla="*/ 29 w 29"/>
                <a:gd name="T1" fmla="*/ 9 h 9"/>
                <a:gd name="T2" fmla="*/ 14 w 29"/>
                <a:gd name="T3" fmla="*/ 0 h 9"/>
                <a:gd name="T4" fmla="*/ 0 w 29"/>
                <a:gd name="T5" fmla="*/ 9 h 9"/>
                <a:gd name="T6" fmla="*/ 29 w 2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9">
                  <a:moveTo>
                    <a:pt x="29" y="9"/>
                  </a:moveTo>
                  <a:cubicBezTo>
                    <a:pt x="26" y="4"/>
                    <a:pt x="21" y="0"/>
                    <a:pt x="14" y="0"/>
                  </a:cubicBezTo>
                  <a:cubicBezTo>
                    <a:pt x="8" y="0"/>
                    <a:pt x="2" y="4"/>
                    <a:pt x="0" y="9"/>
                  </a:cubicBezTo>
                  <a:lnTo>
                    <a:pt x="29" y="9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4" name="Freeform 337"/>
            <p:cNvSpPr>
              <a:spLocks/>
            </p:cNvSpPr>
            <p:nvPr/>
          </p:nvSpPr>
          <p:spPr bwMode="auto">
            <a:xfrm>
              <a:off x="6161" y="1975"/>
              <a:ext cx="56" cy="41"/>
            </a:xfrm>
            <a:custGeom>
              <a:avLst/>
              <a:gdLst>
                <a:gd name="T0" fmla="*/ 31 w 33"/>
                <a:gd name="T1" fmla="*/ 24 h 24"/>
                <a:gd name="T2" fmla="*/ 33 w 33"/>
                <a:gd name="T3" fmla="*/ 17 h 24"/>
                <a:gd name="T4" fmla="*/ 16 w 33"/>
                <a:gd name="T5" fmla="*/ 0 h 24"/>
                <a:gd name="T6" fmla="*/ 0 w 33"/>
                <a:gd name="T7" fmla="*/ 17 h 24"/>
                <a:gd name="T8" fmla="*/ 2 w 33"/>
                <a:gd name="T9" fmla="*/ 24 h 24"/>
                <a:gd name="T10" fmla="*/ 31 w 33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4">
                  <a:moveTo>
                    <a:pt x="31" y="24"/>
                  </a:moveTo>
                  <a:cubicBezTo>
                    <a:pt x="32" y="22"/>
                    <a:pt x="33" y="19"/>
                    <a:pt x="33" y="17"/>
                  </a:cubicBezTo>
                  <a:cubicBezTo>
                    <a:pt x="33" y="8"/>
                    <a:pt x="25" y="0"/>
                    <a:pt x="16" y="0"/>
                  </a:cubicBezTo>
                  <a:cubicBezTo>
                    <a:pt x="7" y="1"/>
                    <a:pt x="0" y="8"/>
                    <a:pt x="0" y="17"/>
                  </a:cubicBezTo>
                  <a:cubicBezTo>
                    <a:pt x="0" y="20"/>
                    <a:pt x="1" y="22"/>
                    <a:pt x="2" y="24"/>
                  </a:cubicBezTo>
                  <a:lnTo>
                    <a:pt x="31" y="24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5" name="Freeform 338"/>
            <p:cNvSpPr>
              <a:spLocks/>
            </p:cNvSpPr>
            <p:nvPr/>
          </p:nvSpPr>
          <p:spPr bwMode="auto">
            <a:xfrm>
              <a:off x="6168" y="1945"/>
              <a:ext cx="56" cy="56"/>
            </a:xfrm>
            <a:custGeom>
              <a:avLst/>
              <a:gdLst>
                <a:gd name="T0" fmla="*/ 17 w 33"/>
                <a:gd name="T1" fmla="*/ 33 h 33"/>
                <a:gd name="T2" fmla="*/ 33 w 33"/>
                <a:gd name="T3" fmla="*/ 17 h 33"/>
                <a:gd name="T4" fmla="*/ 16 w 33"/>
                <a:gd name="T5" fmla="*/ 0 h 33"/>
                <a:gd name="T6" fmla="*/ 0 w 33"/>
                <a:gd name="T7" fmla="*/ 17 h 33"/>
                <a:gd name="T8" fmla="*/ 17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26" y="33"/>
                    <a:pt x="33" y="26"/>
                    <a:pt x="33" y="17"/>
                  </a:cubicBezTo>
                  <a:cubicBezTo>
                    <a:pt x="33" y="8"/>
                    <a:pt x="25" y="0"/>
                    <a:pt x="16" y="0"/>
                  </a:cubicBezTo>
                  <a:cubicBezTo>
                    <a:pt x="7" y="1"/>
                    <a:pt x="0" y="8"/>
                    <a:pt x="0" y="17"/>
                  </a:cubicBezTo>
                  <a:cubicBezTo>
                    <a:pt x="0" y="26"/>
                    <a:pt x="8" y="33"/>
                    <a:pt x="17" y="3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6" name="Freeform 339"/>
            <p:cNvSpPr>
              <a:spLocks/>
            </p:cNvSpPr>
            <p:nvPr/>
          </p:nvSpPr>
          <p:spPr bwMode="auto">
            <a:xfrm>
              <a:off x="6119" y="2011"/>
              <a:ext cx="32" cy="5"/>
            </a:xfrm>
            <a:custGeom>
              <a:avLst/>
              <a:gdLst>
                <a:gd name="T0" fmla="*/ 19 w 19"/>
                <a:gd name="T1" fmla="*/ 3 h 3"/>
                <a:gd name="T2" fmla="*/ 9 w 19"/>
                <a:gd name="T3" fmla="*/ 0 h 3"/>
                <a:gd name="T4" fmla="*/ 0 w 19"/>
                <a:gd name="T5" fmla="*/ 3 h 3"/>
                <a:gd name="T6" fmla="*/ 19 w 19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3">
                  <a:moveTo>
                    <a:pt x="19" y="3"/>
                  </a:moveTo>
                  <a:cubicBezTo>
                    <a:pt x="17" y="1"/>
                    <a:pt x="13" y="0"/>
                    <a:pt x="9" y="0"/>
                  </a:cubicBezTo>
                  <a:cubicBezTo>
                    <a:pt x="6" y="0"/>
                    <a:pt x="3" y="1"/>
                    <a:pt x="0" y="3"/>
                  </a:cubicBezTo>
                  <a:lnTo>
                    <a:pt x="19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7" name="Freeform 340"/>
            <p:cNvSpPr>
              <a:spLocks/>
            </p:cNvSpPr>
            <p:nvPr/>
          </p:nvSpPr>
          <p:spPr bwMode="auto">
            <a:xfrm>
              <a:off x="6140" y="1999"/>
              <a:ext cx="40" cy="17"/>
            </a:xfrm>
            <a:custGeom>
              <a:avLst/>
              <a:gdLst>
                <a:gd name="T0" fmla="*/ 24 w 24"/>
                <a:gd name="T1" fmla="*/ 10 h 10"/>
                <a:gd name="T2" fmla="*/ 12 w 24"/>
                <a:gd name="T3" fmla="*/ 0 h 10"/>
                <a:gd name="T4" fmla="*/ 0 w 24"/>
                <a:gd name="T5" fmla="*/ 10 h 10"/>
                <a:gd name="T6" fmla="*/ 24 w 24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">
                  <a:moveTo>
                    <a:pt x="24" y="10"/>
                  </a:moveTo>
                  <a:cubicBezTo>
                    <a:pt x="23" y="4"/>
                    <a:pt x="18" y="0"/>
                    <a:pt x="12" y="0"/>
                  </a:cubicBezTo>
                  <a:cubicBezTo>
                    <a:pt x="6" y="0"/>
                    <a:pt x="1" y="4"/>
                    <a:pt x="0" y="10"/>
                  </a:cubicBezTo>
                  <a:lnTo>
                    <a:pt x="24" y="1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8" name="Freeform 341"/>
            <p:cNvSpPr>
              <a:spLocks/>
            </p:cNvSpPr>
            <p:nvPr/>
          </p:nvSpPr>
          <p:spPr bwMode="auto">
            <a:xfrm>
              <a:off x="6108" y="1982"/>
              <a:ext cx="40" cy="34"/>
            </a:xfrm>
            <a:custGeom>
              <a:avLst/>
              <a:gdLst>
                <a:gd name="T0" fmla="*/ 4 w 24"/>
                <a:gd name="T1" fmla="*/ 20 h 20"/>
                <a:gd name="T2" fmla="*/ 20 w 24"/>
                <a:gd name="T3" fmla="*/ 20 h 20"/>
                <a:gd name="T4" fmla="*/ 23 w 24"/>
                <a:gd name="T5" fmla="*/ 12 h 20"/>
                <a:gd name="T6" fmla="*/ 12 w 24"/>
                <a:gd name="T7" fmla="*/ 0 h 20"/>
                <a:gd name="T8" fmla="*/ 0 w 24"/>
                <a:gd name="T9" fmla="*/ 12 h 20"/>
                <a:gd name="T10" fmla="*/ 4 w 24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0">
                  <a:moveTo>
                    <a:pt x="4" y="20"/>
                  </a:moveTo>
                  <a:cubicBezTo>
                    <a:pt x="20" y="20"/>
                    <a:pt x="20" y="20"/>
                    <a:pt x="20" y="20"/>
                  </a:cubicBezTo>
                  <a:cubicBezTo>
                    <a:pt x="22" y="18"/>
                    <a:pt x="24" y="15"/>
                    <a:pt x="23" y="12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5"/>
                    <a:pt x="1" y="18"/>
                    <a:pt x="4" y="2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9" name="Freeform 342"/>
            <p:cNvSpPr>
              <a:spLocks/>
            </p:cNvSpPr>
            <p:nvPr/>
          </p:nvSpPr>
          <p:spPr bwMode="auto">
            <a:xfrm>
              <a:off x="6208" y="1928"/>
              <a:ext cx="41" cy="41"/>
            </a:xfrm>
            <a:custGeom>
              <a:avLst/>
              <a:gdLst>
                <a:gd name="T0" fmla="*/ 12 w 24"/>
                <a:gd name="T1" fmla="*/ 23 h 24"/>
                <a:gd name="T2" fmla="*/ 24 w 24"/>
                <a:gd name="T3" fmla="*/ 12 h 24"/>
                <a:gd name="T4" fmla="*/ 12 w 24"/>
                <a:gd name="T5" fmla="*/ 0 h 24"/>
                <a:gd name="T6" fmla="*/ 0 w 24"/>
                <a:gd name="T7" fmla="*/ 12 h 24"/>
                <a:gd name="T8" fmla="*/ 12 w 24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2" y="23"/>
                  </a:moveTo>
                  <a:cubicBezTo>
                    <a:pt x="19" y="23"/>
                    <a:pt x="24" y="18"/>
                    <a:pt x="24" y="12"/>
                  </a:cubicBezTo>
                  <a:cubicBezTo>
                    <a:pt x="24" y="5"/>
                    <a:pt x="18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8"/>
                    <a:pt x="6" y="24"/>
                    <a:pt x="12" y="2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0" name="Freeform 343"/>
            <p:cNvSpPr>
              <a:spLocks/>
            </p:cNvSpPr>
            <p:nvPr/>
          </p:nvSpPr>
          <p:spPr bwMode="auto">
            <a:xfrm>
              <a:off x="6225" y="1812"/>
              <a:ext cx="49" cy="51"/>
            </a:xfrm>
            <a:custGeom>
              <a:avLst/>
              <a:gdLst>
                <a:gd name="T0" fmla="*/ 15 w 29"/>
                <a:gd name="T1" fmla="*/ 30 h 30"/>
                <a:gd name="T2" fmla="*/ 29 w 29"/>
                <a:gd name="T3" fmla="*/ 15 h 30"/>
                <a:gd name="T4" fmla="*/ 14 w 29"/>
                <a:gd name="T5" fmla="*/ 0 h 30"/>
                <a:gd name="T6" fmla="*/ 0 w 29"/>
                <a:gd name="T7" fmla="*/ 15 h 30"/>
                <a:gd name="T8" fmla="*/ 15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cubicBezTo>
                    <a:pt x="23" y="30"/>
                    <a:pt x="29" y="23"/>
                    <a:pt x="29" y="15"/>
                  </a:cubicBezTo>
                  <a:cubicBezTo>
                    <a:pt x="29" y="7"/>
                    <a:pt x="22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6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1" name="Freeform 344"/>
            <p:cNvSpPr>
              <a:spLocks/>
            </p:cNvSpPr>
            <p:nvPr/>
          </p:nvSpPr>
          <p:spPr bwMode="auto">
            <a:xfrm>
              <a:off x="6254" y="1876"/>
              <a:ext cx="50" cy="51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2" name="Freeform 345"/>
            <p:cNvSpPr>
              <a:spLocks/>
            </p:cNvSpPr>
            <p:nvPr/>
          </p:nvSpPr>
          <p:spPr bwMode="auto">
            <a:xfrm>
              <a:off x="6249" y="1787"/>
              <a:ext cx="50" cy="51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3" name="Freeform 346"/>
            <p:cNvSpPr>
              <a:spLocks/>
            </p:cNvSpPr>
            <p:nvPr/>
          </p:nvSpPr>
          <p:spPr bwMode="auto">
            <a:xfrm>
              <a:off x="6296" y="1821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1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1"/>
                  </a:cubicBezTo>
                  <a:cubicBezTo>
                    <a:pt x="6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4" name="Freeform 347"/>
            <p:cNvSpPr>
              <a:spLocks/>
            </p:cNvSpPr>
            <p:nvPr/>
          </p:nvSpPr>
          <p:spPr bwMode="auto">
            <a:xfrm>
              <a:off x="6296" y="1888"/>
              <a:ext cx="50" cy="49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3" y="29"/>
                    <a:pt x="30" y="22"/>
                    <a:pt x="30" y="14"/>
                  </a:cubicBezTo>
                  <a:cubicBezTo>
                    <a:pt x="29" y="6"/>
                    <a:pt x="23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5" name="Oval 348"/>
            <p:cNvSpPr>
              <a:spLocks noChangeArrowheads="1"/>
            </p:cNvSpPr>
            <p:nvPr/>
          </p:nvSpPr>
          <p:spPr bwMode="auto">
            <a:xfrm>
              <a:off x="6271" y="1898"/>
              <a:ext cx="50" cy="5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6" name="Freeform 349"/>
            <p:cNvSpPr>
              <a:spLocks/>
            </p:cNvSpPr>
            <p:nvPr/>
          </p:nvSpPr>
          <p:spPr bwMode="auto">
            <a:xfrm>
              <a:off x="6296" y="1859"/>
              <a:ext cx="48" cy="51"/>
            </a:xfrm>
            <a:custGeom>
              <a:avLst/>
              <a:gdLst>
                <a:gd name="T0" fmla="*/ 15 w 29"/>
                <a:gd name="T1" fmla="*/ 30 h 30"/>
                <a:gd name="T2" fmla="*/ 29 w 29"/>
                <a:gd name="T3" fmla="*/ 15 h 30"/>
                <a:gd name="T4" fmla="*/ 14 w 29"/>
                <a:gd name="T5" fmla="*/ 0 h 30"/>
                <a:gd name="T6" fmla="*/ 0 w 29"/>
                <a:gd name="T7" fmla="*/ 15 h 30"/>
                <a:gd name="T8" fmla="*/ 15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7" name="Freeform 350"/>
            <p:cNvSpPr>
              <a:spLocks/>
            </p:cNvSpPr>
            <p:nvPr/>
          </p:nvSpPr>
          <p:spPr bwMode="auto">
            <a:xfrm>
              <a:off x="6276" y="1915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1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8" name="Freeform 351"/>
            <p:cNvSpPr>
              <a:spLocks/>
            </p:cNvSpPr>
            <p:nvPr/>
          </p:nvSpPr>
          <p:spPr bwMode="auto">
            <a:xfrm>
              <a:off x="6259" y="1943"/>
              <a:ext cx="50" cy="49"/>
            </a:xfrm>
            <a:custGeom>
              <a:avLst/>
              <a:gdLst>
                <a:gd name="T0" fmla="*/ 16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1 w 30"/>
                <a:gd name="T7" fmla="*/ 15 h 29"/>
                <a:gd name="T8" fmla="*/ 16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6" y="29"/>
                  </a:moveTo>
                  <a:cubicBezTo>
                    <a:pt x="24" y="29"/>
                    <a:pt x="30" y="22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1" y="15"/>
                  </a:cubicBezTo>
                  <a:cubicBezTo>
                    <a:pt x="1" y="23"/>
                    <a:pt x="7" y="29"/>
                    <a:pt x="16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9" name="Freeform 352"/>
            <p:cNvSpPr>
              <a:spLocks/>
            </p:cNvSpPr>
            <p:nvPr/>
          </p:nvSpPr>
          <p:spPr bwMode="auto">
            <a:xfrm>
              <a:off x="6264" y="1838"/>
              <a:ext cx="50" cy="48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29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0" name="Freeform 353"/>
            <p:cNvSpPr>
              <a:spLocks/>
            </p:cNvSpPr>
            <p:nvPr/>
          </p:nvSpPr>
          <p:spPr bwMode="auto">
            <a:xfrm>
              <a:off x="6230" y="1906"/>
              <a:ext cx="51" cy="51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1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1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1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1" name="Freeform 354"/>
            <p:cNvSpPr>
              <a:spLocks/>
            </p:cNvSpPr>
            <p:nvPr/>
          </p:nvSpPr>
          <p:spPr bwMode="auto">
            <a:xfrm>
              <a:off x="6269" y="1809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1"/>
                    <a:pt x="0" y="7"/>
                    <a:pt x="0" y="15"/>
                  </a:cubicBezTo>
                  <a:cubicBezTo>
                    <a:pt x="1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2" name="Freeform 355"/>
            <p:cNvSpPr>
              <a:spLocks/>
            </p:cNvSpPr>
            <p:nvPr/>
          </p:nvSpPr>
          <p:spPr bwMode="auto">
            <a:xfrm>
              <a:off x="6215" y="1868"/>
              <a:ext cx="51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3" name="Freeform 356"/>
            <p:cNvSpPr>
              <a:spLocks/>
            </p:cNvSpPr>
            <p:nvPr/>
          </p:nvSpPr>
          <p:spPr bwMode="auto">
            <a:xfrm>
              <a:off x="6244" y="1858"/>
              <a:ext cx="37" cy="35"/>
            </a:xfrm>
            <a:custGeom>
              <a:avLst/>
              <a:gdLst>
                <a:gd name="T0" fmla="*/ 11 w 22"/>
                <a:gd name="T1" fmla="*/ 21 h 21"/>
                <a:gd name="T2" fmla="*/ 22 w 22"/>
                <a:gd name="T3" fmla="*/ 10 h 21"/>
                <a:gd name="T4" fmla="*/ 11 w 22"/>
                <a:gd name="T5" fmla="*/ 0 h 21"/>
                <a:gd name="T6" fmla="*/ 0 w 22"/>
                <a:gd name="T7" fmla="*/ 10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2" y="10"/>
                  </a:cubicBezTo>
                  <a:cubicBezTo>
                    <a:pt x="22" y="4"/>
                    <a:pt x="17" y="0"/>
                    <a:pt x="11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4" name="Freeform 357"/>
            <p:cNvSpPr>
              <a:spLocks/>
            </p:cNvSpPr>
            <p:nvPr/>
          </p:nvSpPr>
          <p:spPr bwMode="auto">
            <a:xfrm>
              <a:off x="6215" y="1843"/>
              <a:ext cx="35" cy="35"/>
            </a:xfrm>
            <a:custGeom>
              <a:avLst/>
              <a:gdLst>
                <a:gd name="T0" fmla="*/ 11 w 21"/>
                <a:gd name="T1" fmla="*/ 21 h 21"/>
                <a:gd name="T2" fmla="*/ 21 w 21"/>
                <a:gd name="T3" fmla="*/ 10 h 21"/>
                <a:gd name="T4" fmla="*/ 10 w 21"/>
                <a:gd name="T5" fmla="*/ 0 h 21"/>
                <a:gd name="T6" fmla="*/ 0 w 21"/>
                <a:gd name="T7" fmla="*/ 11 h 21"/>
                <a:gd name="T8" fmla="*/ 11 w 21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1" y="21"/>
                  </a:moveTo>
                  <a:cubicBezTo>
                    <a:pt x="16" y="21"/>
                    <a:pt x="21" y="16"/>
                    <a:pt x="21" y="10"/>
                  </a:cubicBezTo>
                  <a:cubicBezTo>
                    <a:pt x="21" y="4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5" name="Freeform 358"/>
            <p:cNvSpPr>
              <a:spLocks/>
            </p:cNvSpPr>
            <p:nvPr/>
          </p:nvSpPr>
          <p:spPr bwMode="auto">
            <a:xfrm>
              <a:off x="6232" y="1940"/>
              <a:ext cx="35" cy="35"/>
            </a:xfrm>
            <a:custGeom>
              <a:avLst/>
              <a:gdLst>
                <a:gd name="T0" fmla="*/ 10 w 21"/>
                <a:gd name="T1" fmla="*/ 21 h 21"/>
                <a:gd name="T2" fmla="*/ 21 w 21"/>
                <a:gd name="T3" fmla="*/ 11 h 21"/>
                <a:gd name="T4" fmla="*/ 10 w 21"/>
                <a:gd name="T5" fmla="*/ 0 h 21"/>
                <a:gd name="T6" fmla="*/ 0 w 21"/>
                <a:gd name="T7" fmla="*/ 11 h 21"/>
                <a:gd name="T8" fmla="*/ 10 w 21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0" y="21"/>
                  </a:moveTo>
                  <a:cubicBezTo>
                    <a:pt x="16" y="21"/>
                    <a:pt x="21" y="16"/>
                    <a:pt x="21" y="11"/>
                  </a:cubicBezTo>
                  <a:cubicBezTo>
                    <a:pt x="21" y="5"/>
                    <a:pt x="16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5" y="21"/>
                    <a:pt x="10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6" name="Freeform 359"/>
            <p:cNvSpPr>
              <a:spLocks/>
            </p:cNvSpPr>
            <p:nvPr/>
          </p:nvSpPr>
          <p:spPr bwMode="auto">
            <a:xfrm>
              <a:off x="6306" y="1794"/>
              <a:ext cx="37" cy="35"/>
            </a:xfrm>
            <a:custGeom>
              <a:avLst/>
              <a:gdLst>
                <a:gd name="T0" fmla="*/ 11 w 22"/>
                <a:gd name="T1" fmla="*/ 21 h 21"/>
                <a:gd name="T2" fmla="*/ 21 w 22"/>
                <a:gd name="T3" fmla="*/ 10 h 21"/>
                <a:gd name="T4" fmla="*/ 11 w 22"/>
                <a:gd name="T5" fmla="*/ 0 h 21"/>
                <a:gd name="T6" fmla="*/ 0 w 22"/>
                <a:gd name="T7" fmla="*/ 11 h 21"/>
                <a:gd name="T8" fmla="*/ 11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17" y="21"/>
                    <a:pt x="22" y="16"/>
                    <a:pt x="21" y="10"/>
                  </a:cubicBezTo>
                  <a:cubicBezTo>
                    <a:pt x="21" y="5"/>
                    <a:pt x="17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7" name="Freeform 360"/>
            <p:cNvSpPr>
              <a:spLocks/>
            </p:cNvSpPr>
            <p:nvPr/>
          </p:nvSpPr>
          <p:spPr bwMode="auto">
            <a:xfrm>
              <a:off x="6234" y="1982"/>
              <a:ext cx="50" cy="34"/>
            </a:xfrm>
            <a:custGeom>
              <a:avLst/>
              <a:gdLst>
                <a:gd name="T0" fmla="*/ 29 w 30"/>
                <a:gd name="T1" fmla="*/ 20 h 20"/>
                <a:gd name="T2" fmla="*/ 30 w 30"/>
                <a:gd name="T3" fmla="*/ 14 h 20"/>
                <a:gd name="T4" fmla="*/ 15 w 30"/>
                <a:gd name="T5" fmla="*/ 0 h 20"/>
                <a:gd name="T6" fmla="*/ 0 w 30"/>
                <a:gd name="T7" fmla="*/ 15 h 20"/>
                <a:gd name="T8" fmla="*/ 1 w 30"/>
                <a:gd name="T9" fmla="*/ 20 h 20"/>
                <a:gd name="T10" fmla="*/ 29 w 30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0">
                  <a:moveTo>
                    <a:pt x="29" y="20"/>
                  </a:moveTo>
                  <a:cubicBezTo>
                    <a:pt x="30" y="18"/>
                    <a:pt x="30" y="16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7"/>
                    <a:pt x="1" y="19"/>
                    <a:pt x="1" y="20"/>
                  </a:cubicBezTo>
                  <a:lnTo>
                    <a:pt x="29" y="2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8" name="Freeform 361"/>
            <p:cNvSpPr>
              <a:spLocks/>
            </p:cNvSpPr>
            <p:nvPr/>
          </p:nvSpPr>
          <p:spPr bwMode="auto">
            <a:xfrm>
              <a:off x="6229" y="1942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1"/>
                    <a:pt x="0" y="7"/>
                    <a:pt x="0" y="16"/>
                  </a:cubicBezTo>
                  <a:cubicBezTo>
                    <a:pt x="0" y="24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9" name="Freeform 362"/>
            <p:cNvSpPr>
              <a:spLocks/>
            </p:cNvSpPr>
            <p:nvPr/>
          </p:nvSpPr>
          <p:spPr bwMode="auto">
            <a:xfrm>
              <a:off x="6306" y="1990"/>
              <a:ext cx="48" cy="26"/>
            </a:xfrm>
            <a:custGeom>
              <a:avLst/>
              <a:gdLst>
                <a:gd name="T0" fmla="*/ 29 w 29"/>
                <a:gd name="T1" fmla="*/ 15 h 15"/>
                <a:gd name="T2" fmla="*/ 29 w 29"/>
                <a:gd name="T3" fmla="*/ 15 h 15"/>
                <a:gd name="T4" fmla="*/ 14 w 29"/>
                <a:gd name="T5" fmla="*/ 0 h 15"/>
                <a:gd name="T6" fmla="*/ 0 w 29"/>
                <a:gd name="T7" fmla="*/ 15 h 15"/>
                <a:gd name="T8" fmla="*/ 29 w 29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5">
                  <a:moveTo>
                    <a:pt x="29" y="15"/>
                  </a:moveTo>
                  <a:cubicBezTo>
                    <a:pt x="29" y="15"/>
                    <a:pt x="29" y="15"/>
                    <a:pt x="29" y="15"/>
                  </a:cubicBezTo>
                  <a:cubicBezTo>
                    <a:pt x="29" y="7"/>
                    <a:pt x="22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lnTo>
                    <a:pt x="29" y="1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0" name="Freeform 363"/>
            <p:cNvSpPr>
              <a:spLocks/>
            </p:cNvSpPr>
            <p:nvPr/>
          </p:nvSpPr>
          <p:spPr bwMode="auto">
            <a:xfrm>
              <a:off x="6423" y="1957"/>
              <a:ext cx="51" cy="50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1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23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1" name="Freeform 364"/>
            <p:cNvSpPr>
              <a:spLocks/>
            </p:cNvSpPr>
            <p:nvPr/>
          </p:nvSpPr>
          <p:spPr bwMode="auto">
            <a:xfrm>
              <a:off x="5658" y="1893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29"/>
                    <a:pt x="30" y="23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2" name="Freeform 365"/>
            <p:cNvSpPr>
              <a:spLocks/>
            </p:cNvSpPr>
            <p:nvPr/>
          </p:nvSpPr>
          <p:spPr bwMode="auto">
            <a:xfrm>
              <a:off x="6396" y="1922"/>
              <a:ext cx="51" cy="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7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3" name="Freeform 366"/>
            <p:cNvSpPr>
              <a:spLocks/>
            </p:cNvSpPr>
            <p:nvPr/>
          </p:nvSpPr>
          <p:spPr bwMode="auto">
            <a:xfrm>
              <a:off x="6371" y="1960"/>
              <a:ext cx="51" cy="49"/>
            </a:xfrm>
            <a:custGeom>
              <a:avLst/>
              <a:gdLst>
                <a:gd name="T0" fmla="*/ 15 w 30"/>
                <a:gd name="T1" fmla="*/ 29 h 29"/>
                <a:gd name="T2" fmla="*/ 30 w 30"/>
                <a:gd name="T3" fmla="*/ 14 h 29"/>
                <a:gd name="T4" fmla="*/ 15 w 30"/>
                <a:gd name="T5" fmla="*/ 0 h 29"/>
                <a:gd name="T6" fmla="*/ 0 w 30"/>
                <a:gd name="T7" fmla="*/ 15 h 29"/>
                <a:gd name="T8" fmla="*/ 15 w 30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23" y="29"/>
                    <a:pt x="30" y="22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23"/>
                    <a:pt x="7" y="29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4" name="Freeform 367"/>
            <p:cNvSpPr>
              <a:spLocks/>
            </p:cNvSpPr>
            <p:nvPr/>
          </p:nvSpPr>
          <p:spPr bwMode="auto">
            <a:xfrm>
              <a:off x="6279" y="2006"/>
              <a:ext cx="39" cy="10"/>
            </a:xfrm>
            <a:custGeom>
              <a:avLst/>
              <a:gdLst>
                <a:gd name="T0" fmla="*/ 23 w 23"/>
                <a:gd name="T1" fmla="*/ 6 h 6"/>
                <a:gd name="T2" fmla="*/ 11 w 23"/>
                <a:gd name="T3" fmla="*/ 0 h 6"/>
                <a:gd name="T4" fmla="*/ 0 w 23"/>
                <a:gd name="T5" fmla="*/ 6 h 6"/>
                <a:gd name="T6" fmla="*/ 23 w 23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6">
                  <a:moveTo>
                    <a:pt x="23" y="6"/>
                  </a:moveTo>
                  <a:cubicBezTo>
                    <a:pt x="20" y="3"/>
                    <a:pt x="16" y="0"/>
                    <a:pt x="11" y="0"/>
                  </a:cubicBezTo>
                  <a:cubicBezTo>
                    <a:pt x="6" y="0"/>
                    <a:pt x="2" y="3"/>
                    <a:pt x="0" y="6"/>
                  </a:cubicBezTo>
                  <a:lnTo>
                    <a:pt x="23" y="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5" name="Freeform 368"/>
            <p:cNvSpPr>
              <a:spLocks/>
            </p:cNvSpPr>
            <p:nvPr/>
          </p:nvSpPr>
          <p:spPr bwMode="auto">
            <a:xfrm>
              <a:off x="6279" y="1979"/>
              <a:ext cx="50" cy="37"/>
            </a:xfrm>
            <a:custGeom>
              <a:avLst/>
              <a:gdLst>
                <a:gd name="T0" fmla="*/ 28 w 30"/>
                <a:gd name="T1" fmla="*/ 22 h 22"/>
                <a:gd name="T2" fmla="*/ 30 w 30"/>
                <a:gd name="T3" fmla="*/ 15 h 22"/>
                <a:gd name="T4" fmla="*/ 15 w 30"/>
                <a:gd name="T5" fmla="*/ 0 h 22"/>
                <a:gd name="T6" fmla="*/ 0 w 30"/>
                <a:gd name="T7" fmla="*/ 15 h 22"/>
                <a:gd name="T8" fmla="*/ 2 w 30"/>
                <a:gd name="T9" fmla="*/ 22 h 22"/>
                <a:gd name="T10" fmla="*/ 28 w 30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2">
                  <a:moveTo>
                    <a:pt x="28" y="22"/>
                  </a:moveTo>
                  <a:cubicBezTo>
                    <a:pt x="29" y="20"/>
                    <a:pt x="30" y="17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8"/>
                    <a:pt x="1" y="20"/>
                    <a:pt x="2" y="22"/>
                  </a:cubicBezTo>
                  <a:lnTo>
                    <a:pt x="28" y="22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6" name="Freeform 369"/>
            <p:cNvSpPr>
              <a:spLocks/>
            </p:cNvSpPr>
            <p:nvPr/>
          </p:nvSpPr>
          <p:spPr bwMode="auto">
            <a:xfrm>
              <a:off x="6230" y="2011"/>
              <a:ext cx="24" cy="5"/>
            </a:xfrm>
            <a:custGeom>
              <a:avLst/>
              <a:gdLst>
                <a:gd name="T0" fmla="*/ 14 w 14"/>
                <a:gd name="T1" fmla="*/ 3 h 3"/>
                <a:gd name="T2" fmla="*/ 7 w 14"/>
                <a:gd name="T3" fmla="*/ 0 h 3"/>
                <a:gd name="T4" fmla="*/ 0 w 14"/>
                <a:gd name="T5" fmla="*/ 3 h 3"/>
                <a:gd name="T6" fmla="*/ 14 w 1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cubicBezTo>
                    <a:pt x="12" y="1"/>
                    <a:pt x="10" y="0"/>
                    <a:pt x="7" y="0"/>
                  </a:cubicBezTo>
                  <a:cubicBezTo>
                    <a:pt x="4" y="1"/>
                    <a:pt x="2" y="2"/>
                    <a:pt x="0" y="3"/>
                  </a:cubicBezTo>
                  <a:lnTo>
                    <a:pt x="14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7" name="Freeform 370"/>
            <p:cNvSpPr>
              <a:spLocks/>
            </p:cNvSpPr>
            <p:nvPr/>
          </p:nvSpPr>
          <p:spPr bwMode="auto">
            <a:xfrm>
              <a:off x="6316" y="1962"/>
              <a:ext cx="35" cy="37"/>
            </a:xfrm>
            <a:custGeom>
              <a:avLst/>
              <a:gdLst>
                <a:gd name="T0" fmla="*/ 11 w 21"/>
                <a:gd name="T1" fmla="*/ 22 h 22"/>
                <a:gd name="T2" fmla="*/ 21 w 21"/>
                <a:gd name="T3" fmla="*/ 11 h 22"/>
                <a:gd name="T4" fmla="*/ 10 w 21"/>
                <a:gd name="T5" fmla="*/ 1 h 22"/>
                <a:gd name="T6" fmla="*/ 0 w 21"/>
                <a:gd name="T7" fmla="*/ 11 h 22"/>
                <a:gd name="T8" fmla="*/ 11 w 21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1" y="22"/>
                  </a:moveTo>
                  <a:cubicBezTo>
                    <a:pt x="16" y="22"/>
                    <a:pt x="21" y="17"/>
                    <a:pt x="21" y="11"/>
                  </a:cubicBezTo>
                  <a:cubicBezTo>
                    <a:pt x="21" y="5"/>
                    <a:pt x="16" y="0"/>
                    <a:pt x="10" y="1"/>
                  </a:cubicBezTo>
                  <a:cubicBezTo>
                    <a:pt x="4" y="1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8" name="Freeform 371"/>
            <p:cNvSpPr>
              <a:spLocks/>
            </p:cNvSpPr>
            <p:nvPr/>
          </p:nvSpPr>
          <p:spPr bwMode="auto">
            <a:xfrm>
              <a:off x="6155" y="1870"/>
              <a:ext cx="50" cy="50"/>
            </a:xfrm>
            <a:custGeom>
              <a:avLst/>
              <a:gdLst>
                <a:gd name="T0" fmla="*/ 16 w 30"/>
                <a:gd name="T1" fmla="*/ 30 h 30"/>
                <a:gd name="T2" fmla="*/ 30 w 30"/>
                <a:gd name="T3" fmla="*/ 15 h 30"/>
                <a:gd name="T4" fmla="*/ 15 w 30"/>
                <a:gd name="T5" fmla="*/ 0 h 30"/>
                <a:gd name="T6" fmla="*/ 1 w 30"/>
                <a:gd name="T7" fmla="*/ 15 h 30"/>
                <a:gd name="T8" fmla="*/ 16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6" y="30"/>
                  </a:moveTo>
                  <a:cubicBezTo>
                    <a:pt x="24" y="30"/>
                    <a:pt x="30" y="23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1" y="15"/>
                  </a:cubicBezTo>
                  <a:cubicBezTo>
                    <a:pt x="1" y="23"/>
                    <a:pt x="7" y="30"/>
                    <a:pt x="16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9" name="Freeform 372"/>
            <p:cNvSpPr>
              <a:spLocks/>
            </p:cNvSpPr>
            <p:nvPr/>
          </p:nvSpPr>
          <p:spPr bwMode="auto">
            <a:xfrm>
              <a:off x="6108" y="1942"/>
              <a:ext cx="22" cy="22"/>
            </a:xfrm>
            <a:custGeom>
              <a:avLst/>
              <a:gdLst>
                <a:gd name="T0" fmla="*/ 7 w 13"/>
                <a:gd name="T1" fmla="*/ 13 h 13"/>
                <a:gd name="T2" fmla="*/ 13 w 13"/>
                <a:gd name="T3" fmla="*/ 6 h 13"/>
                <a:gd name="T4" fmla="*/ 6 w 13"/>
                <a:gd name="T5" fmla="*/ 0 h 13"/>
                <a:gd name="T6" fmla="*/ 0 w 13"/>
                <a:gd name="T7" fmla="*/ 7 h 13"/>
                <a:gd name="T8" fmla="*/ 7 w 1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cubicBezTo>
                    <a:pt x="10" y="13"/>
                    <a:pt x="13" y="10"/>
                    <a:pt x="13" y="6"/>
                  </a:cubicBezTo>
                  <a:cubicBezTo>
                    <a:pt x="12" y="3"/>
                    <a:pt x="10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0" name="Oval 373"/>
            <p:cNvSpPr>
              <a:spLocks noChangeArrowheads="1"/>
            </p:cNvSpPr>
            <p:nvPr/>
          </p:nvSpPr>
          <p:spPr bwMode="auto">
            <a:xfrm>
              <a:off x="6123" y="1932"/>
              <a:ext cx="30" cy="3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1" name="Oval 374"/>
            <p:cNvSpPr>
              <a:spLocks noChangeArrowheads="1"/>
            </p:cNvSpPr>
            <p:nvPr/>
          </p:nvSpPr>
          <p:spPr bwMode="auto">
            <a:xfrm>
              <a:off x="6052" y="1932"/>
              <a:ext cx="20" cy="2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2" name="Oval 375"/>
            <p:cNvSpPr>
              <a:spLocks noChangeArrowheads="1"/>
            </p:cNvSpPr>
            <p:nvPr/>
          </p:nvSpPr>
          <p:spPr bwMode="auto">
            <a:xfrm>
              <a:off x="6034" y="1945"/>
              <a:ext cx="20" cy="20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3" name="Freeform 376"/>
            <p:cNvSpPr>
              <a:spLocks/>
            </p:cNvSpPr>
            <p:nvPr/>
          </p:nvSpPr>
          <p:spPr bwMode="auto">
            <a:xfrm>
              <a:off x="6009" y="1905"/>
              <a:ext cx="50" cy="50"/>
            </a:xfrm>
            <a:custGeom>
              <a:avLst/>
              <a:gdLst>
                <a:gd name="T0" fmla="*/ 15 w 30"/>
                <a:gd name="T1" fmla="*/ 29 h 30"/>
                <a:gd name="T2" fmla="*/ 30 w 30"/>
                <a:gd name="T3" fmla="*/ 14 h 30"/>
                <a:gd name="T4" fmla="*/ 15 w 30"/>
                <a:gd name="T5" fmla="*/ 0 h 30"/>
                <a:gd name="T6" fmla="*/ 0 w 30"/>
                <a:gd name="T7" fmla="*/ 15 h 30"/>
                <a:gd name="T8" fmla="*/ 15 w 30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29"/>
                  </a:moveTo>
                  <a:cubicBezTo>
                    <a:pt x="23" y="29"/>
                    <a:pt x="30" y="23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3"/>
                    <a:pt x="7" y="30"/>
                    <a:pt x="15" y="29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4" name="Freeform 377"/>
            <p:cNvSpPr>
              <a:spLocks/>
            </p:cNvSpPr>
            <p:nvPr/>
          </p:nvSpPr>
          <p:spPr bwMode="auto">
            <a:xfrm>
              <a:off x="6051" y="1759"/>
              <a:ext cx="50" cy="50"/>
            </a:xfrm>
            <a:custGeom>
              <a:avLst/>
              <a:gdLst>
                <a:gd name="T0" fmla="*/ 15 w 30"/>
                <a:gd name="T1" fmla="*/ 30 h 30"/>
                <a:gd name="T2" fmla="*/ 29 w 30"/>
                <a:gd name="T3" fmla="*/ 15 h 30"/>
                <a:gd name="T4" fmla="*/ 14 w 30"/>
                <a:gd name="T5" fmla="*/ 0 h 30"/>
                <a:gd name="T6" fmla="*/ 0 w 30"/>
                <a:gd name="T7" fmla="*/ 15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23" y="30"/>
                    <a:pt x="30" y="23"/>
                    <a:pt x="29" y="15"/>
                  </a:cubicBezTo>
                  <a:cubicBezTo>
                    <a:pt x="29" y="7"/>
                    <a:pt x="23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5" y="3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5" name="Freeform 378"/>
            <p:cNvSpPr>
              <a:spLocks/>
            </p:cNvSpPr>
            <p:nvPr/>
          </p:nvSpPr>
          <p:spPr bwMode="auto">
            <a:xfrm>
              <a:off x="6440" y="1922"/>
              <a:ext cx="37" cy="37"/>
            </a:xfrm>
            <a:custGeom>
              <a:avLst/>
              <a:gdLst>
                <a:gd name="T0" fmla="*/ 12 w 22"/>
                <a:gd name="T1" fmla="*/ 22 h 22"/>
                <a:gd name="T2" fmla="*/ 22 w 22"/>
                <a:gd name="T3" fmla="*/ 10 h 22"/>
                <a:gd name="T4" fmla="*/ 11 w 22"/>
                <a:gd name="T5" fmla="*/ 0 h 22"/>
                <a:gd name="T6" fmla="*/ 1 w 22"/>
                <a:gd name="T7" fmla="*/ 11 h 22"/>
                <a:gd name="T8" fmla="*/ 12 w 2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2" y="22"/>
                  </a:moveTo>
                  <a:cubicBezTo>
                    <a:pt x="18" y="21"/>
                    <a:pt x="22" y="16"/>
                    <a:pt x="22" y="10"/>
                  </a:cubicBezTo>
                  <a:cubicBezTo>
                    <a:pt x="22" y="4"/>
                    <a:pt x="17" y="0"/>
                    <a:pt x="11" y="0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1" y="17"/>
                    <a:pt x="6" y="22"/>
                    <a:pt x="12" y="22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6" name="Freeform 379"/>
            <p:cNvSpPr>
              <a:spLocks/>
            </p:cNvSpPr>
            <p:nvPr/>
          </p:nvSpPr>
          <p:spPr bwMode="auto">
            <a:xfrm>
              <a:off x="6334" y="1942"/>
              <a:ext cx="24" cy="25"/>
            </a:xfrm>
            <a:custGeom>
              <a:avLst/>
              <a:gdLst>
                <a:gd name="T0" fmla="*/ 7 w 14"/>
                <a:gd name="T1" fmla="*/ 14 h 15"/>
                <a:gd name="T2" fmla="*/ 14 w 14"/>
                <a:gd name="T3" fmla="*/ 7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"/>
                    <a:pt x="3" y="15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7" name="Oval 380"/>
            <p:cNvSpPr>
              <a:spLocks noChangeArrowheads="1"/>
            </p:cNvSpPr>
            <p:nvPr/>
          </p:nvSpPr>
          <p:spPr bwMode="auto">
            <a:xfrm>
              <a:off x="5876" y="1906"/>
              <a:ext cx="24" cy="24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8" name="Freeform 381"/>
            <p:cNvSpPr>
              <a:spLocks/>
            </p:cNvSpPr>
            <p:nvPr/>
          </p:nvSpPr>
          <p:spPr bwMode="auto">
            <a:xfrm>
              <a:off x="5940" y="1905"/>
              <a:ext cx="25" cy="25"/>
            </a:xfrm>
            <a:custGeom>
              <a:avLst/>
              <a:gdLst>
                <a:gd name="T0" fmla="*/ 8 w 15"/>
                <a:gd name="T1" fmla="*/ 15 h 15"/>
                <a:gd name="T2" fmla="*/ 14 w 15"/>
                <a:gd name="T3" fmla="*/ 7 h 15"/>
                <a:gd name="T4" fmla="*/ 7 w 15"/>
                <a:gd name="T5" fmla="*/ 0 h 15"/>
                <a:gd name="T6" fmla="*/ 0 w 15"/>
                <a:gd name="T7" fmla="*/ 8 h 15"/>
                <a:gd name="T8" fmla="*/ 8 w 15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cubicBezTo>
                    <a:pt x="11" y="14"/>
                    <a:pt x="15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"/>
                    <a:pt x="4" y="15"/>
                    <a:pt x="8" y="15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9" name="Freeform 382"/>
            <p:cNvSpPr>
              <a:spLocks/>
            </p:cNvSpPr>
            <p:nvPr/>
          </p:nvSpPr>
          <p:spPr bwMode="auto">
            <a:xfrm>
              <a:off x="5943" y="1923"/>
              <a:ext cx="25" cy="25"/>
            </a:xfrm>
            <a:custGeom>
              <a:avLst/>
              <a:gdLst>
                <a:gd name="T0" fmla="*/ 8 w 15"/>
                <a:gd name="T1" fmla="*/ 14 h 15"/>
                <a:gd name="T2" fmla="*/ 15 w 15"/>
                <a:gd name="T3" fmla="*/ 7 h 15"/>
                <a:gd name="T4" fmla="*/ 7 w 15"/>
                <a:gd name="T5" fmla="*/ 0 h 15"/>
                <a:gd name="T6" fmla="*/ 0 w 15"/>
                <a:gd name="T7" fmla="*/ 7 h 15"/>
                <a:gd name="T8" fmla="*/ 8 w 15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8" y="14"/>
                  </a:moveTo>
                  <a:cubicBezTo>
                    <a:pt x="11" y="14"/>
                    <a:pt x="15" y="11"/>
                    <a:pt x="15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11"/>
                    <a:pt x="4" y="15"/>
                    <a:pt x="8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0" name="Oval 383"/>
            <p:cNvSpPr>
              <a:spLocks noChangeArrowheads="1"/>
            </p:cNvSpPr>
            <p:nvPr/>
          </p:nvSpPr>
          <p:spPr bwMode="auto">
            <a:xfrm>
              <a:off x="5992" y="1918"/>
              <a:ext cx="23" cy="24"/>
            </a:xfrm>
            <a:prstGeom prst="ellipse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1" name="Freeform 384"/>
            <p:cNvSpPr>
              <a:spLocks/>
            </p:cNvSpPr>
            <p:nvPr/>
          </p:nvSpPr>
          <p:spPr bwMode="auto">
            <a:xfrm>
              <a:off x="5972" y="1905"/>
              <a:ext cx="23" cy="25"/>
            </a:xfrm>
            <a:custGeom>
              <a:avLst/>
              <a:gdLst>
                <a:gd name="T0" fmla="*/ 7 w 14"/>
                <a:gd name="T1" fmla="*/ 15 h 15"/>
                <a:gd name="T2" fmla="*/ 14 w 14"/>
                <a:gd name="T3" fmla="*/ 7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5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"/>
                    <a:pt x="3" y="15"/>
                    <a:pt x="7" y="15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2" name="Freeform 385"/>
            <p:cNvSpPr>
              <a:spLocks/>
            </p:cNvSpPr>
            <p:nvPr/>
          </p:nvSpPr>
          <p:spPr bwMode="auto">
            <a:xfrm>
              <a:off x="6039" y="1760"/>
              <a:ext cx="25" cy="24"/>
            </a:xfrm>
            <a:custGeom>
              <a:avLst/>
              <a:gdLst>
                <a:gd name="T0" fmla="*/ 8 w 15"/>
                <a:gd name="T1" fmla="*/ 14 h 14"/>
                <a:gd name="T2" fmla="*/ 15 w 15"/>
                <a:gd name="T3" fmla="*/ 7 h 14"/>
                <a:gd name="T4" fmla="*/ 7 w 15"/>
                <a:gd name="T5" fmla="*/ 0 h 14"/>
                <a:gd name="T6" fmla="*/ 0 w 15"/>
                <a:gd name="T7" fmla="*/ 7 h 14"/>
                <a:gd name="T8" fmla="*/ 8 w 15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8" y="14"/>
                  </a:moveTo>
                  <a:cubicBezTo>
                    <a:pt x="12" y="14"/>
                    <a:pt x="15" y="11"/>
                    <a:pt x="15" y="7"/>
                  </a:cubicBezTo>
                  <a:cubicBezTo>
                    <a:pt x="15" y="3"/>
                    <a:pt x="11" y="0"/>
                    <a:pt x="7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1" y="11"/>
                    <a:pt x="4" y="14"/>
                    <a:pt x="8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3" name="Freeform 386"/>
            <p:cNvSpPr>
              <a:spLocks/>
            </p:cNvSpPr>
            <p:nvPr/>
          </p:nvSpPr>
          <p:spPr bwMode="auto">
            <a:xfrm>
              <a:off x="6217" y="1777"/>
              <a:ext cx="23" cy="24"/>
            </a:xfrm>
            <a:custGeom>
              <a:avLst/>
              <a:gdLst>
                <a:gd name="T0" fmla="*/ 7 w 14"/>
                <a:gd name="T1" fmla="*/ 14 h 14"/>
                <a:gd name="T2" fmla="*/ 14 w 14"/>
                <a:gd name="T3" fmla="*/ 7 h 14"/>
                <a:gd name="T4" fmla="*/ 7 w 14"/>
                <a:gd name="T5" fmla="*/ 0 h 14"/>
                <a:gd name="T6" fmla="*/ 0 w 14"/>
                <a:gd name="T7" fmla="*/ 7 h 14"/>
                <a:gd name="T8" fmla="*/ 7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4" name="Freeform 387"/>
            <p:cNvSpPr>
              <a:spLocks/>
            </p:cNvSpPr>
            <p:nvPr/>
          </p:nvSpPr>
          <p:spPr bwMode="auto">
            <a:xfrm>
              <a:off x="6193" y="1923"/>
              <a:ext cx="24" cy="25"/>
            </a:xfrm>
            <a:custGeom>
              <a:avLst/>
              <a:gdLst>
                <a:gd name="T0" fmla="*/ 7 w 14"/>
                <a:gd name="T1" fmla="*/ 14 h 15"/>
                <a:gd name="T2" fmla="*/ 14 w 14"/>
                <a:gd name="T3" fmla="*/ 7 h 15"/>
                <a:gd name="T4" fmla="*/ 7 w 14"/>
                <a:gd name="T5" fmla="*/ 0 h 15"/>
                <a:gd name="T6" fmla="*/ 0 w 14"/>
                <a:gd name="T7" fmla="*/ 7 h 15"/>
                <a:gd name="T8" fmla="*/ 7 w 14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4"/>
                  </a:move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11"/>
                    <a:pt x="3" y="15"/>
                    <a:pt x="7" y="14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5" name="Freeform 388"/>
            <p:cNvSpPr>
              <a:spLocks/>
            </p:cNvSpPr>
            <p:nvPr/>
          </p:nvSpPr>
          <p:spPr bwMode="auto">
            <a:xfrm>
              <a:off x="6234" y="1982"/>
              <a:ext cx="50" cy="34"/>
            </a:xfrm>
            <a:custGeom>
              <a:avLst/>
              <a:gdLst>
                <a:gd name="T0" fmla="*/ 29 w 30"/>
                <a:gd name="T1" fmla="*/ 20 h 20"/>
                <a:gd name="T2" fmla="*/ 30 w 30"/>
                <a:gd name="T3" fmla="*/ 14 h 20"/>
                <a:gd name="T4" fmla="*/ 15 w 30"/>
                <a:gd name="T5" fmla="*/ 0 h 20"/>
                <a:gd name="T6" fmla="*/ 0 w 30"/>
                <a:gd name="T7" fmla="*/ 15 h 20"/>
                <a:gd name="T8" fmla="*/ 1 w 30"/>
                <a:gd name="T9" fmla="*/ 20 h 20"/>
                <a:gd name="T10" fmla="*/ 29 w 30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0">
                  <a:moveTo>
                    <a:pt x="29" y="20"/>
                  </a:moveTo>
                  <a:cubicBezTo>
                    <a:pt x="30" y="18"/>
                    <a:pt x="30" y="16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7"/>
                    <a:pt x="1" y="19"/>
                    <a:pt x="1" y="20"/>
                  </a:cubicBezTo>
                  <a:lnTo>
                    <a:pt x="29" y="2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6" name="Freeform 389"/>
            <p:cNvSpPr>
              <a:spLocks/>
            </p:cNvSpPr>
            <p:nvPr/>
          </p:nvSpPr>
          <p:spPr bwMode="auto">
            <a:xfrm>
              <a:off x="6306" y="1990"/>
              <a:ext cx="48" cy="26"/>
            </a:xfrm>
            <a:custGeom>
              <a:avLst/>
              <a:gdLst>
                <a:gd name="T0" fmla="*/ 29 w 29"/>
                <a:gd name="T1" fmla="*/ 15 h 15"/>
                <a:gd name="T2" fmla="*/ 29 w 29"/>
                <a:gd name="T3" fmla="*/ 15 h 15"/>
                <a:gd name="T4" fmla="*/ 14 w 29"/>
                <a:gd name="T5" fmla="*/ 0 h 15"/>
                <a:gd name="T6" fmla="*/ 0 w 29"/>
                <a:gd name="T7" fmla="*/ 15 h 15"/>
                <a:gd name="T8" fmla="*/ 29 w 29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5">
                  <a:moveTo>
                    <a:pt x="29" y="15"/>
                  </a:moveTo>
                  <a:cubicBezTo>
                    <a:pt x="29" y="15"/>
                    <a:pt x="29" y="15"/>
                    <a:pt x="29" y="15"/>
                  </a:cubicBezTo>
                  <a:cubicBezTo>
                    <a:pt x="29" y="7"/>
                    <a:pt x="22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lnTo>
                    <a:pt x="29" y="15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7" name="Freeform 390"/>
            <p:cNvSpPr>
              <a:spLocks/>
            </p:cNvSpPr>
            <p:nvPr/>
          </p:nvSpPr>
          <p:spPr bwMode="auto">
            <a:xfrm>
              <a:off x="6279" y="2006"/>
              <a:ext cx="39" cy="10"/>
            </a:xfrm>
            <a:custGeom>
              <a:avLst/>
              <a:gdLst>
                <a:gd name="T0" fmla="*/ 23 w 23"/>
                <a:gd name="T1" fmla="*/ 6 h 6"/>
                <a:gd name="T2" fmla="*/ 11 w 23"/>
                <a:gd name="T3" fmla="*/ 0 h 6"/>
                <a:gd name="T4" fmla="*/ 0 w 23"/>
                <a:gd name="T5" fmla="*/ 6 h 6"/>
                <a:gd name="T6" fmla="*/ 23 w 23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6">
                  <a:moveTo>
                    <a:pt x="23" y="6"/>
                  </a:moveTo>
                  <a:cubicBezTo>
                    <a:pt x="20" y="3"/>
                    <a:pt x="16" y="0"/>
                    <a:pt x="11" y="0"/>
                  </a:cubicBezTo>
                  <a:cubicBezTo>
                    <a:pt x="6" y="0"/>
                    <a:pt x="2" y="3"/>
                    <a:pt x="0" y="6"/>
                  </a:cubicBezTo>
                  <a:lnTo>
                    <a:pt x="23" y="6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8" name="Freeform 391"/>
            <p:cNvSpPr>
              <a:spLocks/>
            </p:cNvSpPr>
            <p:nvPr/>
          </p:nvSpPr>
          <p:spPr bwMode="auto">
            <a:xfrm>
              <a:off x="6230" y="2011"/>
              <a:ext cx="24" cy="5"/>
            </a:xfrm>
            <a:custGeom>
              <a:avLst/>
              <a:gdLst>
                <a:gd name="T0" fmla="*/ 14 w 14"/>
                <a:gd name="T1" fmla="*/ 3 h 3"/>
                <a:gd name="T2" fmla="*/ 7 w 14"/>
                <a:gd name="T3" fmla="*/ 0 h 3"/>
                <a:gd name="T4" fmla="*/ 0 w 14"/>
                <a:gd name="T5" fmla="*/ 3 h 3"/>
                <a:gd name="T6" fmla="*/ 14 w 1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">
                  <a:moveTo>
                    <a:pt x="14" y="3"/>
                  </a:moveTo>
                  <a:cubicBezTo>
                    <a:pt x="12" y="1"/>
                    <a:pt x="10" y="0"/>
                    <a:pt x="7" y="0"/>
                  </a:cubicBezTo>
                  <a:cubicBezTo>
                    <a:pt x="4" y="1"/>
                    <a:pt x="2" y="2"/>
                    <a:pt x="0" y="3"/>
                  </a:cubicBezTo>
                  <a:lnTo>
                    <a:pt x="14" y="3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9" name="Freeform 392"/>
            <p:cNvSpPr>
              <a:spLocks/>
            </p:cNvSpPr>
            <p:nvPr/>
          </p:nvSpPr>
          <p:spPr bwMode="auto">
            <a:xfrm>
              <a:off x="5750" y="1829"/>
              <a:ext cx="34" cy="172"/>
            </a:xfrm>
            <a:custGeom>
              <a:avLst/>
              <a:gdLst>
                <a:gd name="T0" fmla="*/ 15 w 20"/>
                <a:gd name="T1" fmla="*/ 0 h 102"/>
                <a:gd name="T2" fmla="*/ 0 w 20"/>
                <a:gd name="T3" fmla="*/ 16 h 102"/>
                <a:gd name="T4" fmla="*/ 0 w 20"/>
                <a:gd name="T5" fmla="*/ 102 h 102"/>
                <a:gd name="T6" fmla="*/ 7 w 20"/>
                <a:gd name="T7" fmla="*/ 102 h 102"/>
                <a:gd name="T8" fmla="*/ 7 w 20"/>
                <a:gd name="T9" fmla="*/ 16 h 102"/>
                <a:gd name="T10" fmla="*/ 15 w 20"/>
                <a:gd name="T11" fmla="*/ 8 h 102"/>
                <a:gd name="T12" fmla="*/ 20 w 20"/>
                <a:gd name="T13" fmla="*/ 8 h 102"/>
                <a:gd name="T14" fmla="*/ 20 w 20"/>
                <a:gd name="T15" fmla="*/ 0 h 102"/>
                <a:gd name="T16" fmla="*/ 17 w 20"/>
                <a:gd name="T17" fmla="*/ 0 h 102"/>
                <a:gd name="T18" fmla="*/ 15 w 20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02">
                  <a:moveTo>
                    <a:pt x="15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1"/>
                    <a:pt x="11" y="8"/>
                    <a:pt x="15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0" name="Freeform 393"/>
            <p:cNvSpPr>
              <a:spLocks/>
            </p:cNvSpPr>
            <p:nvPr/>
          </p:nvSpPr>
          <p:spPr bwMode="auto">
            <a:xfrm>
              <a:off x="5737" y="1817"/>
              <a:ext cx="47" cy="184"/>
            </a:xfrm>
            <a:custGeom>
              <a:avLst/>
              <a:gdLst>
                <a:gd name="T0" fmla="*/ 23 w 28"/>
                <a:gd name="T1" fmla="*/ 0 h 109"/>
                <a:gd name="T2" fmla="*/ 0 w 28"/>
                <a:gd name="T3" fmla="*/ 23 h 109"/>
                <a:gd name="T4" fmla="*/ 0 w 28"/>
                <a:gd name="T5" fmla="*/ 109 h 109"/>
                <a:gd name="T6" fmla="*/ 8 w 28"/>
                <a:gd name="T7" fmla="*/ 109 h 109"/>
                <a:gd name="T8" fmla="*/ 8 w 28"/>
                <a:gd name="T9" fmla="*/ 23 h 109"/>
                <a:gd name="T10" fmla="*/ 23 w 28"/>
                <a:gd name="T11" fmla="*/ 7 h 109"/>
                <a:gd name="T12" fmla="*/ 25 w 28"/>
                <a:gd name="T13" fmla="*/ 7 h 109"/>
                <a:gd name="T14" fmla="*/ 28 w 28"/>
                <a:gd name="T15" fmla="*/ 7 h 109"/>
                <a:gd name="T16" fmla="*/ 28 w 28"/>
                <a:gd name="T17" fmla="*/ 0 h 109"/>
                <a:gd name="T18" fmla="*/ 23 w 28"/>
                <a:gd name="T1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09">
                  <a:moveTo>
                    <a:pt x="23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14"/>
                    <a:pt x="15" y="7"/>
                    <a:pt x="23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1" name="Freeform 394"/>
            <p:cNvSpPr>
              <a:spLocks/>
            </p:cNvSpPr>
            <p:nvPr/>
          </p:nvSpPr>
          <p:spPr bwMode="auto">
            <a:xfrm>
              <a:off x="5784" y="1829"/>
              <a:ext cx="43" cy="35"/>
            </a:xfrm>
            <a:custGeom>
              <a:avLst/>
              <a:gdLst>
                <a:gd name="T0" fmla="*/ 11 w 26"/>
                <a:gd name="T1" fmla="*/ 0 h 21"/>
                <a:gd name="T2" fmla="*/ 0 w 26"/>
                <a:gd name="T3" fmla="*/ 0 h 21"/>
                <a:gd name="T4" fmla="*/ 0 w 26"/>
                <a:gd name="T5" fmla="*/ 8 h 21"/>
                <a:gd name="T6" fmla="*/ 11 w 26"/>
                <a:gd name="T7" fmla="*/ 8 h 21"/>
                <a:gd name="T8" fmla="*/ 19 w 26"/>
                <a:gd name="T9" fmla="*/ 16 h 21"/>
                <a:gd name="T10" fmla="*/ 19 w 26"/>
                <a:gd name="T11" fmla="*/ 21 h 21"/>
                <a:gd name="T12" fmla="*/ 26 w 26"/>
                <a:gd name="T13" fmla="*/ 21 h 21"/>
                <a:gd name="T14" fmla="*/ 26 w 26"/>
                <a:gd name="T15" fmla="*/ 16 h 21"/>
                <a:gd name="T16" fmla="*/ 11 w 26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1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5" y="8"/>
                    <a:pt x="19" y="11"/>
                    <a:pt x="19" y="16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7"/>
                    <a:pt x="19" y="0"/>
                    <a:pt x="11" y="0"/>
                  </a:cubicBez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2" name="Freeform 395"/>
            <p:cNvSpPr>
              <a:spLocks/>
            </p:cNvSpPr>
            <p:nvPr/>
          </p:nvSpPr>
          <p:spPr bwMode="auto">
            <a:xfrm>
              <a:off x="5784" y="1817"/>
              <a:ext cx="57" cy="47"/>
            </a:xfrm>
            <a:custGeom>
              <a:avLst/>
              <a:gdLst>
                <a:gd name="T0" fmla="*/ 11 w 34"/>
                <a:gd name="T1" fmla="*/ 0 h 28"/>
                <a:gd name="T2" fmla="*/ 0 w 34"/>
                <a:gd name="T3" fmla="*/ 0 h 28"/>
                <a:gd name="T4" fmla="*/ 0 w 34"/>
                <a:gd name="T5" fmla="*/ 7 h 28"/>
                <a:gd name="T6" fmla="*/ 11 w 34"/>
                <a:gd name="T7" fmla="*/ 7 h 28"/>
                <a:gd name="T8" fmla="*/ 26 w 34"/>
                <a:gd name="T9" fmla="*/ 23 h 28"/>
                <a:gd name="T10" fmla="*/ 26 w 34"/>
                <a:gd name="T11" fmla="*/ 28 h 28"/>
                <a:gd name="T12" fmla="*/ 34 w 34"/>
                <a:gd name="T13" fmla="*/ 28 h 28"/>
                <a:gd name="T14" fmla="*/ 34 w 34"/>
                <a:gd name="T15" fmla="*/ 23 h 28"/>
                <a:gd name="T16" fmla="*/ 11 w 34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8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9" y="7"/>
                    <a:pt x="26" y="14"/>
                    <a:pt x="26" y="23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10"/>
                    <a:pt x="23" y="0"/>
                    <a:pt x="11" y="0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3" name="Freeform 396"/>
            <p:cNvSpPr>
              <a:spLocks/>
            </p:cNvSpPr>
            <p:nvPr/>
          </p:nvSpPr>
          <p:spPr bwMode="auto">
            <a:xfrm>
              <a:off x="5703" y="2014"/>
              <a:ext cx="359" cy="238"/>
            </a:xfrm>
            <a:custGeom>
              <a:avLst/>
              <a:gdLst>
                <a:gd name="T0" fmla="*/ 0 w 214"/>
                <a:gd name="T1" fmla="*/ 0 h 142"/>
                <a:gd name="T2" fmla="*/ 27 w 214"/>
                <a:gd name="T3" fmla="*/ 90 h 142"/>
                <a:gd name="T4" fmla="*/ 101 w 214"/>
                <a:gd name="T5" fmla="*/ 142 h 142"/>
                <a:gd name="T6" fmla="*/ 214 w 214"/>
                <a:gd name="T7" fmla="*/ 142 h 142"/>
                <a:gd name="T8" fmla="*/ 214 w 214"/>
                <a:gd name="T9" fmla="*/ 0 h 142"/>
                <a:gd name="T10" fmla="*/ 0 w 214"/>
                <a:gd name="T1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4" h="142">
                  <a:moveTo>
                    <a:pt x="0" y="0"/>
                  </a:moveTo>
                  <a:cubicBezTo>
                    <a:pt x="27" y="90"/>
                    <a:pt x="27" y="90"/>
                    <a:pt x="27" y="90"/>
                  </a:cubicBezTo>
                  <a:cubicBezTo>
                    <a:pt x="38" y="119"/>
                    <a:pt x="71" y="142"/>
                    <a:pt x="101" y="142"/>
                  </a:cubicBezTo>
                  <a:cubicBezTo>
                    <a:pt x="214" y="142"/>
                    <a:pt x="214" y="142"/>
                    <a:pt x="214" y="142"/>
                  </a:cubicBezTo>
                  <a:cubicBezTo>
                    <a:pt x="214" y="0"/>
                    <a:pt x="214" y="0"/>
                    <a:pt x="21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4" name="Freeform 397"/>
            <p:cNvSpPr>
              <a:spLocks/>
            </p:cNvSpPr>
            <p:nvPr/>
          </p:nvSpPr>
          <p:spPr bwMode="auto">
            <a:xfrm>
              <a:off x="5703" y="2014"/>
              <a:ext cx="361" cy="81"/>
            </a:xfrm>
            <a:custGeom>
              <a:avLst/>
              <a:gdLst>
                <a:gd name="T0" fmla="*/ 361 w 361"/>
                <a:gd name="T1" fmla="*/ 81 h 81"/>
                <a:gd name="T2" fmla="*/ 359 w 361"/>
                <a:gd name="T3" fmla="*/ 0 h 81"/>
                <a:gd name="T4" fmla="*/ 0 w 361"/>
                <a:gd name="T5" fmla="*/ 0 h 81"/>
                <a:gd name="T6" fmla="*/ 20 w 361"/>
                <a:gd name="T7" fmla="*/ 67 h 81"/>
                <a:gd name="T8" fmla="*/ 361 w 361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81">
                  <a:moveTo>
                    <a:pt x="361" y="81"/>
                  </a:moveTo>
                  <a:lnTo>
                    <a:pt x="359" y="0"/>
                  </a:lnTo>
                  <a:lnTo>
                    <a:pt x="0" y="0"/>
                  </a:lnTo>
                  <a:lnTo>
                    <a:pt x="20" y="67"/>
                  </a:lnTo>
                  <a:lnTo>
                    <a:pt x="361" y="81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5" name="Freeform 398"/>
            <p:cNvSpPr>
              <a:spLocks/>
            </p:cNvSpPr>
            <p:nvPr/>
          </p:nvSpPr>
          <p:spPr bwMode="auto">
            <a:xfrm>
              <a:off x="6062" y="2014"/>
              <a:ext cx="360" cy="238"/>
            </a:xfrm>
            <a:custGeom>
              <a:avLst/>
              <a:gdLst>
                <a:gd name="T0" fmla="*/ 0 w 214"/>
                <a:gd name="T1" fmla="*/ 0 h 142"/>
                <a:gd name="T2" fmla="*/ 0 w 214"/>
                <a:gd name="T3" fmla="*/ 142 h 142"/>
                <a:gd name="T4" fmla="*/ 112 w 214"/>
                <a:gd name="T5" fmla="*/ 142 h 142"/>
                <a:gd name="T6" fmla="*/ 186 w 214"/>
                <a:gd name="T7" fmla="*/ 90 h 142"/>
                <a:gd name="T8" fmla="*/ 214 w 214"/>
                <a:gd name="T9" fmla="*/ 0 h 142"/>
                <a:gd name="T10" fmla="*/ 0 w 214"/>
                <a:gd name="T1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4" h="142">
                  <a:moveTo>
                    <a:pt x="0" y="0"/>
                  </a:moveTo>
                  <a:cubicBezTo>
                    <a:pt x="0" y="142"/>
                    <a:pt x="0" y="142"/>
                    <a:pt x="0" y="142"/>
                  </a:cubicBezTo>
                  <a:cubicBezTo>
                    <a:pt x="112" y="142"/>
                    <a:pt x="112" y="142"/>
                    <a:pt x="112" y="142"/>
                  </a:cubicBezTo>
                  <a:cubicBezTo>
                    <a:pt x="142" y="142"/>
                    <a:pt x="176" y="119"/>
                    <a:pt x="186" y="90"/>
                  </a:cubicBezTo>
                  <a:cubicBezTo>
                    <a:pt x="214" y="0"/>
                    <a:pt x="214" y="0"/>
                    <a:pt x="21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6" name="Freeform 399"/>
            <p:cNvSpPr>
              <a:spLocks/>
            </p:cNvSpPr>
            <p:nvPr/>
          </p:nvSpPr>
          <p:spPr bwMode="auto">
            <a:xfrm>
              <a:off x="5668" y="1980"/>
              <a:ext cx="782" cy="59"/>
            </a:xfrm>
            <a:custGeom>
              <a:avLst/>
              <a:gdLst>
                <a:gd name="T0" fmla="*/ 447 w 466"/>
                <a:gd name="T1" fmla="*/ 15 h 35"/>
                <a:gd name="T2" fmla="*/ 19 w 466"/>
                <a:gd name="T3" fmla="*/ 0 h 35"/>
                <a:gd name="T4" fmla="*/ 0 w 466"/>
                <a:gd name="T5" fmla="*/ 19 h 35"/>
                <a:gd name="T6" fmla="*/ 465 w 466"/>
                <a:gd name="T7" fmla="*/ 35 h 35"/>
                <a:gd name="T8" fmla="*/ 447 w 466"/>
                <a:gd name="T9" fmla="*/ 1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6" h="35">
                  <a:moveTo>
                    <a:pt x="447" y="15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465" y="35"/>
                    <a:pt x="465" y="35"/>
                    <a:pt x="465" y="35"/>
                  </a:cubicBezTo>
                  <a:cubicBezTo>
                    <a:pt x="466" y="24"/>
                    <a:pt x="457" y="15"/>
                    <a:pt x="447" y="15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7" name="Freeform 400"/>
            <p:cNvSpPr>
              <a:spLocks/>
            </p:cNvSpPr>
            <p:nvPr/>
          </p:nvSpPr>
          <p:spPr bwMode="auto">
            <a:xfrm>
              <a:off x="5666" y="2012"/>
              <a:ext cx="782" cy="59"/>
            </a:xfrm>
            <a:custGeom>
              <a:avLst/>
              <a:gdLst>
                <a:gd name="T0" fmla="*/ 1 w 466"/>
                <a:gd name="T1" fmla="*/ 0 h 35"/>
                <a:gd name="T2" fmla="*/ 19 w 466"/>
                <a:gd name="T3" fmla="*/ 19 h 35"/>
                <a:gd name="T4" fmla="*/ 447 w 466"/>
                <a:gd name="T5" fmla="*/ 34 h 35"/>
                <a:gd name="T6" fmla="*/ 466 w 466"/>
                <a:gd name="T7" fmla="*/ 16 h 35"/>
                <a:gd name="T8" fmla="*/ 1 w 46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6" h="35">
                  <a:moveTo>
                    <a:pt x="1" y="0"/>
                  </a:moveTo>
                  <a:cubicBezTo>
                    <a:pt x="0" y="10"/>
                    <a:pt x="8" y="19"/>
                    <a:pt x="19" y="19"/>
                  </a:cubicBezTo>
                  <a:cubicBezTo>
                    <a:pt x="447" y="34"/>
                    <a:pt x="447" y="34"/>
                    <a:pt x="447" y="34"/>
                  </a:cubicBezTo>
                  <a:cubicBezTo>
                    <a:pt x="457" y="35"/>
                    <a:pt x="466" y="26"/>
                    <a:pt x="466" y="1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8" name="Freeform 401"/>
            <p:cNvSpPr>
              <a:spLocks/>
            </p:cNvSpPr>
            <p:nvPr/>
          </p:nvSpPr>
          <p:spPr bwMode="auto">
            <a:xfrm>
              <a:off x="5837" y="2242"/>
              <a:ext cx="34" cy="51"/>
            </a:xfrm>
            <a:custGeom>
              <a:avLst/>
              <a:gdLst>
                <a:gd name="T0" fmla="*/ 19 w 20"/>
                <a:gd name="T1" fmla="*/ 0 h 30"/>
                <a:gd name="T2" fmla="*/ 11 w 20"/>
                <a:gd name="T3" fmla="*/ 0 h 30"/>
                <a:gd name="T4" fmla="*/ 3 w 20"/>
                <a:gd name="T5" fmla="*/ 24 h 30"/>
                <a:gd name="T6" fmla="*/ 0 w 20"/>
                <a:gd name="T7" fmla="*/ 24 h 30"/>
                <a:gd name="T8" fmla="*/ 0 w 20"/>
                <a:gd name="T9" fmla="*/ 30 h 30"/>
                <a:gd name="T10" fmla="*/ 10 w 20"/>
                <a:gd name="T11" fmla="*/ 30 h 30"/>
                <a:gd name="T12" fmla="*/ 19 w 20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0">
                  <a:moveTo>
                    <a:pt x="1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7"/>
                    <a:pt x="11" y="18"/>
                    <a:pt x="3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5" y="22"/>
                    <a:pt x="20" y="11"/>
                    <a:pt x="19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9" name="Freeform 402"/>
            <p:cNvSpPr>
              <a:spLocks/>
            </p:cNvSpPr>
            <p:nvPr/>
          </p:nvSpPr>
          <p:spPr bwMode="auto">
            <a:xfrm>
              <a:off x="5854" y="2242"/>
              <a:ext cx="30" cy="51"/>
            </a:xfrm>
            <a:custGeom>
              <a:avLst/>
              <a:gdLst>
                <a:gd name="T0" fmla="*/ 18 w 18"/>
                <a:gd name="T1" fmla="*/ 0 h 30"/>
                <a:gd name="T2" fmla="*/ 9 w 18"/>
                <a:gd name="T3" fmla="*/ 0 h 30"/>
                <a:gd name="T4" fmla="*/ 0 w 18"/>
                <a:gd name="T5" fmla="*/ 30 h 30"/>
                <a:gd name="T6" fmla="*/ 15 w 18"/>
                <a:gd name="T7" fmla="*/ 30 h 30"/>
                <a:gd name="T8" fmla="*/ 15 w 18"/>
                <a:gd name="T9" fmla="*/ 24 h 30"/>
                <a:gd name="T10" fmla="*/ 12 w 18"/>
                <a:gd name="T11" fmla="*/ 24 h 30"/>
                <a:gd name="T12" fmla="*/ 18 w 1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30">
                  <a:moveTo>
                    <a:pt x="18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0" y="11"/>
                    <a:pt x="5" y="22"/>
                    <a:pt x="0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8" y="10"/>
                    <a:pt x="18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0" name="Freeform 403"/>
            <p:cNvSpPr>
              <a:spLocks/>
            </p:cNvSpPr>
            <p:nvPr/>
          </p:nvSpPr>
          <p:spPr bwMode="auto">
            <a:xfrm>
              <a:off x="6242" y="2242"/>
              <a:ext cx="34" cy="51"/>
            </a:xfrm>
            <a:custGeom>
              <a:avLst/>
              <a:gdLst>
                <a:gd name="T0" fmla="*/ 2 w 20"/>
                <a:gd name="T1" fmla="*/ 0 h 30"/>
                <a:gd name="T2" fmla="*/ 9 w 20"/>
                <a:gd name="T3" fmla="*/ 0 h 30"/>
                <a:gd name="T4" fmla="*/ 17 w 20"/>
                <a:gd name="T5" fmla="*/ 24 h 30"/>
                <a:gd name="T6" fmla="*/ 20 w 20"/>
                <a:gd name="T7" fmla="*/ 24 h 30"/>
                <a:gd name="T8" fmla="*/ 20 w 20"/>
                <a:gd name="T9" fmla="*/ 30 h 30"/>
                <a:gd name="T10" fmla="*/ 10 w 20"/>
                <a:gd name="T11" fmla="*/ 30 h 30"/>
                <a:gd name="T12" fmla="*/ 2 w 20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0">
                  <a:moveTo>
                    <a:pt x="2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7"/>
                    <a:pt x="9" y="18"/>
                    <a:pt x="17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5" y="22"/>
                    <a:pt x="0" y="11"/>
                    <a:pt x="2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1" name="Freeform 404"/>
            <p:cNvSpPr>
              <a:spLocks/>
            </p:cNvSpPr>
            <p:nvPr/>
          </p:nvSpPr>
          <p:spPr bwMode="auto">
            <a:xfrm>
              <a:off x="6229" y="2242"/>
              <a:ext cx="30" cy="51"/>
            </a:xfrm>
            <a:custGeom>
              <a:avLst/>
              <a:gdLst>
                <a:gd name="T0" fmla="*/ 0 w 18"/>
                <a:gd name="T1" fmla="*/ 0 h 30"/>
                <a:gd name="T2" fmla="*/ 10 w 18"/>
                <a:gd name="T3" fmla="*/ 0 h 30"/>
                <a:gd name="T4" fmla="*/ 18 w 18"/>
                <a:gd name="T5" fmla="*/ 30 h 30"/>
                <a:gd name="T6" fmla="*/ 3 w 18"/>
                <a:gd name="T7" fmla="*/ 30 h 30"/>
                <a:gd name="T8" fmla="*/ 3 w 18"/>
                <a:gd name="T9" fmla="*/ 24 h 30"/>
                <a:gd name="T10" fmla="*/ 7 w 18"/>
                <a:gd name="T11" fmla="*/ 24 h 30"/>
                <a:gd name="T12" fmla="*/ 0 w 1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30">
                  <a:moveTo>
                    <a:pt x="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11"/>
                    <a:pt x="13" y="22"/>
                    <a:pt x="18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0" y="1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2" name="Freeform 405"/>
            <p:cNvSpPr>
              <a:spLocks/>
            </p:cNvSpPr>
            <p:nvPr/>
          </p:nvSpPr>
          <p:spPr bwMode="auto">
            <a:xfrm>
              <a:off x="1552" y="1821"/>
              <a:ext cx="161" cy="101"/>
            </a:xfrm>
            <a:custGeom>
              <a:avLst/>
              <a:gdLst>
                <a:gd name="T0" fmla="*/ 93 w 96"/>
                <a:gd name="T1" fmla="*/ 60 h 60"/>
                <a:gd name="T2" fmla="*/ 87 w 96"/>
                <a:gd name="T3" fmla="*/ 41 h 60"/>
                <a:gd name="T4" fmla="*/ 19 w 96"/>
                <a:gd name="T5" fmla="*/ 4 h 60"/>
                <a:gd name="T6" fmla="*/ 0 w 96"/>
                <a:gd name="T7" fmla="*/ 9 h 60"/>
                <a:gd name="T8" fmla="*/ 93 w 9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60">
                  <a:moveTo>
                    <a:pt x="93" y="60"/>
                  </a:moveTo>
                  <a:cubicBezTo>
                    <a:pt x="96" y="53"/>
                    <a:pt x="94" y="45"/>
                    <a:pt x="87" y="41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2" y="0"/>
                    <a:pt x="4" y="3"/>
                    <a:pt x="0" y="9"/>
                  </a:cubicBezTo>
                  <a:cubicBezTo>
                    <a:pt x="93" y="60"/>
                    <a:pt x="93" y="60"/>
                    <a:pt x="93" y="60"/>
                  </a:cubicBezTo>
                  <a:close/>
                </a:path>
              </a:pathLst>
            </a:custGeom>
            <a:solidFill>
              <a:srgbClr val="E5BD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04" name="Freeform 407"/>
          <p:cNvSpPr>
            <a:spLocks/>
          </p:cNvSpPr>
          <p:nvPr/>
        </p:nvSpPr>
        <p:spPr bwMode="auto">
          <a:xfrm>
            <a:off x="2454275" y="2914651"/>
            <a:ext cx="257175" cy="160338"/>
          </a:xfrm>
          <a:custGeom>
            <a:avLst/>
            <a:gdLst>
              <a:gd name="T0" fmla="*/ 97 w 97"/>
              <a:gd name="T1" fmla="*/ 51 h 60"/>
              <a:gd name="T2" fmla="*/ 97 w 97"/>
              <a:gd name="T3" fmla="*/ 51 h 60"/>
              <a:gd name="T4" fmla="*/ 4 w 97"/>
              <a:gd name="T5" fmla="*/ 0 h 60"/>
              <a:gd name="T6" fmla="*/ 4 w 97"/>
              <a:gd name="T7" fmla="*/ 0 h 60"/>
              <a:gd name="T8" fmla="*/ 4 w 97"/>
              <a:gd name="T9" fmla="*/ 0 h 60"/>
              <a:gd name="T10" fmla="*/ 9 w 97"/>
              <a:gd name="T11" fmla="*/ 19 h 60"/>
              <a:gd name="T12" fmla="*/ 78 w 97"/>
              <a:gd name="T13" fmla="*/ 56 h 60"/>
              <a:gd name="T14" fmla="*/ 97 w 97"/>
              <a:gd name="T15" fmla="*/ 5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" h="60">
                <a:moveTo>
                  <a:pt x="97" y="51"/>
                </a:moveTo>
                <a:cubicBezTo>
                  <a:pt x="97" y="51"/>
                  <a:pt x="97" y="51"/>
                  <a:pt x="97" y="51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0" y="7"/>
                  <a:pt x="3" y="15"/>
                  <a:pt x="9" y="19"/>
                </a:cubicBezTo>
                <a:cubicBezTo>
                  <a:pt x="78" y="56"/>
                  <a:pt x="78" y="56"/>
                  <a:pt x="78" y="56"/>
                </a:cubicBezTo>
                <a:cubicBezTo>
                  <a:pt x="85" y="60"/>
                  <a:pt x="93" y="58"/>
                  <a:pt x="97" y="51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Freeform 408"/>
          <p:cNvSpPr>
            <a:spLocks/>
          </p:cNvSpPr>
          <p:nvPr/>
        </p:nvSpPr>
        <p:spPr bwMode="auto">
          <a:xfrm>
            <a:off x="2816225" y="2890838"/>
            <a:ext cx="258763" cy="160338"/>
          </a:xfrm>
          <a:custGeom>
            <a:avLst/>
            <a:gdLst>
              <a:gd name="T0" fmla="*/ 4 w 97"/>
              <a:gd name="T1" fmla="*/ 60 h 60"/>
              <a:gd name="T2" fmla="*/ 9 w 97"/>
              <a:gd name="T3" fmla="*/ 41 h 60"/>
              <a:gd name="T4" fmla="*/ 78 w 97"/>
              <a:gd name="T5" fmla="*/ 4 h 60"/>
              <a:gd name="T6" fmla="*/ 97 w 97"/>
              <a:gd name="T7" fmla="*/ 9 h 60"/>
              <a:gd name="T8" fmla="*/ 4 w 97"/>
              <a:gd name="T9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60">
                <a:moveTo>
                  <a:pt x="4" y="60"/>
                </a:moveTo>
                <a:cubicBezTo>
                  <a:pt x="0" y="53"/>
                  <a:pt x="3" y="45"/>
                  <a:pt x="9" y="41"/>
                </a:cubicBezTo>
                <a:cubicBezTo>
                  <a:pt x="78" y="4"/>
                  <a:pt x="78" y="4"/>
                  <a:pt x="78" y="4"/>
                </a:cubicBezTo>
                <a:cubicBezTo>
                  <a:pt x="85" y="0"/>
                  <a:pt x="93" y="3"/>
                  <a:pt x="97" y="9"/>
                </a:cubicBezTo>
                <a:cubicBezTo>
                  <a:pt x="4" y="60"/>
                  <a:pt x="4" y="60"/>
                  <a:pt x="4" y="60"/>
                </a:cubicBez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6" name="Freeform 409"/>
          <p:cNvSpPr>
            <a:spLocks/>
          </p:cNvSpPr>
          <p:nvPr/>
        </p:nvSpPr>
        <p:spPr bwMode="auto">
          <a:xfrm>
            <a:off x="2827338" y="2914651"/>
            <a:ext cx="255588" cy="160338"/>
          </a:xfrm>
          <a:custGeom>
            <a:avLst/>
            <a:gdLst>
              <a:gd name="T0" fmla="*/ 0 w 96"/>
              <a:gd name="T1" fmla="*/ 51 h 60"/>
              <a:gd name="T2" fmla="*/ 0 w 96"/>
              <a:gd name="T3" fmla="*/ 51 h 60"/>
              <a:gd name="T4" fmla="*/ 93 w 96"/>
              <a:gd name="T5" fmla="*/ 0 h 60"/>
              <a:gd name="T6" fmla="*/ 93 w 96"/>
              <a:gd name="T7" fmla="*/ 0 h 60"/>
              <a:gd name="T8" fmla="*/ 93 w 96"/>
              <a:gd name="T9" fmla="*/ 0 h 60"/>
              <a:gd name="T10" fmla="*/ 87 w 96"/>
              <a:gd name="T11" fmla="*/ 19 h 60"/>
              <a:gd name="T12" fmla="*/ 18 w 96"/>
              <a:gd name="T13" fmla="*/ 56 h 60"/>
              <a:gd name="T14" fmla="*/ 0 w 96"/>
              <a:gd name="T15" fmla="*/ 5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" h="60">
                <a:moveTo>
                  <a:pt x="0" y="51"/>
                </a:moveTo>
                <a:cubicBezTo>
                  <a:pt x="0" y="51"/>
                  <a:pt x="0" y="51"/>
                  <a:pt x="0" y="51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6" y="7"/>
                  <a:pt x="94" y="15"/>
                  <a:pt x="87" y="19"/>
                </a:cubicBezTo>
                <a:cubicBezTo>
                  <a:pt x="18" y="56"/>
                  <a:pt x="18" y="56"/>
                  <a:pt x="18" y="56"/>
                </a:cubicBezTo>
                <a:cubicBezTo>
                  <a:pt x="12" y="60"/>
                  <a:pt x="3" y="58"/>
                  <a:pt x="0" y="51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7" name="Freeform 410"/>
          <p:cNvSpPr>
            <a:spLocks/>
          </p:cNvSpPr>
          <p:nvPr/>
        </p:nvSpPr>
        <p:spPr bwMode="auto">
          <a:xfrm>
            <a:off x="2768600" y="2943226"/>
            <a:ext cx="103188" cy="450850"/>
          </a:xfrm>
          <a:custGeom>
            <a:avLst/>
            <a:gdLst>
              <a:gd name="T0" fmla="*/ 36 w 39"/>
              <a:gd name="T1" fmla="*/ 21 h 169"/>
              <a:gd name="T2" fmla="*/ 15 w 39"/>
              <a:gd name="T3" fmla="*/ 11 h 169"/>
              <a:gd name="T4" fmla="*/ 12 w 39"/>
              <a:gd name="T5" fmla="*/ 11 h 169"/>
              <a:gd name="T6" fmla="*/ 12 w 39"/>
              <a:gd name="T7" fmla="*/ 0 h 169"/>
              <a:gd name="T8" fmla="*/ 0 w 39"/>
              <a:gd name="T9" fmla="*/ 0 h 169"/>
              <a:gd name="T10" fmla="*/ 0 w 39"/>
              <a:gd name="T11" fmla="*/ 169 h 169"/>
              <a:gd name="T12" fmla="*/ 39 w 39"/>
              <a:gd name="T13" fmla="*/ 166 h 169"/>
              <a:gd name="T14" fmla="*/ 36 w 39"/>
              <a:gd name="T15" fmla="*/ 21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169">
                <a:moveTo>
                  <a:pt x="36" y="21"/>
                </a:moveTo>
                <a:cubicBezTo>
                  <a:pt x="36" y="17"/>
                  <a:pt x="28" y="13"/>
                  <a:pt x="15" y="11"/>
                </a:cubicBezTo>
                <a:cubicBezTo>
                  <a:pt x="14" y="11"/>
                  <a:pt x="13" y="11"/>
                  <a:pt x="12" y="11"/>
                </a:cubicBezTo>
                <a:cubicBezTo>
                  <a:pt x="12" y="0"/>
                  <a:pt x="12" y="0"/>
                  <a:pt x="1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9"/>
                  <a:pt x="0" y="169"/>
                  <a:pt x="0" y="169"/>
                </a:cubicBezTo>
                <a:cubicBezTo>
                  <a:pt x="39" y="166"/>
                  <a:pt x="39" y="166"/>
                  <a:pt x="39" y="166"/>
                </a:cubicBezTo>
                <a:lnTo>
                  <a:pt x="36" y="21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8" name="Freeform 411"/>
          <p:cNvSpPr>
            <a:spLocks/>
          </p:cNvSpPr>
          <p:nvPr/>
        </p:nvSpPr>
        <p:spPr bwMode="auto">
          <a:xfrm>
            <a:off x="2667000" y="2943226"/>
            <a:ext cx="101600" cy="450850"/>
          </a:xfrm>
          <a:custGeom>
            <a:avLst/>
            <a:gdLst>
              <a:gd name="T0" fmla="*/ 27 w 38"/>
              <a:gd name="T1" fmla="*/ 0 h 169"/>
              <a:gd name="T2" fmla="*/ 27 w 38"/>
              <a:gd name="T3" fmla="*/ 11 h 169"/>
              <a:gd name="T4" fmla="*/ 24 w 38"/>
              <a:gd name="T5" fmla="*/ 11 h 169"/>
              <a:gd name="T6" fmla="*/ 24 w 38"/>
              <a:gd name="T7" fmla="*/ 11 h 169"/>
              <a:gd name="T8" fmla="*/ 24 w 38"/>
              <a:gd name="T9" fmla="*/ 11 h 169"/>
              <a:gd name="T10" fmla="*/ 3 w 38"/>
              <a:gd name="T11" fmla="*/ 21 h 169"/>
              <a:gd name="T12" fmla="*/ 0 w 38"/>
              <a:gd name="T13" fmla="*/ 169 h 169"/>
              <a:gd name="T14" fmla="*/ 38 w 38"/>
              <a:gd name="T15" fmla="*/ 169 h 169"/>
              <a:gd name="T16" fmla="*/ 38 w 38"/>
              <a:gd name="T17" fmla="*/ 0 h 169"/>
              <a:gd name="T18" fmla="*/ 27 w 38"/>
              <a:gd name="T19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" h="169">
                <a:moveTo>
                  <a:pt x="27" y="0"/>
                </a:moveTo>
                <a:cubicBezTo>
                  <a:pt x="27" y="11"/>
                  <a:pt x="27" y="11"/>
                  <a:pt x="27" y="11"/>
                </a:cubicBezTo>
                <a:cubicBezTo>
                  <a:pt x="26" y="11"/>
                  <a:pt x="25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12" y="13"/>
                  <a:pt x="3" y="17"/>
                  <a:pt x="3" y="21"/>
                </a:cubicBezTo>
                <a:cubicBezTo>
                  <a:pt x="0" y="169"/>
                  <a:pt x="0" y="169"/>
                  <a:pt x="0" y="169"/>
                </a:cubicBezTo>
                <a:cubicBezTo>
                  <a:pt x="38" y="169"/>
                  <a:pt x="38" y="169"/>
                  <a:pt x="38" y="169"/>
                </a:cubicBezTo>
                <a:cubicBezTo>
                  <a:pt x="38" y="0"/>
                  <a:pt x="38" y="0"/>
                  <a:pt x="38" y="0"/>
                </a:cubicBezTo>
                <a:lnTo>
                  <a:pt x="27" y="0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9" name="Oval 412"/>
          <p:cNvSpPr>
            <a:spLocks noChangeArrowheads="1"/>
          </p:cNvSpPr>
          <p:nvPr/>
        </p:nvSpPr>
        <p:spPr bwMode="auto">
          <a:xfrm>
            <a:off x="2820988" y="2855913"/>
            <a:ext cx="34925" cy="42863"/>
          </a:xfrm>
          <a:prstGeom prst="ellipse">
            <a:avLst/>
          </a:pr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0" name="Oval 413"/>
          <p:cNvSpPr>
            <a:spLocks noChangeArrowheads="1"/>
          </p:cNvSpPr>
          <p:nvPr/>
        </p:nvSpPr>
        <p:spPr bwMode="auto">
          <a:xfrm>
            <a:off x="2679700" y="2855913"/>
            <a:ext cx="38100" cy="42863"/>
          </a:xfrm>
          <a:prstGeom prst="ellipse">
            <a:avLst/>
          </a:pr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1" name="Freeform 414"/>
          <p:cNvSpPr>
            <a:spLocks/>
          </p:cNvSpPr>
          <p:nvPr/>
        </p:nvSpPr>
        <p:spPr bwMode="auto">
          <a:xfrm>
            <a:off x="2687638" y="2776538"/>
            <a:ext cx="80963" cy="188913"/>
          </a:xfrm>
          <a:custGeom>
            <a:avLst/>
            <a:gdLst>
              <a:gd name="T0" fmla="*/ 0 w 30"/>
              <a:gd name="T1" fmla="*/ 35 h 71"/>
              <a:gd name="T2" fmla="*/ 30 w 30"/>
              <a:gd name="T3" fmla="*/ 71 h 71"/>
              <a:gd name="T4" fmla="*/ 30 w 30"/>
              <a:gd name="T5" fmla="*/ 0 h 71"/>
              <a:gd name="T6" fmla="*/ 0 w 30"/>
              <a:gd name="T7" fmla="*/ 3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71">
                <a:moveTo>
                  <a:pt x="0" y="35"/>
                </a:moveTo>
                <a:cubicBezTo>
                  <a:pt x="0" y="55"/>
                  <a:pt x="13" y="71"/>
                  <a:pt x="30" y="71"/>
                </a:cubicBezTo>
                <a:cubicBezTo>
                  <a:pt x="30" y="0"/>
                  <a:pt x="30" y="0"/>
                  <a:pt x="30" y="0"/>
                </a:cubicBezTo>
                <a:cubicBezTo>
                  <a:pt x="13" y="0"/>
                  <a:pt x="0" y="16"/>
                  <a:pt x="0" y="35"/>
                </a:cubicBez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Freeform 415"/>
          <p:cNvSpPr>
            <a:spLocks/>
          </p:cNvSpPr>
          <p:nvPr/>
        </p:nvSpPr>
        <p:spPr bwMode="auto">
          <a:xfrm>
            <a:off x="2768600" y="2776538"/>
            <a:ext cx="79375" cy="188913"/>
          </a:xfrm>
          <a:custGeom>
            <a:avLst/>
            <a:gdLst>
              <a:gd name="T0" fmla="*/ 0 w 30"/>
              <a:gd name="T1" fmla="*/ 0 h 71"/>
              <a:gd name="T2" fmla="*/ 0 w 30"/>
              <a:gd name="T3" fmla="*/ 0 h 71"/>
              <a:gd name="T4" fmla="*/ 0 w 30"/>
              <a:gd name="T5" fmla="*/ 71 h 71"/>
              <a:gd name="T6" fmla="*/ 0 w 30"/>
              <a:gd name="T7" fmla="*/ 71 h 71"/>
              <a:gd name="T8" fmla="*/ 30 w 30"/>
              <a:gd name="T9" fmla="*/ 35 h 71"/>
              <a:gd name="T10" fmla="*/ 0 w 30"/>
              <a:gd name="T11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7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71"/>
                  <a:pt x="0" y="71"/>
                  <a:pt x="0" y="71"/>
                </a:cubicBezTo>
                <a:cubicBezTo>
                  <a:pt x="17" y="71"/>
                  <a:pt x="30" y="55"/>
                  <a:pt x="30" y="35"/>
                </a:cubicBezTo>
                <a:cubicBezTo>
                  <a:pt x="30" y="16"/>
                  <a:pt x="17" y="0"/>
                  <a:pt x="0" y="0"/>
                </a:cubicBez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Oval 416"/>
          <p:cNvSpPr>
            <a:spLocks noChangeArrowheads="1"/>
          </p:cNvSpPr>
          <p:nvPr/>
        </p:nvSpPr>
        <p:spPr bwMode="auto">
          <a:xfrm>
            <a:off x="2722563" y="2871788"/>
            <a:ext cx="19050" cy="20638"/>
          </a:xfrm>
          <a:prstGeom prst="ellipse">
            <a:avLst/>
          </a:pr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Oval 417"/>
          <p:cNvSpPr>
            <a:spLocks noChangeArrowheads="1"/>
          </p:cNvSpPr>
          <p:nvPr/>
        </p:nvSpPr>
        <p:spPr bwMode="auto">
          <a:xfrm>
            <a:off x="2733675" y="2874963"/>
            <a:ext cx="7938" cy="793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Oval 418"/>
          <p:cNvSpPr>
            <a:spLocks noChangeArrowheads="1"/>
          </p:cNvSpPr>
          <p:nvPr/>
        </p:nvSpPr>
        <p:spPr bwMode="auto">
          <a:xfrm>
            <a:off x="2794000" y="2871788"/>
            <a:ext cx="19050" cy="20638"/>
          </a:xfrm>
          <a:prstGeom prst="ellipse">
            <a:avLst/>
          </a:pr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6" name="Oval 419"/>
          <p:cNvSpPr>
            <a:spLocks noChangeArrowheads="1"/>
          </p:cNvSpPr>
          <p:nvPr/>
        </p:nvSpPr>
        <p:spPr bwMode="auto">
          <a:xfrm>
            <a:off x="2801938" y="2874963"/>
            <a:ext cx="7938" cy="793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420"/>
          <p:cNvSpPr>
            <a:spLocks/>
          </p:cNvSpPr>
          <p:nvPr/>
        </p:nvSpPr>
        <p:spPr bwMode="auto">
          <a:xfrm>
            <a:off x="2674938" y="2746376"/>
            <a:ext cx="93663" cy="146050"/>
          </a:xfrm>
          <a:custGeom>
            <a:avLst/>
            <a:gdLst>
              <a:gd name="T0" fmla="*/ 35 w 35"/>
              <a:gd name="T1" fmla="*/ 0 h 55"/>
              <a:gd name="T2" fmla="*/ 0 w 35"/>
              <a:gd name="T3" fmla="*/ 34 h 55"/>
              <a:gd name="T4" fmla="*/ 2 w 35"/>
              <a:gd name="T5" fmla="*/ 47 h 55"/>
              <a:gd name="T6" fmla="*/ 5 w 35"/>
              <a:gd name="T7" fmla="*/ 42 h 55"/>
              <a:gd name="T8" fmla="*/ 11 w 35"/>
              <a:gd name="T9" fmla="*/ 55 h 55"/>
              <a:gd name="T10" fmla="*/ 13 w 35"/>
              <a:gd name="T11" fmla="*/ 51 h 55"/>
              <a:gd name="T12" fmla="*/ 13 w 35"/>
              <a:gd name="T13" fmla="*/ 43 h 55"/>
              <a:gd name="T14" fmla="*/ 23 w 35"/>
              <a:gd name="T15" fmla="*/ 20 h 55"/>
              <a:gd name="T16" fmla="*/ 23 w 35"/>
              <a:gd name="T17" fmla="*/ 20 h 55"/>
              <a:gd name="T18" fmla="*/ 27 w 35"/>
              <a:gd name="T19" fmla="*/ 27 h 55"/>
              <a:gd name="T20" fmla="*/ 35 w 35"/>
              <a:gd name="T21" fmla="*/ 33 h 55"/>
              <a:gd name="T22" fmla="*/ 35 w 35"/>
              <a:gd name="T23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" h="55">
                <a:moveTo>
                  <a:pt x="35" y="0"/>
                </a:moveTo>
                <a:cubicBezTo>
                  <a:pt x="13" y="0"/>
                  <a:pt x="0" y="13"/>
                  <a:pt x="0" y="34"/>
                </a:cubicBezTo>
                <a:cubicBezTo>
                  <a:pt x="0" y="38"/>
                  <a:pt x="1" y="43"/>
                  <a:pt x="2" y="47"/>
                </a:cubicBezTo>
                <a:cubicBezTo>
                  <a:pt x="3" y="45"/>
                  <a:pt x="4" y="43"/>
                  <a:pt x="5" y="42"/>
                </a:cubicBezTo>
                <a:cubicBezTo>
                  <a:pt x="6" y="47"/>
                  <a:pt x="8" y="51"/>
                  <a:pt x="11" y="55"/>
                </a:cubicBezTo>
                <a:cubicBezTo>
                  <a:pt x="12" y="55"/>
                  <a:pt x="13" y="52"/>
                  <a:pt x="13" y="51"/>
                </a:cubicBezTo>
                <a:cubicBezTo>
                  <a:pt x="13" y="49"/>
                  <a:pt x="13" y="46"/>
                  <a:pt x="13" y="43"/>
                </a:cubicBezTo>
                <a:cubicBezTo>
                  <a:pt x="14" y="35"/>
                  <a:pt x="16" y="26"/>
                  <a:pt x="23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4" y="23"/>
                  <a:pt x="26" y="25"/>
                  <a:pt x="27" y="27"/>
                </a:cubicBezTo>
                <a:cubicBezTo>
                  <a:pt x="29" y="29"/>
                  <a:pt x="32" y="32"/>
                  <a:pt x="35" y="33"/>
                </a:cubicBezTo>
                <a:cubicBezTo>
                  <a:pt x="35" y="0"/>
                  <a:pt x="35" y="0"/>
                  <a:pt x="35" y="0"/>
                </a:cubicBezTo>
                <a:close/>
              </a:path>
            </a:pathLst>
          </a:custGeom>
          <a:solidFill>
            <a:srgbClr val="F28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8" name="Freeform 421"/>
          <p:cNvSpPr>
            <a:spLocks/>
          </p:cNvSpPr>
          <p:nvPr/>
        </p:nvSpPr>
        <p:spPr bwMode="auto">
          <a:xfrm>
            <a:off x="2768600" y="2746376"/>
            <a:ext cx="92075" cy="144463"/>
          </a:xfrm>
          <a:custGeom>
            <a:avLst/>
            <a:gdLst>
              <a:gd name="T0" fmla="*/ 0 w 35"/>
              <a:gd name="T1" fmla="*/ 0 h 54"/>
              <a:gd name="T2" fmla="*/ 0 w 35"/>
              <a:gd name="T3" fmla="*/ 33 h 54"/>
              <a:gd name="T4" fmla="*/ 0 w 35"/>
              <a:gd name="T5" fmla="*/ 33 h 54"/>
              <a:gd name="T6" fmla="*/ 1 w 35"/>
              <a:gd name="T7" fmla="*/ 32 h 54"/>
              <a:gd name="T8" fmla="*/ 2 w 35"/>
              <a:gd name="T9" fmla="*/ 24 h 54"/>
              <a:gd name="T10" fmla="*/ 10 w 35"/>
              <a:gd name="T11" fmla="*/ 29 h 54"/>
              <a:gd name="T12" fmla="*/ 11 w 35"/>
              <a:gd name="T13" fmla="*/ 28 h 54"/>
              <a:gd name="T14" fmla="*/ 12 w 35"/>
              <a:gd name="T15" fmla="*/ 21 h 54"/>
              <a:gd name="T16" fmla="*/ 24 w 35"/>
              <a:gd name="T17" fmla="*/ 40 h 54"/>
              <a:gd name="T18" fmla="*/ 24 w 35"/>
              <a:gd name="T19" fmla="*/ 42 h 54"/>
              <a:gd name="T20" fmla="*/ 26 w 35"/>
              <a:gd name="T21" fmla="*/ 52 h 54"/>
              <a:gd name="T22" fmla="*/ 30 w 35"/>
              <a:gd name="T23" fmla="*/ 42 h 54"/>
              <a:gd name="T24" fmla="*/ 30 w 35"/>
              <a:gd name="T25" fmla="*/ 42 h 54"/>
              <a:gd name="T26" fmla="*/ 30 w 35"/>
              <a:gd name="T27" fmla="*/ 43 h 54"/>
              <a:gd name="T28" fmla="*/ 33 w 35"/>
              <a:gd name="T29" fmla="*/ 47 h 54"/>
              <a:gd name="T30" fmla="*/ 35 w 35"/>
              <a:gd name="T31" fmla="*/ 34 h 54"/>
              <a:gd name="T32" fmla="*/ 0 w 35"/>
              <a:gd name="T3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54">
                <a:moveTo>
                  <a:pt x="0" y="0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1" y="33"/>
                  <a:pt x="1" y="32"/>
                  <a:pt x="1" y="32"/>
                </a:cubicBezTo>
                <a:cubicBezTo>
                  <a:pt x="1" y="29"/>
                  <a:pt x="1" y="27"/>
                  <a:pt x="2" y="24"/>
                </a:cubicBezTo>
                <a:cubicBezTo>
                  <a:pt x="4" y="27"/>
                  <a:pt x="7" y="29"/>
                  <a:pt x="10" y="29"/>
                </a:cubicBezTo>
                <a:cubicBezTo>
                  <a:pt x="11" y="29"/>
                  <a:pt x="11" y="28"/>
                  <a:pt x="11" y="28"/>
                </a:cubicBezTo>
                <a:cubicBezTo>
                  <a:pt x="11" y="26"/>
                  <a:pt x="11" y="23"/>
                  <a:pt x="12" y="21"/>
                </a:cubicBezTo>
                <a:cubicBezTo>
                  <a:pt x="21" y="23"/>
                  <a:pt x="22" y="32"/>
                  <a:pt x="24" y="40"/>
                </a:cubicBezTo>
                <a:cubicBezTo>
                  <a:pt x="24" y="40"/>
                  <a:pt x="24" y="41"/>
                  <a:pt x="24" y="42"/>
                </a:cubicBezTo>
                <a:cubicBezTo>
                  <a:pt x="24" y="45"/>
                  <a:pt x="25" y="54"/>
                  <a:pt x="26" y="52"/>
                </a:cubicBezTo>
                <a:cubicBezTo>
                  <a:pt x="28" y="50"/>
                  <a:pt x="29" y="46"/>
                  <a:pt x="30" y="42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3"/>
                  <a:pt x="30" y="43"/>
                  <a:pt x="30" y="43"/>
                </a:cubicBezTo>
                <a:cubicBezTo>
                  <a:pt x="31" y="44"/>
                  <a:pt x="32" y="45"/>
                  <a:pt x="33" y="47"/>
                </a:cubicBezTo>
                <a:cubicBezTo>
                  <a:pt x="34" y="43"/>
                  <a:pt x="35" y="38"/>
                  <a:pt x="35" y="34"/>
                </a:cubicBezTo>
                <a:cubicBezTo>
                  <a:pt x="35" y="13"/>
                  <a:pt x="24" y="0"/>
                  <a:pt x="0" y="0"/>
                </a:cubicBezTo>
                <a:close/>
              </a:path>
            </a:pathLst>
          </a:custGeom>
          <a:solidFill>
            <a:srgbClr val="F081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9" name="Freeform 422"/>
          <p:cNvSpPr>
            <a:spLocks/>
          </p:cNvSpPr>
          <p:nvPr/>
        </p:nvSpPr>
        <p:spPr bwMode="auto">
          <a:xfrm>
            <a:off x="2768600" y="2922588"/>
            <a:ext cx="25400" cy="12700"/>
          </a:xfrm>
          <a:custGeom>
            <a:avLst/>
            <a:gdLst>
              <a:gd name="T0" fmla="*/ 10 w 10"/>
              <a:gd name="T1" fmla="*/ 0 h 5"/>
              <a:gd name="T2" fmla="*/ 0 w 10"/>
              <a:gd name="T3" fmla="*/ 3 h 5"/>
              <a:gd name="T4" fmla="*/ 0 w 10"/>
              <a:gd name="T5" fmla="*/ 5 h 5"/>
              <a:gd name="T6" fmla="*/ 10 w 10"/>
              <a:gd name="T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5">
                <a:moveTo>
                  <a:pt x="10" y="0"/>
                </a:moveTo>
                <a:cubicBezTo>
                  <a:pt x="10" y="0"/>
                  <a:pt x="5" y="3"/>
                  <a:pt x="0" y="3"/>
                </a:cubicBezTo>
                <a:cubicBezTo>
                  <a:pt x="0" y="5"/>
                  <a:pt x="0" y="5"/>
                  <a:pt x="0" y="5"/>
                </a:cubicBezTo>
                <a:cubicBezTo>
                  <a:pt x="5" y="5"/>
                  <a:pt x="10" y="1"/>
                  <a:pt x="10" y="0"/>
                </a:cubicBezTo>
                <a:close/>
              </a:path>
            </a:pathLst>
          </a:cu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0" name="Freeform 423"/>
          <p:cNvSpPr>
            <a:spLocks/>
          </p:cNvSpPr>
          <p:nvPr/>
        </p:nvSpPr>
        <p:spPr bwMode="auto">
          <a:xfrm>
            <a:off x="2741613" y="2919413"/>
            <a:ext cx="26988" cy="15875"/>
          </a:xfrm>
          <a:custGeom>
            <a:avLst/>
            <a:gdLst>
              <a:gd name="T0" fmla="*/ 10 w 10"/>
              <a:gd name="T1" fmla="*/ 6 h 6"/>
              <a:gd name="T2" fmla="*/ 10 w 10"/>
              <a:gd name="T3" fmla="*/ 6 h 6"/>
              <a:gd name="T4" fmla="*/ 10 w 10"/>
              <a:gd name="T5" fmla="*/ 4 h 6"/>
              <a:gd name="T6" fmla="*/ 10 w 10"/>
              <a:gd name="T7" fmla="*/ 4 h 6"/>
              <a:gd name="T8" fmla="*/ 0 w 10"/>
              <a:gd name="T9" fmla="*/ 1 h 6"/>
              <a:gd name="T10" fmla="*/ 10 w 10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6">
                <a:moveTo>
                  <a:pt x="10" y="6"/>
                </a:moveTo>
                <a:cubicBezTo>
                  <a:pt x="10" y="6"/>
                  <a:pt x="10" y="6"/>
                  <a:pt x="10" y="6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5" y="4"/>
                  <a:pt x="1" y="0"/>
                  <a:pt x="0" y="1"/>
                </a:cubicBezTo>
                <a:cubicBezTo>
                  <a:pt x="0" y="1"/>
                  <a:pt x="5" y="6"/>
                  <a:pt x="10" y="6"/>
                </a:cubicBezTo>
                <a:close/>
              </a:path>
            </a:pathLst>
          </a:custGeom>
          <a:solidFill>
            <a:srgbClr val="3C2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424"/>
          <p:cNvSpPr>
            <a:spLocks/>
          </p:cNvSpPr>
          <p:nvPr/>
        </p:nvSpPr>
        <p:spPr bwMode="auto">
          <a:xfrm>
            <a:off x="2455863" y="2751138"/>
            <a:ext cx="227013" cy="200025"/>
          </a:xfrm>
          <a:custGeom>
            <a:avLst/>
            <a:gdLst>
              <a:gd name="T0" fmla="*/ 85 w 85"/>
              <a:gd name="T1" fmla="*/ 6 h 75"/>
              <a:gd name="T2" fmla="*/ 65 w 85"/>
              <a:gd name="T3" fmla="*/ 5 h 75"/>
              <a:gd name="T4" fmla="*/ 6 w 85"/>
              <a:gd name="T5" fmla="*/ 56 h 75"/>
              <a:gd name="T6" fmla="*/ 5 w 85"/>
              <a:gd name="T7" fmla="*/ 75 h 75"/>
              <a:gd name="T8" fmla="*/ 85 w 85"/>
              <a:gd name="T9" fmla="*/ 7 h 75"/>
              <a:gd name="T10" fmla="*/ 85 w 85"/>
              <a:gd name="T11" fmla="*/ 6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" h="75">
                <a:moveTo>
                  <a:pt x="85" y="6"/>
                </a:moveTo>
                <a:cubicBezTo>
                  <a:pt x="80" y="1"/>
                  <a:pt x="71" y="0"/>
                  <a:pt x="65" y="5"/>
                </a:cubicBezTo>
                <a:cubicBezTo>
                  <a:pt x="6" y="56"/>
                  <a:pt x="6" y="56"/>
                  <a:pt x="6" y="56"/>
                </a:cubicBezTo>
                <a:cubicBezTo>
                  <a:pt x="0" y="61"/>
                  <a:pt x="0" y="70"/>
                  <a:pt x="5" y="75"/>
                </a:cubicBezTo>
                <a:cubicBezTo>
                  <a:pt x="85" y="7"/>
                  <a:pt x="85" y="7"/>
                  <a:pt x="85" y="7"/>
                </a:cubicBezTo>
                <a:lnTo>
                  <a:pt x="85" y="6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425"/>
          <p:cNvSpPr>
            <a:spLocks/>
          </p:cNvSpPr>
          <p:nvPr/>
        </p:nvSpPr>
        <p:spPr bwMode="auto">
          <a:xfrm>
            <a:off x="2470150" y="2770188"/>
            <a:ext cx="225425" cy="200025"/>
          </a:xfrm>
          <a:custGeom>
            <a:avLst/>
            <a:gdLst>
              <a:gd name="T0" fmla="*/ 0 w 85"/>
              <a:gd name="T1" fmla="*/ 68 h 75"/>
              <a:gd name="T2" fmla="*/ 0 w 85"/>
              <a:gd name="T3" fmla="*/ 68 h 75"/>
              <a:gd name="T4" fmla="*/ 0 w 85"/>
              <a:gd name="T5" fmla="*/ 69 h 75"/>
              <a:gd name="T6" fmla="*/ 19 w 85"/>
              <a:gd name="T7" fmla="*/ 70 h 75"/>
              <a:gd name="T8" fmla="*/ 78 w 85"/>
              <a:gd name="T9" fmla="*/ 19 h 75"/>
              <a:gd name="T10" fmla="*/ 80 w 85"/>
              <a:gd name="T11" fmla="*/ 0 h 75"/>
              <a:gd name="T12" fmla="*/ 0 w 85"/>
              <a:gd name="T13" fmla="*/ 6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75">
                <a:moveTo>
                  <a:pt x="0" y="68"/>
                </a:moveTo>
                <a:cubicBezTo>
                  <a:pt x="0" y="68"/>
                  <a:pt x="0" y="68"/>
                  <a:pt x="0" y="68"/>
                </a:cubicBezTo>
                <a:cubicBezTo>
                  <a:pt x="0" y="69"/>
                  <a:pt x="0" y="69"/>
                  <a:pt x="0" y="69"/>
                </a:cubicBezTo>
                <a:cubicBezTo>
                  <a:pt x="5" y="74"/>
                  <a:pt x="13" y="75"/>
                  <a:pt x="19" y="70"/>
                </a:cubicBezTo>
                <a:cubicBezTo>
                  <a:pt x="78" y="19"/>
                  <a:pt x="78" y="19"/>
                  <a:pt x="78" y="19"/>
                </a:cubicBezTo>
                <a:cubicBezTo>
                  <a:pt x="84" y="14"/>
                  <a:pt x="85" y="5"/>
                  <a:pt x="80" y="0"/>
                </a:cubicBezTo>
                <a:lnTo>
                  <a:pt x="0" y="68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3" name="Freeform 426"/>
          <p:cNvSpPr>
            <a:spLocks/>
          </p:cNvSpPr>
          <p:nvPr/>
        </p:nvSpPr>
        <p:spPr bwMode="auto">
          <a:xfrm>
            <a:off x="2855913" y="2751138"/>
            <a:ext cx="227013" cy="200025"/>
          </a:xfrm>
          <a:custGeom>
            <a:avLst/>
            <a:gdLst>
              <a:gd name="T0" fmla="*/ 0 w 85"/>
              <a:gd name="T1" fmla="*/ 6 h 75"/>
              <a:gd name="T2" fmla="*/ 19 w 85"/>
              <a:gd name="T3" fmla="*/ 5 h 75"/>
              <a:gd name="T4" fmla="*/ 79 w 85"/>
              <a:gd name="T5" fmla="*/ 56 h 75"/>
              <a:gd name="T6" fmla="*/ 80 w 85"/>
              <a:gd name="T7" fmla="*/ 75 h 75"/>
              <a:gd name="T8" fmla="*/ 0 w 85"/>
              <a:gd name="T9" fmla="*/ 7 h 75"/>
              <a:gd name="T10" fmla="*/ 0 w 85"/>
              <a:gd name="T11" fmla="*/ 6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" h="75">
                <a:moveTo>
                  <a:pt x="0" y="6"/>
                </a:moveTo>
                <a:cubicBezTo>
                  <a:pt x="5" y="1"/>
                  <a:pt x="14" y="0"/>
                  <a:pt x="19" y="5"/>
                </a:cubicBezTo>
                <a:cubicBezTo>
                  <a:pt x="79" y="56"/>
                  <a:pt x="79" y="56"/>
                  <a:pt x="79" y="56"/>
                </a:cubicBezTo>
                <a:cubicBezTo>
                  <a:pt x="84" y="61"/>
                  <a:pt x="85" y="70"/>
                  <a:pt x="80" y="75"/>
                </a:cubicBezTo>
                <a:cubicBezTo>
                  <a:pt x="0" y="7"/>
                  <a:pt x="0" y="7"/>
                  <a:pt x="0" y="7"/>
                </a:cubicBezTo>
                <a:lnTo>
                  <a:pt x="0" y="6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4" name="Freeform 427"/>
          <p:cNvSpPr>
            <a:spLocks/>
          </p:cNvSpPr>
          <p:nvPr/>
        </p:nvSpPr>
        <p:spPr bwMode="auto">
          <a:xfrm>
            <a:off x="2843213" y="2770188"/>
            <a:ext cx="225425" cy="200025"/>
          </a:xfrm>
          <a:custGeom>
            <a:avLst/>
            <a:gdLst>
              <a:gd name="T0" fmla="*/ 85 w 85"/>
              <a:gd name="T1" fmla="*/ 68 h 75"/>
              <a:gd name="T2" fmla="*/ 85 w 85"/>
              <a:gd name="T3" fmla="*/ 68 h 75"/>
              <a:gd name="T4" fmla="*/ 85 w 85"/>
              <a:gd name="T5" fmla="*/ 69 h 75"/>
              <a:gd name="T6" fmla="*/ 66 w 85"/>
              <a:gd name="T7" fmla="*/ 70 h 75"/>
              <a:gd name="T8" fmla="*/ 6 w 85"/>
              <a:gd name="T9" fmla="*/ 19 h 75"/>
              <a:gd name="T10" fmla="*/ 5 w 85"/>
              <a:gd name="T11" fmla="*/ 0 h 75"/>
              <a:gd name="T12" fmla="*/ 85 w 85"/>
              <a:gd name="T13" fmla="*/ 6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75">
                <a:moveTo>
                  <a:pt x="85" y="68"/>
                </a:moveTo>
                <a:cubicBezTo>
                  <a:pt x="85" y="68"/>
                  <a:pt x="85" y="68"/>
                  <a:pt x="85" y="68"/>
                </a:cubicBezTo>
                <a:cubicBezTo>
                  <a:pt x="85" y="69"/>
                  <a:pt x="85" y="69"/>
                  <a:pt x="85" y="69"/>
                </a:cubicBezTo>
                <a:cubicBezTo>
                  <a:pt x="80" y="74"/>
                  <a:pt x="71" y="75"/>
                  <a:pt x="66" y="70"/>
                </a:cubicBezTo>
                <a:cubicBezTo>
                  <a:pt x="6" y="19"/>
                  <a:pt x="6" y="19"/>
                  <a:pt x="6" y="19"/>
                </a:cubicBezTo>
                <a:cubicBezTo>
                  <a:pt x="1" y="14"/>
                  <a:pt x="0" y="5"/>
                  <a:pt x="5" y="0"/>
                </a:cubicBezTo>
                <a:lnTo>
                  <a:pt x="85" y="68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5" name="Freeform 428"/>
          <p:cNvSpPr>
            <a:spLocks/>
          </p:cNvSpPr>
          <p:nvPr/>
        </p:nvSpPr>
        <p:spPr bwMode="auto">
          <a:xfrm>
            <a:off x="2667000" y="3341688"/>
            <a:ext cx="44450" cy="439738"/>
          </a:xfrm>
          <a:custGeom>
            <a:avLst/>
            <a:gdLst>
              <a:gd name="T0" fmla="*/ 1 w 17"/>
              <a:gd name="T1" fmla="*/ 0 h 165"/>
              <a:gd name="T2" fmla="*/ 0 w 17"/>
              <a:gd name="T3" fmla="*/ 4 h 165"/>
              <a:gd name="T4" fmla="*/ 0 w 17"/>
              <a:gd name="T5" fmla="*/ 148 h 165"/>
              <a:gd name="T6" fmla="*/ 17 w 17"/>
              <a:gd name="T7" fmla="*/ 165 h 165"/>
              <a:gd name="T8" fmla="*/ 17 w 17"/>
              <a:gd name="T9" fmla="*/ 0 h 165"/>
              <a:gd name="T10" fmla="*/ 1 w 17"/>
              <a:gd name="T11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65">
                <a:moveTo>
                  <a:pt x="1" y="0"/>
                </a:moveTo>
                <a:cubicBezTo>
                  <a:pt x="0" y="1"/>
                  <a:pt x="0" y="3"/>
                  <a:pt x="0" y="4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58"/>
                  <a:pt x="8" y="165"/>
                  <a:pt x="17" y="165"/>
                </a:cubicBezTo>
                <a:cubicBezTo>
                  <a:pt x="17" y="0"/>
                  <a:pt x="17" y="0"/>
                  <a:pt x="17" y="0"/>
                </a:cubicBezTo>
                <a:lnTo>
                  <a:pt x="1" y="0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6" name="Freeform 429"/>
          <p:cNvSpPr>
            <a:spLocks/>
          </p:cNvSpPr>
          <p:nvPr/>
        </p:nvSpPr>
        <p:spPr bwMode="auto">
          <a:xfrm>
            <a:off x="2711450" y="3341688"/>
            <a:ext cx="42863" cy="439738"/>
          </a:xfrm>
          <a:custGeom>
            <a:avLst/>
            <a:gdLst>
              <a:gd name="T0" fmla="*/ 0 w 16"/>
              <a:gd name="T1" fmla="*/ 0 h 165"/>
              <a:gd name="T2" fmla="*/ 0 w 16"/>
              <a:gd name="T3" fmla="*/ 165 h 165"/>
              <a:gd name="T4" fmla="*/ 16 w 16"/>
              <a:gd name="T5" fmla="*/ 148 h 165"/>
              <a:gd name="T6" fmla="*/ 16 w 16"/>
              <a:gd name="T7" fmla="*/ 4 h 165"/>
              <a:gd name="T8" fmla="*/ 16 w 16"/>
              <a:gd name="T9" fmla="*/ 0 h 165"/>
              <a:gd name="T10" fmla="*/ 0 w 16"/>
              <a:gd name="T11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9" y="165"/>
                  <a:pt x="16" y="158"/>
                  <a:pt x="16" y="148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3"/>
                  <a:pt x="16" y="1"/>
                  <a:pt x="1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430"/>
          <p:cNvSpPr>
            <a:spLocks/>
          </p:cNvSpPr>
          <p:nvPr/>
        </p:nvSpPr>
        <p:spPr bwMode="auto">
          <a:xfrm>
            <a:off x="2784475" y="3341688"/>
            <a:ext cx="44450" cy="439738"/>
          </a:xfrm>
          <a:custGeom>
            <a:avLst/>
            <a:gdLst>
              <a:gd name="T0" fmla="*/ 1 w 17"/>
              <a:gd name="T1" fmla="*/ 0 h 165"/>
              <a:gd name="T2" fmla="*/ 0 w 17"/>
              <a:gd name="T3" fmla="*/ 4 h 165"/>
              <a:gd name="T4" fmla="*/ 0 w 17"/>
              <a:gd name="T5" fmla="*/ 148 h 165"/>
              <a:gd name="T6" fmla="*/ 17 w 17"/>
              <a:gd name="T7" fmla="*/ 165 h 165"/>
              <a:gd name="T8" fmla="*/ 17 w 17"/>
              <a:gd name="T9" fmla="*/ 0 h 165"/>
              <a:gd name="T10" fmla="*/ 1 w 17"/>
              <a:gd name="T11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65">
                <a:moveTo>
                  <a:pt x="1" y="0"/>
                </a:moveTo>
                <a:cubicBezTo>
                  <a:pt x="0" y="1"/>
                  <a:pt x="0" y="3"/>
                  <a:pt x="0" y="4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58"/>
                  <a:pt x="7" y="165"/>
                  <a:pt x="17" y="165"/>
                </a:cubicBezTo>
                <a:cubicBezTo>
                  <a:pt x="17" y="0"/>
                  <a:pt x="17" y="0"/>
                  <a:pt x="17" y="0"/>
                </a:cubicBezTo>
                <a:lnTo>
                  <a:pt x="1" y="0"/>
                </a:lnTo>
                <a:close/>
              </a:path>
            </a:pathLst>
          </a:custGeom>
          <a:solidFill>
            <a:srgbClr val="EFD1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431"/>
          <p:cNvSpPr>
            <a:spLocks/>
          </p:cNvSpPr>
          <p:nvPr/>
        </p:nvSpPr>
        <p:spPr bwMode="auto">
          <a:xfrm>
            <a:off x="2828925" y="3341688"/>
            <a:ext cx="42863" cy="439738"/>
          </a:xfrm>
          <a:custGeom>
            <a:avLst/>
            <a:gdLst>
              <a:gd name="T0" fmla="*/ 0 w 16"/>
              <a:gd name="T1" fmla="*/ 0 h 165"/>
              <a:gd name="T2" fmla="*/ 0 w 16"/>
              <a:gd name="T3" fmla="*/ 165 h 165"/>
              <a:gd name="T4" fmla="*/ 16 w 16"/>
              <a:gd name="T5" fmla="*/ 148 h 165"/>
              <a:gd name="T6" fmla="*/ 16 w 16"/>
              <a:gd name="T7" fmla="*/ 4 h 165"/>
              <a:gd name="T8" fmla="*/ 16 w 16"/>
              <a:gd name="T9" fmla="*/ 0 h 165"/>
              <a:gd name="T10" fmla="*/ 0 w 16"/>
              <a:gd name="T11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9" y="165"/>
                  <a:pt x="16" y="158"/>
                  <a:pt x="16" y="148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3"/>
                  <a:pt x="16" y="1"/>
                  <a:pt x="1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5B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432"/>
          <p:cNvSpPr>
            <a:spLocks/>
          </p:cNvSpPr>
          <p:nvPr/>
        </p:nvSpPr>
        <p:spPr bwMode="auto">
          <a:xfrm>
            <a:off x="2667000" y="3314701"/>
            <a:ext cx="101600" cy="119063"/>
          </a:xfrm>
          <a:custGeom>
            <a:avLst/>
            <a:gdLst>
              <a:gd name="T0" fmla="*/ 1 w 38"/>
              <a:gd name="T1" fmla="*/ 0 h 45"/>
              <a:gd name="T2" fmla="*/ 0 w 38"/>
              <a:gd name="T3" fmla="*/ 11 h 45"/>
              <a:gd name="T4" fmla="*/ 0 w 38"/>
              <a:gd name="T5" fmla="*/ 14 h 45"/>
              <a:gd name="T6" fmla="*/ 0 w 38"/>
              <a:gd name="T7" fmla="*/ 45 h 45"/>
              <a:gd name="T8" fmla="*/ 33 w 38"/>
              <a:gd name="T9" fmla="*/ 45 h 45"/>
              <a:gd name="T10" fmla="*/ 33 w 38"/>
              <a:gd name="T11" fmla="*/ 30 h 45"/>
              <a:gd name="T12" fmla="*/ 38 w 38"/>
              <a:gd name="T13" fmla="*/ 30 h 45"/>
              <a:gd name="T14" fmla="*/ 38 w 38"/>
              <a:gd name="T15" fmla="*/ 0 h 45"/>
              <a:gd name="T16" fmla="*/ 1 w 38"/>
              <a:gd name="T17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45">
                <a:moveTo>
                  <a:pt x="1" y="0"/>
                </a:move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3"/>
                  <a:pt x="0" y="14"/>
                </a:cubicBezTo>
                <a:cubicBezTo>
                  <a:pt x="0" y="45"/>
                  <a:pt x="0" y="45"/>
                  <a:pt x="0" y="45"/>
                </a:cubicBezTo>
                <a:cubicBezTo>
                  <a:pt x="33" y="45"/>
                  <a:pt x="33" y="45"/>
                  <a:pt x="33" y="45"/>
                </a:cubicBezTo>
                <a:cubicBezTo>
                  <a:pt x="33" y="30"/>
                  <a:pt x="33" y="30"/>
                  <a:pt x="33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0"/>
                  <a:pt x="38" y="0"/>
                  <a:pt x="38" y="0"/>
                </a:cubicBezTo>
                <a:lnTo>
                  <a:pt x="1" y="0"/>
                </a:ln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433"/>
          <p:cNvSpPr>
            <a:spLocks/>
          </p:cNvSpPr>
          <p:nvPr/>
        </p:nvSpPr>
        <p:spPr bwMode="auto">
          <a:xfrm>
            <a:off x="2768600" y="3314701"/>
            <a:ext cx="103188" cy="119063"/>
          </a:xfrm>
          <a:custGeom>
            <a:avLst/>
            <a:gdLst>
              <a:gd name="T0" fmla="*/ 39 w 39"/>
              <a:gd name="T1" fmla="*/ 11 h 45"/>
              <a:gd name="T2" fmla="*/ 39 w 39"/>
              <a:gd name="T3" fmla="*/ 0 h 45"/>
              <a:gd name="T4" fmla="*/ 0 w 39"/>
              <a:gd name="T5" fmla="*/ 0 h 45"/>
              <a:gd name="T6" fmla="*/ 0 w 39"/>
              <a:gd name="T7" fmla="*/ 30 h 45"/>
              <a:gd name="T8" fmla="*/ 6 w 39"/>
              <a:gd name="T9" fmla="*/ 29 h 45"/>
              <a:gd name="T10" fmla="*/ 6 w 39"/>
              <a:gd name="T11" fmla="*/ 45 h 45"/>
              <a:gd name="T12" fmla="*/ 39 w 39"/>
              <a:gd name="T13" fmla="*/ 45 h 45"/>
              <a:gd name="T14" fmla="*/ 39 w 39"/>
              <a:gd name="T15" fmla="*/ 14 h 45"/>
              <a:gd name="T16" fmla="*/ 39 w 39"/>
              <a:gd name="T17" fmla="*/ 11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" h="45">
                <a:moveTo>
                  <a:pt x="39" y="11"/>
                </a:moveTo>
                <a:cubicBezTo>
                  <a:pt x="39" y="0"/>
                  <a:pt x="39" y="0"/>
                  <a:pt x="3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0"/>
                  <a:pt x="0" y="30"/>
                  <a:pt x="0" y="30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45"/>
                  <a:pt x="6" y="45"/>
                  <a:pt x="6" y="45"/>
                </a:cubicBezTo>
                <a:cubicBezTo>
                  <a:pt x="39" y="45"/>
                  <a:pt x="39" y="45"/>
                  <a:pt x="39" y="4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3"/>
                  <a:pt x="39" y="12"/>
                  <a:pt x="39" y="11"/>
                </a:cubicBez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1" name="Oval 434"/>
          <p:cNvSpPr>
            <a:spLocks noChangeArrowheads="1"/>
          </p:cNvSpPr>
          <p:nvPr/>
        </p:nvSpPr>
        <p:spPr bwMode="auto">
          <a:xfrm>
            <a:off x="2678113" y="2709863"/>
            <a:ext cx="74613" cy="74613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Oval 435"/>
          <p:cNvSpPr>
            <a:spLocks noChangeArrowheads="1"/>
          </p:cNvSpPr>
          <p:nvPr/>
        </p:nvSpPr>
        <p:spPr bwMode="auto">
          <a:xfrm>
            <a:off x="2800350" y="2778126"/>
            <a:ext cx="47625" cy="50800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Oval 436"/>
          <p:cNvSpPr>
            <a:spLocks noChangeArrowheads="1"/>
          </p:cNvSpPr>
          <p:nvPr/>
        </p:nvSpPr>
        <p:spPr bwMode="auto">
          <a:xfrm>
            <a:off x="2730500" y="2674938"/>
            <a:ext cx="66675" cy="68263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Oval 437"/>
          <p:cNvSpPr>
            <a:spLocks noChangeArrowheads="1"/>
          </p:cNvSpPr>
          <p:nvPr/>
        </p:nvSpPr>
        <p:spPr bwMode="auto">
          <a:xfrm>
            <a:off x="2730500" y="2730501"/>
            <a:ext cx="66675" cy="69850"/>
          </a:xfrm>
          <a:prstGeom prst="ellipse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438"/>
          <p:cNvSpPr>
            <a:spLocks/>
          </p:cNvSpPr>
          <p:nvPr/>
        </p:nvSpPr>
        <p:spPr bwMode="auto">
          <a:xfrm>
            <a:off x="2576513" y="3232151"/>
            <a:ext cx="382588" cy="258763"/>
          </a:xfrm>
          <a:custGeom>
            <a:avLst/>
            <a:gdLst>
              <a:gd name="T0" fmla="*/ 144 w 144"/>
              <a:gd name="T1" fmla="*/ 49 h 97"/>
              <a:gd name="T2" fmla="*/ 129 w 144"/>
              <a:gd name="T3" fmla="*/ 31 h 97"/>
              <a:gd name="T4" fmla="*/ 132 w 144"/>
              <a:gd name="T5" fmla="*/ 24 h 97"/>
              <a:gd name="T6" fmla="*/ 120 w 144"/>
              <a:gd name="T7" fmla="*/ 11 h 97"/>
              <a:gd name="T8" fmla="*/ 111 w 144"/>
              <a:gd name="T9" fmla="*/ 14 h 97"/>
              <a:gd name="T10" fmla="*/ 102 w 144"/>
              <a:gd name="T11" fmla="*/ 11 h 97"/>
              <a:gd name="T12" fmla="*/ 91 w 144"/>
              <a:gd name="T13" fmla="*/ 15 h 97"/>
              <a:gd name="T14" fmla="*/ 74 w 144"/>
              <a:gd name="T15" fmla="*/ 0 h 97"/>
              <a:gd name="T16" fmla="*/ 61 w 144"/>
              <a:gd name="T17" fmla="*/ 6 h 97"/>
              <a:gd name="T18" fmla="*/ 51 w 144"/>
              <a:gd name="T19" fmla="*/ 0 h 97"/>
              <a:gd name="T20" fmla="*/ 39 w 144"/>
              <a:gd name="T21" fmla="*/ 8 h 97"/>
              <a:gd name="T22" fmla="*/ 35 w 144"/>
              <a:gd name="T23" fmla="*/ 8 h 97"/>
              <a:gd name="T24" fmla="*/ 17 w 144"/>
              <a:gd name="T25" fmla="*/ 25 h 97"/>
              <a:gd name="T26" fmla="*/ 0 w 144"/>
              <a:gd name="T27" fmla="*/ 43 h 97"/>
              <a:gd name="T28" fmla="*/ 16 w 144"/>
              <a:gd name="T29" fmla="*/ 60 h 97"/>
              <a:gd name="T30" fmla="*/ 18 w 144"/>
              <a:gd name="T31" fmla="*/ 65 h 97"/>
              <a:gd name="T32" fmla="*/ 17 w 144"/>
              <a:gd name="T33" fmla="*/ 65 h 97"/>
              <a:gd name="T34" fmla="*/ 5 w 144"/>
              <a:gd name="T35" fmla="*/ 78 h 97"/>
              <a:gd name="T36" fmla="*/ 17 w 144"/>
              <a:gd name="T37" fmla="*/ 90 h 97"/>
              <a:gd name="T38" fmla="*/ 28 w 144"/>
              <a:gd name="T39" fmla="*/ 85 h 97"/>
              <a:gd name="T40" fmla="*/ 42 w 144"/>
              <a:gd name="T41" fmla="*/ 93 h 97"/>
              <a:gd name="T42" fmla="*/ 55 w 144"/>
              <a:gd name="T43" fmla="*/ 86 h 97"/>
              <a:gd name="T44" fmla="*/ 68 w 144"/>
              <a:gd name="T45" fmla="*/ 92 h 97"/>
              <a:gd name="T46" fmla="*/ 78 w 144"/>
              <a:gd name="T47" fmla="*/ 89 h 97"/>
              <a:gd name="T48" fmla="*/ 88 w 144"/>
              <a:gd name="T49" fmla="*/ 92 h 97"/>
              <a:gd name="T50" fmla="*/ 103 w 144"/>
              <a:gd name="T51" fmla="*/ 83 h 97"/>
              <a:gd name="T52" fmla="*/ 120 w 144"/>
              <a:gd name="T53" fmla="*/ 97 h 97"/>
              <a:gd name="T54" fmla="*/ 138 w 144"/>
              <a:gd name="T55" fmla="*/ 80 h 97"/>
              <a:gd name="T56" fmla="*/ 131 w 144"/>
              <a:gd name="T57" fmla="*/ 66 h 97"/>
              <a:gd name="T58" fmla="*/ 144 w 144"/>
              <a:gd name="T59" fmla="*/ 4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44" h="97">
                <a:moveTo>
                  <a:pt x="144" y="49"/>
                </a:moveTo>
                <a:cubicBezTo>
                  <a:pt x="144" y="40"/>
                  <a:pt x="138" y="33"/>
                  <a:pt x="129" y="31"/>
                </a:cubicBezTo>
                <a:cubicBezTo>
                  <a:pt x="131" y="29"/>
                  <a:pt x="132" y="27"/>
                  <a:pt x="132" y="24"/>
                </a:cubicBezTo>
                <a:cubicBezTo>
                  <a:pt x="132" y="17"/>
                  <a:pt x="126" y="11"/>
                  <a:pt x="120" y="11"/>
                </a:cubicBezTo>
                <a:cubicBezTo>
                  <a:pt x="116" y="11"/>
                  <a:pt x="114" y="12"/>
                  <a:pt x="111" y="14"/>
                </a:cubicBezTo>
                <a:cubicBezTo>
                  <a:pt x="109" y="12"/>
                  <a:pt x="105" y="11"/>
                  <a:pt x="102" y="11"/>
                </a:cubicBezTo>
                <a:cubicBezTo>
                  <a:pt x="98" y="11"/>
                  <a:pt x="94" y="12"/>
                  <a:pt x="91" y="15"/>
                </a:cubicBezTo>
                <a:cubicBezTo>
                  <a:pt x="90" y="7"/>
                  <a:pt x="82" y="0"/>
                  <a:pt x="74" y="0"/>
                </a:cubicBezTo>
                <a:cubicBezTo>
                  <a:pt x="69" y="0"/>
                  <a:pt x="64" y="3"/>
                  <a:pt x="61" y="6"/>
                </a:cubicBezTo>
                <a:cubicBezTo>
                  <a:pt x="59" y="3"/>
                  <a:pt x="55" y="0"/>
                  <a:pt x="51" y="0"/>
                </a:cubicBezTo>
                <a:cubicBezTo>
                  <a:pt x="45" y="0"/>
                  <a:pt x="41" y="4"/>
                  <a:pt x="39" y="8"/>
                </a:cubicBezTo>
                <a:cubicBezTo>
                  <a:pt x="38" y="8"/>
                  <a:pt x="36" y="8"/>
                  <a:pt x="35" y="8"/>
                </a:cubicBezTo>
                <a:cubicBezTo>
                  <a:pt x="25" y="8"/>
                  <a:pt x="17" y="15"/>
                  <a:pt x="17" y="25"/>
                </a:cubicBezTo>
                <a:cubicBezTo>
                  <a:pt x="8" y="25"/>
                  <a:pt x="0" y="33"/>
                  <a:pt x="0" y="43"/>
                </a:cubicBezTo>
                <a:cubicBezTo>
                  <a:pt x="0" y="52"/>
                  <a:pt x="7" y="59"/>
                  <a:pt x="16" y="60"/>
                </a:cubicBezTo>
                <a:cubicBezTo>
                  <a:pt x="16" y="62"/>
                  <a:pt x="17" y="64"/>
                  <a:pt x="18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0" y="65"/>
                  <a:pt x="5" y="71"/>
                  <a:pt x="5" y="78"/>
                </a:cubicBezTo>
                <a:cubicBezTo>
                  <a:pt x="5" y="85"/>
                  <a:pt x="10" y="90"/>
                  <a:pt x="17" y="90"/>
                </a:cubicBezTo>
                <a:cubicBezTo>
                  <a:pt x="22" y="90"/>
                  <a:pt x="25" y="88"/>
                  <a:pt x="28" y="85"/>
                </a:cubicBezTo>
                <a:cubicBezTo>
                  <a:pt x="31" y="90"/>
                  <a:pt x="36" y="93"/>
                  <a:pt x="42" y="93"/>
                </a:cubicBezTo>
                <a:cubicBezTo>
                  <a:pt x="47" y="93"/>
                  <a:pt x="52" y="90"/>
                  <a:pt x="55" y="86"/>
                </a:cubicBezTo>
                <a:cubicBezTo>
                  <a:pt x="59" y="90"/>
                  <a:pt x="63" y="92"/>
                  <a:pt x="68" y="92"/>
                </a:cubicBezTo>
                <a:cubicBezTo>
                  <a:pt x="72" y="92"/>
                  <a:pt x="75" y="91"/>
                  <a:pt x="78" y="89"/>
                </a:cubicBezTo>
                <a:cubicBezTo>
                  <a:pt x="81" y="91"/>
                  <a:pt x="84" y="92"/>
                  <a:pt x="88" y="92"/>
                </a:cubicBezTo>
                <a:cubicBezTo>
                  <a:pt x="95" y="92"/>
                  <a:pt x="100" y="88"/>
                  <a:pt x="103" y="83"/>
                </a:cubicBezTo>
                <a:cubicBezTo>
                  <a:pt x="105" y="91"/>
                  <a:pt x="112" y="97"/>
                  <a:pt x="120" y="97"/>
                </a:cubicBezTo>
                <a:cubicBezTo>
                  <a:pt x="130" y="97"/>
                  <a:pt x="138" y="89"/>
                  <a:pt x="138" y="80"/>
                </a:cubicBezTo>
                <a:cubicBezTo>
                  <a:pt x="138" y="74"/>
                  <a:pt x="135" y="69"/>
                  <a:pt x="131" y="66"/>
                </a:cubicBezTo>
                <a:cubicBezTo>
                  <a:pt x="138" y="64"/>
                  <a:pt x="144" y="57"/>
                  <a:pt x="144" y="49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Rectangle 439"/>
          <p:cNvSpPr>
            <a:spLocks noChangeArrowheads="1"/>
          </p:cNvSpPr>
          <p:nvPr/>
        </p:nvSpPr>
        <p:spPr bwMode="auto">
          <a:xfrm>
            <a:off x="2752725" y="2447926"/>
            <a:ext cx="15875" cy="74613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7" name="Rectangle 440"/>
          <p:cNvSpPr>
            <a:spLocks noChangeArrowheads="1"/>
          </p:cNvSpPr>
          <p:nvPr/>
        </p:nvSpPr>
        <p:spPr bwMode="auto">
          <a:xfrm>
            <a:off x="2768600" y="2447926"/>
            <a:ext cx="15875" cy="74613"/>
          </a:xfrm>
          <a:prstGeom prst="rect">
            <a:avLst/>
          </a:prstGeom>
          <a:solidFill>
            <a:srgbClr val="393B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8" name="Rectangle 441"/>
          <p:cNvSpPr>
            <a:spLocks noChangeArrowheads="1"/>
          </p:cNvSpPr>
          <p:nvPr/>
        </p:nvSpPr>
        <p:spPr bwMode="auto">
          <a:xfrm>
            <a:off x="2655888" y="2578101"/>
            <a:ext cx="112713" cy="22225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9" name="Rectangle 442"/>
          <p:cNvSpPr>
            <a:spLocks noChangeArrowheads="1"/>
          </p:cNvSpPr>
          <p:nvPr/>
        </p:nvSpPr>
        <p:spPr bwMode="auto">
          <a:xfrm>
            <a:off x="2768600" y="2578101"/>
            <a:ext cx="114300" cy="22225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0" name="Freeform 443"/>
          <p:cNvSpPr>
            <a:spLocks/>
          </p:cNvSpPr>
          <p:nvPr/>
        </p:nvSpPr>
        <p:spPr bwMode="auto">
          <a:xfrm>
            <a:off x="2655888" y="2501901"/>
            <a:ext cx="112713" cy="76200"/>
          </a:xfrm>
          <a:custGeom>
            <a:avLst/>
            <a:gdLst>
              <a:gd name="T0" fmla="*/ 0 w 42"/>
              <a:gd name="T1" fmla="*/ 29 h 29"/>
              <a:gd name="T2" fmla="*/ 42 w 42"/>
              <a:gd name="T3" fmla="*/ 29 h 29"/>
              <a:gd name="T4" fmla="*/ 42 w 42"/>
              <a:gd name="T5" fmla="*/ 0 h 29"/>
              <a:gd name="T6" fmla="*/ 0 w 42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29">
                <a:moveTo>
                  <a:pt x="0" y="29"/>
                </a:moveTo>
                <a:cubicBezTo>
                  <a:pt x="42" y="29"/>
                  <a:pt x="42" y="29"/>
                  <a:pt x="42" y="29"/>
                </a:cubicBezTo>
                <a:cubicBezTo>
                  <a:pt x="42" y="0"/>
                  <a:pt x="42" y="0"/>
                  <a:pt x="42" y="0"/>
                </a:cubicBezTo>
                <a:cubicBezTo>
                  <a:pt x="19" y="0"/>
                  <a:pt x="0" y="12"/>
                  <a:pt x="0" y="29"/>
                </a:cubicBez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1" name="Freeform 444"/>
          <p:cNvSpPr>
            <a:spLocks/>
          </p:cNvSpPr>
          <p:nvPr/>
        </p:nvSpPr>
        <p:spPr bwMode="auto">
          <a:xfrm>
            <a:off x="2768600" y="2501901"/>
            <a:ext cx="114300" cy="76200"/>
          </a:xfrm>
          <a:custGeom>
            <a:avLst/>
            <a:gdLst>
              <a:gd name="T0" fmla="*/ 0 w 43"/>
              <a:gd name="T1" fmla="*/ 0 h 29"/>
              <a:gd name="T2" fmla="*/ 0 w 43"/>
              <a:gd name="T3" fmla="*/ 29 h 29"/>
              <a:gd name="T4" fmla="*/ 43 w 43"/>
              <a:gd name="T5" fmla="*/ 29 h 29"/>
              <a:gd name="T6" fmla="*/ 0 w 43"/>
              <a:gd name="T7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" h="29">
                <a:moveTo>
                  <a:pt x="0" y="0"/>
                </a:moveTo>
                <a:cubicBezTo>
                  <a:pt x="0" y="29"/>
                  <a:pt x="0" y="29"/>
                  <a:pt x="0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2" y="12"/>
                  <a:pt x="23" y="0"/>
                  <a:pt x="0" y="0"/>
                </a:cubicBezTo>
                <a:close/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2" name="Freeform 445"/>
          <p:cNvSpPr>
            <a:spLocks/>
          </p:cNvSpPr>
          <p:nvPr/>
        </p:nvSpPr>
        <p:spPr bwMode="auto">
          <a:xfrm>
            <a:off x="2668588" y="2617788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3" name="Freeform 446"/>
          <p:cNvSpPr>
            <a:spLocks/>
          </p:cNvSpPr>
          <p:nvPr/>
        </p:nvSpPr>
        <p:spPr bwMode="auto">
          <a:xfrm>
            <a:off x="2679700" y="2617788"/>
            <a:ext cx="11113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4" name="Freeform 447"/>
          <p:cNvSpPr>
            <a:spLocks/>
          </p:cNvSpPr>
          <p:nvPr/>
        </p:nvSpPr>
        <p:spPr bwMode="auto">
          <a:xfrm>
            <a:off x="2786063" y="2617788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5" name="Freeform 448"/>
          <p:cNvSpPr>
            <a:spLocks/>
          </p:cNvSpPr>
          <p:nvPr/>
        </p:nvSpPr>
        <p:spPr bwMode="auto">
          <a:xfrm>
            <a:off x="2797175" y="2617788"/>
            <a:ext cx="11113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6" name="Freeform 449"/>
          <p:cNvSpPr>
            <a:spLocks/>
          </p:cNvSpPr>
          <p:nvPr/>
        </p:nvSpPr>
        <p:spPr bwMode="auto">
          <a:xfrm>
            <a:off x="2844800" y="2617788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7" name="Freeform 450"/>
          <p:cNvSpPr>
            <a:spLocks/>
          </p:cNvSpPr>
          <p:nvPr/>
        </p:nvSpPr>
        <p:spPr bwMode="auto">
          <a:xfrm>
            <a:off x="2855913" y="2617788"/>
            <a:ext cx="11113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8" name="Freeform 451"/>
          <p:cNvSpPr>
            <a:spLocks/>
          </p:cNvSpPr>
          <p:nvPr/>
        </p:nvSpPr>
        <p:spPr bwMode="auto">
          <a:xfrm>
            <a:off x="2727325" y="2617788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9" name="Freeform 452"/>
          <p:cNvSpPr>
            <a:spLocks/>
          </p:cNvSpPr>
          <p:nvPr/>
        </p:nvSpPr>
        <p:spPr bwMode="auto">
          <a:xfrm>
            <a:off x="2738438" y="2617788"/>
            <a:ext cx="11113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0" name="Freeform 453"/>
          <p:cNvSpPr>
            <a:spLocks/>
          </p:cNvSpPr>
          <p:nvPr/>
        </p:nvSpPr>
        <p:spPr bwMode="auto">
          <a:xfrm>
            <a:off x="2757488" y="2652713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1" name="Freeform 454"/>
          <p:cNvSpPr>
            <a:spLocks/>
          </p:cNvSpPr>
          <p:nvPr/>
        </p:nvSpPr>
        <p:spPr bwMode="auto">
          <a:xfrm>
            <a:off x="2768600" y="2652713"/>
            <a:ext cx="9525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455"/>
          <p:cNvSpPr>
            <a:spLocks/>
          </p:cNvSpPr>
          <p:nvPr/>
        </p:nvSpPr>
        <p:spPr bwMode="auto">
          <a:xfrm>
            <a:off x="2816225" y="2652713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456"/>
          <p:cNvSpPr>
            <a:spLocks/>
          </p:cNvSpPr>
          <p:nvPr/>
        </p:nvSpPr>
        <p:spPr bwMode="auto">
          <a:xfrm>
            <a:off x="2827338" y="2652713"/>
            <a:ext cx="9525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457"/>
          <p:cNvSpPr>
            <a:spLocks/>
          </p:cNvSpPr>
          <p:nvPr/>
        </p:nvSpPr>
        <p:spPr bwMode="auto">
          <a:xfrm>
            <a:off x="2727325" y="2687638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5" name="Freeform 458"/>
          <p:cNvSpPr>
            <a:spLocks/>
          </p:cNvSpPr>
          <p:nvPr/>
        </p:nvSpPr>
        <p:spPr bwMode="auto">
          <a:xfrm>
            <a:off x="2738438" y="2687638"/>
            <a:ext cx="11113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6" name="Freeform 459"/>
          <p:cNvSpPr>
            <a:spLocks/>
          </p:cNvSpPr>
          <p:nvPr/>
        </p:nvSpPr>
        <p:spPr bwMode="auto">
          <a:xfrm>
            <a:off x="2786063" y="2687638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7" name="Freeform 460"/>
          <p:cNvSpPr>
            <a:spLocks/>
          </p:cNvSpPr>
          <p:nvPr/>
        </p:nvSpPr>
        <p:spPr bwMode="auto">
          <a:xfrm>
            <a:off x="2797175" y="2687638"/>
            <a:ext cx="11113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8" name="Freeform 461"/>
          <p:cNvSpPr>
            <a:spLocks/>
          </p:cNvSpPr>
          <p:nvPr/>
        </p:nvSpPr>
        <p:spPr bwMode="auto">
          <a:xfrm>
            <a:off x="2698750" y="2652713"/>
            <a:ext cx="11113" cy="22225"/>
          </a:xfrm>
          <a:custGeom>
            <a:avLst/>
            <a:gdLst>
              <a:gd name="T0" fmla="*/ 0 w 4"/>
              <a:gd name="T1" fmla="*/ 4 h 8"/>
              <a:gd name="T2" fmla="*/ 4 w 4"/>
              <a:gd name="T3" fmla="*/ 8 h 8"/>
              <a:gd name="T4" fmla="*/ 4 w 4"/>
              <a:gd name="T5" fmla="*/ 0 h 8"/>
              <a:gd name="T6" fmla="*/ 0 w 4"/>
              <a:gd name="T7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4"/>
                </a:moveTo>
                <a:cubicBezTo>
                  <a:pt x="0" y="6"/>
                  <a:pt x="2" y="8"/>
                  <a:pt x="4" y="8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9" name="Freeform 462"/>
          <p:cNvSpPr>
            <a:spLocks/>
          </p:cNvSpPr>
          <p:nvPr/>
        </p:nvSpPr>
        <p:spPr bwMode="auto">
          <a:xfrm>
            <a:off x="2709863" y="2652713"/>
            <a:ext cx="9525" cy="22225"/>
          </a:xfrm>
          <a:custGeom>
            <a:avLst/>
            <a:gdLst>
              <a:gd name="T0" fmla="*/ 0 w 4"/>
              <a:gd name="T1" fmla="*/ 0 h 8"/>
              <a:gd name="T2" fmla="*/ 0 w 4"/>
              <a:gd name="T3" fmla="*/ 8 h 8"/>
              <a:gd name="T4" fmla="*/ 4 w 4"/>
              <a:gd name="T5" fmla="*/ 4 h 8"/>
              <a:gd name="T6" fmla="*/ 0 w 4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0"/>
                </a:moveTo>
                <a:cubicBezTo>
                  <a:pt x="0" y="8"/>
                  <a:pt x="0" y="8"/>
                  <a:pt x="0" y="8"/>
                </a:cubicBezTo>
                <a:cubicBezTo>
                  <a:pt x="2" y="8"/>
                  <a:pt x="4" y="6"/>
                  <a:pt x="4" y="4"/>
                </a:cubicBezTo>
                <a:cubicBezTo>
                  <a:pt x="4" y="2"/>
                  <a:pt x="2" y="0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0" name="Freeform 463"/>
          <p:cNvSpPr>
            <a:spLocks/>
          </p:cNvSpPr>
          <p:nvPr/>
        </p:nvSpPr>
        <p:spPr bwMode="auto">
          <a:xfrm>
            <a:off x="2768600" y="3232151"/>
            <a:ext cx="190500" cy="258763"/>
          </a:xfrm>
          <a:custGeom>
            <a:avLst/>
            <a:gdLst>
              <a:gd name="T0" fmla="*/ 72 w 72"/>
              <a:gd name="T1" fmla="*/ 49 h 97"/>
              <a:gd name="T2" fmla="*/ 57 w 72"/>
              <a:gd name="T3" fmla="*/ 31 h 97"/>
              <a:gd name="T4" fmla="*/ 60 w 72"/>
              <a:gd name="T5" fmla="*/ 24 h 97"/>
              <a:gd name="T6" fmla="*/ 48 w 72"/>
              <a:gd name="T7" fmla="*/ 11 h 97"/>
              <a:gd name="T8" fmla="*/ 39 w 72"/>
              <a:gd name="T9" fmla="*/ 14 h 97"/>
              <a:gd name="T10" fmla="*/ 30 w 72"/>
              <a:gd name="T11" fmla="*/ 11 h 97"/>
              <a:gd name="T12" fmla="*/ 19 w 72"/>
              <a:gd name="T13" fmla="*/ 15 h 97"/>
              <a:gd name="T14" fmla="*/ 2 w 72"/>
              <a:gd name="T15" fmla="*/ 0 h 97"/>
              <a:gd name="T16" fmla="*/ 0 w 72"/>
              <a:gd name="T17" fmla="*/ 1 h 97"/>
              <a:gd name="T18" fmla="*/ 0 w 72"/>
              <a:gd name="T19" fmla="*/ 91 h 97"/>
              <a:gd name="T20" fmla="*/ 6 w 72"/>
              <a:gd name="T21" fmla="*/ 89 h 97"/>
              <a:gd name="T22" fmla="*/ 16 w 72"/>
              <a:gd name="T23" fmla="*/ 92 h 97"/>
              <a:gd name="T24" fmla="*/ 31 w 72"/>
              <a:gd name="T25" fmla="*/ 83 h 97"/>
              <a:gd name="T26" fmla="*/ 48 w 72"/>
              <a:gd name="T27" fmla="*/ 97 h 97"/>
              <a:gd name="T28" fmla="*/ 66 w 72"/>
              <a:gd name="T29" fmla="*/ 80 h 97"/>
              <a:gd name="T30" fmla="*/ 59 w 72"/>
              <a:gd name="T31" fmla="*/ 66 h 97"/>
              <a:gd name="T32" fmla="*/ 72 w 72"/>
              <a:gd name="T33" fmla="*/ 4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2" h="97">
                <a:moveTo>
                  <a:pt x="72" y="49"/>
                </a:moveTo>
                <a:cubicBezTo>
                  <a:pt x="72" y="40"/>
                  <a:pt x="66" y="33"/>
                  <a:pt x="57" y="31"/>
                </a:cubicBezTo>
                <a:cubicBezTo>
                  <a:pt x="59" y="29"/>
                  <a:pt x="60" y="27"/>
                  <a:pt x="60" y="24"/>
                </a:cubicBezTo>
                <a:cubicBezTo>
                  <a:pt x="60" y="17"/>
                  <a:pt x="54" y="11"/>
                  <a:pt x="48" y="11"/>
                </a:cubicBezTo>
                <a:cubicBezTo>
                  <a:pt x="44" y="11"/>
                  <a:pt x="42" y="12"/>
                  <a:pt x="39" y="14"/>
                </a:cubicBezTo>
                <a:cubicBezTo>
                  <a:pt x="37" y="12"/>
                  <a:pt x="33" y="11"/>
                  <a:pt x="30" y="11"/>
                </a:cubicBezTo>
                <a:cubicBezTo>
                  <a:pt x="26" y="11"/>
                  <a:pt x="22" y="12"/>
                  <a:pt x="19" y="15"/>
                </a:cubicBezTo>
                <a:cubicBezTo>
                  <a:pt x="18" y="7"/>
                  <a:pt x="10" y="0"/>
                  <a:pt x="2" y="0"/>
                </a:cubicBezTo>
                <a:cubicBezTo>
                  <a:pt x="1" y="0"/>
                  <a:pt x="1" y="1"/>
                  <a:pt x="0" y="1"/>
                </a:cubicBezTo>
                <a:cubicBezTo>
                  <a:pt x="0" y="91"/>
                  <a:pt x="0" y="91"/>
                  <a:pt x="0" y="91"/>
                </a:cubicBezTo>
                <a:cubicBezTo>
                  <a:pt x="2" y="91"/>
                  <a:pt x="4" y="90"/>
                  <a:pt x="6" y="89"/>
                </a:cubicBezTo>
                <a:cubicBezTo>
                  <a:pt x="9" y="91"/>
                  <a:pt x="12" y="92"/>
                  <a:pt x="16" y="92"/>
                </a:cubicBezTo>
                <a:cubicBezTo>
                  <a:pt x="23" y="92"/>
                  <a:pt x="28" y="88"/>
                  <a:pt x="31" y="83"/>
                </a:cubicBezTo>
                <a:cubicBezTo>
                  <a:pt x="33" y="91"/>
                  <a:pt x="40" y="97"/>
                  <a:pt x="48" y="97"/>
                </a:cubicBezTo>
                <a:cubicBezTo>
                  <a:pt x="58" y="97"/>
                  <a:pt x="66" y="89"/>
                  <a:pt x="66" y="80"/>
                </a:cubicBezTo>
                <a:cubicBezTo>
                  <a:pt x="66" y="74"/>
                  <a:pt x="63" y="69"/>
                  <a:pt x="59" y="66"/>
                </a:cubicBezTo>
                <a:cubicBezTo>
                  <a:pt x="66" y="64"/>
                  <a:pt x="72" y="57"/>
                  <a:pt x="72" y="49"/>
                </a:cubicBez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1" name="Freeform 464"/>
          <p:cNvSpPr>
            <a:spLocks/>
          </p:cNvSpPr>
          <p:nvPr/>
        </p:nvSpPr>
        <p:spPr bwMode="auto">
          <a:xfrm>
            <a:off x="2576513" y="3232151"/>
            <a:ext cx="192088" cy="247650"/>
          </a:xfrm>
          <a:custGeom>
            <a:avLst/>
            <a:gdLst>
              <a:gd name="T0" fmla="*/ 61 w 72"/>
              <a:gd name="T1" fmla="*/ 6 h 93"/>
              <a:gd name="T2" fmla="*/ 51 w 72"/>
              <a:gd name="T3" fmla="*/ 0 h 93"/>
              <a:gd name="T4" fmla="*/ 39 w 72"/>
              <a:gd name="T5" fmla="*/ 8 h 93"/>
              <a:gd name="T6" fmla="*/ 35 w 72"/>
              <a:gd name="T7" fmla="*/ 8 h 93"/>
              <a:gd name="T8" fmla="*/ 17 w 72"/>
              <a:gd name="T9" fmla="*/ 25 h 93"/>
              <a:gd name="T10" fmla="*/ 0 w 72"/>
              <a:gd name="T11" fmla="*/ 43 h 93"/>
              <a:gd name="T12" fmla="*/ 16 w 72"/>
              <a:gd name="T13" fmla="*/ 60 h 93"/>
              <a:gd name="T14" fmla="*/ 18 w 72"/>
              <a:gd name="T15" fmla="*/ 65 h 93"/>
              <a:gd name="T16" fmla="*/ 17 w 72"/>
              <a:gd name="T17" fmla="*/ 65 h 93"/>
              <a:gd name="T18" fmla="*/ 5 w 72"/>
              <a:gd name="T19" fmla="*/ 78 h 93"/>
              <a:gd name="T20" fmla="*/ 17 w 72"/>
              <a:gd name="T21" fmla="*/ 90 h 93"/>
              <a:gd name="T22" fmla="*/ 28 w 72"/>
              <a:gd name="T23" fmla="*/ 85 h 93"/>
              <a:gd name="T24" fmla="*/ 42 w 72"/>
              <a:gd name="T25" fmla="*/ 93 h 93"/>
              <a:gd name="T26" fmla="*/ 55 w 72"/>
              <a:gd name="T27" fmla="*/ 86 h 93"/>
              <a:gd name="T28" fmla="*/ 68 w 72"/>
              <a:gd name="T29" fmla="*/ 92 h 93"/>
              <a:gd name="T30" fmla="*/ 72 w 72"/>
              <a:gd name="T31" fmla="*/ 91 h 93"/>
              <a:gd name="T32" fmla="*/ 72 w 72"/>
              <a:gd name="T33" fmla="*/ 1 h 93"/>
              <a:gd name="T34" fmla="*/ 61 w 72"/>
              <a:gd name="T35" fmla="*/ 6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2" h="93">
                <a:moveTo>
                  <a:pt x="61" y="6"/>
                </a:moveTo>
                <a:cubicBezTo>
                  <a:pt x="59" y="3"/>
                  <a:pt x="55" y="0"/>
                  <a:pt x="51" y="0"/>
                </a:cubicBezTo>
                <a:cubicBezTo>
                  <a:pt x="45" y="0"/>
                  <a:pt x="41" y="4"/>
                  <a:pt x="39" y="8"/>
                </a:cubicBezTo>
                <a:cubicBezTo>
                  <a:pt x="38" y="8"/>
                  <a:pt x="36" y="8"/>
                  <a:pt x="35" y="8"/>
                </a:cubicBezTo>
                <a:cubicBezTo>
                  <a:pt x="25" y="8"/>
                  <a:pt x="17" y="15"/>
                  <a:pt x="17" y="25"/>
                </a:cubicBezTo>
                <a:cubicBezTo>
                  <a:pt x="8" y="25"/>
                  <a:pt x="0" y="33"/>
                  <a:pt x="0" y="43"/>
                </a:cubicBezTo>
                <a:cubicBezTo>
                  <a:pt x="0" y="52"/>
                  <a:pt x="7" y="59"/>
                  <a:pt x="16" y="60"/>
                </a:cubicBezTo>
                <a:cubicBezTo>
                  <a:pt x="16" y="62"/>
                  <a:pt x="17" y="64"/>
                  <a:pt x="18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0" y="65"/>
                  <a:pt x="5" y="71"/>
                  <a:pt x="5" y="78"/>
                </a:cubicBezTo>
                <a:cubicBezTo>
                  <a:pt x="5" y="85"/>
                  <a:pt x="10" y="90"/>
                  <a:pt x="17" y="90"/>
                </a:cubicBezTo>
                <a:cubicBezTo>
                  <a:pt x="22" y="90"/>
                  <a:pt x="25" y="88"/>
                  <a:pt x="28" y="85"/>
                </a:cubicBezTo>
                <a:cubicBezTo>
                  <a:pt x="31" y="90"/>
                  <a:pt x="36" y="93"/>
                  <a:pt x="42" y="93"/>
                </a:cubicBezTo>
                <a:cubicBezTo>
                  <a:pt x="47" y="93"/>
                  <a:pt x="52" y="90"/>
                  <a:pt x="55" y="86"/>
                </a:cubicBezTo>
                <a:cubicBezTo>
                  <a:pt x="59" y="90"/>
                  <a:pt x="63" y="92"/>
                  <a:pt x="68" y="92"/>
                </a:cubicBezTo>
                <a:cubicBezTo>
                  <a:pt x="70" y="92"/>
                  <a:pt x="71" y="92"/>
                  <a:pt x="72" y="91"/>
                </a:cubicBezTo>
                <a:cubicBezTo>
                  <a:pt x="72" y="1"/>
                  <a:pt x="72" y="1"/>
                  <a:pt x="72" y="1"/>
                </a:cubicBezTo>
                <a:cubicBezTo>
                  <a:pt x="68" y="1"/>
                  <a:pt x="64" y="3"/>
                  <a:pt x="61" y="6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2" name="Freeform 465"/>
          <p:cNvSpPr>
            <a:spLocks/>
          </p:cNvSpPr>
          <p:nvPr/>
        </p:nvSpPr>
        <p:spPr bwMode="auto">
          <a:xfrm>
            <a:off x="7681913" y="4683126"/>
            <a:ext cx="655638" cy="41275"/>
          </a:xfrm>
          <a:custGeom>
            <a:avLst/>
            <a:gdLst>
              <a:gd name="T0" fmla="*/ 230 w 246"/>
              <a:gd name="T1" fmla="*/ 0 h 16"/>
              <a:gd name="T2" fmla="*/ 15 w 246"/>
              <a:gd name="T3" fmla="*/ 0 h 16"/>
              <a:gd name="T4" fmla="*/ 0 w 246"/>
              <a:gd name="T5" fmla="*/ 16 h 16"/>
              <a:gd name="T6" fmla="*/ 246 w 246"/>
              <a:gd name="T7" fmla="*/ 16 h 16"/>
              <a:gd name="T8" fmla="*/ 230 w 246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6" h="16">
                <a:moveTo>
                  <a:pt x="230" y="0"/>
                </a:move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1" y="13"/>
                  <a:pt x="0" y="16"/>
                </a:cubicBezTo>
                <a:cubicBezTo>
                  <a:pt x="246" y="16"/>
                  <a:pt x="246" y="16"/>
                  <a:pt x="246" y="16"/>
                </a:cubicBezTo>
                <a:cubicBezTo>
                  <a:pt x="245" y="7"/>
                  <a:pt x="239" y="0"/>
                  <a:pt x="230" y="0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3" name="Freeform 466"/>
          <p:cNvSpPr>
            <a:spLocks/>
          </p:cNvSpPr>
          <p:nvPr/>
        </p:nvSpPr>
        <p:spPr bwMode="auto">
          <a:xfrm>
            <a:off x="7678738" y="4724401"/>
            <a:ext cx="658813" cy="46038"/>
          </a:xfrm>
          <a:custGeom>
            <a:avLst/>
            <a:gdLst>
              <a:gd name="T0" fmla="*/ 1 w 247"/>
              <a:gd name="T1" fmla="*/ 0 h 17"/>
              <a:gd name="T2" fmla="*/ 0 w 247"/>
              <a:gd name="T3" fmla="*/ 0 h 17"/>
              <a:gd name="T4" fmla="*/ 16 w 247"/>
              <a:gd name="T5" fmla="*/ 17 h 17"/>
              <a:gd name="T6" fmla="*/ 231 w 247"/>
              <a:gd name="T7" fmla="*/ 17 h 17"/>
              <a:gd name="T8" fmla="*/ 247 w 247"/>
              <a:gd name="T9" fmla="*/ 0 h 17"/>
              <a:gd name="T10" fmla="*/ 247 w 247"/>
              <a:gd name="T11" fmla="*/ 0 h 17"/>
              <a:gd name="T12" fmla="*/ 1 w 247"/>
              <a:gd name="T1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7" h="17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10"/>
                  <a:pt x="7" y="17"/>
                  <a:pt x="16" y="17"/>
                </a:cubicBezTo>
                <a:cubicBezTo>
                  <a:pt x="231" y="17"/>
                  <a:pt x="231" y="17"/>
                  <a:pt x="231" y="17"/>
                </a:cubicBezTo>
                <a:cubicBezTo>
                  <a:pt x="240" y="17"/>
                  <a:pt x="247" y="10"/>
                  <a:pt x="247" y="0"/>
                </a:cubicBezTo>
                <a:cubicBezTo>
                  <a:pt x="247" y="0"/>
                  <a:pt x="247" y="0"/>
                  <a:pt x="247" y="0"/>
                </a:cubicBezTo>
                <a:lnTo>
                  <a:pt x="1" y="0"/>
                </a:ln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4" name="Freeform 467"/>
          <p:cNvSpPr>
            <a:spLocks/>
          </p:cNvSpPr>
          <p:nvPr/>
        </p:nvSpPr>
        <p:spPr bwMode="auto">
          <a:xfrm>
            <a:off x="7612063" y="4178301"/>
            <a:ext cx="85725" cy="58738"/>
          </a:xfrm>
          <a:custGeom>
            <a:avLst/>
            <a:gdLst>
              <a:gd name="T0" fmla="*/ 0 w 32"/>
              <a:gd name="T1" fmla="*/ 11 h 22"/>
              <a:gd name="T2" fmla="*/ 10 w 32"/>
              <a:gd name="T3" fmla="*/ 22 h 22"/>
              <a:gd name="T4" fmla="*/ 22 w 32"/>
              <a:gd name="T5" fmla="*/ 22 h 22"/>
              <a:gd name="T6" fmla="*/ 32 w 32"/>
              <a:gd name="T7" fmla="*/ 11 h 22"/>
              <a:gd name="T8" fmla="*/ 22 w 32"/>
              <a:gd name="T9" fmla="*/ 0 h 22"/>
              <a:gd name="T10" fmla="*/ 10 w 32"/>
              <a:gd name="T11" fmla="*/ 0 h 22"/>
              <a:gd name="T12" fmla="*/ 0 w 32"/>
              <a:gd name="T1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22">
                <a:moveTo>
                  <a:pt x="0" y="11"/>
                </a:moveTo>
                <a:cubicBezTo>
                  <a:pt x="0" y="17"/>
                  <a:pt x="4" y="22"/>
                  <a:pt x="10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7" y="22"/>
                  <a:pt x="32" y="17"/>
                  <a:pt x="32" y="11"/>
                </a:cubicBezTo>
                <a:cubicBezTo>
                  <a:pt x="32" y="5"/>
                  <a:pt x="27" y="0"/>
                  <a:pt x="22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5"/>
                  <a:pt x="0" y="11"/>
                </a:cubicBezTo>
                <a:close/>
              </a:path>
            </a:pathLst>
          </a:cu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5" name="Rectangle 468"/>
          <p:cNvSpPr>
            <a:spLocks noChangeArrowheads="1"/>
          </p:cNvSpPr>
          <p:nvPr/>
        </p:nvSpPr>
        <p:spPr bwMode="auto">
          <a:xfrm>
            <a:off x="7654925" y="5210176"/>
            <a:ext cx="250825" cy="63500"/>
          </a:xfrm>
          <a:prstGeom prst="rect">
            <a:avLst/>
          </a:pr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6" name="Rectangle 469"/>
          <p:cNvSpPr>
            <a:spLocks noChangeArrowheads="1"/>
          </p:cNvSpPr>
          <p:nvPr/>
        </p:nvSpPr>
        <p:spPr bwMode="auto">
          <a:xfrm>
            <a:off x="7905750" y="5210176"/>
            <a:ext cx="258763" cy="63500"/>
          </a:xfrm>
          <a:prstGeom prst="rect">
            <a:avLst/>
          </a:pr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7" name="Freeform 470"/>
          <p:cNvSpPr>
            <a:spLocks/>
          </p:cNvSpPr>
          <p:nvPr/>
        </p:nvSpPr>
        <p:spPr bwMode="auto">
          <a:xfrm>
            <a:off x="7545388" y="4213226"/>
            <a:ext cx="752475" cy="996950"/>
          </a:xfrm>
          <a:custGeom>
            <a:avLst/>
            <a:gdLst>
              <a:gd name="T0" fmla="*/ 282 w 282"/>
              <a:gd name="T1" fmla="*/ 209 h 374"/>
              <a:gd name="T2" fmla="*/ 82 w 282"/>
              <a:gd name="T3" fmla="*/ 209 h 374"/>
              <a:gd name="T4" fmla="*/ 82 w 282"/>
              <a:gd name="T5" fmla="*/ 207 h 374"/>
              <a:gd name="T6" fmla="*/ 82 w 282"/>
              <a:gd name="T7" fmla="*/ 202 h 374"/>
              <a:gd name="T8" fmla="*/ 82 w 282"/>
              <a:gd name="T9" fmla="*/ 121 h 374"/>
              <a:gd name="T10" fmla="*/ 82 w 282"/>
              <a:gd name="T11" fmla="*/ 13 h 374"/>
              <a:gd name="T12" fmla="*/ 70 w 282"/>
              <a:gd name="T13" fmla="*/ 0 h 374"/>
              <a:gd name="T14" fmla="*/ 12 w 282"/>
              <a:gd name="T15" fmla="*/ 0 h 374"/>
              <a:gd name="T16" fmla="*/ 0 w 282"/>
              <a:gd name="T17" fmla="*/ 13 h 374"/>
              <a:gd name="T18" fmla="*/ 0 w 282"/>
              <a:gd name="T19" fmla="*/ 121 h 374"/>
              <a:gd name="T20" fmla="*/ 0 w 282"/>
              <a:gd name="T21" fmla="*/ 202 h 374"/>
              <a:gd name="T22" fmla="*/ 0 w 282"/>
              <a:gd name="T23" fmla="*/ 207 h 374"/>
              <a:gd name="T24" fmla="*/ 52 w 282"/>
              <a:gd name="T25" fmla="*/ 294 h 374"/>
              <a:gd name="T26" fmla="*/ 46 w 282"/>
              <a:gd name="T27" fmla="*/ 374 h 374"/>
              <a:gd name="T28" fmla="*/ 226 w 282"/>
              <a:gd name="T29" fmla="*/ 374 h 374"/>
              <a:gd name="T30" fmla="*/ 220 w 282"/>
              <a:gd name="T31" fmla="*/ 294 h 374"/>
              <a:gd name="T32" fmla="*/ 221 w 282"/>
              <a:gd name="T33" fmla="*/ 294 h 374"/>
              <a:gd name="T34" fmla="*/ 282 w 282"/>
              <a:gd name="T35" fmla="*/ 219 h 374"/>
              <a:gd name="T36" fmla="*/ 282 w 282"/>
              <a:gd name="T37" fmla="*/ 209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2" h="374">
                <a:moveTo>
                  <a:pt x="282" y="209"/>
                </a:moveTo>
                <a:cubicBezTo>
                  <a:pt x="82" y="209"/>
                  <a:pt x="82" y="209"/>
                  <a:pt x="82" y="209"/>
                </a:cubicBezTo>
                <a:cubicBezTo>
                  <a:pt x="82" y="207"/>
                  <a:pt x="82" y="207"/>
                  <a:pt x="82" y="207"/>
                </a:cubicBezTo>
                <a:cubicBezTo>
                  <a:pt x="82" y="202"/>
                  <a:pt x="82" y="202"/>
                  <a:pt x="82" y="202"/>
                </a:cubicBezTo>
                <a:cubicBezTo>
                  <a:pt x="82" y="121"/>
                  <a:pt x="82" y="121"/>
                  <a:pt x="82" y="121"/>
                </a:cubicBezTo>
                <a:cubicBezTo>
                  <a:pt x="82" y="13"/>
                  <a:pt x="82" y="13"/>
                  <a:pt x="82" y="13"/>
                </a:cubicBezTo>
                <a:cubicBezTo>
                  <a:pt x="82" y="6"/>
                  <a:pt x="76" y="0"/>
                  <a:pt x="70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6"/>
                  <a:pt x="0" y="13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202"/>
                  <a:pt x="0" y="202"/>
                  <a:pt x="0" y="202"/>
                </a:cubicBezTo>
                <a:cubicBezTo>
                  <a:pt x="0" y="207"/>
                  <a:pt x="0" y="207"/>
                  <a:pt x="0" y="207"/>
                </a:cubicBezTo>
                <a:cubicBezTo>
                  <a:pt x="52" y="294"/>
                  <a:pt x="52" y="294"/>
                  <a:pt x="52" y="294"/>
                </a:cubicBezTo>
                <a:cubicBezTo>
                  <a:pt x="46" y="374"/>
                  <a:pt x="46" y="374"/>
                  <a:pt x="46" y="374"/>
                </a:cubicBezTo>
                <a:cubicBezTo>
                  <a:pt x="226" y="374"/>
                  <a:pt x="226" y="374"/>
                  <a:pt x="226" y="374"/>
                </a:cubicBezTo>
                <a:cubicBezTo>
                  <a:pt x="220" y="294"/>
                  <a:pt x="220" y="294"/>
                  <a:pt x="220" y="294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55" y="294"/>
                  <a:pt x="282" y="260"/>
                  <a:pt x="282" y="219"/>
                </a:cubicBezTo>
                <a:cubicBezTo>
                  <a:pt x="282" y="215"/>
                  <a:pt x="282" y="212"/>
                  <a:pt x="282" y="209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8" name="Rectangle 471"/>
          <p:cNvSpPr>
            <a:spLocks noChangeArrowheads="1"/>
          </p:cNvSpPr>
          <p:nvPr/>
        </p:nvSpPr>
        <p:spPr bwMode="auto">
          <a:xfrm>
            <a:off x="7940675" y="4351338"/>
            <a:ext cx="241300" cy="11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9" name="Oval 472"/>
          <p:cNvSpPr>
            <a:spLocks noChangeArrowheads="1"/>
          </p:cNvSpPr>
          <p:nvPr/>
        </p:nvSpPr>
        <p:spPr bwMode="auto">
          <a:xfrm>
            <a:off x="7924800" y="4338638"/>
            <a:ext cx="33338" cy="36513"/>
          </a:xfrm>
          <a:prstGeom prst="ellipse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0" name="Oval 473"/>
          <p:cNvSpPr>
            <a:spLocks noChangeArrowheads="1"/>
          </p:cNvSpPr>
          <p:nvPr/>
        </p:nvSpPr>
        <p:spPr bwMode="auto">
          <a:xfrm>
            <a:off x="8164513" y="4338638"/>
            <a:ext cx="33338" cy="36513"/>
          </a:xfrm>
          <a:prstGeom prst="ellipse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1" name="Rectangle 474"/>
          <p:cNvSpPr>
            <a:spLocks noChangeArrowheads="1"/>
          </p:cNvSpPr>
          <p:nvPr/>
        </p:nvSpPr>
        <p:spPr bwMode="auto">
          <a:xfrm>
            <a:off x="8062913" y="4298951"/>
            <a:ext cx="90488" cy="125413"/>
          </a:xfrm>
          <a:prstGeom prst="rect">
            <a:avLst/>
          </a:pr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2" name="Rectangle 475"/>
          <p:cNvSpPr>
            <a:spLocks noChangeArrowheads="1"/>
          </p:cNvSpPr>
          <p:nvPr/>
        </p:nvSpPr>
        <p:spPr bwMode="auto">
          <a:xfrm>
            <a:off x="7974013" y="4298951"/>
            <a:ext cx="88900" cy="125413"/>
          </a:xfrm>
          <a:prstGeom prst="rect">
            <a:avLst/>
          </a:pr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3" name="Freeform 476"/>
          <p:cNvSpPr>
            <a:spLocks/>
          </p:cNvSpPr>
          <p:nvPr/>
        </p:nvSpPr>
        <p:spPr bwMode="auto">
          <a:xfrm>
            <a:off x="7974013" y="4424363"/>
            <a:ext cx="88900" cy="146050"/>
          </a:xfrm>
          <a:custGeom>
            <a:avLst/>
            <a:gdLst>
              <a:gd name="T0" fmla="*/ 0 w 56"/>
              <a:gd name="T1" fmla="*/ 0 h 92"/>
              <a:gd name="T2" fmla="*/ 0 w 56"/>
              <a:gd name="T3" fmla="*/ 79 h 92"/>
              <a:gd name="T4" fmla="*/ 0 w 56"/>
              <a:gd name="T5" fmla="*/ 79 h 92"/>
              <a:gd name="T6" fmla="*/ 0 w 56"/>
              <a:gd name="T7" fmla="*/ 80 h 92"/>
              <a:gd name="T8" fmla="*/ 7 w 56"/>
              <a:gd name="T9" fmla="*/ 92 h 92"/>
              <a:gd name="T10" fmla="*/ 19 w 56"/>
              <a:gd name="T11" fmla="*/ 79 h 92"/>
              <a:gd name="T12" fmla="*/ 21 w 56"/>
              <a:gd name="T13" fmla="*/ 79 h 92"/>
              <a:gd name="T14" fmla="*/ 31 w 56"/>
              <a:gd name="T15" fmla="*/ 92 h 92"/>
              <a:gd name="T16" fmla="*/ 42 w 56"/>
              <a:gd name="T17" fmla="*/ 79 h 92"/>
              <a:gd name="T18" fmla="*/ 42 w 56"/>
              <a:gd name="T19" fmla="*/ 79 h 92"/>
              <a:gd name="T20" fmla="*/ 54 w 56"/>
              <a:gd name="T21" fmla="*/ 92 h 92"/>
              <a:gd name="T22" fmla="*/ 56 w 56"/>
              <a:gd name="T23" fmla="*/ 90 h 92"/>
              <a:gd name="T24" fmla="*/ 56 w 56"/>
              <a:gd name="T25" fmla="*/ 0 h 92"/>
              <a:gd name="T26" fmla="*/ 0 w 56"/>
              <a:gd name="T27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6" h="92">
                <a:moveTo>
                  <a:pt x="0" y="0"/>
                </a:moveTo>
                <a:lnTo>
                  <a:pt x="0" y="79"/>
                </a:lnTo>
                <a:lnTo>
                  <a:pt x="0" y="79"/>
                </a:lnTo>
                <a:lnTo>
                  <a:pt x="0" y="80"/>
                </a:lnTo>
                <a:lnTo>
                  <a:pt x="7" y="92"/>
                </a:lnTo>
                <a:lnTo>
                  <a:pt x="19" y="79"/>
                </a:lnTo>
                <a:lnTo>
                  <a:pt x="21" y="79"/>
                </a:lnTo>
                <a:lnTo>
                  <a:pt x="31" y="92"/>
                </a:lnTo>
                <a:lnTo>
                  <a:pt x="42" y="79"/>
                </a:lnTo>
                <a:lnTo>
                  <a:pt x="42" y="79"/>
                </a:lnTo>
                <a:lnTo>
                  <a:pt x="54" y="92"/>
                </a:lnTo>
                <a:lnTo>
                  <a:pt x="56" y="90"/>
                </a:lnTo>
                <a:lnTo>
                  <a:pt x="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4" name="Freeform 477"/>
          <p:cNvSpPr>
            <a:spLocks/>
          </p:cNvSpPr>
          <p:nvPr/>
        </p:nvSpPr>
        <p:spPr bwMode="auto">
          <a:xfrm>
            <a:off x="8062913" y="4424363"/>
            <a:ext cx="90488" cy="146050"/>
          </a:xfrm>
          <a:custGeom>
            <a:avLst/>
            <a:gdLst>
              <a:gd name="T0" fmla="*/ 0 w 57"/>
              <a:gd name="T1" fmla="*/ 0 h 92"/>
              <a:gd name="T2" fmla="*/ 0 w 57"/>
              <a:gd name="T3" fmla="*/ 90 h 92"/>
              <a:gd name="T4" fmla="*/ 10 w 57"/>
              <a:gd name="T5" fmla="*/ 79 h 92"/>
              <a:gd name="T6" fmla="*/ 10 w 57"/>
              <a:gd name="T7" fmla="*/ 79 h 92"/>
              <a:gd name="T8" fmla="*/ 22 w 57"/>
              <a:gd name="T9" fmla="*/ 92 h 92"/>
              <a:gd name="T10" fmla="*/ 33 w 57"/>
              <a:gd name="T11" fmla="*/ 79 h 92"/>
              <a:gd name="T12" fmla="*/ 33 w 57"/>
              <a:gd name="T13" fmla="*/ 79 h 92"/>
              <a:gd name="T14" fmla="*/ 45 w 57"/>
              <a:gd name="T15" fmla="*/ 92 h 92"/>
              <a:gd name="T16" fmla="*/ 57 w 57"/>
              <a:gd name="T17" fmla="*/ 79 h 92"/>
              <a:gd name="T18" fmla="*/ 57 w 57"/>
              <a:gd name="T19" fmla="*/ 79 h 92"/>
              <a:gd name="T20" fmla="*/ 57 w 57"/>
              <a:gd name="T21" fmla="*/ 0 h 92"/>
              <a:gd name="T22" fmla="*/ 0 w 57"/>
              <a:gd name="T23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" h="92">
                <a:moveTo>
                  <a:pt x="0" y="0"/>
                </a:moveTo>
                <a:lnTo>
                  <a:pt x="0" y="90"/>
                </a:lnTo>
                <a:lnTo>
                  <a:pt x="10" y="79"/>
                </a:lnTo>
                <a:lnTo>
                  <a:pt x="10" y="79"/>
                </a:lnTo>
                <a:lnTo>
                  <a:pt x="22" y="92"/>
                </a:lnTo>
                <a:lnTo>
                  <a:pt x="33" y="79"/>
                </a:lnTo>
                <a:lnTo>
                  <a:pt x="33" y="79"/>
                </a:lnTo>
                <a:lnTo>
                  <a:pt x="45" y="92"/>
                </a:lnTo>
                <a:lnTo>
                  <a:pt x="57" y="79"/>
                </a:lnTo>
                <a:lnTo>
                  <a:pt x="57" y="79"/>
                </a:lnTo>
                <a:lnTo>
                  <a:pt x="57" y="0"/>
                </a:lnTo>
                <a:lnTo>
                  <a:pt x="0" y="0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5" name="Freeform 478"/>
          <p:cNvSpPr>
            <a:spLocks/>
          </p:cNvSpPr>
          <p:nvPr/>
        </p:nvSpPr>
        <p:spPr bwMode="auto">
          <a:xfrm>
            <a:off x="6197600" y="2632076"/>
            <a:ext cx="85725" cy="796925"/>
          </a:xfrm>
          <a:custGeom>
            <a:avLst/>
            <a:gdLst>
              <a:gd name="T0" fmla="*/ 32 w 54"/>
              <a:gd name="T1" fmla="*/ 45 h 502"/>
              <a:gd name="T2" fmla="*/ 32 w 54"/>
              <a:gd name="T3" fmla="*/ 0 h 502"/>
              <a:gd name="T4" fmla="*/ 0 w 54"/>
              <a:gd name="T5" fmla="*/ 0 h 502"/>
              <a:gd name="T6" fmla="*/ 0 w 54"/>
              <a:gd name="T7" fmla="*/ 502 h 502"/>
              <a:gd name="T8" fmla="*/ 32 w 54"/>
              <a:gd name="T9" fmla="*/ 502 h 502"/>
              <a:gd name="T10" fmla="*/ 32 w 54"/>
              <a:gd name="T11" fmla="*/ 75 h 502"/>
              <a:gd name="T12" fmla="*/ 54 w 54"/>
              <a:gd name="T13" fmla="*/ 45 h 502"/>
              <a:gd name="T14" fmla="*/ 32 w 54"/>
              <a:gd name="T15" fmla="*/ 45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" h="502">
                <a:moveTo>
                  <a:pt x="32" y="45"/>
                </a:moveTo>
                <a:lnTo>
                  <a:pt x="32" y="0"/>
                </a:lnTo>
                <a:lnTo>
                  <a:pt x="0" y="0"/>
                </a:lnTo>
                <a:lnTo>
                  <a:pt x="0" y="502"/>
                </a:lnTo>
                <a:lnTo>
                  <a:pt x="32" y="502"/>
                </a:lnTo>
                <a:lnTo>
                  <a:pt x="32" y="75"/>
                </a:lnTo>
                <a:lnTo>
                  <a:pt x="54" y="45"/>
                </a:lnTo>
                <a:lnTo>
                  <a:pt x="32" y="45"/>
                </a:lnTo>
                <a:close/>
              </a:path>
            </a:pathLst>
          </a:cu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6" name="Freeform 479"/>
          <p:cNvSpPr>
            <a:spLocks/>
          </p:cNvSpPr>
          <p:nvPr/>
        </p:nvSpPr>
        <p:spPr bwMode="auto">
          <a:xfrm>
            <a:off x="6115050" y="2632076"/>
            <a:ext cx="82550" cy="796925"/>
          </a:xfrm>
          <a:custGeom>
            <a:avLst/>
            <a:gdLst>
              <a:gd name="T0" fmla="*/ 20 w 52"/>
              <a:gd name="T1" fmla="*/ 0 h 502"/>
              <a:gd name="T2" fmla="*/ 20 w 52"/>
              <a:gd name="T3" fmla="*/ 45 h 502"/>
              <a:gd name="T4" fmla="*/ 0 w 52"/>
              <a:gd name="T5" fmla="*/ 45 h 502"/>
              <a:gd name="T6" fmla="*/ 20 w 52"/>
              <a:gd name="T7" fmla="*/ 75 h 502"/>
              <a:gd name="T8" fmla="*/ 20 w 52"/>
              <a:gd name="T9" fmla="*/ 502 h 502"/>
              <a:gd name="T10" fmla="*/ 52 w 52"/>
              <a:gd name="T11" fmla="*/ 502 h 502"/>
              <a:gd name="T12" fmla="*/ 52 w 52"/>
              <a:gd name="T13" fmla="*/ 0 h 502"/>
              <a:gd name="T14" fmla="*/ 20 w 52"/>
              <a:gd name="T15" fmla="*/ 0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" h="502">
                <a:moveTo>
                  <a:pt x="20" y="0"/>
                </a:moveTo>
                <a:lnTo>
                  <a:pt x="20" y="45"/>
                </a:lnTo>
                <a:lnTo>
                  <a:pt x="0" y="45"/>
                </a:lnTo>
                <a:lnTo>
                  <a:pt x="20" y="75"/>
                </a:lnTo>
                <a:lnTo>
                  <a:pt x="20" y="502"/>
                </a:lnTo>
                <a:lnTo>
                  <a:pt x="52" y="502"/>
                </a:lnTo>
                <a:lnTo>
                  <a:pt x="52" y="0"/>
                </a:lnTo>
                <a:lnTo>
                  <a:pt x="20" y="0"/>
                </a:ln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7" name="Freeform 480"/>
          <p:cNvSpPr>
            <a:spLocks/>
          </p:cNvSpPr>
          <p:nvPr/>
        </p:nvSpPr>
        <p:spPr bwMode="auto">
          <a:xfrm>
            <a:off x="5902325" y="2541588"/>
            <a:ext cx="295275" cy="176213"/>
          </a:xfrm>
          <a:custGeom>
            <a:avLst/>
            <a:gdLst>
              <a:gd name="T0" fmla="*/ 14 w 111"/>
              <a:gd name="T1" fmla="*/ 0 h 66"/>
              <a:gd name="T2" fmla="*/ 0 w 111"/>
              <a:gd name="T3" fmla="*/ 15 h 66"/>
              <a:gd name="T4" fmla="*/ 0 w 111"/>
              <a:gd name="T5" fmla="*/ 52 h 66"/>
              <a:gd name="T6" fmla="*/ 14 w 111"/>
              <a:gd name="T7" fmla="*/ 66 h 66"/>
              <a:gd name="T8" fmla="*/ 111 w 111"/>
              <a:gd name="T9" fmla="*/ 66 h 66"/>
              <a:gd name="T10" fmla="*/ 111 w 111"/>
              <a:gd name="T11" fmla="*/ 0 h 66"/>
              <a:gd name="T12" fmla="*/ 14 w 111"/>
              <a:gd name="T13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1" h="66">
                <a:moveTo>
                  <a:pt x="14" y="0"/>
                </a:moveTo>
                <a:cubicBezTo>
                  <a:pt x="6" y="0"/>
                  <a:pt x="0" y="7"/>
                  <a:pt x="0" y="15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60"/>
                  <a:pt x="6" y="66"/>
                  <a:pt x="14" y="66"/>
                </a:cubicBezTo>
                <a:cubicBezTo>
                  <a:pt x="111" y="66"/>
                  <a:pt x="111" y="66"/>
                  <a:pt x="111" y="66"/>
                </a:cubicBezTo>
                <a:cubicBezTo>
                  <a:pt x="111" y="0"/>
                  <a:pt x="111" y="0"/>
                  <a:pt x="111" y="0"/>
                </a:cubicBezTo>
                <a:lnTo>
                  <a:pt x="14" y="0"/>
                </a:lnTo>
                <a:close/>
              </a:path>
            </a:pathLst>
          </a:custGeom>
          <a:solidFill>
            <a:srgbClr val="433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8" name="Freeform 481"/>
          <p:cNvSpPr>
            <a:spLocks/>
          </p:cNvSpPr>
          <p:nvPr/>
        </p:nvSpPr>
        <p:spPr bwMode="auto">
          <a:xfrm>
            <a:off x="6197600" y="2541588"/>
            <a:ext cx="298450" cy="176213"/>
          </a:xfrm>
          <a:custGeom>
            <a:avLst/>
            <a:gdLst>
              <a:gd name="T0" fmla="*/ 97 w 112"/>
              <a:gd name="T1" fmla="*/ 0 h 66"/>
              <a:gd name="T2" fmla="*/ 0 w 112"/>
              <a:gd name="T3" fmla="*/ 0 h 66"/>
              <a:gd name="T4" fmla="*/ 0 w 112"/>
              <a:gd name="T5" fmla="*/ 66 h 66"/>
              <a:gd name="T6" fmla="*/ 97 w 112"/>
              <a:gd name="T7" fmla="*/ 66 h 66"/>
              <a:gd name="T8" fmla="*/ 112 w 112"/>
              <a:gd name="T9" fmla="*/ 52 h 66"/>
              <a:gd name="T10" fmla="*/ 112 w 112"/>
              <a:gd name="T11" fmla="*/ 15 h 66"/>
              <a:gd name="T12" fmla="*/ 97 w 112"/>
              <a:gd name="T13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2" h="66">
                <a:moveTo>
                  <a:pt x="9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66"/>
                  <a:pt x="0" y="66"/>
                  <a:pt x="0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105" y="66"/>
                  <a:pt x="112" y="60"/>
                  <a:pt x="112" y="52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2" y="7"/>
                  <a:pt x="105" y="0"/>
                  <a:pt x="97" y="0"/>
                </a:cubicBezTo>
                <a:close/>
              </a:path>
            </a:pathLst>
          </a:custGeom>
          <a:solidFill>
            <a:srgbClr val="322A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9" name="Rectangle 482"/>
          <p:cNvSpPr>
            <a:spLocks noChangeArrowheads="1"/>
          </p:cNvSpPr>
          <p:nvPr/>
        </p:nvSpPr>
        <p:spPr bwMode="auto">
          <a:xfrm>
            <a:off x="5919788" y="2624138"/>
            <a:ext cx="277813" cy="15875"/>
          </a:xfrm>
          <a:prstGeom prst="rect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0" name="Rectangle 483"/>
          <p:cNvSpPr>
            <a:spLocks noChangeArrowheads="1"/>
          </p:cNvSpPr>
          <p:nvPr/>
        </p:nvSpPr>
        <p:spPr bwMode="auto">
          <a:xfrm>
            <a:off x="6197600" y="2624138"/>
            <a:ext cx="279400" cy="15875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1" name="Rectangle 484"/>
          <p:cNvSpPr>
            <a:spLocks noChangeArrowheads="1"/>
          </p:cNvSpPr>
          <p:nvPr/>
        </p:nvSpPr>
        <p:spPr bwMode="auto">
          <a:xfrm>
            <a:off x="6197600" y="2651126"/>
            <a:ext cx="279400" cy="12700"/>
          </a:xfrm>
          <a:prstGeom prst="rect">
            <a:avLst/>
          </a:prstGeom>
          <a:solidFill>
            <a:srgbClr val="E9E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2" name="Rectangle 485"/>
          <p:cNvSpPr>
            <a:spLocks noChangeArrowheads="1"/>
          </p:cNvSpPr>
          <p:nvPr/>
        </p:nvSpPr>
        <p:spPr bwMode="auto">
          <a:xfrm>
            <a:off x="5919788" y="2651126"/>
            <a:ext cx="277813" cy="12700"/>
          </a:xfrm>
          <a:prstGeom prst="rect">
            <a:avLst/>
          </a:pr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3" name="Rectangle 486"/>
          <p:cNvSpPr>
            <a:spLocks noChangeArrowheads="1"/>
          </p:cNvSpPr>
          <p:nvPr/>
        </p:nvSpPr>
        <p:spPr bwMode="auto">
          <a:xfrm>
            <a:off x="5927725" y="2568576"/>
            <a:ext cx="269875" cy="44450"/>
          </a:xfrm>
          <a:prstGeom prst="rect">
            <a:avLst/>
          </a:prstGeom>
          <a:solidFill>
            <a:srgbClr val="69C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4" name="Rectangle 487"/>
          <p:cNvSpPr>
            <a:spLocks noChangeArrowheads="1"/>
          </p:cNvSpPr>
          <p:nvPr/>
        </p:nvSpPr>
        <p:spPr bwMode="auto">
          <a:xfrm>
            <a:off x="6197600" y="2568576"/>
            <a:ext cx="268288" cy="44450"/>
          </a:xfrm>
          <a:prstGeom prst="rect">
            <a:avLst/>
          </a:pr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5" name="Freeform 488"/>
          <p:cNvSpPr>
            <a:spLocks/>
          </p:cNvSpPr>
          <p:nvPr/>
        </p:nvSpPr>
        <p:spPr bwMode="auto">
          <a:xfrm>
            <a:off x="6100763" y="3103563"/>
            <a:ext cx="96838" cy="681038"/>
          </a:xfrm>
          <a:custGeom>
            <a:avLst/>
            <a:gdLst>
              <a:gd name="T0" fmla="*/ 11 w 36"/>
              <a:gd name="T1" fmla="*/ 0 h 255"/>
              <a:gd name="T2" fmla="*/ 0 w 36"/>
              <a:gd name="T3" fmla="*/ 12 h 255"/>
              <a:gd name="T4" fmla="*/ 0 w 36"/>
              <a:gd name="T5" fmla="*/ 244 h 255"/>
              <a:gd name="T6" fmla="*/ 11 w 36"/>
              <a:gd name="T7" fmla="*/ 255 h 255"/>
              <a:gd name="T8" fmla="*/ 36 w 36"/>
              <a:gd name="T9" fmla="*/ 255 h 255"/>
              <a:gd name="T10" fmla="*/ 36 w 36"/>
              <a:gd name="T11" fmla="*/ 0 h 255"/>
              <a:gd name="T12" fmla="*/ 11 w 36"/>
              <a:gd name="T13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" h="255">
                <a:moveTo>
                  <a:pt x="11" y="0"/>
                </a:moveTo>
                <a:cubicBezTo>
                  <a:pt x="5" y="0"/>
                  <a:pt x="0" y="5"/>
                  <a:pt x="0" y="12"/>
                </a:cubicBezTo>
                <a:cubicBezTo>
                  <a:pt x="0" y="244"/>
                  <a:pt x="0" y="244"/>
                  <a:pt x="0" y="244"/>
                </a:cubicBezTo>
                <a:cubicBezTo>
                  <a:pt x="0" y="250"/>
                  <a:pt x="5" y="255"/>
                  <a:pt x="11" y="255"/>
                </a:cubicBezTo>
                <a:cubicBezTo>
                  <a:pt x="36" y="255"/>
                  <a:pt x="36" y="255"/>
                  <a:pt x="36" y="255"/>
                </a:cubicBezTo>
                <a:cubicBezTo>
                  <a:pt x="36" y="0"/>
                  <a:pt x="36" y="0"/>
                  <a:pt x="36" y="0"/>
                </a:cubicBezTo>
                <a:lnTo>
                  <a:pt x="11" y="0"/>
                </a:lnTo>
                <a:close/>
              </a:path>
            </a:pathLst>
          </a:custGeom>
          <a:solidFill>
            <a:srgbClr val="433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6" name="Freeform 489"/>
          <p:cNvSpPr>
            <a:spLocks/>
          </p:cNvSpPr>
          <p:nvPr/>
        </p:nvSpPr>
        <p:spPr bwMode="auto">
          <a:xfrm>
            <a:off x="6197600" y="3103563"/>
            <a:ext cx="98425" cy="681038"/>
          </a:xfrm>
          <a:custGeom>
            <a:avLst/>
            <a:gdLst>
              <a:gd name="T0" fmla="*/ 25 w 37"/>
              <a:gd name="T1" fmla="*/ 0 h 255"/>
              <a:gd name="T2" fmla="*/ 0 w 37"/>
              <a:gd name="T3" fmla="*/ 0 h 255"/>
              <a:gd name="T4" fmla="*/ 0 w 37"/>
              <a:gd name="T5" fmla="*/ 255 h 255"/>
              <a:gd name="T6" fmla="*/ 25 w 37"/>
              <a:gd name="T7" fmla="*/ 255 h 255"/>
              <a:gd name="T8" fmla="*/ 37 w 37"/>
              <a:gd name="T9" fmla="*/ 244 h 255"/>
              <a:gd name="T10" fmla="*/ 37 w 37"/>
              <a:gd name="T11" fmla="*/ 12 h 255"/>
              <a:gd name="T12" fmla="*/ 25 w 37"/>
              <a:gd name="T13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55">
                <a:moveTo>
                  <a:pt x="2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55"/>
                  <a:pt x="0" y="255"/>
                  <a:pt x="0" y="255"/>
                </a:cubicBezTo>
                <a:cubicBezTo>
                  <a:pt x="25" y="255"/>
                  <a:pt x="25" y="255"/>
                  <a:pt x="25" y="255"/>
                </a:cubicBezTo>
                <a:cubicBezTo>
                  <a:pt x="32" y="255"/>
                  <a:pt x="37" y="250"/>
                  <a:pt x="37" y="244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5"/>
                  <a:pt x="32" y="0"/>
                  <a:pt x="25" y="0"/>
                </a:cubicBezTo>
                <a:close/>
              </a:path>
            </a:pathLst>
          </a:custGeom>
          <a:solidFill>
            <a:srgbClr val="322A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7" name="Freeform 490"/>
          <p:cNvSpPr>
            <a:spLocks/>
          </p:cNvSpPr>
          <p:nvPr/>
        </p:nvSpPr>
        <p:spPr bwMode="auto">
          <a:xfrm>
            <a:off x="6197600" y="3178176"/>
            <a:ext cx="66675" cy="26988"/>
          </a:xfrm>
          <a:custGeom>
            <a:avLst/>
            <a:gdLst>
              <a:gd name="T0" fmla="*/ 25 w 25"/>
              <a:gd name="T1" fmla="*/ 5 h 10"/>
              <a:gd name="T2" fmla="*/ 20 w 25"/>
              <a:gd name="T3" fmla="*/ 0 h 10"/>
              <a:gd name="T4" fmla="*/ 0 w 25"/>
              <a:gd name="T5" fmla="*/ 0 h 10"/>
              <a:gd name="T6" fmla="*/ 0 w 25"/>
              <a:gd name="T7" fmla="*/ 10 h 10"/>
              <a:gd name="T8" fmla="*/ 20 w 25"/>
              <a:gd name="T9" fmla="*/ 10 h 10"/>
              <a:gd name="T10" fmla="*/ 25 w 25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25" y="5"/>
                </a:moveTo>
                <a:cubicBezTo>
                  <a:pt x="25" y="2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2" y="10"/>
                  <a:pt x="25" y="8"/>
                  <a:pt x="25" y="5"/>
                </a:cubicBez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8" name="Freeform 491"/>
          <p:cNvSpPr>
            <a:spLocks/>
          </p:cNvSpPr>
          <p:nvPr/>
        </p:nvSpPr>
        <p:spPr bwMode="auto">
          <a:xfrm>
            <a:off x="6130925" y="3178176"/>
            <a:ext cx="66675" cy="26988"/>
          </a:xfrm>
          <a:custGeom>
            <a:avLst/>
            <a:gdLst>
              <a:gd name="T0" fmla="*/ 5 w 25"/>
              <a:gd name="T1" fmla="*/ 0 h 10"/>
              <a:gd name="T2" fmla="*/ 0 w 25"/>
              <a:gd name="T3" fmla="*/ 5 h 10"/>
              <a:gd name="T4" fmla="*/ 5 w 25"/>
              <a:gd name="T5" fmla="*/ 10 h 10"/>
              <a:gd name="T6" fmla="*/ 25 w 25"/>
              <a:gd name="T7" fmla="*/ 10 h 10"/>
              <a:gd name="T8" fmla="*/ 25 w 25"/>
              <a:gd name="T9" fmla="*/ 0 h 10"/>
              <a:gd name="T10" fmla="*/ 5 w 25"/>
              <a:gd name="T1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0"/>
                  <a:pt x="25" y="0"/>
                  <a:pt x="25" y="0"/>
                </a:cubicBezTo>
                <a:lnTo>
                  <a:pt x="5" y="0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9" name="Freeform 492"/>
          <p:cNvSpPr>
            <a:spLocks/>
          </p:cNvSpPr>
          <p:nvPr/>
        </p:nvSpPr>
        <p:spPr bwMode="auto">
          <a:xfrm>
            <a:off x="6130925" y="3236913"/>
            <a:ext cx="66675" cy="30163"/>
          </a:xfrm>
          <a:custGeom>
            <a:avLst/>
            <a:gdLst>
              <a:gd name="T0" fmla="*/ 5 w 25"/>
              <a:gd name="T1" fmla="*/ 0 h 11"/>
              <a:gd name="T2" fmla="*/ 0 w 25"/>
              <a:gd name="T3" fmla="*/ 5 h 11"/>
              <a:gd name="T4" fmla="*/ 5 w 25"/>
              <a:gd name="T5" fmla="*/ 11 h 11"/>
              <a:gd name="T6" fmla="*/ 25 w 25"/>
              <a:gd name="T7" fmla="*/ 11 h 11"/>
              <a:gd name="T8" fmla="*/ 25 w 25"/>
              <a:gd name="T9" fmla="*/ 0 h 11"/>
              <a:gd name="T10" fmla="*/ 5 w 25"/>
              <a:gd name="T11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1"/>
                  <a:pt x="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0"/>
                  <a:pt x="25" y="0"/>
                  <a:pt x="25" y="0"/>
                </a:cubicBezTo>
                <a:lnTo>
                  <a:pt x="5" y="0"/>
                </a:ln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0" name="Freeform 493"/>
          <p:cNvSpPr>
            <a:spLocks/>
          </p:cNvSpPr>
          <p:nvPr/>
        </p:nvSpPr>
        <p:spPr bwMode="auto">
          <a:xfrm>
            <a:off x="6197600" y="3236913"/>
            <a:ext cx="66675" cy="30163"/>
          </a:xfrm>
          <a:custGeom>
            <a:avLst/>
            <a:gdLst>
              <a:gd name="T0" fmla="*/ 25 w 25"/>
              <a:gd name="T1" fmla="*/ 5 h 11"/>
              <a:gd name="T2" fmla="*/ 20 w 25"/>
              <a:gd name="T3" fmla="*/ 0 h 11"/>
              <a:gd name="T4" fmla="*/ 0 w 25"/>
              <a:gd name="T5" fmla="*/ 0 h 11"/>
              <a:gd name="T6" fmla="*/ 0 w 25"/>
              <a:gd name="T7" fmla="*/ 11 h 11"/>
              <a:gd name="T8" fmla="*/ 20 w 25"/>
              <a:gd name="T9" fmla="*/ 11 h 11"/>
              <a:gd name="T10" fmla="*/ 25 w 25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25" y="5"/>
                </a:moveTo>
                <a:cubicBezTo>
                  <a:pt x="25" y="2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2" y="11"/>
                  <a:pt x="25" y="8"/>
                  <a:pt x="25" y="5"/>
                </a:cubicBez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1" name="Freeform 494"/>
          <p:cNvSpPr>
            <a:spLocks/>
          </p:cNvSpPr>
          <p:nvPr/>
        </p:nvSpPr>
        <p:spPr bwMode="auto">
          <a:xfrm>
            <a:off x="6130925" y="3298826"/>
            <a:ext cx="66675" cy="26988"/>
          </a:xfrm>
          <a:custGeom>
            <a:avLst/>
            <a:gdLst>
              <a:gd name="T0" fmla="*/ 0 w 25"/>
              <a:gd name="T1" fmla="*/ 5 h 10"/>
              <a:gd name="T2" fmla="*/ 5 w 25"/>
              <a:gd name="T3" fmla="*/ 10 h 10"/>
              <a:gd name="T4" fmla="*/ 25 w 25"/>
              <a:gd name="T5" fmla="*/ 10 h 10"/>
              <a:gd name="T6" fmla="*/ 25 w 25"/>
              <a:gd name="T7" fmla="*/ 0 h 10"/>
              <a:gd name="T8" fmla="*/ 5 w 25"/>
              <a:gd name="T9" fmla="*/ 0 h 10"/>
              <a:gd name="T10" fmla="*/ 0 w 25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0" y="5"/>
                </a:moveTo>
                <a:cubicBezTo>
                  <a:pt x="0" y="8"/>
                  <a:pt x="2" y="10"/>
                  <a:pt x="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2" name="Freeform 495"/>
          <p:cNvSpPr>
            <a:spLocks/>
          </p:cNvSpPr>
          <p:nvPr/>
        </p:nvSpPr>
        <p:spPr bwMode="auto">
          <a:xfrm>
            <a:off x="6197600" y="3298826"/>
            <a:ext cx="66675" cy="26988"/>
          </a:xfrm>
          <a:custGeom>
            <a:avLst/>
            <a:gdLst>
              <a:gd name="T0" fmla="*/ 20 w 25"/>
              <a:gd name="T1" fmla="*/ 10 h 10"/>
              <a:gd name="T2" fmla="*/ 25 w 25"/>
              <a:gd name="T3" fmla="*/ 5 h 10"/>
              <a:gd name="T4" fmla="*/ 20 w 25"/>
              <a:gd name="T5" fmla="*/ 0 h 10"/>
              <a:gd name="T6" fmla="*/ 0 w 25"/>
              <a:gd name="T7" fmla="*/ 0 h 10"/>
              <a:gd name="T8" fmla="*/ 0 w 25"/>
              <a:gd name="T9" fmla="*/ 10 h 10"/>
              <a:gd name="T10" fmla="*/ 20 w 25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20" y="10"/>
                </a:moveTo>
                <a:cubicBezTo>
                  <a:pt x="22" y="10"/>
                  <a:pt x="25" y="8"/>
                  <a:pt x="25" y="5"/>
                </a:cubicBezTo>
                <a:cubicBezTo>
                  <a:pt x="25" y="2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lnTo>
                  <a:pt x="20" y="1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3" name="Freeform 496"/>
          <p:cNvSpPr>
            <a:spLocks/>
          </p:cNvSpPr>
          <p:nvPr/>
        </p:nvSpPr>
        <p:spPr bwMode="auto">
          <a:xfrm>
            <a:off x="6130925" y="3357563"/>
            <a:ext cx="66675" cy="28575"/>
          </a:xfrm>
          <a:custGeom>
            <a:avLst/>
            <a:gdLst>
              <a:gd name="T0" fmla="*/ 0 w 25"/>
              <a:gd name="T1" fmla="*/ 6 h 11"/>
              <a:gd name="T2" fmla="*/ 5 w 25"/>
              <a:gd name="T3" fmla="*/ 11 h 11"/>
              <a:gd name="T4" fmla="*/ 25 w 25"/>
              <a:gd name="T5" fmla="*/ 11 h 11"/>
              <a:gd name="T6" fmla="*/ 25 w 25"/>
              <a:gd name="T7" fmla="*/ 0 h 11"/>
              <a:gd name="T8" fmla="*/ 5 w 25"/>
              <a:gd name="T9" fmla="*/ 0 h 11"/>
              <a:gd name="T10" fmla="*/ 0 w 25"/>
              <a:gd name="T1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0" y="6"/>
                </a:moveTo>
                <a:cubicBezTo>
                  <a:pt x="0" y="8"/>
                  <a:pt x="2" y="11"/>
                  <a:pt x="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3"/>
                  <a:pt x="0" y="6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" name="Freeform 497"/>
          <p:cNvSpPr>
            <a:spLocks/>
          </p:cNvSpPr>
          <p:nvPr/>
        </p:nvSpPr>
        <p:spPr bwMode="auto">
          <a:xfrm>
            <a:off x="6197600" y="3357563"/>
            <a:ext cx="66675" cy="28575"/>
          </a:xfrm>
          <a:custGeom>
            <a:avLst/>
            <a:gdLst>
              <a:gd name="T0" fmla="*/ 20 w 25"/>
              <a:gd name="T1" fmla="*/ 11 h 11"/>
              <a:gd name="T2" fmla="*/ 25 w 25"/>
              <a:gd name="T3" fmla="*/ 6 h 11"/>
              <a:gd name="T4" fmla="*/ 20 w 25"/>
              <a:gd name="T5" fmla="*/ 0 h 11"/>
              <a:gd name="T6" fmla="*/ 0 w 25"/>
              <a:gd name="T7" fmla="*/ 0 h 11"/>
              <a:gd name="T8" fmla="*/ 0 w 25"/>
              <a:gd name="T9" fmla="*/ 11 h 11"/>
              <a:gd name="T10" fmla="*/ 20 w 25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20" y="11"/>
                </a:moveTo>
                <a:cubicBezTo>
                  <a:pt x="22" y="11"/>
                  <a:pt x="25" y="8"/>
                  <a:pt x="25" y="6"/>
                </a:cubicBezTo>
                <a:cubicBezTo>
                  <a:pt x="25" y="3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20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" name="Freeform 498"/>
          <p:cNvSpPr>
            <a:spLocks/>
          </p:cNvSpPr>
          <p:nvPr/>
        </p:nvSpPr>
        <p:spPr bwMode="auto">
          <a:xfrm>
            <a:off x="6197600" y="3417888"/>
            <a:ext cx="66675" cy="26988"/>
          </a:xfrm>
          <a:custGeom>
            <a:avLst/>
            <a:gdLst>
              <a:gd name="T0" fmla="*/ 20 w 25"/>
              <a:gd name="T1" fmla="*/ 10 h 10"/>
              <a:gd name="T2" fmla="*/ 25 w 25"/>
              <a:gd name="T3" fmla="*/ 5 h 10"/>
              <a:gd name="T4" fmla="*/ 20 w 25"/>
              <a:gd name="T5" fmla="*/ 0 h 10"/>
              <a:gd name="T6" fmla="*/ 0 w 25"/>
              <a:gd name="T7" fmla="*/ 0 h 10"/>
              <a:gd name="T8" fmla="*/ 0 w 25"/>
              <a:gd name="T9" fmla="*/ 10 h 10"/>
              <a:gd name="T10" fmla="*/ 20 w 25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20" y="10"/>
                </a:moveTo>
                <a:cubicBezTo>
                  <a:pt x="22" y="10"/>
                  <a:pt x="25" y="8"/>
                  <a:pt x="25" y="5"/>
                </a:cubicBezTo>
                <a:cubicBezTo>
                  <a:pt x="25" y="2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lnTo>
                  <a:pt x="20" y="1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" name="Freeform 499"/>
          <p:cNvSpPr>
            <a:spLocks/>
          </p:cNvSpPr>
          <p:nvPr/>
        </p:nvSpPr>
        <p:spPr bwMode="auto">
          <a:xfrm>
            <a:off x="6130925" y="3417888"/>
            <a:ext cx="66675" cy="26988"/>
          </a:xfrm>
          <a:custGeom>
            <a:avLst/>
            <a:gdLst>
              <a:gd name="T0" fmla="*/ 0 w 25"/>
              <a:gd name="T1" fmla="*/ 5 h 10"/>
              <a:gd name="T2" fmla="*/ 5 w 25"/>
              <a:gd name="T3" fmla="*/ 10 h 10"/>
              <a:gd name="T4" fmla="*/ 25 w 25"/>
              <a:gd name="T5" fmla="*/ 10 h 10"/>
              <a:gd name="T6" fmla="*/ 25 w 25"/>
              <a:gd name="T7" fmla="*/ 0 h 10"/>
              <a:gd name="T8" fmla="*/ 5 w 25"/>
              <a:gd name="T9" fmla="*/ 0 h 10"/>
              <a:gd name="T10" fmla="*/ 0 w 25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0" y="5"/>
                </a:moveTo>
                <a:cubicBezTo>
                  <a:pt x="0" y="8"/>
                  <a:pt x="2" y="10"/>
                  <a:pt x="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" name="Freeform 500"/>
          <p:cNvSpPr>
            <a:spLocks/>
          </p:cNvSpPr>
          <p:nvPr/>
        </p:nvSpPr>
        <p:spPr bwMode="auto">
          <a:xfrm>
            <a:off x="6130925" y="3476626"/>
            <a:ext cx="66675" cy="30163"/>
          </a:xfrm>
          <a:custGeom>
            <a:avLst/>
            <a:gdLst>
              <a:gd name="T0" fmla="*/ 0 w 25"/>
              <a:gd name="T1" fmla="*/ 6 h 11"/>
              <a:gd name="T2" fmla="*/ 5 w 25"/>
              <a:gd name="T3" fmla="*/ 11 h 11"/>
              <a:gd name="T4" fmla="*/ 25 w 25"/>
              <a:gd name="T5" fmla="*/ 11 h 11"/>
              <a:gd name="T6" fmla="*/ 25 w 25"/>
              <a:gd name="T7" fmla="*/ 0 h 11"/>
              <a:gd name="T8" fmla="*/ 5 w 25"/>
              <a:gd name="T9" fmla="*/ 0 h 11"/>
              <a:gd name="T10" fmla="*/ 0 w 25"/>
              <a:gd name="T1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0" y="6"/>
                </a:moveTo>
                <a:cubicBezTo>
                  <a:pt x="0" y="9"/>
                  <a:pt x="2" y="11"/>
                  <a:pt x="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3"/>
                  <a:pt x="0" y="6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" name="Freeform 501"/>
          <p:cNvSpPr>
            <a:spLocks/>
          </p:cNvSpPr>
          <p:nvPr/>
        </p:nvSpPr>
        <p:spPr bwMode="auto">
          <a:xfrm>
            <a:off x="6197600" y="3476626"/>
            <a:ext cx="66675" cy="30163"/>
          </a:xfrm>
          <a:custGeom>
            <a:avLst/>
            <a:gdLst>
              <a:gd name="T0" fmla="*/ 20 w 25"/>
              <a:gd name="T1" fmla="*/ 11 h 11"/>
              <a:gd name="T2" fmla="*/ 25 w 25"/>
              <a:gd name="T3" fmla="*/ 6 h 11"/>
              <a:gd name="T4" fmla="*/ 20 w 25"/>
              <a:gd name="T5" fmla="*/ 0 h 11"/>
              <a:gd name="T6" fmla="*/ 0 w 25"/>
              <a:gd name="T7" fmla="*/ 0 h 11"/>
              <a:gd name="T8" fmla="*/ 0 w 25"/>
              <a:gd name="T9" fmla="*/ 11 h 11"/>
              <a:gd name="T10" fmla="*/ 20 w 25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20" y="11"/>
                </a:moveTo>
                <a:cubicBezTo>
                  <a:pt x="22" y="11"/>
                  <a:pt x="25" y="9"/>
                  <a:pt x="25" y="6"/>
                </a:cubicBezTo>
                <a:cubicBezTo>
                  <a:pt x="25" y="3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20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" name="Freeform 502"/>
          <p:cNvSpPr>
            <a:spLocks/>
          </p:cNvSpPr>
          <p:nvPr/>
        </p:nvSpPr>
        <p:spPr bwMode="auto">
          <a:xfrm>
            <a:off x="6130925" y="3538538"/>
            <a:ext cx="66675" cy="28575"/>
          </a:xfrm>
          <a:custGeom>
            <a:avLst/>
            <a:gdLst>
              <a:gd name="T0" fmla="*/ 0 w 25"/>
              <a:gd name="T1" fmla="*/ 5 h 11"/>
              <a:gd name="T2" fmla="*/ 5 w 25"/>
              <a:gd name="T3" fmla="*/ 11 h 11"/>
              <a:gd name="T4" fmla="*/ 25 w 25"/>
              <a:gd name="T5" fmla="*/ 11 h 11"/>
              <a:gd name="T6" fmla="*/ 25 w 25"/>
              <a:gd name="T7" fmla="*/ 0 h 11"/>
              <a:gd name="T8" fmla="*/ 5 w 25"/>
              <a:gd name="T9" fmla="*/ 0 h 11"/>
              <a:gd name="T10" fmla="*/ 0 w 25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0" y="5"/>
                </a:moveTo>
                <a:cubicBezTo>
                  <a:pt x="0" y="8"/>
                  <a:pt x="2" y="11"/>
                  <a:pt x="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" name="Freeform 503"/>
          <p:cNvSpPr>
            <a:spLocks/>
          </p:cNvSpPr>
          <p:nvPr/>
        </p:nvSpPr>
        <p:spPr bwMode="auto">
          <a:xfrm>
            <a:off x="6197600" y="3538538"/>
            <a:ext cx="66675" cy="28575"/>
          </a:xfrm>
          <a:custGeom>
            <a:avLst/>
            <a:gdLst>
              <a:gd name="T0" fmla="*/ 20 w 25"/>
              <a:gd name="T1" fmla="*/ 11 h 11"/>
              <a:gd name="T2" fmla="*/ 25 w 25"/>
              <a:gd name="T3" fmla="*/ 5 h 11"/>
              <a:gd name="T4" fmla="*/ 20 w 25"/>
              <a:gd name="T5" fmla="*/ 0 h 11"/>
              <a:gd name="T6" fmla="*/ 0 w 25"/>
              <a:gd name="T7" fmla="*/ 0 h 11"/>
              <a:gd name="T8" fmla="*/ 0 w 25"/>
              <a:gd name="T9" fmla="*/ 11 h 11"/>
              <a:gd name="T10" fmla="*/ 20 w 25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20" y="11"/>
                </a:moveTo>
                <a:cubicBezTo>
                  <a:pt x="22" y="11"/>
                  <a:pt x="25" y="8"/>
                  <a:pt x="25" y="5"/>
                </a:cubicBezTo>
                <a:cubicBezTo>
                  <a:pt x="25" y="2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20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1" name="Freeform 504"/>
          <p:cNvSpPr>
            <a:spLocks/>
          </p:cNvSpPr>
          <p:nvPr/>
        </p:nvSpPr>
        <p:spPr bwMode="auto">
          <a:xfrm>
            <a:off x="6130925" y="3600451"/>
            <a:ext cx="66675" cy="25400"/>
          </a:xfrm>
          <a:custGeom>
            <a:avLst/>
            <a:gdLst>
              <a:gd name="T0" fmla="*/ 0 w 25"/>
              <a:gd name="T1" fmla="*/ 5 h 10"/>
              <a:gd name="T2" fmla="*/ 5 w 25"/>
              <a:gd name="T3" fmla="*/ 10 h 10"/>
              <a:gd name="T4" fmla="*/ 25 w 25"/>
              <a:gd name="T5" fmla="*/ 10 h 10"/>
              <a:gd name="T6" fmla="*/ 25 w 25"/>
              <a:gd name="T7" fmla="*/ 0 h 10"/>
              <a:gd name="T8" fmla="*/ 5 w 25"/>
              <a:gd name="T9" fmla="*/ 0 h 10"/>
              <a:gd name="T10" fmla="*/ 0 w 25"/>
              <a:gd name="T11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0" y="5"/>
                </a:moveTo>
                <a:cubicBezTo>
                  <a:pt x="0" y="8"/>
                  <a:pt x="2" y="10"/>
                  <a:pt x="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2" name="Freeform 505"/>
          <p:cNvSpPr>
            <a:spLocks/>
          </p:cNvSpPr>
          <p:nvPr/>
        </p:nvSpPr>
        <p:spPr bwMode="auto">
          <a:xfrm>
            <a:off x="6197600" y="3600451"/>
            <a:ext cx="66675" cy="25400"/>
          </a:xfrm>
          <a:custGeom>
            <a:avLst/>
            <a:gdLst>
              <a:gd name="T0" fmla="*/ 20 w 25"/>
              <a:gd name="T1" fmla="*/ 10 h 10"/>
              <a:gd name="T2" fmla="*/ 25 w 25"/>
              <a:gd name="T3" fmla="*/ 5 h 10"/>
              <a:gd name="T4" fmla="*/ 20 w 25"/>
              <a:gd name="T5" fmla="*/ 0 h 10"/>
              <a:gd name="T6" fmla="*/ 0 w 25"/>
              <a:gd name="T7" fmla="*/ 0 h 10"/>
              <a:gd name="T8" fmla="*/ 0 w 25"/>
              <a:gd name="T9" fmla="*/ 10 h 10"/>
              <a:gd name="T10" fmla="*/ 20 w 25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20" y="10"/>
                </a:moveTo>
                <a:cubicBezTo>
                  <a:pt x="22" y="10"/>
                  <a:pt x="25" y="8"/>
                  <a:pt x="25" y="5"/>
                </a:cubicBezTo>
                <a:cubicBezTo>
                  <a:pt x="25" y="2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"/>
                  <a:pt x="0" y="10"/>
                  <a:pt x="0" y="10"/>
                </a:cubicBezTo>
                <a:lnTo>
                  <a:pt x="20" y="10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3" name="Freeform 506"/>
          <p:cNvSpPr>
            <a:spLocks/>
          </p:cNvSpPr>
          <p:nvPr/>
        </p:nvSpPr>
        <p:spPr bwMode="auto">
          <a:xfrm>
            <a:off x="6197600" y="3659188"/>
            <a:ext cx="66675" cy="28575"/>
          </a:xfrm>
          <a:custGeom>
            <a:avLst/>
            <a:gdLst>
              <a:gd name="T0" fmla="*/ 20 w 25"/>
              <a:gd name="T1" fmla="*/ 11 h 11"/>
              <a:gd name="T2" fmla="*/ 25 w 25"/>
              <a:gd name="T3" fmla="*/ 5 h 11"/>
              <a:gd name="T4" fmla="*/ 20 w 25"/>
              <a:gd name="T5" fmla="*/ 0 h 11"/>
              <a:gd name="T6" fmla="*/ 0 w 25"/>
              <a:gd name="T7" fmla="*/ 0 h 11"/>
              <a:gd name="T8" fmla="*/ 0 w 25"/>
              <a:gd name="T9" fmla="*/ 11 h 11"/>
              <a:gd name="T10" fmla="*/ 20 w 25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20" y="11"/>
                </a:moveTo>
                <a:cubicBezTo>
                  <a:pt x="22" y="11"/>
                  <a:pt x="25" y="8"/>
                  <a:pt x="25" y="5"/>
                </a:cubicBezTo>
                <a:cubicBezTo>
                  <a:pt x="25" y="3"/>
                  <a:pt x="22" y="0"/>
                  <a:pt x="2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lnTo>
                  <a:pt x="20" y="11"/>
                </a:lnTo>
                <a:close/>
              </a:path>
            </a:pathLst>
          </a:custGeom>
          <a:solidFill>
            <a:srgbClr val="1458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4" name="Freeform 507"/>
          <p:cNvSpPr>
            <a:spLocks/>
          </p:cNvSpPr>
          <p:nvPr/>
        </p:nvSpPr>
        <p:spPr bwMode="auto">
          <a:xfrm>
            <a:off x="6130925" y="3659188"/>
            <a:ext cx="66675" cy="28575"/>
          </a:xfrm>
          <a:custGeom>
            <a:avLst/>
            <a:gdLst>
              <a:gd name="T0" fmla="*/ 0 w 25"/>
              <a:gd name="T1" fmla="*/ 5 h 11"/>
              <a:gd name="T2" fmla="*/ 5 w 25"/>
              <a:gd name="T3" fmla="*/ 11 h 11"/>
              <a:gd name="T4" fmla="*/ 25 w 25"/>
              <a:gd name="T5" fmla="*/ 11 h 11"/>
              <a:gd name="T6" fmla="*/ 25 w 25"/>
              <a:gd name="T7" fmla="*/ 0 h 11"/>
              <a:gd name="T8" fmla="*/ 5 w 25"/>
              <a:gd name="T9" fmla="*/ 0 h 11"/>
              <a:gd name="T10" fmla="*/ 0 w 25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1">
                <a:moveTo>
                  <a:pt x="0" y="5"/>
                </a:moveTo>
                <a:cubicBezTo>
                  <a:pt x="0" y="8"/>
                  <a:pt x="2" y="11"/>
                  <a:pt x="5" y="11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0"/>
                  <a:pt x="25" y="0"/>
                  <a:pt x="25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3"/>
                  <a:pt x="0" y="5"/>
                </a:cubicBezTo>
                <a:close/>
              </a:path>
            </a:pathLst>
          </a:custGeom>
          <a:solidFill>
            <a:srgbClr val="104C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5" name="Freeform 508"/>
          <p:cNvSpPr>
            <a:spLocks/>
          </p:cNvSpPr>
          <p:nvPr/>
        </p:nvSpPr>
        <p:spPr bwMode="auto">
          <a:xfrm>
            <a:off x="5981700" y="5010151"/>
            <a:ext cx="533400" cy="227013"/>
          </a:xfrm>
          <a:custGeom>
            <a:avLst/>
            <a:gdLst>
              <a:gd name="T0" fmla="*/ 178 w 200"/>
              <a:gd name="T1" fmla="*/ 7 h 85"/>
              <a:gd name="T2" fmla="*/ 151 w 200"/>
              <a:gd name="T3" fmla="*/ 26 h 85"/>
              <a:gd name="T4" fmla="*/ 123 w 200"/>
              <a:gd name="T5" fmla="*/ 39 h 85"/>
              <a:gd name="T6" fmla="*/ 85 w 200"/>
              <a:gd name="T7" fmla="*/ 40 h 85"/>
              <a:gd name="T8" fmla="*/ 58 w 200"/>
              <a:gd name="T9" fmla="*/ 32 h 85"/>
              <a:gd name="T10" fmla="*/ 0 w 200"/>
              <a:gd name="T11" fmla="*/ 85 h 85"/>
              <a:gd name="T12" fmla="*/ 125 w 200"/>
              <a:gd name="T13" fmla="*/ 79 h 85"/>
              <a:gd name="T14" fmla="*/ 171 w 200"/>
              <a:gd name="T15" fmla="*/ 48 h 85"/>
              <a:gd name="T16" fmla="*/ 198 w 200"/>
              <a:gd name="T17" fmla="*/ 17 h 85"/>
              <a:gd name="T18" fmla="*/ 178 w 200"/>
              <a:gd name="T19" fmla="*/ 7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0" h="85">
                <a:moveTo>
                  <a:pt x="178" y="7"/>
                </a:moveTo>
                <a:cubicBezTo>
                  <a:pt x="168" y="12"/>
                  <a:pt x="151" y="26"/>
                  <a:pt x="151" y="26"/>
                </a:cubicBezTo>
                <a:cubicBezTo>
                  <a:pt x="123" y="39"/>
                  <a:pt x="123" y="39"/>
                  <a:pt x="123" y="39"/>
                </a:cubicBezTo>
                <a:cubicBezTo>
                  <a:pt x="85" y="40"/>
                  <a:pt x="85" y="40"/>
                  <a:pt x="85" y="40"/>
                </a:cubicBezTo>
                <a:cubicBezTo>
                  <a:pt x="58" y="32"/>
                  <a:pt x="58" y="32"/>
                  <a:pt x="58" y="32"/>
                </a:cubicBezTo>
                <a:cubicBezTo>
                  <a:pt x="0" y="85"/>
                  <a:pt x="0" y="85"/>
                  <a:pt x="0" y="85"/>
                </a:cubicBezTo>
                <a:cubicBezTo>
                  <a:pt x="24" y="82"/>
                  <a:pt x="125" y="79"/>
                  <a:pt x="125" y="79"/>
                </a:cubicBezTo>
                <a:cubicBezTo>
                  <a:pt x="171" y="48"/>
                  <a:pt x="171" y="48"/>
                  <a:pt x="171" y="48"/>
                </a:cubicBezTo>
                <a:cubicBezTo>
                  <a:pt x="171" y="48"/>
                  <a:pt x="195" y="27"/>
                  <a:pt x="198" y="17"/>
                </a:cubicBezTo>
                <a:cubicBezTo>
                  <a:pt x="200" y="12"/>
                  <a:pt x="194" y="0"/>
                  <a:pt x="178" y="7"/>
                </a:cubicBezTo>
                <a:close/>
              </a:path>
            </a:pathLst>
          </a:custGeom>
          <a:solidFill>
            <a:srgbClr val="E8B1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6" name="Freeform 509"/>
          <p:cNvSpPr>
            <a:spLocks/>
          </p:cNvSpPr>
          <p:nvPr/>
        </p:nvSpPr>
        <p:spPr bwMode="auto">
          <a:xfrm>
            <a:off x="5675313" y="4914901"/>
            <a:ext cx="777875" cy="322263"/>
          </a:xfrm>
          <a:custGeom>
            <a:avLst/>
            <a:gdLst>
              <a:gd name="T0" fmla="*/ 290 w 292"/>
              <a:gd name="T1" fmla="*/ 27 h 121"/>
              <a:gd name="T2" fmla="*/ 269 w 292"/>
              <a:gd name="T3" fmla="*/ 17 h 121"/>
              <a:gd name="T4" fmla="*/ 242 w 292"/>
              <a:gd name="T5" fmla="*/ 36 h 121"/>
              <a:gd name="T6" fmla="*/ 214 w 292"/>
              <a:gd name="T7" fmla="*/ 49 h 121"/>
              <a:gd name="T8" fmla="*/ 212 w 292"/>
              <a:gd name="T9" fmla="*/ 49 h 121"/>
              <a:gd name="T10" fmla="*/ 223 w 292"/>
              <a:gd name="T11" fmla="*/ 41 h 121"/>
              <a:gd name="T12" fmla="*/ 247 w 292"/>
              <a:gd name="T13" fmla="*/ 15 h 121"/>
              <a:gd name="T14" fmla="*/ 229 w 292"/>
              <a:gd name="T15" fmla="*/ 6 h 121"/>
              <a:gd name="T16" fmla="*/ 205 w 292"/>
              <a:gd name="T17" fmla="*/ 23 h 121"/>
              <a:gd name="T18" fmla="*/ 181 w 292"/>
              <a:gd name="T19" fmla="*/ 34 h 121"/>
              <a:gd name="T20" fmla="*/ 148 w 292"/>
              <a:gd name="T21" fmla="*/ 35 h 121"/>
              <a:gd name="T22" fmla="*/ 142 w 292"/>
              <a:gd name="T23" fmla="*/ 33 h 121"/>
              <a:gd name="T24" fmla="*/ 69 w 292"/>
              <a:gd name="T25" fmla="*/ 16 h 121"/>
              <a:gd name="T26" fmla="*/ 35 w 292"/>
              <a:gd name="T27" fmla="*/ 6 h 121"/>
              <a:gd name="T28" fmla="*/ 0 w 292"/>
              <a:gd name="T29" fmla="*/ 80 h 121"/>
              <a:gd name="T30" fmla="*/ 115 w 292"/>
              <a:gd name="T31" fmla="*/ 121 h 121"/>
              <a:gd name="T32" fmla="*/ 143 w 292"/>
              <a:gd name="T33" fmla="*/ 97 h 121"/>
              <a:gd name="T34" fmla="*/ 217 w 292"/>
              <a:gd name="T35" fmla="*/ 89 h 121"/>
              <a:gd name="T36" fmla="*/ 263 w 292"/>
              <a:gd name="T37" fmla="*/ 58 h 121"/>
              <a:gd name="T38" fmla="*/ 290 w 292"/>
              <a:gd name="T39" fmla="*/ 27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92" h="121">
                <a:moveTo>
                  <a:pt x="290" y="27"/>
                </a:moveTo>
                <a:cubicBezTo>
                  <a:pt x="292" y="22"/>
                  <a:pt x="286" y="10"/>
                  <a:pt x="269" y="17"/>
                </a:cubicBezTo>
                <a:cubicBezTo>
                  <a:pt x="259" y="22"/>
                  <a:pt x="242" y="36"/>
                  <a:pt x="242" y="36"/>
                </a:cubicBezTo>
                <a:cubicBezTo>
                  <a:pt x="214" y="49"/>
                  <a:pt x="214" y="49"/>
                  <a:pt x="214" y="49"/>
                </a:cubicBezTo>
                <a:cubicBezTo>
                  <a:pt x="212" y="49"/>
                  <a:pt x="212" y="49"/>
                  <a:pt x="212" y="49"/>
                </a:cubicBezTo>
                <a:cubicBezTo>
                  <a:pt x="223" y="41"/>
                  <a:pt x="223" y="41"/>
                  <a:pt x="223" y="41"/>
                </a:cubicBezTo>
                <a:cubicBezTo>
                  <a:pt x="223" y="41"/>
                  <a:pt x="244" y="24"/>
                  <a:pt x="247" y="15"/>
                </a:cubicBezTo>
                <a:cubicBezTo>
                  <a:pt x="248" y="11"/>
                  <a:pt x="243" y="0"/>
                  <a:pt x="229" y="6"/>
                </a:cubicBezTo>
                <a:cubicBezTo>
                  <a:pt x="220" y="10"/>
                  <a:pt x="205" y="23"/>
                  <a:pt x="205" y="23"/>
                </a:cubicBezTo>
                <a:cubicBezTo>
                  <a:pt x="181" y="34"/>
                  <a:pt x="181" y="34"/>
                  <a:pt x="181" y="34"/>
                </a:cubicBezTo>
                <a:cubicBezTo>
                  <a:pt x="148" y="35"/>
                  <a:pt x="148" y="35"/>
                  <a:pt x="148" y="35"/>
                </a:cubicBezTo>
                <a:cubicBezTo>
                  <a:pt x="148" y="35"/>
                  <a:pt x="146" y="34"/>
                  <a:pt x="142" y="33"/>
                </a:cubicBezTo>
                <a:cubicBezTo>
                  <a:pt x="118" y="36"/>
                  <a:pt x="85" y="22"/>
                  <a:pt x="69" y="16"/>
                </a:cubicBezTo>
                <a:cubicBezTo>
                  <a:pt x="58" y="12"/>
                  <a:pt x="47" y="8"/>
                  <a:pt x="35" y="6"/>
                </a:cubicBezTo>
                <a:cubicBezTo>
                  <a:pt x="0" y="80"/>
                  <a:pt x="0" y="80"/>
                  <a:pt x="0" y="80"/>
                </a:cubicBezTo>
                <a:cubicBezTo>
                  <a:pt x="115" y="121"/>
                  <a:pt x="115" y="121"/>
                  <a:pt x="115" y="121"/>
                </a:cubicBezTo>
                <a:cubicBezTo>
                  <a:pt x="143" y="97"/>
                  <a:pt x="143" y="97"/>
                  <a:pt x="143" y="97"/>
                </a:cubicBezTo>
                <a:cubicBezTo>
                  <a:pt x="166" y="94"/>
                  <a:pt x="217" y="89"/>
                  <a:pt x="217" y="89"/>
                </a:cubicBezTo>
                <a:cubicBezTo>
                  <a:pt x="263" y="58"/>
                  <a:pt x="263" y="58"/>
                  <a:pt x="263" y="58"/>
                </a:cubicBezTo>
                <a:cubicBezTo>
                  <a:pt x="263" y="58"/>
                  <a:pt x="287" y="37"/>
                  <a:pt x="290" y="27"/>
                </a:cubicBezTo>
                <a:close/>
              </a:path>
            </a:pathLst>
          </a:custGeom>
          <a:solidFill>
            <a:srgbClr val="E8B1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7" name="Freeform 510"/>
          <p:cNvSpPr>
            <a:spLocks/>
          </p:cNvSpPr>
          <p:nvPr/>
        </p:nvSpPr>
        <p:spPr bwMode="auto">
          <a:xfrm>
            <a:off x="6051550" y="4938713"/>
            <a:ext cx="149225" cy="98425"/>
          </a:xfrm>
          <a:custGeom>
            <a:avLst/>
            <a:gdLst>
              <a:gd name="T0" fmla="*/ 8 w 56"/>
              <a:gd name="T1" fmla="*/ 26 h 37"/>
              <a:gd name="T2" fmla="*/ 24 w 56"/>
              <a:gd name="T3" fmla="*/ 37 h 37"/>
              <a:gd name="T4" fmla="*/ 31 w 56"/>
              <a:gd name="T5" fmla="*/ 34 h 37"/>
              <a:gd name="T6" fmla="*/ 55 w 56"/>
              <a:gd name="T7" fmla="*/ 14 h 37"/>
              <a:gd name="T8" fmla="*/ 40 w 56"/>
              <a:gd name="T9" fmla="*/ 4 h 37"/>
              <a:gd name="T10" fmla="*/ 0 w 56"/>
              <a:gd name="T11" fmla="*/ 21 h 37"/>
              <a:gd name="T12" fmla="*/ 8 w 56"/>
              <a:gd name="T13" fmla="*/ 2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" h="37">
                <a:moveTo>
                  <a:pt x="8" y="26"/>
                </a:moveTo>
                <a:cubicBezTo>
                  <a:pt x="13" y="30"/>
                  <a:pt x="19" y="33"/>
                  <a:pt x="24" y="37"/>
                </a:cubicBezTo>
                <a:cubicBezTo>
                  <a:pt x="31" y="34"/>
                  <a:pt x="31" y="34"/>
                  <a:pt x="31" y="34"/>
                </a:cubicBezTo>
                <a:cubicBezTo>
                  <a:pt x="31" y="34"/>
                  <a:pt x="51" y="21"/>
                  <a:pt x="55" y="14"/>
                </a:cubicBezTo>
                <a:cubicBezTo>
                  <a:pt x="56" y="10"/>
                  <a:pt x="53" y="0"/>
                  <a:pt x="40" y="4"/>
                </a:cubicBezTo>
                <a:cubicBezTo>
                  <a:pt x="32" y="6"/>
                  <a:pt x="0" y="21"/>
                  <a:pt x="0" y="21"/>
                </a:cubicBezTo>
                <a:cubicBezTo>
                  <a:pt x="3" y="23"/>
                  <a:pt x="6" y="25"/>
                  <a:pt x="8" y="26"/>
                </a:cubicBezTo>
                <a:close/>
              </a:path>
            </a:pathLst>
          </a:custGeom>
          <a:solidFill>
            <a:srgbClr val="E8B1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8" name="Freeform 511"/>
          <p:cNvSpPr>
            <a:spLocks/>
          </p:cNvSpPr>
          <p:nvPr/>
        </p:nvSpPr>
        <p:spPr bwMode="auto">
          <a:xfrm>
            <a:off x="5522913" y="4857751"/>
            <a:ext cx="695325" cy="211138"/>
          </a:xfrm>
          <a:custGeom>
            <a:avLst/>
            <a:gdLst>
              <a:gd name="T0" fmla="*/ 255 w 261"/>
              <a:gd name="T1" fmla="*/ 77 h 79"/>
              <a:gd name="T2" fmla="*/ 247 w 261"/>
              <a:gd name="T3" fmla="*/ 79 h 79"/>
              <a:gd name="T4" fmla="*/ 231 w 261"/>
              <a:gd name="T5" fmla="*/ 78 h 79"/>
              <a:gd name="T6" fmla="*/ 226 w 261"/>
              <a:gd name="T7" fmla="*/ 77 h 79"/>
              <a:gd name="T8" fmla="*/ 218 w 261"/>
              <a:gd name="T9" fmla="*/ 76 h 79"/>
              <a:gd name="T10" fmla="*/ 206 w 261"/>
              <a:gd name="T11" fmla="*/ 74 h 79"/>
              <a:gd name="T12" fmla="*/ 194 w 261"/>
              <a:gd name="T13" fmla="*/ 72 h 79"/>
              <a:gd name="T14" fmla="*/ 183 w 261"/>
              <a:gd name="T15" fmla="*/ 68 h 79"/>
              <a:gd name="T16" fmla="*/ 169 w 261"/>
              <a:gd name="T17" fmla="*/ 62 h 79"/>
              <a:gd name="T18" fmla="*/ 169 w 261"/>
              <a:gd name="T19" fmla="*/ 62 h 79"/>
              <a:gd name="T20" fmla="*/ 140 w 261"/>
              <a:gd name="T21" fmla="*/ 46 h 79"/>
              <a:gd name="T22" fmla="*/ 128 w 261"/>
              <a:gd name="T23" fmla="*/ 41 h 79"/>
              <a:gd name="T24" fmla="*/ 90 w 261"/>
              <a:gd name="T25" fmla="*/ 31 h 79"/>
              <a:gd name="T26" fmla="*/ 62 w 261"/>
              <a:gd name="T27" fmla="*/ 32 h 79"/>
              <a:gd name="T28" fmla="*/ 9 w 261"/>
              <a:gd name="T29" fmla="*/ 50 h 79"/>
              <a:gd name="T30" fmla="*/ 0 w 261"/>
              <a:gd name="T31" fmla="*/ 31 h 79"/>
              <a:gd name="T32" fmla="*/ 52 w 261"/>
              <a:gd name="T33" fmla="*/ 8 h 79"/>
              <a:gd name="T34" fmla="*/ 52 w 261"/>
              <a:gd name="T35" fmla="*/ 8 h 79"/>
              <a:gd name="T36" fmla="*/ 116 w 261"/>
              <a:gd name="T37" fmla="*/ 7 h 79"/>
              <a:gd name="T38" fmla="*/ 146 w 261"/>
              <a:gd name="T39" fmla="*/ 22 h 79"/>
              <a:gd name="T40" fmla="*/ 171 w 261"/>
              <a:gd name="T41" fmla="*/ 39 h 79"/>
              <a:gd name="T42" fmla="*/ 189 w 261"/>
              <a:gd name="T43" fmla="*/ 48 h 79"/>
              <a:gd name="T44" fmla="*/ 190 w 261"/>
              <a:gd name="T45" fmla="*/ 48 h 79"/>
              <a:gd name="T46" fmla="*/ 195 w 261"/>
              <a:gd name="T47" fmla="*/ 50 h 79"/>
              <a:gd name="T48" fmla="*/ 198 w 261"/>
              <a:gd name="T49" fmla="*/ 50 h 79"/>
              <a:gd name="T50" fmla="*/ 199 w 261"/>
              <a:gd name="T51" fmla="*/ 50 h 79"/>
              <a:gd name="T52" fmla="*/ 218 w 261"/>
              <a:gd name="T53" fmla="*/ 54 h 79"/>
              <a:gd name="T54" fmla="*/ 225 w 261"/>
              <a:gd name="T55" fmla="*/ 55 h 79"/>
              <a:gd name="T56" fmla="*/ 225 w 261"/>
              <a:gd name="T57" fmla="*/ 55 h 79"/>
              <a:gd name="T58" fmla="*/ 231 w 261"/>
              <a:gd name="T59" fmla="*/ 56 h 79"/>
              <a:gd name="T60" fmla="*/ 232 w 261"/>
              <a:gd name="T61" fmla="*/ 56 h 79"/>
              <a:gd name="T62" fmla="*/ 239 w 261"/>
              <a:gd name="T63" fmla="*/ 57 h 79"/>
              <a:gd name="T64" fmla="*/ 239 w 261"/>
              <a:gd name="T65" fmla="*/ 57 h 79"/>
              <a:gd name="T66" fmla="*/ 244 w 261"/>
              <a:gd name="T67" fmla="*/ 58 h 79"/>
              <a:gd name="T68" fmla="*/ 254 w 261"/>
              <a:gd name="T69" fmla="*/ 61 h 79"/>
              <a:gd name="T70" fmla="*/ 257 w 261"/>
              <a:gd name="T71" fmla="*/ 65 h 79"/>
              <a:gd name="T72" fmla="*/ 255 w 261"/>
              <a:gd name="T73" fmla="*/ 7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61" h="79">
                <a:moveTo>
                  <a:pt x="255" y="77"/>
                </a:moveTo>
                <a:cubicBezTo>
                  <a:pt x="253" y="78"/>
                  <a:pt x="250" y="78"/>
                  <a:pt x="247" y="79"/>
                </a:cubicBezTo>
                <a:cubicBezTo>
                  <a:pt x="242" y="79"/>
                  <a:pt x="237" y="78"/>
                  <a:pt x="231" y="78"/>
                </a:cubicBezTo>
                <a:cubicBezTo>
                  <a:pt x="230" y="77"/>
                  <a:pt x="228" y="77"/>
                  <a:pt x="226" y="77"/>
                </a:cubicBezTo>
                <a:cubicBezTo>
                  <a:pt x="224" y="77"/>
                  <a:pt x="221" y="76"/>
                  <a:pt x="218" y="76"/>
                </a:cubicBezTo>
                <a:cubicBezTo>
                  <a:pt x="214" y="76"/>
                  <a:pt x="210" y="75"/>
                  <a:pt x="206" y="74"/>
                </a:cubicBezTo>
                <a:cubicBezTo>
                  <a:pt x="202" y="74"/>
                  <a:pt x="198" y="73"/>
                  <a:pt x="194" y="72"/>
                </a:cubicBezTo>
                <a:cubicBezTo>
                  <a:pt x="190" y="71"/>
                  <a:pt x="186" y="69"/>
                  <a:pt x="183" y="68"/>
                </a:cubicBezTo>
                <a:cubicBezTo>
                  <a:pt x="178" y="66"/>
                  <a:pt x="173" y="64"/>
                  <a:pt x="169" y="62"/>
                </a:cubicBezTo>
                <a:cubicBezTo>
                  <a:pt x="169" y="62"/>
                  <a:pt x="169" y="62"/>
                  <a:pt x="169" y="62"/>
                </a:cubicBezTo>
                <a:cubicBezTo>
                  <a:pt x="159" y="57"/>
                  <a:pt x="150" y="51"/>
                  <a:pt x="140" y="46"/>
                </a:cubicBezTo>
                <a:cubicBezTo>
                  <a:pt x="136" y="44"/>
                  <a:pt x="132" y="43"/>
                  <a:pt x="128" y="41"/>
                </a:cubicBezTo>
                <a:cubicBezTo>
                  <a:pt x="116" y="37"/>
                  <a:pt x="103" y="33"/>
                  <a:pt x="90" y="31"/>
                </a:cubicBezTo>
                <a:cubicBezTo>
                  <a:pt x="81" y="30"/>
                  <a:pt x="71" y="30"/>
                  <a:pt x="62" y="32"/>
                </a:cubicBezTo>
                <a:cubicBezTo>
                  <a:pt x="44" y="36"/>
                  <a:pt x="27" y="45"/>
                  <a:pt x="9" y="50"/>
                </a:cubicBezTo>
                <a:cubicBezTo>
                  <a:pt x="6" y="44"/>
                  <a:pt x="3" y="37"/>
                  <a:pt x="0" y="31"/>
                </a:cubicBezTo>
                <a:cubicBezTo>
                  <a:pt x="17" y="22"/>
                  <a:pt x="34" y="14"/>
                  <a:pt x="52" y="8"/>
                </a:cubicBezTo>
                <a:cubicBezTo>
                  <a:pt x="52" y="8"/>
                  <a:pt x="52" y="8"/>
                  <a:pt x="52" y="8"/>
                </a:cubicBezTo>
                <a:cubicBezTo>
                  <a:pt x="72" y="2"/>
                  <a:pt x="93" y="0"/>
                  <a:pt x="116" y="7"/>
                </a:cubicBezTo>
                <a:cubicBezTo>
                  <a:pt x="126" y="10"/>
                  <a:pt x="136" y="16"/>
                  <a:pt x="146" y="22"/>
                </a:cubicBezTo>
                <a:cubicBezTo>
                  <a:pt x="154" y="28"/>
                  <a:pt x="163" y="34"/>
                  <a:pt x="171" y="39"/>
                </a:cubicBezTo>
                <a:cubicBezTo>
                  <a:pt x="177" y="43"/>
                  <a:pt x="183" y="46"/>
                  <a:pt x="189" y="48"/>
                </a:cubicBezTo>
                <a:cubicBezTo>
                  <a:pt x="190" y="48"/>
                  <a:pt x="190" y="48"/>
                  <a:pt x="190" y="48"/>
                </a:cubicBezTo>
                <a:cubicBezTo>
                  <a:pt x="192" y="49"/>
                  <a:pt x="194" y="49"/>
                  <a:pt x="195" y="50"/>
                </a:cubicBezTo>
                <a:cubicBezTo>
                  <a:pt x="196" y="50"/>
                  <a:pt x="197" y="50"/>
                  <a:pt x="198" y="50"/>
                </a:cubicBezTo>
                <a:cubicBezTo>
                  <a:pt x="199" y="50"/>
                  <a:pt x="199" y="50"/>
                  <a:pt x="199" y="50"/>
                </a:cubicBezTo>
                <a:cubicBezTo>
                  <a:pt x="205" y="52"/>
                  <a:pt x="212" y="53"/>
                  <a:pt x="218" y="54"/>
                </a:cubicBezTo>
                <a:cubicBezTo>
                  <a:pt x="220" y="55"/>
                  <a:pt x="223" y="55"/>
                  <a:pt x="225" y="55"/>
                </a:cubicBezTo>
                <a:cubicBezTo>
                  <a:pt x="225" y="55"/>
                  <a:pt x="225" y="55"/>
                  <a:pt x="225" y="55"/>
                </a:cubicBezTo>
                <a:cubicBezTo>
                  <a:pt x="227" y="55"/>
                  <a:pt x="229" y="56"/>
                  <a:pt x="231" y="56"/>
                </a:cubicBezTo>
                <a:cubicBezTo>
                  <a:pt x="232" y="56"/>
                  <a:pt x="232" y="56"/>
                  <a:pt x="232" y="56"/>
                </a:cubicBezTo>
                <a:cubicBezTo>
                  <a:pt x="234" y="56"/>
                  <a:pt x="237" y="57"/>
                  <a:pt x="239" y="57"/>
                </a:cubicBezTo>
                <a:cubicBezTo>
                  <a:pt x="239" y="57"/>
                  <a:pt x="239" y="57"/>
                  <a:pt x="239" y="57"/>
                </a:cubicBezTo>
                <a:cubicBezTo>
                  <a:pt x="241" y="57"/>
                  <a:pt x="242" y="57"/>
                  <a:pt x="244" y="58"/>
                </a:cubicBezTo>
                <a:cubicBezTo>
                  <a:pt x="247" y="58"/>
                  <a:pt x="250" y="59"/>
                  <a:pt x="254" y="61"/>
                </a:cubicBezTo>
                <a:cubicBezTo>
                  <a:pt x="255" y="62"/>
                  <a:pt x="256" y="63"/>
                  <a:pt x="257" y="65"/>
                </a:cubicBezTo>
                <a:cubicBezTo>
                  <a:pt x="261" y="68"/>
                  <a:pt x="260" y="75"/>
                  <a:pt x="255" y="77"/>
                </a:cubicBezTo>
                <a:close/>
              </a:path>
            </a:pathLst>
          </a:custGeom>
          <a:solidFill>
            <a:srgbClr val="E8B1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9" name="Freeform 512"/>
          <p:cNvSpPr>
            <a:spLocks/>
          </p:cNvSpPr>
          <p:nvPr/>
        </p:nvSpPr>
        <p:spPr bwMode="auto">
          <a:xfrm>
            <a:off x="5907088" y="4778376"/>
            <a:ext cx="287338" cy="360363"/>
          </a:xfrm>
          <a:custGeom>
            <a:avLst/>
            <a:gdLst>
              <a:gd name="T0" fmla="*/ 90 w 108"/>
              <a:gd name="T1" fmla="*/ 8 h 135"/>
              <a:gd name="T2" fmla="*/ 74 w 108"/>
              <a:gd name="T3" fmla="*/ 0 h 135"/>
              <a:gd name="T4" fmla="*/ 57 w 108"/>
              <a:gd name="T5" fmla="*/ 11 h 135"/>
              <a:gd name="T6" fmla="*/ 51 w 108"/>
              <a:gd name="T7" fmla="*/ 10 h 135"/>
              <a:gd name="T8" fmla="*/ 26 w 108"/>
              <a:gd name="T9" fmla="*/ 36 h 135"/>
              <a:gd name="T10" fmla="*/ 0 w 108"/>
              <a:gd name="T11" fmla="*/ 62 h 135"/>
              <a:gd name="T12" fmla="*/ 24 w 108"/>
              <a:gd name="T13" fmla="*/ 87 h 135"/>
              <a:gd name="T14" fmla="*/ 27 w 108"/>
              <a:gd name="T15" fmla="*/ 95 h 135"/>
              <a:gd name="T16" fmla="*/ 26 w 108"/>
              <a:gd name="T17" fmla="*/ 95 h 135"/>
              <a:gd name="T18" fmla="*/ 7 w 108"/>
              <a:gd name="T19" fmla="*/ 113 h 135"/>
              <a:gd name="T20" fmla="*/ 26 w 108"/>
              <a:gd name="T21" fmla="*/ 131 h 135"/>
              <a:gd name="T22" fmla="*/ 41 w 108"/>
              <a:gd name="T23" fmla="*/ 124 h 135"/>
              <a:gd name="T24" fmla="*/ 62 w 108"/>
              <a:gd name="T25" fmla="*/ 135 h 135"/>
              <a:gd name="T26" fmla="*/ 81 w 108"/>
              <a:gd name="T27" fmla="*/ 125 h 135"/>
              <a:gd name="T28" fmla="*/ 100 w 108"/>
              <a:gd name="T29" fmla="*/ 134 h 135"/>
              <a:gd name="T30" fmla="*/ 108 w 108"/>
              <a:gd name="T31" fmla="*/ 132 h 135"/>
              <a:gd name="T32" fmla="*/ 108 w 108"/>
              <a:gd name="T33" fmla="*/ 0 h 135"/>
              <a:gd name="T34" fmla="*/ 90 w 108"/>
              <a:gd name="T35" fmla="*/ 8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8" h="135">
                <a:moveTo>
                  <a:pt x="90" y="8"/>
                </a:moveTo>
                <a:cubicBezTo>
                  <a:pt x="86" y="3"/>
                  <a:pt x="81" y="0"/>
                  <a:pt x="74" y="0"/>
                </a:cubicBezTo>
                <a:cubicBezTo>
                  <a:pt x="67" y="0"/>
                  <a:pt x="60" y="5"/>
                  <a:pt x="57" y="11"/>
                </a:cubicBezTo>
                <a:cubicBezTo>
                  <a:pt x="55" y="11"/>
                  <a:pt x="53" y="10"/>
                  <a:pt x="51" y="10"/>
                </a:cubicBezTo>
                <a:cubicBezTo>
                  <a:pt x="37" y="10"/>
                  <a:pt x="26" y="22"/>
                  <a:pt x="26" y="36"/>
                </a:cubicBezTo>
                <a:cubicBezTo>
                  <a:pt x="11" y="36"/>
                  <a:pt x="0" y="48"/>
                  <a:pt x="0" y="62"/>
                </a:cubicBezTo>
                <a:cubicBezTo>
                  <a:pt x="0" y="75"/>
                  <a:pt x="10" y="86"/>
                  <a:pt x="24" y="87"/>
                </a:cubicBezTo>
                <a:cubicBezTo>
                  <a:pt x="24" y="90"/>
                  <a:pt x="25" y="92"/>
                  <a:pt x="27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15" y="95"/>
                  <a:pt x="7" y="103"/>
                  <a:pt x="7" y="113"/>
                </a:cubicBezTo>
                <a:cubicBezTo>
                  <a:pt x="7" y="123"/>
                  <a:pt x="15" y="131"/>
                  <a:pt x="26" y="131"/>
                </a:cubicBezTo>
                <a:cubicBezTo>
                  <a:pt x="32" y="131"/>
                  <a:pt x="37" y="128"/>
                  <a:pt x="41" y="124"/>
                </a:cubicBezTo>
                <a:cubicBezTo>
                  <a:pt x="45" y="130"/>
                  <a:pt x="53" y="135"/>
                  <a:pt x="62" y="135"/>
                </a:cubicBezTo>
                <a:cubicBezTo>
                  <a:pt x="70" y="135"/>
                  <a:pt x="77" y="131"/>
                  <a:pt x="81" y="125"/>
                </a:cubicBezTo>
                <a:cubicBezTo>
                  <a:pt x="86" y="130"/>
                  <a:pt x="93" y="134"/>
                  <a:pt x="100" y="134"/>
                </a:cubicBezTo>
                <a:cubicBezTo>
                  <a:pt x="103" y="134"/>
                  <a:pt x="106" y="133"/>
                  <a:pt x="108" y="132"/>
                </a:cubicBezTo>
                <a:cubicBezTo>
                  <a:pt x="108" y="0"/>
                  <a:pt x="108" y="0"/>
                  <a:pt x="108" y="0"/>
                </a:cubicBezTo>
                <a:cubicBezTo>
                  <a:pt x="101" y="0"/>
                  <a:pt x="94" y="3"/>
                  <a:pt x="90" y="8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0" name="Freeform 513"/>
          <p:cNvSpPr>
            <a:spLocks/>
          </p:cNvSpPr>
          <p:nvPr/>
        </p:nvSpPr>
        <p:spPr bwMode="auto">
          <a:xfrm>
            <a:off x="6194425" y="4778376"/>
            <a:ext cx="274638" cy="379413"/>
          </a:xfrm>
          <a:custGeom>
            <a:avLst/>
            <a:gdLst>
              <a:gd name="T0" fmla="*/ 103 w 103"/>
              <a:gd name="T1" fmla="*/ 70 h 142"/>
              <a:gd name="T2" fmla="*/ 82 w 103"/>
              <a:gd name="T3" fmla="*/ 45 h 142"/>
              <a:gd name="T4" fmla="*/ 85 w 103"/>
              <a:gd name="T5" fmla="*/ 34 h 142"/>
              <a:gd name="T6" fmla="*/ 67 w 103"/>
              <a:gd name="T7" fmla="*/ 16 h 142"/>
              <a:gd name="T8" fmla="*/ 55 w 103"/>
              <a:gd name="T9" fmla="*/ 20 h 142"/>
              <a:gd name="T10" fmla="*/ 41 w 103"/>
              <a:gd name="T11" fmla="*/ 16 h 142"/>
              <a:gd name="T12" fmla="*/ 25 w 103"/>
              <a:gd name="T13" fmla="*/ 21 h 142"/>
              <a:gd name="T14" fmla="*/ 0 w 103"/>
              <a:gd name="T15" fmla="*/ 0 h 142"/>
              <a:gd name="T16" fmla="*/ 0 w 103"/>
              <a:gd name="T17" fmla="*/ 132 h 142"/>
              <a:gd name="T18" fmla="*/ 7 w 103"/>
              <a:gd name="T19" fmla="*/ 129 h 142"/>
              <a:gd name="T20" fmla="*/ 21 w 103"/>
              <a:gd name="T21" fmla="*/ 134 h 142"/>
              <a:gd name="T22" fmla="*/ 43 w 103"/>
              <a:gd name="T23" fmla="*/ 121 h 142"/>
              <a:gd name="T24" fmla="*/ 68 w 103"/>
              <a:gd name="T25" fmla="*/ 142 h 142"/>
              <a:gd name="T26" fmla="*/ 94 w 103"/>
              <a:gd name="T27" fmla="*/ 116 h 142"/>
              <a:gd name="T28" fmla="*/ 83 w 103"/>
              <a:gd name="T29" fmla="*/ 95 h 142"/>
              <a:gd name="T30" fmla="*/ 103 w 103"/>
              <a:gd name="T31" fmla="*/ 7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3" h="142">
                <a:moveTo>
                  <a:pt x="103" y="70"/>
                </a:moveTo>
                <a:cubicBezTo>
                  <a:pt x="103" y="58"/>
                  <a:pt x="94" y="47"/>
                  <a:pt x="82" y="45"/>
                </a:cubicBezTo>
                <a:cubicBezTo>
                  <a:pt x="84" y="42"/>
                  <a:pt x="85" y="38"/>
                  <a:pt x="85" y="34"/>
                </a:cubicBezTo>
                <a:cubicBezTo>
                  <a:pt x="85" y="24"/>
                  <a:pt x="77" y="16"/>
                  <a:pt x="67" y="16"/>
                </a:cubicBezTo>
                <a:cubicBezTo>
                  <a:pt x="62" y="16"/>
                  <a:pt x="58" y="17"/>
                  <a:pt x="55" y="20"/>
                </a:cubicBezTo>
                <a:cubicBezTo>
                  <a:pt x="51" y="17"/>
                  <a:pt x="46" y="16"/>
                  <a:pt x="41" y="16"/>
                </a:cubicBezTo>
                <a:cubicBezTo>
                  <a:pt x="35" y="16"/>
                  <a:pt x="30" y="18"/>
                  <a:pt x="25" y="21"/>
                </a:cubicBezTo>
                <a:cubicBezTo>
                  <a:pt x="23" y="9"/>
                  <a:pt x="13" y="0"/>
                  <a:pt x="0" y="0"/>
                </a:cubicBezTo>
                <a:cubicBezTo>
                  <a:pt x="0" y="132"/>
                  <a:pt x="0" y="132"/>
                  <a:pt x="0" y="132"/>
                </a:cubicBezTo>
                <a:cubicBezTo>
                  <a:pt x="3" y="131"/>
                  <a:pt x="5" y="130"/>
                  <a:pt x="7" y="129"/>
                </a:cubicBezTo>
                <a:cubicBezTo>
                  <a:pt x="11" y="132"/>
                  <a:pt x="16" y="134"/>
                  <a:pt x="21" y="134"/>
                </a:cubicBezTo>
                <a:cubicBezTo>
                  <a:pt x="30" y="134"/>
                  <a:pt x="39" y="128"/>
                  <a:pt x="43" y="121"/>
                </a:cubicBezTo>
                <a:cubicBezTo>
                  <a:pt x="45" y="133"/>
                  <a:pt x="56" y="142"/>
                  <a:pt x="68" y="142"/>
                </a:cubicBezTo>
                <a:cubicBezTo>
                  <a:pt x="82" y="142"/>
                  <a:pt x="94" y="130"/>
                  <a:pt x="94" y="116"/>
                </a:cubicBezTo>
                <a:cubicBezTo>
                  <a:pt x="94" y="107"/>
                  <a:pt x="90" y="100"/>
                  <a:pt x="83" y="95"/>
                </a:cubicBezTo>
                <a:cubicBezTo>
                  <a:pt x="95" y="93"/>
                  <a:pt x="103" y="83"/>
                  <a:pt x="103" y="70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1" name="Freeform 514"/>
          <p:cNvSpPr>
            <a:spLocks/>
          </p:cNvSpPr>
          <p:nvPr/>
        </p:nvSpPr>
        <p:spPr bwMode="auto">
          <a:xfrm>
            <a:off x="5510213" y="4879976"/>
            <a:ext cx="739775" cy="357188"/>
          </a:xfrm>
          <a:custGeom>
            <a:avLst/>
            <a:gdLst>
              <a:gd name="T0" fmla="*/ 278 w 278"/>
              <a:gd name="T1" fmla="*/ 102 h 134"/>
              <a:gd name="T2" fmla="*/ 278 w 278"/>
              <a:gd name="T3" fmla="*/ 102 h 134"/>
              <a:gd name="T4" fmla="*/ 256 w 278"/>
              <a:gd name="T5" fmla="*/ 121 h 134"/>
              <a:gd name="T6" fmla="*/ 225 w 278"/>
              <a:gd name="T7" fmla="*/ 126 h 134"/>
              <a:gd name="T8" fmla="*/ 180 w 278"/>
              <a:gd name="T9" fmla="*/ 134 h 134"/>
              <a:gd name="T10" fmla="*/ 180 w 278"/>
              <a:gd name="T11" fmla="*/ 134 h 134"/>
              <a:gd name="T12" fmla="*/ 179 w 278"/>
              <a:gd name="T13" fmla="*/ 134 h 134"/>
              <a:gd name="T14" fmla="*/ 177 w 278"/>
              <a:gd name="T15" fmla="*/ 134 h 134"/>
              <a:gd name="T16" fmla="*/ 177 w 278"/>
              <a:gd name="T17" fmla="*/ 134 h 134"/>
              <a:gd name="T18" fmla="*/ 177 w 278"/>
              <a:gd name="T19" fmla="*/ 134 h 134"/>
              <a:gd name="T20" fmla="*/ 62 w 278"/>
              <a:gd name="T21" fmla="*/ 93 h 134"/>
              <a:gd name="T22" fmla="*/ 39 w 278"/>
              <a:gd name="T23" fmla="*/ 85 h 134"/>
              <a:gd name="T24" fmla="*/ 14 w 278"/>
              <a:gd name="T25" fmla="*/ 42 h 134"/>
              <a:gd name="T26" fmla="*/ 5 w 278"/>
              <a:gd name="T27" fmla="*/ 23 h 134"/>
              <a:gd name="T28" fmla="*/ 0 w 278"/>
              <a:gd name="T29" fmla="*/ 7 h 134"/>
              <a:gd name="T30" fmla="*/ 57 w 278"/>
              <a:gd name="T31" fmla="*/ 0 h 134"/>
              <a:gd name="T32" fmla="*/ 57 w 278"/>
              <a:gd name="T33" fmla="*/ 0 h 134"/>
              <a:gd name="T34" fmla="*/ 101 w 278"/>
              <a:gd name="T35" fmla="*/ 6 h 134"/>
              <a:gd name="T36" fmla="*/ 136 w 278"/>
              <a:gd name="T37" fmla="*/ 31 h 134"/>
              <a:gd name="T38" fmla="*/ 145 w 278"/>
              <a:gd name="T39" fmla="*/ 38 h 134"/>
              <a:gd name="T40" fmla="*/ 166 w 278"/>
              <a:gd name="T41" fmla="*/ 59 h 134"/>
              <a:gd name="T42" fmla="*/ 187 w 278"/>
              <a:gd name="T43" fmla="*/ 81 h 134"/>
              <a:gd name="T44" fmla="*/ 187 w 278"/>
              <a:gd name="T45" fmla="*/ 81 h 134"/>
              <a:gd name="T46" fmla="*/ 187 w 278"/>
              <a:gd name="T47" fmla="*/ 81 h 134"/>
              <a:gd name="T48" fmla="*/ 190 w 278"/>
              <a:gd name="T49" fmla="*/ 85 h 134"/>
              <a:gd name="T50" fmla="*/ 191 w 278"/>
              <a:gd name="T51" fmla="*/ 86 h 134"/>
              <a:gd name="T52" fmla="*/ 227 w 278"/>
              <a:gd name="T53" fmla="*/ 83 h 134"/>
              <a:gd name="T54" fmla="*/ 233 w 278"/>
              <a:gd name="T55" fmla="*/ 83 h 134"/>
              <a:gd name="T56" fmla="*/ 233 w 278"/>
              <a:gd name="T57" fmla="*/ 83 h 134"/>
              <a:gd name="T58" fmla="*/ 233 w 278"/>
              <a:gd name="T59" fmla="*/ 83 h 134"/>
              <a:gd name="T60" fmla="*/ 238 w 278"/>
              <a:gd name="T61" fmla="*/ 82 h 134"/>
              <a:gd name="T62" fmla="*/ 238 w 278"/>
              <a:gd name="T63" fmla="*/ 82 h 134"/>
              <a:gd name="T64" fmla="*/ 255 w 278"/>
              <a:gd name="T65" fmla="*/ 81 h 134"/>
              <a:gd name="T66" fmla="*/ 270 w 278"/>
              <a:gd name="T67" fmla="*/ 85 h 134"/>
              <a:gd name="T68" fmla="*/ 274 w 278"/>
              <a:gd name="T69" fmla="*/ 88 h 134"/>
              <a:gd name="T70" fmla="*/ 278 w 278"/>
              <a:gd name="T71" fmla="*/ 96 h 134"/>
              <a:gd name="T72" fmla="*/ 278 w 278"/>
              <a:gd name="T73" fmla="*/ 97 h 134"/>
              <a:gd name="T74" fmla="*/ 278 w 278"/>
              <a:gd name="T75" fmla="*/ 102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78" h="134">
                <a:moveTo>
                  <a:pt x="278" y="102"/>
                </a:moveTo>
                <a:cubicBezTo>
                  <a:pt x="278" y="102"/>
                  <a:pt x="278" y="102"/>
                  <a:pt x="278" y="102"/>
                </a:cubicBezTo>
                <a:cubicBezTo>
                  <a:pt x="277" y="110"/>
                  <a:pt x="270" y="118"/>
                  <a:pt x="256" y="121"/>
                </a:cubicBezTo>
                <a:cubicBezTo>
                  <a:pt x="245" y="123"/>
                  <a:pt x="225" y="126"/>
                  <a:pt x="225" y="126"/>
                </a:cubicBezTo>
                <a:cubicBezTo>
                  <a:pt x="180" y="134"/>
                  <a:pt x="180" y="134"/>
                  <a:pt x="180" y="134"/>
                </a:cubicBezTo>
                <a:cubicBezTo>
                  <a:pt x="180" y="134"/>
                  <a:pt x="180" y="134"/>
                  <a:pt x="180" y="134"/>
                </a:cubicBezTo>
                <a:cubicBezTo>
                  <a:pt x="179" y="134"/>
                  <a:pt x="179" y="134"/>
                  <a:pt x="179" y="134"/>
                </a:cubicBezTo>
                <a:cubicBezTo>
                  <a:pt x="177" y="134"/>
                  <a:pt x="177" y="134"/>
                  <a:pt x="177" y="134"/>
                </a:cubicBezTo>
                <a:cubicBezTo>
                  <a:pt x="177" y="134"/>
                  <a:pt x="177" y="134"/>
                  <a:pt x="177" y="134"/>
                </a:cubicBezTo>
                <a:cubicBezTo>
                  <a:pt x="177" y="134"/>
                  <a:pt x="177" y="134"/>
                  <a:pt x="177" y="134"/>
                </a:cubicBezTo>
                <a:cubicBezTo>
                  <a:pt x="168" y="130"/>
                  <a:pt x="102" y="107"/>
                  <a:pt x="62" y="93"/>
                </a:cubicBezTo>
                <a:cubicBezTo>
                  <a:pt x="52" y="89"/>
                  <a:pt x="44" y="87"/>
                  <a:pt x="39" y="85"/>
                </a:cubicBezTo>
                <a:cubicBezTo>
                  <a:pt x="29" y="71"/>
                  <a:pt x="21" y="57"/>
                  <a:pt x="14" y="42"/>
                </a:cubicBezTo>
                <a:cubicBezTo>
                  <a:pt x="11" y="36"/>
                  <a:pt x="8" y="29"/>
                  <a:pt x="5" y="23"/>
                </a:cubicBezTo>
                <a:cubicBezTo>
                  <a:pt x="3" y="18"/>
                  <a:pt x="2" y="12"/>
                  <a:pt x="0" y="7"/>
                </a:cubicBezTo>
                <a:cubicBezTo>
                  <a:pt x="11" y="5"/>
                  <a:pt x="34" y="1"/>
                  <a:pt x="57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74" y="0"/>
                  <a:pt x="90" y="1"/>
                  <a:pt x="101" y="6"/>
                </a:cubicBezTo>
                <a:cubicBezTo>
                  <a:pt x="111" y="10"/>
                  <a:pt x="124" y="20"/>
                  <a:pt x="136" y="31"/>
                </a:cubicBezTo>
                <a:cubicBezTo>
                  <a:pt x="139" y="33"/>
                  <a:pt x="142" y="36"/>
                  <a:pt x="145" y="38"/>
                </a:cubicBezTo>
                <a:cubicBezTo>
                  <a:pt x="152" y="45"/>
                  <a:pt x="159" y="52"/>
                  <a:pt x="166" y="59"/>
                </a:cubicBezTo>
                <a:cubicBezTo>
                  <a:pt x="175" y="68"/>
                  <a:pt x="182" y="76"/>
                  <a:pt x="187" y="81"/>
                </a:cubicBezTo>
                <a:cubicBezTo>
                  <a:pt x="187" y="81"/>
                  <a:pt x="187" y="81"/>
                  <a:pt x="187" y="81"/>
                </a:cubicBezTo>
                <a:cubicBezTo>
                  <a:pt x="187" y="81"/>
                  <a:pt x="187" y="81"/>
                  <a:pt x="187" y="81"/>
                </a:cubicBezTo>
                <a:cubicBezTo>
                  <a:pt x="188" y="83"/>
                  <a:pt x="189" y="84"/>
                  <a:pt x="190" y="85"/>
                </a:cubicBezTo>
                <a:cubicBezTo>
                  <a:pt x="191" y="85"/>
                  <a:pt x="191" y="86"/>
                  <a:pt x="191" y="86"/>
                </a:cubicBezTo>
                <a:cubicBezTo>
                  <a:pt x="191" y="86"/>
                  <a:pt x="214" y="85"/>
                  <a:pt x="227" y="83"/>
                </a:cubicBezTo>
                <a:cubicBezTo>
                  <a:pt x="229" y="83"/>
                  <a:pt x="231" y="83"/>
                  <a:pt x="233" y="83"/>
                </a:cubicBezTo>
                <a:cubicBezTo>
                  <a:pt x="233" y="83"/>
                  <a:pt x="233" y="83"/>
                  <a:pt x="233" y="83"/>
                </a:cubicBezTo>
                <a:cubicBezTo>
                  <a:pt x="233" y="83"/>
                  <a:pt x="233" y="83"/>
                  <a:pt x="233" y="83"/>
                </a:cubicBezTo>
                <a:cubicBezTo>
                  <a:pt x="235" y="82"/>
                  <a:pt x="236" y="82"/>
                  <a:pt x="238" y="82"/>
                </a:cubicBezTo>
                <a:cubicBezTo>
                  <a:pt x="238" y="82"/>
                  <a:pt x="238" y="82"/>
                  <a:pt x="238" y="82"/>
                </a:cubicBezTo>
                <a:cubicBezTo>
                  <a:pt x="245" y="81"/>
                  <a:pt x="250" y="81"/>
                  <a:pt x="255" y="81"/>
                </a:cubicBezTo>
                <a:cubicBezTo>
                  <a:pt x="261" y="82"/>
                  <a:pt x="266" y="83"/>
                  <a:pt x="270" y="85"/>
                </a:cubicBezTo>
                <a:cubicBezTo>
                  <a:pt x="271" y="86"/>
                  <a:pt x="273" y="87"/>
                  <a:pt x="274" y="88"/>
                </a:cubicBezTo>
                <a:cubicBezTo>
                  <a:pt x="276" y="91"/>
                  <a:pt x="277" y="93"/>
                  <a:pt x="278" y="96"/>
                </a:cubicBezTo>
                <a:cubicBezTo>
                  <a:pt x="278" y="96"/>
                  <a:pt x="278" y="97"/>
                  <a:pt x="278" y="97"/>
                </a:cubicBezTo>
                <a:cubicBezTo>
                  <a:pt x="278" y="99"/>
                  <a:pt x="278" y="100"/>
                  <a:pt x="278" y="102"/>
                </a:cubicBezTo>
                <a:close/>
              </a:path>
            </a:pathLst>
          </a:custGeom>
          <a:solidFill>
            <a:srgbClr val="FAC7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2" name="Freeform 515"/>
          <p:cNvSpPr>
            <a:spLocks/>
          </p:cNvSpPr>
          <p:nvPr/>
        </p:nvSpPr>
        <p:spPr bwMode="auto">
          <a:xfrm>
            <a:off x="6127750" y="4719638"/>
            <a:ext cx="66675" cy="179388"/>
          </a:xfrm>
          <a:custGeom>
            <a:avLst/>
            <a:gdLst>
              <a:gd name="T0" fmla="*/ 25 w 25"/>
              <a:gd name="T1" fmla="*/ 0 h 67"/>
              <a:gd name="T2" fmla="*/ 0 w 25"/>
              <a:gd name="T3" fmla="*/ 43 h 67"/>
              <a:gd name="T4" fmla="*/ 25 w 25"/>
              <a:gd name="T5" fmla="*/ 67 h 67"/>
              <a:gd name="T6" fmla="*/ 25 w 25"/>
              <a:gd name="T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67">
                <a:moveTo>
                  <a:pt x="25" y="0"/>
                </a:moveTo>
                <a:cubicBezTo>
                  <a:pt x="25" y="0"/>
                  <a:pt x="0" y="29"/>
                  <a:pt x="0" y="43"/>
                </a:cubicBezTo>
                <a:cubicBezTo>
                  <a:pt x="0" y="56"/>
                  <a:pt x="11" y="67"/>
                  <a:pt x="25" y="67"/>
                </a:cubicBezTo>
                <a:cubicBezTo>
                  <a:pt x="25" y="0"/>
                  <a:pt x="25" y="0"/>
                  <a:pt x="25" y="0"/>
                </a:cubicBezTo>
                <a:close/>
              </a:path>
            </a:pathLst>
          </a:custGeom>
          <a:solidFill>
            <a:srgbClr val="92D1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3" name="Freeform 516"/>
          <p:cNvSpPr>
            <a:spLocks/>
          </p:cNvSpPr>
          <p:nvPr/>
        </p:nvSpPr>
        <p:spPr bwMode="auto">
          <a:xfrm>
            <a:off x="6194425" y="4719638"/>
            <a:ext cx="66675" cy="179388"/>
          </a:xfrm>
          <a:custGeom>
            <a:avLst/>
            <a:gdLst>
              <a:gd name="T0" fmla="*/ 0 w 25"/>
              <a:gd name="T1" fmla="*/ 0 h 67"/>
              <a:gd name="T2" fmla="*/ 0 w 25"/>
              <a:gd name="T3" fmla="*/ 67 h 67"/>
              <a:gd name="T4" fmla="*/ 0 w 25"/>
              <a:gd name="T5" fmla="*/ 67 h 67"/>
              <a:gd name="T6" fmla="*/ 25 w 25"/>
              <a:gd name="T7" fmla="*/ 42 h 67"/>
              <a:gd name="T8" fmla="*/ 0 w 25"/>
              <a:gd name="T9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67">
                <a:moveTo>
                  <a:pt x="0" y="0"/>
                </a:moveTo>
                <a:cubicBezTo>
                  <a:pt x="0" y="67"/>
                  <a:pt x="0" y="67"/>
                  <a:pt x="0" y="67"/>
                </a:cubicBezTo>
                <a:cubicBezTo>
                  <a:pt x="0" y="67"/>
                  <a:pt x="0" y="67"/>
                  <a:pt x="0" y="67"/>
                </a:cubicBezTo>
                <a:cubicBezTo>
                  <a:pt x="14" y="67"/>
                  <a:pt x="25" y="56"/>
                  <a:pt x="25" y="42"/>
                </a:cubicBezTo>
                <a:cubicBezTo>
                  <a:pt x="25" y="29"/>
                  <a:pt x="2" y="2"/>
                  <a:pt x="0" y="0"/>
                </a:cubicBezTo>
                <a:close/>
              </a:path>
            </a:pathLst>
          </a:custGeom>
          <a:solidFill>
            <a:srgbClr val="4AB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4" name="Rectangle 517"/>
          <p:cNvSpPr>
            <a:spLocks noChangeArrowheads="1"/>
          </p:cNvSpPr>
          <p:nvPr/>
        </p:nvSpPr>
        <p:spPr bwMode="auto">
          <a:xfrm>
            <a:off x="6442075" y="4225926"/>
            <a:ext cx="30163" cy="74613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5" name="Rectangle 518"/>
          <p:cNvSpPr>
            <a:spLocks noChangeArrowheads="1"/>
          </p:cNvSpPr>
          <p:nvPr/>
        </p:nvSpPr>
        <p:spPr bwMode="auto">
          <a:xfrm>
            <a:off x="6472238" y="4225926"/>
            <a:ext cx="28575" cy="74613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6" name="Freeform 519"/>
          <p:cNvSpPr>
            <a:spLocks/>
          </p:cNvSpPr>
          <p:nvPr/>
        </p:nvSpPr>
        <p:spPr bwMode="auto">
          <a:xfrm>
            <a:off x="6472238" y="4208463"/>
            <a:ext cx="47625" cy="17463"/>
          </a:xfrm>
          <a:custGeom>
            <a:avLst/>
            <a:gdLst>
              <a:gd name="T0" fmla="*/ 30 w 30"/>
              <a:gd name="T1" fmla="*/ 0 h 11"/>
              <a:gd name="T2" fmla="*/ 30 w 30"/>
              <a:gd name="T3" fmla="*/ 11 h 11"/>
              <a:gd name="T4" fmla="*/ 18 w 30"/>
              <a:gd name="T5" fmla="*/ 11 h 11"/>
              <a:gd name="T6" fmla="*/ 0 w 30"/>
              <a:gd name="T7" fmla="*/ 11 h 11"/>
              <a:gd name="T8" fmla="*/ 0 w 30"/>
              <a:gd name="T9" fmla="*/ 3 h 11"/>
              <a:gd name="T10" fmla="*/ 0 w 30"/>
              <a:gd name="T11" fmla="*/ 0 h 11"/>
              <a:gd name="T12" fmla="*/ 30 w 30"/>
              <a:gd name="T13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11">
                <a:moveTo>
                  <a:pt x="30" y="0"/>
                </a:moveTo>
                <a:lnTo>
                  <a:pt x="30" y="11"/>
                </a:lnTo>
                <a:lnTo>
                  <a:pt x="18" y="11"/>
                </a:lnTo>
                <a:lnTo>
                  <a:pt x="0" y="11"/>
                </a:lnTo>
                <a:lnTo>
                  <a:pt x="0" y="3"/>
                </a:lnTo>
                <a:lnTo>
                  <a:pt x="0" y="0"/>
                </a:lnTo>
                <a:lnTo>
                  <a:pt x="30" y="0"/>
                </a:lnTo>
                <a:close/>
              </a:path>
            </a:pathLst>
          </a:cu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7" name="Freeform 520"/>
          <p:cNvSpPr>
            <a:spLocks/>
          </p:cNvSpPr>
          <p:nvPr/>
        </p:nvSpPr>
        <p:spPr bwMode="auto">
          <a:xfrm>
            <a:off x="6426200" y="4208463"/>
            <a:ext cx="46038" cy="17463"/>
          </a:xfrm>
          <a:custGeom>
            <a:avLst/>
            <a:gdLst>
              <a:gd name="T0" fmla="*/ 29 w 29"/>
              <a:gd name="T1" fmla="*/ 0 h 11"/>
              <a:gd name="T2" fmla="*/ 29 w 29"/>
              <a:gd name="T3" fmla="*/ 3 h 11"/>
              <a:gd name="T4" fmla="*/ 29 w 29"/>
              <a:gd name="T5" fmla="*/ 11 h 11"/>
              <a:gd name="T6" fmla="*/ 10 w 29"/>
              <a:gd name="T7" fmla="*/ 11 h 11"/>
              <a:gd name="T8" fmla="*/ 0 w 29"/>
              <a:gd name="T9" fmla="*/ 11 h 11"/>
              <a:gd name="T10" fmla="*/ 0 w 29"/>
              <a:gd name="T11" fmla="*/ 0 h 11"/>
              <a:gd name="T12" fmla="*/ 29 w 29"/>
              <a:gd name="T13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11">
                <a:moveTo>
                  <a:pt x="29" y="0"/>
                </a:moveTo>
                <a:lnTo>
                  <a:pt x="29" y="3"/>
                </a:lnTo>
                <a:lnTo>
                  <a:pt x="29" y="11"/>
                </a:lnTo>
                <a:lnTo>
                  <a:pt x="10" y="11"/>
                </a:lnTo>
                <a:lnTo>
                  <a:pt x="0" y="11"/>
                </a:lnTo>
                <a:lnTo>
                  <a:pt x="0" y="0"/>
                </a:lnTo>
                <a:lnTo>
                  <a:pt x="29" y="0"/>
                </a:lnTo>
                <a:close/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8" name="Rectangle 521"/>
          <p:cNvSpPr>
            <a:spLocks noChangeArrowheads="1"/>
          </p:cNvSpPr>
          <p:nvPr/>
        </p:nvSpPr>
        <p:spPr bwMode="auto">
          <a:xfrm>
            <a:off x="6426200" y="4141788"/>
            <a:ext cx="46038" cy="20638"/>
          </a:xfrm>
          <a:prstGeom prst="rect">
            <a:avLst/>
          </a:prstGeom>
          <a:solidFill>
            <a:srgbClr val="606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9" name="Rectangle 522"/>
          <p:cNvSpPr>
            <a:spLocks noChangeArrowheads="1"/>
          </p:cNvSpPr>
          <p:nvPr/>
        </p:nvSpPr>
        <p:spPr bwMode="auto">
          <a:xfrm>
            <a:off x="6472238" y="4141788"/>
            <a:ext cx="47625" cy="20638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0" name="Freeform 523"/>
          <p:cNvSpPr>
            <a:spLocks/>
          </p:cNvSpPr>
          <p:nvPr/>
        </p:nvSpPr>
        <p:spPr bwMode="auto">
          <a:xfrm>
            <a:off x="6197600" y="4487863"/>
            <a:ext cx="715963" cy="177800"/>
          </a:xfrm>
          <a:custGeom>
            <a:avLst/>
            <a:gdLst>
              <a:gd name="T0" fmla="*/ 269 w 269"/>
              <a:gd name="T1" fmla="*/ 24 h 67"/>
              <a:gd name="T2" fmla="*/ 50 w 269"/>
              <a:gd name="T3" fmla="*/ 24 h 67"/>
              <a:gd name="T4" fmla="*/ 24 w 269"/>
              <a:gd name="T5" fmla="*/ 50 h 67"/>
              <a:gd name="T6" fmla="*/ 24 w 269"/>
              <a:gd name="T7" fmla="*/ 67 h 67"/>
              <a:gd name="T8" fmla="*/ 0 w 269"/>
              <a:gd name="T9" fmla="*/ 67 h 67"/>
              <a:gd name="T10" fmla="*/ 0 w 269"/>
              <a:gd name="T11" fmla="*/ 50 h 67"/>
              <a:gd name="T12" fmla="*/ 50 w 269"/>
              <a:gd name="T13" fmla="*/ 0 h 67"/>
              <a:gd name="T14" fmla="*/ 263 w 269"/>
              <a:gd name="T15" fmla="*/ 0 h 67"/>
              <a:gd name="T16" fmla="*/ 269 w 269"/>
              <a:gd name="T17" fmla="*/ 24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9" h="67">
                <a:moveTo>
                  <a:pt x="269" y="24"/>
                </a:moveTo>
                <a:cubicBezTo>
                  <a:pt x="50" y="24"/>
                  <a:pt x="50" y="24"/>
                  <a:pt x="50" y="24"/>
                </a:cubicBezTo>
                <a:cubicBezTo>
                  <a:pt x="35" y="24"/>
                  <a:pt x="24" y="36"/>
                  <a:pt x="24" y="50"/>
                </a:cubicBezTo>
                <a:cubicBezTo>
                  <a:pt x="24" y="67"/>
                  <a:pt x="24" y="67"/>
                  <a:pt x="24" y="67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23"/>
                  <a:pt x="22" y="0"/>
                  <a:pt x="50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5" y="8"/>
                  <a:pt x="267" y="16"/>
                  <a:pt x="269" y="24"/>
                </a:cubicBezTo>
                <a:close/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1" name="Freeform 524"/>
          <p:cNvSpPr>
            <a:spLocks/>
          </p:cNvSpPr>
          <p:nvPr/>
        </p:nvSpPr>
        <p:spPr bwMode="auto">
          <a:xfrm>
            <a:off x="6134100" y="4425951"/>
            <a:ext cx="763588" cy="239713"/>
          </a:xfrm>
          <a:custGeom>
            <a:avLst/>
            <a:gdLst>
              <a:gd name="T0" fmla="*/ 287 w 287"/>
              <a:gd name="T1" fmla="*/ 23 h 90"/>
              <a:gd name="T2" fmla="*/ 74 w 287"/>
              <a:gd name="T3" fmla="*/ 23 h 90"/>
              <a:gd name="T4" fmla="*/ 24 w 287"/>
              <a:gd name="T5" fmla="*/ 73 h 90"/>
              <a:gd name="T6" fmla="*/ 24 w 287"/>
              <a:gd name="T7" fmla="*/ 90 h 90"/>
              <a:gd name="T8" fmla="*/ 0 w 287"/>
              <a:gd name="T9" fmla="*/ 90 h 90"/>
              <a:gd name="T10" fmla="*/ 0 w 287"/>
              <a:gd name="T11" fmla="*/ 73 h 90"/>
              <a:gd name="T12" fmla="*/ 74 w 287"/>
              <a:gd name="T13" fmla="*/ 0 h 90"/>
              <a:gd name="T14" fmla="*/ 280 w 287"/>
              <a:gd name="T15" fmla="*/ 0 h 90"/>
              <a:gd name="T16" fmla="*/ 287 w 287"/>
              <a:gd name="T17" fmla="*/ 23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7" h="90">
                <a:moveTo>
                  <a:pt x="287" y="23"/>
                </a:moveTo>
                <a:cubicBezTo>
                  <a:pt x="74" y="23"/>
                  <a:pt x="74" y="23"/>
                  <a:pt x="74" y="23"/>
                </a:cubicBezTo>
                <a:cubicBezTo>
                  <a:pt x="46" y="23"/>
                  <a:pt x="24" y="46"/>
                  <a:pt x="24" y="73"/>
                </a:cubicBezTo>
                <a:cubicBezTo>
                  <a:pt x="24" y="90"/>
                  <a:pt x="24" y="90"/>
                  <a:pt x="24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33"/>
                  <a:pt x="33" y="0"/>
                  <a:pt x="74" y="0"/>
                </a:cubicBezTo>
                <a:cubicBezTo>
                  <a:pt x="280" y="0"/>
                  <a:pt x="280" y="0"/>
                  <a:pt x="280" y="0"/>
                </a:cubicBezTo>
                <a:cubicBezTo>
                  <a:pt x="282" y="7"/>
                  <a:pt x="285" y="15"/>
                  <a:pt x="287" y="23"/>
                </a:cubicBez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2" name="Freeform 525"/>
          <p:cNvSpPr>
            <a:spLocks/>
          </p:cNvSpPr>
          <p:nvPr/>
        </p:nvSpPr>
        <p:spPr bwMode="auto">
          <a:xfrm>
            <a:off x="6257925" y="4183063"/>
            <a:ext cx="427038" cy="25400"/>
          </a:xfrm>
          <a:custGeom>
            <a:avLst/>
            <a:gdLst>
              <a:gd name="T0" fmla="*/ 151 w 160"/>
              <a:gd name="T1" fmla="*/ 9 h 9"/>
              <a:gd name="T2" fmla="*/ 9 w 160"/>
              <a:gd name="T3" fmla="*/ 9 h 9"/>
              <a:gd name="T4" fmla="*/ 0 w 160"/>
              <a:gd name="T5" fmla="*/ 0 h 9"/>
              <a:gd name="T6" fmla="*/ 160 w 160"/>
              <a:gd name="T7" fmla="*/ 0 h 9"/>
              <a:gd name="T8" fmla="*/ 151 w 160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0" h="9">
                <a:moveTo>
                  <a:pt x="151" y="9"/>
                </a:moveTo>
                <a:cubicBezTo>
                  <a:pt x="9" y="9"/>
                  <a:pt x="9" y="9"/>
                  <a:pt x="9" y="9"/>
                </a:cubicBezTo>
                <a:cubicBezTo>
                  <a:pt x="4" y="9"/>
                  <a:pt x="0" y="5"/>
                  <a:pt x="0" y="0"/>
                </a:cubicBezTo>
                <a:cubicBezTo>
                  <a:pt x="160" y="0"/>
                  <a:pt x="160" y="0"/>
                  <a:pt x="160" y="0"/>
                </a:cubicBezTo>
                <a:cubicBezTo>
                  <a:pt x="160" y="5"/>
                  <a:pt x="156" y="9"/>
                  <a:pt x="151" y="9"/>
                </a:cubicBezTo>
                <a:close/>
              </a:path>
            </a:pathLst>
          </a:custGeom>
          <a:solidFill>
            <a:srgbClr val="CA30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3" name="Freeform 526"/>
          <p:cNvSpPr>
            <a:spLocks/>
          </p:cNvSpPr>
          <p:nvPr/>
        </p:nvSpPr>
        <p:spPr bwMode="auto">
          <a:xfrm>
            <a:off x="6257925" y="4162426"/>
            <a:ext cx="427038" cy="20638"/>
          </a:xfrm>
          <a:custGeom>
            <a:avLst/>
            <a:gdLst>
              <a:gd name="T0" fmla="*/ 9 w 160"/>
              <a:gd name="T1" fmla="*/ 0 h 8"/>
              <a:gd name="T2" fmla="*/ 151 w 160"/>
              <a:gd name="T3" fmla="*/ 0 h 8"/>
              <a:gd name="T4" fmla="*/ 160 w 160"/>
              <a:gd name="T5" fmla="*/ 8 h 8"/>
              <a:gd name="T6" fmla="*/ 0 w 160"/>
              <a:gd name="T7" fmla="*/ 8 h 8"/>
              <a:gd name="T8" fmla="*/ 9 w 160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0" h="8">
                <a:moveTo>
                  <a:pt x="9" y="0"/>
                </a:moveTo>
                <a:cubicBezTo>
                  <a:pt x="151" y="0"/>
                  <a:pt x="151" y="0"/>
                  <a:pt x="151" y="0"/>
                </a:cubicBezTo>
                <a:cubicBezTo>
                  <a:pt x="156" y="0"/>
                  <a:pt x="160" y="3"/>
                  <a:pt x="16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4" y="0"/>
                  <a:pt x="9" y="0"/>
                </a:cubicBezTo>
                <a:close/>
              </a:path>
            </a:pathLst>
          </a:custGeom>
          <a:solidFill>
            <a:srgbClr val="E842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4" name="Rectangle 527"/>
          <p:cNvSpPr>
            <a:spLocks noChangeArrowheads="1"/>
          </p:cNvSpPr>
          <p:nvPr/>
        </p:nvSpPr>
        <p:spPr bwMode="auto">
          <a:xfrm>
            <a:off x="6197600" y="4665663"/>
            <a:ext cx="77788" cy="25400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5" name="Rectangle 528"/>
          <p:cNvSpPr>
            <a:spLocks noChangeArrowheads="1"/>
          </p:cNvSpPr>
          <p:nvPr/>
        </p:nvSpPr>
        <p:spPr bwMode="auto">
          <a:xfrm>
            <a:off x="6119813" y="4665663"/>
            <a:ext cx="77788" cy="25400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6" name="Freeform 529"/>
          <p:cNvSpPr>
            <a:spLocks/>
          </p:cNvSpPr>
          <p:nvPr/>
        </p:nvSpPr>
        <p:spPr bwMode="auto">
          <a:xfrm>
            <a:off x="6472238" y="4370388"/>
            <a:ext cx="111125" cy="220663"/>
          </a:xfrm>
          <a:custGeom>
            <a:avLst/>
            <a:gdLst>
              <a:gd name="T0" fmla="*/ 42 w 42"/>
              <a:gd name="T1" fmla="*/ 42 h 83"/>
              <a:gd name="T2" fmla="*/ 0 w 42"/>
              <a:gd name="T3" fmla="*/ 83 h 83"/>
              <a:gd name="T4" fmla="*/ 0 w 42"/>
              <a:gd name="T5" fmla="*/ 0 h 83"/>
              <a:gd name="T6" fmla="*/ 42 w 42"/>
              <a:gd name="T7" fmla="*/ 4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83">
                <a:moveTo>
                  <a:pt x="42" y="42"/>
                </a:moveTo>
                <a:cubicBezTo>
                  <a:pt x="42" y="64"/>
                  <a:pt x="23" y="83"/>
                  <a:pt x="0" y="83"/>
                </a:cubicBezTo>
                <a:cubicBezTo>
                  <a:pt x="0" y="0"/>
                  <a:pt x="0" y="0"/>
                  <a:pt x="0" y="0"/>
                </a:cubicBezTo>
                <a:cubicBezTo>
                  <a:pt x="23" y="0"/>
                  <a:pt x="42" y="19"/>
                  <a:pt x="42" y="42"/>
                </a:cubicBezTo>
                <a:close/>
              </a:path>
            </a:pathLst>
          </a:cu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7" name="Freeform 530"/>
          <p:cNvSpPr>
            <a:spLocks/>
          </p:cNvSpPr>
          <p:nvPr/>
        </p:nvSpPr>
        <p:spPr bwMode="auto">
          <a:xfrm>
            <a:off x="6362700" y="4370388"/>
            <a:ext cx="109538" cy="220663"/>
          </a:xfrm>
          <a:custGeom>
            <a:avLst/>
            <a:gdLst>
              <a:gd name="T0" fmla="*/ 41 w 41"/>
              <a:gd name="T1" fmla="*/ 0 h 83"/>
              <a:gd name="T2" fmla="*/ 41 w 41"/>
              <a:gd name="T3" fmla="*/ 83 h 83"/>
              <a:gd name="T4" fmla="*/ 0 w 41"/>
              <a:gd name="T5" fmla="*/ 42 h 83"/>
              <a:gd name="T6" fmla="*/ 41 w 41"/>
              <a:gd name="T7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" h="83">
                <a:moveTo>
                  <a:pt x="41" y="0"/>
                </a:moveTo>
                <a:cubicBezTo>
                  <a:pt x="41" y="83"/>
                  <a:pt x="41" y="83"/>
                  <a:pt x="41" y="83"/>
                </a:cubicBezTo>
                <a:cubicBezTo>
                  <a:pt x="18" y="83"/>
                  <a:pt x="0" y="64"/>
                  <a:pt x="0" y="42"/>
                </a:cubicBezTo>
                <a:cubicBezTo>
                  <a:pt x="0" y="19"/>
                  <a:pt x="18" y="0"/>
                  <a:pt x="41" y="0"/>
                </a:cubicBezTo>
                <a:close/>
              </a:path>
            </a:pathLst>
          </a:cu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8" name="Rectangle 531"/>
          <p:cNvSpPr>
            <a:spLocks noChangeArrowheads="1"/>
          </p:cNvSpPr>
          <p:nvPr/>
        </p:nvSpPr>
        <p:spPr bwMode="auto">
          <a:xfrm>
            <a:off x="6362700" y="4314826"/>
            <a:ext cx="109538" cy="168275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9" name="Rectangle 532"/>
          <p:cNvSpPr>
            <a:spLocks noChangeArrowheads="1"/>
          </p:cNvSpPr>
          <p:nvPr/>
        </p:nvSpPr>
        <p:spPr bwMode="auto">
          <a:xfrm>
            <a:off x="6472238" y="4314826"/>
            <a:ext cx="111125" cy="168275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0" name="Rectangle 533"/>
          <p:cNvSpPr>
            <a:spLocks noChangeArrowheads="1"/>
          </p:cNvSpPr>
          <p:nvPr/>
        </p:nvSpPr>
        <p:spPr bwMode="auto">
          <a:xfrm>
            <a:off x="6472238" y="4300538"/>
            <a:ext cx="142875" cy="46038"/>
          </a:xfrm>
          <a:prstGeom prst="rect">
            <a:avLst/>
          </a:prstGeom>
          <a:solidFill>
            <a:srgbClr val="4B5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1" name="Rectangle 534"/>
          <p:cNvSpPr>
            <a:spLocks noChangeArrowheads="1"/>
          </p:cNvSpPr>
          <p:nvPr/>
        </p:nvSpPr>
        <p:spPr bwMode="auto">
          <a:xfrm>
            <a:off x="6327775" y="4300538"/>
            <a:ext cx="144463" cy="46038"/>
          </a:xfrm>
          <a:prstGeom prst="rect">
            <a:avLst/>
          </a:prstGeom>
          <a:solidFill>
            <a:srgbClr val="6E7F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2" name="Freeform 535"/>
          <p:cNvSpPr>
            <a:spLocks/>
          </p:cNvSpPr>
          <p:nvPr/>
        </p:nvSpPr>
        <p:spPr bwMode="auto">
          <a:xfrm>
            <a:off x="4202113" y="4170363"/>
            <a:ext cx="282575" cy="1047750"/>
          </a:xfrm>
          <a:custGeom>
            <a:avLst/>
            <a:gdLst>
              <a:gd name="T0" fmla="*/ 0 w 106"/>
              <a:gd name="T1" fmla="*/ 130 h 393"/>
              <a:gd name="T2" fmla="*/ 1 w 106"/>
              <a:gd name="T3" fmla="*/ 393 h 393"/>
              <a:gd name="T4" fmla="*/ 106 w 106"/>
              <a:gd name="T5" fmla="*/ 393 h 393"/>
              <a:gd name="T6" fmla="*/ 106 w 106"/>
              <a:gd name="T7" fmla="*/ 0 h 393"/>
              <a:gd name="T8" fmla="*/ 0 w 106"/>
              <a:gd name="T9" fmla="*/ 130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393">
                <a:moveTo>
                  <a:pt x="0" y="130"/>
                </a:moveTo>
                <a:cubicBezTo>
                  <a:pt x="0" y="132"/>
                  <a:pt x="1" y="393"/>
                  <a:pt x="1" y="393"/>
                </a:cubicBezTo>
                <a:cubicBezTo>
                  <a:pt x="106" y="393"/>
                  <a:pt x="106" y="393"/>
                  <a:pt x="106" y="393"/>
                </a:cubicBezTo>
                <a:cubicBezTo>
                  <a:pt x="106" y="0"/>
                  <a:pt x="106" y="0"/>
                  <a:pt x="106" y="0"/>
                </a:cubicBezTo>
                <a:cubicBezTo>
                  <a:pt x="47" y="0"/>
                  <a:pt x="0" y="58"/>
                  <a:pt x="0" y="130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3" name="Freeform 536"/>
          <p:cNvSpPr>
            <a:spLocks/>
          </p:cNvSpPr>
          <p:nvPr/>
        </p:nvSpPr>
        <p:spPr bwMode="auto">
          <a:xfrm>
            <a:off x="4484688" y="4170363"/>
            <a:ext cx="558800" cy="1047750"/>
          </a:xfrm>
          <a:custGeom>
            <a:avLst/>
            <a:gdLst>
              <a:gd name="T0" fmla="*/ 193 w 210"/>
              <a:gd name="T1" fmla="*/ 155 h 393"/>
              <a:gd name="T2" fmla="*/ 126 w 210"/>
              <a:gd name="T3" fmla="*/ 152 h 393"/>
              <a:gd name="T4" fmla="*/ 105 w 210"/>
              <a:gd name="T5" fmla="*/ 175 h 393"/>
              <a:gd name="T6" fmla="*/ 105 w 210"/>
              <a:gd name="T7" fmla="*/ 130 h 393"/>
              <a:gd name="T8" fmla="*/ 0 w 210"/>
              <a:gd name="T9" fmla="*/ 0 h 393"/>
              <a:gd name="T10" fmla="*/ 0 w 210"/>
              <a:gd name="T11" fmla="*/ 393 h 393"/>
              <a:gd name="T12" fmla="*/ 107 w 210"/>
              <a:gd name="T13" fmla="*/ 393 h 393"/>
              <a:gd name="T14" fmla="*/ 105 w 210"/>
              <a:gd name="T15" fmla="*/ 316 h 393"/>
              <a:gd name="T16" fmla="*/ 164 w 210"/>
              <a:gd name="T17" fmla="*/ 232 h 393"/>
              <a:gd name="T18" fmla="*/ 193 w 210"/>
              <a:gd name="T19" fmla="*/ 155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0" h="393">
                <a:moveTo>
                  <a:pt x="193" y="155"/>
                </a:moveTo>
                <a:cubicBezTo>
                  <a:pt x="179" y="134"/>
                  <a:pt x="155" y="125"/>
                  <a:pt x="126" y="152"/>
                </a:cubicBezTo>
                <a:cubicBezTo>
                  <a:pt x="105" y="175"/>
                  <a:pt x="105" y="175"/>
                  <a:pt x="105" y="175"/>
                </a:cubicBezTo>
                <a:cubicBezTo>
                  <a:pt x="105" y="175"/>
                  <a:pt x="105" y="133"/>
                  <a:pt x="105" y="130"/>
                </a:cubicBezTo>
                <a:cubicBezTo>
                  <a:pt x="106" y="59"/>
                  <a:pt x="58" y="0"/>
                  <a:pt x="0" y="0"/>
                </a:cubicBezTo>
                <a:cubicBezTo>
                  <a:pt x="0" y="393"/>
                  <a:pt x="0" y="393"/>
                  <a:pt x="0" y="393"/>
                </a:cubicBezTo>
                <a:cubicBezTo>
                  <a:pt x="107" y="393"/>
                  <a:pt x="107" y="393"/>
                  <a:pt x="107" y="393"/>
                </a:cubicBezTo>
                <a:cubicBezTo>
                  <a:pt x="105" y="316"/>
                  <a:pt x="105" y="316"/>
                  <a:pt x="105" y="316"/>
                </a:cubicBezTo>
                <a:cubicBezTo>
                  <a:pt x="115" y="293"/>
                  <a:pt x="148" y="253"/>
                  <a:pt x="164" y="232"/>
                </a:cubicBezTo>
                <a:cubicBezTo>
                  <a:pt x="170" y="225"/>
                  <a:pt x="210" y="180"/>
                  <a:pt x="193" y="155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4" name="Freeform 537"/>
          <p:cNvSpPr>
            <a:spLocks noEditPoints="1"/>
          </p:cNvSpPr>
          <p:nvPr/>
        </p:nvSpPr>
        <p:spPr bwMode="auto">
          <a:xfrm>
            <a:off x="4164013" y="5205413"/>
            <a:ext cx="71438" cy="87313"/>
          </a:xfrm>
          <a:custGeom>
            <a:avLst/>
            <a:gdLst>
              <a:gd name="T0" fmla="*/ 13 w 27"/>
              <a:gd name="T1" fmla="*/ 33 h 33"/>
              <a:gd name="T2" fmla="*/ 8 w 27"/>
              <a:gd name="T3" fmla="*/ 32 h 33"/>
              <a:gd name="T4" fmla="*/ 3 w 27"/>
              <a:gd name="T5" fmla="*/ 15 h 33"/>
              <a:gd name="T6" fmla="*/ 17 w 27"/>
              <a:gd name="T7" fmla="*/ 1 h 33"/>
              <a:gd name="T8" fmla="*/ 19 w 27"/>
              <a:gd name="T9" fmla="*/ 0 h 33"/>
              <a:gd name="T10" fmla="*/ 20 w 27"/>
              <a:gd name="T11" fmla="*/ 1 h 33"/>
              <a:gd name="T12" fmla="*/ 25 w 27"/>
              <a:gd name="T13" fmla="*/ 21 h 33"/>
              <a:gd name="T14" fmla="*/ 13 w 27"/>
              <a:gd name="T15" fmla="*/ 33 h 33"/>
              <a:gd name="T16" fmla="*/ 17 w 27"/>
              <a:gd name="T17" fmla="*/ 5 h 33"/>
              <a:gd name="T18" fmla="*/ 7 w 27"/>
              <a:gd name="T19" fmla="*/ 16 h 33"/>
              <a:gd name="T20" fmla="*/ 10 w 27"/>
              <a:gd name="T21" fmla="*/ 28 h 33"/>
              <a:gd name="T22" fmla="*/ 21 w 27"/>
              <a:gd name="T23" fmla="*/ 20 h 33"/>
              <a:gd name="T24" fmla="*/ 17 w 27"/>
              <a:gd name="T25" fmla="*/ 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33">
                <a:moveTo>
                  <a:pt x="13" y="33"/>
                </a:moveTo>
                <a:cubicBezTo>
                  <a:pt x="11" y="33"/>
                  <a:pt x="10" y="32"/>
                  <a:pt x="8" y="32"/>
                </a:cubicBezTo>
                <a:cubicBezTo>
                  <a:pt x="2" y="29"/>
                  <a:pt x="0" y="23"/>
                  <a:pt x="3" y="15"/>
                </a:cubicBezTo>
                <a:cubicBezTo>
                  <a:pt x="5" y="6"/>
                  <a:pt x="17" y="1"/>
                  <a:pt x="17" y="1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2"/>
                  <a:pt x="27" y="12"/>
                  <a:pt x="25" y="21"/>
                </a:cubicBezTo>
                <a:cubicBezTo>
                  <a:pt x="23" y="29"/>
                  <a:pt x="18" y="33"/>
                  <a:pt x="13" y="33"/>
                </a:cubicBezTo>
                <a:close/>
                <a:moveTo>
                  <a:pt x="17" y="5"/>
                </a:moveTo>
                <a:cubicBezTo>
                  <a:pt x="14" y="7"/>
                  <a:pt x="8" y="10"/>
                  <a:pt x="7" y="16"/>
                </a:cubicBezTo>
                <a:cubicBezTo>
                  <a:pt x="4" y="24"/>
                  <a:pt x="7" y="26"/>
                  <a:pt x="10" y="28"/>
                </a:cubicBezTo>
                <a:cubicBezTo>
                  <a:pt x="15" y="30"/>
                  <a:pt x="19" y="27"/>
                  <a:pt x="21" y="20"/>
                </a:cubicBezTo>
                <a:cubicBezTo>
                  <a:pt x="22" y="14"/>
                  <a:pt x="19" y="8"/>
                  <a:pt x="17" y="5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5" name="Oval 538"/>
          <p:cNvSpPr>
            <a:spLocks noChangeArrowheads="1"/>
          </p:cNvSpPr>
          <p:nvPr/>
        </p:nvSpPr>
        <p:spPr bwMode="auto">
          <a:xfrm>
            <a:off x="4254500" y="4535488"/>
            <a:ext cx="88900" cy="88900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6" name="Oval 539"/>
          <p:cNvSpPr>
            <a:spLocks noChangeArrowheads="1"/>
          </p:cNvSpPr>
          <p:nvPr/>
        </p:nvSpPr>
        <p:spPr bwMode="auto">
          <a:xfrm>
            <a:off x="4376738" y="4535488"/>
            <a:ext cx="88900" cy="88900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7" name="Oval 540"/>
          <p:cNvSpPr>
            <a:spLocks noChangeArrowheads="1"/>
          </p:cNvSpPr>
          <p:nvPr/>
        </p:nvSpPr>
        <p:spPr bwMode="auto">
          <a:xfrm>
            <a:off x="4500563" y="4535488"/>
            <a:ext cx="87313" cy="88900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8" name="Oval 541"/>
          <p:cNvSpPr>
            <a:spLocks noChangeArrowheads="1"/>
          </p:cNvSpPr>
          <p:nvPr/>
        </p:nvSpPr>
        <p:spPr bwMode="auto">
          <a:xfrm>
            <a:off x="4625975" y="4535488"/>
            <a:ext cx="87313" cy="88900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9" name="Oval 542"/>
          <p:cNvSpPr>
            <a:spLocks noChangeArrowheads="1"/>
          </p:cNvSpPr>
          <p:nvPr/>
        </p:nvSpPr>
        <p:spPr bwMode="auto">
          <a:xfrm>
            <a:off x="4316413" y="4649788"/>
            <a:ext cx="87313" cy="88900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0" name="Oval 543"/>
          <p:cNvSpPr>
            <a:spLocks noChangeArrowheads="1"/>
          </p:cNvSpPr>
          <p:nvPr/>
        </p:nvSpPr>
        <p:spPr bwMode="auto">
          <a:xfrm>
            <a:off x="4560888" y="4649788"/>
            <a:ext cx="90488" cy="88900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1" name="Oval 544"/>
          <p:cNvSpPr>
            <a:spLocks noChangeArrowheads="1"/>
          </p:cNvSpPr>
          <p:nvPr/>
        </p:nvSpPr>
        <p:spPr bwMode="auto">
          <a:xfrm>
            <a:off x="4254500" y="4759326"/>
            <a:ext cx="88900" cy="90488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2" name="Oval 545"/>
          <p:cNvSpPr>
            <a:spLocks noChangeArrowheads="1"/>
          </p:cNvSpPr>
          <p:nvPr/>
        </p:nvSpPr>
        <p:spPr bwMode="auto">
          <a:xfrm>
            <a:off x="4376738" y="4759326"/>
            <a:ext cx="88900" cy="90488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3" name="Oval 546"/>
          <p:cNvSpPr>
            <a:spLocks noChangeArrowheads="1"/>
          </p:cNvSpPr>
          <p:nvPr/>
        </p:nvSpPr>
        <p:spPr bwMode="auto">
          <a:xfrm>
            <a:off x="4500563" y="4759326"/>
            <a:ext cx="87313" cy="90488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4" name="Oval 547"/>
          <p:cNvSpPr>
            <a:spLocks noChangeArrowheads="1"/>
          </p:cNvSpPr>
          <p:nvPr/>
        </p:nvSpPr>
        <p:spPr bwMode="auto">
          <a:xfrm>
            <a:off x="4625975" y="4759326"/>
            <a:ext cx="87313" cy="90488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5" name="Oval 548"/>
          <p:cNvSpPr>
            <a:spLocks noChangeArrowheads="1"/>
          </p:cNvSpPr>
          <p:nvPr/>
        </p:nvSpPr>
        <p:spPr bwMode="auto">
          <a:xfrm>
            <a:off x="4316413" y="4876801"/>
            <a:ext cx="87313" cy="88900"/>
          </a:xfrm>
          <a:prstGeom prst="ellipse">
            <a:avLst/>
          </a:pr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6" name="Oval 549"/>
          <p:cNvSpPr>
            <a:spLocks noChangeArrowheads="1"/>
          </p:cNvSpPr>
          <p:nvPr/>
        </p:nvSpPr>
        <p:spPr bwMode="auto">
          <a:xfrm>
            <a:off x="4560888" y="4876801"/>
            <a:ext cx="90488" cy="88900"/>
          </a:xfrm>
          <a:prstGeom prst="ellipse">
            <a:avLst/>
          </a:pr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7" name="Freeform 550"/>
          <p:cNvSpPr>
            <a:spLocks/>
          </p:cNvSpPr>
          <p:nvPr/>
        </p:nvSpPr>
        <p:spPr bwMode="auto">
          <a:xfrm>
            <a:off x="4438650" y="4649788"/>
            <a:ext cx="46038" cy="88900"/>
          </a:xfrm>
          <a:custGeom>
            <a:avLst/>
            <a:gdLst>
              <a:gd name="T0" fmla="*/ 0 w 17"/>
              <a:gd name="T1" fmla="*/ 17 h 33"/>
              <a:gd name="T2" fmla="*/ 17 w 17"/>
              <a:gd name="T3" fmla="*/ 33 h 33"/>
              <a:gd name="T4" fmla="*/ 17 w 17"/>
              <a:gd name="T5" fmla="*/ 0 h 33"/>
              <a:gd name="T6" fmla="*/ 0 w 17"/>
              <a:gd name="T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33">
                <a:moveTo>
                  <a:pt x="0" y="17"/>
                </a:moveTo>
                <a:cubicBezTo>
                  <a:pt x="0" y="26"/>
                  <a:pt x="8" y="33"/>
                  <a:pt x="17" y="33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8" name="Freeform 551"/>
          <p:cNvSpPr>
            <a:spLocks/>
          </p:cNvSpPr>
          <p:nvPr/>
        </p:nvSpPr>
        <p:spPr bwMode="auto">
          <a:xfrm>
            <a:off x="4484688" y="4649788"/>
            <a:ext cx="41275" cy="88900"/>
          </a:xfrm>
          <a:custGeom>
            <a:avLst/>
            <a:gdLst>
              <a:gd name="T0" fmla="*/ 16 w 16"/>
              <a:gd name="T1" fmla="*/ 17 h 33"/>
              <a:gd name="T2" fmla="*/ 0 w 16"/>
              <a:gd name="T3" fmla="*/ 0 h 33"/>
              <a:gd name="T4" fmla="*/ 0 w 16"/>
              <a:gd name="T5" fmla="*/ 33 h 33"/>
              <a:gd name="T6" fmla="*/ 16 w 16"/>
              <a:gd name="T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33">
                <a:moveTo>
                  <a:pt x="16" y="17"/>
                </a:moveTo>
                <a:cubicBezTo>
                  <a:pt x="16" y="8"/>
                  <a:pt x="9" y="0"/>
                  <a:pt x="0" y="0"/>
                </a:cubicBezTo>
                <a:cubicBezTo>
                  <a:pt x="0" y="33"/>
                  <a:pt x="0" y="33"/>
                  <a:pt x="0" y="33"/>
                </a:cubicBezTo>
                <a:cubicBezTo>
                  <a:pt x="9" y="33"/>
                  <a:pt x="16" y="26"/>
                  <a:pt x="16" y="17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9" name="Freeform 552"/>
          <p:cNvSpPr>
            <a:spLocks/>
          </p:cNvSpPr>
          <p:nvPr/>
        </p:nvSpPr>
        <p:spPr bwMode="auto">
          <a:xfrm>
            <a:off x="4438650" y="4876801"/>
            <a:ext cx="46038" cy="88900"/>
          </a:xfrm>
          <a:custGeom>
            <a:avLst/>
            <a:gdLst>
              <a:gd name="T0" fmla="*/ 0 w 17"/>
              <a:gd name="T1" fmla="*/ 17 h 33"/>
              <a:gd name="T2" fmla="*/ 17 w 17"/>
              <a:gd name="T3" fmla="*/ 33 h 33"/>
              <a:gd name="T4" fmla="*/ 17 w 17"/>
              <a:gd name="T5" fmla="*/ 0 h 33"/>
              <a:gd name="T6" fmla="*/ 0 w 17"/>
              <a:gd name="T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33">
                <a:moveTo>
                  <a:pt x="0" y="17"/>
                </a:moveTo>
                <a:cubicBezTo>
                  <a:pt x="0" y="26"/>
                  <a:pt x="8" y="33"/>
                  <a:pt x="17" y="33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lose/>
              </a:path>
            </a:pathLst>
          </a:custGeom>
          <a:solidFill>
            <a:srgbClr val="F6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0" name="Freeform 553"/>
          <p:cNvSpPr>
            <a:spLocks/>
          </p:cNvSpPr>
          <p:nvPr/>
        </p:nvSpPr>
        <p:spPr bwMode="auto">
          <a:xfrm>
            <a:off x="4484688" y="4876801"/>
            <a:ext cx="41275" cy="88900"/>
          </a:xfrm>
          <a:custGeom>
            <a:avLst/>
            <a:gdLst>
              <a:gd name="T0" fmla="*/ 0 w 16"/>
              <a:gd name="T1" fmla="*/ 0 h 33"/>
              <a:gd name="T2" fmla="*/ 0 w 16"/>
              <a:gd name="T3" fmla="*/ 33 h 33"/>
              <a:gd name="T4" fmla="*/ 16 w 16"/>
              <a:gd name="T5" fmla="*/ 17 h 33"/>
              <a:gd name="T6" fmla="*/ 0 w 16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33">
                <a:moveTo>
                  <a:pt x="0" y="0"/>
                </a:moveTo>
                <a:cubicBezTo>
                  <a:pt x="0" y="33"/>
                  <a:pt x="0" y="33"/>
                  <a:pt x="0" y="33"/>
                </a:cubicBezTo>
                <a:cubicBezTo>
                  <a:pt x="9" y="33"/>
                  <a:pt x="16" y="26"/>
                  <a:pt x="16" y="17"/>
                </a:cubicBezTo>
                <a:cubicBezTo>
                  <a:pt x="16" y="8"/>
                  <a:pt x="9" y="0"/>
                  <a:pt x="0" y="0"/>
                </a:cubicBezTo>
                <a:close/>
              </a:path>
            </a:pathLst>
          </a:custGeom>
          <a:solidFill>
            <a:srgbClr val="FFCC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1" name="Freeform 554"/>
          <p:cNvSpPr>
            <a:spLocks/>
          </p:cNvSpPr>
          <p:nvPr/>
        </p:nvSpPr>
        <p:spPr bwMode="auto">
          <a:xfrm>
            <a:off x="4206875" y="4283076"/>
            <a:ext cx="277813" cy="377825"/>
          </a:xfrm>
          <a:custGeom>
            <a:avLst/>
            <a:gdLst>
              <a:gd name="T0" fmla="*/ 94 w 104"/>
              <a:gd name="T1" fmla="*/ 8 h 142"/>
              <a:gd name="T2" fmla="*/ 78 w 104"/>
              <a:gd name="T3" fmla="*/ 0 h 142"/>
              <a:gd name="T4" fmla="*/ 60 w 104"/>
              <a:gd name="T5" fmla="*/ 12 h 142"/>
              <a:gd name="T6" fmla="*/ 54 w 104"/>
              <a:gd name="T7" fmla="*/ 11 h 142"/>
              <a:gd name="T8" fmla="*/ 27 w 104"/>
              <a:gd name="T9" fmla="*/ 38 h 142"/>
              <a:gd name="T10" fmla="*/ 0 w 104"/>
              <a:gd name="T11" fmla="*/ 65 h 142"/>
              <a:gd name="T12" fmla="*/ 25 w 104"/>
              <a:gd name="T13" fmla="*/ 92 h 142"/>
              <a:gd name="T14" fmla="*/ 28 w 104"/>
              <a:gd name="T15" fmla="*/ 100 h 142"/>
              <a:gd name="T16" fmla="*/ 27 w 104"/>
              <a:gd name="T17" fmla="*/ 100 h 142"/>
              <a:gd name="T18" fmla="*/ 7 w 104"/>
              <a:gd name="T19" fmla="*/ 119 h 142"/>
              <a:gd name="T20" fmla="*/ 27 w 104"/>
              <a:gd name="T21" fmla="*/ 139 h 142"/>
              <a:gd name="T22" fmla="*/ 42 w 104"/>
              <a:gd name="T23" fmla="*/ 130 h 142"/>
              <a:gd name="T24" fmla="*/ 65 w 104"/>
              <a:gd name="T25" fmla="*/ 142 h 142"/>
              <a:gd name="T26" fmla="*/ 86 w 104"/>
              <a:gd name="T27" fmla="*/ 132 h 142"/>
              <a:gd name="T28" fmla="*/ 104 w 104"/>
              <a:gd name="T29" fmla="*/ 141 h 142"/>
              <a:gd name="T30" fmla="*/ 104 w 104"/>
              <a:gd name="T31" fmla="*/ 2 h 142"/>
              <a:gd name="T32" fmla="*/ 94 w 104"/>
              <a:gd name="T33" fmla="*/ 8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4" h="142">
                <a:moveTo>
                  <a:pt x="94" y="8"/>
                </a:moveTo>
                <a:cubicBezTo>
                  <a:pt x="91" y="3"/>
                  <a:pt x="85" y="0"/>
                  <a:pt x="78" y="0"/>
                </a:cubicBezTo>
                <a:cubicBezTo>
                  <a:pt x="70" y="0"/>
                  <a:pt x="63" y="5"/>
                  <a:pt x="60" y="12"/>
                </a:cubicBezTo>
                <a:cubicBezTo>
                  <a:pt x="58" y="11"/>
                  <a:pt x="56" y="11"/>
                  <a:pt x="54" y="11"/>
                </a:cubicBezTo>
                <a:cubicBezTo>
                  <a:pt x="39" y="11"/>
                  <a:pt x="27" y="23"/>
                  <a:pt x="27" y="38"/>
                </a:cubicBezTo>
                <a:cubicBezTo>
                  <a:pt x="12" y="38"/>
                  <a:pt x="0" y="50"/>
                  <a:pt x="0" y="65"/>
                </a:cubicBezTo>
                <a:cubicBezTo>
                  <a:pt x="0" y="79"/>
                  <a:pt x="11" y="91"/>
                  <a:pt x="25" y="92"/>
                </a:cubicBezTo>
                <a:cubicBezTo>
                  <a:pt x="25" y="95"/>
                  <a:pt x="26" y="97"/>
                  <a:pt x="28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16" y="100"/>
                  <a:pt x="7" y="108"/>
                  <a:pt x="7" y="119"/>
                </a:cubicBezTo>
                <a:cubicBezTo>
                  <a:pt x="7" y="130"/>
                  <a:pt x="16" y="139"/>
                  <a:pt x="27" y="139"/>
                </a:cubicBezTo>
                <a:cubicBezTo>
                  <a:pt x="33" y="139"/>
                  <a:pt x="39" y="135"/>
                  <a:pt x="42" y="130"/>
                </a:cubicBezTo>
                <a:cubicBezTo>
                  <a:pt x="47" y="137"/>
                  <a:pt x="56" y="142"/>
                  <a:pt x="65" y="142"/>
                </a:cubicBezTo>
                <a:cubicBezTo>
                  <a:pt x="73" y="142"/>
                  <a:pt x="81" y="138"/>
                  <a:pt x="86" y="132"/>
                </a:cubicBezTo>
                <a:cubicBezTo>
                  <a:pt x="90" y="137"/>
                  <a:pt x="97" y="140"/>
                  <a:pt x="104" y="141"/>
                </a:cubicBezTo>
                <a:cubicBezTo>
                  <a:pt x="104" y="2"/>
                  <a:pt x="104" y="2"/>
                  <a:pt x="104" y="2"/>
                </a:cubicBezTo>
                <a:cubicBezTo>
                  <a:pt x="100" y="3"/>
                  <a:pt x="97" y="6"/>
                  <a:pt x="94" y="8"/>
                </a:cubicBezTo>
                <a:close/>
              </a:path>
            </a:pathLst>
          </a:custGeom>
          <a:solidFill>
            <a:srgbClr val="FB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2" name="Freeform 555"/>
          <p:cNvSpPr>
            <a:spLocks/>
          </p:cNvSpPr>
          <p:nvPr/>
        </p:nvSpPr>
        <p:spPr bwMode="auto">
          <a:xfrm>
            <a:off x="4484688" y="4283076"/>
            <a:ext cx="315913" cy="396875"/>
          </a:xfrm>
          <a:custGeom>
            <a:avLst/>
            <a:gdLst>
              <a:gd name="T0" fmla="*/ 119 w 119"/>
              <a:gd name="T1" fmla="*/ 74 h 149"/>
              <a:gd name="T2" fmla="*/ 96 w 119"/>
              <a:gd name="T3" fmla="*/ 47 h 149"/>
              <a:gd name="T4" fmla="*/ 100 w 119"/>
              <a:gd name="T5" fmla="*/ 36 h 149"/>
              <a:gd name="T6" fmla="*/ 81 w 119"/>
              <a:gd name="T7" fmla="*/ 16 h 149"/>
              <a:gd name="T8" fmla="*/ 68 w 119"/>
              <a:gd name="T9" fmla="*/ 21 h 149"/>
              <a:gd name="T10" fmla="*/ 53 w 119"/>
              <a:gd name="T11" fmla="*/ 16 h 149"/>
              <a:gd name="T12" fmla="*/ 37 w 119"/>
              <a:gd name="T13" fmla="*/ 22 h 149"/>
              <a:gd name="T14" fmla="*/ 10 w 119"/>
              <a:gd name="T15" fmla="*/ 0 h 149"/>
              <a:gd name="T16" fmla="*/ 0 w 119"/>
              <a:gd name="T17" fmla="*/ 2 h 149"/>
              <a:gd name="T18" fmla="*/ 0 w 119"/>
              <a:gd name="T19" fmla="*/ 141 h 149"/>
              <a:gd name="T20" fmla="*/ 1 w 119"/>
              <a:gd name="T21" fmla="*/ 141 h 149"/>
              <a:gd name="T22" fmla="*/ 17 w 119"/>
              <a:gd name="T23" fmla="*/ 136 h 149"/>
              <a:gd name="T24" fmla="*/ 32 w 119"/>
              <a:gd name="T25" fmla="*/ 141 h 149"/>
              <a:gd name="T26" fmla="*/ 55 w 119"/>
              <a:gd name="T27" fmla="*/ 127 h 149"/>
              <a:gd name="T28" fmla="*/ 82 w 119"/>
              <a:gd name="T29" fmla="*/ 149 h 149"/>
              <a:gd name="T30" fmla="*/ 109 w 119"/>
              <a:gd name="T31" fmla="*/ 122 h 149"/>
              <a:gd name="T32" fmla="*/ 98 w 119"/>
              <a:gd name="T33" fmla="*/ 100 h 149"/>
              <a:gd name="T34" fmla="*/ 119 w 119"/>
              <a:gd name="T35" fmla="*/ 7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9" h="149">
                <a:moveTo>
                  <a:pt x="119" y="74"/>
                </a:moveTo>
                <a:cubicBezTo>
                  <a:pt x="119" y="61"/>
                  <a:pt x="109" y="50"/>
                  <a:pt x="96" y="47"/>
                </a:cubicBezTo>
                <a:cubicBezTo>
                  <a:pt x="98" y="44"/>
                  <a:pt x="100" y="40"/>
                  <a:pt x="100" y="36"/>
                </a:cubicBezTo>
                <a:cubicBezTo>
                  <a:pt x="100" y="25"/>
                  <a:pt x="91" y="16"/>
                  <a:pt x="81" y="16"/>
                </a:cubicBezTo>
                <a:cubicBezTo>
                  <a:pt x="76" y="16"/>
                  <a:pt x="71" y="18"/>
                  <a:pt x="68" y="21"/>
                </a:cubicBezTo>
                <a:cubicBezTo>
                  <a:pt x="64" y="18"/>
                  <a:pt x="58" y="16"/>
                  <a:pt x="53" y="16"/>
                </a:cubicBezTo>
                <a:cubicBezTo>
                  <a:pt x="47" y="16"/>
                  <a:pt x="41" y="18"/>
                  <a:pt x="37" y="22"/>
                </a:cubicBezTo>
                <a:cubicBezTo>
                  <a:pt x="34" y="9"/>
                  <a:pt x="23" y="0"/>
                  <a:pt x="10" y="0"/>
                </a:cubicBezTo>
                <a:cubicBezTo>
                  <a:pt x="6" y="0"/>
                  <a:pt x="3" y="1"/>
                  <a:pt x="0" y="2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41"/>
                  <a:pt x="1" y="141"/>
                  <a:pt x="1" y="141"/>
                </a:cubicBezTo>
                <a:cubicBezTo>
                  <a:pt x="7" y="141"/>
                  <a:pt x="12" y="139"/>
                  <a:pt x="17" y="136"/>
                </a:cubicBezTo>
                <a:cubicBezTo>
                  <a:pt x="21" y="139"/>
                  <a:pt x="26" y="141"/>
                  <a:pt x="32" y="141"/>
                </a:cubicBezTo>
                <a:cubicBezTo>
                  <a:pt x="42" y="141"/>
                  <a:pt x="51" y="135"/>
                  <a:pt x="55" y="127"/>
                </a:cubicBezTo>
                <a:cubicBezTo>
                  <a:pt x="58" y="140"/>
                  <a:pt x="69" y="149"/>
                  <a:pt x="82" y="149"/>
                </a:cubicBezTo>
                <a:cubicBezTo>
                  <a:pt x="97" y="149"/>
                  <a:pt x="109" y="137"/>
                  <a:pt x="109" y="122"/>
                </a:cubicBezTo>
                <a:cubicBezTo>
                  <a:pt x="109" y="113"/>
                  <a:pt x="104" y="105"/>
                  <a:pt x="98" y="100"/>
                </a:cubicBezTo>
                <a:cubicBezTo>
                  <a:pt x="110" y="98"/>
                  <a:pt x="119" y="87"/>
                  <a:pt x="119" y="74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250079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41275" y="40524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</a:t>
            </a:r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59" name="Freeform 5"/>
          <p:cNvSpPr>
            <a:spLocks/>
          </p:cNvSpPr>
          <p:nvPr/>
        </p:nvSpPr>
        <p:spPr bwMode="auto">
          <a:xfrm>
            <a:off x="1589088" y="3627438"/>
            <a:ext cx="1841500" cy="1668463"/>
          </a:xfrm>
          <a:custGeom>
            <a:avLst/>
            <a:gdLst>
              <a:gd name="T0" fmla="*/ 104 w 671"/>
              <a:gd name="T1" fmla="*/ 583 h 607"/>
              <a:gd name="T2" fmla="*/ 39 w 671"/>
              <a:gd name="T3" fmla="*/ 562 h 607"/>
              <a:gd name="T4" fmla="*/ 5 w 671"/>
              <a:gd name="T5" fmla="*/ 514 h 607"/>
              <a:gd name="T6" fmla="*/ 27 w 671"/>
              <a:gd name="T7" fmla="*/ 444 h 607"/>
              <a:gd name="T8" fmla="*/ 65 w 671"/>
              <a:gd name="T9" fmla="*/ 407 h 607"/>
              <a:gd name="T10" fmla="*/ 187 w 671"/>
              <a:gd name="T11" fmla="*/ 348 h 607"/>
              <a:gd name="T12" fmla="*/ 255 w 671"/>
              <a:gd name="T13" fmla="*/ 323 h 607"/>
              <a:gd name="T14" fmla="*/ 269 w 671"/>
              <a:gd name="T15" fmla="*/ 295 h 607"/>
              <a:gd name="T16" fmla="*/ 323 w 671"/>
              <a:gd name="T17" fmla="*/ 287 h 607"/>
              <a:gd name="T18" fmla="*/ 256 w 671"/>
              <a:gd name="T19" fmla="*/ 260 h 607"/>
              <a:gd name="T20" fmla="*/ 203 w 671"/>
              <a:gd name="T21" fmla="*/ 198 h 607"/>
              <a:gd name="T22" fmla="*/ 168 w 671"/>
              <a:gd name="T23" fmla="*/ 130 h 607"/>
              <a:gd name="T24" fmla="*/ 221 w 671"/>
              <a:gd name="T25" fmla="*/ 144 h 607"/>
              <a:gd name="T26" fmla="*/ 235 w 671"/>
              <a:gd name="T27" fmla="*/ 98 h 607"/>
              <a:gd name="T28" fmla="*/ 225 w 671"/>
              <a:gd name="T29" fmla="*/ 24 h 607"/>
              <a:gd name="T30" fmla="*/ 245 w 671"/>
              <a:gd name="T31" fmla="*/ 20 h 607"/>
              <a:gd name="T32" fmla="*/ 314 w 671"/>
              <a:gd name="T33" fmla="*/ 48 h 607"/>
              <a:gd name="T34" fmla="*/ 303 w 671"/>
              <a:gd name="T35" fmla="*/ 13 h 607"/>
              <a:gd name="T36" fmla="*/ 304 w 671"/>
              <a:gd name="T37" fmla="*/ 3 h 607"/>
              <a:gd name="T38" fmla="*/ 343 w 671"/>
              <a:gd name="T39" fmla="*/ 46 h 607"/>
              <a:gd name="T40" fmla="*/ 354 w 671"/>
              <a:gd name="T41" fmla="*/ 15 h 607"/>
              <a:gd name="T42" fmla="*/ 362 w 671"/>
              <a:gd name="T43" fmla="*/ 10 h 607"/>
              <a:gd name="T44" fmla="*/ 410 w 671"/>
              <a:gd name="T45" fmla="*/ 30 h 607"/>
              <a:gd name="T46" fmla="*/ 434 w 671"/>
              <a:gd name="T47" fmla="*/ 62 h 607"/>
              <a:gd name="T48" fmla="*/ 390 w 671"/>
              <a:gd name="T49" fmla="*/ 52 h 607"/>
              <a:gd name="T50" fmla="*/ 379 w 671"/>
              <a:gd name="T51" fmla="*/ 59 h 607"/>
              <a:gd name="T52" fmla="*/ 436 w 671"/>
              <a:gd name="T53" fmla="*/ 72 h 607"/>
              <a:gd name="T54" fmla="*/ 439 w 671"/>
              <a:gd name="T55" fmla="*/ 66 h 607"/>
              <a:gd name="T56" fmla="*/ 443 w 671"/>
              <a:gd name="T57" fmla="*/ 87 h 607"/>
              <a:gd name="T58" fmla="*/ 449 w 671"/>
              <a:gd name="T59" fmla="*/ 206 h 607"/>
              <a:gd name="T60" fmla="*/ 363 w 671"/>
              <a:gd name="T61" fmla="*/ 280 h 607"/>
              <a:gd name="T62" fmla="*/ 329 w 671"/>
              <a:gd name="T63" fmla="*/ 289 h 607"/>
              <a:gd name="T64" fmla="*/ 338 w 671"/>
              <a:gd name="T65" fmla="*/ 331 h 607"/>
              <a:gd name="T66" fmla="*/ 423 w 671"/>
              <a:gd name="T67" fmla="*/ 359 h 607"/>
              <a:gd name="T68" fmla="*/ 539 w 671"/>
              <a:gd name="T69" fmla="*/ 506 h 607"/>
              <a:gd name="T70" fmla="*/ 556 w 671"/>
              <a:gd name="T71" fmla="*/ 515 h 607"/>
              <a:gd name="T72" fmla="*/ 557 w 671"/>
              <a:gd name="T73" fmla="*/ 400 h 607"/>
              <a:gd name="T74" fmla="*/ 592 w 671"/>
              <a:gd name="T75" fmla="*/ 363 h 607"/>
              <a:gd name="T76" fmla="*/ 656 w 671"/>
              <a:gd name="T77" fmla="*/ 320 h 607"/>
              <a:gd name="T78" fmla="*/ 666 w 671"/>
              <a:gd name="T79" fmla="*/ 345 h 607"/>
              <a:gd name="T80" fmla="*/ 618 w 671"/>
              <a:gd name="T81" fmla="*/ 415 h 607"/>
              <a:gd name="T82" fmla="*/ 574 w 671"/>
              <a:gd name="T83" fmla="*/ 575 h 607"/>
              <a:gd name="T84" fmla="*/ 546 w 671"/>
              <a:gd name="T85" fmla="*/ 576 h 607"/>
              <a:gd name="T86" fmla="*/ 489 w 671"/>
              <a:gd name="T87" fmla="*/ 544 h 607"/>
              <a:gd name="T88" fmla="*/ 432 w 671"/>
              <a:gd name="T89" fmla="*/ 506 h 607"/>
              <a:gd name="T90" fmla="*/ 421 w 671"/>
              <a:gd name="T91" fmla="*/ 514 h 607"/>
              <a:gd name="T92" fmla="*/ 351 w 671"/>
              <a:gd name="T93" fmla="*/ 518 h 607"/>
              <a:gd name="T94" fmla="*/ 319 w 671"/>
              <a:gd name="T95" fmla="*/ 503 h 607"/>
              <a:gd name="T96" fmla="*/ 265 w 671"/>
              <a:gd name="T97" fmla="*/ 485 h 607"/>
              <a:gd name="T98" fmla="*/ 179 w 671"/>
              <a:gd name="T99" fmla="*/ 423 h 607"/>
              <a:gd name="T100" fmla="*/ 80 w 671"/>
              <a:gd name="T101" fmla="*/ 475 h 607"/>
              <a:gd name="T102" fmla="*/ 73 w 671"/>
              <a:gd name="T103" fmla="*/ 512 h 607"/>
              <a:gd name="T104" fmla="*/ 136 w 671"/>
              <a:gd name="T105" fmla="*/ 527 h 607"/>
              <a:gd name="T106" fmla="*/ 191 w 671"/>
              <a:gd name="T107" fmla="*/ 529 h 607"/>
              <a:gd name="T108" fmla="*/ 241 w 671"/>
              <a:gd name="T109" fmla="*/ 501 h 607"/>
              <a:gd name="T110" fmla="*/ 297 w 671"/>
              <a:gd name="T111" fmla="*/ 522 h 607"/>
              <a:gd name="T112" fmla="*/ 299 w 671"/>
              <a:gd name="T113" fmla="*/ 581 h 607"/>
              <a:gd name="T114" fmla="*/ 263 w 671"/>
              <a:gd name="T115" fmla="*/ 586 h 607"/>
              <a:gd name="T116" fmla="*/ 217 w 671"/>
              <a:gd name="T117" fmla="*/ 592 h 607"/>
              <a:gd name="T118" fmla="*/ 201 w 671"/>
              <a:gd name="T119" fmla="*/ 592 h 607"/>
              <a:gd name="T120" fmla="*/ 184 w 671"/>
              <a:gd name="T121" fmla="*/ 607 h 607"/>
              <a:gd name="T122" fmla="*/ 125 w 671"/>
              <a:gd name="T123" fmla="*/ 588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71" h="607">
                <a:moveTo>
                  <a:pt x="116" y="585"/>
                </a:moveTo>
                <a:cubicBezTo>
                  <a:pt x="112" y="582"/>
                  <a:pt x="108" y="584"/>
                  <a:pt x="104" y="583"/>
                </a:cubicBezTo>
                <a:cubicBezTo>
                  <a:pt x="92" y="584"/>
                  <a:pt x="81" y="581"/>
                  <a:pt x="71" y="576"/>
                </a:cubicBezTo>
                <a:cubicBezTo>
                  <a:pt x="61" y="571"/>
                  <a:pt x="50" y="566"/>
                  <a:pt x="39" y="562"/>
                </a:cubicBezTo>
                <a:cubicBezTo>
                  <a:pt x="28" y="558"/>
                  <a:pt x="20" y="549"/>
                  <a:pt x="14" y="538"/>
                </a:cubicBezTo>
                <a:cubicBezTo>
                  <a:pt x="11" y="530"/>
                  <a:pt x="7" y="523"/>
                  <a:pt x="5" y="514"/>
                </a:cubicBezTo>
                <a:cubicBezTo>
                  <a:pt x="0" y="490"/>
                  <a:pt x="10" y="469"/>
                  <a:pt x="24" y="450"/>
                </a:cubicBezTo>
                <a:cubicBezTo>
                  <a:pt x="25" y="448"/>
                  <a:pt x="27" y="447"/>
                  <a:pt x="27" y="444"/>
                </a:cubicBezTo>
                <a:cubicBezTo>
                  <a:pt x="34" y="431"/>
                  <a:pt x="46" y="423"/>
                  <a:pt x="58" y="413"/>
                </a:cubicBezTo>
                <a:cubicBezTo>
                  <a:pt x="60" y="411"/>
                  <a:pt x="63" y="409"/>
                  <a:pt x="65" y="407"/>
                </a:cubicBezTo>
                <a:cubicBezTo>
                  <a:pt x="73" y="402"/>
                  <a:pt x="80" y="396"/>
                  <a:pt x="88" y="392"/>
                </a:cubicBezTo>
                <a:cubicBezTo>
                  <a:pt x="119" y="373"/>
                  <a:pt x="152" y="357"/>
                  <a:pt x="187" y="348"/>
                </a:cubicBezTo>
                <a:cubicBezTo>
                  <a:pt x="206" y="344"/>
                  <a:pt x="225" y="341"/>
                  <a:pt x="243" y="337"/>
                </a:cubicBezTo>
                <a:cubicBezTo>
                  <a:pt x="254" y="335"/>
                  <a:pt x="254" y="335"/>
                  <a:pt x="255" y="323"/>
                </a:cubicBezTo>
                <a:cubicBezTo>
                  <a:pt x="255" y="312"/>
                  <a:pt x="253" y="301"/>
                  <a:pt x="256" y="291"/>
                </a:cubicBezTo>
                <a:cubicBezTo>
                  <a:pt x="262" y="289"/>
                  <a:pt x="265" y="293"/>
                  <a:pt x="269" y="295"/>
                </a:cubicBezTo>
                <a:cubicBezTo>
                  <a:pt x="282" y="302"/>
                  <a:pt x="294" y="306"/>
                  <a:pt x="309" y="304"/>
                </a:cubicBezTo>
                <a:cubicBezTo>
                  <a:pt x="320" y="302"/>
                  <a:pt x="323" y="298"/>
                  <a:pt x="323" y="287"/>
                </a:cubicBezTo>
                <a:cubicBezTo>
                  <a:pt x="322" y="281"/>
                  <a:pt x="320" y="279"/>
                  <a:pt x="314" y="278"/>
                </a:cubicBezTo>
                <a:cubicBezTo>
                  <a:pt x="294" y="275"/>
                  <a:pt x="274" y="271"/>
                  <a:pt x="256" y="260"/>
                </a:cubicBezTo>
                <a:cubicBezTo>
                  <a:pt x="234" y="246"/>
                  <a:pt x="218" y="227"/>
                  <a:pt x="210" y="202"/>
                </a:cubicBezTo>
                <a:cubicBezTo>
                  <a:pt x="209" y="199"/>
                  <a:pt x="206" y="197"/>
                  <a:pt x="203" y="198"/>
                </a:cubicBezTo>
                <a:cubicBezTo>
                  <a:pt x="182" y="200"/>
                  <a:pt x="160" y="183"/>
                  <a:pt x="157" y="156"/>
                </a:cubicBezTo>
                <a:cubicBezTo>
                  <a:pt x="156" y="146"/>
                  <a:pt x="160" y="137"/>
                  <a:pt x="168" y="130"/>
                </a:cubicBezTo>
                <a:cubicBezTo>
                  <a:pt x="173" y="126"/>
                  <a:pt x="178" y="124"/>
                  <a:pt x="184" y="122"/>
                </a:cubicBezTo>
                <a:cubicBezTo>
                  <a:pt x="199" y="124"/>
                  <a:pt x="213" y="130"/>
                  <a:pt x="221" y="144"/>
                </a:cubicBezTo>
                <a:cubicBezTo>
                  <a:pt x="224" y="148"/>
                  <a:pt x="225" y="152"/>
                  <a:pt x="228" y="158"/>
                </a:cubicBezTo>
                <a:cubicBezTo>
                  <a:pt x="236" y="138"/>
                  <a:pt x="235" y="118"/>
                  <a:pt x="235" y="98"/>
                </a:cubicBezTo>
                <a:cubicBezTo>
                  <a:pt x="234" y="76"/>
                  <a:pt x="231" y="55"/>
                  <a:pt x="226" y="34"/>
                </a:cubicBezTo>
                <a:cubicBezTo>
                  <a:pt x="226" y="31"/>
                  <a:pt x="225" y="28"/>
                  <a:pt x="225" y="24"/>
                </a:cubicBezTo>
                <a:cubicBezTo>
                  <a:pt x="226" y="19"/>
                  <a:pt x="229" y="18"/>
                  <a:pt x="233" y="19"/>
                </a:cubicBezTo>
                <a:cubicBezTo>
                  <a:pt x="237" y="19"/>
                  <a:pt x="241" y="20"/>
                  <a:pt x="245" y="20"/>
                </a:cubicBezTo>
                <a:cubicBezTo>
                  <a:pt x="266" y="25"/>
                  <a:pt x="286" y="34"/>
                  <a:pt x="304" y="46"/>
                </a:cubicBezTo>
                <a:cubicBezTo>
                  <a:pt x="307" y="48"/>
                  <a:pt x="310" y="51"/>
                  <a:pt x="314" y="48"/>
                </a:cubicBezTo>
                <a:cubicBezTo>
                  <a:pt x="317" y="46"/>
                  <a:pt x="316" y="41"/>
                  <a:pt x="316" y="37"/>
                </a:cubicBezTo>
                <a:cubicBezTo>
                  <a:pt x="314" y="28"/>
                  <a:pt x="308" y="21"/>
                  <a:pt x="303" y="13"/>
                </a:cubicBezTo>
                <a:cubicBezTo>
                  <a:pt x="301" y="11"/>
                  <a:pt x="298" y="8"/>
                  <a:pt x="297" y="4"/>
                </a:cubicBezTo>
                <a:cubicBezTo>
                  <a:pt x="299" y="0"/>
                  <a:pt x="302" y="2"/>
                  <a:pt x="304" y="3"/>
                </a:cubicBezTo>
                <a:cubicBezTo>
                  <a:pt x="316" y="14"/>
                  <a:pt x="327" y="25"/>
                  <a:pt x="336" y="39"/>
                </a:cubicBezTo>
                <a:cubicBezTo>
                  <a:pt x="338" y="42"/>
                  <a:pt x="340" y="44"/>
                  <a:pt x="343" y="46"/>
                </a:cubicBezTo>
                <a:cubicBezTo>
                  <a:pt x="349" y="51"/>
                  <a:pt x="356" y="48"/>
                  <a:pt x="356" y="40"/>
                </a:cubicBezTo>
                <a:cubicBezTo>
                  <a:pt x="357" y="32"/>
                  <a:pt x="357" y="23"/>
                  <a:pt x="354" y="15"/>
                </a:cubicBezTo>
                <a:cubicBezTo>
                  <a:pt x="353" y="12"/>
                  <a:pt x="351" y="9"/>
                  <a:pt x="354" y="7"/>
                </a:cubicBezTo>
                <a:cubicBezTo>
                  <a:pt x="357" y="5"/>
                  <a:pt x="360" y="8"/>
                  <a:pt x="362" y="10"/>
                </a:cubicBezTo>
                <a:cubicBezTo>
                  <a:pt x="370" y="16"/>
                  <a:pt x="377" y="23"/>
                  <a:pt x="387" y="28"/>
                </a:cubicBezTo>
                <a:cubicBezTo>
                  <a:pt x="394" y="32"/>
                  <a:pt x="402" y="33"/>
                  <a:pt x="410" y="30"/>
                </a:cubicBezTo>
                <a:cubicBezTo>
                  <a:pt x="415" y="29"/>
                  <a:pt x="419" y="31"/>
                  <a:pt x="422" y="35"/>
                </a:cubicBezTo>
                <a:cubicBezTo>
                  <a:pt x="428" y="43"/>
                  <a:pt x="432" y="52"/>
                  <a:pt x="434" y="62"/>
                </a:cubicBezTo>
                <a:cubicBezTo>
                  <a:pt x="431" y="69"/>
                  <a:pt x="428" y="64"/>
                  <a:pt x="425" y="62"/>
                </a:cubicBezTo>
                <a:cubicBezTo>
                  <a:pt x="415" y="54"/>
                  <a:pt x="403" y="51"/>
                  <a:pt x="390" y="52"/>
                </a:cubicBezTo>
                <a:cubicBezTo>
                  <a:pt x="389" y="52"/>
                  <a:pt x="387" y="52"/>
                  <a:pt x="386" y="52"/>
                </a:cubicBezTo>
                <a:cubicBezTo>
                  <a:pt x="382" y="53"/>
                  <a:pt x="378" y="54"/>
                  <a:pt x="379" y="59"/>
                </a:cubicBezTo>
                <a:cubicBezTo>
                  <a:pt x="380" y="64"/>
                  <a:pt x="383" y="65"/>
                  <a:pt x="388" y="64"/>
                </a:cubicBezTo>
                <a:cubicBezTo>
                  <a:pt x="405" y="60"/>
                  <a:pt x="421" y="65"/>
                  <a:pt x="436" y="72"/>
                </a:cubicBezTo>
                <a:cubicBezTo>
                  <a:pt x="438" y="78"/>
                  <a:pt x="439" y="83"/>
                  <a:pt x="438" y="88"/>
                </a:cubicBezTo>
                <a:cubicBezTo>
                  <a:pt x="440" y="81"/>
                  <a:pt x="435" y="73"/>
                  <a:pt x="439" y="66"/>
                </a:cubicBezTo>
                <a:cubicBezTo>
                  <a:pt x="444" y="65"/>
                  <a:pt x="443" y="69"/>
                  <a:pt x="443" y="71"/>
                </a:cubicBezTo>
                <a:cubicBezTo>
                  <a:pt x="444" y="77"/>
                  <a:pt x="444" y="82"/>
                  <a:pt x="443" y="87"/>
                </a:cubicBezTo>
                <a:cubicBezTo>
                  <a:pt x="440" y="107"/>
                  <a:pt x="445" y="126"/>
                  <a:pt x="446" y="145"/>
                </a:cubicBezTo>
                <a:cubicBezTo>
                  <a:pt x="447" y="165"/>
                  <a:pt x="451" y="186"/>
                  <a:pt x="449" y="206"/>
                </a:cubicBezTo>
                <a:cubicBezTo>
                  <a:pt x="446" y="233"/>
                  <a:pt x="432" y="253"/>
                  <a:pt x="409" y="268"/>
                </a:cubicBezTo>
                <a:cubicBezTo>
                  <a:pt x="395" y="277"/>
                  <a:pt x="379" y="280"/>
                  <a:pt x="363" y="280"/>
                </a:cubicBezTo>
                <a:cubicBezTo>
                  <a:pt x="354" y="280"/>
                  <a:pt x="346" y="280"/>
                  <a:pt x="338" y="280"/>
                </a:cubicBezTo>
                <a:cubicBezTo>
                  <a:pt x="331" y="280"/>
                  <a:pt x="329" y="283"/>
                  <a:pt x="329" y="289"/>
                </a:cubicBezTo>
                <a:cubicBezTo>
                  <a:pt x="329" y="300"/>
                  <a:pt x="329" y="311"/>
                  <a:pt x="329" y="322"/>
                </a:cubicBezTo>
                <a:cubicBezTo>
                  <a:pt x="329" y="328"/>
                  <a:pt x="331" y="331"/>
                  <a:pt x="338" y="331"/>
                </a:cubicBezTo>
                <a:cubicBezTo>
                  <a:pt x="355" y="332"/>
                  <a:pt x="371" y="333"/>
                  <a:pt x="388" y="335"/>
                </a:cubicBezTo>
                <a:cubicBezTo>
                  <a:pt x="404" y="337"/>
                  <a:pt x="414" y="345"/>
                  <a:pt x="423" y="359"/>
                </a:cubicBezTo>
                <a:cubicBezTo>
                  <a:pt x="447" y="400"/>
                  <a:pt x="474" y="439"/>
                  <a:pt x="505" y="474"/>
                </a:cubicBezTo>
                <a:cubicBezTo>
                  <a:pt x="515" y="485"/>
                  <a:pt x="526" y="497"/>
                  <a:pt x="539" y="506"/>
                </a:cubicBezTo>
                <a:cubicBezTo>
                  <a:pt x="542" y="509"/>
                  <a:pt x="545" y="511"/>
                  <a:pt x="548" y="513"/>
                </a:cubicBezTo>
                <a:cubicBezTo>
                  <a:pt x="551" y="515"/>
                  <a:pt x="553" y="517"/>
                  <a:pt x="556" y="515"/>
                </a:cubicBezTo>
                <a:cubicBezTo>
                  <a:pt x="560" y="507"/>
                  <a:pt x="561" y="498"/>
                  <a:pt x="561" y="490"/>
                </a:cubicBezTo>
                <a:cubicBezTo>
                  <a:pt x="562" y="460"/>
                  <a:pt x="561" y="430"/>
                  <a:pt x="557" y="400"/>
                </a:cubicBezTo>
                <a:cubicBezTo>
                  <a:pt x="556" y="395"/>
                  <a:pt x="556" y="390"/>
                  <a:pt x="557" y="385"/>
                </a:cubicBezTo>
                <a:cubicBezTo>
                  <a:pt x="564" y="371"/>
                  <a:pt x="574" y="361"/>
                  <a:pt x="592" y="363"/>
                </a:cubicBezTo>
                <a:cubicBezTo>
                  <a:pt x="600" y="364"/>
                  <a:pt x="603" y="358"/>
                  <a:pt x="607" y="353"/>
                </a:cubicBezTo>
                <a:cubicBezTo>
                  <a:pt x="620" y="338"/>
                  <a:pt x="637" y="326"/>
                  <a:pt x="656" y="320"/>
                </a:cubicBezTo>
                <a:cubicBezTo>
                  <a:pt x="666" y="318"/>
                  <a:pt x="669" y="320"/>
                  <a:pt x="671" y="330"/>
                </a:cubicBezTo>
                <a:cubicBezTo>
                  <a:pt x="667" y="334"/>
                  <a:pt x="667" y="339"/>
                  <a:pt x="666" y="345"/>
                </a:cubicBezTo>
                <a:cubicBezTo>
                  <a:pt x="661" y="363"/>
                  <a:pt x="650" y="377"/>
                  <a:pt x="632" y="386"/>
                </a:cubicBezTo>
                <a:cubicBezTo>
                  <a:pt x="615" y="395"/>
                  <a:pt x="616" y="395"/>
                  <a:pt x="618" y="415"/>
                </a:cubicBezTo>
                <a:cubicBezTo>
                  <a:pt x="622" y="451"/>
                  <a:pt x="625" y="487"/>
                  <a:pt x="616" y="524"/>
                </a:cubicBezTo>
                <a:cubicBezTo>
                  <a:pt x="610" y="547"/>
                  <a:pt x="599" y="567"/>
                  <a:pt x="574" y="575"/>
                </a:cubicBezTo>
                <a:cubicBezTo>
                  <a:pt x="570" y="576"/>
                  <a:pt x="566" y="576"/>
                  <a:pt x="562" y="577"/>
                </a:cubicBezTo>
                <a:cubicBezTo>
                  <a:pt x="557" y="579"/>
                  <a:pt x="552" y="580"/>
                  <a:pt x="546" y="576"/>
                </a:cubicBezTo>
                <a:cubicBezTo>
                  <a:pt x="534" y="572"/>
                  <a:pt x="522" y="567"/>
                  <a:pt x="511" y="559"/>
                </a:cubicBezTo>
                <a:cubicBezTo>
                  <a:pt x="501" y="557"/>
                  <a:pt x="496" y="550"/>
                  <a:pt x="489" y="544"/>
                </a:cubicBezTo>
                <a:cubicBezTo>
                  <a:pt x="469" y="525"/>
                  <a:pt x="449" y="505"/>
                  <a:pt x="432" y="482"/>
                </a:cubicBezTo>
                <a:cubicBezTo>
                  <a:pt x="433" y="490"/>
                  <a:pt x="433" y="498"/>
                  <a:pt x="432" y="506"/>
                </a:cubicBezTo>
                <a:cubicBezTo>
                  <a:pt x="432" y="509"/>
                  <a:pt x="433" y="512"/>
                  <a:pt x="429" y="514"/>
                </a:cubicBezTo>
                <a:cubicBezTo>
                  <a:pt x="427" y="513"/>
                  <a:pt x="424" y="513"/>
                  <a:pt x="421" y="514"/>
                </a:cubicBezTo>
                <a:cubicBezTo>
                  <a:pt x="401" y="521"/>
                  <a:pt x="381" y="521"/>
                  <a:pt x="360" y="518"/>
                </a:cubicBezTo>
                <a:cubicBezTo>
                  <a:pt x="357" y="518"/>
                  <a:pt x="354" y="518"/>
                  <a:pt x="351" y="518"/>
                </a:cubicBezTo>
                <a:cubicBezTo>
                  <a:pt x="346" y="518"/>
                  <a:pt x="344" y="515"/>
                  <a:pt x="341" y="512"/>
                </a:cubicBezTo>
                <a:cubicBezTo>
                  <a:pt x="334" y="508"/>
                  <a:pt x="326" y="506"/>
                  <a:pt x="319" y="503"/>
                </a:cubicBezTo>
                <a:cubicBezTo>
                  <a:pt x="308" y="498"/>
                  <a:pt x="296" y="493"/>
                  <a:pt x="285" y="488"/>
                </a:cubicBezTo>
                <a:cubicBezTo>
                  <a:pt x="278" y="486"/>
                  <a:pt x="272" y="484"/>
                  <a:pt x="265" y="485"/>
                </a:cubicBezTo>
                <a:cubicBezTo>
                  <a:pt x="250" y="479"/>
                  <a:pt x="237" y="470"/>
                  <a:pt x="225" y="461"/>
                </a:cubicBezTo>
                <a:cubicBezTo>
                  <a:pt x="208" y="450"/>
                  <a:pt x="193" y="438"/>
                  <a:pt x="179" y="423"/>
                </a:cubicBezTo>
                <a:cubicBezTo>
                  <a:pt x="178" y="418"/>
                  <a:pt x="175" y="416"/>
                  <a:pt x="170" y="419"/>
                </a:cubicBezTo>
                <a:cubicBezTo>
                  <a:pt x="137" y="433"/>
                  <a:pt x="105" y="449"/>
                  <a:pt x="80" y="475"/>
                </a:cubicBezTo>
                <a:cubicBezTo>
                  <a:pt x="74" y="480"/>
                  <a:pt x="70" y="486"/>
                  <a:pt x="66" y="492"/>
                </a:cubicBezTo>
                <a:cubicBezTo>
                  <a:pt x="61" y="503"/>
                  <a:pt x="62" y="507"/>
                  <a:pt x="73" y="512"/>
                </a:cubicBezTo>
                <a:cubicBezTo>
                  <a:pt x="74" y="513"/>
                  <a:pt x="76" y="513"/>
                  <a:pt x="78" y="514"/>
                </a:cubicBezTo>
                <a:cubicBezTo>
                  <a:pt x="96" y="522"/>
                  <a:pt x="116" y="525"/>
                  <a:pt x="136" y="527"/>
                </a:cubicBezTo>
                <a:cubicBezTo>
                  <a:pt x="152" y="529"/>
                  <a:pt x="168" y="531"/>
                  <a:pt x="184" y="528"/>
                </a:cubicBezTo>
                <a:cubicBezTo>
                  <a:pt x="187" y="527"/>
                  <a:pt x="189" y="528"/>
                  <a:pt x="191" y="529"/>
                </a:cubicBezTo>
                <a:cubicBezTo>
                  <a:pt x="199" y="530"/>
                  <a:pt x="205" y="529"/>
                  <a:pt x="211" y="523"/>
                </a:cubicBezTo>
                <a:cubicBezTo>
                  <a:pt x="219" y="513"/>
                  <a:pt x="230" y="508"/>
                  <a:pt x="241" y="501"/>
                </a:cubicBezTo>
                <a:cubicBezTo>
                  <a:pt x="242" y="501"/>
                  <a:pt x="241" y="502"/>
                  <a:pt x="242" y="501"/>
                </a:cubicBezTo>
                <a:cubicBezTo>
                  <a:pt x="269" y="489"/>
                  <a:pt x="282" y="495"/>
                  <a:pt x="297" y="522"/>
                </a:cubicBezTo>
                <a:cubicBezTo>
                  <a:pt x="303" y="534"/>
                  <a:pt x="307" y="547"/>
                  <a:pt x="306" y="561"/>
                </a:cubicBezTo>
                <a:cubicBezTo>
                  <a:pt x="305" y="569"/>
                  <a:pt x="304" y="576"/>
                  <a:pt x="299" y="581"/>
                </a:cubicBezTo>
                <a:cubicBezTo>
                  <a:pt x="294" y="586"/>
                  <a:pt x="289" y="588"/>
                  <a:pt x="284" y="584"/>
                </a:cubicBezTo>
                <a:cubicBezTo>
                  <a:pt x="276" y="580"/>
                  <a:pt x="269" y="582"/>
                  <a:pt x="263" y="586"/>
                </a:cubicBezTo>
                <a:cubicBezTo>
                  <a:pt x="253" y="592"/>
                  <a:pt x="242" y="595"/>
                  <a:pt x="231" y="595"/>
                </a:cubicBezTo>
                <a:cubicBezTo>
                  <a:pt x="226" y="594"/>
                  <a:pt x="221" y="594"/>
                  <a:pt x="217" y="592"/>
                </a:cubicBezTo>
                <a:cubicBezTo>
                  <a:pt x="213" y="590"/>
                  <a:pt x="210" y="590"/>
                  <a:pt x="206" y="591"/>
                </a:cubicBezTo>
                <a:cubicBezTo>
                  <a:pt x="204" y="592"/>
                  <a:pt x="202" y="592"/>
                  <a:pt x="201" y="592"/>
                </a:cubicBezTo>
                <a:cubicBezTo>
                  <a:pt x="191" y="591"/>
                  <a:pt x="191" y="591"/>
                  <a:pt x="190" y="601"/>
                </a:cubicBezTo>
                <a:cubicBezTo>
                  <a:pt x="189" y="607"/>
                  <a:pt x="189" y="607"/>
                  <a:pt x="184" y="607"/>
                </a:cubicBezTo>
                <a:cubicBezTo>
                  <a:pt x="181" y="592"/>
                  <a:pt x="181" y="593"/>
                  <a:pt x="165" y="591"/>
                </a:cubicBezTo>
                <a:cubicBezTo>
                  <a:pt x="152" y="589"/>
                  <a:pt x="138" y="591"/>
                  <a:pt x="125" y="588"/>
                </a:cubicBezTo>
                <a:cubicBezTo>
                  <a:pt x="122" y="588"/>
                  <a:pt x="118" y="587"/>
                  <a:pt x="116" y="585"/>
                </a:cubicBezTo>
                <a:close/>
              </a:path>
            </a:pathLst>
          </a:custGeom>
          <a:solidFill>
            <a:srgbClr val="F4BC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0" name="Freeform 6"/>
          <p:cNvSpPr>
            <a:spLocks/>
          </p:cNvSpPr>
          <p:nvPr/>
        </p:nvSpPr>
        <p:spPr bwMode="auto">
          <a:xfrm>
            <a:off x="2484438" y="3273425"/>
            <a:ext cx="682625" cy="1662113"/>
          </a:xfrm>
          <a:custGeom>
            <a:avLst/>
            <a:gdLst>
              <a:gd name="T0" fmla="*/ 179 w 249"/>
              <a:gd name="T1" fmla="*/ 605 h 605"/>
              <a:gd name="T2" fmla="*/ 131 w 249"/>
              <a:gd name="T3" fmla="*/ 546 h 605"/>
              <a:gd name="T4" fmla="*/ 90 w 249"/>
              <a:gd name="T5" fmla="*/ 483 h 605"/>
              <a:gd name="T6" fmla="*/ 53 w 249"/>
              <a:gd name="T7" fmla="*/ 466 h 605"/>
              <a:gd name="T8" fmla="*/ 6 w 249"/>
              <a:gd name="T9" fmla="*/ 462 h 605"/>
              <a:gd name="T10" fmla="*/ 0 w 249"/>
              <a:gd name="T11" fmla="*/ 456 h 605"/>
              <a:gd name="T12" fmla="*/ 0 w 249"/>
              <a:gd name="T13" fmla="*/ 414 h 605"/>
              <a:gd name="T14" fmla="*/ 8 w 249"/>
              <a:gd name="T15" fmla="*/ 407 h 605"/>
              <a:gd name="T16" fmla="*/ 61 w 249"/>
              <a:gd name="T17" fmla="*/ 404 h 605"/>
              <a:gd name="T18" fmla="*/ 121 w 249"/>
              <a:gd name="T19" fmla="*/ 317 h 605"/>
              <a:gd name="T20" fmla="*/ 114 w 249"/>
              <a:gd name="T21" fmla="*/ 231 h 605"/>
              <a:gd name="T22" fmla="*/ 114 w 249"/>
              <a:gd name="T23" fmla="*/ 195 h 605"/>
              <a:gd name="T24" fmla="*/ 111 w 249"/>
              <a:gd name="T25" fmla="*/ 184 h 605"/>
              <a:gd name="T26" fmla="*/ 77 w 249"/>
              <a:gd name="T27" fmla="*/ 93 h 605"/>
              <a:gd name="T28" fmla="*/ 42 w 249"/>
              <a:gd name="T29" fmla="*/ 65 h 605"/>
              <a:gd name="T30" fmla="*/ 12 w 249"/>
              <a:gd name="T31" fmla="*/ 54 h 605"/>
              <a:gd name="T32" fmla="*/ 4 w 249"/>
              <a:gd name="T33" fmla="*/ 50 h 605"/>
              <a:gd name="T34" fmla="*/ 36 w 249"/>
              <a:gd name="T35" fmla="*/ 35 h 605"/>
              <a:gd name="T36" fmla="*/ 101 w 249"/>
              <a:gd name="T37" fmla="*/ 7 h 605"/>
              <a:gd name="T38" fmla="*/ 122 w 249"/>
              <a:gd name="T39" fmla="*/ 0 h 605"/>
              <a:gd name="T40" fmla="*/ 138 w 249"/>
              <a:gd name="T41" fmla="*/ 36 h 605"/>
              <a:gd name="T42" fmla="*/ 223 w 249"/>
              <a:gd name="T43" fmla="*/ 112 h 605"/>
              <a:gd name="T44" fmla="*/ 249 w 249"/>
              <a:gd name="T45" fmla="*/ 119 h 605"/>
              <a:gd name="T46" fmla="*/ 230 w 249"/>
              <a:gd name="T47" fmla="*/ 208 h 605"/>
              <a:gd name="T48" fmla="*/ 222 w 249"/>
              <a:gd name="T49" fmla="*/ 272 h 605"/>
              <a:gd name="T50" fmla="*/ 219 w 249"/>
              <a:gd name="T51" fmla="*/ 317 h 605"/>
              <a:gd name="T52" fmla="*/ 212 w 249"/>
              <a:gd name="T53" fmla="*/ 327 h 605"/>
              <a:gd name="T54" fmla="*/ 194 w 249"/>
              <a:gd name="T55" fmla="*/ 325 h 605"/>
              <a:gd name="T56" fmla="*/ 193 w 249"/>
              <a:gd name="T57" fmla="*/ 316 h 605"/>
              <a:gd name="T58" fmla="*/ 209 w 249"/>
              <a:gd name="T59" fmla="*/ 186 h 605"/>
              <a:gd name="T60" fmla="*/ 208 w 249"/>
              <a:gd name="T61" fmla="*/ 186 h 605"/>
              <a:gd name="T62" fmla="*/ 208 w 249"/>
              <a:gd name="T63" fmla="*/ 187 h 605"/>
              <a:gd name="T64" fmla="*/ 192 w 249"/>
              <a:gd name="T65" fmla="*/ 279 h 605"/>
              <a:gd name="T66" fmla="*/ 186 w 249"/>
              <a:gd name="T67" fmla="*/ 321 h 605"/>
              <a:gd name="T68" fmla="*/ 181 w 249"/>
              <a:gd name="T69" fmla="*/ 344 h 605"/>
              <a:gd name="T70" fmla="*/ 183 w 249"/>
              <a:gd name="T71" fmla="*/ 353 h 605"/>
              <a:gd name="T72" fmla="*/ 182 w 249"/>
              <a:gd name="T73" fmla="*/ 388 h 605"/>
              <a:gd name="T74" fmla="*/ 179 w 249"/>
              <a:gd name="T75" fmla="*/ 525 h 605"/>
              <a:gd name="T76" fmla="*/ 181 w 249"/>
              <a:gd name="T77" fmla="*/ 597 h 605"/>
              <a:gd name="T78" fmla="*/ 179 w 249"/>
              <a:gd name="T79" fmla="*/ 605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49" h="605">
                <a:moveTo>
                  <a:pt x="179" y="605"/>
                </a:moveTo>
                <a:cubicBezTo>
                  <a:pt x="161" y="587"/>
                  <a:pt x="146" y="566"/>
                  <a:pt x="131" y="546"/>
                </a:cubicBezTo>
                <a:cubicBezTo>
                  <a:pt x="116" y="525"/>
                  <a:pt x="103" y="505"/>
                  <a:pt x="90" y="483"/>
                </a:cubicBezTo>
                <a:cubicBezTo>
                  <a:pt x="82" y="468"/>
                  <a:pt x="67" y="468"/>
                  <a:pt x="53" y="466"/>
                </a:cubicBezTo>
                <a:cubicBezTo>
                  <a:pt x="38" y="464"/>
                  <a:pt x="22" y="462"/>
                  <a:pt x="6" y="462"/>
                </a:cubicBezTo>
                <a:cubicBezTo>
                  <a:pt x="1" y="462"/>
                  <a:pt x="0" y="460"/>
                  <a:pt x="0" y="456"/>
                </a:cubicBezTo>
                <a:cubicBezTo>
                  <a:pt x="0" y="442"/>
                  <a:pt x="1" y="428"/>
                  <a:pt x="0" y="414"/>
                </a:cubicBezTo>
                <a:cubicBezTo>
                  <a:pt x="0" y="408"/>
                  <a:pt x="3" y="407"/>
                  <a:pt x="8" y="407"/>
                </a:cubicBezTo>
                <a:cubicBezTo>
                  <a:pt x="26" y="407"/>
                  <a:pt x="44" y="408"/>
                  <a:pt x="61" y="404"/>
                </a:cubicBezTo>
                <a:cubicBezTo>
                  <a:pt x="100" y="394"/>
                  <a:pt x="125" y="356"/>
                  <a:pt x="121" y="317"/>
                </a:cubicBezTo>
                <a:cubicBezTo>
                  <a:pt x="118" y="288"/>
                  <a:pt x="116" y="260"/>
                  <a:pt x="114" y="231"/>
                </a:cubicBezTo>
                <a:cubicBezTo>
                  <a:pt x="113" y="219"/>
                  <a:pt x="116" y="207"/>
                  <a:pt x="114" y="195"/>
                </a:cubicBezTo>
                <a:cubicBezTo>
                  <a:pt x="109" y="192"/>
                  <a:pt x="111" y="188"/>
                  <a:pt x="111" y="184"/>
                </a:cubicBezTo>
                <a:cubicBezTo>
                  <a:pt x="108" y="150"/>
                  <a:pt x="100" y="119"/>
                  <a:pt x="77" y="93"/>
                </a:cubicBezTo>
                <a:cubicBezTo>
                  <a:pt x="68" y="80"/>
                  <a:pt x="56" y="72"/>
                  <a:pt x="42" y="65"/>
                </a:cubicBezTo>
                <a:cubicBezTo>
                  <a:pt x="33" y="60"/>
                  <a:pt x="22" y="57"/>
                  <a:pt x="12" y="54"/>
                </a:cubicBezTo>
                <a:cubicBezTo>
                  <a:pt x="9" y="54"/>
                  <a:pt x="5" y="54"/>
                  <a:pt x="4" y="50"/>
                </a:cubicBezTo>
                <a:cubicBezTo>
                  <a:pt x="15" y="47"/>
                  <a:pt x="25" y="41"/>
                  <a:pt x="36" y="35"/>
                </a:cubicBezTo>
                <a:cubicBezTo>
                  <a:pt x="57" y="24"/>
                  <a:pt x="79" y="15"/>
                  <a:pt x="101" y="7"/>
                </a:cubicBezTo>
                <a:cubicBezTo>
                  <a:pt x="108" y="4"/>
                  <a:pt x="115" y="2"/>
                  <a:pt x="122" y="0"/>
                </a:cubicBezTo>
                <a:cubicBezTo>
                  <a:pt x="125" y="13"/>
                  <a:pt x="129" y="25"/>
                  <a:pt x="138" y="36"/>
                </a:cubicBezTo>
                <a:cubicBezTo>
                  <a:pt x="161" y="67"/>
                  <a:pt x="188" y="93"/>
                  <a:pt x="223" y="112"/>
                </a:cubicBezTo>
                <a:cubicBezTo>
                  <a:pt x="231" y="116"/>
                  <a:pt x="240" y="116"/>
                  <a:pt x="249" y="119"/>
                </a:cubicBezTo>
                <a:cubicBezTo>
                  <a:pt x="241" y="148"/>
                  <a:pt x="235" y="178"/>
                  <a:pt x="230" y="208"/>
                </a:cubicBezTo>
                <a:cubicBezTo>
                  <a:pt x="227" y="229"/>
                  <a:pt x="224" y="251"/>
                  <a:pt x="222" y="272"/>
                </a:cubicBezTo>
                <a:cubicBezTo>
                  <a:pt x="221" y="287"/>
                  <a:pt x="218" y="302"/>
                  <a:pt x="219" y="317"/>
                </a:cubicBezTo>
                <a:cubicBezTo>
                  <a:pt x="220" y="322"/>
                  <a:pt x="216" y="324"/>
                  <a:pt x="212" y="327"/>
                </a:cubicBezTo>
                <a:cubicBezTo>
                  <a:pt x="206" y="329"/>
                  <a:pt x="199" y="332"/>
                  <a:pt x="194" y="325"/>
                </a:cubicBezTo>
                <a:cubicBezTo>
                  <a:pt x="193" y="322"/>
                  <a:pt x="193" y="319"/>
                  <a:pt x="193" y="316"/>
                </a:cubicBezTo>
                <a:cubicBezTo>
                  <a:pt x="194" y="272"/>
                  <a:pt x="198" y="229"/>
                  <a:pt x="209" y="186"/>
                </a:cubicBezTo>
                <a:cubicBezTo>
                  <a:pt x="209" y="185"/>
                  <a:pt x="207" y="186"/>
                  <a:pt x="208" y="186"/>
                </a:cubicBezTo>
                <a:cubicBezTo>
                  <a:pt x="208" y="186"/>
                  <a:pt x="208" y="186"/>
                  <a:pt x="208" y="187"/>
                </a:cubicBezTo>
                <a:cubicBezTo>
                  <a:pt x="202" y="217"/>
                  <a:pt x="196" y="248"/>
                  <a:pt x="192" y="279"/>
                </a:cubicBezTo>
                <a:cubicBezTo>
                  <a:pt x="190" y="293"/>
                  <a:pt x="188" y="307"/>
                  <a:pt x="186" y="321"/>
                </a:cubicBezTo>
                <a:cubicBezTo>
                  <a:pt x="179" y="327"/>
                  <a:pt x="179" y="335"/>
                  <a:pt x="181" y="344"/>
                </a:cubicBezTo>
                <a:cubicBezTo>
                  <a:pt x="182" y="347"/>
                  <a:pt x="183" y="350"/>
                  <a:pt x="183" y="353"/>
                </a:cubicBezTo>
                <a:cubicBezTo>
                  <a:pt x="184" y="365"/>
                  <a:pt x="182" y="376"/>
                  <a:pt x="182" y="388"/>
                </a:cubicBezTo>
                <a:cubicBezTo>
                  <a:pt x="179" y="434"/>
                  <a:pt x="177" y="479"/>
                  <a:pt x="179" y="525"/>
                </a:cubicBezTo>
                <a:cubicBezTo>
                  <a:pt x="180" y="549"/>
                  <a:pt x="179" y="573"/>
                  <a:pt x="181" y="597"/>
                </a:cubicBezTo>
                <a:cubicBezTo>
                  <a:pt x="181" y="600"/>
                  <a:pt x="182" y="603"/>
                  <a:pt x="179" y="605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1" name="Freeform 7"/>
          <p:cNvSpPr>
            <a:spLocks/>
          </p:cNvSpPr>
          <p:nvPr/>
        </p:nvSpPr>
        <p:spPr bwMode="auto">
          <a:xfrm>
            <a:off x="2060576" y="5026025"/>
            <a:ext cx="719138" cy="760413"/>
          </a:xfrm>
          <a:custGeom>
            <a:avLst/>
            <a:gdLst>
              <a:gd name="T0" fmla="*/ 178 w 262"/>
              <a:gd name="T1" fmla="*/ 8 h 277"/>
              <a:gd name="T2" fmla="*/ 189 w 262"/>
              <a:gd name="T3" fmla="*/ 7 h 277"/>
              <a:gd name="T4" fmla="*/ 251 w 262"/>
              <a:gd name="T5" fmla="*/ 1 h 277"/>
              <a:gd name="T6" fmla="*/ 258 w 262"/>
              <a:gd name="T7" fmla="*/ 5 h 277"/>
              <a:gd name="T8" fmla="*/ 261 w 262"/>
              <a:gd name="T9" fmla="*/ 15 h 277"/>
              <a:gd name="T10" fmla="*/ 261 w 262"/>
              <a:gd name="T11" fmla="*/ 119 h 277"/>
              <a:gd name="T12" fmla="*/ 253 w 262"/>
              <a:gd name="T13" fmla="*/ 214 h 277"/>
              <a:gd name="T14" fmla="*/ 250 w 262"/>
              <a:gd name="T15" fmla="*/ 226 h 277"/>
              <a:gd name="T16" fmla="*/ 218 w 262"/>
              <a:gd name="T17" fmla="*/ 262 h 277"/>
              <a:gd name="T18" fmla="*/ 164 w 262"/>
              <a:gd name="T19" fmla="*/ 274 h 277"/>
              <a:gd name="T20" fmla="*/ 52 w 262"/>
              <a:gd name="T21" fmla="*/ 267 h 277"/>
              <a:gd name="T22" fmla="*/ 18 w 262"/>
              <a:gd name="T23" fmla="*/ 254 h 277"/>
              <a:gd name="T24" fmla="*/ 2 w 262"/>
              <a:gd name="T25" fmla="*/ 226 h 277"/>
              <a:gd name="T26" fmla="*/ 2 w 262"/>
              <a:gd name="T27" fmla="*/ 216 h 277"/>
              <a:gd name="T28" fmla="*/ 11 w 262"/>
              <a:gd name="T29" fmla="*/ 108 h 277"/>
              <a:gd name="T30" fmla="*/ 14 w 262"/>
              <a:gd name="T31" fmla="*/ 99 h 277"/>
              <a:gd name="T32" fmla="*/ 15 w 262"/>
              <a:gd name="T33" fmla="*/ 90 h 277"/>
              <a:gd name="T34" fmla="*/ 26 w 262"/>
              <a:gd name="T35" fmla="*/ 80 h 277"/>
              <a:gd name="T36" fmla="*/ 33 w 262"/>
              <a:gd name="T37" fmla="*/ 82 h 277"/>
              <a:gd name="T38" fmla="*/ 33 w 262"/>
              <a:gd name="T39" fmla="*/ 91 h 277"/>
              <a:gd name="T40" fmla="*/ 49 w 262"/>
              <a:gd name="T41" fmla="*/ 122 h 277"/>
              <a:gd name="T42" fmla="*/ 87 w 262"/>
              <a:gd name="T43" fmla="*/ 137 h 277"/>
              <a:gd name="T44" fmla="*/ 105 w 262"/>
              <a:gd name="T45" fmla="*/ 144 h 277"/>
              <a:gd name="T46" fmla="*/ 140 w 262"/>
              <a:gd name="T47" fmla="*/ 129 h 277"/>
              <a:gd name="T48" fmla="*/ 177 w 262"/>
              <a:gd name="T49" fmla="*/ 38 h 277"/>
              <a:gd name="T50" fmla="*/ 178 w 262"/>
              <a:gd name="T51" fmla="*/ 13 h 277"/>
              <a:gd name="T52" fmla="*/ 178 w 262"/>
              <a:gd name="T53" fmla="*/ 8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62" h="277">
                <a:moveTo>
                  <a:pt x="178" y="8"/>
                </a:moveTo>
                <a:cubicBezTo>
                  <a:pt x="181" y="5"/>
                  <a:pt x="185" y="6"/>
                  <a:pt x="189" y="7"/>
                </a:cubicBezTo>
                <a:cubicBezTo>
                  <a:pt x="210" y="10"/>
                  <a:pt x="231" y="10"/>
                  <a:pt x="251" y="1"/>
                </a:cubicBezTo>
                <a:cubicBezTo>
                  <a:pt x="255" y="0"/>
                  <a:pt x="257" y="2"/>
                  <a:pt x="258" y="5"/>
                </a:cubicBezTo>
                <a:cubicBezTo>
                  <a:pt x="261" y="8"/>
                  <a:pt x="261" y="12"/>
                  <a:pt x="261" y="15"/>
                </a:cubicBezTo>
                <a:cubicBezTo>
                  <a:pt x="261" y="50"/>
                  <a:pt x="262" y="84"/>
                  <a:pt x="261" y="119"/>
                </a:cubicBezTo>
                <a:cubicBezTo>
                  <a:pt x="260" y="151"/>
                  <a:pt x="257" y="182"/>
                  <a:pt x="253" y="214"/>
                </a:cubicBezTo>
                <a:cubicBezTo>
                  <a:pt x="253" y="218"/>
                  <a:pt x="252" y="223"/>
                  <a:pt x="250" y="226"/>
                </a:cubicBezTo>
                <a:cubicBezTo>
                  <a:pt x="249" y="247"/>
                  <a:pt x="235" y="256"/>
                  <a:pt x="218" y="262"/>
                </a:cubicBezTo>
                <a:cubicBezTo>
                  <a:pt x="201" y="269"/>
                  <a:pt x="183" y="272"/>
                  <a:pt x="164" y="274"/>
                </a:cubicBezTo>
                <a:cubicBezTo>
                  <a:pt x="127" y="277"/>
                  <a:pt x="89" y="276"/>
                  <a:pt x="52" y="267"/>
                </a:cubicBezTo>
                <a:cubicBezTo>
                  <a:pt x="40" y="264"/>
                  <a:pt x="29" y="260"/>
                  <a:pt x="18" y="254"/>
                </a:cubicBezTo>
                <a:cubicBezTo>
                  <a:pt x="7" y="248"/>
                  <a:pt x="0" y="239"/>
                  <a:pt x="2" y="226"/>
                </a:cubicBezTo>
                <a:cubicBezTo>
                  <a:pt x="0" y="223"/>
                  <a:pt x="1" y="219"/>
                  <a:pt x="2" y="216"/>
                </a:cubicBezTo>
                <a:cubicBezTo>
                  <a:pt x="6" y="180"/>
                  <a:pt x="10" y="144"/>
                  <a:pt x="11" y="108"/>
                </a:cubicBezTo>
                <a:cubicBezTo>
                  <a:pt x="11" y="105"/>
                  <a:pt x="11" y="102"/>
                  <a:pt x="14" y="99"/>
                </a:cubicBezTo>
                <a:cubicBezTo>
                  <a:pt x="16" y="96"/>
                  <a:pt x="15" y="93"/>
                  <a:pt x="15" y="90"/>
                </a:cubicBezTo>
                <a:cubicBezTo>
                  <a:pt x="15" y="79"/>
                  <a:pt x="16" y="79"/>
                  <a:pt x="26" y="80"/>
                </a:cubicBezTo>
                <a:cubicBezTo>
                  <a:pt x="29" y="80"/>
                  <a:pt x="32" y="79"/>
                  <a:pt x="33" y="82"/>
                </a:cubicBezTo>
                <a:cubicBezTo>
                  <a:pt x="36" y="85"/>
                  <a:pt x="34" y="88"/>
                  <a:pt x="33" y="91"/>
                </a:cubicBezTo>
                <a:cubicBezTo>
                  <a:pt x="31" y="105"/>
                  <a:pt x="37" y="116"/>
                  <a:pt x="49" y="122"/>
                </a:cubicBezTo>
                <a:cubicBezTo>
                  <a:pt x="62" y="127"/>
                  <a:pt x="75" y="132"/>
                  <a:pt x="87" y="137"/>
                </a:cubicBezTo>
                <a:cubicBezTo>
                  <a:pt x="93" y="140"/>
                  <a:pt x="99" y="142"/>
                  <a:pt x="105" y="144"/>
                </a:cubicBezTo>
                <a:cubicBezTo>
                  <a:pt x="120" y="149"/>
                  <a:pt x="134" y="144"/>
                  <a:pt x="140" y="129"/>
                </a:cubicBezTo>
                <a:cubicBezTo>
                  <a:pt x="153" y="99"/>
                  <a:pt x="165" y="69"/>
                  <a:pt x="177" y="38"/>
                </a:cubicBezTo>
                <a:cubicBezTo>
                  <a:pt x="180" y="30"/>
                  <a:pt x="182" y="22"/>
                  <a:pt x="178" y="13"/>
                </a:cubicBezTo>
                <a:cubicBezTo>
                  <a:pt x="177" y="12"/>
                  <a:pt x="177" y="10"/>
                  <a:pt x="178" y="8"/>
                </a:cubicBezTo>
                <a:close/>
              </a:path>
            </a:pathLst>
          </a:custGeom>
          <a:solidFill>
            <a:srgbClr val="F0A9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2" name="Freeform 8"/>
          <p:cNvSpPr>
            <a:spLocks/>
          </p:cNvSpPr>
          <p:nvPr/>
        </p:nvSpPr>
        <p:spPr bwMode="auto">
          <a:xfrm>
            <a:off x="1627188" y="3797300"/>
            <a:ext cx="677863" cy="1050925"/>
          </a:xfrm>
          <a:custGeom>
            <a:avLst/>
            <a:gdLst>
              <a:gd name="T0" fmla="*/ 170 w 247"/>
              <a:gd name="T1" fmla="*/ 61 h 382"/>
              <a:gd name="T2" fmla="*/ 169 w 247"/>
              <a:gd name="T3" fmla="*/ 63 h 382"/>
              <a:gd name="T4" fmla="*/ 151 w 247"/>
              <a:gd name="T5" fmla="*/ 111 h 382"/>
              <a:gd name="T6" fmla="*/ 192 w 247"/>
              <a:gd name="T7" fmla="*/ 133 h 382"/>
              <a:gd name="T8" fmla="*/ 197 w 247"/>
              <a:gd name="T9" fmla="*/ 136 h 382"/>
              <a:gd name="T10" fmla="*/ 243 w 247"/>
              <a:gd name="T11" fmla="*/ 196 h 382"/>
              <a:gd name="T12" fmla="*/ 243 w 247"/>
              <a:gd name="T13" fmla="*/ 228 h 382"/>
              <a:gd name="T14" fmla="*/ 243 w 247"/>
              <a:gd name="T15" fmla="*/ 269 h 382"/>
              <a:gd name="T16" fmla="*/ 237 w 247"/>
              <a:gd name="T17" fmla="*/ 277 h 382"/>
              <a:gd name="T18" fmla="*/ 77 w 247"/>
              <a:gd name="T19" fmla="*/ 331 h 382"/>
              <a:gd name="T20" fmla="*/ 73 w 247"/>
              <a:gd name="T21" fmla="*/ 332 h 382"/>
              <a:gd name="T22" fmla="*/ 72 w 247"/>
              <a:gd name="T23" fmla="*/ 326 h 382"/>
              <a:gd name="T24" fmla="*/ 102 w 247"/>
              <a:gd name="T25" fmla="*/ 163 h 382"/>
              <a:gd name="T26" fmla="*/ 76 w 247"/>
              <a:gd name="T27" fmla="*/ 255 h 382"/>
              <a:gd name="T28" fmla="*/ 56 w 247"/>
              <a:gd name="T29" fmla="*/ 338 h 382"/>
              <a:gd name="T30" fmla="*/ 52 w 247"/>
              <a:gd name="T31" fmla="*/ 347 h 382"/>
              <a:gd name="T32" fmla="*/ 13 w 247"/>
              <a:gd name="T33" fmla="*/ 382 h 382"/>
              <a:gd name="T34" fmla="*/ 16 w 247"/>
              <a:gd name="T35" fmla="*/ 362 h 382"/>
              <a:gd name="T36" fmla="*/ 12 w 247"/>
              <a:gd name="T37" fmla="*/ 352 h 382"/>
              <a:gd name="T38" fmla="*/ 2 w 247"/>
              <a:gd name="T39" fmla="*/ 333 h 382"/>
              <a:gd name="T40" fmla="*/ 16 w 247"/>
              <a:gd name="T41" fmla="*/ 320 h 382"/>
              <a:gd name="T42" fmla="*/ 25 w 247"/>
              <a:gd name="T43" fmla="*/ 311 h 382"/>
              <a:gd name="T44" fmla="*/ 46 w 247"/>
              <a:gd name="T45" fmla="*/ 226 h 382"/>
              <a:gd name="T46" fmla="*/ 85 w 247"/>
              <a:gd name="T47" fmla="*/ 121 h 382"/>
              <a:gd name="T48" fmla="*/ 126 w 247"/>
              <a:gd name="T49" fmla="*/ 43 h 382"/>
              <a:gd name="T50" fmla="*/ 157 w 247"/>
              <a:gd name="T51" fmla="*/ 0 h 382"/>
              <a:gd name="T52" fmla="*/ 162 w 247"/>
              <a:gd name="T53" fmla="*/ 20 h 382"/>
              <a:gd name="T54" fmla="*/ 164 w 247"/>
              <a:gd name="T55" fmla="*/ 33 h 382"/>
              <a:gd name="T56" fmla="*/ 170 w 247"/>
              <a:gd name="T57" fmla="*/ 52 h 382"/>
              <a:gd name="T58" fmla="*/ 170 w 247"/>
              <a:gd name="T59" fmla="*/ 61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7" h="382">
                <a:moveTo>
                  <a:pt x="170" y="61"/>
                </a:moveTo>
                <a:cubicBezTo>
                  <a:pt x="170" y="62"/>
                  <a:pt x="170" y="63"/>
                  <a:pt x="169" y="63"/>
                </a:cubicBezTo>
                <a:cubicBezTo>
                  <a:pt x="145" y="67"/>
                  <a:pt x="139" y="92"/>
                  <a:pt x="151" y="111"/>
                </a:cubicBezTo>
                <a:cubicBezTo>
                  <a:pt x="160" y="127"/>
                  <a:pt x="173" y="136"/>
                  <a:pt x="192" y="133"/>
                </a:cubicBezTo>
                <a:cubicBezTo>
                  <a:pt x="196" y="132"/>
                  <a:pt x="196" y="134"/>
                  <a:pt x="197" y="136"/>
                </a:cubicBezTo>
                <a:cubicBezTo>
                  <a:pt x="205" y="162"/>
                  <a:pt x="221" y="182"/>
                  <a:pt x="243" y="196"/>
                </a:cubicBezTo>
                <a:cubicBezTo>
                  <a:pt x="247" y="207"/>
                  <a:pt x="247" y="218"/>
                  <a:pt x="243" y="228"/>
                </a:cubicBezTo>
                <a:cubicBezTo>
                  <a:pt x="243" y="242"/>
                  <a:pt x="243" y="256"/>
                  <a:pt x="243" y="269"/>
                </a:cubicBezTo>
                <a:cubicBezTo>
                  <a:pt x="243" y="274"/>
                  <a:pt x="242" y="276"/>
                  <a:pt x="237" y="277"/>
                </a:cubicBezTo>
                <a:cubicBezTo>
                  <a:pt x="180" y="284"/>
                  <a:pt x="126" y="300"/>
                  <a:pt x="77" y="331"/>
                </a:cubicBezTo>
                <a:cubicBezTo>
                  <a:pt x="76" y="331"/>
                  <a:pt x="75" y="332"/>
                  <a:pt x="73" y="332"/>
                </a:cubicBezTo>
                <a:cubicBezTo>
                  <a:pt x="71" y="330"/>
                  <a:pt x="71" y="328"/>
                  <a:pt x="72" y="326"/>
                </a:cubicBezTo>
                <a:cubicBezTo>
                  <a:pt x="79" y="268"/>
                  <a:pt x="89" y="210"/>
                  <a:pt x="102" y="163"/>
                </a:cubicBezTo>
                <a:cubicBezTo>
                  <a:pt x="95" y="188"/>
                  <a:pt x="84" y="221"/>
                  <a:pt x="76" y="255"/>
                </a:cubicBezTo>
                <a:cubicBezTo>
                  <a:pt x="69" y="282"/>
                  <a:pt x="62" y="310"/>
                  <a:pt x="56" y="338"/>
                </a:cubicBezTo>
                <a:cubicBezTo>
                  <a:pt x="56" y="341"/>
                  <a:pt x="54" y="344"/>
                  <a:pt x="52" y="347"/>
                </a:cubicBezTo>
                <a:cubicBezTo>
                  <a:pt x="38" y="358"/>
                  <a:pt x="25" y="370"/>
                  <a:pt x="13" y="382"/>
                </a:cubicBezTo>
                <a:cubicBezTo>
                  <a:pt x="13" y="376"/>
                  <a:pt x="15" y="369"/>
                  <a:pt x="16" y="362"/>
                </a:cubicBezTo>
                <a:cubicBezTo>
                  <a:pt x="16" y="358"/>
                  <a:pt x="17" y="355"/>
                  <a:pt x="12" y="352"/>
                </a:cubicBezTo>
                <a:cubicBezTo>
                  <a:pt x="4" y="349"/>
                  <a:pt x="0" y="342"/>
                  <a:pt x="2" y="333"/>
                </a:cubicBezTo>
                <a:cubicBezTo>
                  <a:pt x="3" y="325"/>
                  <a:pt x="9" y="321"/>
                  <a:pt x="16" y="320"/>
                </a:cubicBezTo>
                <a:cubicBezTo>
                  <a:pt x="22" y="320"/>
                  <a:pt x="24" y="316"/>
                  <a:pt x="25" y="311"/>
                </a:cubicBezTo>
                <a:cubicBezTo>
                  <a:pt x="31" y="283"/>
                  <a:pt x="38" y="254"/>
                  <a:pt x="46" y="226"/>
                </a:cubicBezTo>
                <a:cubicBezTo>
                  <a:pt x="57" y="190"/>
                  <a:pt x="70" y="155"/>
                  <a:pt x="85" y="121"/>
                </a:cubicBezTo>
                <a:cubicBezTo>
                  <a:pt x="96" y="94"/>
                  <a:pt x="111" y="68"/>
                  <a:pt x="126" y="43"/>
                </a:cubicBezTo>
                <a:cubicBezTo>
                  <a:pt x="135" y="28"/>
                  <a:pt x="145" y="13"/>
                  <a:pt x="157" y="0"/>
                </a:cubicBezTo>
                <a:cubicBezTo>
                  <a:pt x="161" y="6"/>
                  <a:pt x="161" y="13"/>
                  <a:pt x="162" y="20"/>
                </a:cubicBezTo>
                <a:cubicBezTo>
                  <a:pt x="162" y="24"/>
                  <a:pt x="163" y="29"/>
                  <a:pt x="164" y="33"/>
                </a:cubicBezTo>
                <a:cubicBezTo>
                  <a:pt x="165" y="40"/>
                  <a:pt x="168" y="46"/>
                  <a:pt x="170" y="52"/>
                </a:cubicBezTo>
                <a:cubicBezTo>
                  <a:pt x="171" y="55"/>
                  <a:pt x="172" y="58"/>
                  <a:pt x="170" y="61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3" name="Freeform 9"/>
          <p:cNvSpPr>
            <a:spLocks/>
          </p:cNvSpPr>
          <p:nvPr/>
        </p:nvSpPr>
        <p:spPr bwMode="auto">
          <a:xfrm>
            <a:off x="3203576" y="2998788"/>
            <a:ext cx="455613" cy="2711450"/>
          </a:xfrm>
          <a:custGeom>
            <a:avLst/>
            <a:gdLst>
              <a:gd name="T0" fmla="*/ 0 w 166"/>
              <a:gd name="T1" fmla="*/ 64 h 987"/>
              <a:gd name="T2" fmla="*/ 42 w 166"/>
              <a:gd name="T3" fmla="*/ 28 h 987"/>
              <a:gd name="T4" fmla="*/ 166 w 166"/>
              <a:gd name="T5" fmla="*/ 103 h 987"/>
              <a:gd name="T6" fmla="*/ 166 w 166"/>
              <a:gd name="T7" fmla="*/ 617 h 987"/>
              <a:gd name="T8" fmla="*/ 166 w 166"/>
              <a:gd name="T9" fmla="*/ 968 h 987"/>
              <a:gd name="T10" fmla="*/ 156 w 166"/>
              <a:gd name="T11" fmla="*/ 985 h 987"/>
              <a:gd name="T12" fmla="*/ 139 w 166"/>
              <a:gd name="T13" fmla="*/ 974 h 987"/>
              <a:gd name="T14" fmla="*/ 139 w 166"/>
              <a:gd name="T15" fmla="*/ 966 h 987"/>
              <a:gd name="T16" fmla="*/ 139 w 166"/>
              <a:gd name="T17" fmla="*/ 113 h 987"/>
              <a:gd name="T18" fmla="*/ 129 w 166"/>
              <a:gd name="T19" fmla="*/ 72 h 987"/>
              <a:gd name="T20" fmla="*/ 41 w 166"/>
              <a:gd name="T21" fmla="*/ 62 h 987"/>
              <a:gd name="T22" fmla="*/ 19 w 166"/>
              <a:gd name="T23" fmla="*/ 83 h 987"/>
              <a:gd name="T24" fmla="*/ 0 w 166"/>
              <a:gd name="T25" fmla="*/ 64 h 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6" h="987">
                <a:moveTo>
                  <a:pt x="0" y="64"/>
                </a:moveTo>
                <a:cubicBezTo>
                  <a:pt x="13" y="52"/>
                  <a:pt x="25" y="37"/>
                  <a:pt x="42" y="28"/>
                </a:cubicBezTo>
                <a:cubicBezTo>
                  <a:pt x="98" y="0"/>
                  <a:pt x="166" y="40"/>
                  <a:pt x="166" y="103"/>
                </a:cubicBezTo>
                <a:cubicBezTo>
                  <a:pt x="166" y="274"/>
                  <a:pt x="166" y="446"/>
                  <a:pt x="166" y="617"/>
                </a:cubicBezTo>
                <a:cubicBezTo>
                  <a:pt x="166" y="734"/>
                  <a:pt x="166" y="851"/>
                  <a:pt x="166" y="968"/>
                </a:cubicBezTo>
                <a:cubicBezTo>
                  <a:pt x="166" y="976"/>
                  <a:pt x="165" y="983"/>
                  <a:pt x="156" y="985"/>
                </a:cubicBezTo>
                <a:cubicBezTo>
                  <a:pt x="148" y="987"/>
                  <a:pt x="140" y="982"/>
                  <a:pt x="139" y="974"/>
                </a:cubicBezTo>
                <a:cubicBezTo>
                  <a:pt x="139" y="971"/>
                  <a:pt x="139" y="968"/>
                  <a:pt x="139" y="966"/>
                </a:cubicBezTo>
                <a:cubicBezTo>
                  <a:pt x="139" y="681"/>
                  <a:pt x="139" y="397"/>
                  <a:pt x="139" y="113"/>
                </a:cubicBezTo>
                <a:cubicBezTo>
                  <a:pt x="139" y="98"/>
                  <a:pt x="137" y="84"/>
                  <a:pt x="129" y="72"/>
                </a:cubicBezTo>
                <a:cubicBezTo>
                  <a:pt x="108" y="42"/>
                  <a:pt x="67" y="38"/>
                  <a:pt x="41" y="62"/>
                </a:cubicBezTo>
                <a:cubicBezTo>
                  <a:pt x="33" y="69"/>
                  <a:pt x="26" y="76"/>
                  <a:pt x="19" y="83"/>
                </a:cubicBezTo>
                <a:cubicBezTo>
                  <a:pt x="11" y="81"/>
                  <a:pt x="0" y="70"/>
                  <a:pt x="0" y="64"/>
                </a:cubicBezTo>
                <a:close/>
              </a:path>
            </a:pathLst>
          </a:custGeom>
          <a:solidFill>
            <a:srgbClr val="82BB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4" name="Freeform 10"/>
          <p:cNvSpPr>
            <a:spLocks/>
          </p:cNvSpPr>
          <p:nvPr/>
        </p:nvSpPr>
        <p:spPr bwMode="auto">
          <a:xfrm>
            <a:off x="2747963" y="4938713"/>
            <a:ext cx="279400" cy="708025"/>
          </a:xfrm>
          <a:custGeom>
            <a:avLst/>
            <a:gdLst>
              <a:gd name="T0" fmla="*/ 0 w 102"/>
              <a:gd name="T1" fmla="*/ 258 h 258"/>
              <a:gd name="T2" fmla="*/ 5 w 102"/>
              <a:gd name="T3" fmla="*/ 192 h 258"/>
              <a:gd name="T4" fmla="*/ 9 w 102"/>
              <a:gd name="T5" fmla="*/ 60 h 258"/>
              <a:gd name="T6" fmla="*/ 8 w 102"/>
              <a:gd name="T7" fmla="*/ 37 h 258"/>
              <a:gd name="T8" fmla="*/ 7 w 102"/>
              <a:gd name="T9" fmla="*/ 0 h 258"/>
              <a:gd name="T10" fmla="*/ 89 w 102"/>
              <a:gd name="T11" fmla="*/ 82 h 258"/>
              <a:gd name="T12" fmla="*/ 93 w 102"/>
              <a:gd name="T13" fmla="*/ 153 h 258"/>
              <a:gd name="T14" fmla="*/ 99 w 102"/>
              <a:gd name="T15" fmla="*/ 219 h 258"/>
              <a:gd name="T16" fmla="*/ 101 w 102"/>
              <a:gd name="T17" fmla="*/ 235 h 258"/>
              <a:gd name="T18" fmla="*/ 96 w 102"/>
              <a:gd name="T19" fmla="*/ 242 h 258"/>
              <a:gd name="T20" fmla="*/ 9 w 102"/>
              <a:gd name="T21" fmla="*/ 256 h 258"/>
              <a:gd name="T22" fmla="*/ 0 w 102"/>
              <a:gd name="T23" fmla="*/ 25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2" h="258">
                <a:moveTo>
                  <a:pt x="0" y="258"/>
                </a:moveTo>
                <a:cubicBezTo>
                  <a:pt x="1" y="236"/>
                  <a:pt x="3" y="214"/>
                  <a:pt x="5" y="192"/>
                </a:cubicBezTo>
                <a:cubicBezTo>
                  <a:pt x="9" y="148"/>
                  <a:pt x="9" y="104"/>
                  <a:pt x="9" y="60"/>
                </a:cubicBezTo>
                <a:cubicBezTo>
                  <a:pt x="9" y="52"/>
                  <a:pt x="8" y="44"/>
                  <a:pt x="8" y="37"/>
                </a:cubicBezTo>
                <a:cubicBezTo>
                  <a:pt x="9" y="24"/>
                  <a:pt x="8" y="12"/>
                  <a:pt x="7" y="0"/>
                </a:cubicBezTo>
                <a:cubicBezTo>
                  <a:pt x="33" y="30"/>
                  <a:pt x="58" y="59"/>
                  <a:pt x="89" y="82"/>
                </a:cubicBezTo>
                <a:cubicBezTo>
                  <a:pt x="88" y="106"/>
                  <a:pt x="92" y="130"/>
                  <a:pt x="93" y="153"/>
                </a:cubicBezTo>
                <a:cubicBezTo>
                  <a:pt x="95" y="175"/>
                  <a:pt x="98" y="197"/>
                  <a:pt x="99" y="219"/>
                </a:cubicBezTo>
                <a:cubicBezTo>
                  <a:pt x="100" y="225"/>
                  <a:pt x="101" y="230"/>
                  <a:pt x="101" y="235"/>
                </a:cubicBezTo>
                <a:cubicBezTo>
                  <a:pt x="102" y="239"/>
                  <a:pt x="100" y="241"/>
                  <a:pt x="96" y="242"/>
                </a:cubicBezTo>
                <a:cubicBezTo>
                  <a:pt x="67" y="249"/>
                  <a:pt x="38" y="253"/>
                  <a:pt x="9" y="256"/>
                </a:cubicBezTo>
                <a:cubicBezTo>
                  <a:pt x="6" y="257"/>
                  <a:pt x="3" y="257"/>
                  <a:pt x="0" y="258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5" name="Freeform 11"/>
          <p:cNvSpPr>
            <a:spLocks/>
          </p:cNvSpPr>
          <p:nvPr/>
        </p:nvSpPr>
        <p:spPr bwMode="auto">
          <a:xfrm>
            <a:off x="2052638" y="3394075"/>
            <a:ext cx="557213" cy="307975"/>
          </a:xfrm>
          <a:custGeom>
            <a:avLst/>
            <a:gdLst>
              <a:gd name="T0" fmla="*/ 161 w 203"/>
              <a:gd name="T1" fmla="*/ 6 h 112"/>
              <a:gd name="T2" fmla="*/ 201 w 203"/>
              <a:gd name="T3" fmla="*/ 20 h 112"/>
              <a:gd name="T4" fmla="*/ 201 w 203"/>
              <a:gd name="T5" fmla="*/ 27 h 112"/>
              <a:gd name="T6" fmla="*/ 137 w 203"/>
              <a:gd name="T7" fmla="*/ 90 h 112"/>
              <a:gd name="T8" fmla="*/ 134 w 203"/>
              <a:gd name="T9" fmla="*/ 90 h 112"/>
              <a:gd name="T10" fmla="*/ 129 w 203"/>
              <a:gd name="T11" fmla="*/ 90 h 112"/>
              <a:gd name="T12" fmla="*/ 127 w 203"/>
              <a:gd name="T13" fmla="*/ 95 h 112"/>
              <a:gd name="T14" fmla="*/ 77 w 203"/>
              <a:gd name="T15" fmla="*/ 108 h 112"/>
              <a:gd name="T16" fmla="*/ 64 w 203"/>
              <a:gd name="T17" fmla="*/ 106 h 112"/>
              <a:gd name="T18" fmla="*/ 57 w 203"/>
              <a:gd name="T19" fmla="*/ 109 h 112"/>
              <a:gd name="T20" fmla="*/ 47 w 203"/>
              <a:gd name="T21" fmla="*/ 112 h 112"/>
              <a:gd name="T22" fmla="*/ 17 w 203"/>
              <a:gd name="T23" fmla="*/ 106 h 112"/>
              <a:gd name="T24" fmla="*/ 11 w 203"/>
              <a:gd name="T25" fmla="*/ 98 h 112"/>
              <a:gd name="T26" fmla="*/ 17 w 203"/>
              <a:gd name="T27" fmla="*/ 81 h 112"/>
              <a:gd name="T28" fmla="*/ 16 w 203"/>
              <a:gd name="T29" fmla="*/ 81 h 112"/>
              <a:gd name="T30" fmla="*/ 1 w 203"/>
              <a:gd name="T31" fmla="*/ 72 h 112"/>
              <a:gd name="T32" fmla="*/ 16 w 203"/>
              <a:gd name="T33" fmla="*/ 61 h 112"/>
              <a:gd name="T34" fmla="*/ 25 w 203"/>
              <a:gd name="T35" fmla="*/ 61 h 112"/>
              <a:gd name="T36" fmla="*/ 25 w 203"/>
              <a:gd name="T37" fmla="*/ 30 h 112"/>
              <a:gd name="T38" fmla="*/ 29 w 203"/>
              <a:gd name="T39" fmla="*/ 22 h 112"/>
              <a:gd name="T40" fmla="*/ 35 w 203"/>
              <a:gd name="T41" fmla="*/ 19 h 112"/>
              <a:gd name="T42" fmla="*/ 38 w 203"/>
              <a:gd name="T43" fmla="*/ 25 h 112"/>
              <a:gd name="T44" fmla="*/ 40 w 203"/>
              <a:gd name="T45" fmla="*/ 50 h 112"/>
              <a:gd name="T46" fmla="*/ 161 w 203"/>
              <a:gd name="T47" fmla="*/ 6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03" h="112">
                <a:moveTo>
                  <a:pt x="161" y="6"/>
                </a:moveTo>
                <a:cubicBezTo>
                  <a:pt x="174" y="10"/>
                  <a:pt x="189" y="12"/>
                  <a:pt x="201" y="20"/>
                </a:cubicBezTo>
                <a:cubicBezTo>
                  <a:pt x="203" y="22"/>
                  <a:pt x="202" y="25"/>
                  <a:pt x="201" y="27"/>
                </a:cubicBezTo>
                <a:cubicBezTo>
                  <a:pt x="188" y="57"/>
                  <a:pt x="165" y="76"/>
                  <a:pt x="137" y="90"/>
                </a:cubicBezTo>
                <a:cubicBezTo>
                  <a:pt x="136" y="90"/>
                  <a:pt x="135" y="90"/>
                  <a:pt x="134" y="90"/>
                </a:cubicBezTo>
                <a:cubicBezTo>
                  <a:pt x="130" y="88"/>
                  <a:pt x="130" y="88"/>
                  <a:pt x="129" y="90"/>
                </a:cubicBezTo>
                <a:cubicBezTo>
                  <a:pt x="131" y="93"/>
                  <a:pt x="129" y="94"/>
                  <a:pt x="127" y="95"/>
                </a:cubicBezTo>
                <a:cubicBezTo>
                  <a:pt x="111" y="103"/>
                  <a:pt x="95" y="109"/>
                  <a:pt x="77" y="108"/>
                </a:cubicBezTo>
                <a:cubicBezTo>
                  <a:pt x="72" y="107"/>
                  <a:pt x="68" y="106"/>
                  <a:pt x="64" y="106"/>
                </a:cubicBezTo>
                <a:cubicBezTo>
                  <a:pt x="61" y="106"/>
                  <a:pt x="57" y="104"/>
                  <a:pt x="57" y="109"/>
                </a:cubicBezTo>
                <a:cubicBezTo>
                  <a:pt x="55" y="112"/>
                  <a:pt x="51" y="112"/>
                  <a:pt x="47" y="112"/>
                </a:cubicBezTo>
                <a:cubicBezTo>
                  <a:pt x="37" y="112"/>
                  <a:pt x="27" y="109"/>
                  <a:pt x="17" y="106"/>
                </a:cubicBezTo>
                <a:cubicBezTo>
                  <a:pt x="14" y="105"/>
                  <a:pt x="10" y="103"/>
                  <a:pt x="11" y="98"/>
                </a:cubicBezTo>
                <a:cubicBezTo>
                  <a:pt x="13" y="92"/>
                  <a:pt x="15" y="87"/>
                  <a:pt x="17" y="81"/>
                </a:cubicBezTo>
                <a:cubicBezTo>
                  <a:pt x="17" y="81"/>
                  <a:pt x="16" y="81"/>
                  <a:pt x="16" y="81"/>
                </a:cubicBezTo>
                <a:cubicBezTo>
                  <a:pt x="9" y="80"/>
                  <a:pt x="1" y="80"/>
                  <a:pt x="1" y="72"/>
                </a:cubicBezTo>
                <a:cubicBezTo>
                  <a:pt x="0" y="64"/>
                  <a:pt x="9" y="63"/>
                  <a:pt x="16" y="61"/>
                </a:cubicBezTo>
                <a:cubicBezTo>
                  <a:pt x="18" y="61"/>
                  <a:pt x="21" y="61"/>
                  <a:pt x="25" y="61"/>
                </a:cubicBezTo>
                <a:cubicBezTo>
                  <a:pt x="23" y="50"/>
                  <a:pt x="21" y="40"/>
                  <a:pt x="25" y="30"/>
                </a:cubicBezTo>
                <a:cubicBezTo>
                  <a:pt x="26" y="27"/>
                  <a:pt x="27" y="25"/>
                  <a:pt x="29" y="22"/>
                </a:cubicBezTo>
                <a:cubicBezTo>
                  <a:pt x="30" y="20"/>
                  <a:pt x="32" y="18"/>
                  <a:pt x="35" y="19"/>
                </a:cubicBezTo>
                <a:cubicBezTo>
                  <a:pt x="38" y="20"/>
                  <a:pt x="38" y="22"/>
                  <a:pt x="38" y="25"/>
                </a:cubicBezTo>
                <a:cubicBezTo>
                  <a:pt x="39" y="33"/>
                  <a:pt x="38" y="41"/>
                  <a:pt x="40" y="50"/>
                </a:cubicBezTo>
                <a:cubicBezTo>
                  <a:pt x="74" y="17"/>
                  <a:pt x="114" y="0"/>
                  <a:pt x="161" y="6"/>
                </a:cubicBezTo>
                <a:close/>
              </a:path>
            </a:pathLst>
          </a:custGeom>
          <a:solidFill>
            <a:srgbClr val="562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6" name="Freeform 12"/>
          <p:cNvSpPr>
            <a:spLocks/>
          </p:cNvSpPr>
          <p:nvPr/>
        </p:nvSpPr>
        <p:spPr bwMode="auto">
          <a:xfrm>
            <a:off x="2843213" y="3138488"/>
            <a:ext cx="447675" cy="442913"/>
          </a:xfrm>
          <a:custGeom>
            <a:avLst/>
            <a:gdLst>
              <a:gd name="T0" fmla="*/ 131 w 163"/>
              <a:gd name="T1" fmla="*/ 13 h 161"/>
              <a:gd name="T2" fmla="*/ 150 w 163"/>
              <a:gd name="T3" fmla="*/ 32 h 161"/>
              <a:gd name="T4" fmla="*/ 155 w 163"/>
              <a:gd name="T5" fmla="*/ 77 h 161"/>
              <a:gd name="T6" fmla="*/ 122 w 163"/>
              <a:gd name="T7" fmla="*/ 161 h 161"/>
              <a:gd name="T8" fmla="*/ 99 w 163"/>
              <a:gd name="T9" fmla="*/ 120 h 161"/>
              <a:gd name="T10" fmla="*/ 22 w 163"/>
              <a:gd name="T11" fmla="*/ 52 h 161"/>
              <a:gd name="T12" fmla="*/ 8 w 163"/>
              <a:gd name="T13" fmla="*/ 48 h 161"/>
              <a:gd name="T14" fmla="*/ 0 w 163"/>
              <a:gd name="T15" fmla="*/ 43 h 161"/>
              <a:gd name="T16" fmla="*/ 105 w 163"/>
              <a:gd name="T17" fmla="*/ 1 h 161"/>
              <a:gd name="T18" fmla="*/ 119 w 163"/>
              <a:gd name="T19" fmla="*/ 6 h 161"/>
              <a:gd name="T20" fmla="*/ 131 w 163"/>
              <a:gd name="T21" fmla="*/ 13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3" h="161">
                <a:moveTo>
                  <a:pt x="131" y="13"/>
                </a:moveTo>
                <a:cubicBezTo>
                  <a:pt x="136" y="20"/>
                  <a:pt x="143" y="27"/>
                  <a:pt x="150" y="32"/>
                </a:cubicBezTo>
                <a:cubicBezTo>
                  <a:pt x="163" y="46"/>
                  <a:pt x="158" y="62"/>
                  <a:pt x="155" y="77"/>
                </a:cubicBezTo>
                <a:cubicBezTo>
                  <a:pt x="149" y="107"/>
                  <a:pt x="137" y="135"/>
                  <a:pt x="122" y="161"/>
                </a:cubicBezTo>
                <a:cubicBezTo>
                  <a:pt x="117" y="146"/>
                  <a:pt x="109" y="132"/>
                  <a:pt x="99" y="120"/>
                </a:cubicBezTo>
                <a:cubicBezTo>
                  <a:pt x="78" y="93"/>
                  <a:pt x="52" y="70"/>
                  <a:pt x="22" y="52"/>
                </a:cubicBezTo>
                <a:cubicBezTo>
                  <a:pt x="18" y="50"/>
                  <a:pt x="13" y="49"/>
                  <a:pt x="8" y="48"/>
                </a:cubicBezTo>
                <a:cubicBezTo>
                  <a:pt x="5" y="47"/>
                  <a:pt x="2" y="46"/>
                  <a:pt x="0" y="43"/>
                </a:cubicBezTo>
                <a:cubicBezTo>
                  <a:pt x="32" y="22"/>
                  <a:pt x="66" y="6"/>
                  <a:pt x="105" y="1"/>
                </a:cubicBezTo>
                <a:cubicBezTo>
                  <a:pt x="110" y="0"/>
                  <a:pt x="114" y="3"/>
                  <a:pt x="119" y="6"/>
                </a:cubicBezTo>
                <a:cubicBezTo>
                  <a:pt x="123" y="8"/>
                  <a:pt x="126" y="12"/>
                  <a:pt x="131" y="13"/>
                </a:cubicBezTo>
                <a:close/>
              </a:path>
            </a:pathLst>
          </a:custGeom>
          <a:solidFill>
            <a:srgbClr val="A4D3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7" name="Freeform 13"/>
          <p:cNvSpPr>
            <a:spLocks/>
          </p:cNvSpPr>
          <p:nvPr/>
        </p:nvSpPr>
        <p:spPr bwMode="auto">
          <a:xfrm>
            <a:off x="3013076" y="4102100"/>
            <a:ext cx="511175" cy="401638"/>
          </a:xfrm>
          <a:custGeom>
            <a:avLst/>
            <a:gdLst>
              <a:gd name="T0" fmla="*/ 20 w 186"/>
              <a:gd name="T1" fmla="*/ 22 h 146"/>
              <a:gd name="T2" fmla="*/ 26 w 186"/>
              <a:gd name="T3" fmla="*/ 15 h 146"/>
              <a:gd name="T4" fmla="*/ 56 w 186"/>
              <a:gd name="T5" fmla="*/ 1 h 146"/>
              <a:gd name="T6" fmla="*/ 78 w 186"/>
              <a:gd name="T7" fmla="*/ 5 h 146"/>
              <a:gd name="T8" fmla="*/ 93 w 186"/>
              <a:gd name="T9" fmla="*/ 37 h 146"/>
              <a:gd name="T10" fmla="*/ 77 w 186"/>
              <a:gd name="T11" fmla="*/ 69 h 146"/>
              <a:gd name="T12" fmla="*/ 83 w 186"/>
              <a:gd name="T13" fmla="*/ 83 h 146"/>
              <a:gd name="T14" fmla="*/ 140 w 186"/>
              <a:gd name="T15" fmla="*/ 99 h 146"/>
              <a:gd name="T16" fmla="*/ 178 w 186"/>
              <a:gd name="T17" fmla="*/ 107 h 146"/>
              <a:gd name="T18" fmla="*/ 186 w 186"/>
              <a:gd name="T19" fmla="*/ 112 h 146"/>
              <a:gd name="T20" fmla="*/ 174 w 186"/>
              <a:gd name="T21" fmla="*/ 122 h 146"/>
              <a:gd name="T22" fmla="*/ 89 w 186"/>
              <a:gd name="T23" fmla="*/ 145 h 146"/>
              <a:gd name="T24" fmla="*/ 54 w 186"/>
              <a:gd name="T25" fmla="*/ 126 h 146"/>
              <a:gd name="T26" fmla="*/ 44 w 186"/>
              <a:gd name="T27" fmla="*/ 119 h 146"/>
              <a:gd name="T28" fmla="*/ 17 w 186"/>
              <a:gd name="T29" fmla="*/ 107 h 146"/>
              <a:gd name="T30" fmla="*/ 0 w 186"/>
              <a:gd name="T31" fmla="*/ 85 h 146"/>
              <a:gd name="T32" fmla="*/ 0 w 186"/>
              <a:gd name="T33" fmla="*/ 82 h 146"/>
              <a:gd name="T34" fmla="*/ 11 w 186"/>
              <a:gd name="T35" fmla="*/ 59 h 146"/>
              <a:gd name="T36" fmla="*/ 20 w 186"/>
              <a:gd name="T37" fmla="*/ 22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6" h="146">
                <a:moveTo>
                  <a:pt x="20" y="22"/>
                </a:moveTo>
                <a:cubicBezTo>
                  <a:pt x="22" y="20"/>
                  <a:pt x="24" y="18"/>
                  <a:pt x="26" y="15"/>
                </a:cubicBezTo>
                <a:cubicBezTo>
                  <a:pt x="35" y="8"/>
                  <a:pt x="44" y="1"/>
                  <a:pt x="56" y="1"/>
                </a:cubicBezTo>
                <a:cubicBezTo>
                  <a:pt x="64" y="0"/>
                  <a:pt x="71" y="2"/>
                  <a:pt x="78" y="5"/>
                </a:cubicBezTo>
                <a:cubicBezTo>
                  <a:pt x="92" y="12"/>
                  <a:pt x="97" y="23"/>
                  <a:pt x="93" y="37"/>
                </a:cubicBezTo>
                <a:cubicBezTo>
                  <a:pt x="89" y="49"/>
                  <a:pt x="82" y="59"/>
                  <a:pt x="77" y="69"/>
                </a:cubicBezTo>
                <a:cubicBezTo>
                  <a:pt x="71" y="80"/>
                  <a:pt x="71" y="82"/>
                  <a:pt x="83" y="83"/>
                </a:cubicBezTo>
                <a:cubicBezTo>
                  <a:pt x="103" y="86"/>
                  <a:pt x="121" y="93"/>
                  <a:pt x="140" y="99"/>
                </a:cubicBezTo>
                <a:cubicBezTo>
                  <a:pt x="153" y="103"/>
                  <a:pt x="165" y="107"/>
                  <a:pt x="178" y="107"/>
                </a:cubicBezTo>
                <a:cubicBezTo>
                  <a:pt x="182" y="107"/>
                  <a:pt x="185" y="108"/>
                  <a:pt x="186" y="112"/>
                </a:cubicBezTo>
                <a:cubicBezTo>
                  <a:pt x="183" y="117"/>
                  <a:pt x="178" y="120"/>
                  <a:pt x="174" y="122"/>
                </a:cubicBezTo>
                <a:cubicBezTo>
                  <a:pt x="147" y="136"/>
                  <a:pt x="120" y="146"/>
                  <a:pt x="89" y="145"/>
                </a:cubicBezTo>
                <a:cubicBezTo>
                  <a:pt x="75" y="144"/>
                  <a:pt x="61" y="140"/>
                  <a:pt x="54" y="126"/>
                </a:cubicBezTo>
                <a:cubicBezTo>
                  <a:pt x="52" y="121"/>
                  <a:pt x="48" y="120"/>
                  <a:pt x="44" y="119"/>
                </a:cubicBezTo>
                <a:cubicBezTo>
                  <a:pt x="34" y="116"/>
                  <a:pt x="25" y="113"/>
                  <a:pt x="17" y="107"/>
                </a:cubicBezTo>
                <a:cubicBezTo>
                  <a:pt x="9" y="101"/>
                  <a:pt x="4" y="94"/>
                  <a:pt x="0" y="85"/>
                </a:cubicBezTo>
                <a:cubicBezTo>
                  <a:pt x="0" y="84"/>
                  <a:pt x="0" y="83"/>
                  <a:pt x="0" y="82"/>
                </a:cubicBezTo>
                <a:cubicBezTo>
                  <a:pt x="2" y="74"/>
                  <a:pt x="6" y="67"/>
                  <a:pt x="11" y="59"/>
                </a:cubicBezTo>
                <a:cubicBezTo>
                  <a:pt x="21" y="49"/>
                  <a:pt x="27" y="37"/>
                  <a:pt x="20" y="22"/>
                </a:cubicBezTo>
                <a:close/>
              </a:path>
            </a:pathLst>
          </a:custGeom>
          <a:solidFill>
            <a:srgbClr val="FAC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8" name="Freeform 14"/>
          <p:cNvSpPr>
            <a:spLocks/>
          </p:cNvSpPr>
          <p:nvPr/>
        </p:nvSpPr>
        <p:spPr bwMode="auto">
          <a:xfrm>
            <a:off x="1905001" y="5235575"/>
            <a:ext cx="193675" cy="411163"/>
          </a:xfrm>
          <a:custGeom>
            <a:avLst/>
            <a:gdLst>
              <a:gd name="T0" fmla="*/ 71 w 71"/>
              <a:gd name="T1" fmla="*/ 23 h 150"/>
              <a:gd name="T2" fmla="*/ 65 w 71"/>
              <a:gd name="T3" fmla="*/ 110 h 150"/>
              <a:gd name="T4" fmla="*/ 59 w 71"/>
              <a:gd name="T5" fmla="*/ 150 h 150"/>
              <a:gd name="T6" fmla="*/ 6 w 71"/>
              <a:gd name="T7" fmla="*/ 143 h 150"/>
              <a:gd name="T8" fmla="*/ 1 w 71"/>
              <a:gd name="T9" fmla="*/ 133 h 150"/>
              <a:gd name="T10" fmla="*/ 1 w 71"/>
              <a:gd name="T11" fmla="*/ 0 h 150"/>
              <a:gd name="T12" fmla="*/ 65 w 71"/>
              <a:gd name="T13" fmla="*/ 3 h 150"/>
              <a:gd name="T14" fmla="*/ 71 w 71"/>
              <a:gd name="T15" fmla="*/ 9 h 150"/>
              <a:gd name="T16" fmla="*/ 71 w 71"/>
              <a:gd name="T17" fmla="*/ 23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150">
                <a:moveTo>
                  <a:pt x="71" y="23"/>
                </a:moveTo>
                <a:cubicBezTo>
                  <a:pt x="70" y="52"/>
                  <a:pt x="69" y="81"/>
                  <a:pt x="65" y="110"/>
                </a:cubicBezTo>
                <a:cubicBezTo>
                  <a:pt x="64" y="123"/>
                  <a:pt x="62" y="137"/>
                  <a:pt x="59" y="150"/>
                </a:cubicBezTo>
                <a:cubicBezTo>
                  <a:pt x="42" y="148"/>
                  <a:pt x="24" y="145"/>
                  <a:pt x="6" y="143"/>
                </a:cubicBezTo>
                <a:cubicBezTo>
                  <a:pt x="0" y="142"/>
                  <a:pt x="1" y="137"/>
                  <a:pt x="1" y="133"/>
                </a:cubicBezTo>
                <a:cubicBezTo>
                  <a:pt x="1" y="89"/>
                  <a:pt x="1" y="44"/>
                  <a:pt x="1" y="0"/>
                </a:cubicBezTo>
                <a:cubicBezTo>
                  <a:pt x="22" y="1"/>
                  <a:pt x="44" y="2"/>
                  <a:pt x="65" y="3"/>
                </a:cubicBezTo>
                <a:cubicBezTo>
                  <a:pt x="69" y="4"/>
                  <a:pt x="71" y="5"/>
                  <a:pt x="71" y="9"/>
                </a:cubicBezTo>
                <a:cubicBezTo>
                  <a:pt x="71" y="14"/>
                  <a:pt x="71" y="19"/>
                  <a:pt x="71" y="23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9" name="Freeform 15"/>
          <p:cNvSpPr>
            <a:spLocks/>
          </p:cNvSpPr>
          <p:nvPr/>
        </p:nvSpPr>
        <p:spPr bwMode="auto">
          <a:xfrm>
            <a:off x="2989263" y="4330700"/>
            <a:ext cx="538163" cy="280988"/>
          </a:xfrm>
          <a:custGeom>
            <a:avLst/>
            <a:gdLst>
              <a:gd name="T0" fmla="*/ 10 w 196"/>
              <a:gd name="T1" fmla="*/ 0 h 102"/>
              <a:gd name="T2" fmla="*/ 21 w 196"/>
              <a:gd name="T3" fmla="*/ 17 h 102"/>
              <a:gd name="T4" fmla="*/ 55 w 196"/>
              <a:gd name="T5" fmla="*/ 34 h 102"/>
              <a:gd name="T6" fmla="*/ 64 w 196"/>
              <a:gd name="T7" fmla="*/ 40 h 102"/>
              <a:gd name="T8" fmla="*/ 95 w 196"/>
              <a:gd name="T9" fmla="*/ 59 h 102"/>
              <a:gd name="T10" fmla="*/ 156 w 196"/>
              <a:gd name="T11" fmla="*/ 49 h 102"/>
              <a:gd name="T12" fmla="*/ 195 w 196"/>
              <a:gd name="T13" fmla="*/ 29 h 102"/>
              <a:gd name="T14" fmla="*/ 192 w 196"/>
              <a:gd name="T15" fmla="*/ 37 h 102"/>
              <a:gd name="T16" fmla="*/ 162 w 196"/>
              <a:gd name="T17" fmla="*/ 74 h 102"/>
              <a:gd name="T18" fmla="*/ 142 w 196"/>
              <a:gd name="T19" fmla="*/ 68 h 102"/>
              <a:gd name="T20" fmla="*/ 99 w 196"/>
              <a:gd name="T21" fmla="*/ 99 h 102"/>
              <a:gd name="T22" fmla="*/ 69 w 196"/>
              <a:gd name="T23" fmla="*/ 96 h 102"/>
              <a:gd name="T24" fmla="*/ 49 w 196"/>
              <a:gd name="T25" fmla="*/ 89 h 102"/>
              <a:gd name="T26" fmla="*/ 32 w 196"/>
              <a:gd name="T27" fmla="*/ 80 h 102"/>
              <a:gd name="T28" fmla="*/ 9 w 196"/>
              <a:gd name="T29" fmla="*/ 58 h 102"/>
              <a:gd name="T30" fmla="*/ 5 w 196"/>
              <a:gd name="T31" fmla="*/ 9 h 102"/>
              <a:gd name="T32" fmla="*/ 10 w 196"/>
              <a:gd name="T33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6" h="102">
                <a:moveTo>
                  <a:pt x="10" y="0"/>
                </a:moveTo>
                <a:cubicBezTo>
                  <a:pt x="16" y="4"/>
                  <a:pt x="16" y="12"/>
                  <a:pt x="21" y="17"/>
                </a:cubicBezTo>
                <a:cubicBezTo>
                  <a:pt x="31" y="26"/>
                  <a:pt x="43" y="31"/>
                  <a:pt x="55" y="34"/>
                </a:cubicBezTo>
                <a:cubicBezTo>
                  <a:pt x="59" y="35"/>
                  <a:pt x="63" y="36"/>
                  <a:pt x="64" y="40"/>
                </a:cubicBezTo>
                <a:cubicBezTo>
                  <a:pt x="70" y="54"/>
                  <a:pt x="82" y="58"/>
                  <a:pt x="95" y="59"/>
                </a:cubicBezTo>
                <a:cubicBezTo>
                  <a:pt x="116" y="61"/>
                  <a:pt x="136" y="56"/>
                  <a:pt x="156" y="49"/>
                </a:cubicBezTo>
                <a:cubicBezTo>
                  <a:pt x="170" y="44"/>
                  <a:pt x="182" y="37"/>
                  <a:pt x="195" y="29"/>
                </a:cubicBezTo>
                <a:cubicBezTo>
                  <a:pt x="196" y="32"/>
                  <a:pt x="194" y="35"/>
                  <a:pt x="192" y="37"/>
                </a:cubicBezTo>
                <a:cubicBezTo>
                  <a:pt x="184" y="51"/>
                  <a:pt x="174" y="63"/>
                  <a:pt x="162" y="74"/>
                </a:cubicBezTo>
                <a:cubicBezTo>
                  <a:pt x="157" y="65"/>
                  <a:pt x="151" y="64"/>
                  <a:pt x="142" y="68"/>
                </a:cubicBezTo>
                <a:cubicBezTo>
                  <a:pt x="125" y="75"/>
                  <a:pt x="110" y="84"/>
                  <a:pt x="99" y="99"/>
                </a:cubicBezTo>
                <a:cubicBezTo>
                  <a:pt x="88" y="102"/>
                  <a:pt x="79" y="99"/>
                  <a:pt x="69" y="96"/>
                </a:cubicBezTo>
                <a:cubicBezTo>
                  <a:pt x="62" y="95"/>
                  <a:pt x="55" y="92"/>
                  <a:pt x="49" y="89"/>
                </a:cubicBezTo>
                <a:cubicBezTo>
                  <a:pt x="44" y="86"/>
                  <a:pt x="38" y="83"/>
                  <a:pt x="32" y="80"/>
                </a:cubicBezTo>
                <a:cubicBezTo>
                  <a:pt x="23" y="74"/>
                  <a:pt x="15" y="68"/>
                  <a:pt x="9" y="58"/>
                </a:cubicBezTo>
                <a:cubicBezTo>
                  <a:pt x="0" y="43"/>
                  <a:pt x="0" y="26"/>
                  <a:pt x="5" y="9"/>
                </a:cubicBezTo>
                <a:cubicBezTo>
                  <a:pt x="5" y="6"/>
                  <a:pt x="6" y="2"/>
                  <a:pt x="10" y="0"/>
                </a:cubicBezTo>
                <a:close/>
              </a:path>
            </a:pathLst>
          </a:custGeom>
          <a:solidFill>
            <a:srgbClr val="EDA1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0" name="Freeform 16"/>
          <p:cNvSpPr>
            <a:spLocks/>
          </p:cNvSpPr>
          <p:nvPr/>
        </p:nvSpPr>
        <p:spPr bwMode="auto">
          <a:xfrm>
            <a:off x="2816226" y="3255963"/>
            <a:ext cx="361950" cy="349250"/>
          </a:xfrm>
          <a:custGeom>
            <a:avLst/>
            <a:gdLst>
              <a:gd name="T0" fmla="*/ 10 w 132"/>
              <a:gd name="T1" fmla="*/ 0 h 127"/>
              <a:gd name="T2" fmla="*/ 75 w 132"/>
              <a:gd name="T3" fmla="*/ 38 h 127"/>
              <a:gd name="T4" fmla="*/ 120 w 132"/>
              <a:gd name="T5" fmla="*/ 88 h 127"/>
              <a:gd name="T6" fmla="*/ 132 w 132"/>
              <a:gd name="T7" fmla="*/ 118 h 127"/>
              <a:gd name="T8" fmla="*/ 128 w 132"/>
              <a:gd name="T9" fmla="*/ 125 h 127"/>
              <a:gd name="T10" fmla="*/ 83 w 132"/>
              <a:gd name="T11" fmla="*/ 109 h 127"/>
              <a:gd name="T12" fmla="*/ 13 w 132"/>
              <a:gd name="T13" fmla="*/ 39 h 127"/>
              <a:gd name="T14" fmla="*/ 1 w 132"/>
              <a:gd name="T15" fmla="*/ 6 h 127"/>
              <a:gd name="T16" fmla="*/ 10 w 132"/>
              <a:gd name="T17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2" h="127">
                <a:moveTo>
                  <a:pt x="10" y="0"/>
                </a:moveTo>
                <a:cubicBezTo>
                  <a:pt x="36" y="5"/>
                  <a:pt x="56" y="21"/>
                  <a:pt x="75" y="38"/>
                </a:cubicBezTo>
                <a:cubicBezTo>
                  <a:pt x="92" y="52"/>
                  <a:pt x="107" y="69"/>
                  <a:pt x="120" y="88"/>
                </a:cubicBezTo>
                <a:cubicBezTo>
                  <a:pt x="126" y="97"/>
                  <a:pt x="132" y="106"/>
                  <a:pt x="132" y="118"/>
                </a:cubicBezTo>
                <a:cubicBezTo>
                  <a:pt x="131" y="121"/>
                  <a:pt x="129" y="123"/>
                  <a:pt x="128" y="125"/>
                </a:cubicBezTo>
                <a:cubicBezTo>
                  <a:pt x="110" y="127"/>
                  <a:pt x="96" y="118"/>
                  <a:pt x="83" y="109"/>
                </a:cubicBezTo>
                <a:cubicBezTo>
                  <a:pt x="55" y="90"/>
                  <a:pt x="31" y="67"/>
                  <a:pt x="13" y="39"/>
                </a:cubicBezTo>
                <a:cubicBezTo>
                  <a:pt x="6" y="29"/>
                  <a:pt x="0" y="19"/>
                  <a:pt x="1" y="6"/>
                </a:cubicBezTo>
                <a:cubicBezTo>
                  <a:pt x="4" y="4"/>
                  <a:pt x="6" y="1"/>
                  <a:pt x="10" y="0"/>
                </a:cubicBezTo>
                <a:close/>
              </a:path>
            </a:pathLst>
          </a:custGeom>
          <a:solidFill>
            <a:srgbClr val="82BA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1" name="Freeform 17"/>
          <p:cNvSpPr>
            <a:spLocks/>
          </p:cNvSpPr>
          <p:nvPr/>
        </p:nvSpPr>
        <p:spPr bwMode="auto">
          <a:xfrm>
            <a:off x="2057401" y="3663950"/>
            <a:ext cx="182563" cy="252413"/>
          </a:xfrm>
          <a:custGeom>
            <a:avLst/>
            <a:gdLst>
              <a:gd name="T0" fmla="*/ 9 w 66"/>
              <a:gd name="T1" fmla="*/ 0 h 92"/>
              <a:gd name="T2" fmla="*/ 17 w 66"/>
              <a:gd name="T3" fmla="*/ 6 h 92"/>
              <a:gd name="T4" fmla="*/ 55 w 66"/>
              <a:gd name="T5" fmla="*/ 11 h 92"/>
              <a:gd name="T6" fmla="*/ 66 w 66"/>
              <a:gd name="T7" fmla="*/ 86 h 92"/>
              <a:gd name="T8" fmla="*/ 65 w 66"/>
              <a:gd name="T9" fmla="*/ 87 h 92"/>
              <a:gd name="T10" fmla="*/ 5 w 66"/>
              <a:gd name="T11" fmla="*/ 83 h 92"/>
              <a:gd name="T12" fmla="*/ 0 w 66"/>
              <a:gd name="T13" fmla="*/ 49 h 92"/>
              <a:gd name="T14" fmla="*/ 9 w 66"/>
              <a:gd name="T15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6" h="92">
                <a:moveTo>
                  <a:pt x="9" y="0"/>
                </a:moveTo>
                <a:cubicBezTo>
                  <a:pt x="10" y="3"/>
                  <a:pt x="13" y="5"/>
                  <a:pt x="17" y="6"/>
                </a:cubicBezTo>
                <a:cubicBezTo>
                  <a:pt x="30" y="9"/>
                  <a:pt x="42" y="12"/>
                  <a:pt x="55" y="11"/>
                </a:cubicBezTo>
                <a:cubicBezTo>
                  <a:pt x="62" y="36"/>
                  <a:pt x="66" y="61"/>
                  <a:pt x="66" y="86"/>
                </a:cubicBezTo>
                <a:cubicBezTo>
                  <a:pt x="66" y="87"/>
                  <a:pt x="65" y="87"/>
                  <a:pt x="65" y="87"/>
                </a:cubicBezTo>
                <a:cubicBezTo>
                  <a:pt x="45" y="89"/>
                  <a:pt x="25" y="92"/>
                  <a:pt x="5" y="83"/>
                </a:cubicBezTo>
                <a:cubicBezTo>
                  <a:pt x="1" y="72"/>
                  <a:pt x="2" y="60"/>
                  <a:pt x="0" y="49"/>
                </a:cubicBezTo>
                <a:cubicBezTo>
                  <a:pt x="1" y="32"/>
                  <a:pt x="2" y="15"/>
                  <a:pt x="9" y="0"/>
                </a:cubicBezTo>
                <a:close/>
              </a:path>
            </a:pathLst>
          </a:custGeom>
          <a:solidFill>
            <a:srgbClr val="8139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2" name="Freeform 18"/>
          <p:cNvSpPr>
            <a:spLocks/>
          </p:cNvSpPr>
          <p:nvPr/>
        </p:nvSpPr>
        <p:spPr bwMode="auto">
          <a:xfrm>
            <a:off x="1593851" y="5105400"/>
            <a:ext cx="101600" cy="469900"/>
          </a:xfrm>
          <a:custGeom>
            <a:avLst/>
            <a:gdLst>
              <a:gd name="T0" fmla="*/ 12 w 37"/>
              <a:gd name="T1" fmla="*/ 0 h 171"/>
              <a:gd name="T2" fmla="*/ 37 w 37"/>
              <a:gd name="T3" fmla="*/ 24 h 171"/>
              <a:gd name="T4" fmla="*/ 28 w 37"/>
              <a:gd name="T5" fmla="*/ 107 h 171"/>
              <a:gd name="T6" fmla="*/ 25 w 37"/>
              <a:gd name="T7" fmla="*/ 158 h 171"/>
              <a:gd name="T8" fmla="*/ 20 w 37"/>
              <a:gd name="T9" fmla="*/ 170 h 171"/>
              <a:gd name="T10" fmla="*/ 1 w 37"/>
              <a:gd name="T11" fmla="*/ 165 h 171"/>
              <a:gd name="T12" fmla="*/ 0 w 37"/>
              <a:gd name="T13" fmla="*/ 162 h 171"/>
              <a:gd name="T14" fmla="*/ 4 w 37"/>
              <a:gd name="T15" fmla="*/ 97 h 171"/>
              <a:gd name="T16" fmla="*/ 8 w 37"/>
              <a:gd name="T17" fmla="*/ 46 h 171"/>
              <a:gd name="T18" fmla="*/ 12 w 37"/>
              <a:gd name="T19" fmla="*/ 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7" h="171">
                <a:moveTo>
                  <a:pt x="12" y="0"/>
                </a:moveTo>
                <a:cubicBezTo>
                  <a:pt x="20" y="9"/>
                  <a:pt x="28" y="17"/>
                  <a:pt x="37" y="24"/>
                </a:cubicBezTo>
                <a:cubicBezTo>
                  <a:pt x="36" y="52"/>
                  <a:pt x="31" y="79"/>
                  <a:pt x="28" y="107"/>
                </a:cubicBezTo>
                <a:cubicBezTo>
                  <a:pt x="27" y="124"/>
                  <a:pt x="26" y="141"/>
                  <a:pt x="25" y="158"/>
                </a:cubicBezTo>
                <a:cubicBezTo>
                  <a:pt x="24" y="162"/>
                  <a:pt x="25" y="169"/>
                  <a:pt x="20" y="170"/>
                </a:cubicBezTo>
                <a:cubicBezTo>
                  <a:pt x="14" y="171"/>
                  <a:pt x="7" y="169"/>
                  <a:pt x="1" y="165"/>
                </a:cubicBezTo>
                <a:cubicBezTo>
                  <a:pt x="1" y="165"/>
                  <a:pt x="0" y="163"/>
                  <a:pt x="0" y="162"/>
                </a:cubicBezTo>
                <a:cubicBezTo>
                  <a:pt x="2" y="140"/>
                  <a:pt x="2" y="119"/>
                  <a:pt x="4" y="97"/>
                </a:cubicBezTo>
                <a:cubicBezTo>
                  <a:pt x="6" y="80"/>
                  <a:pt x="7" y="63"/>
                  <a:pt x="8" y="46"/>
                </a:cubicBezTo>
                <a:cubicBezTo>
                  <a:pt x="10" y="31"/>
                  <a:pt x="11" y="16"/>
                  <a:pt x="12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3" name="Freeform 19"/>
          <p:cNvSpPr>
            <a:spLocks/>
          </p:cNvSpPr>
          <p:nvPr/>
        </p:nvSpPr>
        <p:spPr bwMode="auto">
          <a:xfrm>
            <a:off x="1778001" y="5210175"/>
            <a:ext cx="96838" cy="403225"/>
          </a:xfrm>
          <a:custGeom>
            <a:avLst/>
            <a:gdLst>
              <a:gd name="T0" fmla="*/ 2 w 35"/>
              <a:gd name="T1" fmla="*/ 0 h 147"/>
              <a:gd name="T2" fmla="*/ 35 w 35"/>
              <a:gd name="T3" fmla="*/ 7 h 147"/>
              <a:gd name="T4" fmla="*/ 28 w 35"/>
              <a:gd name="T5" fmla="*/ 72 h 147"/>
              <a:gd name="T6" fmla="*/ 22 w 35"/>
              <a:gd name="T7" fmla="*/ 139 h 147"/>
              <a:gd name="T8" fmla="*/ 13 w 35"/>
              <a:gd name="T9" fmla="*/ 146 h 147"/>
              <a:gd name="T10" fmla="*/ 0 w 35"/>
              <a:gd name="T11" fmla="*/ 130 h 147"/>
              <a:gd name="T12" fmla="*/ 1 w 35"/>
              <a:gd name="T13" fmla="*/ 30 h 147"/>
              <a:gd name="T14" fmla="*/ 2 w 35"/>
              <a:gd name="T15" fmla="*/ 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" h="147">
                <a:moveTo>
                  <a:pt x="2" y="0"/>
                </a:moveTo>
                <a:cubicBezTo>
                  <a:pt x="13" y="2"/>
                  <a:pt x="24" y="5"/>
                  <a:pt x="35" y="7"/>
                </a:cubicBezTo>
                <a:cubicBezTo>
                  <a:pt x="32" y="29"/>
                  <a:pt x="29" y="51"/>
                  <a:pt x="28" y="72"/>
                </a:cubicBezTo>
                <a:cubicBezTo>
                  <a:pt x="26" y="95"/>
                  <a:pt x="22" y="116"/>
                  <a:pt x="22" y="139"/>
                </a:cubicBezTo>
                <a:cubicBezTo>
                  <a:pt x="22" y="145"/>
                  <a:pt x="20" y="147"/>
                  <a:pt x="13" y="146"/>
                </a:cubicBezTo>
                <a:cubicBezTo>
                  <a:pt x="3" y="144"/>
                  <a:pt x="0" y="140"/>
                  <a:pt x="0" y="130"/>
                </a:cubicBezTo>
                <a:cubicBezTo>
                  <a:pt x="1" y="96"/>
                  <a:pt x="0" y="63"/>
                  <a:pt x="1" y="30"/>
                </a:cubicBezTo>
                <a:cubicBezTo>
                  <a:pt x="1" y="20"/>
                  <a:pt x="2" y="10"/>
                  <a:pt x="2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4" name="Freeform 20"/>
          <p:cNvSpPr>
            <a:spLocks/>
          </p:cNvSpPr>
          <p:nvPr/>
        </p:nvSpPr>
        <p:spPr bwMode="auto">
          <a:xfrm>
            <a:off x="3087688" y="5210175"/>
            <a:ext cx="93663" cy="360363"/>
          </a:xfrm>
          <a:custGeom>
            <a:avLst/>
            <a:gdLst>
              <a:gd name="T0" fmla="*/ 0 w 34"/>
              <a:gd name="T1" fmla="*/ 0 h 131"/>
              <a:gd name="T2" fmla="*/ 16 w 34"/>
              <a:gd name="T3" fmla="*/ 1 h 131"/>
              <a:gd name="T4" fmla="*/ 24 w 34"/>
              <a:gd name="T5" fmla="*/ 61 h 131"/>
              <a:gd name="T6" fmla="*/ 33 w 34"/>
              <a:gd name="T7" fmla="*/ 124 h 131"/>
              <a:gd name="T8" fmla="*/ 27 w 34"/>
              <a:gd name="T9" fmla="*/ 130 h 131"/>
              <a:gd name="T10" fmla="*/ 20 w 34"/>
              <a:gd name="T11" fmla="*/ 126 h 131"/>
              <a:gd name="T12" fmla="*/ 9 w 34"/>
              <a:gd name="T13" fmla="*/ 67 h 131"/>
              <a:gd name="T14" fmla="*/ 1 w 34"/>
              <a:gd name="T15" fmla="*/ 6 h 131"/>
              <a:gd name="T16" fmla="*/ 0 w 34"/>
              <a:gd name="T17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131">
                <a:moveTo>
                  <a:pt x="0" y="0"/>
                </a:moveTo>
                <a:cubicBezTo>
                  <a:pt x="6" y="0"/>
                  <a:pt x="11" y="1"/>
                  <a:pt x="16" y="1"/>
                </a:cubicBezTo>
                <a:cubicBezTo>
                  <a:pt x="19" y="21"/>
                  <a:pt x="22" y="41"/>
                  <a:pt x="24" y="61"/>
                </a:cubicBezTo>
                <a:cubicBezTo>
                  <a:pt x="27" y="82"/>
                  <a:pt x="30" y="103"/>
                  <a:pt x="33" y="124"/>
                </a:cubicBezTo>
                <a:cubicBezTo>
                  <a:pt x="34" y="129"/>
                  <a:pt x="30" y="129"/>
                  <a:pt x="27" y="130"/>
                </a:cubicBezTo>
                <a:cubicBezTo>
                  <a:pt x="24" y="131"/>
                  <a:pt x="21" y="131"/>
                  <a:pt x="20" y="126"/>
                </a:cubicBezTo>
                <a:cubicBezTo>
                  <a:pt x="17" y="106"/>
                  <a:pt x="13" y="87"/>
                  <a:pt x="9" y="67"/>
                </a:cubicBezTo>
                <a:cubicBezTo>
                  <a:pt x="6" y="47"/>
                  <a:pt x="3" y="27"/>
                  <a:pt x="1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5" name="Freeform 21"/>
          <p:cNvSpPr>
            <a:spLocks/>
          </p:cNvSpPr>
          <p:nvPr/>
        </p:nvSpPr>
        <p:spPr bwMode="auto">
          <a:xfrm>
            <a:off x="1525588" y="4473575"/>
            <a:ext cx="136525" cy="139700"/>
          </a:xfrm>
          <a:custGeom>
            <a:avLst/>
            <a:gdLst>
              <a:gd name="T0" fmla="*/ 50 w 50"/>
              <a:gd name="T1" fmla="*/ 26 h 51"/>
              <a:gd name="T2" fmla="*/ 26 w 50"/>
              <a:gd name="T3" fmla="*/ 50 h 51"/>
              <a:gd name="T4" fmla="*/ 1 w 50"/>
              <a:gd name="T5" fmla="*/ 24 h 51"/>
              <a:gd name="T6" fmla="*/ 25 w 50"/>
              <a:gd name="T7" fmla="*/ 0 h 51"/>
              <a:gd name="T8" fmla="*/ 50 w 50"/>
              <a:gd name="T9" fmla="*/ 2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1">
                <a:moveTo>
                  <a:pt x="50" y="26"/>
                </a:moveTo>
                <a:cubicBezTo>
                  <a:pt x="49" y="39"/>
                  <a:pt x="39" y="51"/>
                  <a:pt x="26" y="50"/>
                </a:cubicBezTo>
                <a:cubicBezTo>
                  <a:pt x="12" y="49"/>
                  <a:pt x="0" y="39"/>
                  <a:pt x="1" y="24"/>
                </a:cubicBezTo>
                <a:cubicBezTo>
                  <a:pt x="2" y="12"/>
                  <a:pt x="14" y="0"/>
                  <a:pt x="25" y="0"/>
                </a:cubicBezTo>
                <a:cubicBezTo>
                  <a:pt x="39" y="1"/>
                  <a:pt x="50" y="12"/>
                  <a:pt x="50" y="26"/>
                </a:cubicBezTo>
                <a:close/>
              </a:path>
            </a:pathLst>
          </a:custGeom>
          <a:solidFill>
            <a:srgbClr val="C3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6" name="Freeform 22"/>
          <p:cNvSpPr>
            <a:spLocks/>
          </p:cNvSpPr>
          <p:nvPr/>
        </p:nvSpPr>
        <p:spPr bwMode="auto">
          <a:xfrm>
            <a:off x="1416051" y="4949825"/>
            <a:ext cx="128588" cy="128588"/>
          </a:xfrm>
          <a:custGeom>
            <a:avLst/>
            <a:gdLst>
              <a:gd name="T0" fmla="*/ 23 w 47"/>
              <a:gd name="T1" fmla="*/ 47 h 47"/>
              <a:gd name="T2" fmla="*/ 0 w 47"/>
              <a:gd name="T3" fmla="*/ 24 h 47"/>
              <a:gd name="T4" fmla="*/ 23 w 47"/>
              <a:gd name="T5" fmla="*/ 0 h 47"/>
              <a:gd name="T6" fmla="*/ 47 w 47"/>
              <a:gd name="T7" fmla="*/ 23 h 47"/>
              <a:gd name="T8" fmla="*/ 23 w 47"/>
              <a:gd name="T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23" y="47"/>
                </a:moveTo>
                <a:cubicBezTo>
                  <a:pt x="9" y="47"/>
                  <a:pt x="0" y="38"/>
                  <a:pt x="0" y="24"/>
                </a:cubicBezTo>
                <a:cubicBezTo>
                  <a:pt x="0" y="11"/>
                  <a:pt x="10" y="1"/>
                  <a:pt x="23" y="0"/>
                </a:cubicBezTo>
                <a:cubicBezTo>
                  <a:pt x="36" y="0"/>
                  <a:pt x="47" y="11"/>
                  <a:pt x="47" y="23"/>
                </a:cubicBezTo>
                <a:cubicBezTo>
                  <a:pt x="47" y="38"/>
                  <a:pt x="38" y="47"/>
                  <a:pt x="23" y="47"/>
                </a:cubicBezTo>
                <a:close/>
              </a:path>
            </a:pathLst>
          </a:custGeom>
          <a:solidFill>
            <a:srgbClr val="C3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7" name="Freeform 23"/>
          <p:cNvSpPr>
            <a:spLocks/>
          </p:cNvSpPr>
          <p:nvPr/>
        </p:nvSpPr>
        <p:spPr bwMode="auto">
          <a:xfrm>
            <a:off x="1822451" y="3781425"/>
            <a:ext cx="95250" cy="96838"/>
          </a:xfrm>
          <a:custGeom>
            <a:avLst/>
            <a:gdLst>
              <a:gd name="T0" fmla="*/ 34 w 35"/>
              <a:gd name="T1" fmla="*/ 18 h 35"/>
              <a:gd name="T2" fmla="*/ 17 w 35"/>
              <a:gd name="T3" fmla="*/ 34 h 35"/>
              <a:gd name="T4" fmla="*/ 1 w 35"/>
              <a:gd name="T5" fmla="*/ 16 h 35"/>
              <a:gd name="T6" fmla="*/ 18 w 35"/>
              <a:gd name="T7" fmla="*/ 0 h 35"/>
              <a:gd name="T8" fmla="*/ 34 w 35"/>
              <a:gd name="T9" fmla="*/ 1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5">
                <a:moveTo>
                  <a:pt x="34" y="18"/>
                </a:moveTo>
                <a:cubicBezTo>
                  <a:pt x="34" y="28"/>
                  <a:pt x="26" y="35"/>
                  <a:pt x="17" y="34"/>
                </a:cubicBezTo>
                <a:cubicBezTo>
                  <a:pt x="9" y="34"/>
                  <a:pt x="0" y="24"/>
                  <a:pt x="1" y="16"/>
                </a:cubicBezTo>
                <a:cubicBezTo>
                  <a:pt x="1" y="7"/>
                  <a:pt x="10" y="0"/>
                  <a:pt x="18" y="0"/>
                </a:cubicBezTo>
                <a:cubicBezTo>
                  <a:pt x="28" y="1"/>
                  <a:pt x="35" y="9"/>
                  <a:pt x="34" y="18"/>
                </a:cubicBezTo>
                <a:close/>
              </a:path>
            </a:pathLst>
          </a:custGeom>
          <a:solidFill>
            <a:srgbClr val="C4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8" name="Freeform 24"/>
          <p:cNvSpPr>
            <a:spLocks/>
          </p:cNvSpPr>
          <p:nvPr/>
        </p:nvSpPr>
        <p:spPr bwMode="auto">
          <a:xfrm>
            <a:off x="3238501" y="5284788"/>
            <a:ext cx="100013" cy="93663"/>
          </a:xfrm>
          <a:custGeom>
            <a:avLst/>
            <a:gdLst>
              <a:gd name="T0" fmla="*/ 2 w 36"/>
              <a:gd name="T1" fmla="*/ 17 h 34"/>
              <a:gd name="T2" fmla="*/ 19 w 36"/>
              <a:gd name="T3" fmla="*/ 0 h 34"/>
              <a:gd name="T4" fmla="*/ 35 w 36"/>
              <a:gd name="T5" fmla="*/ 17 h 34"/>
              <a:gd name="T6" fmla="*/ 18 w 36"/>
              <a:gd name="T7" fmla="*/ 34 h 34"/>
              <a:gd name="T8" fmla="*/ 2 w 36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4">
                <a:moveTo>
                  <a:pt x="2" y="17"/>
                </a:moveTo>
                <a:cubicBezTo>
                  <a:pt x="2" y="7"/>
                  <a:pt x="9" y="0"/>
                  <a:pt x="19" y="0"/>
                </a:cubicBezTo>
                <a:cubicBezTo>
                  <a:pt x="28" y="0"/>
                  <a:pt x="34" y="8"/>
                  <a:pt x="35" y="17"/>
                </a:cubicBezTo>
                <a:cubicBezTo>
                  <a:pt x="36" y="27"/>
                  <a:pt x="25" y="34"/>
                  <a:pt x="18" y="34"/>
                </a:cubicBezTo>
                <a:cubicBezTo>
                  <a:pt x="10" y="33"/>
                  <a:pt x="0" y="26"/>
                  <a:pt x="2" y="17"/>
                </a:cubicBezTo>
                <a:close/>
              </a:path>
            </a:pathLst>
          </a:custGeom>
          <a:solidFill>
            <a:srgbClr val="C3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9" name="Freeform 25"/>
          <p:cNvSpPr>
            <a:spLocks/>
          </p:cNvSpPr>
          <p:nvPr/>
        </p:nvSpPr>
        <p:spPr bwMode="auto">
          <a:xfrm>
            <a:off x="1477963" y="5386388"/>
            <a:ext cx="92075" cy="95250"/>
          </a:xfrm>
          <a:custGeom>
            <a:avLst/>
            <a:gdLst>
              <a:gd name="T0" fmla="*/ 33 w 33"/>
              <a:gd name="T1" fmla="*/ 18 h 35"/>
              <a:gd name="T2" fmla="*/ 17 w 33"/>
              <a:gd name="T3" fmla="*/ 34 h 35"/>
              <a:gd name="T4" fmla="*/ 0 w 33"/>
              <a:gd name="T5" fmla="*/ 17 h 35"/>
              <a:gd name="T6" fmla="*/ 17 w 33"/>
              <a:gd name="T7" fmla="*/ 1 h 35"/>
              <a:gd name="T8" fmla="*/ 33 w 33"/>
              <a:gd name="T9" fmla="*/ 1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5">
                <a:moveTo>
                  <a:pt x="33" y="18"/>
                </a:moveTo>
                <a:cubicBezTo>
                  <a:pt x="33" y="27"/>
                  <a:pt x="26" y="34"/>
                  <a:pt x="17" y="34"/>
                </a:cubicBezTo>
                <a:cubicBezTo>
                  <a:pt x="8" y="35"/>
                  <a:pt x="0" y="27"/>
                  <a:pt x="0" y="17"/>
                </a:cubicBezTo>
                <a:cubicBezTo>
                  <a:pt x="0" y="8"/>
                  <a:pt x="8" y="0"/>
                  <a:pt x="17" y="1"/>
                </a:cubicBezTo>
                <a:cubicBezTo>
                  <a:pt x="26" y="1"/>
                  <a:pt x="33" y="9"/>
                  <a:pt x="33" y="18"/>
                </a:cubicBezTo>
                <a:close/>
              </a:path>
            </a:pathLst>
          </a:custGeom>
          <a:solidFill>
            <a:srgbClr val="C4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0" name="Freeform 26"/>
          <p:cNvSpPr>
            <a:spLocks/>
          </p:cNvSpPr>
          <p:nvPr/>
        </p:nvSpPr>
        <p:spPr bwMode="auto">
          <a:xfrm>
            <a:off x="3136901" y="3871913"/>
            <a:ext cx="93663" cy="90488"/>
          </a:xfrm>
          <a:custGeom>
            <a:avLst/>
            <a:gdLst>
              <a:gd name="T0" fmla="*/ 17 w 34"/>
              <a:gd name="T1" fmla="*/ 0 h 33"/>
              <a:gd name="T2" fmla="*/ 34 w 34"/>
              <a:gd name="T3" fmla="*/ 16 h 33"/>
              <a:gd name="T4" fmla="*/ 17 w 34"/>
              <a:gd name="T5" fmla="*/ 33 h 33"/>
              <a:gd name="T6" fmla="*/ 0 w 34"/>
              <a:gd name="T7" fmla="*/ 15 h 33"/>
              <a:gd name="T8" fmla="*/ 17 w 34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3">
                <a:moveTo>
                  <a:pt x="17" y="0"/>
                </a:moveTo>
                <a:cubicBezTo>
                  <a:pt x="26" y="0"/>
                  <a:pt x="34" y="8"/>
                  <a:pt x="34" y="16"/>
                </a:cubicBezTo>
                <a:cubicBezTo>
                  <a:pt x="34" y="24"/>
                  <a:pt x="25" y="33"/>
                  <a:pt x="17" y="33"/>
                </a:cubicBezTo>
                <a:cubicBezTo>
                  <a:pt x="9" y="33"/>
                  <a:pt x="0" y="24"/>
                  <a:pt x="0" y="15"/>
                </a:cubicBezTo>
                <a:cubicBezTo>
                  <a:pt x="0" y="7"/>
                  <a:pt x="8" y="0"/>
                  <a:pt x="17" y="0"/>
                </a:cubicBezTo>
                <a:close/>
              </a:path>
            </a:pathLst>
          </a:custGeom>
          <a:solidFill>
            <a:srgbClr val="C4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1" name="Freeform 27"/>
          <p:cNvSpPr>
            <a:spLocks/>
          </p:cNvSpPr>
          <p:nvPr/>
        </p:nvSpPr>
        <p:spPr bwMode="auto">
          <a:xfrm>
            <a:off x="1477963" y="5122863"/>
            <a:ext cx="92075" cy="87313"/>
          </a:xfrm>
          <a:custGeom>
            <a:avLst/>
            <a:gdLst>
              <a:gd name="T0" fmla="*/ 33 w 33"/>
              <a:gd name="T1" fmla="*/ 15 h 32"/>
              <a:gd name="T2" fmla="*/ 17 w 33"/>
              <a:gd name="T3" fmla="*/ 32 h 32"/>
              <a:gd name="T4" fmla="*/ 0 w 33"/>
              <a:gd name="T5" fmla="*/ 16 h 32"/>
              <a:gd name="T6" fmla="*/ 16 w 33"/>
              <a:gd name="T7" fmla="*/ 0 h 32"/>
              <a:gd name="T8" fmla="*/ 33 w 33"/>
              <a:gd name="T9" fmla="*/ 1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33" y="15"/>
                </a:moveTo>
                <a:cubicBezTo>
                  <a:pt x="33" y="26"/>
                  <a:pt x="27" y="32"/>
                  <a:pt x="17" y="32"/>
                </a:cubicBezTo>
                <a:cubicBezTo>
                  <a:pt x="7" y="32"/>
                  <a:pt x="0" y="26"/>
                  <a:pt x="0" y="16"/>
                </a:cubicBezTo>
                <a:cubicBezTo>
                  <a:pt x="1" y="7"/>
                  <a:pt x="7" y="0"/>
                  <a:pt x="16" y="0"/>
                </a:cubicBezTo>
                <a:cubicBezTo>
                  <a:pt x="27" y="0"/>
                  <a:pt x="33" y="5"/>
                  <a:pt x="33" y="15"/>
                </a:cubicBezTo>
                <a:close/>
              </a:path>
            </a:pathLst>
          </a:custGeom>
          <a:solidFill>
            <a:srgbClr val="C4E6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2" name="Freeform 28"/>
          <p:cNvSpPr>
            <a:spLocks/>
          </p:cNvSpPr>
          <p:nvPr/>
        </p:nvSpPr>
        <p:spPr bwMode="auto">
          <a:xfrm>
            <a:off x="3290888" y="5135563"/>
            <a:ext cx="87313" cy="90488"/>
          </a:xfrm>
          <a:custGeom>
            <a:avLst/>
            <a:gdLst>
              <a:gd name="T0" fmla="*/ 32 w 32"/>
              <a:gd name="T1" fmla="*/ 16 h 33"/>
              <a:gd name="T2" fmla="*/ 15 w 32"/>
              <a:gd name="T3" fmla="*/ 33 h 33"/>
              <a:gd name="T4" fmla="*/ 0 w 32"/>
              <a:gd name="T5" fmla="*/ 16 h 33"/>
              <a:gd name="T6" fmla="*/ 17 w 32"/>
              <a:gd name="T7" fmla="*/ 0 h 33"/>
              <a:gd name="T8" fmla="*/ 32 w 32"/>
              <a:gd name="T9" fmla="*/ 1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32" y="16"/>
                </a:moveTo>
                <a:cubicBezTo>
                  <a:pt x="32" y="27"/>
                  <a:pt x="26" y="33"/>
                  <a:pt x="15" y="33"/>
                </a:cubicBezTo>
                <a:cubicBezTo>
                  <a:pt x="7" y="32"/>
                  <a:pt x="0" y="25"/>
                  <a:pt x="0" y="16"/>
                </a:cubicBezTo>
                <a:cubicBezTo>
                  <a:pt x="0" y="6"/>
                  <a:pt x="6" y="0"/>
                  <a:pt x="17" y="0"/>
                </a:cubicBezTo>
                <a:cubicBezTo>
                  <a:pt x="26" y="0"/>
                  <a:pt x="32" y="6"/>
                  <a:pt x="32" y="16"/>
                </a:cubicBezTo>
                <a:close/>
              </a:path>
            </a:pathLst>
          </a:custGeom>
          <a:solidFill>
            <a:srgbClr val="C4E6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3" name="Freeform 29"/>
          <p:cNvSpPr>
            <a:spLocks/>
          </p:cNvSpPr>
          <p:nvPr/>
        </p:nvSpPr>
        <p:spPr bwMode="auto">
          <a:xfrm>
            <a:off x="1782763" y="4762500"/>
            <a:ext cx="325438" cy="327025"/>
          </a:xfrm>
          <a:custGeom>
            <a:avLst/>
            <a:gdLst>
              <a:gd name="T0" fmla="*/ 7 w 118"/>
              <a:gd name="T1" fmla="*/ 61 h 119"/>
              <a:gd name="T2" fmla="*/ 51 w 118"/>
              <a:gd name="T3" fmla="*/ 27 h 119"/>
              <a:gd name="T4" fmla="*/ 99 w 118"/>
              <a:gd name="T5" fmla="*/ 3 h 119"/>
              <a:gd name="T6" fmla="*/ 109 w 118"/>
              <a:gd name="T7" fmla="*/ 10 h 119"/>
              <a:gd name="T8" fmla="*/ 113 w 118"/>
              <a:gd name="T9" fmla="*/ 27 h 119"/>
              <a:gd name="T10" fmla="*/ 117 w 118"/>
              <a:gd name="T11" fmla="*/ 104 h 119"/>
              <a:gd name="T12" fmla="*/ 115 w 118"/>
              <a:gd name="T13" fmla="*/ 115 h 119"/>
              <a:gd name="T14" fmla="*/ 110 w 118"/>
              <a:gd name="T15" fmla="*/ 119 h 119"/>
              <a:gd name="T16" fmla="*/ 12 w 118"/>
              <a:gd name="T17" fmla="*/ 106 h 119"/>
              <a:gd name="T18" fmla="*/ 4 w 118"/>
              <a:gd name="T19" fmla="*/ 102 h 119"/>
              <a:gd name="T20" fmla="*/ 2 w 118"/>
              <a:gd name="T21" fmla="*/ 98 h 119"/>
              <a:gd name="T22" fmla="*/ 7 w 118"/>
              <a:gd name="T23" fmla="*/ 61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8" h="119">
                <a:moveTo>
                  <a:pt x="7" y="61"/>
                </a:moveTo>
                <a:cubicBezTo>
                  <a:pt x="19" y="46"/>
                  <a:pt x="35" y="37"/>
                  <a:pt x="51" y="27"/>
                </a:cubicBezTo>
                <a:cubicBezTo>
                  <a:pt x="66" y="18"/>
                  <a:pt x="83" y="11"/>
                  <a:pt x="99" y="3"/>
                </a:cubicBezTo>
                <a:cubicBezTo>
                  <a:pt x="106" y="0"/>
                  <a:pt x="110" y="1"/>
                  <a:pt x="109" y="10"/>
                </a:cubicBezTo>
                <a:cubicBezTo>
                  <a:pt x="113" y="15"/>
                  <a:pt x="112" y="21"/>
                  <a:pt x="113" y="27"/>
                </a:cubicBezTo>
                <a:cubicBezTo>
                  <a:pt x="115" y="53"/>
                  <a:pt x="117" y="78"/>
                  <a:pt x="117" y="104"/>
                </a:cubicBezTo>
                <a:cubicBezTo>
                  <a:pt x="117" y="108"/>
                  <a:pt x="118" y="112"/>
                  <a:pt x="115" y="115"/>
                </a:cubicBezTo>
                <a:cubicBezTo>
                  <a:pt x="114" y="118"/>
                  <a:pt x="112" y="119"/>
                  <a:pt x="110" y="119"/>
                </a:cubicBezTo>
                <a:cubicBezTo>
                  <a:pt x="77" y="119"/>
                  <a:pt x="43" y="117"/>
                  <a:pt x="12" y="106"/>
                </a:cubicBezTo>
                <a:cubicBezTo>
                  <a:pt x="9" y="105"/>
                  <a:pt x="6" y="103"/>
                  <a:pt x="4" y="102"/>
                </a:cubicBezTo>
                <a:cubicBezTo>
                  <a:pt x="3" y="101"/>
                  <a:pt x="2" y="100"/>
                  <a:pt x="2" y="98"/>
                </a:cubicBezTo>
                <a:cubicBezTo>
                  <a:pt x="3" y="86"/>
                  <a:pt x="0" y="73"/>
                  <a:pt x="7" y="61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4" name="Freeform 30"/>
          <p:cNvSpPr>
            <a:spLocks/>
          </p:cNvSpPr>
          <p:nvPr/>
        </p:nvSpPr>
        <p:spPr bwMode="auto">
          <a:xfrm>
            <a:off x="2138363" y="4951413"/>
            <a:ext cx="373063" cy="465138"/>
          </a:xfrm>
          <a:custGeom>
            <a:avLst/>
            <a:gdLst>
              <a:gd name="T0" fmla="*/ 59 w 136"/>
              <a:gd name="T1" fmla="*/ 166 h 169"/>
              <a:gd name="T2" fmla="*/ 18 w 136"/>
              <a:gd name="T3" fmla="*/ 150 h 169"/>
              <a:gd name="T4" fmla="*/ 3 w 136"/>
              <a:gd name="T5" fmla="*/ 118 h 169"/>
              <a:gd name="T6" fmla="*/ 5 w 136"/>
              <a:gd name="T7" fmla="*/ 109 h 169"/>
              <a:gd name="T8" fmla="*/ 14 w 136"/>
              <a:gd name="T9" fmla="*/ 105 h 169"/>
              <a:gd name="T10" fmla="*/ 59 w 136"/>
              <a:gd name="T11" fmla="*/ 104 h 169"/>
              <a:gd name="T12" fmla="*/ 87 w 136"/>
              <a:gd name="T13" fmla="*/ 101 h 169"/>
              <a:gd name="T14" fmla="*/ 99 w 136"/>
              <a:gd name="T15" fmla="*/ 95 h 169"/>
              <a:gd name="T16" fmla="*/ 102 w 136"/>
              <a:gd name="T17" fmla="*/ 62 h 169"/>
              <a:gd name="T18" fmla="*/ 86 w 136"/>
              <a:gd name="T19" fmla="*/ 28 h 169"/>
              <a:gd name="T20" fmla="*/ 50 w 136"/>
              <a:gd name="T21" fmla="*/ 18 h 169"/>
              <a:gd name="T22" fmla="*/ 41 w 136"/>
              <a:gd name="T23" fmla="*/ 21 h 169"/>
              <a:gd name="T24" fmla="*/ 64 w 136"/>
              <a:gd name="T25" fmla="*/ 1 h 169"/>
              <a:gd name="T26" fmla="*/ 84 w 136"/>
              <a:gd name="T27" fmla="*/ 4 h 169"/>
              <a:gd name="T28" fmla="*/ 119 w 136"/>
              <a:gd name="T29" fmla="*/ 19 h 169"/>
              <a:gd name="T30" fmla="*/ 130 w 136"/>
              <a:gd name="T31" fmla="*/ 55 h 169"/>
              <a:gd name="T32" fmla="*/ 92 w 136"/>
              <a:gd name="T33" fmla="*/ 149 h 169"/>
              <a:gd name="T34" fmla="*/ 59 w 136"/>
              <a:gd name="T35" fmla="*/ 16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6" h="169">
                <a:moveTo>
                  <a:pt x="59" y="166"/>
                </a:moveTo>
                <a:cubicBezTo>
                  <a:pt x="45" y="162"/>
                  <a:pt x="31" y="156"/>
                  <a:pt x="18" y="150"/>
                </a:cubicBezTo>
                <a:cubicBezTo>
                  <a:pt x="6" y="144"/>
                  <a:pt x="0" y="131"/>
                  <a:pt x="3" y="118"/>
                </a:cubicBezTo>
                <a:cubicBezTo>
                  <a:pt x="4" y="115"/>
                  <a:pt x="5" y="112"/>
                  <a:pt x="5" y="109"/>
                </a:cubicBezTo>
                <a:cubicBezTo>
                  <a:pt x="7" y="106"/>
                  <a:pt x="8" y="102"/>
                  <a:pt x="14" y="105"/>
                </a:cubicBezTo>
                <a:cubicBezTo>
                  <a:pt x="29" y="114"/>
                  <a:pt x="44" y="112"/>
                  <a:pt x="59" y="104"/>
                </a:cubicBezTo>
                <a:cubicBezTo>
                  <a:pt x="68" y="98"/>
                  <a:pt x="76" y="93"/>
                  <a:pt x="87" y="101"/>
                </a:cubicBezTo>
                <a:cubicBezTo>
                  <a:pt x="92" y="105"/>
                  <a:pt x="97" y="99"/>
                  <a:pt x="99" y="95"/>
                </a:cubicBezTo>
                <a:cubicBezTo>
                  <a:pt x="104" y="84"/>
                  <a:pt x="104" y="73"/>
                  <a:pt x="102" y="62"/>
                </a:cubicBezTo>
                <a:cubicBezTo>
                  <a:pt x="99" y="49"/>
                  <a:pt x="94" y="38"/>
                  <a:pt x="86" y="28"/>
                </a:cubicBezTo>
                <a:cubicBezTo>
                  <a:pt x="76" y="15"/>
                  <a:pt x="65" y="12"/>
                  <a:pt x="50" y="18"/>
                </a:cubicBezTo>
                <a:cubicBezTo>
                  <a:pt x="47" y="20"/>
                  <a:pt x="44" y="21"/>
                  <a:pt x="41" y="21"/>
                </a:cubicBezTo>
                <a:cubicBezTo>
                  <a:pt x="42" y="9"/>
                  <a:pt x="51" y="0"/>
                  <a:pt x="64" y="1"/>
                </a:cubicBezTo>
                <a:cubicBezTo>
                  <a:pt x="71" y="0"/>
                  <a:pt x="77" y="1"/>
                  <a:pt x="84" y="4"/>
                </a:cubicBezTo>
                <a:cubicBezTo>
                  <a:pt x="96" y="9"/>
                  <a:pt x="108" y="13"/>
                  <a:pt x="119" y="19"/>
                </a:cubicBezTo>
                <a:cubicBezTo>
                  <a:pt x="132" y="29"/>
                  <a:pt x="136" y="40"/>
                  <a:pt x="130" y="55"/>
                </a:cubicBezTo>
                <a:cubicBezTo>
                  <a:pt x="118" y="86"/>
                  <a:pt x="105" y="117"/>
                  <a:pt x="92" y="149"/>
                </a:cubicBezTo>
                <a:cubicBezTo>
                  <a:pt x="86" y="163"/>
                  <a:pt x="75" y="169"/>
                  <a:pt x="59" y="166"/>
                </a:cubicBezTo>
                <a:close/>
              </a:path>
            </a:pathLst>
          </a:custGeom>
          <a:solidFill>
            <a:srgbClr val="65AC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5" name="Freeform 31"/>
          <p:cNvSpPr>
            <a:spLocks/>
          </p:cNvSpPr>
          <p:nvPr/>
        </p:nvSpPr>
        <p:spPr bwMode="auto">
          <a:xfrm>
            <a:off x="2420938" y="3449638"/>
            <a:ext cx="285750" cy="323850"/>
          </a:xfrm>
          <a:custGeom>
            <a:avLst/>
            <a:gdLst>
              <a:gd name="T0" fmla="*/ 0 w 104"/>
              <a:gd name="T1" fmla="*/ 70 h 118"/>
              <a:gd name="T2" fmla="*/ 47 w 104"/>
              <a:gd name="T3" fmla="*/ 34 h 118"/>
              <a:gd name="T4" fmla="*/ 67 w 104"/>
              <a:gd name="T5" fmla="*/ 0 h 118"/>
              <a:gd name="T6" fmla="*/ 101 w 104"/>
              <a:gd name="T7" fmla="*/ 26 h 118"/>
              <a:gd name="T8" fmla="*/ 101 w 104"/>
              <a:gd name="T9" fmla="*/ 43 h 118"/>
              <a:gd name="T10" fmla="*/ 88 w 104"/>
              <a:gd name="T11" fmla="*/ 88 h 118"/>
              <a:gd name="T12" fmla="*/ 83 w 104"/>
              <a:gd name="T13" fmla="*/ 95 h 118"/>
              <a:gd name="T14" fmla="*/ 50 w 104"/>
              <a:gd name="T15" fmla="*/ 71 h 118"/>
              <a:gd name="T16" fmla="*/ 56 w 104"/>
              <a:gd name="T17" fmla="*/ 102 h 118"/>
              <a:gd name="T18" fmla="*/ 50 w 104"/>
              <a:gd name="T19" fmla="*/ 116 h 118"/>
              <a:gd name="T20" fmla="*/ 35 w 104"/>
              <a:gd name="T21" fmla="*/ 109 h 118"/>
              <a:gd name="T22" fmla="*/ 0 w 104"/>
              <a:gd name="T23" fmla="*/ 7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4" h="118">
                <a:moveTo>
                  <a:pt x="0" y="70"/>
                </a:moveTo>
                <a:cubicBezTo>
                  <a:pt x="18" y="60"/>
                  <a:pt x="34" y="49"/>
                  <a:pt x="47" y="34"/>
                </a:cubicBezTo>
                <a:cubicBezTo>
                  <a:pt x="56" y="24"/>
                  <a:pt x="63" y="13"/>
                  <a:pt x="67" y="0"/>
                </a:cubicBezTo>
                <a:cubicBezTo>
                  <a:pt x="80" y="6"/>
                  <a:pt x="92" y="14"/>
                  <a:pt x="101" y="26"/>
                </a:cubicBezTo>
                <a:cubicBezTo>
                  <a:pt x="104" y="32"/>
                  <a:pt x="102" y="37"/>
                  <a:pt x="101" y="43"/>
                </a:cubicBezTo>
                <a:cubicBezTo>
                  <a:pt x="99" y="58"/>
                  <a:pt x="95" y="74"/>
                  <a:pt x="88" y="88"/>
                </a:cubicBezTo>
                <a:cubicBezTo>
                  <a:pt x="87" y="90"/>
                  <a:pt x="86" y="93"/>
                  <a:pt x="83" y="95"/>
                </a:cubicBezTo>
                <a:cubicBezTo>
                  <a:pt x="70" y="90"/>
                  <a:pt x="62" y="79"/>
                  <a:pt x="50" y="71"/>
                </a:cubicBezTo>
                <a:cubicBezTo>
                  <a:pt x="55" y="82"/>
                  <a:pt x="57" y="92"/>
                  <a:pt x="56" y="102"/>
                </a:cubicBezTo>
                <a:cubicBezTo>
                  <a:pt x="56" y="107"/>
                  <a:pt x="56" y="113"/>
                  <a:pt x="50" y="116"/>
                </a:cubicBezTo>
                <a:cubicBezTo>
                  <a:pt x="43" y="118"/>
                  <a:pt x="38" y="114"/>
                  <a:pt x="35" y="109"/>
                </a:cubicBezTo>
                <a:cubicBezTo>
                  <a:pt x="25" y="95"/>
                  <a:pt x="13" y="82"/>
                  <a:pt x="0" y="70"/>
                </a:cubicBezTo>
                <a:close/>
              </a:path>
            </a:pathLst>
          </a:custGeom>
          <a:solidFill>
            <a:srgbClr val="8139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6" name="Freeform 32"/>
          <p:cNvSpPr>
            <a:spLocks/>
          </p:cNvSpPr>
          <p:nvPr/>
        </p:nvSpPr>
        <p:spPr bwMode="auto">
          <a:xfrm>
            <a:off x="2079626" y="4789488"/>
            <a:ext cx="233363" cy="304800"/>
          </a:xfrm>
          <a:custGeom>
            <a:avLst/>
            <a:gdLst>
              <a:gd name="T0" fmla="*/ 85 w 85"/>
              <a:gd name="T1" fmla="*/ 60 h 111"/>
              <a:gd name="T2" fmla="*/ 62 w 85"/>
              <a:gd name="T3" fmla="*/ 80 h 111"/>
              <a:gd name="T4" fmla="*/ 37 w 85"/>
              <a:gd name="T5" fmla="*/ 98 h 111"/>
              <a:gd name="T6" fmla="*/ 32 w 85"/>
              <a:gd name="T7" fmla="*/ 103 h 111"/>
              <a:gd name="T8" fmla="*/ 7 w 85"/>
              <a:gd name="T9" fmla="*/ 105 h 111"/>
              <a:gd name="T10" fmla="*/ 3 w 85"/>
              <a:gd name="T11" fmla="*/ 25 h 111"/>
              <a:gd name="T12" fmla="*/ 1 w 85"/>
              <a:gd name="T13" fmla="*/ 0 h 111"/>
              <a:gd name="T14" fmla="*/ 50 w 85"/>
              <a:gd name="T15" fmla="*/ 39 h 111"/>
              <a:gd name="T16" fmla="*/ 85 w 85"/>
              <a:gd name="T17" fmla="*/ 6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5" h="111">
                <a:moveTo>
                  <a:pt x="85" y="60"/>
                </a:moveTo>
                <a:cubicBezTo>
                  <a:pt x="73" y="62"/>
                  <a:pt x="67" y="70"/>
                  <a:pt x="62" y="80"/>
                </a:cubicBezTo>
                <a:cubicBezTo>
                  <a:pt x="54" y="86"/>
                  <a:pt x="46" y="92"/>
                  <a:pt x="37" y="98"/>
                </a:cubicBezTo>
                <a:cubicBezTo>
                  <a:pt x="35" y="99"/>
                  <a:pt x="33" y="101"/>
                  <a:pt x="32" y="103"/>
                </a:cubicBezTo>
                <a:cubicBezTo>
                  <a:pt x="26" y="110"/>
                  <a:pt x="14" y="111"/>
                  <a:pt x="7" y="105"/>
                </a:cubicBezTo>
                <a:cubicBezTo>
                  <a:pt x="6" y="78"/>
                  <a:pt x="4" y="52"/>
                  <a:pt x="3" y="25"/>
                </a:cubicBezTo>
                <a:cubicBezTo>
                  <a:pt x="2" y="17"/>
                  <a:pt x="0" y="8"/>
                  <a:pt x="1" y="0"/>
                </a:cubicBezTo>
                <a:cubicBezTo>
                  <a:pt x="17" y="13"/>
                  <a:pt x="33" y="27"/>
                  <a:pt x="50" y="39"/>
                </a:cubicBezTo>
                <a:cubicBezTo>
                  <a:pt x="61" y="46"/>
                  <a:pt x="73" y="53"/>
                  <a:pt x="85" y="60"/>
                </a:cubicBezTo>
                <a:close/>
              </a:path>
            </a:pathLst>
          </a:custGeom>
          <a:solidFill>
            <a:srgbClr val="F0A9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7" name="Freeform 33"/>
          <p:cNvSpPr>
            <a:spLocks/>
          </p:cNvSpPr>
          <p:nvPr/>
        </p:nvSpPr>
        <p:spPr bwMode="auto">
          <a:xfrm>
            <a:off x="2300288" y="5003800"/>
            <a:ext cx="265113" cy="439738"/>
          </a:xfrm>
          <a:custGeom>
            <a:avLst/>
            <a:gdLst>
              <a:gd name="T0" fmla="*/ 0 w 97"/>
              <a:gd name="T1" fmla="*/ 147 h 160"/>
              <a:gd name="T2" fmla="*/ 33 w 97"/>
              <a:gd name="T3" fmla="*/ 124 h 160"/>
              <a:gd name="T4" fmla="*/ 68 w 97"/>
              <a:gd name="T5" fmla="*/ 36 h 160"/>
              <a:gd name="T6" fmla="*/ 60 w 97"/>
              <a:gd name="T7" fmla="*/ 0 h 160"/>
              <a:gd name="T8" fmla="*/ 91 w 97"/>
              <a:gd name="T9" fmla="*/ 16 h 160"/>
              <a:gd name="T10" fmla="*/ 92 w 97"/>
              <a:gd name="T11" fmla="*/ 47 h 160"/>
              <a:gd name="T12" fmla="*/ 56 w 97"/>
              <a:gd name="T13" fmla="*/ 138 h 160"/>
              <a:gd name="T14" fmla="*/ 17 w 97"/>
              <a:gd name="T15" fmla="*/ 154 h 160"/>
              <a:gd name="T16" fmla="*/ 0 w 97"/>
              <a:gd name="T17" fmla="*/ 14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7" h="160">
                <a:moveTo>
                  <a:pt x="0" y="147"/>
                </a:moveTo>
                <a:cubicBezTo>
                  <a:pt x="17" y="147"/>
                  <a:pt x="27" y="140"/>
                  <a:pt x="33" y="124"/>
                </a:cubicBezTo>
                <a:cubicBezTo>
                  <a:pt x="44" y="94"/>
                  <a:pt x="56" y="65"/>
                  <a:pt x="68" y="36"/>
                </a:cubicBezTo>
                <a:cubicBezTo>
                  <a:pt x="74" y="22"/>
                  <a:pt x="70" y="10"/>
                  <a:pt x="60" y="0"/>
                </a:cubicBezTo>
                <a:cubicBezTo>
                  <a:pt x="72" y="3"/>
                  <a:pt x="83" y="7"/>
                  <a:pt x="91" y="16"/>
                </a:cubicBezTo>
                <a:cubicBezTo>
                  <a:pt x="97" y="26"/>
                  <a:pt x="97" y="36"/>
                  <a:pt x="92" y="47"/>
                </a:cubicBezTo>
                <a:cubicBezTo>
                  <a:pt x="80" y="77"/>
                  <a:pt x="68" y="107"/>
                  <a:pt x="56" y="138"/>
                </a:cubicBezTo>
                <a:cubicBezTo>
                  <a:pt x="49" y="154"/>
                  <a:pt x="33" y="160"/>
                  <a:pt x="17" y="154"/>
                </a:cubicBezTo>
                <a:cubicBezTo>
                  <a:pt x="11" y="152"/>
                  <a:pt x="6" y="149"/>
                  <a:pt x="0" y="147"/>
                </a:cubicBezTo>
                <a:close/>
              </a:path>
            </a:pathLst>
          </a:custGeom>
          <a:solidFill>
            <a:srgbClr val="FFFF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8" name="Freeform 34"/>
          <p:cNvSpPr>
            <a:spLocks/>
          </p:cNvSpPr>
          <p:nvPr/>
        </p:nvSpPr>
        <p:spPr bwMode="auto">
          <a:xfrm>
            <a:off x="3019426" y="4492625"/>
            <a:ext cx="104775" cy="560388"/>
          </a:xfrm>
          <a:custGeom>
            <a:avLst/>
            <a:gdLst>
              <a:gd name="T0" fmla="*/ 16 w 38"/>
              <a:gd name="T1" fmla="*/ 193 h 204"/>
              <a:gd name="T2" fmla="*/ 7 w 38"/>
              <a:gd name="T3" fmla="*/ 105 h 204"/>
              <a:gd name="T4" fmla="*/ 0 w 38"/>
              <a:gd name="T5" fmla="*/ 0 h 204"/>
              <a:gd name="T6" fmla="*/ 22 w 38"/>
              <a:gd name="T7" fmla="*/ 20 h 204"/>
              <a:gd name="T8" fmla="*/ 24 w 38"/>
              <a:gd name="T9" fmla="*/ 28 h 204"/>
              <a:gd name="T10" fmla="*/ 28 w 38"/>
              <a:gd name="T11" fmla="*/ 108 h 204"/>
              <a:gd name="T12" fmla="*/ 34 w 38"/>
              <a:gd name="T13" fmla="*/ 179 h 204"/>
              <a:gd name="T14" fmla="*/ 34 w 38"/>
              <a:gd name="T15" fmla="*/ 204 h 204"/>
              <a:gd name="T16" fmla="*/ 16 w 38"/>
              <a:gd name="T17" fmla="*/ 193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204">
                <a:moveTo>
                  <a:pt x="16" y="193"/>
                </a:moveTo>
                <a:cubicBezTo>
                  <a:pt x="13" y="164"/>
                  <a:pt x="10" y="134"/>
                  <a:pt x="7" y="105"/>
                </a:cubicBezTo>
                <a:cubicBezTo>
                  <a:pt x="4" y="70"/>
                  <a:pt x="1" y="35"/>
                  <a:pt x="0" y="0"/>
                </a:cubicBezTo>
                <a:cubicBezTo>
                  <a:pt x="7" y="7"/>
                  <a:pt x="14" y="14"/>
                  <a:pt x="22" y="20"/>
                </a:cubicBezTo>
                <a:cubicBezTo>
                  <a:pt x="24" y="22"/>
                  <a:pt x="24" y="25"/>
                  <a:pt x="24" y="28"/>
                </a:cubicBezTo>
                <a:cubicBezTo>
                  <a:pt x="24" y="55"/>
                  <a:pt x="26" y="81"/>
                  <a:pt x="28" y="108"/>
                </a:cubicBezTo>
                <a:cubicBezTo>
                  <a:pt x="30" y="132"/>
                  <a:pt x="31" y="156"/>
                  <a:pt x="34" y="179"/>
                </a:cubicBezTo>
                <a:cubicBezTo>
                  <a:pt x="35" y="187"/>
                  <a:pt x="38" y="196"/>
                  <a:pt x="34" y="204"/>
                </a:cubicBezTo>
                <a:cubicBezTo>
                  <a:pt x="27" y="202"/>
                  <a:pt x="22" y="197"/>
                  <a:pt x="16" y="193"/>
                </a:cubicBezTo>
                <a:close/>
              </a:path>
            </a:pathLst>
          </a:custGeom>
          <a:solidFill>
            <a:srgbClr val="79CA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9" name="Freeform 35"/>
          <p:cNvSpPr>
            <a:spLocks/>
          </p:cNvSpPr>
          <p:nvPr/>
        </p:nvSpPr>
        <p:spPr bwMode="auto">
          <a:xfrm>
            <a:off x="2647951" y="3521075"/>
            <a:ext cx="149225" cy="354013"/>
          </a:xfrm>
          <a:custGeom>
            <a:avLst/>
            <a:gdLst>
              <a:gd name="T0" fmla="*/ 0 w 54"/>
              <a:gd name="T1" fmla="*/ 69 h 129"/>
              <a:gd name="T2" fmla="*/ 18 w 54"/>
              <a:gd name="T3" fmla="*/ 0 h 129"/>
              <a:gd name="T4" fmla="*/ 51 w 54"/>
              <a:gd name="T5" fmla="*/ 78 h 129"/>
              <a:gd name="T6" fmla="*/ 54 w 54"/>
              <a:gd name="T7" fmla="*/ 105 h 129"/>
              <a:gd name="T8" fmla="*/ 54 w 54"/>
              <a:gd name="T9" fmla="*/ 129 h 129"/>
              <a:gd name="T10" fmla="*/ 52 w 54"/>
              <a:gd name="T11" fmla="*/ 129 h 129"/>
              <a:gd name="T12" fmla="*/ 49 w 54"/>
              <a:gd name="T13" fmla="*/ 112 h 129"/>
              <a:gd name="T14" fmla="*/ 46 w 54"/>
              <a:gd name="T15" fmla="*/ 101 h 129"/>
              <a:gd name="T16" fmla="*/ 34 w 54"/>
              <a:gd name="T17" fmla="*/ 75 h 129"/>
              <a:gd name="T18" fmla="*/ 25 w 54"/>
              <a:gd name="T19" fmla="*/ 72 h 129"/>
              <a:gd name="T20" fmla="*/ 0 w 54"/>
              <a:gd name="T21" fmla="*/ 6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" h="129">
                <a:moveTo>
                  <a:pt x="0" y="69"/>
                </a:moveTo>
                <a:cubicBezTo>
                  <a:pt x="10" y="47"/>
                  <a:pt x="16" y="24"/>
                  <a:pt x="18" y="0"/>
                </a:cubicBezTo>
                <a:cubicBezTo>
                  <a:pt x="38" y="22"/>
                  <a:pt x="47" y="49"/>
                  <a:pt x="51" y="78"/>
                </a:cubicBezTo>
                <a:cubicBezTo>
                  <a:pt x="53" y="87"/>
                  <a:pt x="53" y="96"/>
                  <a:pt x="54" y="105"/>
                </a:cubicBezTo>
                <a:cubicBezTo>
                  <a:pt x="54" y="113"/>
                  <a:pt x="54" y="121"/>
                  <a:pt x="54" y="129"/>
                </a:cubicBezTo>
                <a:cubicBezTo>
                  <a:pt x="53" y="129"/>
                  <a:pt x="53" y="129"/>
                  <a:pt x="52" y="129"/>
                </a:cubicBezTo>
                <a:cubicBezTo>
                  <a:pt x="51" y="123"/>
                  <a:pt x="50" y="118"/>
                  <a:pt x="49" y="112"/>
                </a:cubicBezTo>
                <a:cubicBezTo>
                  <a:pt x="45" y="109"/>
                  <a:pt x="47" y="105"/>
                  <a:pt x="46" y="101"/>
                </a:cubicBezTo>
                <a:cubicBezTo>
                  <a:pt x="43" y="92"/>
                  <a:pt x="40" y="83"/>
                  <a:pt x="34" y="75"/>
                </a:cubicBezTo>
                <a:cubicBezTo>
                  <a:pt x="32" y="71"/>
                  <a:pt x="30" y="70"/>
                  <a:pt x="25" y="72"/>
                </a:cubicBezTo>
                <a:cubicBezTo>
                  <a:pt x="16" y="75"/>
                  <a:pt x="8" y="74"/>
                  <a:pt x="0" y="69"/>
                </a:cubicBezTo>
                <a:close/>
              </a:path>
            </a:pathLst>
          </a:custGeom>
          <a:solidFill>
            <a:srgbClr val="562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0" name="Freeform 36"/>
          <p:cNvSpPr>
            <a:spLocks/>
          </p:cNvSpPr>
          <p:nvPr/>
        </p:nvSpPr>
        <p:spPr bwMode="auto">
          <a:xfrm>
            <a:off x="2071688" y="3890963"/>
            <a:ext cx="169863" cy="184150"/>
          </a:xfrm>
          <a:custGeom>
            <a:avLst/>
            <a:gdLst>
              <a:gd name="T0" fmla="*/ 0 w 62"/>
              <a:gd name="T1" fmla="*/ 0 h 67"/>
              <a:gd name="T2" fmla="*/ 61 w 62"/>
              <a:gd name="T3" fmla="*/ 3 h 67"/>
              <a:gd name="T4" fmla="*/ 52 w 62"/>
              <a:gd name="T5" fmla="*/ 67 h 67"/>
              <a:gd name="T6" fmla="*/ 50 w 62"/>
              <a:gd name="T7" fmla="*/ 66 h 67"/>
              <a:gd name="T8" fmla="*/ 11 w 62"/>
              <a:gd name="T9" fmla="*/ 29 h 67"/>
              <a:gd name="T10" fmla="*/ 8 w 62"/>
              <a:gd name="T11" fmla="*/ 27 h 67"/>
              <a:gd name="T12" fmla="*/ 0 w 62"/>
              <a:gd name="T13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" h="67">
                <a:moveTo>
                  <a:pt x="0" y="0"/>
                </a:moveTo>
                <a:cubicBezTo>
                  <a:pt x="20" y="4"/>
                  <a:pt x="41" y="3"/>
                  <a:pt x="61" y="3"/>
                </a:cubicBezTo>
                <a:cubicBezTo>
                  <a:pt x="62" y="25"/>
                  <a:pt x="61" y="47"/>
                  <a:pt x="52" y="67"/>
                </a:cubicBezTo>
                <a:cubicBezTo>
                  <a:pt x="51" y="67"/>
                  <a:pt x="50" y="67"/>
                  <a:pt x="50" y="66"/>
                </a:cubicBezTo>
                <a:cubicBezTo>
                  <a:pt x="45" y="46"/>
                  <a:pt x="34" y="32"/>
                  <a:pt x="11" y="29"/>
                </a:cubicBezTo>
                <a:cubicBezTo>
                  <a:pt x="10" y="29"/>
                  <a:pt x="9" y="28"/>
                  <a:pt x="8" y="27"/>
                </a:cubicBezTo>
                <a:cubicBezTo>
                  <a:pt x="6" y="18"/>
                  <a:pt x="1" y="9"/>
                  <a:pt x="0" y="0"/>
                </a:cubicBezTo>
                <a:close/>
              </a:path>
            </a:pathLst>
          </a:custGeom>
          <a:solidFill>
            <a:srgbClr val="572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1" name="Freeform 37"/>
          <p:cNvSpPr>
            <a:spLocks/>
          </p:cNvSpPr>
          <p:nvPr/>
        </p:nvSpPr>
        <p:spPr bwMode="auto">
          <a:xfrm>
            <a:off x="2293938" y="4337050"/>
            <a:ext cx="190500" cy="133350"/>
          </a:xfrm>
          <a:custGeom>
            <a:avLst/>
            <a:gdLst>
              <a:gd name="T0" fmla="*/ 0 w 69"/>
              <a:gd name="T1" fmla="*/ 32 h 49"/>
              <a:gd name="T2" fmla="*/ 0 w 69"/>
              <a:gd name="T3" fmla="*/ 0 h 49"/>
              <a:gd name="T4" fmla="*/ 61 w 69"/>
              <a:gd name="T5" fmla="*/ 18 h 49"/>
              <a:gd name="T6" fmla="*/ 68 w 69"/>
              <a:gd name="T7" fmla="*/ 25 h 49"/>
              <a:gd name="T8" fmla="*/ 46 w 69"/>
              <a:gd name="T9" fmla="*/ 49 h 49"/>
              <a:gd name="T10" fmla="*/ 0 w 69"/>
              <a:gd name="T11" fmla="*/ 32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" h="49">
                <a:moveTo>
                  <a:pt x="0" y="32"/>
                </a:moveTo>
                <a:cubicBezTo>
                  <a:pt x="0" y="22"/>
                  <a:pt x="0" y="11"/>
                  <a:pt x="0" y="0"/>
                </a:cubicBezTo>
                <a:cubicBezTo>
                  <a:pt x="19" y="11"/>
                  <a:pt x="39" y="16"/>
                  <a:pt x="61" y="18"/>
                </a:cubicBezTo>
                <a:cubicBezTo>
                  <a:pt x="65" y="18"/>
                  <a:pt x="68" y="20"/>
                  <a:pt x="68" y="25"/>
                </a:cubicBezTo>
                <a:cubicBezTo>
                  <a:pt x="69" y="43"/>
                  <a:pt x="64" y="48"/>
                  <a:pt x="46" y="49"/>
                </a:cubicBezTo>
                <a:cubicBezTo>
                  <a:pt x="28" y="49"/>
                  <a:pt x="14" y="41"/>
                  <a:pt x="0" y="32"/>
                </a:cubicBezTo>
                <a:close/>
              </a:path>
            </a:pathLst>
          </a:custGeom>
          <a:solidFill>
            <a:srgbClr val="E097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2" name="Freeform 38"/>
          <p:cNvSpPr>
            <a:spLocks/>
          </p:cNvSpPr>
          <p:nvPr/>
        </p:nvSpPr>
        <p:spPr bwMode="auto">
          <a:xfrm>
            <a:off x="2263776" y="3641725"/>
            <a:ext cx="200025" cy="134938"/>
          </a:xfrm>
          <a:custGeom>
            <a:avLst/>
            <a:gdLst>
              <a:gd name="T0" fmla="*/ 0 w 73"/>
              <a:gd name="T1" fmla="*/ 18 h 49"/>
              <a:gd name="T2" fmla="*/ 50 w 73"/>
              <a:gd name="T3" fmla="*/ 3 h 49"/>
              <a:gd name="T4" fmla="*/ 52 w 73"/>
              <a:gd name="T5" fmla="*/ 0 h 49"/>
              <a:gd name="T6" fmla="*/ 72 w 73"/>
              <a:gd name="T7" fmla="*/ 34 h 49"/>
              <a:gd name="T8" fmla="*/ 70 w 73"/>
              <a:gd name="T9" fmla="*/ 46 h 49"/>
              <a:gd name="T10" fmla="*/ 58 w 73"/>
              <a:gd name="T11" fmla="*/ 44 h 49"/>
              <a:gd name="T12" fmla="*/ 0 w 73"/>
              <a:gd name="T13" fmla="*/ 18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" h="49">
                <a:moveTo>
                  <a:pt x="0" y="18"/>
                </a:moveTo>
                <a:cubicBezTo>
                  <a:pt x="17" y="15"/>
                  <a:pt x="34" y="11"/>
                  <a:pt x="50" y="3"/>
                </a:cubicBezTo>
                <a:cubicBezTo>
                  <a:pt x="51" y="2"/>
                  <a:pt x="51" y="1"/>
                  <a:pt x="52" y="0"/>
                </a:cubicBezTo>
                <a:cubicBezTo>
                  <a:pt x="61" y="10"/>
                  <a:pt x="70" y="20"/>
                  <a:pt x="72" y="34"/>
                </a:cubicBezTo>
                <a:cubicBezTo>
                  <a:pt x="73" y="38"/>
                  <a:pt x="73" y="43"/>
                  <a:pt x="70" y="46"/>
                </a:cubicBezTo>
                <a:cubicBezTo>
                  <a:pt x="66" y="49"/>
                  <a:pt x="62" y="47"/>
                  <a:pt x="58" y="44"/>
                </a:cubicBezTo>
                <a:cubicBezTo>
                  <a:pt x="41" y="31"/>
                  <a:pt x="21" y="23"/>
                  <a:pt x="0" y="18"/>
                </a:cubicBezTo>
                <a:close/>
              </a:path>
            </a:pathLst>
          </a:custGeom>
          <a:solidFill>
            <a:srgbClr val="823A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3" name="Freeform 39"/>
          <p:cNvSpPr>
            <a:spLocks/>
          </p:cNvSpPr>
          <p:nvPr/>
        </p:nvSpPr>
        <p:spPr bwMode="auto">
          <a:xfrm>
            <a:off x="2424113" y="4122738"/>
            <a:ext cx="223838" cy="125413"/>
          </a:xfrm>
          <a:custGeom>
            <a:avLst/>
            <a:gdLst>
              <a:gd name="T0" fmla="*/ 80 w 82"/>
              <a:gd name="T1" fmla="*/ 21 h 46"/>
              <a:gd name="T2" fmla="*/ 70 w 82"/>
              <a:gd name="T3" fmla="*/ 38 h 46"/>
              <a:gd name="T4" fmla="*/ 2 w 82"/>
              <a:gd name="T5" fmla="*/ 6 h 46"/>
              <a:gd name="T6" fmla="*/ 3 w 82"/>
              <a:gd name="T7" fmla="*/ 0 h 46"/>
              <a:gd name="T8" fmla="*/ 25 w 82"/>
              <a:gd name="T9" fmla="*/ 8 h 46"/>
              <a:gd name="T10" fmla="*/ 63 w 82"/>
              <a:gd name="T11" fmla="*/ 21 h 46"/>
              <a:gd name="T12" fmla="*/ 80 w 82"/>
              <a:gd name="T13" fmla="*/ 2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46">
                <a:moveTo>
                  <a:pt x="80" y="21"/>
                </a:moveTo>
                <a:cubicBezTo>
                  <a:pt x="82" y="33"/>
                  <a:pt x="81" y="34"/>
                  <a:pt x="70" y="38"/>
                </a:cubicBezTo>
                <a:cubicBezTo>
                  <a:pt x="42" y="46"/>
                  <a:pt x="11" y="32"/>
                  <a:pt x="2" y="6"/>
                </a:cubicBezTo>
                <a:cubicBezTo>
                  <a:pt x="1" y="3"/>
                  <a:pt x="0" y="1"/>
                  <a:pt x="3" y="0"/>
                </a:cubicBezTo>
                <a:cubicBezTo>
                  <a:pt x="10" y="3"/>
                  <a:pt x="18" y="4"/>
                  <a:pt x="25" y="8"/>
                </a:cubicBezTo>
                <a:cubicBezTo>
                  <a:pt x="34" y="23"/>
                  <a:pt x="48" y="24"/>
                  <a:pt x="63" y="21"/>
                </a:cubicBezTo>
                <a:cubicBezTo>
                  <a:pt x="69" y="21"/>
                  <a:pt x="74" y="18"/>
                  <a:pt x="80" y="21"/>
                </a:cubicBezTo>
                <a:close/>
              </a:path>
            </a:pathLst>
          </a:custGeom>
          <a:solidFill>
            <a:srgbClr val="5725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" name="Freeform 40"/>
          <p:cNvSpPr>
            <a:spLocks/>
          </p:cNvSpPr>
          <p:nvPr/>
        </p:nvSpPr>
        <p:spPr bwMode="auto">
          <a:xfrm>
            <a:off x="2643188" y="3875088"/>
            <a:ext cx="85725" cy="147638"/>
          </a:xfrm>
          <a:custGeom>
            <a:avLst/>
            <a:gdLst>
              <a:gd name="T0" fmla="*/ 31 w 31"/>
              <a:gd name="T1" fmla="*/ 28 h 54"/>
              <a:gd name="T2" fmla="*/ 30 w 31"/>
              <a:gd name="T3" fmla="*/ 36 h 54"/>
              <a:gd name="T4" fmla="*/ 8 w 31"/>
              <a:gd name="T5" fmla="*/ 50 h 54"/>
              <a:gd name="T6" fmla="*/ 4 w 31"/>
              <a:gd name="T7" fmla="*/ 45 h 54"/>
              <a:gd name="T8" fmla="*/ 6 w 31"/>
              <a:gd name="T9" fmla="*/ 8 h 54"/>
              <a:gd name="T10" fmla="*/ 16 w 31"/>
              <a:gd name="T11" fmla="*/ 0 h 54"/>
              <a:gd name="T12" fmla="*/ 26 w 31"/>
              <a:gd name="T13" fmla="*/ 8 h 54"/>
              <a:gd name="T14" fmla="*/ 31 w 31"/>
              <a:gd name="T15" fmla="*/ 28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54">
                <a:moveTo>
                  <a:pt x="31" y="28"/>
                </a:moveTo>
                <a:cubicBezTo>
                  <a:pt x="30" y="31"/>
                  <a:pt x="30" y="34"/>
                  <a:pt x="30" y="36"/>
                </a:cubicBezTo>
                <a:cubicBezTo>
                  <a:pt x="28" y="49"/>
                  <a:pt x="20" y="54"/>
                  <a:pt x="8" y="50"/>
                </a:cubicBezTo>
                <a:cubicBezTo>
                  <a:pt x="6" y="49"/>
                  <a:pt x="5" y="47"/>
                  <a:pt x="4" y="45"/>
                </a:cubicBezTo>
                <a:cubicBezTo>
                  <a:pt x="0" y="33"/>
                  <a:pt x="0" y="20"/>
                  <a:pt x="6" y="8"/>
                </a:cubicBezTo>
                <a:cubicBezTo>
                  <a:pt x="8" y="3"/>
                  <a:pt x="11" y="0"/>
                  <a:pt x="16" y="0"/>
                </a:cubicBezTo>
                <a:cubicBezTo>
                  <a:pt x="21" y="0"/>
                  <a:pt x="24" y="4"/>
                  <a:pt x="26" y="8"/>
                </a:cubicBezTo>
                <a:cubicBezTo>
                  <a:pt x="30" y="14"/>
                  <a:pt x="31" y="21"/>
                  <a:pt x="31" y="28"/>
                </a:cubicBezTo>
                <a:close/>
              </a:path>
            </a:pathLst>
          </a:custGeom>
          <a:solidFill>
            <a:srgbClr val="5725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" name="Freeform 41"/>
          <p:cNvSpPr>
            <a:spLocks/>
          </p:cNvSpPr>
          <p:nvPr/>
        </p:nvSpPr>
        <p:spPr bwMode="auto">
          <a:xfrm>
            <a:off x="2341563" y="3894138"/>
            <a:ext cx="92075" cy="134938"/>
          </a:xfrm>
          <a:custGeom>
            <a:avLst/>
            <a:gdLst>
              <a:gd name="T0" fmla="*/ 8 w 34"/>
              <a:gd name="T1" fmla="*/ 10 h 49"/>
              <a:gd name="T2" fmla="*/ 24 w 34"/>
              <a:gd name="T3" fmla="*/ 6 h 49"/>
              <a:gd name="T4" fmla="*/ 29 w 34"/>
              <a:gd name="T5" fmla="*/ 46 h 49"/>
              <a:gd name="T6" fmla="*/ 24 w 34"/>
              <a:gd name="T7" fmla="*/ 49 h 49"/>
              <a:gd name="T8" fmla="*/ 16 w 34"/>
              <a:gd name="T9" fmla="*/ 49 h 49"/>
              <a:gd name="T10" fmla="*/ 2 w 34"/>
              <a:gd name="T11" fmla="*/ 37 h 49"/>
              <a:gd name="T12" fmla="*/ 8 w 34"/>
              <a:gd name="T13" fmla="*/ 9 h 49"/>
              <a:gd name="T14" fmla="*/ 12 w 34"/>
              <a:gd name="T15" fmla="*/ 18 h 49"/>
              <a:gd name="T16" fmla="*/ 8 w 34"/>
              <a:gd name="T17" fmla="*/ 1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49">
                <a:moveTo>
                  <a:pt x="8" y="10"/>
                </a:moveTo>
                <a:cubicBezTo>
                  <a:pt x="12" y="1"/>
                  <a:pt x="18" y="0"/>
                  <a:pt x="24" y="6"/>
                </a:cubicBezTo>
                <a:cubicBezTo>
                  <a:pt x="31" y="14"/>
                  <a:pt x="34" y="37"/>
                  <a:pt x="29" y="46"/>
                </a:cubicBezTo>
                <a:cubicBezTo>
                  <a:pt x="27" y="48"/>
                  <a:pt x="26" y="49"/>
                  <a:pt x="24" y="49"/>
                </a:cubicBezTo>
                <a:cubicBezTo>
                  <a:pt x="21" y="49"/>
                  <a:pt x="18" y="49"/>
                  <a:pt x="16" y="49"/>
                </a:cubicBezTo>
                <a:cubicBezTo>
                  <a:pt x="4" y="49"/>
                  <a:pt x="3" y="49"/>
                  <a:pt x="2" y="37"/>
                </a:cubicBezTo>
                <a:cubicBezTo>
                  <a:pt x="2" y="27"/>
                  <a:pt x="0" y="17"/>
                  <a:pt x="8" y="9"/>
                </a:cubicBezTo>
                <a:cubicBezTo>
                  <a:pt x="11" y="11"/>
                  <a:pt x="9" y="16"/>
                  <a:pt x="12" y="18"/>
                </a:cubicBezTo>
                <a:cubicBezTo>
                  <a:pt x="15" y="12"/>
                  <a:pt x="15" y="12"/>
                  <a:pt x="8" y="10"/>
                </a:cubicBezTo>
                <a:close/>
              </a:path>
            </a:pathLst>
          </a:custGeom>
          <a:solidFill>
            <a:srgbClr val="5725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" name="Freeform 42"/>
          <p:cNvSpPr>
            <a:spLocks/>
          </p:cNvSpPr>
          <p:nvPr/>
        </p:nvSpPr>
        <p:spPr bwMode="auto">
          <a:xfrm>
            <a:off x="2286001" y="3792538"/>
            <a:ext cx="169863" cy="101600"/>
          </a:xfrm>
          <a:custGeom>
            <a:avLst/>
            <a:gdLst>
              <a:gd name="T0" fmla="*/ 47 w 62"/>
              <a:gd name="T1" fmla="*/ 18 h 37"/>
              <a:gd name="T2" fmla="*/ 10 w 62"/>
              <a:gd name="T3" fmla="*/ 31 h 37"/>
              <a:gd name="T4" fmla="*/ 3 w 62"/>
              <a:gd name="T5" fmla="*/ 34 h 37"/>
              <a:gd name="T6" fmla="*/ 5 w 62"/>
              <a:gd name="T7" fmla="*/ 25 h 37"/>
              <a:gd name="T8" fmla="*/ 54 w 62"/>
              <a:gd name="T9" fmla="*/ 2 h 37"/>
              <a:gd name="T10" fmla="*/ 60 w 62"/>
              <a:gd name="T11" fmla="*/ 8 h 37"/>
              <a:gd name="T12" fmla="*/ 52 w 62"/>
              <a:gd name="T13" fmla="*/ 18 h 37"/>
              <a:gd name="T14" fmla="*/ 47 w 62"/>
              <a:gd name="T15" fmla="*/ 18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" h="37">
                <a:moveTo>
                  <a:pt x="47" y="18"/>
                </a:moveTo>
                <a:cubicBezTo>
                  <a:pt x="33" y="18"/>
                  <a:pt x="21" y="23"/>
                  <a:pt x="10" y="31"/>
                </a:cubicBezTo>
                <a:cubicBezTo>
                  <a:pt x="8" y="33"/>
                  <a:pt x="6" y="37"/>
                  <a:pt x="3" y="34"/>
                </a:cubicBezTo>
                <a:cubicBezTo>
                  <a:pt x="0" y="31"/>
                  <a:pt x="3" y="28"/>
                  <a:pt x="5" y="25"/>
                </a:cubicBezTo>
                <a:cubicBezTo>
                  <a:pt x="16" y="8"/>
                  <a:pt x="32" y="0"/>
                  <a:pt x="54" y="2"/>
                </a:cubicBezTo>
                <a:cubicBezTo>
                  <a:pt x="57" y="2"/>
                  <a:pt x="62" y="1"/>
                  <a:pt x="60" y="8"/>
                </a:cubicBezTo>
                <a:cubicBezTo>
                  <a:pt x="59" y="12"/>
                  <a:pt x="61" y="20"/>
                  <a:pt x="52" y="18"/>
                </a:cubicBezTo>
                <a:cubicBezTo>
                  <a:pt x="50" y="18"/>
                  <a:pt x="49" y="18"/>
                  <a:pt x="47" y="18"/>
                </a:cubicBezTo>
                <a:close/>
              </a:path>
            </a:pathLst>
          </a:custGeom>
          <a:solidFill>
            <a:srgbClr val="823A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" name="Freeform 43"/>
          <p:cNvSpPr>
            <a:spLocks/>
          </p:cNvSpPr>
          <p:nvPr/>
        </p:nvSpPr>
        <p:spPr bwMode="auto">
          <a:xfrm>
            <a:off x="3121026" y="4567238"/>
            <a:ext cx="139700" cy="112713"/>
          </a:xfrm>
          <a:custGeom>
            <a:avLst/>
            <a:gdLst>
              <a:gd name="T0" fmla="*/ 1 w 51"/>
              <a:gd name="T1" fmla="*/ 41 h 41"/>
              <a:gd name="T2" fmla="*/ 1 w 51"/>
              <a:gd name="T3" fmla="*/ 0 h 41"/>
              <a:gd name="T4" fmla="*/ 51 w 51"/>
              <a:gd name="T5" fmla="*/ 13 h 41"/>
              <a:gd name="T6" fmla="*/ 27 w 51"/>
              <a:gd name="T7" fmla="*/ 24 h 41"/>
              <a:gd name="T8" fmla="*/ 7 w 51"/>
              <a:gd name="T9" fmla="*/ 35 h 41"/>
              <a:gd name="T10" fmla="*/ 1 w 51"/>
              <a:gd name="T11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" h="41">
                <a:moveTo>
                  <a:pt x="1" y="41"/>
                </a:moveTo>
                <a:cubicBezTo>
                  <a:pt x="0" y="27"/>
                  <a:pt x="1" y="14"/>
                  <a:pt x="1" y="0"/>
                </a:cubicBezTo>
                <a:cubicBezTo>
                  <a:pt x="17" y="8"/>
                  <a:pt x="33" y="12"/>
                  <a:pt x="51" y="13"/>
                </a:cubicBezTo>
                <a:cubicBezTo>
                  <a:pt x="45" y="22"/>
                  <a:pt x="38" y="25"/>
                  <a:pt x="27" y="24"/>
                </a:cubicBezTo>
                <a:cubicBezTo>
                  <a:pt x="18" y="22"/>
                  <a:pt x="12" y="28"/>
                  <a:pt x="7" y="35"/>
                </a:cubicBezTo>
                <a:cubicBezTo>
                  <a:pt x="5" y="37"/>
                  <a:pt x="4" y="40"/>
                  <a:pt x="1" y="41"/>
                </a:cubicBezTo>
                <a:close/>
              </a:path>
            </a:pathLst>
          </a:custGeom>
          <a:solidFill>
            <a:srgbClr val="F0A9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" name="Freeform 44"/>
          <p:cNvSpPr>
            <a:spLocks/>
          </p:cNvSpPr>
          <p:nvPr/>
        </p:nvSpPr>
        <p:spPr bwMode="auto">
          <a:xfrm>
            <a:off x="2606676" y="3754438"/>
            <a:ext cx="176213" cy="73025"/>
          </a:xfrm>
          <a:custGeom>
            <a:avLst/>
            <a:gdLst>
              <a:gd name="T0" fmla="*/ 61 w 64"/>
              <a:gd name="T1" fmla="*/ 16 h 27"/>
              <a:gd name="T2" fmla="*/ 64 w 64"/>
              <a:gd name="T3" fmla="*/ 27 h 27"/>
              <a:gd name="T4" fmla="*/ 54 w 64"/>
              <a:gd name="T5" fmla="*/ 25 h 27"/>
              <a:gd name="T6" fmla="*/ 14 w 64"/>
              <a:gd name="T7" fmla="*/ 21 h 27"/>
              <a:gd name="T8" fmla="*/ 7 w 64"/>
              <a:gd name="T9" fmla="*/ 19 h 27"/>
              <a:gd name="T10" fmla="*/ 9 w 64"/>
              <a:gd name="T11" fmla="*/ 5 h 27"/>
              <a:gd name="T12" fmla="*/ 55 w 64"/>
              <a:gd name="T13" fmla="*/ 14 h 27"/>
              <a:gd name="T14" fmla="*/ 61 w 64"/>
              <a:gd name="T15" fmla="*/ 16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" h="27">
                <a:moveTo>
                  <a:pt x="61" y="16"/>
                </a:moveTo>
                <a:cubicBezTo>
                  <a:pt x="64" y="19"/>
                  <a:pt x="62" y="23"/>
                  <a:pt x="64" y="27"/>
                </a:cubicBezTo>
                <a:cubicBezTo>
                  <a:pt x="61" y="27"/>
                  <a:pt x="57" y="26"/>
                  <a:pt x="54" y="25"/>
                </a:cubicBezTo>
                <a:cubicBezTo>
                  <a:pt x="41" y="18"/>
                  <a:pt x="28" y="17"/>
                  <a:pt x="14" y="21"/>
                </a:cubicBezTo>
                <a:cubicBezTo>
                  <a:pt x="11" y="22"/>
                  <a:pt x="7" y="25"/>
                  <a:pt x="7" y="19"/>
                </a:cubicBezTo>
                <a:cubicBezTo>
                  <a:pt x="7" y="14"/>
                  <a:pt x="0" y="8"/>
                  <a:pt x="9" y="5"/>
                </a:cubicBezTo>
                <a:cubicBezTo>
                  <a:pt x="26" y="0"/>
                  <a:pt x="41" y="3"/>
                  <a:pt x="55" y="14"/>
                </a:cubicBezTo>
                <a:cubicBezTo>
                  <a:pt x="58" y="16"/>
                  <a:pt x="58" y="16"/>
                  <a:pt x="61" y="16"/>
                </a:cubicBezTo>
                <a:close/>
              </a:path>
            </a:pathLst>
          </a:custGeom>
          <a:solidFill>
            <a:srgbClr val="823A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" name="Freeform 45"/>
          <p:cNvSpPr>
            <a:spLocks/>
          </p:cNvSpPr>
          <p:nvPr/>
        </p:nvSpPr>
        <p:spPr bwMode="auto">
          <a:xfrm>
            <a:off x="2484438" y="4133850"/>
            <a:ext cx="182563" cy="57150"/>
          </a:xfrm>
          <a:custGeom>
            <a:avLst/>
            <a:gdLst>
              <a:gd name="T0" fmla="*/ 58 w 67"/>
              <a:gd name="T1" fmla="*/ 17 h 21"/>
              <a:gd name="T2" fmla="*/ 25 w 67"/>
              <a:gd name="T3" fmla="*/ 21 h 21"/>
              <a:gd name="T4" fmla="*/ 0 w 67"/>
              <a:gd name="T5" fmla="*/ 5 h 21"/>
              <a:gd name="T6" fmla="*/ 7 w 67"/>
              <a:gd name="T7" fmla="*/ 3 h 21"/>
              <a:gd name="T8" fmla="*/ 55 w 67"/>
              <a:gd name="T9" fmla="*/ 3 h 21"/>
              <a:gd name="T10" fmla="*/ 65 w 67"/>
              <a:gd name="T11" fmla="*/ 3 h 21"/>
              <a:gd name="T12" fmla="*/ 58 w 67"/>
              <a:gd name="T13" fmla="*/ 1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7" h="21">
                <a:moveTo>
                  <a:pt x="58" y="17"/>
                </a:moveTo>
                <a:cubicBezTo>
                  <a:pt x="47" y="19"/>
                  <a:pt x="36" y="20"/>
                  <a:pt x="25" y="21"/>
                </a:cubicBezTo>
                <a:cubicBezTo>
                  <a:pt x="13" y="21"/>
                  <a:pt x="6" y="13"/>
                  <a:pt x="0" y="5"/>
                </a:cubicBezTo>
                <a:cubicBezTo>
                  <a:pt x="2" y="1"/>
                  <a:pt x="5" y="3"/>
                  <a:pt x="7" y="3"/>
                </a:cubicBezTo>
                <a:cubicBezTo>
                  <a:pt x="23" y="6"/>
                  <a:pt x="39" y="5"/>
                  <a:pt x="55" y="3"/>
                </a:cubicBezTo>
                <a:cubicBezTo>
                  <a:pt x="58" y="4"/>
                  <a:pt x="62" y="0"/>
                  <a:pt x="65" y="3"/>
                </a:cubicBezTo>
                <a:cubicBezTo>
                  <a:pt x="65" y="9"/>
                  <a:pt x="67" y="16"/>
                  <a:pt x="58" y="17"/>
                </a:cubicBezTo>
                <a:close/>
              </a:path>
            </a:pathLst>
          </a:custGeom>
          <a:solidFill>
            <a:srgbClr val="FCF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" name="Freeform 46"/>
          <p:cNvSpPr>
            <a:spLocks/>
          </p:cNvSpPr>
          <p:nvPr/>
        </p:nvSpPr>
        <p:spPr bwMode="auto">
          <a:xfrm>
            <a:off x="2068513" y="4010025"/>
            <a:ext cx="111125" cy="106363"/>
          </a:xfrm>
          <a:custGeom>
            <a:avLst/>
            <a:gdLst>
              <a:gd name="T0" fmla="*/ 0 w 40"/>
              <a:gd name="T1" fmla="*/ 5 h 39"/>
              <a:gd name="T2" fmla="*/ 19 w 40"/>
              <a:gd name="T3" fmla="*/ 3 h 39"/>
              <a:gd name="T4" fmla="*/ 38 w 40"/>
              <a:gd name="T5" fmla="*/ 27 h 39"/>
              <a:gd name="T6" fmla="*/ 37 w 40"/>
              <a:gd name="T7" fmla="*/ 33 h 39"/>
              <a:gd name="T8" fmla="*/ 32 w 40"/>
              <a:gd name="T9" fmla="*/ 30 h 39"/>
              <a:gd name="T10" fmla="*/ 27 w 40"/>
              <a:gd name="T11" fmla="*/ 23 h 39"/>
              <a:gd name="T12" fmla="*/ 17 w 40"/>
              <a:gd name="T13" fmla="*/ 25 h 39"/>
              <a:gd name="T14" fmla="*/ 19 w 40"/>
              <a:gd name="T15" fmla="*/ 34 h 39"/>
              <a:gd name="T16" fmla="*/ 21 w 40"/>
              <a:gd name="T17" fmla="*/ 39 h 39"/>
              <a:gd name="T18" fmla="*/ 12 w 40"/>
              <a:gd name="T19" fmla="*/ 27 h 39"/>
              <a:gd name="T20" fmla="*/ 20 w 40"/>
              <a:gd name="T21" fmla="*/ 17 h 39"/>
              <a:gd name="T22" fmla="*/ 22 w 40"/>
              <a:gd name="T23" fmla="*/ 12 h 39"/>
              <a:gd name="T24" fmla="*/ 6 w 40"/>
              <a:gd name="T25" fmla="*/ 6 h 39"/>
              <a:gd name="T26" fmla="*/ 0 w 40"/>
              <a:gd name="T27" fmla="*/ 5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" h="39">
                <a:moveTo>
                  <a:pt x="0" y="5"/>
                </a:moveTo>
                <a:cubicBezTo>
                  <a:pt x="6" y="0"/>
                  <a:pt x="13" y="0"/>
                  <a:pt x="19" y="3"/>
                </a:cubicBezTo>
                <a:cubicBezTo>
                  <a:pt x="29" y="8"/>
                  <a:pt x="35" y="17"/>
                  <a:pt x="38" y="27"/>
                </a:cubicBezTo>
                <a:cubicBezTo>
                  <a:pt x="39" y="30"/>
                  <a:pt x="40" y="32"/>
                  <a:pt x="37" y="33"/>
                </a:cubicBezTo>
                <a:cubicBezTo>
                  <a:pt x="34" y="34"/>
                  <a:pt x="33" y="32"/>
                  <a:pt x="32" y="30"/>
                </a:cubicBezTo>
                <a:cubicBezTo>
                  <a:pt x="30" y="27"/>
                  <a:pt x="31" y="23"/>
                  <a:pt x="27" y="23"/>
                </a:cubicBezTo>
                <a:cubicBezTo>
                  <a:pt x="23" y="23"/>
                  <a:pt x="19" y="21"/>
                  <a:pt x="17" y="25"/>
                </a:cubicBezTo>
                <a:cubicBezTo>
                  <a:pt x="15" y="28"/>
                  <a:pt x="18" y="31"/>
                  <a:pt x="19" y="34"/>
                </a:cubicBezTo>
                <a:cubicBezTo>
                  <a:pt x="20" y="35"/>
                  <a:pt x="22" y="36"/>
                  <a:pt x="21" y="39"/>
                </a:cubicBezTo>
                <a:cubicBezTo>
                  <a:pt x="15" y="37"/>
                  <a:pt x="12" y="33"/>
                  <a:pt x="12" y="27"/>
                </a:cubicBezTo>
                <a:cubicBezTo>
                  <a:pt x="12" y="21"/>
                  <a:pt x="14" y="18"/>
                  <a:pt x="20" y="17"/>
                </a:cubicBezTo>
                <a:cubicBezTo>
                  <a:pt x="25" y="17"/>
                  <a:pt x="25" y="15"/>
                  <a:pt x="22" y="12"/>
                </a:cubicBezTo>
                <a:cubicBezTo>
                  <a:pt x="18" y="7"/>
                  <a:pt x="13" y="4"/>
                  <a:pt x="6" y="6"/>
                </a:cubicBezTo>
                <a:cubicBezTo>
                  <a:pt x="4" y="7"/>
                  <a:pt x="2" y="7"/>
                  <a:pt x="0" y="5"/>
                </a:cubicBezTo>
                <a:close/>
              </a:path>
            </a:pathLst>
          </a:custGeom>
          <a:solidFill>
            <a:srgbClr val="E19A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1" name="Freeform 47"/>
          <p:cNvSpPr>
            <a:spLocks/>
          </p:cNvSpPr>
          <p:nvPr/>
        </p:nvSpPr>
        <p:spPr bwMode="auto">
          <a:xfrm>
            <a:off x="2432051" y="4102100"/>
            <a:ext cx="204788" cy="55563"/>
          </a:xfrm>
          <a:custGeom>
            <a:avLst/>
            <a:gdLst>
              <a:gd name="T0" fmla="*/ 75 w 75"/>
              <a:gd name="T1" fmla="*/ 15 h 20"/>
              <a:gd name="T2" fmla="*/ 19 w 75"/>
              <a:gd name="T3" fmla="*/ 16 h 20"/>
              <a:gd name="T4" fmla="*/ 0 w 75"/>
              <a:gd name="T5" fmla="*/ 7 h 20"/>
              <a:gd name="T6" fmla="*/ 15 w 75"/>
              <a:gd name="T7" fmla="*/ 2 h 20"/>
              <a:gd name="T8" fmla="*/ 9 w 75"/>
              <a:gd name="T9" fmla="*/ 8 h 20"/>
              <a:gd name="T10" fmla="*/ 69 w 75"/>
              <a:gd name="T11" fmla="*/ 14 h 20"/>
              <a:gd name="T12" fmla="*/ 75 w 75"/>
              <a:gd name="T13" fmla="*/ 1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" h="20">
                <a:moveTo>
                  <a:pt x="75" y="15"/>
                </a:moveTo>
                <a:cubicBezTo>
                  <a:pt x="56" y="20"/>
                  <a:pt x="38" y="18"/>
                  <a:pt x="19" y="16"/>
                </a:cubicBezTo>
                <a:cubicBezTo>
                  <a:pt x="14" y="11"/>
                  <a:pt x="5" y="13"/>
                  <a:pt x="0" y="7"/>
                </a:cubicBezTo>
                <a:cubicBezTo>
                  <a:pt x="4" y="2"/>
                  <a:pt x="9" y="0"/>
                  <a:pt x="15" y="2"/>
                </a:cubicBezTo>
                <a:cubicBezTo>
                  <a:pt x="15" y="6"/>
                  <a:pt x="10" y="4"/>
                  <a:pt x="9" y="8"/>
                </a:cubicBezTo>
                <a:cubicBezTo>
                  <a:pt x="28" y="15"/>
                  <a:pt x="49" y="14"/>
                  <a:pt x="69" y="14"/>
                </a:cubicBezTo>
                <a:cubicBezTo>
                  <a:pt x="71" y="13"/>
                  <a:pt x="74" y="11"/>
                  <a:pt x="75" y="15"/>
                </a:cubicBezTo>
                <a:close/>
              </a:path>
            </a:pathLst>
          </a:custGeom>
          <a:solidFill>
            <a:srgbClr val="7F4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2" name="Freeform 48"/>
          <p:cNvSpPr>
            <a:spLocks/>
          </p:cNvSpPr>
          <p:nvPr/>
        </p:nvSpPr>
        <p:spPr bwMode="auto">
          <a:xfrm>
            <a:off x="2620963" y="4124325"/>
            <a:ext cx="66675" cy="19050"/>
          </a:xfrm>
          <a:custGeom>
            <a:avLst/>
            <a:gdLst>
              <a:gd name="T0" fmla="*/ 6 w 24"/>
              <a:gd name="T1" fmla="*/ 7 h 7"/>
              <a:gd name="T2" fmla="*/ 0 w 24"/>
              <a:gd name="T3" fmla="*/ 6 h 7"/>
              <a:gd name="T4" fmla="*/ 24 w 24"/>
              <a:gd name="T5" fmla="*/ 0 h 7"/>
              <a:gd name="T6" fmla="*/ 15 w 24"/>
              <a:gd name="T7" fmla="*/ 6 h 7"/>
              <a:gd name="T8" fmla="*/ 6 w 24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7">
                <a:moveTo>
                  <a:pt x="6" y="7"/>
                </a:moveTo>
                <a:cubicBezTo>
                  <a:pt x="4" y="5"/>
                  <a:pt x="2" y="6"/>
                  <a:pt x="0" y="6"/>
                </a:cubicBezTo>
                <a:cubicBezTo>
                  <a:pt x="8" y="4"/>
                  <a:pt x="15" y="2"/>
                  <a:pt x="24" y="0"/>
                </a:cubicBezTo>
                <a:cubicBezTo>
                  <a:pt x="21" y="5"/>
                  <a:pt x="18" y="5"/>
                  <a:pt x="15" y="6"/>
                </a:cubicBezTo>
                <a:cubicBezTo>
                  <a:pt x="12" y="6"/>
                  <a:pt x="9" y="7"/>
                  <a:pt x="6" y="7"/>
                </a:cubicBezTo>
                <a:close/>
              </a:path>
            </a:pathLst>
          </a:custGeom>
          <a:solidFill>
            <a:srgbClr val="A568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3" name="Freeform 49"/>
          <p:cNvSpPr>
            <a:spLocks/>
          </p:cNvSpPr>
          <p:nvPr/>
        </p:nvSpPr>
        <p:spPr bwMode="auto">
          <a:xfrm>
            <a:off x="2967038" y="4154488"/>
            <a:ext cx="123825" cy="122238"/>
          </a:xfrm>
          <a:custGeom>
            <a:avLst/>
            <a:gdLst>
              <a:gd name="T0" fmla="*/ 18 w 45"/>
              <a:gd name="T1" fmla="*/ 39 h 44"/>
              <a:gd name="T2" fmla="*/ 5 w 45"/>
              <a:gd name="T3" fmla="*/ 30 h 44"/>
              <a:gd name="T4" fmla="*/ 1 w 45"/>
              <a:gd name="T5" fmla="*/ 8 h 44"/>
              <a:gd name="T6" fmla="*/ 8 w 45"/>
              <a:gd name="T7" fmla="*/ 0 h 44"/>
              <a:gd name="T8" fmla="*/ 19 w 45"/>
              <a:gd name="T9" fmla="*/ 4 h 44"/>
              <a:gd name="T10" fmla="*/ 37 w 45"/>
              <a:gd name="T11" fmla="*/ 3 h 44"/>
              <a:gd name="T12" fmla="*/ 42 w 45"/>
              <a:gd name="T13" fmla="*/ 10 h 44"/>
              <a:gd name="T14" fmla="*/ 28 w 45"/>
              <a:gd name="T15" fmla="*/ 41 h 44"/>
              <a:gd name="T16" fmla="*/ 18 w 45"/>
              <a:gd name="T17" fmla="*/ 39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" h="44">
                <a:moveTo>
                  <a:pt x="18" y="39"/>
                </a:moveTo>
                <a:cubicBezTo>
                  <a:pt x="13" y="36"/>
                  <a:pt x="9" y="33"/>
                  <a:pt x="5" y="30"/>
                </a:cubicBezTo>
                <a:cubicBezTo>
                  <a:pt x="2" y="23"/>
                  <a:pt x="0" y="16"/>
                  <a:pt x="1" y="8"/>
                </a:cubicBezTo>
                <a:cubicBezTo>
                  <a:pt x="2" y="4"/>
                  <a:pt x="4" y="0"/>
                  <a:pt x="8" y="0"/>
                </a:cubicBezTo>
                <a:cubicBezTo>
                  <a:pt x="12" y="0"/>
                  <a:pt x="16" y="1"/>
                  <a:pt x="19" y="4"/>
                </a:cubicBezTo>
                <a:cubicBezTo>
                  <a:pt x="25" y="6"/>
                  <a:pt x="31" y="6"/>
                  <a:pt x="37" y="3"/>
                </a:cubicBezTo>
                <a:cubicBezTo>
                  <a:pt x="41" y="4"/>
                  <a:pt x="41" y="7"/>
                  <a:pt x="42" y="10"/>
                </a:cubicBezTo>
                <a:cubicBezTo>
                  <a:pt x="45" y="20"/>
                  <a:pt x="38" y="35"/>
                  <a:pt x="28" y="41"/>
                </a:cubicBezTo>
                <a:cubicBezTo>
                  <a:pt x="24" y="44"/>
                  <a:pt x="21" y="42"/>
                  <a:pt x="18" y="39"/>
                </a:cubicBezTo>
                <a:close/>
              </a:path>
            </a:pathLst>
          </a:custGeom>
          <a:solidFill>
            <a:srgbClr val="EF7B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4" name="Freeform 50"/>
          <p:cNvSpPr>
            <a:spLocks/>
          </p:cNvSpPr>
          <p:nvPr/>
        </p:nvSpPr>
        <p:spPr bwMode="auto">
          <a:xfrm>
            <a:off x="1901826" y="4424363"/>
            <a:ext cx="87313" cy="90488"/>
          </a:xfrm>
          <a:custGeom>
            <a:avLst/>
            <a:gdLst>
              <a:gd name="T0" fmla="*/ 16 w 32"/>
              <a:gd name="T1" fmla="*/ 33 h 33"/>
              <a:gd name="T2" fmla="*/ 0 w 32"/>
              <a:gd name="T3" fmla="*/ 18 h 33"/>
              <a:gd name="T4" fmla="*/ 17 w 32"/>
              <a:gd name="T5" fmla="*/ 0 h 33"/>
              <a:gd name="T6" fmla="*/ 32 w 32"/>
              <a:gd name="T7" fmla="*/ 17 h 33"/>
              <a:gd name="T8" fmla="*/ 16 w 32"/>
              <a:gd name="T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16" y="33"/>
                </a:moveTo>
                <a:cubicBezTo>
                  <a:pt x="5" y="33"/>
                  <a:pt x="0" y="28"/>
                  <a:pt x="0" y="18"/>
                </a:cubicBezTo>
                <a:cubicBezTo>
                  <a:pt x="0" y="7"/>
                  <a:pt x="6" y="1"/>
                  <a:pt x="17" y="0"/>
                </a:cubicBezTo>
                <a:cubicBezTo>
                  <a:pt x="25" y="0"/>
                  <a:pt x="32" y="8"/>
                  <a:pt x="32" y="17"/>
                </a:cubicBezTo>
                <a:cubicBezTo>
                  <a:pt x="32" y="27"/>
                  <a:pt x="26" y="33"/>
                  <a:pt x="16" y="33"/>
                </a:cubicBezTo>
                <a:close/>
              </a:path>
            </a:pathLst>
          </a:custGeom>
          <a:solidFill>
            <a:srgbClr val="FEF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5" name="Freeform 51"/>
          <p:cNvSpPr>
            <a:spLocks/>
          </p:cNvSpPr>
          <p:nvPr/>
        </p:nvSpPr>
        <p:spPr bwMode="auto">
          <a:xfrm>
            <a:off x="3189288" y="4356100"/>
            <a:ext cx="120650" cy="68263"/>
          </a:xfrm>
          <a:custGeom>
            <a:avLst/>
            <a:gdLst>
              <a:gd name="T0" fmla="*/ 22 w 44"/>
              <a:gd name="T1" fmla="*/ 0 h 25"/>
              <a:gd name="T2" fmla="*/ 38 w 44"/>
              <a:gd name="T3" fmla="*/ 4 h 25"/>
              <a:gd name="T4" fmla="*/ 36 w 44"/>
              <a:gd name="T5" fmla="*/ 20 h 25"/>
              <a:gd name="T6" fmla="*/ 9 w 44"/>
              <a:gd name="T7" fmla="*/ 21 h 25"/>
              <a:gd name="T8" fmla="*/ 8 w 44"/>
              <a:gd name="T9" fmla="*/ 3 h 25"/>
              <a:gd name="T10" fmla="*/ 22 w 44"/>
              <a:gd name="T11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" h="25">
                <a:moveTo>
                  <a:pt x="22" y="0"/>
                </a:moveTo>
                <a:cubicBezTo>
                  <a:pt x="28" y="0"/>
                  <a:pt x="33" y="0"/>
                  <a:pt x="38" y="4"/>
                </a:cubicBezTo>
                <a:cubicBezTo>
                  <a:pt x="44" y="9"/>
                  <a:pt x="44" y="16"/>
                  <a:pt x="36" y="20"/>
                </a:cubicBezTo>
                <a:cubicBezTo>
                  <a:pt x="27" y="25"/>
                  <a:pt x="18" y="24"/>
                  <a:pt x="9" y="21"/>
                </a:cubicBezTo>
                <a:cubicBezTo>
                  <a:pt x="1" y="17"/>
                  <a:pt x="0" y="9"/>
                  <a:pt x="8" y="3"/>
                </a:cubicBezTo>
                <a:cubicBezTo>
                  <a:pt x="12" y="0"/>
                  <a:pt x="17" y="0"/>
                  <a:pt x="22" y="0"/>
                </a:cubicBezTo>
                <a:close/>
              </a:path>
            </a:pathLst>
          </a:custGeom>
          <a:solidFill>
            <a:srgbClr val="F6EC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6" name="Freeform 52"/>
          <p:cNvSpPr>
            <a:spLocks/>
          </p:cNvSpPr>
          <p:nvPr/>
        </p:nvSpPr>
        <p:spPr bwMode="auto">
          <a:xfrm>
            <a:off x="3136901" y="4194175"/>
            <a:ext cx="47625" cy="57150"/>
          </a:xfrm>
          <a:custGeom>
            <a:avLst/>
            <a:gdLst>
              <a:gd name="T0" fmla="*/ 17 w 17"/>
              <a:gd name="T1" fmla="*/ 9 h 21"/>
              <a:gd name="T2" fmla="*/ 9 w 17"/>
              <a:gd name="T3" fmla="*/ 21 h 21"/>
              <a:gd name="T4" fmla="*/ 0 w 17"/>
              <a:gd name="T5" fmla="*/ 14 h 21"/>
              <a:gd name="T6" fmla="*/ 12 w 17"/>
              <a:gd name="T7" fmla="*/ 1 h 21"/>
              <a:gd name="T8" fmla="*/ 17 w 17"/>
              <a:gd name="T9" fmla="*/ 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21">
                <a:moveTo>
                  <a:pt x="17" y="9"/>
                </a:moveTo>
                <a:cubicBezTo>
                  <a:pt x="16" y="14"/>
                  <a:pt x="16" y="20"/>
                  <a:pt x="9" y="21"/>
                </a:cubicBezTo>
                <a:cubicBezTo>
                  <a:pt x="6" y="21"/>
                  <a:pt x="0" y="20"/>
                  <a:pt x="0" y="14"/>
                </a:cubicBezTo>
                <a:cubicBezTo>
                  <a:pt x="0" y="8"/>
                  <a:pt x="7" y="0"/>
                  <a:pt x="12" y="1"/>
                </a:cubicBezTo>
                <a:cubicBezTo>
                  <a:pt x="17" y="1"/>
                  <a:pt x="17" y="5"/>
                  <a:pt x="17" y="9"/>
                </a:cubicBezTo>
                <a:close/>
              </a:path>
            </a:pathLst>
          </a:custGeom>
          <a:solidFill>
            <a:srgbClr val="843B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7" name="Freeform 53"/>
          <p:cNvSpPr>
            <a:spLocks/>
          </p:cNvSpPr>
          <p:nvPr/>
        </p:nvSpPr>
        <p:spPr bwMode="auto">
          <a:xfrm>
            <a:off x="3181351" y="4124325"/>
            <a:ext cx="55563" cy="39688"/>
          </a:xfrm>
          <a:custGeom>
            <a:avLst/>
            <a:gdLst>
              <a:gd name="T0" fmla="*/ 10 w 20"/>
              <a:gd name="T1" fmla="*/ 0 h 14"/>
              <a:gd name="T2" fmla="*/ 20 w 20"/>
              <a:gd name="T3" fmla="*/ 7 h 14"/>
              <a:gd name="T4" fmla="*/ 10 w 20"/>
              <a:gd name="T5" fmla="*/ 14 h 14"/>
              <a:gd name="T6" fmla="*/ 0 w 20"/>
              <a:gd name="T7" fmla="*/ 8 h 14"/>
              <a:gd name="T8" fmla="*/ 10 w 20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4">
                <a:moveTo>
                  <a:pt x="10" y="0"/>
                </a:moveTo>
                <a:cubicBezTo>
                  <a:pt x="15" y="0"/>
                  <a:pt x="20" y="2"/>
                  <a:pt x="20" y="7"/>
                </a:cubicBezTo>
                <a:cubicBezTo>
                  <a:pt x="20" y="14"/>
                  <a:pt x="14" y="14"/>
                  <a:pt x="10" y="14"/>
                </a:cubicBezTo>
                <a:cubicBezTo>
                  <a:pt x="6" y="14"/>
                  <a:pt x="0" y="14"/>
                  <a:pt x="0" y="8"/>
                </a:cubicBezTo>
                <a:cubicBezTo>
                  <a:pt x="0" y="1"/>
                  <a:pt x="5" y="0"/>
                  <a:pt x="10" y="0"/>
                </a:cubicBezTo>
                <a:close/>
              </a:path>
            </a:pathLst>
          </a:custGeom>
          <a:solidFill>
            <a:srgbClr val="F6EB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8" name="Freeform 54"/>
          <p:cNvSpPr>
            <a:spLocks/>
          </p:cNvSpPr>
          <p:nvPr/>
        </p:nvSpPr>
        <p:spPr bwMode="auto">
          <a:xfrm>
            <a:off x="3016251" y="4262438"/>
            <a:ext cx="26988" cy="65088"/>
          </a:xfrm>
          <a:custGeom>
            <a:avLst/>
            <a:gdLst>
              <a:gd name="T0" fmla="*/ 0 w 10"/>
              <a:gd name="T1" fmla="*/ 0 h 24"/>
              <a:gd name="T2" fmla="*/ 10 w 10"/>
              <a:gd name="T3" fmla="*/ 2 h 24"/>
              <a:gd name="T4" fmla="*/ 0 w 10"/>
              <a:gd name="T5" fmla="*/ 24 h 24"/>
              <a:gd name="T6" fmla="*/ 0 w 10"/>
              <a:gd name="T7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24">
                <a:moveTo>
                  <a:pt x="0" y="0"/>
                </a:moveTo>
                <a:cubicBezTo>
                  <a:pt x="3" y="1"/>
                  <a:pt x="7" y="2"/>
                  <a:pt x="10" y="2"/>
                </a:cubicBezTo>
                <a:cubicBezTo>
                  <a:pt x="7" y="10"/>
                  <a:pt x="3" y="17"/>
                  <a:pt x="0" y="24"/>
                </a:cubicBezTo>
                <a:cubicBezTo>
                  <a:pt x="0" y="16"/>
                  <a:pt x="0" y="8"/>
                  <a:pt x="0" y="0"/>
                </a:cubicBezTo>
                <a:close/>
              </a:path>
            </a:pathLst>
          </a:custGeom>
          <a:solidFill>
            <a:srgbClr val="C7E5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9" name="Freeform 55"/>
          <p:cNvSpPr>
            <a:spLocks/>
          </p:cNvSpPr>
          <p:nvPr/>
        </p:nvSpPr>
        <p:spPr bwMode="auto">
          <a:xfrm>
            <a:off x="3057526" y="3432175"/>
            <a:ext cx="46038" cy="44450"/>
          </a:xfrm>
          <a:custGeom>
            <a:avLst/>
            <a:gdLst>
              <a:gd name="T0" fmla="*/ 0 w 17"/>
              <a:gd name="T1" fmla="*/ 0 h 16"/>
              <a:gd name="T2" fmla="*/ 17 w 17"/>
              <a:gd name="T3" fmla="*/ 16 h 16"/>
              <a:gd name="T4" fmla="*/ 0 w 17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6">
                <a:moveTo>
                  <a:pt x="0" y="0"/>
                </a:moveTo>
                <a:cubicBezTo>
                  <a:pt x="9" y="3"/>
                  <a:pt x="14" y="8"/>
                  <a:pt x="17" y="16"/>
                </a:cubicBezTo>
                <a:cubicBezTo>
                  <a:pt x="8" y="14"/>
                  <a:pt x="4" y="9"/>
                  <a:pt x="0" y="0"/>
                </a:cubicBezTo>
                <a:close/>
              </a:path>
            </a:pathLst>
          </a:custGeom>
          <a:solidFill>
            <a:srgbClr val="4963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0" name="Freeform 56"/>
          <p:cNvSpPr>
            <a:spLocks/>
          </p:cNvSpPr>
          <p:nvPr/>
        </p:nvSpPr>
        <p:spPr bwMode="auto">
          <a:xfrm>
            <a:off x="2974976" y="3409950"/>
            <a:ext cx="44450" cy="41275"/>
          </a:xfrm>
          <a:custGeom>
            <a:avLst/>
            <a:gdLst>
              <a:gd name="T0" fmla="*/ 0 w 16"/>
              <a:gd name="T1" fmla="*/ 0 h 15"/>
              <a:gd name="T2" fmla="*/ 14 w 16"/>
              <a:gd name="T3" fmla="*/ 9 h 15"/>
              <a:gd name="T4" fmla="*/ 15 w 16"/>
              <a:gd name="T5" fmla="*/ 13 h 15"/>
              <a:gd name="T6" fmla="*/ 10 w 16"/>
              <a:gd name="T7" fmla="*/ 13 h 15"/>
              <a:gd name="T8" fmla="*/ 0 w 16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5">
                <a:moveTo>
                  <a:pt x="0" y="0"/>
                </a:moveTo>
                <a:cubicBezTo>
                  <a:pt x="7" y="1"/>
                  <a:pt x="10" y="5"/>
                  <a:pt x="14" y="9"/>
                </a:cubicBezTo>
                <a:cubicBezTo>
                  <a:pt x="15" y="10"/>
                  <a:pt x="16" y="12"/>
                  <a:pt x="15" y="13"/>
                </a:cubicBezTo>
                <a:cubicBezTo>
                  <a:pt x="14" y="15"/>
                  <a:pt x="11" y="14"/>
                  <a:pt x="10" y="13"/>
                </a:cubicBezTo>
                <a:cubicBezTo>
                  <a:pt x="6" y="10"/>
                  <a:pt x="2" y="7"/>
                  <a:pt x="0" y="0"/>
                </a:cubicBezTo>
                <a:close/>
              </a:path>
            </a:pathLst>
          </a:custGeom>
          <a:solidFill>
            <a:srgbClr val="4861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1" name="Freeform 57"/>
          <p:cNvSpPr>
            <a:spLocks/>
          </p:cNvSpPr>
          <p:nvPr/>
        </p:nvSpPr>
        <p:spPr bwMode="auto">
          <a:xfrm>
            <a:off x="2862263" y="3303588"/>
            <a:ext cx="41275" cy="38100"/>
          </a:xfrm>
          <a:custGeom>
            <a:avLst/>
            <a:gdLst>
              <a:gd name="T0" fmla="*/ 2 w 15"/>
              <a:gd name="T1" fmla="*/ 0 h 14"/>
              <a:gd name="T2" fmla="*/ 15 w 15"/>
              <a:gd name="T3" fmla="*/ 12 h 14"/>
              <a:gd name="T4" fmla="*/ 13 w 15"/>
              <a:gd name="T5" fmla="*/ 14 h 14"/>
              <a:gd name="T6" fmla="*/ 0 w 15"/>
              <a:gd name="T7" fmla="*/ 2 h 14"/>
              <a:gd name="T8" fmla="*/ 2 w 15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2" y="0"/>
                </a:moveTo>
                <a:cubicBezTo>
                  <a:pt x="5" y="0"/>
                  <a:pt x="15" y="9"/>
                  <a:pt x="15" y="12"/>
                </a:cubicBezTo>
                <a:cubicBezTo>
                  <a:pt x="14" y="13"/>
                  <a:pt x="14" y="14"/>
                  <a:pt x="13" y="14"/>
                </a:cubicBezTo>
                <a:cubicBezTo>
                  <a:pt x="10" y="14"/>
                  <a:pt x="0" y="5"/>
                  <a:pt x="0" y="2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475E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2" name="Freeform 58"/>
          <p:cNvSpPr>
            <a:spLocks/>
          </p:cNvSpPr>
          <p:nvPr/>
        </p:nvSpPr>
        <p:spPr bwMode="auto">
          <a:xfrm>
            <a:off x="3005138" y="3492500"/>
            <a:ext cx="44450" cy="39688"/>
          </a:xfrm>
          <a:custGeom>
            <a:avLst/>
            <a:gdLst>
              <a:gd name="T0" fmla="*/ 0 w 16"/>
              <a:gd name="T1" fmla="*/ 1 h 14"/>
              <a:gd name="T2" fmla="*/ 2 w 16"/>
              <a:gd name="T3" fmla="*/ 0 h 14"/>
              <a:gd name="T4" fmla="*/ 15 w 16"/>
              <a:gd name="T5" fmla="*/ 12 h 14"/>
              <a:gd name="T6" fmla="*/ 13 w 16"/>
              <a:gd name="T7" fmla="*/ 14 h 14"/>
              <a:gd name="T8" fmla="*/ 0 w 16"/>
              <a:gd name="T9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4">
                <a:moveTo>
                  <a:pt x="0" y="1"/>
                </a:moveTo>
                <a:cubicBezTo>
                  <a:pt x="2" y="0"/>
                  <a:pt x="2" y="0"/>
                  <a:pt x="2" y="0"/>
                </a:cubicBezTo>
                <a:cubicBezTo>
                  <a:pt x="9" y="2"/>
                  <a:pt x="12" y="7"/>
                  <a:pt x="15" y="12"/>
                </a:cubicBezTo>
                <a:cubicBezTo>
                  <a:pt x="16" y="13"/>
                  <a:pt x="15" y="14"/>
                  <a:pt x="13" y="14"/>
                </a:cubicBezTo>
                <a:cubicBezTo>
                  <a:pt x="7" y="12"/>
                  <a:pt x="3" y="8"/>
                  <a:pt x="0" y="1"/>
                </a:cubicBezTo>
                <a:close/>
              </a:path>
            </a:pathLst>
          </a:custGeom>
          <a:solidFill>
            <a:srgbClr val="465E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3" name="Freeform 59"/>
          <p:cNvSpPr>
            <a:spLocks/>
          </p:cNvSpPr>
          <p:nvPr/>
        </p:nvSpPr>
        <p:spPr bwMode="auto">
          <a:xfrm>
            <a:off x="2941638" y="3327400"/>
            <a:ext cx="47625" cy="41275"/>
          </a:xfrm>
          <a:custGeom>
            <a:avLst/>
            <a:gdLst>
              <a:gd name="T0" fmla="*/ 0 w 17"/>
              <a:gd name="T1" fmla="*/ 0 h 15"/>
              <a:gd name="T2" fmla="*/ 17 w 17"/>
              <a:gd name="T3" fmla="*/ 15 h 15"/>
              <a:gd name="T4" fmla="*/ 0 w 17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5">
                <a:moveTo>
                  <a:pt x="0" y="0"/>
                </a:moveTo>
                <a:cubicBezTo>
                  <a:pt x="10" y="2"/>
                  <a:pt x="14" y="6"/>
                  <a:pt x="17" y="15"/>
                </a:cubicBezTo>
                <a:cubicBezTo>
                  <a:pt x="8" y="13"/>
                  <a:pt x="4" y="8"/>
                  <a:pt x="0" y="0"/>
                </a:cubicBezTo>
                <a:close/>
              </a:path>
            </a:pathLst>
          </a:custGeom>
          <a:solidFill>
            <a:srgbClr val="465E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4" name="Freeform 60"/>
          <p:cNvSpPr>
            <a:spLocks/>
          </p:cNvSpPr>
          <p:nvPr/>
        </p:nvSpPr>
        <p:spPr bwMode="auto">
          <a:xfrm>
            <a:off x="2892426" y="3386138"/>
            <a:ext cx="41275" cy="38100"/>
          </a:xfrm>
          <a:custGeom>
            <a:avLst/>
            <a:gdLst>
              <a:gd name="T0" fmla="*/ 0 w 15"/>
              <a:gd name="T1" fmla="*/ 1 h 14"/>
              <a:gd name="T2" fmla="*/ 2 w 15"/>
              <a:gd name="T3" fmla="*/ 0 h 14"/>
              <a:gd name="T4" fmla="*/ 14 w 15"/>
              <a:gd name="T5" fmla="*/ 11 h 14"/>
              <a:gd name="T6" fmla="*/ 12 w 15"/>
              <a:gd name="T7" fmla="*/ 14 h 14"/>
              <a:gd name="T8" fmla="*/ 0 w 15"/>
              <a:gd name="T9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0" y="1"/>
                </a:moveTo>
                <a:cubicBezTo>
                  <a:pt x="1" y="0"/>
                  <a:pt x="1" y="0"/>
                  <a:pt x="2" y="0"/>
                </a:cubicBezTo>
                <a:cubicBezTo>
                  <a:pt x="8" y="2"/>
                  <a:pt x="12" y="6"/>
                  <a:pt x="14" y="11"/>
                </a:cubicBezTo>
                <a:cubicBezTo>
                  <a:pt x="15" y="12"/>
                  <a:pt x="14" y="14"/>
                  <a:pt x="12" y="14"/>
                </a:cubicBezTo>
                <a:cubicBezTo>
                  <a:pt x="6" y="12"/>
                  <a:pt x="2" y="8"/>
                  <a:pt x="0" y="1"/>
                </a:cubicBezTo>
                <a:close/>
              </a:path>
            </a:pathLst>
          </a:custGeom>
          <a:solidFill>
            <a:srgbClr val="465C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5" name="Freeform 61"/>
          <p:cNvSpPr>
            <a:spLocks/>
          </p:cNvSpPr>
          <p:nvPr/>
        </p:nvSpPr>
        <p:spPr bwMode="auto">
          <a:xfrm>
            <a:off x="3087688" y="3514725"/>
            <a:ext cx="47625" cy="41275"/>
          </a:xfrm>
          <a:custGeom>
            <a:avLst/>
            <a:gdLst>
              <a:gd name="T0" fmla="*/ 0 w 17"/>
              <a:gd name="T1" fmla="*/ 0 h 15"/>
              <a:gd name="T2" fmla="*/ 17 w 17"/>
              <a:gd name="T3" fmla="*/ 15 h 15"/>
              <a:gd name="T4" fmla="*/ 0 w 17"/>
              <a:gd name="T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15">
                <a:moveTo>
                  <a:pt x="0" y="0"/>
                </a:moveTo>
                <a:cubicBezTo>
                  <a:pt x="9" y="3"/>
                  <a:pt x="14" y="8"/>
                  <a:pt x="17" y="15"/>
                </a:cubicBezTo>
                <a:cubicBezTo>
                  <a:pt x="8" y="14"/>
                  <a:pt x="4" y="9"/>
                  <a:pt x="0" y="0"/>
                </a:cubicBezTo>
                <a:close/>
              </a:path>
            </a:pathLst>
          </a:custGeom>
          <a:solidFill>
            <a:srgbClr val="465C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6" name="Freeform 62"/>
          <p:cNvSpPr>
            <a:spLocks/>
          </p:cNvSpPr>
          <p:nvPr/>
        </p:nvSpPr>
        <p:spPr bwMode="auto">
          <a:xfrm>
            <a:off x="2659063" y="3897313"/>
            <a:ext cx="28575" cy="38100"/>
          </a:xfrm>
          <a:custGeom>
            <a:avLst/>
            <a:gdLst>
              <a:gd name="T0" fmla="*/ 4 w 10"/>
              <a:gd name="T1" fmla="*/ 14 h 14"/>
              <a:gd name="T2" fmla="*/ 0 w 10"/>
              <a:gd name="T3" fmla="*/ 6 h 14"/>
              <a:gd name="T4" fmla="*/ 5 w 10"/>
              <a:gd name="T5" fmla="*/ 0 h 14"/>
              <a:gd name="T6" fmla="*/ 10 w 10"/>
              <a:gd name="T7" fmla="*/ 8 h 14"/>
              <a:gd name="T8" fmla="*/ 4 w 10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4">
                <a:moveTo>
                  <a:pt x="4" y="14"/>
                </a:moveTo>
                <a:cubicBezTo>
                  <a:pt x="1" y="13"/>
                  <a:pt x="0" y="10"/>
                  <a:pt x="0" y="6"/>
                </a:cubicBezTo>
                <a:cubicBezTo>
                  <a:pt x="0" y="4"/>
                  <a:pt x="1" y="0"/>
                  <a:pt x="5" y="0"/>
                </a:cubicBezTo>
                <a:cubicBezTo>
                  <a:pt x="9" y="1"/>
                  <a:pt x="10" y="4"/>
                  <a:pt x="10" y="8"/>
                </a:cubicBezTo>
                <a:cubicBezTo>
                  <a:pt x="10" y="11"/>
                  <a:pt x="8" y="14"/>
                  <a:pt x="4" y="14"/>
                </a:cubicBezTo>
                <a:close/>
              </a:path>
            </a:pathLst>
          </a:custGeom>
          <a:solidFill>
            <a:srgbClr val="F6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7" name="Freeform 63"/>
          <p:cNvSpPr>
            <a:spLocks/>
          </p:cNvSpPr>
          <p:nvPr/>
        </p:nvSpPr>
        <p:spPr bwMode="auto">
          <a:xfrm>
            <a:off x="2360613" y="3913188"/>
            <a:ext cx="26988" cy="41275"/>
          </a:xfrm>
          <a:custGeom>
            <a:avLst/>
            <a:gdLst>
              <a:gd name="T0" fmla="*/ 1 w 10"/>
              <a:gd name="T1" fmla="*/ 3 h 15"/>
              <a:gd name="T2" fmla="*/ 10 w 10"/>
              <a:gd name="T3" fmla="*/ 7 h 15"/>
              <a:gd name="T4" fmla="*/ 5 w 10"/>
              <a:gd name="T5" fmla="*/ 15 h 15"/>
              <a:gd name="T6" fmla="*/ 0 w 10"/>
              <a:gd name="T7" fmla="*/ 8 h 15"/>
              <a:gd name="T8" fmla="*/ 1 w 10"/>
              <a:gd name="T9" fmla="*/ 2 h 15"/>
              <a:gd name="T10" fmla="*/ 1 w 10"/>
              <a:gd name="T11" fmla="*/ 3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5">
                <a:moveTo>
                  <a:pt x="1" y="3"/>
                </a:moveTo>
                <a:cubicBezTo>
                  <a:pt x="6" y="0"/>
                  <a:pt x="9" y="0"/>
                  <a:pt x="10" y="7"/>
                </a:cubicBezTo>
                <a:cubicBezTo>
                  <a:pt x="10" y="11"/>
                  <a:pt x="10" y="15"/>
                  <a:pt x="5" y="15"/>
                </a:cubicBezTo>
                <a:cubicBezTo>
                  <a:pt x="1" y="15"/>
                  <a:pt x="0" y="11"/>
                  <a:pt x="0" y="8"/>
                </a:cubicBezTo>
                <a:cubicBezTo>
                  <a:pt x="0" y="6"/>
                  <a:pt x="1" y="4"/>
                  <a:pt x="1" y="2"/>
                </a:cubicBezTo>
                <a:cubicBezTo>
                  <a:pt x="1" y="2"/>
                  <a:pt x="1" y="3"/>
                  <a:pt x="1" y="3"/>
                </a:cubicBezTo>
                <a:close/>
              </a:path>
            </a:pathLst>
          </a:custGeom>
          <a:solidFill>
            <a:srgbClr val="F3EF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8" name="Freeform 64"/>
          <p:cNvSpPr>
            <a:spLocks/>
          </p:cNvSpPr>
          <p:nvPr/>
        </p:nvSpPr>
        <p:spPr bwMode="auto">
          <a:xfrm>
            <a:off x="2181226" y="1511300"/>
            <a:ext cx="984250" cy="1374775"/>
          </a:xfrm>
          <a:custGeom>
            <a:avLst/>
            <a:gdLst>
              <a:gd name="T0" fmla="*/ 17 w 358"/>
              <a:gd name="T1" fmla="*/ 500 h 500"/>
              <a:gd name="T2" fmla="*/ 25 w 358"/>
              <a:gd name="T3" fmla="*/ 405 h 500"/>
              <a:gd name="T4" fmla="*/ 21 w 358"/>
              <a:gd name="T5" fmla="*/ 281 h 500"/>
              <a:gd name="T6" fmla="*/ 13 w 358"/>
              <a:gd name="T7" fmla="*/ 213 h 500"/>
              <a:gd name="T8" fmla="*/ 20 w 358"/>
              <a:gd name="T9" fmla="*/ 190 h 500"/>
              <a:gd name="T10" fmla="*/ 34 w 358"/>
              <a:gd name="T11" fmla="*/ 104 h 500"/>
              <a:gd name="T12" fmla="*/ 16 w 358"/>
              <a:gd name="T13" fmla="*/ 65 h 500"/>
              <a:gd name="T14" fmla="*/ 0 w 358"/>
              <a:gd name="T15" fmla="*/ 45 h 500"/>
              <a:gd name="T16" fmla="*/ 11 w 358"/>
              <a:gd name="T17" fmla="*/ 33 h 500"/>
              <a:gd name="T18" fmla="*/ 97 w 358"/>
              <a:gd name="T19" fmla="*/ 3 h 500"/>
              <a:gd name="T20" fmla="*/ 120 w 358"/>
              <a:gd name="T21" fmla="*/ 10 h 500"/>
              <a:gd name="T22" fmla="*/ 228 w 358"/>
              <a:gd name="T23" fmla="*/ 3 h 500"/>
              <a:gd name="T24" fmla="*/ 233 w 358"/>
              <a:gd name="T25" fmla="*/ 0 h 500"/>
              <a:gd name="T26" fmla="*/ 333 w 358"/>
              <a:gd name="T27" fmla="*/ 24 h 500"/>
              <a:gd name="T28" fmla="*/ 343 w 358"/>
              <a:gd name="T29" fmla="*/ 64 h 500"/>
              <a:gd name="T30" fmla="*/ 350 w 358"/>
              <a:gd name="T31" fmla="*/ 166 h 500"/>
              <a:gd name="T32" fmla="*/ 350 w 358"/>
              <a:gd name="T33" fmla="*/ 300 h 500"/>
              <a:gd name="T34" fmla="*/ 349 w 358"/>
              <a:gd name="T35" fmla="*/ 475 h 500"/>
              <a:gd name="T36" fmla="*/ 345 w 358"/>
              <a:gd name="T37" fmla="*/ 500 h 500"/>
              <a:gd name="T38" fmla="*/ 17 w 358"/>
              <a:gd name="T39" fmla="*/ 500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58" h="500">
                <a:moveTo>
                  <a:pt x="17" y="500"/>
                </a:moveTo>
                <a:cubicBezTo>
                  <a:pt x="22" y="469"/>
                  <a:pt x="25" y="437"/>
                  <a:pt x="25" y="405"/>
                </a:cubicBezTo>
                <a:cubicBezTo>
                  <a:pt x="31" y="364"/>
                  <a:pt x="22" y="323"/>
                  <a:pt x="21" y="281"/>
                </a:cubicBezTo>
                <a:cubicBezTo>
                  <a:pt x="20" y="258"/>
                  <a:pt x="13" y="236"/>
                  <a:pt x="13" y="213"/>
                </a:cubicBezTo>
                <a:cubicBezTo>
                  <a:pt x="14" y="205"/>
                  <a:pt x="15" y="197"/>
                  <a:pt x="20" y="190"/>
                </a:cubicBezTo>
                <a:cubicBezTo>
                  <a:pt x="38" y="163"/>
                  <a:pt x="37" y="134"/>
                  <a:pt x="34" y="104"/>
                </a:cubicBezTo>
                <a:cubicBezTo>
                  <a:pt x="33" y="89"/>
                  <a:pt x="26" y="76"/>
                  <a:pt x="16" y="65"/>
                </a:cubicBezTo>
                <a:cubicBezTo>
                  <a:pt x="10" y="59"/>
                  <a:pt x="3" y="53"/>
                  <a:pt x="0" y="45"/>
                </a:cubicBezTo>
                <a:cubicBezTo>
                  <a:pt x="0" y="37"/>
                  <a:pt x="6" y="35"/>
                  <a:pt x="11" y="33"/>
                </a:cubicBezTo>
                <a:cubicBezTo>
                  <a:pt x="39" y="20"/>
                  <a:pt x="67" y="10"/>
                  <a:pt x="97" y="3"/>
                </a:cubicBezTo>
                <a:cubicBezTo>
                  <a:pt x="106" y="1"/>
                  <a:pt x="114" y="1"/>
                  <a:pt x="120" y="10"/>
                </a:cubicBezTo>
                <a:cubicBezTo>
                  <a:pt x="148" y="49"/>
                  <a:pt x="206" y="45"/>
                  <a:pt x="228" y="3"/>
                </a:cubicBezTo>
                <a:cubicBezTo>
                  <a:pt x="230" y="1"/>
                  <a:pt x="231" y="0"/>
                  <a:pt x="233" y="0"/>
                </a:cubicBezTo>
                <a:cubicBezTo>
                  <a:pt x="268" y="1"/>
                  <a:pt x="302" y="5"/>
                  <a:pt x="333" y="24"/>
                </a:cubicBezTo>
                <a:cubicBezTo>
                  <a:pt x="341" y="36"/>
                  <a:pt x="342" y="50"/>
                  <a:pt x="343" y="64"/>
                </a:cubicBezTo>
                <a:cubicBezTo>
                  <a:pt x="347" y="97"/>
                  <a:pt x="351" y="131"/>
                  <a:pt x="350" y="166"/>
                </a:cubicBezTo>
                <a:cubicBezTo>
                  <a:pt x="355" y="211"/>
                  <a:pt x="358" y="255"/>
                  <a:pt x="350" y="300"/>
                </a:cubicBezTo>
                <a:cubicBezTo>
                  <a:pt x="347" y="359"/>
                  <a:pt x="350" y="417"/>
                  <a:pt x="349" y="475"/>
                </a:cubicBezTo>
                <a:cubicBezTo>
                  <a:pt x="348" y="484"/>
                  <a:pt x="351" y="493"/>
                  <a:pt x="345" y="500"/>
                </a:cubicBezTo>
                <a:cubicBezTo>
                  <a:pt x="235" y="500"/>
                  <a:pt x="126" y="500"/>
                  <a:pt x="17" y="500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9" name="Freeform 65"/>
          <p:cNvSpPr>
            <a:spLocks/>
          </p:cNvSpPr>
          <p:nvPr/>
        </p:nvSpPr>
        <p:spPr bwMode="auto">
          <a:xfrm>
            <a:off x="3121026" y="2338388"/>
            <a:ext cx="19050" cy="547688"/>
          </a:xfrm>
          <a:custGeom>
            <a:avLst/>
            <a:gdLst>
              <a:gd name="T0" fmla="*/ 6 w 7"/>
              <a:gd name="T1" fmla="*/ 0 h 199"/>
              <a:gd name="T2" fmla="*/ 7 w 7"/>
              <a:gd name="T3" fmla="*/ 199 h 199"/>
              <a:gd name="T4" fmla="*/ 3 w 7"/>
              <a:gd name="T5" fmla="*/ 199 h 199"/>
              <a:gd name="T6" fmla="*/ 3 w 7"/>
              <a:gd name="T7" fmla="*/ 21 h 199"/>
              <a:gd name="T8" fmla="*/ 6 w 7"/>
              <a:gd name="T9" fmla="*/ 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99">
                <a:moveTo>
                  <a:pt x="6" y="0"/>
                </a:moveTo>
                <a:cubicBezTo>
                  <a:pt x="6" y="66"/>
                  <a:pt x="7" y="133"/>
                  <a:pt x="7" y="199"/>
                </a:cubicBezTo>
                <a:cubicBezTo>
                  <a:pt x="5" y="199"/>
                  <a:pt x="4" y="199"/>
                  <a:pt x="3" y="199"/>
                </a:cubicBezTo>
                <a:cubicBezTo>
                  <a:pt x="3" y="140"/>
                  <a:pt x="3" y="80"/>
                  <a:pt x="3" y="21"/>
                </a:cubicBezTo>
                <a:cubicBezTo>
                  <a:pt x="3" y="14"/>
                  <a:pt x="0" y="6"/>
                  <a:pt x="6" y="0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0" name="Freeform 66"/>
          <p:cNvSpPr>
            <a:spLocks/>
          </p:cNvSpPr>
          <p:nvPr/>
        </p:nvSpPr>
        <p:spPr bwMode="auto">
          <a:xfrm>
            <a:off x="2038351" y="273050"/>
            <a:ext cx="969963" cy="777875"/>
          </a:xfrm>
          <a:custGeom>
            <a:avLst/>
            <a:gdLst>
              <a:gd name="T0" fmla="*/ 49 w 353"/>
              <a:gd name="T1" fmla="*/ 280 h 283"/>
              <a:gd name="T2" fmla="*/ 27 w 353"/>
              <a:gd name="T3" fmla="*/ 188 h 283"/>
              <a:gd name="T4" fmla="*/ 7 w 353"/>
              <a:gd name="T5" fmla="*/ 223 h 283"/>
              <a:gd name="T6" fmla="*/ 15 w 353"/>
              <a:gd name="T7" fmla="*/ 145 h 283"/>
              <a:gd name="T8" fmla="*/ 0 w 353"/>
              <a:gd name="T9" fmla="*/ 142 h 283"/>
              <a:gd name="T10" fmla="*/ 16 w 353"/>
              <a:gd name="T11" fmla="*/ 116 h 283"/>
              <a:gd name="T12" fmla="*/ 37 w 353"/>
              <a:gd name="T13" fmla="*/ 99 h 283"/>
              <a:gd name="T14" fmla="*/ 46 w 353"/>
              <a:gd name="T15" fmla="*/ 80 h 283"/>
              <a:gd name="T16" fmla="*/ 52 w 353"/>
              <a:gd name="T17" fmla="*/ 71 h 283"/>
              <a:gd name="T18" fmla="*/ 93 w 353"/>
              <a:gd name="T19" fmla="*/ 47 h 283"/>
              <a:gd name="T20" fmla="*/ 157 w 353"/>
              <a:gd name="T21" fmla="*/ 34 h 283"/>
              <a:gd name="T22" fmla="*/ 138 w 353"/>
              <a:gd name="T23" fmla="*/ 16 h 283"/>
              <a:gd name="T24" fmla="*/ 164 w 353"/>
              <a:gd name="T25" fmla="*/ 8 h 283"/>
              <a:gd name="T26" fmla="*/ 302 w 353"/>
              <a:gd name="T27" fmla="*/ 58 h 283"/>
              <a:gd name="T28" fmla="*/ 294 w 353"/>
              <a:gd name="T29" fmla="*/ 33 h 283"/>
              <a:gd name="T30" fmla="*/ 338 w 353"/>
              <a:gd name="T31" fmla="*/ 100 h 283"/>
              <a:gd name="T32" fmla="*/ 344 w 353"/>
              <a:gd name="T33" fmla="*/ 208 h 283"/>
              <a:gd name="T34" fmla="*/ 333 w 353"/>
              <a:gd name="T35" fmla="*/ 230 h 283"/>
              <a:gd name="T36" fmla="*/ 306 w 353"/>
              <a:gd name="T37" fmla="*/ 220 h 283"/>
              <a:gd name="T38" fmla="*/ 273 w 353"/>
              <a:gd name="T39" fmla="*/ 166 h 283"/>
              <a:gd name="T40" fmla="*/ 255 w 353"/>
              <a:gd name="T41" fmla="*/ 162 h 283"/>
              <a:gd name="T42" fmla="*/ 183 w 353"/>
              <a:gd name="T43" fmla="*/ 190 h 283"/>
              <a:gd name="T44" fmla="*/ 152 w 353"/>
              <a:gd name="T45" fmla="*/ 190 h 283"/>
              <a:gd name="T46" fmla="*/ 143 w 353"/>
              <a:gd name="T47" fmla="*/ 191 h 283"/>
              <a:gd name="T48" fmla="*/ 111 w 353"/>
              <a:gd name="T49" fmla="*/ 194 h 283"/>
              <a:gd name="T50" fmla="*/ 74 w 353"/>
              <a:gd name="T51" fmla="*/ 232 h 283"/>
              <a:gd name="T52" fmla="*/ 77 w 353"/>
              <a:gd name="T53" fmla="*/ 253 h 283"/>
              <a:gd name="T54" fmla="*/ 49 w 353"/>
              <a:gd name="T55" fmla="*/ 280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53" h="283">
                <a:moveTo>
                  <a:pt x="49" y="280"/>
                </a:moveTo>
                <a:cubicBezTo>
                  <a:pt x="39" y="251"/>
                  <a:pt x="32" y="222"/>
                  <a:pt x="27" y="188"/>
                </a:cubicBezTo>
                <a:cubicBezTo>
                  <a:pt x="20" y="200"/>
                  <a:pt x="15" y="210"/>
                  <a:pt x="7" y="223"/>
                </a:cubicBezTo>
                <a:cubicBezTo>
                  <a:pt x="0" y="193"/>
                  <a:pt x="0" y="169"/>
                  <a:pt x="15" y="145"/>
                </a:cubicBezTo>
                <a:cubicBezTo>
                  <a:pt x="11" y="140"/>
                  <a:pt x="5" y="146"/>
                  <a:pt x="0" y="142"/>
                </a:cubicBezTo>
                <a:cubicBezTo>
                  <a:pt x="2" y="131"/>
                  <a:pt x="13" y="126"/>
                  <a:pt x="16" y="116"/>
                </a:cubicBezTo>
                <a:cubicBezTo>
                  <a:pt x="23" y="110"/>
                  <a:pt x="31" y="105"/>
                  <a:pt x="37" y="99"/>
                </a:cubicBezTo>
                <a:cubicBezTo>
                  <a:pt x="41" y="94"/>
                  <a:pt x="61" y="94"/>
                  <a:pt x="46" y="80"/>
                </a:cubicBezTo>
                <a:cubicBezTo>
                  <a:pt x="45" y="80"/>
                  <a:pt x="50" y="74"/>
                  <a:pt x="52" y="71"/>
                </a:cubicBezTo>
                <a:cubicBezTo>
                  <a:pt x="64" y="60"/>
                  <a:pt x="79" y="54"/>
                  <a:pt x="93" y="47"/>
                </a:cubicBezTo>
                <a:cubicBezTo>
                  <a:pt x="114" y="43"/>
                  <a:pt x="136" y="39"/>
                  <a:pt x="157" y="34"/>
                </a:cubicBezTo>
                <a:cubicBezTo>
                  <a:pt x="150" y="28"/>
                  <a:pt x="135" y="27"/>
                  <a:pt x="138" y="16"/>
                </a:cubicBezTo>
                <a:cubicBezTo>
                  <a:pt x="140" y="7"/>
                  <a:pt x="155" y="9"/>
                  <a:pt x="164" y="8"/>
                </a:cubicBezTo>
                <a:cubicBezTo>
                  <a:pt x="217" y="0"/>
                  <a:pt x="261" y="19"/>
                  <a:pt x="302" y="58"/>
                </a:cubicBezTo>
                <a:cubicBezTo>
                  <a:pt x="299" y="48"/>
                  <a:pt x="297" y="43"/>
                  <a:pt x="294" y="33"/>
                </a:cubicBezTo>
                <a:cubicBezTo>
                  <a:pt x="320" y="52"/>
                  <a:pt x="327" y="76"/>
                  <a:pt x="338" y="100"/>
                </a:cubicBezTo>
                <a:cubicBezTo>
                  <a:pt x="353" y="137"/>
                  <a:pt x="348" y="172"/>
                  <a:pt x="344" y="208"/>
                </a:cubicBezTo>
                <a:cubicBezTo>
                  <a:pt x="342" y="216"/>
                  <a:pt x="343" y="225"/>
                  <a:pt x="333" y="230"/>
                </a:cubicBezTo>
                <a:cubicBezTo>
                  <a:pt x="316" y="239"/>
                  <a:pt x="312" y="239"/>
                  <a:pt x="306" y="220"/>
                </a:cubicBezTo>
                <a:cubicBezTo>
                  <a:pt x="299" y="199"/>
                  <a:pt x="285" y="183"/>
                  <a:pt x="273" y="166"/>
                </a:cubicBezTo>
                <a:cubicBezTo>
                  <a:pt x="268" y="160"/>
                  <a:pt x="262" y="159"/>
                  <a:pt x="255" y="162"/>
                </a:cubicBezTo>
                <a:cubicBezTo>
                  <a:pt x="232" y="174"/>
                  <a:pt x="208" y="184"/>
                  <a:pt x="183" y="190"/>
                </a:cubicBezTo>
                <a:cubicBezTo>
                  <a:pt x="173" y="192"/>
                  <a:pt x="163" y="201"/>
                  <a:pt x="152" y="190"/>
                </a:cubicBezTo>
                <a:cubicBezTo>
                  <a:pt x="150" y="187"/>
                  <a:pt x="146" y="190"/>
                  <a:pt x="143" y="191"/>
                </a:cubicBezTo>
                <a:cubicBezTo>
                  <a:pt x="132" y="193"/>
                  <a:pt x="122" y="196"/>
                  <a:pt x="111" y="194"/>
                </a:cubicBezTo>
                <a:cubicBezTo>
                  <a:pt x="76" y="191"/>
                  <a:pt x="77" y="202"/>
                  <a:pt x="74" y="232"/>
                </a:cubicBezTo>
                <a:cubicBezTo>
                  <a:pt x="74" y="239"/>
                  <a:pt x="77" y="246"/>
                  <a:pt x="77" y="253"/>
                </a:cubicBezTo>
                <a:cubicBezTo>
                  <a:pt x="80" y="280"/>
                  <a:pt x="76" y="283"/>
                  <a:pt x="49" y="280"/>
                </a:cubicBezTo>
                <a:close/>
              </a:path>
            </a:pathLst>
          </a:custGeom>
          <a:solidFill>
            <a:srgbClr val="572C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1" name="Freeform 67"/>
          <p:cNvSpPr>
            <a:spLocks/>
          </p:cNvSpPr>
          <p:nvPr/>
        </p:nvSpPr>
        <p:spPr bwMode="auto">
          <a:xfrm>
            <a:off x="3313113" y="1006475"/>
            <a:ext cx="736600" cy="947738"/>
          </a:xfrm>
          <a:custGeom>
            <a:avLst/>
            <a:gdLst>
              <a:gd name="T0" fmla="*/ 117 w 268"/>
              <a:gd name="T1" fmla="*/ 0 h 345"/>
              <a:gd name="T2" fmla="*/ 124 w 268"/>
              <a:gd name="T3" fmla="*/ 14 h 345"/>
              <a:gd name="T4" fmla="*/ 208 w 268"/>
              <a:gd name="T5" fmla="*/ 181 h 345"/>
              <a:gd name="T6" fmla="*/ 246 w 268"/>
              <a:gd name="T7" fmla="*/ 255 h 345"/>
              <a:gd name="T8" fmla="*/ 194 w 268"/>
              <a:gd name="T9" fmla="*/ 341 h 345"/>
              <a:gd name="T10" fmla="*/ 113 w 268"/>
              <a:gd name="T11" fmla="*/ 340 h 345"/>
              <a:gd name="T12" fmla="*/ 107 w 268"/>
              <a:gd name="T13" fmla="*/ 316 h 345"/>
              <a:gd name="T14" fmla="*/ 112 w 268"/>
              <a:gd name="T15" fmla="*/ 253 h 345"/>
              <a:gd name="T16" fmla="*/ 119 w 268"/>
              <a:gd name="T17" fmla="*/ 249 h 345"/>
              <a:gd name="T18" fmla="*/ 135 w 268"/>
              <a:gd name="T19" fmla="*/ 221 h 345"/>
              <a:gd name="T20" fmla="*/ 85 w 268"/>
              <a:gd name="T21" fmla="*/ 91 h 345"/>
              <a:gd name="T22" fmla="*/ 29 w 268"/>
              <a:gd name="T23" fmla="*/ 53 h 345"/>
              <a:gd name="T24" fmla="*/ 19 w 268"/>
              <a:gd name="T25" fmla="*/ 52 h 345"/>
              <a:gd name="T26" fmla="*/ 2 w 268"/>
              <a:gd name="T27" fmla="*/ 47 h 345"/>
              <a:gd name="T28" fmla="*/ 18 w 268"/>
              <a:gd name="T29" fmla="*/ 29 h 345"/>
              <a:gd name="T30" fmla="*/ 32 w 268"/>
              <a:gd name="T31" fmla="*/ 25 h 345"/>
              <a:gd name="T32" fmla="*/ 55 w 268"/>
              <a:gd name="T33" fmla="*/ 24 h 345"/>
              <a:gd name="T34" fmla="*/ 97 w 268"/>
              <a:gd name="T35" fmla="*/ 16 h 345"/>
              <a:gd name="T36" fmla="*/ 117 w 268"/>
              <a:gd name="T3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8" h="345">
                <a:moveTo>
                  <a:pt x="117" y="0"/>
                </a:moveTo>
                <a:cubicBezTo>
                  <a:pt x="121" y="4"/>
                  <a:pt x="123" y="9"/>
                  <a:pt x="124" y="14"/>
                </a:cubicBezTo>
                <a:cubicBezTo>
                  <a:pt x="138" y="77"/>
                  <a:pt x="177" y="127"/>
                  <a:pt x="208" y="181"/>
                </a:cubicBezTo>
                <a:cubicBezTo>
                  <a:pt x="218" y="207"/>
                  <a:pt x="234" y="230"/>
                  <a:pt x="246" y="255"/>
                </a:cubicBezTo>
                <a:cubicBezTo>
                  <a:pt x="268" y="301"/>
                  <a:pt x="246" y="339"/>
                  <a:pt x="194" y="341"/>
                </a:cubicBezTo>
                <a:cubicBezTo>
                  <a:pt x="167" y="342"/>
                  <a:pt x="140" y="345"/>
                  <a:pt x="113" y="340"/>
                </a:cubicBezTo>
                <a:cubicBezTo>
                  <a:pt x="106" y="333"/>
                  <a:pt x="106" y="324"/>
                  <a:pt x="107" y="316"/>
                </a:cubicBezTo>
                <a:cubicBezTo>
                  <a:pt x="108" y="295"/>
                  <a:pt x="101" y="273"/>
                  <a:pt x="112" y="253"/>
                </a:cubicBezTo>
                <a:cubicBezTo>
                  <a:pt x="115" y="252"/>
                  <a:pt x="117" y="249"/>
                  <a:pt x="119" y="249"/>
                </a:cubicBezTo>
                <a:cubicBezTo>
                  <a:pt x="144" y="245"/>
                  <a:pt x="144" y="245"/>
                  <a:pt x="135" y="221"/>
                </a:cubicBezTo>
                <a:cubicBezTo>
                  <a:pt x="119" y="178"/>
                  <a:pt x="102" y="135"/>
                  <a:pt x="85" y="91"/>
                </a:cubicBezTo>
                <a:cubicBezTo>
                  <a:pt x="75" y="63"/>
                  <a:pt x="52" y="60"/>
                  <a:pt x="29" y="53"/>
                </a:cubicBezTo>
                <a:cubicBezTo>
                  <a:pt x="26" y="52"/>
                  <a:pt x="23" y="53"/>
                  <a:pt x="19" y="52"/>
                </a:cubicBezTo>
                <a:cubicBezTo>
                  <a:pt x="13" y="51"/>
                  <a:pt x="4" y="56"/>
                  <a:pt x="2" y="47"/>
                </a:cubicBezTo>
                <a:cubicBezTo>
                  <a:pt x="0" y="37"/>
                  <a:pt x="10" y="33"/>
                  <a:pt x="18" y="29"/>
                </a:cubicBezTo>
                <a:cubicBezTo>
                  <a:pt x="23" y="27"/>
                  <a:pt x="29" y="30"/>
                  <a:pt x="32" y="25"/>
                </a:cubicBezTo>
                <a:cubicBezTo>
                  <a:pt x="40" y="18"/>
                  <a:pt x="48" y="19"/>
                  <a:pt x="55" y="24"/>
                </a:cubicBezTo>
                <a:cubicBezTo>
                  <a:pt x="72" y="36"/>
                  <a:pt x="84" y="27"/>
                  <a:pt x="97" y="16"/>
                </a:cubicBezTo>
                <a:cubicBezTo>
                  <a:pt x="103" y="10"/>
                  <a:pt x="108" y="2"/>
                  <a:pt x="117" y="0"/>
                </a:cubicBezTo>
                <a:close/>
              </a:path>
            </a:pathLst>
          </a:custGeom>
          <a:solidFill>
            <a:srgbClr val="FAC8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2" name="Freeform 68"/>
          <p:cNvSpPr>
            <a:spLocks/>
          </p:cNvSpPr>
          <p:nvPr/>
        </p:nvSpPr>
        <p:spPr bwMode="auto">
          <a:xfrm>
            <a:off x="1366838" y="1314450"/>
            <a:ext cx="419100" cy="1012825"/>
          </a:xfrm>
          <a:custGeom>
            <a:avLst/>
            <a:gdLst>
              <a:gd name="T0" fmla="*/ 2 w 153"/>
              <a:gd name="T1" fmla="*/ 332 h 369"/>
              <a:gd name="T2" fmla="*/ 17 w 153"/>
              <a:gd name="T3" fmla="*/ 83 h 369"/>
              <a:gd name="T4" fmla="*/ 13 w 153"/>
              <a:gd name="T5" fmla="*/ 46 h 369"/>
              <a:gd name="T6" fmla="*/ 10 w 153"/>
              <a:gd name="T7" fmla="*/ 17 h 369"/>
              <a:gd name="T8" fmla="*/ 48 w 153"/>
              <a:gd name="T9" fmla="*/ 29 h 369"/>
              <a:gd name="T10" fmla="*/ 76 w 153"/>
              <a:gd name="T11" fmla="*/ 20 h 369"/>
              <a:gd name="T12" fmla="*/ 98 w 153"/>
              <a:gd name="T13" fmla="*/ 0 h 369"/>
              <a:gd name="T14" fmla="*/ 123 w 153"/>
              <a:gd name="T15" fmla="*/ 5 h 369"/>
              <a:gd name="T16" fmla="*/ 135 w 153"/>
              <a:gd name="T17" fmla="*/ 14 h 369"/>
              <a:gd name="T18" fmla="*/ 126 w 153"/>
              <a:gd name="T19" fmla="*/ 23 h 369"/>
              <a:gd name="T20" fmla="*/ 82 w 153"/>
              <a:gd name="T21" fmla="*/ 60 h 369"/>
              <a:gd name="T22" fmla="*/ 78 w 153"/>
              <a:gd name="T23" fmla="*/ 75 h 369"/>
              <a:gd name="T24" fmla="*/ 87 w 153"/>
              <a:gd name="T25" fmla="*/ 235 h 369"/>
              <a:gd name="T26" fmla="*/ 111 w 153"/>
              <a:gd name="T27" fmla="*/ 248 h 369"/>
              <a:gd name="T28" fmla="*/ 122 w 153"/>
              <a:gd name="T29" fmla="*/ 245 h 369"/>
              <a:gd name="T30" fmla="*/ 128 w 153"/>
              <a:gd name="T31" fmla="*/ 249 h 369"/>
              <a:gd name="T32" fmla="*/ 153 w 153"/>
              <a:gd name="T33" fmla="*/ 328 h 369"/>
              <a:gd name="T34" fmla="*/ 93 w 153"/>
              <a:gd name="T35" fmla="*/ 360 h 369"/>
              <a:gd name="T36" fmla="*/ 45 w 153"/>
              <a:gd name="T37" fmla="*/ 367 h 369"/>
              <a:gd name="T38" fmla="*/ 2 w 153"/>
              <a:gd name="T39" fmla="*/ 332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369">
                <a:moveTo>
                  <a:pt x="2" y="332"/>
                </a:moveTo>
                <a:cubicBezTo>
                  <a:pt x="0" y="249"/>
                  <a:pt x="11" y="166"/>
                  <a:pt x="17" y="83"/>
                </a:cubicBezTo>
                <a:cubicBezTo>
                  <a:pt x="18" y="70"/>
                  <a:pt x="20" y="58"/>
                  <a:pt x="13" y="46"/>
                </a:cubicBezTo>
                <a:cubicBezTo>
                  <a:pt x="8" y="37"/>
                  <a:pt x="10" y="27"/>
                  <a:pt x="10" y="17"/>
                </a:cubicBezTo>
                <a:cubicBezTo>
                  <a:pt x="24" y="19"/>
                  <a:pt x="34" y="28"/>
                  <a:pt x="48" y="29"/>
                </a:cubicBezTo>
                <a:cubicBezTo>
                  <a:pt x="59" y="31"/>
                  <a:pt x="68" y="30"/>
                  <a:pt x="76" y="20"/>
                </a:cubicBezTo>
                <a:cubicBezTo>
                  <a:pt x="82" y="12"/>
                  <a:pt x="91" y="7"/>
                  <a:pt x="98" y="0"/>
                </a:cubicBezTo>
                <a:cubicBezTo>
                  <a:pt x="105" y="7"/>
                  <a:pt x="114" y="4"/>
                  <a:pt x="123" y="5"/>
                </a:cubicBezTo>
                <a:cubicBezTo>
                  <a:pt x="129" y="6"/>
                  <a:pt x="134" y="9"/>
                  <a:pt x="135" y="14"/>
                </a:cubicBezTo>
                <a:cubicBezTo>
                  <a:pt x="138" y="22"/>
                  <a:pt x="129" y="21"/>
                  <a:pt x="126" y="23"/>
                </a:cubicBezTo>
                <a:cubicBezTo>
                  <a:pt x="108" y="31"/>
                  <a:pt x="97" y="49"/>
                  <a:pt x="82" y="60"/>
                </a:cubicBezTo>
                <a:cubicBezTo>
                  <a:pt x="77" y="63"/>
                  <a:pt x="78" y="69"/>
                  <a:pt x="78" y="75"/>
                </a:cubicBezTo>
                <a:cubicBezTo>
                  <a:pt x="76" y="128"/>
                  <a:pt x="86" y="182"/>
                  <a:pt x="87" y="235"/>
                </a:cubicBezTo>
                <a:cubicBezTo>
                  <a:pt x="87" y="252"/>
                  <a:pt x="94" y="260"/>
                  <a:pt x="111" y="248"/>
                </a:cubicBezTo>
                <a:cubicBezTo>
                  <a:pt x="114" y="246"/>
                  <a:pt x="118" y="246"/>
                  <a:pt x="122" y="245"/>
                </a:cubicBezTo>
                <a:cubicBezTo>
                  <a:pt x="125" y="246"/>
                  <a:pt x="127" y="247"/>
                  <a:pt x="128" y="249"/>
                </a:cubicBezTo>
                <a:cubicBezTo>
                  <a:pt x="136" y="276"/>
                  <a:pt x="149" y="300"/>
                  <a:pt x="153" y="328"/>
                </a:cubicBezTo>
                <a:cubicBezTo>
                  <a:pt x="140" y="351"/>
                  <a:pt x="116" y="354"/>
                  <a:pt x="93" y="360"/>
                </a:cubicBezTo>
                <a:cubicBezTo>
                  <a:pt x="78" y="363"/>
                  <a:pt x="63" y="369"/>
                  <a:pt x="45" y="367"/>
                </a:cubicBezTo>
                <a:cubicBezTo>
                  <a:pt x="23" y="364"/>
                  <a:pt x="9" y="353"/>
                  <a:pt x="2" y="332"/>
                </a:cubicBezTo>
                <a:close/>
              </a:path>
            </a:pathLst>
          </a:custGeom>
          <a:solidFill>
            <a:srgbClr val="FAC8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3" name="Freeform 69"/>
          <p:cNvSpPr>
            <a:spLocks/>
          </p:cNvSpPr>
          <p:nvPr/>
        </p:nvSpPr>
        <p:spPr bwMode="auto">
          <a:xfrm>
            <a:off x="3519488" y="1633538"/>
            <a:ext cx="103188" cy="342900"/>
          </a:xfrm>
          <a:custGeom>
            <a:avLst/>
            <a:gdLst>
              <a:gd name="T0" fmla="*/ 37 w 38"/>
              <a:gd name="T1" fmla="*/ 25 h 125"/>
              <a:gd name="T2" fmla="*/ 38 w 38"/>
              <a:gd name="T3" fmla="*/ 112 h 125"/>
              <a:gd name="T4" fmla="*/ 34 w 38"/>
              <a:gd name="T5" fmla="*/ 125 h 125"/>
              <a:gd name="T6" fmla="*/ 17 w 38"/>
              <a:gd name="T7" fmla="*/ 124 h 125"/>
              <a:gd name="T8" fmla="*/ 2 w 38"/>
              <a:gd name="T9" fmla="*/ 104 h 125"/>
              <a:gd name="T10" fmla="*/ 1 w 38"/>
              <a:gd name="T11" fmla="*/ 28 h 125"/>
              <a:gd name="T12" fmla="*/ 13 w 38"/>
              <a:gd name="T13" fmla="*/ 5 h 125"/>
              <a:gd name="T14" fmla="*/ 37 w 38"/>
              <a:gd name="T15" fmla="*/ 2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125">
                <a:moveTo>
                  <a:pt x="37" y="25"/>
                </a:moveTo>
                <a:cubicBezTo>
                  <a:pt x="38" y="54"/>
                  <a:pt x="38" y="83"/>
                  <a:pt x="38" y="112"/>
                </a:cubicBezTo>
                <a:cubicBezTo>
                  <a:pt x="37" y="116"/>
                  <a:pt x="35" y="121"/>
                  <a:pt x="34" y="125"/>
                </a:cubicBezTo>
                <a:cubicBezTo>
                  <a:pt x="28" y="125"/>
                  <a:pt x="23" y="124"/>
                  <a:pt x="17" y="124"/>
                </a:cubicBezTo>
                <a:cubicBezTo>
                  <a:pt x="5" y="123"/>
                  <a:pt x="1" y="116"/>
                  <a:pt x="2" y="104"/>
                </a:cubicBezTo>
                <a:cubicBezTo>
                  <a:pt x="5" y="79"/>
                  <a:pt x="5" y="54"/>
                  <a:pt x="1" y="28"/>
                </a:cubicBezTo>
                <a:cubicBezTo>
                  <a:pt x="0" y="18"/>
                  <a:pt x="0" y="8"/>
                  <a:pt x="13" y="5"/>
                </a:cubicBezTo>
                <a:cubicBezTo>
                  <a:pt x="30" y="0"/>
                  <a:pt x="32" y="16"/>
                  <a:pt x="37" y="25"/>
                </a:cubicBezTo>
                <a:close/>
              </a:path>
            </a:pathLst>
          </a:custGeom>
          <a:solidFill>
            <a:srgbClr val="1276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4" name="Freeform 70"/>
          <p:cNvSpPr>
            <a:spLocks/>
          </p:cNvSpPr>
          <p:nvPr/>
        </p:nvSpPr>
        <p:spPr bwMode="auto">
          <a:xfrm>
            <a:off x="2168526" y="679450"/>
            <a:ext cx="869950" cy="977900"/>
          </a:xfrm>
          <a:custGeom>
            <a:avLst/>
            <a:gdLst>
              <a:gd name="T0" fmla="*/ 2 w 317"/>
              <a:gd name="T1" fmla="*/ 132 h 356"/>
              <a:gd name="T2" fmla="*/ 26 w 317"/>
              <a:gd name="T3" fmla="*/ 134 h 356"/>
              <a:gd name="T4" fmla="*/ 25 w 317"/>
              <a:gd name="T5" fmla="*/ 55 h 356"/>
              <a:gd name="T6" fmla="*/ 58 w 317"/>
              <a:gd name="T7" fmla="*/ 37 h 356"/>
              <a:gd name="T8" fmla="*/ 77 w 317"/>
              <a:gd name="T9" fmla="*/ 41 h 356"/>
              <a:gd name="T10" fmla="*/ 215 w 317"/>
              <a:gd name="T11" fmla="*/ 5 h 356"/>
              <a:gd name="T12" fmla="*/ 228 w 317"/>
              <a:gd name="T13" fmla="*/ 12 h 356"/>
              <a:gd name="T14" fmla="*/ 269 w 317"/>
              <a:gd name="T15" fmla="*/ 91 h 356"/>
              <a:gd name="T16" fmla="*/ 297 w 317"/>
              <a:gd name="T17" fmla="*/ 60 h 356"/>
              <a:gd name="T18" fmla="*/ 304 w 317"/>
              <a:gd name="T19" fmla="*/ 86 h 356"/>
              <a:gd name="T20" fmla="*/ 290 w 317"/>
              <a:gd name="T21" fmla="*/ 147 h 356"/>
              <a:gd name="T22" fmla="*/ 274 w 317"/>
              <a:gd name="T23" fmla="*/ 171 h 356"/>
              <a:gd name="T24" fmla="*/ 230 w 317"/>
              <a:gd name="T25" fmla="*/ 254 h 356"/>
              <a:gd name="T26" fmla="*/ 234 w 317"/>
              <a:gd name="T27" fmla="*/ 308 h 356"/>
              <a:gd name="T28" fmla="*/ 224 w 317"/>
              <a:gd name="T29" fmla="*/ 333 h 356"/>
              <a:gd name="T30" fmla="*/ 122 w 317"/>
              <a:gd name="T31" fmla="*/ 315 h 356"/>
              <a:gd name="T32" fmla="*/ 130 w 317"/>
              <a:gd name="T33" fmla="*/ 300 h 356"/>
              <a:gd name="T34" fmla="*/ 189 w 317"/>
              <a:gd name="T35" fmla="*/ 292 h 356"/>
              <a:gd name="T36" fmla="*/ 212 w 317"/>
              <a:gd name="T37" fmla="*/ 273 h 356"/>
              <a:gd name="T38" fmla="*/ 130 w 317"/>
              <a:gd name="T39" fmla="*/ 280 h 356"/>
              <a:gd name="T40" fmla="*/ 69 w 317"/>
              <a:gd name="T41" fmla="*/ 240 h 356"/>
              <a:gd name="T42" fmla="*/ 51 w 317"/>
              <a:gd name="T43" fmla="*/ 216 h 356"/>
              <a:gd name="T44" fmla="*/ 24 w 317"/>
              <a:gd name="T45" fmla="*/ 191 h 356"/>
              <a:gd name="T46" fmla="*/ 2 w 317"/>
              <a:gd name="T47" fmla="*/ 132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7" h="356">
                <a:moveTo>
                  <a:pt x="2" y="132"/>
                </a:moveTo>
                <a:cubicBezTo>
                  <a:pt x="9" y="127"/>
                  <a:pt x="17" y="123"/>
                  <a:pt x="26" y="134"/>
                </a:cubicBezTo>
                <a:cubicBezTo>
                  <a:pt x="26" y="105"/>
                  <a:pt x="20" y="80"/>
                  <a:pt x="25" y="55"/>
                </a:cubicBezTo>
                <a:cubicBezTo>
                  <a:pt x="27" y="47"/>
                  <a:pt x="54" y="32"/>
                  <a:pt x="58" y="37"/>
                </a:cubicBezTo>
                <a:cubicBezTo>
                  <a:pt x="64" y="46"/>
                  <a:pt x="71" y="40"/>
                  <a:pt x="77" y="41"/>
                </a:cubicBezTo>
                <a:cubicBezTo>
                  <a:pt x="127" y="42"/>
                  <a:pt x="173" y="31"/>
                  <a:pt x="215" y="5"/>
                </a:cubicBezTo>
                <a:cubicBezTo>
                  <a:pt x="224" y="0"/>
                  <a:pt x="225" y="7"/>
                  <a:pt x="228" y="12"/>
                </a:cubicBezTo>
                <a:cubicBezTo>
                  <a:pt x="246" y="34"/>
                  <a:pt x="263" y="57"/>
                  <a:pt x="269" y="91"/>
                </a:cubicBezTo>
                <a:cubicBezTo>
                  <a:pt x="277" y="74"/>
                  <a:pt x="297" y="79"/>
                  <a:pt x="297" y="60"/>
                </a:cubicBezTo>
                <a:cubicBezTo>
                  <a:pt x="298" y="70"/>
                  <a:pt x="299" y="78"/>
                  <a:pt x="304" y="86"/>
                </a:cubicBezTo>
                <a:cubicBezTo>
                  <a:pt x="317" y="107"/>
                  <a:pt x="310" y="134"/>
                  <a:pt x="290" y="147"/>
                </a:cubicBezTo>
                <a:cubicBezTo>
                  <a:pt x="281" y="153"/>
                  <a:pt x="276" y="161"/>
                  <a:pt x="274" y="171"/>
                </a:cubicBezTo>
                <a:cubicBezTo>
                  <a:pt x="267" y="203"/>
                  <a:pt x="252" y="230"/>
                  <a:pt x="230" y="254"/>
                </a:cubicBezTo>
                <a:cubicBezTo>
                  <a:pt x="215" y="268"/>
                  <a:pt x="218" y="299"/>
                  <a:pt x="234" y="308"/>
                </a:cubicBezTo>
                <a:cubicBezTo>
                  <a:pt x="235" y="318"/>
                  <a:pt x="231" y="326"/>
                  <a:pt x="224" y="333"/>
                </a:cubicBezTo>
                <a:cubicBezTo>
                  <a:pt x="199" y="356"/>
                  <a:pt x="137" y="345"/>
                  <a:pt x="122" y="315"/>
                </a:cubicBezTo>
                <a:cubicBezTo>
                  <a:pt x="124" y="310"/>
                  <a:pt x="130" y="306"/>
                  <a:pt x="130" y="300"/>
                </a:cubicBezTo>
                <a:cubicBezTo>
                  <a:pt x="150" y="297"/>
                  <a:pt x="170" y="299"/>
                  <a:pt x="189" y="292"/>
                </a:cubicBezTo>
                <a:cubicBezTo>
                  <a:pt x="198" y="289"/>
                  <a:pt x="208" y="287"/>
                  <a:pt x="212" y="273"/>
                </a:cubicBezTo>
                <a:cubicBezTo>
                  <a:pt x="184" y="282"/>
                  <a:pt x="157" y="290"/>
                  <a:pt x="130" y="280"/>
                </a:cubicBezTo>
                <a:cubicBezTo>
                  <a:pt x="110" y="266"/>
                  <a:pt x="84" y="261"/>
                  <a:pt x="69" y="240"/>
                </a:cubicBezTo>
                <a:cubicBezTo>
                  <a:pt x="63" y="232"/>
                  <a:pt x="55" y="225"/>
                  <a:pt x="51" y="216"/>
                </a:cubicBezTo>
                <a:cubicBezTo>
                  <a:pt x="45" y="204"/>
                  <a:pt x="37" y="196"/>
                  <a:pt x="24" y="191"/>
                </a:cubicBezTo>
                <a:cubicBezTo>
                  <a:pt x="0" y="178"/>
                  <a:pt x="0" y="155"/>
                  <a:pt x="2" y="132"/>
                </a:cubicBezTo>
                <a:close/>
              </a:path>
            </a:pathLst>
          </a:custGeom>
          <a:solidFill>
            <a:srgbClr val="FAC8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5" name="Freeform 71"/>
          <p:cNvSpPr>
            <a:spLocks/>
          </p:cNvSpPr>
          <p:nvPr/>
        </p:nvSpPr>
        <p:spPr bwMode="auto">
          <a:xfrm>
            <a:off x="1744663" y="1633538"/>
            <a:ext cx="593725" cy="590550"/>
          </a:xfrm>
          <a:custGeom>
            <a:avLst/>
            <a:gdLst>
              <a:gd name="T0" fmla="*/ 176 w 216"/>
              <a:gd name="T1" fmla="*/ 164 h 215"/>
              <a:gd name="T2" fmla="*/ 159 w 216"/>
              <a:gd name="T3" fmla="*/ 158 h 215"/>
              <a:gd name="T4" fmla="*/ 45 w 216"/>
              <a:gd name="T5" fmla="*/ 213 h 215"/>
              <a:gd name="T6" fmla="*/ 33 w 216"/>
              <a:gd name="T7" fmla="*/ 203 h 215"/>
              <a:gd name="T8" fmla="*/ 0 w 216"/>
              <a:gd name="T9" fmla="*/ 101 h 215"/>
              <a:gd name="T10" fmla="*/ 159 w 216"/>
              <a:gd name="T11" fmla="*/ 0 h 215"/>
              <a:gd name="T12" fmla="*/ 184 w 216"/>
              <a:gd name="T13" fmla="*/ 146 h 215"/>
              <a:gd name="T14" fmla="*/ 176 w 216"/>
              <a:gd name="T15" fmla="*/ 164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6" h="215">
                <a:moveTo>
                  <a:pt x="176" y="164"/>
                </a:moveTo>
                <a:cubicBezTo>
                  <a:pt x="174" y="152"/>
                  <a:pt x="168" y="154"/>
                  <a:pt x="159" y="158"/>
                </a:cubicBezTo>
                <a:cubicBezTo>
                  <a:pt x="121" y="176"/>
                  <a:pt x="83" y="195"/>
                  <a:pt x="45" y="213"/>
                </a:cubicBezTo>
                <a:cubicBezTo>
                  <a:pt x="36" y="215"/>
                  <a:pt x="35" y="207"/>
                  <a:pt x="33" y="203"/>
                </a:cubicBezTo>
                <a:cubicBezTo>
                  <a:pt x="18" y="170"/>
                  <a:pt x="7" y="136"/>
                  <a:pt x="0" y="101"/>
                </a:cubicBezTo>
                <a:cubicBezTo>
                  <a:pt x="52" y="65"/>
                  <a:pt x="103" y="29"/>
                  <a:pt x="159" y="0"/>
                </a:cubicBezTo>
                <a:cubicBezTo>
                  <a:pt x="204" y="35"/>
                  <a:pt x="216" y="100"/>
                  <a:pt x="184" y="146"/>
                </a:cubicBezTo>
                <a:cubicBezTo>
                  <a:pt x="180" y="152"/>
                  <a:pt x="182" y="160"/>
                  <a:pt x="176" y="164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6" name="Freeform 72"/>
          <p:cNvSpPr>
            <a:spLocks/>
          </p:cNvSpPr>
          <p:nvPr/>
        </p:nvSpPr>
        <p:spPr bwMode="auto">
          <a:xfrm>
            <a:off x="3084513" y="1577975"/>
            <a:ext cx="481013" cy="395288"/>
          </a:xfrm>
          <a:custGeom>
            <a:avLst/>
            <a:gdLst>
              <a:gd name="T0" fmla="*/ 171 w 175"/>
              <a:gd name="T1" fmla="*/ 25 h 144"/>
              <a:gd name="T2" fmla="*/ 164 w 175"/>
              <a:gd name="T3" fmla="*/ 46 h 144"/>
              <a:gd name="T4" fmla="*/ 165 w 175"/>
              <a:gd name="T5" fmla="*/ 130 h 144"/>
              <a:gd name="T6" fmla="*/ 175 w 175"/>
              <a:gd name="T7" fmla="*/ 144 h 144"/>
              <a:gd name="T8" fmla="*/ 16 w 175"/>
              <a:gd name="T9" fmla="*/ 141 h 144"/>
              <a:gd name="T10" fmla="*/ 0 w 175"/>
              <a:gd name="T11" fmla="*/ 0 h 144"/>
              <a:gd name="T12" fmla="*/ 171 w 175"/>
              <a:gd name="T13" fmla="*/ 25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" h="144">
                <a:moveTo>
                  <a:pt x="171" y="25"/>
                </a:moveTo>
                <a:cubicBezTo>
                  <a:pt x="164" y="30"/>
                  <a:pt x="162" y="38"/>
                  <a:pt x="164" y="46"/>
                </a:cubicBezTo>
                <a:cubicBezTo>
                  <a:pt x="170" y="74"/>
                  <a:pt x="170" y="102"/>
                  <a:pt x="165" y="130"/>
                </a:cubicBezTo>
                <a:cubicBezTo>
                  <a:pt x="163" y="141"/>
                  <a:pt x="172" y="139"/>
                  <a:pt x="175" y="144"/>
                </a:cubicBezTo>
                <a:cubicBezTo>
                  <a:pt x="122" y="143"/>
                  <a:pt x="69" y="142"/>
                  <a:pt x="16" y="141"/>
                </a:cubicBezTo>
                <a:cubicBezTo>
                  <a:pt x="12" y="94"/>
                  <a:pt x="14" y="46"/>
                  <a:pt x="0" y="0"/>
                </a:cubicBezTo>
                <a:cubicBezTo>
                  <a:pt x="58" y="4"/>
                  <a:pt x="115" y="14"/>
                  <a:pt x="171" y="25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7" name="Freeform 73"/>
          <p:cNvSpPr>
            <a:spLocks/>
          </p:cNvSpPr>
          <p:nvPr/>
        </p:nvSpPr>
        <p:spPr bwMode="auto">
          <a:xfrm>
            <a:off x="2678113" y="1773238"/>
            <a:ext cx="357188" cy="301625"/>
          </a:xfrm>
          <a:custGeom>
            <a:avLst/>
            <a:gdLst>
              <a:gd name="T0" fmla="*/ 42 w 130"/>
              <a:gd name="T1" fmla="*/ 21 h 110"/>
              <a:gd name="T2" fmla="*/ 84 w 130"/>
              <a:gd name="T3" fmla="*/ 12 h 110"/>
              <a:gd name="T4" fmla="*/ 126 w 130"/>
              <a:gd name="T5" fmla="*/ 48 h 110"/>
              <a:gd name="T6" fmla="*/ 83 w 130"/>
              <a:gd name="T7" fmla="*/ 108 h 110"/>
              <a:gd name="T8" fmla="*/ 74 w 130"/>
              <a:gd name="T9" fmla="*/ 109 h 110"/>
              <a:gd name="T10" fmla="*/ 12 w 130"/>
              <a:gd name="T11" fmla="*/ 68 h 110"/>
              <a:gd name="T12" fmla="*/ 42 w 130"/>
              <a:gd name="T13" fmla="*/ 2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" h="110">
                <a:moveTo>
                  <a:pt x="42" y="21"/>
                </a:moveTo>
                <a:cubicBezTo>
                  <a:pt x="57" y="35"/>
                  <a:pt x="69" y="22"/>
                  <a:pt x="84" y="12"/>
                </a:cubicBezTo>
                <a:cubicBezTo>
                  <a:pt x="105" y="0"/>
                  <a:pt x="130" y="22"/>
                  <a:pt x="126" y="48"/>
                </a:cubicBezTo>
                <a:cubicBezTo>
                  <a:pt x="121" y="74"/>
                  <a:pt x="104" y="92"/>
                  <a:pt x="83" y="108"/>
                </a:cubicBezTo>
                <a:cubicBezTo>
                  <a:pt x="81" y="109"/>
                  <a:pt x="77" y="110"/>
                  <a:pt x="74" y="109"/>
                </a:cubicBezTo>
                <a:cubicBezTo>
                  <a:pt x="48" y="103"/>
                  <a:pt x="24" y="93"/>
                  <a:pt x="12" y="68"/>
                </a:cubicBezTo>
                <a:cubicBezTo>
                  <a:pt x="0" y="44"/>
                  <a:pt x="14" y="20"/>
                  <a:pt x="42" y="21"/>
                </a:cubicBezTo>
                <a:close/>
              </a:path>
            </a:pathLst>
          </a:custGeom>
          <a:solidFill>
            <a:srgbClr val="FEF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8" name="Freeform 74"/>
          <p:cNvSpPr>
            <a:spLocks/>
          </p:cNvSpPr>
          <p:nvPr/>
        </p:nvSpPr>
        <p:spPr bwMode="auto">
          <a:xfrm>
            <a:off x="3357563" y="885825"/>
            <a:ext cx="276225" cy="236538"/>
          </a:xfrm>
          <a:custGeom>
            <a:avLst/>
            <a:gdLst>
              <a:gd name="T0" fmla="*/ 101 w 101"/>
              <a:gd name="T1" fmla="*/ 44 h 86"/>
              <a:gd name="T2" fmla="*/ 79 w 101"/>
              <a:gd name="T3" fmla="*/ 68 h 86"/>
              <a:gd name="T4" fmla="*/ 38 w 101"/>
              <a:gd name="T5" fmla="*/ 72 h 86"/>
              <a:gd name="T6" fmla="*/ 16 w 101"/>
              <a:gd name="T7" fmla="*/ 69 h 86"/>
              <a:gd name="T8" fmla="*/ 9 w 101"/>
              <a:gd name="T9" fmla="*/ 30 h 86"/>
              <a:gd name="T10" fmla="*/ 76 w 101"/>
              <a:gd name="T11" fmla="*/ 5 h 86"/>
              <a:gd name="T12" fmla="*/ 101 w 101"/>
              <a:gd name="T13" fmla="*/ 4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" h="86">
                <a:moveTo>
                  <a:pt x="101" y="44"/>
                </a:moveTo>
                <a:cubicBezTo>
                  <a:pt x="94" y="52"/>
                  <a:pt x="87" y="60"/>
                  <a:pt x="79" y="68"/>
                </a:cubicBezTo>
                <a:cubicBezTo>
                  <a:pt x="67" y="79"/>
                  <a:pt x="53" y="86"/>
                  <a:pt x="38" y="72"/>
                </a:cubicBezTo>
                <a:cubicBezTo>
                  <a:pt x="32" y="66"/>
                  <a:pt x="24" y="69"/>
                  <a:pt x="16" y="69"/>
                </a:cubicBezTo>
                <a:cubicBezTo>
                  <a:pt x="10" y="57"/>
                  <a:pt x="0" y="45"/>
                  <a:pt x="9" y="30"/>
                </a:cubicBezTo>
                <a:cubicBezTo>
                  <a:pt x="17" y="18"/>
                  <a:pt x="62" y="0"/>
                  <a:pt x="76" y="5"/>
                </a:cubicBezTo>
                <a:cubicBezTo>
                  <a:pt x="92" y="12"/>
                  <a:pt x="101" y="26"/>
                  <a:pt x="101" y="44"/>
                </a:cubicBezTo>
                <a:close/>
              </a:path>
            </a:pathLst>
          </a:custGeom>
          <a:solidFill>
            <a:srgbClr val="F5B5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9" name="Freeform 75"/>
          <p:cNvSpPr>
            <a:spLocks/>
          </p:cNvSpPr>
          <p:nvPr/>
        </p:nvSpPr>
        <p:spPr bwMode="auto">
          <a:xfrm>
            <a:off x="1368426" y="1216025"/>
            <a:ext cx="269875" cy="227013"/>
          </a:xfrm>
          <a:custGeom>
            <a:avLst/>
            <a:gdLst>
              <a:gd name="T0" fmla="*/ 97 w 98"/>
              <a:gd name="T1" fmla="*/ 36 h 83"/>
              <a:gd name="T2" fmla="*/ 9 w 98"/>
              <a:gd name="T3" fmla="*/ 53 h 83"/>
              <a:gd name="T4" fmla="*/ 38 w 98"/>
              <a:gd name="T5" fmla="*/ 3 h 83"/>
              <a:gd name="T6" fmla="*/ 78 w 98"/>
              <a:gd name="T7" fmla="*/ 2 h 83"/>
              <a:gd name="T8" fmla="*/ 97 w 98"/>
              <a:gd name="T9" fmla="*/ 36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83">
                <a:moveTo>
                  <a:pt x="97" y="36"/>
                </a:moveTo>
                <a:cubicBezTo>
                  <a:pt x="85" y="75"/>
                  <a:pt x="41" y="83"/>
                  <a:pt x="9" y="53"/>
                </a:cubicBezTo>
                <a:cubicBezTo>
                  <a:pt x="0" y="25"/>
                  <a:pt x="10" y="7"/>
                  <a:pt x="38" y="3"/>
                </a:cubicBezTo>
                <a:cubicBezTo>
                  <a:pt x="51" y="0"/>
                  <a:pt x="65" y="0"/>
                  <a:pt x="78" y="2"/>
                </a:cubicBezTo>
                <a:cubicBezTo>
                  <a:pt x="98" y="4"/>
                  <a:pt x="98" y="20"/>
                  <a:pt x="97" y="36"/>
                </a:cubicBezTo>
                <a:close/>
              </a:path>
            </a:pathLst>
          </a:custGeom>
          <a:solidFill>
            <a:srgbClr val="F5B58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0" name="Freeform 76"/>
          <p:cNvSpPr>
            <a:spLocks/>
          </p:cNvSpPr>
          <p:nvPr/>
        </p:nvSpPr>
        <p:spPr bwMode="auto">
          <a:xfrm>
            <a:off x="1695451" y="1909763"/>
            <a:ext cx="173038" cy="349250"/>
          </a:xfrm>
          <a:custGeom>
            <a:avLst/>
            <a:gdLst>
              <a:gd name="T0" fmla="*/ 18 w 63"/>
              <a:gd name="T1" fmla="*/ 0 h 127"/>
              <a:gd name="T2" fmla="*/ 38 w 63"/>
              <a:gd name="T3" fmla="*/ 56 h 127"/>
              <a:gd name="T4" fmla="*/ 63 w 63"/>
              <a:gd name="T5" fmla="*/ 112 h 127"/>
              <a:gd name="T6" fmla="*/ 30 w 63"/>
              <a:gd name="T7" fmla="*/ 110 h 127"/>
              <a:gd name="T8" fmla="*/ 2 w 63"/>
              <a:gd name="T9" fmla="*/ 28 h 127"/>
              <a:gd name="T10" fmla="*/ 18 w 63"/>
              <a:gd name="T11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" h="127">
                <a:moveTo>
                  <a:pt x="18" y="0"/>
                </a:moveTo>
                <a:cubicBezTo>
                  <a:pt x="35" y="15"/>
                  <a:pt x="29" y="38"/>
                  <a:pt x="38" y="56"/>
                </a:cubicBezTo>
                <a:cubicBezTo>
                  <a:pt x="47" y="74"/>
                  <a:pt x="51" y="95"/>
                  <a:pt x="63" y="112"/>
                </a:cubicBezTo>
                <a:cubicBezTo>
                  <a:pt x="52" y="121"/>
                  <a:pt x="40" y="127"/>
                  <a:pt x="30" y="110"/>
                </a:cubicBezTo>
                <a:cubicBezTo>
                  <a:pt x="21" y="83"/>
                  <a:pt x="12" y="55"/>
                  <a:pt x="2" y="28"/>
                </a:cubicBezTo>
                <a:cubicBezTo>
                  <a:pt x="0" y="14"/>
                  <a:pt x="4" y="4"/>
                  <a:pt x="18" y="0"/>
                </a:cubicBezTo>
                <a:close/>
              </a:path>
            </a:pathLst>
          </a:custGeom>
          <a:solidFill>
            <a:srgbClr val="1477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1" name="Freeform 77"/>
          <p:cNvSpPr>
            <a:spLocks/>
          </p:cNvSpPr>
          <p:nvPr/>
        </p:nvSpPr>
        <p:spPr bwMode="auto">
          <a:xfrm>
            <a:off x="2525713" y="1409700"/>
            <a:ext cx="246063" cy="119063"/>
          </a:xfrm>
          <a:custGeom>
            <a:avLst/>
            <a:gdLst>
              <a:gd name="T0" fmla="*/ 0 w 90"/>
              <a:gd name="T1" fmla="*/ 14 h 43"/>
              <a:gd name="T2" fmla="*/ 6 w 90"/>
              <a:gd name="T3" fmla="*/ 10 h 43"/>
              <a:gd name="T4" fmla="*/ 86 w 90"/>
              <a:gd name="T5" fmla="*/ 0 h 43"/>
              <a:gd name="T6" fmla="*/ 75 w 90"/>
              <a:gd name="T7" fmla="*/ 26 h 43"/>
              <a:gd name="T8" fmla="*/ 0 w 90"/>
              <a:gd name="T9" fmla="*/ 34 h 43"/>
              <a:gd name="T10" fmla="*/ 0 w 90"/>
              <a:gd name="T11" fmla="*/ 14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0" h="43">
                <a:moveTo>
                  <a:pt x="0" y="14"/>
                </a:moveTo>
                <a:cubicBezTo>
                  <a:pt x="2" y="13"/>
                  <a:pt x="4" y="10"/>
                  <a:pt x="6" y="10"/>
                </a:cubicBezTo>
                <a:cubicBezTo>
                  <a:pt x="34" y="19"/>
                  <a:pt x="59" y="10"/>
                  <a:pt x="86" y="0"/>
                </a:cubicBezTo>
                <a:cubicBezTo>
                  <a:pt x="90" y="12"/>
                  <a:pt x="88" y="21"/>
                  <a:pt x="75" y="26"/>
                </a:cubicBezTo>
                <a:cubicBezTo>
                  <a:pt x="50" y="34"/>
                  <a:pt x="26" y="43"/>
                  <a:pt x="0" y="34"/>
                </a:cubicBezTo>
                <a:cubicBezTo>
                  <a:pt x="0" y="27"/>
                  <a:pt x="0" y="20"/>
                  <a:pt x="0" y="14"/>
                </a:cubicBezTo>
                <a:close/>
              </a:path>
            </a:pathLst>
          </a:custGeom>
          <a:solidFill>
            <a:srgbClr val="EAAB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2" name="Freeform 78"/>
          <p:cNvSpPr>
            <a:spLocks/>
          </p:cNvSpPr>
          <p:nvPr/>
        </p:nvSpPr>
        <p:spPr bwMode="auto">
          <a:xfrm>
            <a:off x="2613026" y="849313"/>
            <a:ext cx="177800" cy="101600"/>
          </a:xfrm>
          <a:custGeom>
            <a:avLst/>
            <a:gdLst>
              <a:gd name="T0" fmla="*/ 63 w 65"/>
              <a:gd name="T1" fmla="*/ 5 h 37"/>
              <a:gd name="T2" fmla="*/ 38 w 65"/>
              <a:gd name="T3" fmla="*/ 34 h 37"/>
              <a:gd name="T4" fmla="*/ 34 w 65"/>
              <a:gd name="T5" fmla="*/ 34 h 37"/>
              <a:gd name="T6" fmla="*/ 0 w 65"/>
              <a:gd name="T7" fmla="*/ 2 h 37"/>
              <a:gd name="T8" fmla="*/ 63 w 65"/>
              <a:gd name="T9" fmla="*/ 5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" h="37">
                <a:moveTo>
                  <a:pt x="63" y="5"/>
                </a:moveTo>
                <a:cubicBezTo>
                  <a:pt x="65" y="30"/>
                  <a:pt x="63" y="32"/>
                  <a:pt x="38" y="34"/>
                </a:cubicBezTo>
                <a:cubicBezTo>
                  <a:pt x="37" y="34"/>
                  <a:pt x="36" y="34"/>
                  <a:pt x="34" y="34"/>
                </a:cubicBezTo>
                <a:cubicBezTo>
                  <a:pt x="2" y="37"/>
                  <a:pt x="0" y="35"/>
                  <a:pt x="0" y="2"/>
                </a:cubicBezTo>
                <a:cubicBezTo>
                  <a:pt x="21" y="0"/>
                  <a:pt x="42" y="6"/>
                  <a:pt x="63" y="5"/>
                </a:cubicBezTo>
                <a:close/>
              </a:path>
            </a:pathLst>
          </a:custGeom>
          <a:solidFill>
            <a:srgbClr val="ECB5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3" name="Freeform 79"/>
          <p:cNvSpPr>
            <a:spLocks/>
          </p:cNvSpPr>
          <p:nvPr/>
        </p:nvSpPr>
        <p:spPr bwMode="auto">
          <a:xfrm>
            <a:off x="2327276" y="855663"/>
            <a:ext cx="198438" cy="142875"/>
          </a:xfrm>
          <a:custGeom>
            <a:avLst/>
            <a:gdLst>
              <a:gd name="T0" fmla="*/ 59 w 72"/>
              <a:gd name="T1" fmla="*/ 0 h 52"/>
              <a:gd name="T2" fmla="*/ 35 w 72"/>
              <a:gd name="T3" fmla="*/ 48 h 52"/>
              <a:gd name="T4" fmla="*/ 0 w 72"/>
              <a:gd name="T5" fmla="*/ 27 h 52"/>
              <a:gd name="T6" fmla="*/ 59 w 72"/>
              <a:gd name="T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52">
                <a:moveTo>
                  <a:pt x="59" y="0"/>
                </a:moveTo>
                <a:cubicBezTo>
                  <a:pt x="72" y="29"/>
                  <a:pt x="64" y="43"/>
                  <a:pt x="35" y="48"/>
                </a:cubicBezTo>
                <a:cubicBezTo>
                  <a:pt x="16" y="52"/>
                  <a:pt x="3" y="49"/>
                  <a:pt x="0" y="27"/>
                </a:cubicBezTo>
                <a:cubicBezTo>
                  <a:pt x="21" y="20"/>
                  <a:pt x="43" y="16"/>
                  <a:pt x="59" y="0"/>
                </a:cubicBezTo>
                <a:close/>
              </a:path>
            </a:pathLst>
          </a:custGeom>
          <a:solidFill>
            <a:srgbClr val="EBB47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4" name="Freeform 80"/>
          <p:cNvSpPr>
            <a:spLocks/>
          </p:cNvSpPr>
          <p:nvPr/>
        </p:nvSpPr>
        <p:spPr bwMode="auto">
          <a:xfrm>
            <a:off x="2613026" y="819150"/>
            <a:ext cx="173038" cy="71438"/>
          </a:xfrm>
          <a:custGeom>
            <a:avLst/>
            <a:gdLst>
              <a:gd name="T0" fmla="*/ 63 w 63"/>
              <a:gd name="T1" fmla="*/ 16 h 26"/>
              <a:gd name="T2" fmla="*/ 0 w 63"/>
              <a:gd name="T3" fmla="*/ 13 h 26"/>
              <a:gd name="T4" fmla="*/ 1 w 63"/>
              <a:gd name="T5" fmla="*/ 7 h 26"/>
              <a:gd name="T6" fmla="*/ 63 w 63"/>
              <a:gd name="T7" fmla="*/ 1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3" h="26">
                <a:moveTo>
                  <a:pt x="63" y="16"/>
                </a:moveTo>
                <a:cubicBezTo>
                  <a:pt x="41" y="26"/>
                  <a:pt x="21" y="19"/>
                  <a:pt x="0" y="13"/>
                </a:cubicBezTo>
                <a:cubicBezTo>
                  <a:pt x="0" y="11"/>
                  <a:pt x="0" y="8"/>
                  <a:pt x="1" y="7"/>
                </a:cubicBezTo>
                <a:cubicBezTo>
                  <a:pt x="14" y="0"/>
                  <a:pt x="50" y="5"/>
                  <a:pt x="63" y="16"/>
                </a:cubicBezTo>
                <a:close/>
              </a:path>
            </a:pathLst>
          </a:custGeom>
          <a:solidFill>
            <a:srgbClr val="9959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5" name="Freeform 81"/>
          <p:cNvSpPr>
            <a:spLocks/>
          </p:cNvSpPr>
          <p:nvPr/>
        </p:nvSpPr>
        <p:spPr bwMode="auto">
          <a:xfrm>
            <a:off x="2327276" y="855663"/>
            <a:ext cx="161925" cy="82550"/>
          </a:xfrm>
          <a:custGeom>
            <a:avLst/>
            <a:gdLst>
              <a:gd name="T0" fmla="*/ 59 w 59"/>
              <a:gd name="T1" fmla="*/ 0 h 30"/>
              <a:gd name="T2" fmla="*/ 0 w 59"/>
              <a:gd name="T3" fmla="*/ 27 h 30"/>
              <a:gd name="T4" fmla="*/ 59 w 59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" h="30">
                <a:moveTo>
                  <a:pt x="59" y="0"/>
                </a:moveTo>
                <a:cubicBezTo>
                  <a:pt x="51" y="18"/>
                  <a:pt x="26" y="30"/>
                  <a:pt x="0" y="27"/>
                </a:cubicBezTo>
                <a:cubicBezTo>
                  <a:pt x="15" y="7"/>
                  <a:pt x="38" y="5"/>
                  <a:pt x="59" y="0"/>
                </a:cubicBezTo>
                <a:close/>
              </a:path>
            </a:pathLst>
          </a:custGeom>
          <a:solidFill>
            <a:srgbClr val="9755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6" name="Freeform 82"/>
          <p:cNvSpPr>
            <a:spLocks/>
          </p:cNvSpPr>
          <p:nvPr/>
        </p:nvSpPr>
        <p:spPr bwMode="auto">
          <a:xfrm>
            <a:off x="2579688" y="995363"/>
            <a:ext cx="85725" cy="131763"/>
          </a:xfrm>
          <a:custGeom>
            <a:avLst/>
            <a:gdLst>
              <a:gd name="T0" fmla="*/ 20 w 31"/>
              <a:gd name="T1" fmla="*/ 35 h 48"/>
              <a:gd name="T2" fmla="*/ 4 w 31"/>
              <a:gd name="T3" fmla="*/ 48 h 48"/>
              <a:gd name="T4" fmla="*/ 0 w 31"/>
              <a:gd name="T5" fmla="*/ 5 h 48"/>
              <a:gd name="T6" fmla="*/ 24 w 31"/>
              <a:gd name="T7" fmla="*/ 9 h 48"/>
              <a:gd name="T8" fmla="*/ 20 w 31"/>
              <a:gd name="T9" fmla="*/ 35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48">
                <a:moveTo>
                  <a:pt x="20" y="35"/>
                </a:moveTo>
                <a:cubicBezTo>
                  <a:pt x="16" y="38"/>
                  <a:pt x="12" y="41"/>
                  <a:pt x="4" y="48"/>
                </a:cubicBezTo>
                <a:cubicBezTo>
                  <a:pt x="15" y="28"/>
                  <a:pt x="0" y="18"/>
                  <a:pt x="0" y="5"/>
                </a:cubicBezTo>
                <a:cubicBezTo>
                  <a:pt x="9" y="0"/>
                  <a:pt x="18" y="1"/>
                  <a:pt x="24" y="9"/>
                </a:cubicBezTo>
                <a:cubicBezTo>
                  <a:pt x="31" y="18"/>
                  <a:pt x="22" y="26"/>
                  <a:pt x="20" y="35"/>
                </a:cubicBezTo>
                <a:close/>
              </a:path>
            </a:pathLst>
          </a:custGeom>
          <a:solidFill>
            <a:srgbClr val="E8AC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7" name="Freeform 83"/>
          <p:cNvSpPr>
            <a:spLocks/>
          </p:cNvSpPr>
          <p:nvPr/>
        </p:nvSpPr>
        <p:spPr bwMode="auto">
          <a:xfrm>
            <a:off x="2555876" y="990600"/>
            <a:ext cx="122238" cy="101600"/>
          </a:xfrm>
          <a:custGeom>
            <a:avLst/>
            <a:gdLst>
              <a:gd name="T0" fmla="*/ 29 w 45"/>
              <a:gd name="T1" fmla="*/ 37 h 37"/>
              <a:gd name="T2" fmla="*/ 9 w 45"/>
              <a:gd name="T3" fmla="*/ 7 h 37"/>
              <a:gd name="T4" fmla="*/ 0 w 45"/>
              <a:gd name="T5" fmla="*/ 6 h 37"/>
              <a:gd name="T6" fmla="*/ 37 w 45"/>
              <a:gd name="T7" fmla="*/ 10 h 37"/>
              <a:gd name="T8" fmla="*/ 29 w 45"/>
              <a:gd name="T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37">
                <a:moveTo>
                  <a:pt x="29" y="37"/>
                </a:moveTo>
                <a:cubicBezTo>
                  <a:pt x="35" y="10"/>
                  <a:pt x="34" y="8"/>
                  <a:pt x="9" y="7"/>
                </a:cubicBezTo>
                <a:cubicBezTo>
                  <a:pt x="6" y="7"/>
                  <a:pt x="4" y="6"/>
                  <a:pt x="0" y="6"/>
                </a:cubicBezTo>
                <a:cubicBezTo>
                  <a:pt x="20" y="0"/>
                  <a:pt x="30" y="1"/>
                  <a:pt x="37" y="10"/>
                </a:cubicBezTo>
                <a:cubicBezTo>
                  <a:pt x="45" y="22"/>
                  <a:pt x="36" y="29"/>
                  <a:pt x="29" y="37"/>
                </a:cubicBezTo>
                <a:close/>
              </a:path>
            </a:pathLst>
          </a:custGeom>
          <a:solidFill>
            <a:srgbClr val="B377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8" name="Freeform 84"/>
          <p:cNvSpPr>
            <a:spLocks/>
          </p:cNvSpPr>
          <p:nvPr/>
        </p:nvSpPr>
        <p:spPr bwMode="auto">
          <a:xfrm>
            <a:off x="2544763" y="1292225"/>
            <a:ext cx="125413" cy="30163"/>
          </a:xfrm>
          <a:custGeom>
            <a:avLst/>
            <a:gdLst>
              <a:gd name="T0" fmla="*/ 0 w 46"/>
              <a:gd name="T1" fmla="*/ 0 h 11"/>
              <a:gd name="T2" fmla="*/ 46 w 46"/>
              <a:gd name="T3" fmla="*/ 0 h 11"/>
              <a:gd name="T4" fmla="*/ 0 w 46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11">
                <a:moveTo>
                  <a:pt x="0" y="0"/>
                </a:moveTo>
                <a:cubicBezTo>
                  <a:pt x="14" y="0"/>
                  <a:pt x="28" y="0"/>
                  <a:pt x="46" y="0"/>
                </a:cubicBezTo>
                <a:cubicBezTo>
                  <a:pt x="27" y="11"/>
                  <a:pt x="14" y="11"/>
                  <a:pt x="0" y="0"/>
                </a:cubicBezTo>
                <a:close/>
              </a:path>
            </a:pathLst>
          </a:custGeom>
          <a:solidFill>
            <a:srgbClr val="C28C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9" name="Freeform 85"/>
          <p:cNvSpPr>
            <a:spLocks/>
          </p:cNvSpPr>
          <p:nvPr/>
        </p:nvSpPr>
        <p:spPr bwMode="auto">
          <a:xfrm>
            <a:off x="2286001" y="1055688"/>
            <a:ext cx="85725" cy="47625"/>
          </a:xfrm>
          <a:custGeom>
            <a:avLst/>
            <a:gdLst>
              <a:gd name="T0" fmla="*/ 0 w 31"/>
              <a:gd name="T1" fmla="*/ 11 h 17"/>
              <a:gd name="T2" fmla="*/ 31 w 31"/>
              <a:gd name="T3" fmla="*/ 3 h 17"/>
              <a:gd name="T4" fmla="*/ 0 w 31"/>
              <a:gd name="T5" fmla="*/ 1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" h="17">
                <a:moveTo>
                  <a:pt x="0" y="11"/>
                </a:moveTo>
                <a:cubicBezTo>
                  <a:pt x="9" y="0"/>
                  <a:pt x="19" y="3"/>
                  <a:pt x="31" y="3"/>
                </a:cubicBezTo>
                <a:cubicBezTo>
                  <a:pt x="21" y="17"/>
                  <a:pt x="12" y="16"/>
                  <a:pt x="0" y="11"/>
                </a:cubicBezTo>
                <a:close/>
              </a:path>
            </a:pathLst>
          </a:custGeom>
          <a:solidFill>
            <a:srgbClr val="EDAB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0" name="Oval 86"/>
          <p:cNvSpPr>
            <a:spLocks noChangeArrowheads="1"/>
          </p:cNvSpPr>
          <p:nvPr/>
        </p:nvSpPr>
        <p:spPr bwMode="auto">
          <a:xfrm>
            <a:off x="2409826" y="935038"/>
            <a:ext cx="46038" cy="492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1" name="Oval 87"/>
          <p:cNvSpPr>
            <a:spLocks noChangeArrowheads="1"/>
          </p:cNvSpPr>
          <p:nvPr/>
        </p:nvSpPr>
        <p:spPr bwMode="auto">
          <a:xfrm>
            <a:off x="2665413" y="893763"/>
            <a:ext cx="46038" cy="46038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2" name="Freeform 88"/>
          <p:cNvSpPr>
            <a:spLocks/>
          </p:cNvSpPr>
          <p:nvPr/>
        </p:nvSpPr>
        <p:spPr bwMode="auto">
          <a:xfrm>
            <a:off x="4456113" y="644525"/>
            <a:ext cx="2413000" cy="2222500"/>
          </a:xfrm>
          <a:custGeom>
            <a:avLst/>
            <a:gdLst>
              <a:gd name="T0" fmla="*/ 354 w 879"/>
              <a:gd name="T1" fmla="*/ 772 h 809"/>
              <a:gd name="T2" fmla="*/ 196 w 879"/>
              <a:gd name="T3" fmla="*/ 667 h 809"/>
              <a:gd name="T4" fmla="*/ 79 w 879"/>
              <a:gd name="T5" fmla="*/ 607 h 809"/>
              <a:gd name="T6" fmla="*/ 21 w 879"/>
              <a:gd name="T7" fmla="*/ 542 h 809"/>
              <a:gd name="T8" fmla="*/ 29 w 879"/>
              <a:gd name="T9" fmla="*/ 421 h 809"/>
              <a:gd name="T10" fmla="*/ 98 w 879"/>
              <a:gd name="T11" fmla="*/ 333 h 809"/>
              <a:gd name="T12" fmla="*/ 128 w 879"/>
              <a:gd name="T13" fmla="*/ 191 h 809"/>
              <a:gd name="T14" fmla="*/ 142 w 879"/>
              <a:gd name="T15" fmla="*/ 73 h 809"/>
              <a:gd name="T16" fmla="*/ 306 w 879"/>
              <a:gd name="T17" fmla="*/ 23 h 809"/>
              <a:gd name="T18" fmla="*/ 361 w 879"/>
              <a:gd name="T19" fmla="*/ 43 h 809"/>
              <a:gd name="T20" fmla="*/ 376 w 879"/>
              <a:gd name="T21" fmla="*/ 57 h 809"/>
              <a:gd name="T22" fmla="*/ 393 w 879"/>
              <a:gd name="T23" fmla="*/ 185 h 809"/>
              <a:gd name="T24" fmla="*/ 383 w 879"/>
              <a:gd name="T25" fmla="*/ 222 h 809"/>
              <a:gd name="T26" fmla="*/ 340 w 879"/>
              <a:gd name="T27" fmla="*/ 215 h 809"/>
              <a:gd name="T28" fmla="*/ 325 w 879"/>
              <a:gd name="T29" fmla="*/ 193 h 809"/>
              <a:gd name="T30" fmla="*/ 313 w 879"/>
              <a:gd name="T31" fmla="*/ 182 h 809"/>
              <a:gd name="T32" fmla="*/ 302 w 879"/>
              <a:gd name="T33" fmla="*/ 183 h 809"/>
              <a:gd name="T34" fmla="*/ 303 w 879"/>
              <a:gd name="T35" fmla="*/ 194 h 809"/>
              <a:gd name="T36" fmla="*/ 319 w 879"/>
              <a:gd name="T37" fmla="*/ 207 h 809"/>
              <a:gd name="T38" fmla="*/ 345 w 879"/>
              <a:gd name="T39" fmla="*/ 235 h 809"/>
              <a:gd name="T40" fmla="*/ 333 w 879"/>
              <a:gd name="T41" fmla="*/ 256 h 809"/>
              <a:gd name="T42" fmla="*/ 294 w 879"/>
              <a:gd name="T43" fmla="*/ 252 h 809"/>
              <a:gd name="T44" fmla="*/ 235 w 879"/>
              <a:gd name="T45" fmla="*/ 283 h 809"/>
              <a:gd name="T46" fmla="*/ 232 w 879"/>
              <a:gd name="T47" fmla="*/ 292 h 809"/>
              <a:gd name="T48" fmla="*/ 219 w 879"/>
              <a:gd name="T49" fmla="*/ 303 h 809"/>
              <a:gd name="T50" fmla="*/ 184 w 879"/>
              <a:gd name="T51" fmla="*/ 310 h 809"/>
              <a:gd name="T52" fmla="*/ 201 w 879"/>
              <a:gd name="T53" fmla="*/ 313 h 809"/>
              <a:gd name="T54" fmla="*/ 212 w 879"/>
              <a:gd name="T55" fmla="*/ 333 h 809"/>
              <a:gd name="T56" fmla="*/ 153 w 879"/>
              <a:gd name="T57" fmla="*/ 401 h 809"/>
              <a:gd name="T58" fmla="*/ 148 w 879"/>
              <a:gd name="T59" fmla="*/ 404 h 809"/>
              <a:gd name="T60" fmla="*/ 144 w 879"/>
              <a:gd name="T61" fmla="*/ 409 h 809"/>
              <a:gd name="T62" fmla="*/ 122 w 879"/>
              <a:gd name="T63" fmla="*/ 458 h 809"/>
              <a:gd name="T64" fmla="*/ 123 w 879"/>
              <a:gd name="T65" fmla="*/ 491 h 809"/>
              <a:gd name="T66" fmla="*/ 171 w 879"/>
              <a:gd name="T67" fmla="*/ 552 h 809"/>
              <a:gd name="T68" fmla="*/ 195 w 879"/>
              <a:gd name="T69" fmla="*/ 580 h 809"/>
              <a:gd name="T70" fmla="*/ 198 w 879"/>
              <a:gd name="T71" fmla="*/ 592 h 809"/>
              <a:gd name="T72" fmla="*/ 202 w 879"/>
              <a:gd name="T73" fmla="*/ 584 h 809"/>
              <a:gd name="T74" fmla="*/ 204 w 879"/>
              <a:gd name="T75" fmla="*/ 566 h 809"/>
              <a:gd name="T76" fmla="*/ 217 w 879"/>
              <a:gd name="T77" fmla="*/ 578 h 809"/>
              <a:gd name="T78" fmla="*/ 260 w 879"/>
              <a:gd name="T79" fmla="*/ 619 h 809"/>
              <a:gd name="T80" fmla="*/ 285 w 879"/>
              <a:gd name="T81" fmla="*/ 619 h 809"/>
              <a:gd name="T82" fmla="*/ 313 w 879"/>
              <a:gd name="T83" fmla="*/ 622 h 809"/>
              <a:gd name="T84" fmla="*/ 331 w 879"/>
              <a:gd name="T85" fmla="*/ 628 h 809"/>
              <a:gd name="T86" fmla="*/ 404 w 879"/>
              <a:gd name="T87" fmla="*/ 649 h 809"/>
              <a:gd name="T88" fmla="*/ 477 w 879"/>
              <a:gd name="T89" fmla="*/ 652 h 809"/>
              <a:gd name="T90" fmla="*/ 495 w 879"/>
              <a:gd name="T91" fmla="*/ 650 h 809"/>
              <a:gd name="T92" fmla="*/ 557 w 879"/>
              <a:gd name="T93" fmla="*/ 637 h 809"/>
              <a:gd name="T94" fmla="*/ 572 w 879"/>
              <a:gd name="T95" fmla="*/ 635 h 809"/>
              <a:gd name="T96" fmla="*/ 611 w 879"/>
              <a:gd name="T97" fmla="*/ 638 h 809"/>
              <a:gd name="T98" fmla="*/ 687 w 879"/>
              <a:gd name="T99" fmla="*/ 632 h 809"/>
              <a:gd name="T100" fmla="*/ 796 w 879"/>
              <a:gd name="T101" fmla="*/ 636 h 809"/>
              <a:gd name="T102" fmla="*/ 858 w 879"/>
              <a:gd name="T103" fmla="*/ 636 h 809"/>
              <a:gd name="T104" fmla="*/ 879 w 879"/>
              <a:gd name="T105" fmla="*/ 641 h 809"/>
              <a:gd name="T106" fmla="*/ 746 w 879"/>
              <a:gd name="T107" fmla="*/ 765 h 809"/>
              <a:gd name="T108" fmla="*/ 640 w 879"/>
              <a:gd name="T109" fmla="*/ 763 h 809"/>
              <a:gd name="T110" fmla="*/ 481 w 879"/>
              <a:gd name="T111" fmla="*/ 788 h 809"/>
              <a:gd name="T112" fmla="*/ 391 w 879"/>
              <a:gd name="T113" fmla="*/ 796 h 809"/>
              <a:gd name="T114" fmla="*/ 354 w 879"/>
              <a:gd name="T115" fmla="*/ 772 h 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79" h="809">
                <a:moveTo>
                  <a:pt x="354" y="772"/>
                </a:moveTo>
                <a:cubicBezTo>
                  <a:pt x="313" y="720"/>
                  <a:pt x="256" y="691"/>
                  <a:pt x="196" y="667"/>
                </a:cubicBezTo>
                <a:cubicBezTo>
                  <a:pt x="156" y="650"/>
                  <a:pt x="114" y="635"/>
                  <a:pt x="79" y="607"/>
                </a:cubicBezTo>
                <a:cubicBezTo>
                  <a:pt x="56" y="589"/>
                  <a:pt x="34" y="569"/>
                  <a:pt x="21" y="542"/>
                </a:cubicBezTo>
                <a:cubicBezTo>
                  <a:pt x="0" y="501"/>
                  <a:pt x="5" y="460"/>
                  <a:pt x="29" y="421"/>
                </a:cubicBezTo>
                <a:cubicBezTo>
                  <a:pt x="49" y="389"/>
                  <a:pt x="75" y="362"/>
                  <a:pt x="98" y="333"/>
                </a:cubicBezTo>
                <a:cubicBezTo>
                  <a:pt x="132" y="290"/>
                  <a:pt x="148" y="245"/>
                  <a:pt x="128" y="191"/>
                </a:cubicBezTo>
                <a:cubicBezTo>
                  <a:pt x="112" y="150"/>
                  <a:pt x="118" y="110"/>
                  <a:pt x="142" y="73"/>
                </a:cubicBezTo>
                <a:cubicBezTo>
                  <a:pt x="177" y="19"/>
                  <a:pt x="240" y="0"/>
                  <a:pt x="306" y="23"/>
                </a:cubicBezTo>
                <a:cubicBezTo>
                  <a:pt x="325" y="29"/>
                  <a:pt x="343" y="36"/>
                  <a:pt x="361" y="43"/>
                </a:cubicBezTo>
                <a:cubicBezTo>
                  <a:pt x="368" y="45"/>
                  <a:pt x="374" y="49"/>
                  <a:pt x="376" y="57"/>
                </a:cubicBezTo>
                <a:cubicBezTo>
                  <a:pt x="388" y="99"/>
                  <a:pt x="392" y="142"/>
                  <a:pt x="393" y="185"/>
                </a:cubicBezTo>
                <a:cubicBezTo>
                  <a:pt x="394" y="198"/>
                  <a:pt x="391" y="211"/>
                  <a:pt x="383" y="222"/>
                </a:cubicBezTo>
                <a:cubicBezTo>
                  <a:pt x="368" y="233"/>
                  <a:pt x="354" y="231"/>
                  <a:pt x="340" y="215"/>
                </a:cubicBezTo>
                <a:cubicBezTo>
                  <a:pt x="334" y="208"/>
                  <a:pt x="330" y="200"/>
                  <a:pt x="325" y="193"/>
                </a:cubicBezTo>
                <a:cubicBezTo>
                  <a:pt x="321" y="188"/>
                  <a:pt x="318" y="184"/>
                  <a:pt x="313" y="182"/>
                </a:cubicBezTo>
                <a:cubicBezTo>
                  <a:pt x="309" y="180"/>
                  <a:pt x="305" y="180"/>
                  <a:pt x="302" y="183"/>
                </a:cubicBezTo>
                <a:cubicBezTo>
                  <a:pt x="299" y="187"/>
                  <a:pt x="301" y="191"/>
                  <a:pt x="303" y="194"/>
                </a:cubicBezTo>
                <a:cubicBezTo>
                  <a:pt x="308" y="200"/>
                  <a:pt x="314" y="202"/>
                  <a:pt x="319" y="207"/>
                </a:cubicBezTo>
                <a:cubicBezTo>
                  <a:pt x="329" y="214"/>
                  <a:pt x="339" y="223"/>
                  <a:pt x="345" y="235"/>
                </a:cubicBezTo>
                <a:cubicBezTo>
                  <a:pt x="352" y="249"/>
                  <a:pt x="348" y="256"/>
                  <a:pt x="333" y="256"/>
                </a:cubicBezTo>
                <a:cubicBezTo>
                  <a:pt x="320" y="256"/>
                  <a:pt x="307" y="252"/>
                  <a:pt x="294" y="252"/>
                </a:cubicBezTo>
                <a:cubicBezTo>
                  <a:pt x="254" y="243"/>
                  <a:pt x="250" y="245"/>
                  <a:pt x="235" y="283"/>
                </a:cubicBezTo>
                <a:cubicBezTo>
                  <a:pt x="234" y="286"/>
                  <a:pt x="233" y="289"/>
                  <a:pt x="232" y="292"/>
                </a:cubicBezTo>
                <a:cubicBezTo>
                  <a:pt x="229" y="297"/>
                  <a:pt x="225" y="301"/>
                  <a:pt x="219" y="303"/>
                </a:cubicBezTo>
                <a:cubicBezTo>
                  <a:pt x="207" y="305"/>
                  <a:pt x="195" y="303"/>
                  <a:pt x="184" y="310"/>
                </a:cubicBezTo>
                <a:cubicBezTo>
                  <a:pt x="189" y="317"/>
                  <a:pt x="196" y="312"/>
                  <a:pt x="201" y="313"/>
                </a:cubicBezTo>
                <a:cubicBezTo>
                  <a:pt x="214" y="315"/>
                  <a:pt x="216" y="322"/>
                  <a:pt x="212" y="333"/>
                </a:cubicBezTo>
                <a:cubicBezTo>
                  <a:pt x="210" y="340"/>
                  <a:pt x="160" y="397"/>
                  <a:pt x="153" y="401"/>
                </a:cubicBezTo>
                <a:cubicBezTo>
                  <a:pt x="151" y="402"/>
                  <a:pt x="150" y="403"/>
                  <a:pt x="148" y="404"/>
                </a:cubicBezTo>
                <a:cubicBezTo>
                  <a:pt x="147" y="406"/>
                  <a:pt x="145" y="407"/>
                  <a:pt x="144" y="409"/>
                </a:cubicBezTo>
                <a:cubicBezTo>
                  <a:pt x="137" y="426"/>
                  <a:pt x="138" y="444"/>
                  <a:pt x="122" y="458"/>
                </a:cubicBezTo>
                <a:cubicBezTo>
                  <a:pt x="115" y="464"/>
                  <a:pt x="116" y="480"/>
                  <a:pt x="123" y="491"/>
                </a:cubicBezTo>
                <a:cubicBezTo>
                  <a:pt x="136" y="513"/>
                  <a:pt x="150" y="535"/>
                  <a:pt x="171" y="552"/>
                </a:cubicBezTo>
                <a:cubicBezTo>
                  <a:pt x="181" y="559"/>
                  <a:pt x="189" y="569"/>
                  <a:pt x="195" y="580"/>
                </a:cubicBezTo>
                <a:cubicBezTo>
                  <a:pt x="196" y="584"/>
                  <a:pt x="193" y="590"/>
                  <a:pt x="198" y="592"/>
                </a:cubicBezTo>
                <a:cubicBezTo>
                  <a:pt x="203" y="593"/>
                  <a:pt x="202" y="587"/>
                  <a:pt x="202" y="584"/>
                </a:cubicBezTo>
                <a:cubicBezTo>
                  <a:pt x="199" y="577"/>
                  <a:pt x="197" y="571"/>
                  <a:pt x="204" y="566"/>
                </a:cubicBezTo>
                <a:cubicBezTo>
                  <a:pt x="212" y="567"/>
                  <a:pt x="214" y="573"/>
                  <a:pt x="217" y="578"/>
                </a:cubicBezTo>
                <a:cubicBezTo>
                  <a:pt x="227" y="596"/>
                  <a:pt x="244" y="607"/>
                  <a:pt x="260" y="619"/>
                </a:cubicBezTo>
                <a:cubicBezTo>
                  <a:pt x="268" y="624"/>
                  <a:pt x="276" y="625"/>
                  <a:pt x="285" y="619"/>
                </a:cubicBezTo>
                <a:cubicBezTo>
                  <a:pt x="295" y="613"/>
                  <a:pt x="305" y="612"/>
                  <a:pt x="313" y="622"/>
                </a:cubicBezTo>
                <a:cubicBezTo>
                  <a:pt x="318" y="629"/>
                  <a:pt x="324" y="628"/>
                  <a:pt x="331" y="628"/>
                </a:cubicBezTo>
                <a:cubicBezTo>
                  <a:pt x="356" y="634"/>
                  <a:pt x="381" y="634"/>
                  <a:pt x="404" y="649"/>
                </a:cubicBezTo>
                <a:cubicBezTo>
                  <a:pt x="426" y="664"/>
                  <a:pt x="452" y="653"/>
                  <a:pt x="477" y="652"/>
                </a:cubicBezTo>
                <a:cubicBezTo>
                  <a:pt x="483" y="652"/>
                  <a:pt x="489" y="650"/>
                  <a:pt x="495" y="650"/>
                </a:cubicBezTo>
                <a:cubicBezTo>
                  <a:pt x="516" y="647"/>
                  <a:pt x="538" y="649"/>
                  <a:pt x="557" y="637"/>
                </a:cubicBezTo>
                <a:cubicBezTo>
                  <a:pt x="562" y="636"/>
                  <a:pt x="567" y="635"/>
                  <a:pt x="572" y="635"/>
                </a:cubicBezTo>
                <a:cubicBezTo>
                  <a:pt x="585" y="634"/>
                  <a:pt x="598" y="638"/>
                  <a:pt x="611" y="638"/>
                </a:cubicBezTo>
                <a:cubicBezTo>
                  <a:pt x="636" y="639"/>
                  <a:pt x="662" y="640"/>
                  <a:pt x="687" y="632"/>
                </a:cubicBezTo>
                <a:cubicBezTo>
                  <a:pt x="724" y="622"/>
                  <a:pt x="760" y="633"/>
                  <a:pt x="796" y="636"/>
                </a:cubicBezTo>
                <a:cubicBezTo>
                  <a:pt x="817" y="638"/>
                  <a:pt x="837" y="639"/>
                  <a:pt x="858" y="636"/>
                </a:cubicBezTo>
                <a:cubicBezTo>
                  <a:pt x="865" y="635"/>
                  <a:pt x="873" y="635"/>
                  <a:pt x="879" y="641"/>
                </a:cubicBezTo>
                <a:cubicBezTo>
                  <a:pt x="868" y="709"/>
                  <a:pt x="819" y="761"/>
                  <a:pt x="746" y="765"/>
                </a:cubicBezTo>
                <a:cubicBezTo>
                  <a:pt x="711" y="767"/>
                  <a:pt x="675" y="766"/>
                  <a:pt x="640" y="763"/>
                </a:cubicBezTo>
                <a:cubicBezTo>
                  <a:pt x="585" y="757"/>
                  <a:pt x="532" y="763"/>
                  <a:pt x="481" y="788"/>
                </a:cubicBezTo>
                <a:cubicBezTo>
                  <a:pt x="453" y="801"/>
                  <a:pt x="423" y="809"/>
                  <a:pt x="391" y="796"/>
                </a:cubicBezTo>
                <a:cubicBezTo>
                  <a:pt x="377" y="790"/>
                  <a:pt x="367" y="780"/>
                  <a:pt x="354" y="772"/>
                </a:cubicBezTo>
                <a:close/>
              </a:path>
            </a:pathLst>
          </a:custGeom>
          <a:solidFill>
            <a:srgbClr val="3DB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3" name="Freeform 89"/>
          <p:cNvSpPr>
            <a:spLocks/>
          </p:cNvSpPr>
          <p:nvPr/>
        </p:nvSpPr>
        <p:spPr bwMode="auto">
          <a:xfrm>
            <a:off x="5503863" y="1347788"/>
            <a:ext cx="1387475" cy="1076325"/>
          </a:xfrm>
          <a:custGeom>
            <a:avLst/>
            <a:gdLst>
              <a:gd name="T0" fmla="*/ 497 w 505"/>
              <a:gd name="T1" fmla="*/ 385 h 392"/>
              <a:gd name="T2" fmla="*/ 351 w 505"/>
              <a:gd name="T3" fmla="*/ 377 h 392"/>
              <a:gd name="T4" fmla="*/ 315 w 505"/>
              <a:gd name="T5" fmla="*/ 381 h 392"/>
              <a:gd name="T6" fmla="*/ 186 w 505"/>
              <a:gd name="T7" fmla="*/ 383 h 392"/>
              <a:gd name="T8" fmla="*/ 75 w 505"/>
              <a:gd name="T9" fmla="*/ 356 h 392"/>
              <a:gd name="T10" fmla="*/ 42 w 505"/>
              <a:gd name="T11" fmla="*/ 348 h 392"/>
              <a:gd name="T12" fmla="*/ 38 w 505"/>
              <a:gd name="T13" fmla="*/ 330 h 392"/>
              <a:gd name="T14" fmla="*/ 44 w 505"/>
              <a:gd name="T15" fmla="*/ 276 h 392"/>
              <a:gd name="T16" fmla="*/ 43 w 505"/>
              <a:gd name="T17" fmla="*/ 264 h 392"/>
              <a:gd name="T18" fmla="*/ 24 w 505"/>
              <a:gd name="T19" fmla="*/ 240 h 392"/>
              <a:gd name="T20" fmla="*/ 9 w 505"/>
              <a:gd name="T21" fmla="*/ 228 h 392"/>
              <a:gd name="T22" fmla="*/ 8 w 505"/>
              <a:gd name="T23" fmla="*/ 182 h 392"/>
              <a:gd name="T24" fmla="*/ 26 w 505"/>
              <a:gd name="T25" fmla="*/ 130 h 392"/>
              <a:gd name="T26" fmla="*/ 45 w 505"/>
              <a:gd name="T27" fmla="*/ 106 h 392"/>
              <a:gd name="T28" fmla="*/ 50 w 505"/>
              <a:gd name="T29" fmla="*/ 96 h 392"/>
              <a:gd name="T30" fmla="*/ 70 w 505"/>
              <a:gd name="T31" fmla="*/ 56 h 392"/>
              <a:gd name="T32" fmla="*/ 79 w 505"/>
              <a:gd name="T33" fmla="*/ 39 h 392"/>
              <a:gd name="T34" fmla="*/ 79 w 505"/>
              <a:gd name="T35" fmla="*/ 19 h 392"/>
              <a:gd name="T36" fmla="*/ 104 w 505"/>
              <a:gd name="T37" fmla="*/ 5 h 392"/>
              <a:gd name="T38" fmla="*/ 152 w 505"/>
              <a:gd name="T39" fmla="*/ 14 h 392"/>
              <a:gd name="T40" fmla="*/ 205 w 505"/>
              <a:gd name="T41" fmla="*/ 27 h 392"/>
              <a:gd name="T42" fmla="*/ 259 w 505"/>
              <a:gd name="T43" fmla="*/ 73 h 392"/>
              <a:gd name="T44" fmla="*/ 275 w 505"/>
              <a:gd name="T45" fmla="*/ 85 h 392"/>
              <a:gd name="T46" fmla="*/ 335 w 505"/>
              <a:gd name="T47" fmla="*/ 157 h 392"/>
              <a:gd name="T48" fmla="*/ 365 w 505"/>
              <a:gd name="T49" fmla="*/ 180 h 392"/>
              <a:gd name="T50" fmla="*/ 376 w 505"/>
              <a:gd name="T51" fmla="*/ 183 h 392"/>
              <a:gd name="T52" fmla="*/ 478 w 505"/>
              <a:gd name="T53" fmla="*/ 190 h 392"/>
              <a:gd name="T54" fmla="*/ 499 w 505"/>
              <a:gd name="T55" fmla="*/ 187 h 392"/>
              <a:gd name="T56" fmla="*/ 505 w 505"/>
              <a:gd name="T57" fmla="*/ 190 h 392"/>
              <a:gd name="T58" fmla="*/ 471 w 505"/>
              <a:gd name="T59" fmla="*/ 225 h 392"/>
              <a:gd name="T60" fmla="*/ 431 w 505"/>
              <a:gd name="T61" fmla="*/ 225 h 392"/>
              <a:gd name="T62" fmla="*/ 393 w 505"/>
              <a:gd name="T63" fmla="*/ 238 h 392"/>
              <a:gd name="T64" fmla="*/ 395 w 505"/>
              <a:gd name="T65" fmla="*/ 277 h 392"/>
              <a:gd name="T66" fmla="*/ 450 w 505"/>
              <a:gd name="T67" fmla="*/ 291 h 392"/>
              <a:gd name="T68" fmla="*/ 482 w 505"/>
              <a:gd name="T69" fmla="*/ 292 h 392"/>
              <a:gd name="T70" fmla="*/ 502 w 505"/>
              <a:gd name="T71" fmla="*/ 310 h 392"/>
              <a:gd name="T72" fmla="*/ 500 w 505"/>
              <a:gd name="T73" fmla="*/ 366 h 392"/>
              <a:gd name="T74" fmla="*/ 497 w 505"/>
              <a:gd name="T75" fmla="*/ 385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05" h="392">
                <a:moveTo>
                  <a:pt x="497" y="385"/>
                </a:moveTo>
                <a:cubicBezTo>
                  <a:pt x="448" y="390"/>
                  <a:pt x="399" y="386"/>
                  <a:pt x="351" y="377"/>
                </a:cubicBezTo>
                <a:cubicBezTo>
                  <a:pt x="339" y="375"/>
                  <a:pt x="327" y="378"/>
                  <a:pt x="315" y="381"/>
                </a:cubicBezTo>
                <a:cubicBezTo>
                  <a:pt x="272" y="392"/>
                  <a:pt x="229" y="391"/>
                  <a:pt x="186" y="383"/>
                </a:cubicBezTo>
                <a:cubicBezTo>
                  <a:pt x="146" y="387"/>
                  <a:pt x="111" y="370"/>
                  <a:pt x="75" y="356"/>
                </a:cubicBezTo>
                <a:cubicBezTo>
                  <a:pt x="65" y="351"/>
                  <a:pt x="56" y="340"/>
                  <a:pt x="42" y="348"/>
                </a:cubicBezTo>
                <a:cubicBezTo>
                  <a:pt x="36" y="343"/>
                  <a:pt x="35" y="335"/>
                  <a:pt x="38" y="330"/>
                </a:cubicBezTo>
                <a:cubicBezTo>
                  <a:pt x="49" y="312"/>
                  <a:pt x="43" y="294"/>
                  <a:pt x="44" y="276"/>
                </a:cubicBezTo>
                <a:cubicBezTo>
                  <a:pt x="44" y="272"/>
                  <a:pt x="42" y="268"/>
                  <a:pt x="43" y="264"/>
                </a:cubicBezTo>
                <a:cubicBezTo>
                  <a:pt x="46" y="248"/>
                  <a:pt x="40" y="241"/>
                  <a:pt x="24" y="240"/>
                </a:cubicBezTo>
                <a:cubicBezTo>
                  <a:pt x="17" y="240"/>
                  <a:pt x="12" y="235"/>
                  <a:pt x="9" y="228"/>
                </a:cubicBezTo>
                <a:cubicBezTo>
                  <a:pt x="4" y="213"/>
                  <a:pt x="0" y="197"/>
                  <a:pt x="8" y="182"/>
                </a:cubicBezTo>
                <a:cubicBezTo>
                  <a:pt x="17" y="165"/>
                  <a:pt x="22" y="148"/>
                  <a:pt x="26" y="130"/>
                </a:cubicBezTo>
                <a:cubicBezTo>
                  <a:pt x="28" y="119"/>
                  <a:pt x="32" y="109"/>
                  <a:pt x="45" y="106"/>
                </a:cubicBezTo>
                <a:cubicBezTo>
                  <a:pt x="50" y="105"/>
                  <a:pt x="50" y="101"/>
                  <a:pt x="50" y="96"/>
                </a:cubicBezTo>
                <a:cubicBezTo>
                  <a:pt x="49" y="79"/>
                  <a:pt x="56" y="66"/>
                  <a:pt x="70" y="56"/>
                </a:cubicBezTo>
                <a:cubicBezTo>
                  <a:pt x="79" y="53"/>
                  <a:pt x="82" y="48"/>
                  <a:pt x="79" y="39"/>
                </a:cubicBezTo>
                <a:cubicBezTo>
                  <a:pt x="77" y="33"/>
                  <a:pt x="77" y="26"/>
                  <a:pt x="79" y="19"/>
                </a:cubicBezTo>
                <a:cubicBezTo>
                  <a:pt x="83" y="7"/>
                  <a:pt x="92" y="0"/>
                  <a:pt x="104" y="5"/>
                </a:cubicBezTo>
                <a:cubicBezTo>
                  <a:pt x="120" y="11"/>
                  <a:pt x="137" y="11"/>
                  <a:pt x="152" y="14"/>
                </a:cubicBezTo>
                <a:cubicBezTo>
                  <a:pt x="170" y="19"/>
                  <a:pt x="189" y="15"/>
                  <a:pt x="205" y="27"/>
                </a:cubicBezTo>
                <a:cubicBezTo>
                  <a:pt x="223" y="43"/>
                  <a:pt x="237" y="62"/>
                  <a:pt x="259" y="73"/>
                </a:cubicBezTo>
                <a:cubicBezTo>
                  <a:pt x="264" y="77"/>
                  <a:pt x="273" y="80"/>
                  <a:pt x="275" y="85"/>
                </a:cubicBezTo>
                <a:cubicBezTo>
                  <a:pt x="285" y="117"/>
                  <a:pt x="323" y="126"/>
                  <a:pt x="335" y="157"/>
                </a:cubicBezTo>
                <a:cubicBezTo>
                  <a:pt x="340" y="169"/>
                  <a:pt x="351" y="178"/>
                  <a:pt x="365" y="180"/>
                </a:cubicBezTo>
                <a:cubicBezTo>
                  <a:pt x="368" y="181"/>
                  <a:pt x="372" y="182"/>
                  <a:pt x="376" y="183"/>
                </a:cubicBezTo>
                <a:cubicBezTo>
                  <a:pt x="409" y="195"/>
                  <a:pt x="443" y="194"/>
                  <a:pt x="478" y="190"/>
                </a:cubicBezTo>
                <a:cubicBezTo>
                  <a:pt x="485" y="189"/>
                  <a:pt x="492" y="187"/>
                  <a:pt x="499" y="187"/>
                </a:cubicBezTo>
                <a:cubicBezTo>
                  <a:pt x="501" y="188"/>
                  <a:pt x="503" y="189"/>
                  <a:pt x="505" y="190"/>
                </a:cubicBezTo>
                <a:cubicBezTo>
                  <a:pt x="504" y="220"/>
                  <a:pt x="500" y="224"/>
                  <a:pt x="471" y="225"/>
                </a:cubicBezTo>
                <a:cubicBezTo>
                  <a:pt x="457" y="225"/>
                  <a:pt x="444" y="224"/>
                  <a:pt x="431" y="225"/>
                </a:cubicBezTo>
                <a:cubicBezTo>
                  <a:pt x="417" y="225"/>
                  <a:pt x="404" y="229"/>
                  <a:pt x="393" y="238"/>
                </a:cubicBezTo>
                <a:cubicBezTo>
                  <a:pt x="378" y="250"/>
                  <a:pt x="379" y="266"/>
                  <a:pt x="395" y="277"/>
                </a:cubicBezTo>
                <a:cubicBezTo>
                  <a:pt x="412" y="288"/>
                  <a:pt x="430" y="290"/>
                  <a:pt x="450" y="291"/>
                </a:cubicBezTo>
                <a:cubicBezTo>
                  <a:pt x="460" y="292"/>
                  <a:pt x="472" y="291"/>
                  <a:pt x="482" y="292"/>
                </a:cubicBezTo>
                <a:cubicBezTo>
                  <a:pt x="493" y="293"/>
                  <a:pt x="502" y="298"/>
                  <a:pt x="502" y="310"/>
                </a:cubicBezTo>
                <a:cubicBezTo>
                  <a:pt x="501" y="329"/>
                  <a:pt x="504" y="348"/>
                  <a:pt x="500" y="366"/>
                </a:cubicBezTo>
                <a:cubicBezTo>
                  <a:pt x="501" y="373"/>
                  <a:pt x="499" y="379"/>
                  <a:pt x="497" y="385"/>
                </a:cubicBezTo>
                <a:close/>
              </a:path>
            </a:pathLst>
          </a:custGeom>
          <a:solidFill>
            <a:srgbClr val="F8B3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4" name="Freeform 90"/>
          <p:cNvSpPr>
            <a:spLocks/>
          </p:cNvSpPr>
          <p:nvPr/>
        </p:nvSpPr>
        <p:spPr bwMode="auto">
          <a:xfrm>
            <a:off x="6978651" y="1555750"/>
            <a:ext cx="315913" cy="706438"/>
          </a:xfrm>
          <a:custGeom>
            <a:avLst/>
            <a:gdLst>
              <a:gd name="T0" fmla="*/ 44 w 115"/>
              <a:gd name="T1" fmla="*/ 257 h 257"/>
              <a:gd name="T2" fmla="*/ 5 w 115"/>
              <a:gd name="T3" fmla="*/ 182 h 257"/>
              <a:gd name="T4" fmla="*/ 27 w 115"/>
              <a:gd name="T5" fmla="*/ 46 h 257"/>
              <a:gd name="T6" fmla="*/ 54 w 115"/>
              <a:gd name="T7" fmla="*/ 12 h 257"/>
              <a:gd name="T8" fmla="*/ 90 w 115"/>
              <a:gd name="T9" fmla="*/ 7 h 257"/>
              <a:gd name="T10" fmla="*/ 114 w 115"/>
              <a:gd name="T11" fmla="*/ 42 h 257"/>
              <a:gd name="T12" fmla="*/ 99 w 115"/>
              <a:gd name="T13" fmla="*/ 107 h 257"/>
              <a:gd name="T14" fmla="*/ 84 w 115"/>
              <a:gd name="T15" fmla="*/ 220 h 257"/>
              <a:gd name="T16" fmla="*/ 44 w 115"/>
              <a:gd name="T17" fmla="*/ 257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5" h="257">
                <a:moveTo>
                  <a:pt x="44" y="257"/>
                </a:moveTo>
                <a:cubicBezTo>
                  <a:pt x="12" y="242"/>
                  <a:pt x="8" y="211"/>
                  <a:pt x="5" y="182"/>
                </a:cubicBezTo>
                <a:cubicBezTo>
                  <a:pt x="0" y="135"/>
                  <a:pt x="1" y="88"/>
                  <a:pt x="27" y="46"/>
                </a:cubicBezTo>
                <a:cubicBezTo>
                  <a:pt x="34" y="33"/>
                  <a:pt x="42" y="21"/>
                  <a:pt x="54" y="12"/>
                </a:cubicBezTo>
                <a:cubicBezTo>
                  <a:pt x="66" y="4"/>
                  <a:pt x="78" y="0"/>
                  <a:pt x="90" y="7"/>
                </a:cubicBezTo>
                <a:cubicBezTo>
                  <a:pt x="104" y="14"/>
                  <a:pt x="113" y="25"/>
                  <a:pt x="114" y="42"/>
                </a:cubicBezTo>
                <a:cubicBezTo>
                  <a:pt x="115" y="65"/>
                  <a:pt x="104" y="85"/>
                  <a:pt x="99" y="107"/>
                </a:cubicBezTo>
                <a:cubicBezTo>
                  <a:pt x="90" y="144"/>
                  <a:pt x="83" y="182"/>
                  <a:pt x="84" y="220"/>
                </a:cubicBezTo>
                <a:cubicBezTo>
                  <a:pt x="75" y="256"/>
                  <a:pt x="74" y="257"/>
                  <a:pt x="44" y="257"/>
                </a:cubicBezTo>
                <a:close/>
              </a:path>
            </a:pathLst>
          </a:custGeom>
          <a:solidFill>
            <a:srgbClr val="87D1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5" name="Freeform 91"/>
          <p:cNvSpPr>
            <a:spLocks/>
          </p:cNvSpPr>
          <p:nvPr/>
        </p:nvSpPr>
        <p:spPr bwMode="auto">
          <a:xfrm>
            <a:off x="6534151" y="1866900"/>
            <a:ext cx="361950" cy="485775"/>
          </a:xfrm>
          <a:custGeom>
            <a:avLst/>
            <a:gdLst>
              <a:gd name="T0" fmla="*/ 125 w 132"/>
              <a:gd name="T1" fmla="*/ 177 h 177"/>
              <a:gd name="T2" fmla="*/ 125 w 132"/>
              <a:gd name="T3" fmla="*/ 131 h 177"/>
              <a:gd name="T4" fmla="*/ 100 w 132"/>
              <a:gd name="T5" fmla="*/ 107 h 177"/>
              <a:gd name="T6" fmla="*/ 44 w 132"/>
              <a:gd name="T7" fmla="*/ 104 h 177"/>
              <a:gd name="T8" fmla="*/ 1 w 132"/>
              <a:gd name="T9" fmla="*/ 68 h 177"/>
              <a:gd name="T10" fmla="*/ 43 w 132"/>
              <a:gd name="T11" fmla="*/ 32 h 177"/>
              <a:gd name="T12" fmla="*/ 96 w 132"/>
              <a:gd name="T13" fmla="*/ 30 h 177"/>
              <a:gd name="T14" fmla="*/ 129 w 132"/>
              <a:gd name="T15" fmla="*/ 1 h 177"/>
              <a:gd name="T16" fmla="*/ 132 w 132"/>
              <a:gd name="T17" fmla="*/ 1 h 177"/>
              <a:gd name="T18" fmla="*/ 130 w 132"/>
              <a:gd name="T19" fmla="*/ 151 h 177"/>
              <a:gd name="T20" fmla="*/ 125 w 132"/>
              <a:gd name="T21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2" h="177">
                <a:moveTo>
                  <a:pt x="125" y="177"/>
                </a:moveTo>
                <a:cubicBezTo>
                  <a:pt x="125" y="162"/>
                  <a:pt x="125" y="147"/>
                  <a:pt x="125" y="131"/>
                </a:cubicBezTo>
                <a:cubicBezTo>
                  <a:pt x="125" y="111"/>
                  <a:pt x="122" y="108"/>
                  <a:pt x="100" y="107"/>
                </a:cubicBezTo>
                <a:cubicBezTo>
                  <a:pt x="81" y="107"/>
                  <a:pt x="63" y="108"/>
                  <a:pt x="44" y="104"/>
                </a:cubicBezTo>
                <a:cubicBezTo>
                  <a:pt x="19" y="99"/>
                  <a:pt x="1" y="84"/>
                  <a:pt x="1" y="68"/>
                </a:cubicBezTo>
                <a:cubicBezTo>
                  <a:pt x="0" y="53"/>
                  <a:pt x="18" y="36"/>
                  <a:pt x="43" y="32"/>
                </a:cubicBezTo>
                <a:cubicBezTo>
                  <a:pt x="60" y="29"/>
                  <a:pt x="78" y="31"/>
                  <a:pt x="96" y="30"/>
                </a:cubicBezTo>
                <a:cubicBezTo>
                  <a:pt x="124" y="30"/>
                  <a:pt x="124" y="30"/>
                  <a:pt x="129" y="1"/>
                </a:cubicBezTo>
                <a:cubicBezTo>
                  <a:pt x="130" y="0"/>
                  <a:pt x="131" y="0"/>
                  <a:pt x="132" y="1"/>
                </a:cubicBezTo>
                <a:cubicBezTo>
                  <a:pt x="127" y="51"/>
                  <a:pt x="129" y="101"/>
                  <a:pt x="130" y="151"/>
                </a:cubicBezTo>
                <a:cubicBezTo>
                  <a:pt x="127" y="160"/>
                  <a:pt x="132" y="170"/>
                  <a:pt x="125" y="177"/>
                </a:cubicBezTo>
                <a:close/>
              </a:path>
            </a:pathLst>
          </a:custGeom>
          <a:solidFill>
            <a:srgbClr val="F9BD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6" name="Freeform 92"/>
          <p:cNvSpPr>
            <a:spLocks/>
          </p:cNvSpPr>
          <p:nvPr/>
        </p:nvSpPr>
        <p:spPr bwMode="auto">
          <a:xfrm>
            <a:off x="5592763" y="615950"/>
            <a:ext cx="1503363" cy="1085850"/>
          </a:xfrm>
          <a:custGeom>
            <a:avLst/>
            <a:gdLst>
              <a:gd name="T0" fmla="*/ 83 w 548"/>
              <a:gd name="T1" fmla="*/ 152 h 395"/>
              <a:gd name="T2" fmla="*/ 61 w 548"/>
              <a:gd name="T3" fmla="*/ 188 h 395"/>
              <a:gd name="T4" fmla="*/ 42 w 548"/>
              <a:gd name="T5" fmla="*/ 206 h 395"/>
              <a:gd name="T6" fmla="*/ 28 w 548"/>
              <a:gd name="T7" fmla="*/ 188 h 395"/>
              <a:gd name="T8" fmla="*/ 5 w 548"/>
              <a:gd name="T9" fmla="*/ 88 h 395"/>
              <a:gd name="T10" fmla="*/ 15 w 548"/>
              <a:gd name="T11" fmla="*/ 71 h 395"/>
              <a:gd name="T12" fmla="*/ 132 w 548"/>
              <a:gd name="T13" fmla="*/ 47 h 395"/>
              <a:gd name="T14" fmla="*/ 379 w 548"/>
              <a:gd name="T15" fmla="*/ 69 h 395"/>
              <a:gd name="T16" fmla="*/ 497 w 548"/>
              <a:gd name="T17" fmla="*/ 160 h 395"/>
              <a:gd name="T18" fmla="*/ 520 w 548"/>
              <a:gd name="T19" fmla="*/ 321 h 395"/>
              <a:gd name="T20" fmla="*/ 358 w 548"/>
              <a:gd name="T21" fmla="*/ 392 h 395"/>
              <a:gd name="T22" fmla="*/ 340 w 548"/>
              <a:gd name="T23" fmla="*/ 393 h 395"/>
              <a:gd name="T24" fmla="*/ 322 w 548"/>
              <a:gd name="T25" fmla="*/ 375 h 395"/>
              <a:gd name="T26" fmla="*/ 305 w 548"/>
              <a:gd name="T27" fmla="*/ 355 h 395"/>
              <a:gd name="T28" fmla="*/ 257 w 548"/>
              <a:gd name="T29" fmla="*/ 336 h 395"/>
              <a:gd name="T30" fmla="*/ 233 w 548"/>
              <a:gd name="T31" fmla="*/ 335 h 395"/>
              <a:gd name="T32" fmla="*/ 192 w 548"/>
              <a:gd name="T33" fmla="*/ 299 h 395"/>
              <a:gd name="T34" fmla="*/ 190 w 548"/>
              <a:gd name="T35" fmla="*/ 294 h 395"/>
              <a:gd name="T36" fmla="*/ 143 w 548"/>
              <a:gd name="T37" fmla="*/ 285 h 395"/>
              <a:gd name="T38" fmla="*/ 127 w 548"/>
              <a:gd name="T39" fmla="*/ 270 h 395"/>
              <a:gd name="T40" fmla="*/ 153 w 548"/>
              <a:gd name="T41" fmla="*/ 236 h 395"/>
              <a:gd name="T42" fmla="*/ 151 w 548"/>
              <a:gd name="T43" fmla="*/ 204 h 395"/>
              <a:gd name="T44" fmla="*/ 147 w 548"/>
              <a:gd name="T45" fmla="*/ 202 h 395"/>
              <a:gd name="T46" fmla="*/ 128 w 548"/>
              <a:gd name="T47" fmla="*/ 206 h 395"/>
              <a:gd name="T48" fmla="*/ 106 w 548"/>
              <a:gd name="T49" fmla="*/ 226 h 395"/>
              <a:gd name="T50" fmla="*/ 102 w 548"/>
              <a:gd name="T51" fmla="*/ 230 h 395"/>
              <a:gd name="T52" fmla="*/ 75 w 548"/>
              <a:gd name="T53" fmla="*/ 218 h 395"/>
              <a:gd name="T54" fmla="*/ 99 w 548"/>
              <a:gd name="T55" fmla="*/ 183 h 395"/>
              <a:gd name="T56" fmla="*/ 106 w 548"/>
              <a:gd name="T57" fmla="*/ 160 h 395"/>
              <a:gd name="T58" fmla="*/ 83 w 548"/>
              <a:gd name="T59" fmla="*/ 152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48" h="395">
                <a:moveTo>
                  <a:pt x="83" y="152"/>
                </a:moveTo>
                <a:cubicBezTo>
                  <a:pt x="68" y="160"/>
                  <a:pt x="65" y="174"/>
                  <a:pt x="61" y="188"/>
                </a:cubicBezTo>
                <a:cubicBezTo>
                  <a:pt x="58" y="198"/>
                  <a:pt x="53" y="207"/>
                  <a:pt x="42" y="206"/>
                </a:cubicBezTo>
                <a:cubicBezTo>
                  <a:pt x="31" y="206"/>
                  <a:pt x="29" y="196"/>
                  <a:pt x="28" y="188"/>
                </a:cubicBezTo>
                <a:cubicBezTo>
                  <a:pt x="20" y="154"/>
                  <a:pt x="12" y="121"/>
                  <a:pt x="5" y="88"/>
                </a:cubicBezTo>
                <a:cubicBezTo>
                  <a:pt x="2" y="78"/>
                  <a:pt x="0" y="69"/>
                  <a:pt x="15" y="71"/>
                </a:cubicBezTo>
                <a:cubicBezTo>
                  <a:pt x="57" y="76"/>
                  <a:pt x="96" y="66"/>
                  <a:pt x="132" y="47"/>
                </a:cubicBezTo>
                <a:cubicBezTo>
                  <a:pt x="220" y="0"/>
                  <a:pt x="301" y="17"/>
                  <a:pt x="379" y="69"/>
                </a:cubicBezTo>
                <a:cubicBezTo>
                  <a:pt x="420" y="97"/>
                  <a:pt x="463" y="124"/>
                  <a:pt x="497" y="160"/>
                </a:cubicBezTo>
                <a:cubicBezTo>
                  <a:pt x="539" y="205"/>
                  <a:pt x="548" y="270"/>
                  <a:pt x="520" y="321"/>
                </a:cubicBezTo>
                <a:cubicBezTo>
                  <a:pt x="466" y="345"/>
                  <a:pt x="412" y="369"/>
                  <a:pt x="358" y="392"/>
                </a:cubicBezTo>
                <a:cubicBezTo>
                  <a:pt x="352" y="394"/>
                  <a:pt x="346" y="395"/>
                  <a:pt x="340" y="393"/>
                </a:cubicBezTo>
                <a:cubicBezTo>
                  <a:pt x="331" y="391"/>
                  <a:pt x="324" y="384"/>
                  <a:pt x="322" y="375"/>
                </a:cubicBezTo>
                <a:cubicBezTo>
                  <a:pt x="319" y="366"/>
                  <a:pt x="310" y="362"/>
                  <a:pt x="305" y="355"/>
                </a:cubicBezTo>
                <a:cubicBezTo>
                  <a:pt x="292" y="340"/>
                  <a:pt x="275" y="338"/>
                  <a:pt x="257" y="336"/>
                </a:cubicBezTo>
                <a:cubicBezTo>
                  <a:pt x="250" y="330"/>
                  <a:pt x="241" y="334"/>
                  <a:pt x="233" y="335"/>
                </a:cubicBezTo>
                <a:cubicBezTo>
                  <a:pt x="212" y="331"/>
                  <a:pt x="196" y="322"/>
                  <a:pt x="192" y="299"/>
                </a:cubicBezTo>
                <a:cubicBezTo>
                  <a:pt x="192" y="297"/>
                  <a:pt x="192" y="294"/>
                  <a:pt x="190" y="294"/>
                </a:cubicBezTo>
                <a:cubicBezTo>
                  <a:pt x="173" y="300"/>
                  <a:pt x="160" y="282"/>
                  <a:pt x="143" y="285"/>
                </a:cubicBezTo>
                <a:cubicBezTo>
                  <a:pt x="132" y="287"/>
                  <a:pt x="127" y="281"/>
                  <a:pt x="127" y="270"/>
                </a:cubicBezTo>
                <a:cubicBezTo>
                  <a:pt x="131" y="256"/>
                  <a:pt x="146" y="248"/>
                  <a:pt x="153" y="236"/>
                </a:cubicBezTo>
                <a:cubicBezTo>
                  <a:pt x="159" y="224"/>
                  <a:pt x="164" y="214"/>
                  <a:pt x="151" y="204"/>
                </a:cubicBezTo>
                <a:cubicBezTo>
                  <a:pt x="150" y="203"/>
                  <a:pt x="148" y="202"/>
                  <a:pt x="147" y="202"/>
                </a:cubicBezTo>
                <a:cubicBezTo>
                  <a:pt x="139" y="199"/>
                  <a:pt x="134" y="202"/>
                  <a:pt x="128" y="206"/>
                </a:cubicBezTo>
                <a:cubicBezTo>
                  <a:pt x="120" y="212"/>
                  <a:pt x="114" y="221"/>
                  <a:pt x="106" y="226"/>
                </a:cubicBezTo>
                <a:cubicBezTo>
                  <a:pt x="104" y="227"/>
                  <a:pt x="103" y="228"/>
                  <a:pt x="102" y="230"/>
                </a:cubicBezTo>
                <a:cubicBezTo>
                  <a:pt x="84" y="243"/>
                  <a:pt x="80" y="241"/>
                  <a:pt x="75" y="218"/>
                </a:cubicBezTo>
                <a:cubicBezTo>
                  <a:pt x="79" y="204"/>
                  <a:pt x="89" y="193"/>
                  <a:pt x="99" y="183"/>
                </a:cubicBezTo>
                <a:cubicBezTo>
                  <a:pt x="105" y="176"/>
                  <a:pt x="110" y="168"/>
                  <a:pt x="106" y="160"/>
                </a:cubicBezTo>
                <a:cubicBezTo>
                  <a:pt x="101" y="151"/>
                  <a:pt x="92" y="149"/>
                  <a:pt x="83" y="152"/>
                </a:cubicBezTo>
                <a:close/>
              </a:path>
            </a:pathLst>
          </a:custGeom>
          <a:solidFill>
            <a:srgbClr val="40BD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7" name="Freeform 93"/>
          <p:cNvSpPr>
            <a:spLocks/>
          </p:cNvSpPr>
          <p:nvPr/>
        </p:nvSpPr>
        <p:spPr bwMode="auto">
          <a:xfrm>
            <a:off x="4394201" y="1044575"/>
            <a:ext cx="319088" cy="528638"/>
          </a:xfrm>
          <a:custGeom>
            <a:avLst/>
            <a:gdLst>
              <a:gd name="T0" fmla="*/ 116 w 116"/>
              <a:gd name="T1" fmla="*/ 82 h 192"/>
              <a:gd name="T2" fmla="*/ 66 w 116"/>
              <a:gd name="T3" fmla="*/ 183 h 192"/>
              <a:gd name="T4" fmla="*/ 30 w 116"/>
              <a:gd name="T5" fmla="*/ 190 h 192"/>
              <a:gd name="T6" fmla="*/ 11 w 116"/>
              <a:gd name="T7" fmla="*/ 145 h 192"/>
              <a:gd name="T8" fmla="*/ 31 w 116"/>
              <a:gd name="T9" fmla="*/ 30 h 192"/>
              <a:gd name="T10" fmla="*/ 45 w 116"/>
              <a:gd name="T11" fmla="*/ 6 h 192"/>
              <a:gd name="T12" fmla="*/ 88 w 116"/>
              <a:gd name="T13" fmla="*/ 11 h 192"/>
              <a:gd name="T14" fmla="*/ 116 w 116"/>
              <a:gd name="T15" fmla="*/ 8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6" h="192">
                <a:moveTo>
                  <a:pt x="116" y="82"/>
                </a:moveTo>
                <a:cubicBezTo>
                  <a:pt x="115" y="123"/>
                  <a:pt x="101" y="158"/>
                  <a:pt x="66" y="183"/>
                </a:cubicBezTo>
                <a:cubicBezTo>
                  <a:pt x="55" y="191"/>
                  <a:pt x="42" y="192"/>
                  <a:pt x="30" y="190"/>
                </a:cubicBezTo>
                <a:cubicBezTo>
                  <a:pt x="11" y="187"/>
                  <a:pt x="0" y="166"/>
                  <a:pt x="11" y="145"/>
                </a:cubicBezTo>
                <a:cubicBezTo>
                  <a:pt x="30" y="108"/>
                  <a:pt x="34" y="70"/>
                  <a:pt x="31" y="30"/>
                </a:cubicBezTo>
                <a:cubicBezTo>
                  <a:pt x="31" y="19"/>
                  <a:pt x="35" y="10"/>
                  <a:pt x="45" y="6"/>
                </a:cubicBezTo>
                <a:cubicBezTo>
                  <a:pt x="60" y="1"/>
                  <a:pt x="75" y="0"/>
                  <a:pt x="88" y="11"/>
                </a:cubicBezTo>
                <a:cubicBezTo>
                  <a:pt x="111" y="30"/>
                  <a:pt x="116" y="55"/>
                  <a:pt x="116" y="82"/>
                </a:cubicBezTo>
                <a:close/>
              </a:path>
            </a:pathLst>
          </a:custGeom>
          <a:solidFill>
            <a:srgbClr val="86D0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8" name="Freeform 94"/>
          <p:cNvSpPr>
            <a:spLocks/>
          </p:cNvSpPr>
          <p:nvPr/>
        </p:nvSpPr>
        <p:spPr bwMode="auto">
          <a:xfrm>
            <a:off x="6507163" y="1498600"/>
            <a:ext cx="512763" cy="369888"/>
          </a:xfrm>
          <a:custGeom>
            <a:avLst/>
            <a:gdLst>
              <a:gd name="T0" fmla="*/ 7 w 187"/>
              <a:gd name="T1" fmla="*/ 71 h 135"/>
              <a:gd name="T2" fmla="*/ 129 w 187"/>
              <a:gd name="T3" fmla="*/ 21 h 135"/>
              <a:gd name="T4" fmla="*/ 187 w 187"/>
              <a:gd name="T5" fmla="*/ 0 h 135"/>
              <a:gd name="T6" fmla="*/ 162 w 187"/>
              <a:gd name="T7" fmla="*/ 65 h 135"/>
              <a:gd name="T8" fmla="*/ 142 w 187"/>
              <a:gd name="T9" fmla="*/ 135 h 135"/>
              <a:gd name="T10" fmla="*/ 139 w 187"/>
              <a:gd name="T11" fmla="*/ 135 h 135"/>
              <a:gd name="T12" fmla="*/ 135 w 187"/>
              <a:gd name="T13" fmla="*/ 135 h 135"/>
              <a:gd name="T14" fmla="*/ 102 w 187"/>
              <a:gd name="T15" fmla="*/ 110 h 135"/>
              <a:gd name="T16" fmla="*/ 33 w 187"/>
              <a:gd name="T17" fmla="*/ 99 h 135"/>
              <a:gd name="T18" fmla="*/ 14 w 187"/>
              <a:gd name="T19" fmla="*/ 95 h 135"/>
              <a:gd name="T20" fmla="*/ 9 w 187"/>
              <a:gd name="T21" fmla="*/ 96 h 135"/>
              <a:gd name="T22" fmla="*/ 1 w 187"/>
              <a:gd name="T23" fmla="*/ 90 h 135"/>
              <a:gd name="T24" fmla="*/ 7 w 187"/>
              <a:gd name="T25" fmla="*/ 71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7" h="135">
                <a:moveTo>
                  <a:pt x="7" y="71"/>
                </a:moveTo>
                <a:cubicBezTo>
                  <a:pt x="49" y="59"/>
                  <a:pt x="88" y="37"/>
                  <a:pt x="129" y="21"/>
                </a:cubicBezTo>
                <a:cubicBezTo>
                  <a:pt x="148" y="13"/>
                  <a:pt x="165" y="2"/>
                  <a:pt x="187" y="0"/>
                </a:cubicBezTo>
                <a:cubicBezTo>
                  <a:pt x="182" y="23"/>
                  <a:pt x="170" y="43"/>
                  <a:pt x="162" y="65"/>
                </a:cubicBezTo>
                <a:cubicBezTo>
                  <a:pt x="154" y="88"/>
                  <a:pt x="146" y="111"/>
                  <a:pt x="142" y="135"/>
                </a:cubicBezTo>
                <a:cubicBezTo>
                  <a:pt x="141" y="135"/>
                  <a:pt x="140" y="135"/>
                  <a:pt x="139" y="135"/>
                </a:cubicBezTo>
                <a:cubicBezTo>
                  <a:pt x="137" y="135"/>
                  <a:pt x="136" y="135"/>
                  <a:pt x="135" y="135"/>
                </a:cubicBezTo>
                <a:cubicBezTo>
                  <a:pt x="132" y="108"/>
                  <a:pt x="132" y="108"/>
                  <a:pt x="102" y="110"/>
                </a:cubicBezTo>
                <a:cubicBezTo>
                  <a:pt x="78" y="111"/>
                  <a:pt x="55" y="111"/>
                  <a:pt x="33" y="99"/>
                </a:cubicBezTo>
                <a:cubicBezTo>
                  <a:pt x="27" y="96"/>
                  <a:pt x="21" y="94"/>
                  <a:pt x="14" y="95"/>
                </a:cubicBezTo>
                <a:cubicBezTo>
                  <a:pt x="12" y="96"/>
                  <a:pt x="10" y="96"/>
                  <a:pt x="9" y="96"/>
                </a:cubicBezTo>
                <a:cubicBezTo>
                  <a:pt x="5" y="95"/>
                  <a:pt x="2" y="93"/>
                  <a:pt x="1" y="90"/>
                </a:cubicBezTo>
                <a:cubicBezTo>
                  <a:pt x="0" y="83"/>
                  <a:pt x="1" y="76"/>
                  <a:pt x="7" y="71"/>
                </a:cubicBezTo>
                <a:close/>
              </a:path>
            </a:pathLst>
          </a:custGeom>
          <a:solidFill>
            <a:srgbClr val="F49D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9" name="Freeform 95"/>
          <p:cNvSpPr>
            <a:spLocks/>
          </p:cNvSpPr>
          <p:nvPr/>
        </p:nvSpPr>
        <p:spPr bwMode="auto">
          <a:xfrm>
            <a:off x="5103813" y="1204913"/>
            <a:ext cx="625475" cy="252413"/>
          </a:xfrm>
          <a:custGeom>
            <a:avLst/>
            <a:gdLst>
              <a:gd name="T0" fmla="*/ 143 w 228"/>
              <a:gd name="T1" fmla="*/ 26 h 92"/>
              <a:gd name="T2" fmla="*/ 173 w 228"/>
              <a:gd name="T3" fmla="*/ 13 h 92"/>
              <a:gd name="T4" fmla="*/ 201 w 228"/>
              <a:gd name="T5" fmla="*/ 9 h 92"/>
              <a:gd name="T6" fmla="*/ 210 w 228"/>
              <a:gd name="T7" fmla="*/ 14 h 92"/>
              <a:gd name="T8" fmla="*/ 220 w 228"/>
              <a:gd name="T9" fmla="*/ 30 h 92"/>
              <a:gd name="T10" fmla="*/ 180 w 228"/>
              <a:gd name="T11" fmla="*/ 77 h 92"/>
              <a:gd name="T12" fmla="*/ 129 w 228"/>
              <a:gd name="T13" fmla="*/ 80 h 92"/>
              <a:gd name="T14" fmla="*/ 35 w 228"/>
              <a:gd name="T15" fmla="*/ 83 h 92"/>
              <a:gd name="T16" fmla="*/ 17 w 228"/>
              <a:gd name="T17" fmla="*/ 90 h 92"/>
              <a:gd name="T18" fmla="*/ 2 w 228"/>
              <a:gd name="T19" fmla="*/ 77 h 92"/>
              <a:gd name="T20" fmla="*/ 5 w 228"/>
              <a:gd name="T21" fmla="*/ 61 h 92"/>
              <a:gd name="T22" fmla="*/ 30 w 228"/>
              <a:gd name="T23" fmla="*/ 42 h 92"/>
              <a:gd name="T24" fmla="*/ 56 w 228"/>
              <a:gd name="T25" fmla="*/ 45 h 92"/>
              <a:gd name="T26" fmla="*/ 99 w 228"/>
              <a:gd name="T27" fmla="*/ 51 h 92"/>
              <a:gd name="T28" fmla="*/ 113 w 228"/>
              <a:gd name="T29" fmla="*/ 37 h 92"/>
              <a:gd name="T30" fmla="*/ 126 w 228"/>
              <a:gd name="T31" fmla="*/ 24 h 92"/>
              <a:gd name="T32" fmla="*/ 143 w 228"/>
              <a:gd name="T33" fmla="*/ 2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28" h="92">
                <a:moveTo>
                  <a:pt x="143" y="26"/>
                </a:moveTo>
                <a:cubicBezTo>
                  <a:pt x="157" y="31"/>
                  <a:pt x="167" y="29"/>
                  <a:pt x="173" y="13"/>
                </a:cubicBezTo>
                <a:cubicBezTo>
                  <a:pt x="178" y="1"/>
                  <a:pt x="192" y="0"/>
                  <a:pt x="201" y="9"/>
                </a:cubicBezTo>
                <a:cubicBezTo>
                  <a:pt x="204" y="11"/>
                  <a:pt x="206" y="15"/>
                  <a:pt x="210" y="14"/>
                </a:cubicBezTo>
                <a:cubicBezTo>
                  <a:pt x="228" y="9"/>
                  <a:pt x="225" y="18"/>
                  <a:pt x="220" y="30"/>
                </a:cubicBezTo>
                <a:cubicBezTo>
                  <a:pt x="210" y="56"/>
                  <a:pt x="210" y="56"/>
                  <a:pt x="180" y="77"/>
                </a:cubicBezTo>
                <a:cubicBezTo>
                  <a:pt x="164" y="87"/>
                  <a:pt x="146" y="83"/>
                  <a:pt x="129" y="80"/>
                </a:cubicBezTo>
                <a:cubicBezTo>
                  <a:pt x="97" y="76"/>
                  <a:pt x="67" y="85"/>
                  <a:pt x="35" y="83"/>
                </a:cubicBezTo>
                <a:cubicBezTo>
                  <a:pt x="29" y="83"/>
                  <a:pt x="24" y="89"/>
                  <a:pt x="17" y="90"/>
                </a:cubicBezTo>
                <a:cubicBezTo>
                  <a:pt x="6" y="92"/>
                  <a:pt x="0" y="88"/>
                  <a:pt x="2" y="77"/>
                </a:cubicBezTo>
                <a:cubicBezTo>
                  <a:pt x="3" y="71"/>
                  <a:pt x="4" y="66"/>
                  <a:pt x="5" y="61"/>
                </a:cubicBezTo>
                <a:cubicBezTo>
                  <a:pt x="8" y="47"/>
                  <a:pt x="15" y="40"/>
                  <a:pt x="30" y="42"/>
                </a:cubicBezTo>
                <a:cubicBezTo>
                  <a:pt x="39" y="43"/>
                  <a:pt x="48" y="40"/>
                  <a:pt x="56" y="45"/>
                </a:cubicBezTo>
                <a:cubicBezTo>
                  <a:pt x="71" y="45"/>
                  <a:pt x="85" y="50"/>
                  <a:pt x="99" y="51"/>
                </a:cubicBezTo>
                <a:cubicBezTo>
                  <a:pt x="110" y="52"/>
                  <a:pt x="115" y="49"/>
                  <a:pt x="113" y="37"/>
                </a:cubicBezTo>
                <a:cubicBezTo>
                  <a:pt x="110" y="26"/>
                  <a:pt x="109" y="15"/>
                  <a:pt x="126" y="24"/>
                </a:cubicBezTo>
                <a:cubicBezTo>
                  <a:pt x="132" y="27"/>
                  <a:pt x="138" y="21"/>
                  <a:pt x="143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0" name="Freeform 96"/>
          <p:cNvSpPr>
            <a:spLocks/>
          </p:cNvSpPr>
          <p:nvPr/>
        </p:nvSpPr>
        <p:spPr bwMode="auto">
          <a:xfrm>
            <a:off x="5084763" y="1163638"/>
            <a:ext cx="971550" cy="347663"/>
          </a:xfrm>
          <a:custGeom>
            <a:avLst/>
            <a:gdLst>
              <a:gd name="T0" fmla="*/ 66 w 354"/>
              <a:gd name="T1" fmla="*/ 63 h 127"/>
              <a:gd name="T2" fmla="*/ 52 w 354"/>
              <a:gd name="T3" fmla="*/ 59 h 127"/>
              <a:gd name="T4" fmla="*/ 13 w 354"/>
              <a:gd name="T5" fmla="*/ 97 h 127"/>
              <a:gd name="T6" fmla="*/ 23 w 354"/>
              <a:gd name="T7" fmla="*/ 101 h 127"/>
              <a:gd name="T8" fmla="*/ 143 w 354"/>
              <a:gd name="T9" fmla="*/ 92 h 127"/>
              <a:gd name="T10" fmla="*/ 187 w 354"/>
              <a:gd name="T11" fmla="*/ 92 h 127"/>
              <a:gd name="T12" fmla="*/ 226 w 354"/>
              <a:gd name="T13" fmla="*/ 79 h 127"/>
              <a:gd name="T14" fmla="*/ 247 w 354"/>
              <a:gd name="T15" fmla="*/ 62 h 127"/>
              <a:gd name="T16" fmla="*/ 253 w 354"/>
              <a:gd name="T17" fmla="*/ 52 h 127"/>
              <a:gd name="T18" fmla="*/ 257 w 354"/>
              <a:gd name="T19" fmla="*/ 48 h 127"/>
              <a:gd name="T20" fmla="*/ 273 w 354"/>
              <a:gd name="T21" fmla="*/ 45 h 127"/>
              <a:gd name="T22" fmla="*/ 291 w 354"/>
              <a:gd name="T23" fmla="*/ 55 h 127"/>
              <a:gd name="T24" fmla="*/ 334 w 354"/>
              <a:gd name="T25" fmla="*/ 0 h 127"/>
              <a:gd name="T26" fmla="*/ 343 w 354"/>
              <a:gd name="T27" fmla="*/ 36 h 127"/>
              <a:gd name="T28" fmla="*/ 315 w 354"/>
              <a:gd name="T29" fmla="*/ 70 h 127"/>
              <a:gd name="T30" fmla="*/ 304 w 354"/>
              <a:gd name="T31" fmla="*/ 85 h 127"/>
              <a:gd name="T32" fmla="*/ 256 w 354"/>
              <a:gd name="T33" fmla="*/ 76 h 127"/>
              <a:gd name="T34" fmla="*/ 241 w 354"/>
              <a:gd name="T35" fmla="*/ 79 h 127"/>
              <a:gd name="T36" fmla="*/ 237 w 354"/>
              <a:gd name="T37" fmla="*/ 106 h 127"/>
              <a:gd name="T38" fmla="*/ 224 w 354"/>
              <a:gd name="T39" fmla="*/ 125 h 127"/>
              <a:gd name="T40" fmla="*/ 182 w 354"/>
              <a:gd name="T41" fmla="*/ 119 h 127"/>
              <a:gd name="T42" fmla="*/ 150 w 354"/>
              <a:gd name="T43" fmla="*/ 115 h 127"/>
              <a:gd name="T44" fmla="*/ 101 w 354"/>
              <a:gd name="T45" fmla="*/ 118 h 127"/>
              <a:gd name="T46" fmla="*/ 50 w 354"/>
              <a:gd name="T47" fmla="*/ 109 h 127"/>
              <a:gd name="T48" fmla="*/ 20 w 354"/>
              <a:gd name="T49" fmla="*/ 117 h 127"/>
              <a:gd name="T50" fmla="*/ 0 w 354"/>
              <a:gd name="T51" fmla="*/ 103 h 127"/>
              <a:gd name="T52" fmla="*/ 12 w 354"/>
              <a:gd name="T53" fmla="*/ 65 h 127"/>
              <a:gd name="T54" fmla="*/ 32 w 354"/>
              <a:gd name="T55" fmla="*/ 55 h 127"/>
              <a:gd name="T56" fmla="*/ 66 w 354"/>
              <a:gd name="T57" fmla="*/ 59 h 127"/>
              <a:gd name="T58" fmla="*/ 67 w 354"/>
              <a:gd name="T59" fmla="*/ 61 h 127"/>
              <a:gd name="T60" fmla="*/ 66 w 354"/>
              <a:gd name="T61" fmla="*/ 63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54" h="127">
                <a:moveTo>
                  <a:pt x="66" y="63"/>
                </a:moveTo>
                <a:cubicBezTo>
                  <a:pt x="61" y="61"/>
                  <a:pt x="57" y="60"/>
                  <a:pt x="52" y="59"/>
                </a:cubicBezTo>
                <a:cubicBezTo>
                  <a:pt x="24" y="56"/>
                  <a:pt x="10" y="69"/>
                  <a:pt x="13" y="97"/>
                </a:cubicBezTo>
                <a:cubicBezTo>
                  <a:pt x="13" y="106"/>
                  <a:pt x="19" y="102"/>
                  <a:pt x="23" y="101"/>
                </a:cubicBezTo>
                <a:cubicBezTo>
                  <a:pt x="62" y="87"/>
                  <a:pt x="103" y="87"/>
                  <a:pt x="143" y="92"/>
                </a:cubicBezTo>
                <a:cubicBezTo>
                  <a:pt x="158" y="93"/>
                  <a:pt x="173" y="92"/>
                  <a:pt x="187" y="92"/>
                </a:cubicBezTo>
                <a:cubicBezTo>
                  <a:pt x="213" y="101"/>
                  <a:pt x="213" y="100"/>
                  <a:pt x="226" y="79"/>
                </a:cubicBezTo>
                <a:cubicBezTo>
                  <a:pt x="231" y="72"/>
                  <a:pt x="233" y="60"/>
                  <a:pt x="247" y="62"/>
                </a:cubicBezTo>
                <a:cubicBezTo>
                  <a:pt x="253" y="63"/>
                  <a:pt x="253" y="57"/>
                  <a:pt x="253" y="52"/>
                </a:cubicBezTo>
                <a:cubicBezTo>
                  <a:pt x="254" y="50"/>
                  <a:pt x="255" y="49"/>
                  <a:pt x="257" y="48"/>
                </a:cubicBezTo>
                <a:cubicBezTo>
                  <a:pt x="262" y="47"/>
                  <a:pt x="266" y="40"/>
                  <a:pt x="273" y="45"/>
                </a:cubicBezTo>
                <a:cubicBezTo>
                  <a:pt x="272" y="60"/>
                  <a:pt x="281" y="61"/>
                  <a:pt x="291" y="55"/>
                </a:cubicBezTo>
                <a:cubicBezTo>
                  <a:pt x="313" y="43"/>
                  <a:pt x="328" y="25"/>
                  <a:pt x="334" y="0"/>
                </a:cubicBezTo>
                <a:cubicBezTo>
                  <a:pt x="351" y="8"/>
                  <a:pt x="354" y="21"/>
                  <a:pt x="343" y="36"/>
                </a:cubicBezTo>
                <a:cubicBezTo>
                  <a:pt x="335" y="48"/>
                  <a:pt x="325" y="59"/>
                  <a:pt x="315" y="70"/>
                </a:cubicBezTo>
                <a:cubicBezTo>
                  <a:pt x="312" y="75"/>
                  <a:pt x="311" y="82"/>
                  <a:pt x="304" y="85"/>
                </a:cubicBezTo>
                <a:cubicBezTo>
                  <a:pt x="288" y="83"/>
                  <a:pt x="271" y="85"/>
                  <a:pt x="256" y="76"/>
                </a:cubicBezTo>
                <a:cubicBezTo>
                  <a:pt x="251" y="72"/>
                  <a:pt x="245" y="75"/>
                  <a:pt x="241" y="79"/>
                </a:cubicBezTo>
                <a:cubicBezTo>
                  <a:pt x="234" y="87"/>
                  <a:pt x="232" y="97"/>
                  <a:pt x="237" y="106"/>
                </a:cubicBezTo>
                <a:cubicBezTo>
                  <a:pt x="245" y="122"/>
                  <a:pt x="239" y="126"/>
                  <a:pt x="224" y="125"/>
                </a:cubicBezTo>
                <a:cubicBezTo>
                  <a:pt x="210" y="127"/>
                  <a:pt x="196" y="122"/>
                  <a:pt x="182" y="119"/>
                </a:cubicBezTo>
                <a:cubicBezTo>
                  <a:pt x="171" y="117"/>
                  <a:pt x="161" y="115"/>
                  <a:pt x="150" y="115"/>
                </a:cubicBezTo>
                <a:cubicBezTo>
                  <a:pt x="133" y="113"/>
                  <a:pt x="117" y="119"/>
                  <a:pt x="101" y="118"/>
                </a:cubicBezTo>
                <a:cubicBezTo>
                  <a:pt x="84" y="112"/>
                  <a:pt x="67" y="112"/>
                  <a:pt x="50" y="109"/>
                </a:cubicBezTo>
                <a:cubicBezTo>
                  <a:pt x="38" y="107"/>
                  <a:pt x="30" y="114"/>
                  <a:pt x="20" y="117"/>
                </a:cubicBezTo>
                <a:cubicBezTo>
                  <a:pt x="10" y="117"/>
                  <a:pt x="3" y="113"/>
                  <a:pt x="0" y="103"/>
                </a:cubicBezTo>
                <a:cubicBezTo>
                  <a:pt x="0" y="89"/>
                  <a:pt x="8" y="78"/>
                  <a:pt x="12" y="65"/>
                </a:cubicBezTo>
                <a:cubicBezTo>
                  <a:pt x="15" y="57"/>
                  <a:pt x="23" y="55"/>
                  <a:pt x="32" y="55"/>
                </a:cubicBezTo>
                <a:cubicBezTo>
                  <a:pt x="43" y="56"/>
                  <a:pt x="55" y="54"/>
                  <a:pt x="66" y="59"/>
                </a:cubicBezTo>
                <a:cubicBezTo>
                  <a:pt x="67" y="60"/>
                  <a:pt x="68" y="60"/>
                  <a:pt x="67" y="61"/>
                </a:cubicBezTo>
                <a:cubicBezTo>
                  <a:pt x="67" y="62"/>
                  <a:pt x="67" y="63"/>
                  <a:pt x="66" y="63"/>
                </a:cubicBezTo>
                <a:close/>
              </a:path>
            </a:pathLst>
          </a:custGeom>
          <a:solidFill>
            <a:srgbClr val="E3F0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1" name="Freeform 97"/>
          <p:cNvSpPr>
            <a:spLocks/>
          </p:cNvSpPr>
          <p:nvPr/>
        </p:nvSpPr>
        <p:spPr bwMode="auto">
          <a:xfrm>
            <a:off x="4841876" y="2522538"/>
            <a:ext cx="203200" cy="220663"/>
          </a:xfrm>
          <a:custGeom>
            <a:avLst/>
            <a:gdLst>
              <a:gd name="T0" fmla="*/ 74 w 74"/>
              <a:gd name="T1" fmla="*/ 47 h 80"/>
              <a:gd name="T2" fmla="*/ 58 w 74"/>
              <a:gd name="T3" fmla="*/ 75 h 80"/>
              <a:gd name="T4" fmla="*/ 26 w 74"/>
              <a:gd name="T5" fmla="*/ 68 h 80"/>
              <a:gd name="T6" fmla="*/ 2 w 74"/>
              <a:gd name="T7" fmla="*/ 21 h 80"/>
              <a:gd name="T8" fmla="*/ 20 w 74"/>
              <a:gd name="T9" fmla="*/ 0 h 80"/>
              <a:gd name="T10" fmla="*/ 74 w 74"/>
              <a:gd name="T11" fmla="*/ 4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4" h="80">
                <a:moveTo>
                  <a:pt x="74" y="47"/>
                </a:moveTo>
                <a:cubicBezTo>
                  <a:pt x="73" y="59"/>
                  <a:pt x="70" y="70"/>
                  <a:pt x="58" y="75"/>
                </a:cubicBezTo>
                <a:cubicBezTo>
                  <a:pt x="46" y="80"/>
                  <a:pt x="36" y="77"/>
                  <a:pt x="26" y="68"/>
                </a:cubicBezTo>
                <a:cubicBezTo>
                  <a:pt x="12" y="56"/>
                  <a:pt x="4" y="39"/>
                  <a:pt x="2" y="21"/>
                </a:cubicBezTo>
                <a:cubicBezTo>
                  <a:pt x="0" y="8"/>
                  <a:pt x="5" y="0"/>
                  <a:pt x="20" y="0"/>
                </a:cubicBezTo>
                <a:cubicBezTo>
                  <a:pt x="45" y="0"/>
                  <a:pt x="74" y="24"/>
                  <a:pt x="74" y="47"/>
                </a:cubicBezTo>
                <a:close/>
              </a:path>
            </a:pathLst>
          </a:custGeom>
          <a:solidFill>
            <a:srgbClr val="88D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2" name="Freeform 98"/>
          <p:cNvSpPr>
            <a:spLocks/>
          </p:cNvSpPr>
          <p:nvPr/>
        </p:nvSpPr>
        <p:spPr bwMode="auto">
          <a:xfrm>
            <a:off x="5248276" y="1119188"/>
            <a:ext cx="258763" cy="241300"/>
          </a:xfrm>
          <a:custGeom>
            <a:avLst/>
            <a:gdLst>
              <a:gd name="T0" fmla="*/ 6 w 94"/>
              <a:gd name="T1" fmla="*/ 79 h 88"/>
              <a:gd name="T2" fmla="*/ 6 w 94"/>
              <a:gd name="T3" fmla="*/ 75 h 88"/>
              <a:gd name="T4" fmla="*/ 41 w 94"/>
              <a:gd name="T5" fmla="*/ 78 h 88"/>
              <a:gd name="T6" fmla="*/ 56 w 94"/>
              <a:gd name="T7" fmla="*/ 76 h 88"/>
              <a:gd name="T8" fmla="*/ 51 w 94"/>
              <a:gd name="T9" fmla="*/ 61 h 88"/>
              <a:gd name="T10" fmla="*/ 24 w 94"/>
              <a:gd name="T11" fmla="*/ 34 h 88"/>
              <a:gd name="T12" fmla="*/ 10 w 94"/>
              <a:gd name="T13" fmla="*/ 25 h 88"/>
              <a:gd name="T14" fmla="*/ 7 w 94"/>
              <a:gd name="T15" fmla="*/ 6 h 88"/>
              <a:gd name="T16" fmla="*/ 28 w 94"/>
              <a:gd name="T17" fmla="*/ 5 h 88"/>
              <a:gd name="T18" fmla="*/ 51 w 94"/>
              <a:gd name="T19" fmla="*/ 33 h 88"/>
              <a:gd name="T20" fmla="*/ 94 w 94"/>
              <a:gd name="T21" fmla="*/ 49 h 88"/>
              <a:gd name="T22" fmla="*/ 90 w 94"/>
              <a:gd name="T23" fmla="*/ 57 h 88"/>
              <a:gd name="T24" fmla="*/ 65 w 94"/>
              <a:gd name="T25" fmla="*/ 53 h 88"/>
              <a:gd name="T26" fmla="*/ 63 w 94"/>
              <a:gd name="T27" fmla="*/ 65 h 88"/>
              <a:gd name="T28" fmla="*/ 44 w 94"/>
              <a:gd name="T29" fmla="*/ 84 h 88"/>
              <a:gd name="T30" fmla="*/ 6 w 94"/>
              <a:gd name="T31" fmla="*/ 79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4" h="88">
                <a:moveTo>
                  <a:pt x="6" y="79"/>
                </a:moveTo>
                <a:cubicBezTo>
                  <a:pt x="6" y="77"/>
                  <a:pt x="6" y="76"/>
                  <a:pt x="6" y="75"/>
                </a:cubicBezTo>
                <a:cubicBezTo>
                  <a:pt x="18" y="76"/>
                  <a:pt x="29" y="78"/>
                  <a:pt x="41" y="78"/>
                </a:cubicBezTo>
                <a:cubicBezTo>
                  <a:pt x="46" y="79"/>
                  <a:pt x="53" y="82"/>
                  <a:pt x="56" y="76"/>
                </a:cubicBezTo>
                <a:cubicBezTo>
                  <a:pt x="58" y="71"/>
                  <a:pt x="53" y="66"/>
                  <a:pt x="51" y="61"/>
                </a:cubicBezTo>
                <a:cubicBezTo>
                  <a:pt x="44" y="50"/>
                  <a:pt x="35" y="41"/>
                  <a:pt x="24" y="34"/>
                </a:cubicBezTo>
                <a:cubicBezTo>
                  <a:pt x="19" y="32"/>
                  <a:pt x="14" y="29"/>
                  <a:pt x="10" y="25"/>
                </a:cubicBezTo>
                <a:cubicBezTo>
                  <a:pt x="5" y="20"/>
                  <a:pt x="0" y="14"/>
                  <a:pt x="7" y="6"/>
                </a:cubicBezTo>
                <a:cubicBezTo>
                  <a:pt x="13" y="0"/>
                  <a:pt x="21" y="0"/>
                  <a:pt x="28" y="5"/>
                </a:cubicBezTo>
                <a:cubicBezTo>
                  <a:pt x="39" y="12"/>
                  <a:pt x="43" y="24"/>
                  <a:pt x="51" y="33"/>
                </a:cubicBezTo>
                <a:cubicBezTo>
                  <a:pt x="63" y="51"/>
                  <a:pt x="74" y="55"/>
                  <a:pt x="94" y="49"/>
                </a:cubicBezTo>
                <a:cubicBezTo>
                  <a:pt x="93" y="51"/>
                  <a:pt x="92" y="54"/>
                  <a:pt x="90" y="57"/>
                </a:cubicBezTo>
                <a:cubicBezTo>
                  <a:pt x="81" y="60"/>
                  <a:pt x="72" y="62"/>
                  <a:pt x="65" y="53"/>
                </a:cubicBezTo>
                <a:cubicBezTo>
                  <a:pt x="60" y="58"/>
                  <a:pt x="63" y="62"/>
                  <a:pt x="63" y="65"/>
                </a:cubicBezTo>
                <a:cubicBezTo>
                  <a:pt x="67" y="82"/>
                  <a:pt x="61" y="88"/>
                  <a:pt x="44" y="84"/>
                </a:cubicBezTo>
                <a:cubicBezTo>
                  <a:pt x="31" y="82"/>
                  <a:pt x="19" y="78"/>
                  <a:pt x="6" y="79"/>
                </a:cubicBezTo>
                <a:close/>
              </a:path>
            </a:pathLst>
          </a:custGeom>
          <a:solidFill>
            <a:srgbClr val="D9EE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3" name="Freeform 99"/>
          <p:cNvSpPr>
            <a:spLocks/>
          </p:cNvSpPr>
          <p:nvPr/>
        </p:nvSpPr>
        <p:spPr bwMode="auto">
          <a:xfrm>
            <a:off x="5759451" y="1014413"/>
            <a:ext cx="150813" cy="292100"/>
          </a:xfrm>
          <a:custGeom>
            <a:avLst/>
            <a:gdLst>
              <a:gd name="T0" fmla="*/ 11 w 55"/>
              <a:gd name="T1" fmla="*/ 106 h 106"/>
              <a:gd name="T2" fmla="*/ 7 w 55"/>
              <a:gd name="T3" fmla="*/ 106 h 106"/>
              <a:gd name="T4" fmla="*/ 22 w 55"/>
              <a:gd name="T5" fmla="*/ 46 h 106"/>
              <a:gd name="T6" fmla="*/ 31 w 55"/>
              <a:gd name="T7" fmla="*/ 32 h 106"/>
              <a:gd name="T8" fmla="*/ 22 w 55"/>
              <a:gd name="T9" fmla="*/ 7 h 106"/>
              <a:gd name="T10" fmla="*/ 48 w 55"/>
              <a:gd name="T11" fmla="*/ 10 h 106"/>
              <a:gd name="T12" fmla="*/ 44 w 55"/>
              <a:gd name="T13" fmla="*/ 38 h 106"/>
              <a:gd name="T14" fmla="*/ 18 w 55"/>
              <a:gd name="T15" fmla="*/ 72 h 106"/>
              <a:gd name="T16" fmla="*/ 11 w 55"/>
              <a:gd name="T1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" h="106">
                <a:moveTo>
                  <a:pt x="11" y="106"/>
                </a:moveTo>
                <a:cubicBezTo>
                  <a:pt x="10" y="106"/>
                  <a:pt x="8" y="106"/>
                  <a:pt x="7" y="106"/>
                </a:cubicBezTo>
                <a:cubicBezTo>
                  <a:pt x="0" y="83"/>
                  <a:pt x="11" y="64"/>
                  <a:pt x="22" y="46"/>
                </a:cubicBezTo>
                <a:cubicBezTo>
                  <a:pt x="24" y="41"/>
                  <a:pt x="28" y="36"/>
                  <a:pt x="31" y="32"/>
                </a:cubicBezTo>
                <a:cubicBezTo>
                  <a:pt x="45" y="18"/>
                  <a:pt x="37" y="11"/>
                  <a:pt x="22" y="7"/>
                </a:cubicBezTo>
                <a:cubicBezTo>
                  <a:pt x="32" y="0"/>
                  <a:pt x="42" y="0"/>
                  <a:pt x="48" y="10"/>
                </a:cubicBezTo>
                <a:cubicBezTo>
                  <a:pt x="55" y="20"/>
                  <a:pt x="52" y="30"/>
                  <a:pt x="44" y="38"/>
                </a:cubicBezTo>
                <a:cubicBezTo>
                  <a:pt x="34" y="49"/>
                  <a:pt x="23" y="58"/>
                  <a:pt x="18" y="72"/>
                </a:cubicBezTo>
                <a:cubicBezTo>
                  <a:pt x="14" y="83"/>
                  <a:pt x="20" y="96"/>
                  <a:pt x="11" y="106"/>
                </a:cubicBezTo>
                <a:close/>
              </a:path>
            </a:pathLst>
          </a:custGeom>
          <a:solidFill>
            <a:srgbClr val="D0E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4" name="Freeform 100"/>
          <p:cNvSpPr>
            <a:spLocks/>
          </p:cNvSpPr>
          <p:nvPr/>
        </p:nvSpPr>
        <p:spPr bwMode="auto">
          <a:xfrm>
            <a:off x="5562601" y="1055688"/>
            <a:ext cx="50800" cy="82550"/>
          </a:xfrm>
          <a:custGeom>
            <a:avLst/>
            <a:gdLst>
              <a:gd name="T0" fmla="*/ 7 w 19"/>
              <a:gd name="T1" fmla="*/ 30 h 30"/>
              <a:gd name="T2" fmla="*/ 2 w 19"/>
              <a:gd name="T3" fmla="*/ 19 h 30"/>
              <a:gd name="T4" fmla="*/ 8 w 19"/>
              <a:gd name="T5" fmla="*/ 1 h 30"/>
              <a:gd name="T6" fmla="*/ 13 w 19"/>
              <a:gd name="T7" fmla="*/ 4 h 30"/>
              <a:gd name="T8" fmla="*/ 12 w 19"/>
              <a:gd name="T9" fmla="*/ 24 h 30"/>
              <a:gd name="T10" fmla="*/ 7 w 19"/>
              <a:gd name="T11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30">
                <a:moveTo>
                  <a:pt x="7" y="30"/>
                </a:moveTo>
                <a:cubicBezTo>
                  <a:pt x="2" y="26"/>
                  <a:pt x="2" y="22"/>
                  <a:pt x="2" y="19"/>
                </a:cubicBezTo>
                <a:cubicBezTo>
                  <a:pt x="3" y="12"/>
                  <a:pt x="0" y="5"/>
                  <a:pt x="8" y="1"/>
                </a:cubicBezTo>
                <a:cubicBezTo>
                  <a:pt x="10" y="0"/>
                  <a:pt x="12" y="1"/>
                  <a:pt x="13" y="4"/>
                </a:cubicBezTo>
                <a:cubicBezTo>
                  <a:pt x="15" y="11"/>
                  <a:pt x="19" y="18"/>
                  <a:pt x="12" y="24"/>
                </a:cubicBezTo>
                <a:cubicBezTo>
                  <a:pt x="10" y="26"/>
                  <a:pt x="9" y="28"/>
                  <a:pt x="7" y="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5" name="Freeform 101"/>
          <p:cNvSpPr>
            <a:spLocks/>
          </p:cNvSpPr>
          <p:nvPr/>
        </p:nvSpPr>
        <p:spPr bwMode="auto">
          <a:xfrm>
            <a:off x="4760913" y="1423988"/>
            <a:ext cx="609600" cy="830263"/>
          </a:xfrm>
          <a:custGeom>
            <a:avLst/>
            <a:gdLst>
              <a:gd name="T0" fmla="*/ 136 w 222"/>
              <a:gd name="T1" fmla="*/ 19 h 302"/>
              <a:gd name="T2" fmla="*/ 218 w 222"/>
              <a:gd name="T3" fmla="*/ 19 h 302"/>
              <a:gd name="T4" fmla="*/ 213 w 222"/>
              <a:gd name="T5" fmla="*/ 37 h 302"/>
              <a:gd name="T6" fmla="*/ 202 w 222"/>
              <a:gd name="T7" fmla="*/ 66 h 302"/>
              <a:gd name="T8" fmla="*/ 169 w 222"/>
              <a:gd name="T9" fmla="*/ 133 h 302"/>
              <a:gd name="T10" fmla="*/ 167 w 222"/>
              <a:gd name="T11" fmla="*/ 138 h 302"/>
              <a:gd name="T12" fmla="*/ 155 w 222"/>
              <a:gd name="T13" fmla="*/ 157 h 302"/>
              <a:gd name="T14" fmla="*/ 127 w 222"/>
              <a:gd name="T15" fmla="*/ 156 h 302"/>
              <a:gd name="T16" fmla="*/ 110 w 222"/>
              <a:gd name="T17" fmla="*/ 154 h 302"/>
              <a:gd name="T18" fmla="*/ 90 w 222"/>
              <a:gd name="T19" fmla="*/ 176 h 302"/>
              <a:gd name="T20" fmla="*/ 69 w 222"/>
              <a:gd name="T21" fmla="*/ 231 h 302"/>
              <a:gd name="T22" fmla="*/ 81 w 222"/>
              <a:gd name="T23" fmla="*/ 261 h 302"/>
              <a:gd name="T24" fmla="*/ 92 w 222"/>
              <a:gd name="T25" fmla="*/ 283 h 302"/>
              <a:gd name="T26" fmla="*/ 96 w 222"/>
              <a:gd name="T27" fmla="*/ 298 h 302"/>
              <a:gd name="T28" fmla="*/ 81 w 222"/>
              <a:gd name="T29" fmla="*/ 297 h 302"/>
              <a:gd name="T30" fmla="*/ 7 w 222"/>
              <a:gd name="T31" fmla="*/ 209 h 302"/>
              <a:gd name="T32" fmla="*/ 15 w 222"/>
              <a:gd name="T33" fmla="*/ 163 h 302"/>
              <a:gd name="T34" fmla="*/ 23 w 222"/>
              <a:gd name="T35" fmla="*/ 146 h 302"/>
              <a:gd name="T36" fmla="*/ 30 w 222"/>
              <a:gd name="T37" fmla="*/ 122 h 302"/>
              <a:gd name="T38" fmla="*/ 35 w 222"/>
              <a:gd name="T39" fmla="*/ 124 h 302"/>
              <a:gd name="T40" fmla="*/ 34 w 222"/>
              <a:gd name="T41" fmla="*/ 118 h 302"/>
              <a:gd name="T42" fmla="*/ 64 w 222"/>
              <a:gd name="T43" fmla="*/ 80 h 302"/>
              <a:gd name="T44" fmla="*/ 73 w 222"/>
              <a:gd name="T45" fmla="*/ 74 h 302"/>
              <a:gd name="T46" fmla="*/ 89 w 222"/>
              <a:gd name="T47" fmla="*/ 60 h 302"/>
              <a:gd name="T48" fmla="*/ 98 w 222"/>
              <a:gd name="T49" fmla="*/ 38 h 302"/>
              <a:gd name="T50" fmla="*/ 77 w 222"/>
              <a:gd name="T51" fmla="*/ 34 h 302"/>
              <a:gd name="T52" fmla="*/ 66 w 222"/>
              <a:gd name="T53" fmla="*/ 23 h 302"/>
              <a:gd name="T54" fmla="*/ 117 w 222"/>
              <a:gd name="T55" fmla="*/ 25 h 302"/>
              <a:gd name="T56" fmla="*/ 136 w 222"/>
              <a:gd name="T57" fmla="*/ 19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22" h="302">
                <a:moveTo>
                  <a:pt x="136" y="19"/>
                </a:moveTo>
                <a:cubicBezTo>
                  <a:pt x="164" y="0"/>
                  <a:pt x="191" y="12"/>
                  <a:pt x="218" y="19"/>
                </a:cubicBezTo>
                <a:cubicBezTo>
                  <a:pt x="222" y="26"/>
                  <a:pt x="216" y="31"/>
                  <a:pt x="213" y="37"/>
                </a:cubicBezTo>
                <a:cubicBezTo>
                  <a:pt x="205" y="45"/>
                  <a:pt x="207" y="59"/>
                  <a:pt x="202" y="66"/>
                </a:cubicBezTo>
                <a:cubicBezTo>
                  <a:pt x="187" y="87"/>
                  <a:pt x="189" y="116"/>
                  <a:pt x="169" y="133"/>
                </a:cubicBezTo>
                <a:cubicBezTo>
                  <a:pt x="167" y="134"/>
                  <a:pt x="167" y="137"/>
                  <a:pt x="167" y="138"/>
                </a:cubicBezTo>
                <a:cubicBezTo>
                  <a:pt x="164" y="145"/>
                  <a:pt x="162" y="152"/>
                  <a:pt x="155" y="157"/>
                </a:cubicBezTo>
                <a:cubicBezTo>
                  <a:pt x="145" y="161"/>
                  <a:pt x="136" y="160"/>
                  <a:pt x="127" y="156"/>
                </a:cubicBezTo>
                <a:cubicBezTo>
                  <a:pt x="121" y="153"/>
                  <a:pt x="116" y="151"/>
                  <a:pt x="110" y="154"/>
                </a:cubicBezTo>
                <a:cubicBezTo>
                  <a:pt x="99" y="157"/>
                  <a:pt x="97" y="169"/>
                  <a:pt x="90" y="176"/>
                </a:cubicBezTo>
                <a:cubicBezTo>
                  <a:pt x="73" y="190"/>
                  <a:pt x="72" y="211"/>
                  <a:pt x="69" y="231"/>
                </a:cubicBezTo>
                <a:cubicBezTo>
                  <a:pt x="66" y="242"/>
                  <a:pt x="71" y="253"/>
                  <a:pt x="81" y="261"/>
                </a:cubicBezTo>
                <a:cubicBezTo>
                  <a:pt x="88" y="266"/>
                  <a:pt x="93" y="274"/>
                  <a:pt x="92" y="283"/>
                </a:cubicBezTo>
                <a:cubicBezTo>
                  <a:pt x="91" y="289"/>
                  <a:pt x="91" y="294"/>
                  <a:pt x="96" y="298"/>
                </a:cubicBezTo>
                <a:cubicBezTo>
                  <a:pt x="91" y="302"/>
                  <a:pt x="86" y="302"/>
                  <a:pt x="81" y="297"/>
                </a:cubicBezTo>
                <a:cubicBezTo>
                  <a:pt x="56" y="268"/>
                  <a:pt x="25" y="245"/>
                  <a:pt x="7" y="209"/>
                </a:cubicBezTo>
                <a:cubicBezTo>
                  <a:pt x="0" y="195"/>
                  <a:pt x="2" y="174"/>
                  <a:pt x="15" y="163"/>
                </a:cubicBezTo>
                <a:cubicBezTo>
                  <a:pt x="21" y="159"/>
                  <a:pt x="22" y="153"/>
                  <a:pt x="23" y="146"/>
                </a:cubicBezTo>
                <a:cubicBezTo>
                  <a:pt x="24" y="138"/>
                  <a:pt x="25" y="129"/>
                  <a:pt x="30" y="122"/>
                </a:cubicBezTo>
                <a:cubicBezTo>
                  <a:pt x="32" y="122"/>
                  <a:pt x="34" y="125"/>
                  <a:pt x="35" y="124"/>
                </a:cubicBezTo>
                <a:cubicBezTo>
                  <a:pt x="37" y="122"/>
                  <a:pt x="34" y="120"/>
                  <a:pt x="34" y="118"/>
                </a:cubicBezTo>
                <a:cubicBezTo>
                  <a:pt x="47" y="108"/>
                  <a:pt x="65" y="101"/>
                  <a:pt x="64" y="80"/>
                </a:cubicBezTo>
                <a:cubicBezTo>
                  <a:pt x="64" y="76"/>
                  <a:pt x="69" y="75"/>
                  <a:pt x="73" y="74"/>
                </a:cubicBezTo>
                <a:cubicBezTo>
                  <a:pt x="80" y="72"/>
                  <a:pt x="85" y="66"/>
                  <a:pt x="89" y="60"/>
                </a:cubicBezTo>
                <a:cubicBezTo>
                  <a:pt x="94" y="54"/>
                  <a:pt x="103" y="47"/>
                  <a:pt x="98" y="38"/>
                </a:cubicBezTo>
                <a:cubicBezTo>
                  <a:pt x="94" y="29"/>
                  <a:pt x="84" y="35"/>
                  <a:pt x="77" y="34"/>
                </a:cubicBezTo>
                <a:cubicBezTo>
                  <a:pt x="72" y="32"/>
                  <a:pt x="56" y="39"/>
                  <a:pt x="66" y="23"/>
                </a:cubicBezTo>
                <a:cubicBezTo>
                  <a:pt x="83" y="27"/>
                  <a:pt x="100" y="24"/>
                  <a:pt x="117" y="25"/>
                </a:cubicBezTo>
                <a:cubicBezTo>
                  <a:pt x="124" y="23"/>
                  <a:pt x="131" y="24"/>
                  <a:pt x="136" y="19"/>
                </a:cubicBezTo>
                <a:close/>
              </a:path>
            </a:pathLst>
          </a:custGeom>
          <a:solidFill>
            <a:srgbClr val="45C1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6" name="Freeform 102"/>
          <p:cNvSpPr>
            <a:spLocks/>
          </p:cNvSpPr>
          <p:nvPr/>
        </p:nvSpPr>
        <p:spPr bwMode="auto">
          <a:xfrm>
            <a:off x="4935538" y="1898650"/>
            <a:ext cx="425450" cy="490538"/>
          </a:xfrm>
          <a:custGeom>
            <a:avLst/>
            <a:gdLst>
              <a:gd name="T0" fmla="*/ 28 w 155"/>
              <a:gd name="T1" fmla="*/ 110 h 178"/>
              <a:gd name="T2" fmla="*/ 1 w 155"/>
              <a:gd name="T3" fmla="*/ 68 h 178"/>
              <a:gd name="T4" fmla="*/ 25 w 155"/>
              <a:gd name="T5" fmla="*/ 0 h 178"/>
              <a:gd name="T6" fmla="*/ 24 w 155"/>
              <a:gd name="T7" fmla="*/ 21 h 178"/>
              <a:gd name="T8" fmla="*/ 29 w 155"/>
              <a:gd name="T9" fmla="*/ 89 h 178"/>
              <a:gd name="T10" fmla="*/ 48 w 155"/>
              <a:gd name="T11" fmla="*/ 118 h 178"/>
              <a:gd name="T12" fmla="*/ 60 w 155"/>
              <a:gd name="T13" fmla="*/ 130 h 178"/>
              <a:gd name="T14" fmla="*/ 88 w 155"/>
              <a:gd name="T15" fmla="*/ 156 h 178"/>
              <a:gd name="T16" fmla="*/ 122 w 155"/>
              <a:gd name="T17" fmla="*/ 151 h 178"/>
              <a:gd name="T18" fmla="*/ 150 w 155"/>
              <a:gd name="T19" fmla="*/ 166 h 178"/>
              <a:gd name="T20" fmla="*/ 154 w 155"/>
              <a:gd name="T21" fmla="*/ 176 h 178"/>
              <a:gd name="T22" fmla="*/ 138 w 155"/>
              <a:gd name="T23" fmla="*/ 173 h 178"/>
              <a:gd name="T24" fmla="*/ 106 w 155"/>
              <a:gd name="T25" fmla="*/ 169 h 178"/>
              <a:gd name="T26" fmla="*/ 71 w 155"/>
              <a:gd name="T27" fmla="*/ 158 h 178"/>
              <a:gd name="T28" fmla="*/ 28 w 155"/>
              <a:gd name="T29" fmla="*/ 110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5" h="178">
                <a:moveTo>
                  <a:pt x="28" y="110"/>
                </a:moveTo>
                <a:cubicBezTo>
                  <a:pt x="22" y="94"/>
                  <a:pt x="0" y="87"/>
                  <a:pt x="1" y="68"/>
                </a:cubicBezTo>
                <a:cubicBezTo>
                  <a:pt x="1" y="43"/>
                  <a:pt x="1" y="17"/>
                  <a:pt x="25" y="0"/>
                </a:cubicBezTo>
                <a:cubicBezTo>
                  <a:pt x="29" y="8"/>
                  <a:pt x="25" y="15"/>
                  <a:pt x="24" y="21"/>
                </a:cubicBezTo>
                <a:cubicBezTo>
                  <a:pt x="6" y="53"/>
                  <a:pt x="6" y="59"/>
                  <a:pt x="29" y="89"/>
                </a:cubicBezTo>
                <a:cubicBezTo>
                  <a:pt x="36" y="98"/>
                  <a:pt x="41" y="108"/>
                  <a:pt x="48" y="118"/>
                </a:cubicBezTo>
                <a:cubicBezTo>
                  <a:pt x="52" y="122"/>
                  <a:pt x="56" y="126"/>
                  <a:pt x="60" y="130"/>
                </a:cubicBezTo>
                <a:cubicBezTo>
                  <a:pt x="70" y="138"/>
                  <a:pt x="74" y="152"/>
                  <a:pt x="88" y="156"/>
                </a:cubicBezTo>
                <a:cubicBezTo>
                  <a:pt x="100" y="158"/>
                  <a:pt x="111" y="155"/>
                  <a:pt x="122" y="151"/>
                </a:cubicBezTo>
                <a:cubicBezTo>
                  <a:pt x="135" y="150"/>
                  <a:pt x="141" y="161"/>
                  <a:pt x="150" y="166"/>
                </a:cubicBezTo>
                <a:cubicBezTo>
                  <a:pt x="153" y="169"/>
                  <a:pt x="155" y="172"/>
                  <a:pt x="154" y="176"/>
                </a:cubicBezTo>
                <a:cubicBezTo>
                  <a:pt x="148" y="176"/>
                  <a:pt x="141" y="178"/>
                  <a:pt x="138" y="173"/>
                </a:cubicBezTo>
                <a:cubicBezTo>
                  <a:pt x="129" y="157"/>
                  <a:pt x="119" y="161"/>
                  <a:pt x="106" y="169"/>
                </a:cubicBezTo>
                <a:cubicBezTo>
                  <a:pt x="92" y="178"/>
                  <a:pt x="81" y="165"/>
                  <a:pt x="71" y="158"/>
                </a:cubicBezTo>
                <a:cubicBezTo>
                  <a:pt x="54" y="146"/>
                  <a:pt x="40" y="129"/>
                  <a:pt x="28" y="110"/>
                </a:cubicBezTo>
                <a:close/>
              </a:path>
            </a:pathLst>
          </a:custGeom>
          <a:solidFill>
            <a:srgbClr val="66C2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7" name="Freeform 103"/>
          <p:cNvSpPr>
            <a:spLocks/>
          </p:cNvSpPr>
          <p:nvPr/>
        </p:nvSpPr>
        <p:spPr bwMode="auto">
          <a:xfrm>
            <a:off x="5661026" y="2308225"/>
            <a:ext cx="354013" cy="130175"/>
          </a:xfrm>
          <a:custGeom>
            <a:avLst/>
            <a:gdLst>
              <a:gd name="T0" fmla="*/ 18 w 129"/>
              <a:gd name="T1" fmla="*/ 1 h 47"/>
              <a:gd name="T2" fmla="*/ 129 w 129"/>
              <a:gd name="T3" fmla="*/ 33 h 47"/>
              <a:gd name="T4" fmla="*/ 116 w 129"/>
              <a:gd name="T5" fmla="*/ 35 h 47"/>
              <a:gd name="T6" fmla="*/ 91 w 129"/>
              <a:gd name="T7" fmla="*/ 37 h 47"/>
              <a:gd name="T8" fmla="*/ 56 w 129"/>
              <a:gd name="T9" fmla="*/ 42 h 47"/>
              <a:gd name="T10" fmla="*/ 30 w 129"/>
              <a:gd name="T11" fmla="*/ 45 h 47"/>
              <a:gd name="T12" fmla="*/ 3 w 129"/>
              <a:gd name="T13" fmla="*/ 27 h 47"/>
              <a:gd name="T14" fmla="*/ 18 w 129"/>
              <a:gd name="T15" fmla="*/ 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47">
                <a:moveTo>
                  <a:pt x="18" y="1"/>
                </a:moveTo>
                <a:cubicBezTo>
                  <a:pt x="53" y="17"/>
                  <a:pt x="91" y="28"/>
                  <a:pt x="129" y="33"/>
                </a:cubicBezTo>
                <a:cubicBezTo>
                  <a:pt x="125" y="34"/>
                  <a:pt x="120" y="34"/>
                  <a:pt x="116" y="35"/>
                </a:cubicBezTo>
                <a:cubicBezTo>
                  <a:pt x="108" y="40"/>
                  <a:pt x="100" y="39"/>
                  <a:pt x="91" y="37"/>
                </a:cubicBezTo>
                <a:cubicBezTo>
                  <a:pt x="79" y="35"/>
                  <a:pt x="67" y="35"/>
                  <a:pt x="56" y="42"/>
                </a:cubicBezTo>
                <a:cubicBezTo>
                  <a:pt x="47" y="43"/>
                  <a:pt x="38" y="38"/>
                  <a:pt x="30" y="45"/>
                </a:cubicBezTo>
                <a:cubicBezTo>
                  <a:pt x="16" y="47"/>
                  <a:pt x="8" y="39"/>
                  <a:pt x="3" y="27"/>
                </a:cubicBezTo>
                <a:cubicBezTo>
                  <a:pt x="0" y="1"/>
                  <a:pt x="0" y="0"/>
                  <a:pt x="18" y="1"/>
                </a:cubicBezTo>
                <a:close/>
              </a:path>
            </a:pathLst>
          </a:custGeom>
          <a:solidFill>
            <a:srgbClr val="F1ED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8" name="Freeform 104"/>
          <p:cNvSpPr>
            <a:spLocks/>
          </p:cNvSpPr>
          <p:nvPr/>
        </p:nvSpPr>
        <p:spPr bwMode="auto">
          <a:xfrm>
            <a:off x="5348288" y="2349500"/>
            <a:ext cx="477838" cy="115888"/>
          </a:xfrm>
          <a:custGeom>
            <a:avLst/>
            <a:gdLst>
              <a:gd name="T0" fmla="*/ 146 w 174"/>
              <a:gd name="T1" fmla="*/ 26 h 42"/>
              <a:gd name="T2" fmla="*/ 168 w 174"/>
              <a:gd name="T3" fmla="*/ 26 h 42"/>
              <a:gd name="T4" fmla="*/ 172 w 174"/>
              <a:gd name="T5" fmla="*/ 33 h 42"/>
              <a:gd name="T6" fmla="*/ 105 w 174"/>
              <a:gd name="T7" fmla="*/ 40 h 42"/>
              <a:gd name="T8" fmla="*/ 77 w 174"/>
              <a:gd name="T9" fmla="*/ 34 h 42"/>
              <a:gd name="T10" fmla="*/ 4 w 174"/>
              <a:gd name="T11" fmla="*/ 12 h 42"/>
              <a:gd name="T12" fmla="*/ 0 w 174"/>
              <a:gd name="T13" fmla="*/ 5 h 42"/>
              <a:gd name="T14" fmla="*/ 16 w 174"/>
              <a:gd name="T15" fmla="*/ 1 h 42"/>
              <a:gd name="T16" fmla="*/ 51 w 174"/>
              <a:gd name="T17" fmla="*/ 6 h 42"/>
              <a:gd name="T18" fmla="*/ 81 w 174"/>
              <a:gd name="T19" fmla="*/ 23 h 42"/>
              <a:gd name="T20" fmla="*/ 146 w 174"/>
              <a:gd name="T21" fmla="*/ 26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4" h="42">
                <a:moveTo>
                  <a:pt x="146" y="26"/>
                </a:moveTo>
                <a:cubicBezTo>
                  <a:pt x="153" y="14"/>
                  <a:pt x="161" y="22"/>
                  <a:pt x="168" y="26"/>
                </a:cubicBezTo>
                <a:cubicBezTo>
                  <a:pt x="173" y="26"/>
                  <a:pt x="174" y="29"/>
                  <a:pt x="172" y="33"/>
                </a:cubicBezTo>
                <a:cubicBezTo>
                  <a:pt x="150" y="39"/>
                  <a:pt x="127" y="37"/>
                  <a:pt x="105" y="40"/>
                </a:cubicBezTo>
                <a:cubicBezTo>
                  <a:pt x="95" y="42"/>
                  <a:pt x="84" y="40"/>
                  <a:pt x="77" y="34"/>
                </a:cubicBezTo>
                <a:cubicBezTo>
                  <a:pt x="56" y="15"/>
                  <a:pt x="28" y="18"/>
                  <a:pt x="4" y="12"/>
                </a:cubicBezTo>
                <a:cubicBezTo>
                  <a:pt x="3" y="9"/>
                  <a:pt x="1" y="7"/>
                  <a:pt x="0" y="5"/>
                </a:cubicBezTo>
                <a:cubicBezTo>
                  <a:pt x="5" y="0"/>
                  <a:pt x="11" y="0"/>
                  <a:pt x="16" y="1"/>
                </a:cubicBezTo>
                <a:cubicBezTo>
                  <a:pt x="28" y="5"/>
                  <a:pt x="39" y="9"/>
                  <a:pt x="51" y="6"/>
                </a:cubicBezTo>
                <a:cubicBezTo>
                  <a:pt x="66" y="3"/>
                  <a:pt x="69" y="21"/>
                  <a:pt x="81" y="23"/>
                </a:cubicBezTo>
                <a:cubicBezTo>
                  <a:pt x="103" y="32"/>
                  <a:pt x="124" y="31"/>
                  <a:pt x="146" y="26"/>
                </a:cubicBezTo>
                <a:close/>
              </a:path>
            </a:pathLst>
          </a:custGeom>
          <a:solidFill>
            <a:srgbClr val="CCB2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9" name="Freeform 105"/>
          <p:cNvSpPr>
            <a:spLocks/>
          </p:cNvSpPr>
          <p:nvPr/>
        </p:nvSpPr>
        <p:spPr bwMode="auto">
          <a:xfrm>
            <a:off x="5808663" y="2374900"/>
            <a:ext cx="171450" cy="79375"/>
          </a:xfrm>
          <a:custGeom>
            <a:avLst/>
            <a:gdLst>
              <a:gd name="T0" fmla="*/ 4 w 62"/>
              <a:gd name="T1" fmla="*/ 24 h 29"/>
              <a:gd name="T2" fmla="*/ 0 w 62"/>
              <a:gd name="T3" fmla="*/ 17 h 29"/>
              <a:gd name="T4" fmla="*/ 32 w 62"/>
              <a:gd name="T5" fmla="*/ 8 h 29"/>
              <a:gd name="T6" fmla="*/ 62 w 62"/>
              <a:gd name="T7" fmla="*/ 11 h 29"/>
              <a:gd name="T8" fmla="*/ 54 w 62"/>
              <a:gd name="T9" fmla="*/ 20 h 29"/>
              <a:gd name="T10" fmla="*/ 4 w 62"/>
              <a:gd name="T11" fmla="*/ 2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29">
                <a:moveTo>
                  <a:pt x="4" y="24"/>
                </a:moveTo>
                <a:cubicBezTo>
                  <a:pt x="3" y="21"/>
                  <a:pt x="2" y="19"/>
                  <a:pt x="0" y="17"/>
                </a:cubicBezTo>
                <a:cubicBezTo>
                  <a:pt x="7" y="0"/>
                  <a:pt x="22" y="7"/>
                  <a:pt x="32" y="8"/>
                </a:cubicBezTo>
                <a:cubicBezTo>
                  <a:pt x="42" y="9"/>
                  <a:pt x="52" y="10"/>
                  <a:pt x="62" y="11"/>
                </a:cubicBezTo>
                <a:cubicBezTo>
                  <a:pt x="61" y="15"/>
                  <a:pt x="57" y="20"/>
                  <a:pt x="54" y="20"/>
                </a:cubicBezTo>
                <a:cubicBezTo>
                  <a:pt x="37" y="15"/>
                  <a:pt x="21" y="29"/>
                  <a:pt x="4" y="24"/>
                </a:cubicBezTo>
                <a:close/>
              </a:path>
            </a:pathLst>
          </a:custGeom>
          <a:solidFill>
            <a:srgbClr val="D9EC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0" name="Freeform 106"/>
          <p:cNvSpPr>
            <a:spLocks/>
          </p:cNvSpPr>
          <p:nvPr/>
        </p:nvSpPr>
        <p:spPr bwMode="auto">
          <a:xfrm>
            <a:off x="4941888" y="1465263"/>
            <a:ext cx="166688" cy="44450"/>
          </a:xfrm>
          <a:custGeom>
            <a:avLst/>
            <a:gdLst>
              <a:gd name="T0" fmla="*/ 56 w 61"/>
              <a:gd name="T1" fmla="*/ 15 h 16"/>
              <a:gd name="T2" fmla="*/ 14 w 61"/>
              <a:gd name="T3" fmla="*/ 15 h 16"/>
              <a:gd name="T4" fmla="*/ 0 w 61"/>
              <a:gd name="T5" fmla="*/ 8 h 16"/>
              <a:gd name="T6" fmla="*/ 41 w 61"/>
              <a:gd name="T7" fmla="*/ 0 h 16"/>
              <a:gd name="T8" fmla="*/ 56 w 61"/>
              <a:gd name="T9" fmla="*/ 15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16">
                <a:moveTo>
                  <a:pt x="56" y="15"/>
                </a:moveTo>
                <a:cubicBezTo>
                  <a:pt x="42" y="15"/>
                  <a:pt x="28" y="15"/>
                  <a:pt x="14" y="15"/>
                </a:cubicBezTo>
                <a:cubicBezTo>
                  <a:pt x="8" y="15"/>
                  <a:pt x="1" y="16"/>
                  <a:pt x="0" y="8"/>
                </a:cubicBezTo>
                <a:cubicBezTo>
                  <a:pt x="13" y="1"/>
                  <a:pt x="27" y="0"/>
                  <a:pt x="41" y="0"/>
                </a:cubicBezTo>
                <a:cubicBezTo>
                  <a:pt x="48" y="3"/>
                  <a:pt x="61" y="0"/>
                  <a:pt x="56" y="15"/>
                </a:cubicBezTo>
                <a:close/>
              </a:path>
            </a:pathLst>
          </a:custGeom>
          <a:solidFill>
            <a:srgbClr val="CCE8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1" name="Freeform 107"/>
          <p:cNvSpPr>
            <a:spLocks/>
          </p:cNvSpPr>
          <p:nvPr/>
        </p:nvSpPr>
        <p:spPr bwMode="auto">
          <a:xfrm>
            <a:off x="5054601" y="1446213"/>
            <a:ext cx="79375" cy="60325"/>
          </a:xfrm>
          <a:custGeom>
            <a:avLst/>
            <a:gdLst>
              <a:gd name="T0" fmla="*/ 15 w 29"/>
              <a:gd name="T1" fmla="*/ 22 h 22"/>
              <a:gd name="T2" fmla="*/ 0 w 29"/>
              <a:gd name="T3" fmla="*/ 7 h 22"/>
              <a:gd name="T4" fmla="*/ 11 w 29"/>
              <a:gd name="T5" fmla="*/ 0 h 22"/>
              <a:gd name="T6" fmla="*/ 29 w 29"/>
              <a:gd name="T7" fmla="*/ 11 h 22"/>
              <a:gd name="T8" fmla="*/ 15 w 29"/>
              <a:gd name="T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2">
                <a:moveTo>
                  <a:pt x="15" y="22"/>
                </a:moveTo>
                <a:cubicBezTo>
                  <a:pt x="16" y="11"/>
                  <a:pt x="5" y="13"/>
                  <a:pt x="0" y="7"/>
                </a:cubicBezTo>
                <a:cubicBezTo>
                  <a:pt x="4" y="5"/>
                  <a:pt x="8" y="2"/>
                  <a:pt x="11" y="0"/>
                </a:cubicBezTo>
                <a:cubicBezTo>
                  <a:pt x="18" y="3"/>
                  <a:pt x="21" y="11"/>
                  <a:pt x="29" y="11"/>
                </a:cubicBezTo>
                <a:cubicBezTo>
                  <a:pt x="29" y="20"/>
                  <a:pt x="19" y="18"/>
                  <a:pt x="15" y="22"/>
                </a:cubicBezTo>
                <a:close/>
              </a:path>
            </a:pathLst>
          </a:custGeom>
          <a:solidFill>
            <a:srgbClr val="6DC5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2" name="Freeform 108"/>
          <p:cNvSpPr>
            <a:spLocks/>
          </p:cNvSpPr>
          <p:nvPr/>
        </p:nvSpPr>
        <p:spPr bwMode="auto">
          <a:xfrm>
            <a:off x="4965701" y="2239963"/>
            <a:ext cx="63500" cy="52388"/>
          </a:xfrm>
          <a:custGeom>
            <a:avLst/>
            <a:gdLst>
              <a:gd name="T0" fmla="*/ 6 w 23"/>
              <a:gd name="T1" fmla="*/ 0 h 19"/>
              <a:gd name="T2" fmla="*/ 21 w 23"/>
              <a:gd name="T3" fmla="*/ 1 h 19"/>
              <a:gd name="T4" fmla="*/ 15 w 23"/>
              <a:gd name="T5" fmla="*/ 18 h 19"/>
              <a:gd name="T6" fmla="*/ 7 w 23"/>
              <a:gd name="T7" fmla="*/ 16 h 19"/>
              <a:gd name="T8" fmla="*/ 6 w 23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19">
                <a:moveTo>
                  <a:pt x="6" y="0"/>
                </a:moveTo>
                <a:cubicBezTo>
                  <a:pt x="11" y="1"/>
                  <a:pt x="16" y="1"/>
                  <a:pt x="21" y="1"/>
                </a:cubicBezTo>
                <a:cubicBezTo>
                  <a:pt x="21" y="8"/>
                  <a:pt x="23" y="15"/>
                  <a:pt x="15" y="18"/>
                </a:cubicBezTo>
                <a:cubicBezTo>
                  <a:pt x="13" y="19"/>
                  <a:pt x="9" y="18"/>
                  <a:pt x="7" y="16"/>
                </a:cubicBezTo>
                <a:cubicBezTo>
                  <a:pt x="0" y="11"/>
                  <a:pt x="4" y="6"/>
                  <a:pt x="6" y="0"/>
                </a:cubicBezTo>
                <a:close/>
              </a:path>
            </a:pathLst>
          </a:custGeom>
          <a:solidFill>
            <a:srgbClr val="C1E4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3" name="Freeform 109"/>
          <p:cNvSpPr>
            <a:spLocks/>
          </p:cNvSpPr>
          <p:nvPr/>
        </p:nvSpPr>
        <p:spPr bwMode="auto">
          <a:xfrm>
            <a:off x="4840288" y="1747838"/>
            <a:ext cx="41275" cy="39688"/>
          </a:xfrm>
          <a:custGeom>
            <a:avLst/>
            <a:gdLst>
              <a:gd name="T0" fmla="*/ 5 w 15"/>
              <a:gd name="T1" fmla="*/ 0 h 14"/>
              <a:gd name="T2" fmla="*/ 14 w 15"/>
              <a:gd name="T3" fmla="*/ 8 h 14"/>
              <a:gd name="T4" fmla="*/ 7 w 15"/>
              <a:gd name="T5" fmla="*/ 14 h 14"/>
              <a:gd name="T6" fmla="*/ 1 w 15"/>
              <a:gd name="T7" fmla="*/ 4 h 14"/>
              <a:gd name="T8" fmla="*/ 5 w 15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5" y="0"/>
                </a:moveTo>
                <a:cubicBezTo>
                  <a:pt x="10" y="1"/>
                  <a:pt x="15" y="2"/>
                  <a:pt x="14" y="8"/>
                </a:cubicBezTo>
                <a:cubicBezTo>
                  <a:pt x="14" y="12"/>
                  <a:pt x="11" y="14"/>
                  <a:pt x="7" y="14"/>
                </a:cubicBezTo>
                <a:cubicBezTo>
                  <a:pt x="0" y="14"/>
                  <a:pt x="1" y="8"/>
                  <a:pt x="1" y="4"/>
                </a:cubicBezTo>
                <a:cubicBezTo>
                  <a:pt x="2" y="2"/>
                  <a:pt x="3" y="1"/>
                  <a:pt x="5" y="0"/>
                </a:cubicBezTo>
                <a:close/>
              </a:path>
            </a:pathLst>
          </a:custGeom>
          <a:solidFill>
            <a:srgbClr val="B1DE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4" name="Freeform 110"/>
          <p:cNvSpPr>
            <a:spLocks/>
          </p:cNvSpPr>
          <p:nvPr/>
        </p:nvSpPr>
        <p:spPr bwMode="auto">
          <a:xfrm>
            <a:off x="5281613" y="1465263"/>
            <a:ext cx="417513" cy="719138"/>
          </a:xfrm>
          <a:custGeom>
            <a:avLst/>
            <a:gdLst>
              <a:gd name="T0" fmla="*/ 78 w 152"/>
              <a:gd name="T1" fmla="*/ 0 h 262"/>
              <a:gd name="T2" fmla="*/ 152 w 152"/>
              <a:gd name="T3" fmla="*/ 15 h 262"/>
              <a:gd name="T4" fmla="*/ 137 w 152"/>
              <a:gd name="T5" fmla="*/ 60 h 262"/>
              <a:gd name="T6" fmla="*/ 134 w 152"/>
              <a:gd name="T7" fmla="*/ 66 h 262"/>
              <a:gd name="T8" fmla="*/ 107 w 152"/>
              <a:gd name="T9" fmla="*/ 107 h 262"/>
              <a:gd name="T10" fmla="*/ 100 w 152"/>
              <a:gd name="T11" fmla="*/ 127 h 262"/>
              <a:gd name="T12" fmla="*/ 95 w 152"/>
              <a:gd name="T13" fmla="*/ 186 h 262"/>
              <a:gd name="T14" fmla="*/ 109 w 152"/>
              <a:gd name="T15" fmla="*/ 194 h 262"/>
              <a:gd name="T16" fmla="*/ 128 w 152"/>
              <a:gd name="T17" fmla="*/ 216 h 262"/>
              <a:gd name="T18" fmla="*/ 130 w 152"/>
              <a:gd name="T19" fmla="*/ 231 h 262"/>
              <a:gd name="T20" fmla="*/ 117 w 152"/>
              <a:gd name="T21" fmla="*/ 226 h 262"/>
              <a:gd name="T22" fmla="*/ 97 w 152"/>
              <a:gd name="T23" fmla="*/ 207 h 262"/>
              <a:gd name="T24" fmla="*/ 85 w 152"/>
              <a:gd name="T25" fmla="*/ 207 h 262"/>
              <a:gd name="T26" fmla="*/ 75 w 152"/>
              <a:gd name="T27" fmla="*/ 207 h 262"/>
              <a:gd name="T28" fmla="*/ 65 w 152"/>
              <a:gd name="T29" fmla="*/ 224 h 262"/>
              <a:gd name="T30" fmla="*/ 69 w 152"/>
              <a:gd name="T31" fmla="*/ 259 h 262"/>
              <a:gd name="T32" fmla="*/ 60 w 152"/>
              <a:gd name="T33" fmla="*/ 260 h 262"/>
              <a:gd name="T34" fmla="*/ 42 w 152"/>
              <a:gd name="T35" fmla="*/ 254 h 262"/>
              <a:gd name="T36" fmla="*/ 44 w 152"/>
              <a:gd name="T37" fmla="*/ 199 h 262"/>
              <a:gd name="T38" fmla="*/ 60 w 152"/>
              <a:gd name="T39" fmla="*/ 167 h 262"/>
              <a:gd name="T40" fmla="*/ 77 w 152"/>
              <a:gd name="T41" fmla="*/ 150 h 262"/>
              <a:gd name="T42" fmla="*/ 70 w 152"/>
              <a:gd name="T43" fmla="*/ 132 h 262"/>
              <a:gd name="T44" fmla="*/ 49 w 152"/>
              <a:gd name="T45" fmla="*/ 130 h 262"/>
              <a:gd name="T46" fmla="*/ 16 w 152"/>
              <a:gd name="T47" fmla="*/ 130 h 262"/>
              <a:gd name="T48" fmla="*/ 0 w 152"/>
              <a:gd name="T49" fmla="*/ 121 h 262"/>
              <a:gd name="T50" fmla="*/ 13 w 152"/>
              <a:gd name="T51" fmla="*/ 107 h 262"/>
              <a:gd name="T52" fmla="*/ 50 w 152"/>
              <a:gd name="T53" fmla="*/ 98 h 262"/>
              <a:gd name="T54" fmla="*/ 85 w 152"/>
              <a:gd name="T55" fmla="*/ 87 h 262"/>
              <a:gd name="T56" fmla="*/ 64 w 152"/>
              <a:gd name="T57" fmla="*/ 89 h 262"/>
              <a:gd name="T58" fmla="*/ 46 w 152"/>
              <a:gd name="T59" fmla="*/ 83 h 262"/>
              <a:gd name="T60" fmla="*/ 55 w 152"/>
              <a:gd name="T61" fmla="*/ 69 h 262"/>
              <a:gd name="T62" fmla="*/ 108 w 152"/>
              <a:gd name="T63" fmla="*/ 35 h 262"/>
              <a:gd name="T64" fmla="*/ 89 w 152"/>
              <a:gd name="T65" fmla="*/ 29 h 262"/>
              <a:gd name="T66" fmla="*/ 71 w 152"/>
              <a:gd name="T67" fmla="*/ 18 h 262"/>
              <a:gd name="T68" fmla="*/ 78 w 152"/>
              <a:gd name="T69" fmla="*/ 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2" h="262">
                <a:moveTo>
                  <a:pt x="78" y="0"/>
                </a:moveTo>
                <a:cubicBezTo>
                  <a:pt x="104" y="1"/>
                  <a:pt x="128" y="7"/>
                  <a:pt x="152" y="15"/>
                </a:cubicBezTo>
                <a:cubicBezTo>
                  <a:pt x="143" y="28"/>
                  <a:pt x="129" y="40"/>
                  <a:pt x="137" y="60"/>
                </a:cubicBezTo>
                <a:cubicBezTo>
                  <a:pt x="139" y="63"/>
                  <a:pt x="138" y="66"/>
                  <a:pt x="134" y="66"/>
                </a:cubicBezTo>
                <a:cubicBezTo>
                  <a:pt x="107" y="67"/>
                  <a:pt x="112" y="91"/>
                  <a:pt x="107" y="107"/>
                </a:cubicBezTo>
                <a:cubicBezTo>
                  <a:pt x="105" y="114"/>
                  <a:pt x="105" y="120"/>
                  <a:pt x="100" y="127"/>
                </a:cubicBezTo>
                <a:cubicBezTo>
                  <a:pt x="86" y="145"/>
                  <a:pt x="87" y="165"/>
                  <a:pt x="95" y="186"/>
                </a:cubicBezTo>
                <a:cubicBezTo>
                  <a:pt x="97" y="191"/>
                  <a:pt x="102" y="194"/>
                  <a:pt x="109" y="194"/>
                </a:cubicBezTo>
                <a:cubicBezTo>
                  <a:pt x="122" y="194"/>
                  <a:pt x="137" y="195"/>
                  <a:pt x="128" y="216"/>
                </a:cubicBezTo>
                <a:cubicBezTo>
                  <a:pt x="126" y="220"/>
                  <a:pt x="129" y="226"/>
                  <a:pt x="130" y="231"/>
                </a:cubicBezTo>
                <a:cubicBezTo>
                  <a:pt x="124" y="233"/>
                  <a:pt x="121" y="228"/>
                  <a:pt x="117" y="226"/>
                </a:cubicBezTo>
                <a:cubicBezTo>
                  <a:pt x="111" y="219"/>
                  <a:pt x="108" y="209"/>
                  <a:pt x="97" y="207"/>
                </a:cubicBezTo>
                <a:cubicBezTo>
                  <a:pt x="93" y="206"/>
                  <a:pt x="89" y="207"/>
                  <a:pt x="85" y="207"/>
                </a:cubicBezTo>
                <a:cubicBezTo>
                  <a:pt x="82" y="207"/>
                  <a:pt x="78" y="207"/>
                  <a:pt x="75" y="207"/>
                </a:cubicBezTo>
                <a:cubicBezTo>
                  <a:pt x="62" y="207"/>
                  <a:pt x="63" y="215"/>
                  <a:pt x="65" y="224"/>
                </a:cubicBezTo>
                <a:cubicBezTo>
                  <a:pt x="67" y="235"/>
                  <a:pt x="75" y="246"/>
                  <a:pt x="69" y="259"/>
                </a:cubicBezTo>
                <a:cubicBezTo>
                  <a:pt x="67" y="262"/>
                  <a:pt x="64" y="262"/>
                  <a:pt x="60" y="260"/>
                </a:cubicBezTo>
                <a:cubicBezTo>
                  <a:pt x="54" y="258"/>
                  <a:pt x="50" y="250"/>
                  <a:pt x="42" y="254"/>
                </a:cubicBezTo>
                <a:cubicBezTo>
                  <a:pt x="25" y="227"/>
                  <a:pt x="24" y="224"/>
                  <a:pt x="44" y="199"/>
                </a:cubicBezTo>
                <a:cubicBezTo>
                  <a:pt x="52" y="189"/>
                  <a:pt x="55" y="177"/>
                  <a:pt x="60" y="167"/>
                </a:cubicBezTo>
                <a:cubicBezTo>
                  <a:pt x="65" y="161"/>
                  <a:pt x="61" y="146"/>
                  <a:pt x="77" y="150"/>
                </a:cubicBezTo>
                <a:cubicBezTo>
                  <a:pt x="81" y="151"/>
                  <a:pt x="78" y="135"/>
                  <a:pt x="70" y="132"/>
                </a:cubicBezTo>
                <a:cubicBezTo>
                  <a:pt x="63" y="129"/>
                  <a:pt x="56" y="130"/>
                  <a:pt x="49" y="130"/>
                </a:cubicBezTo>
                <a:cubicBezTo>
                  <a:pt x="38" y="130"/>
                  <a:pt x="27" y="130"/>
                  <a:pt x="16" y="130"/>
                </a:cubicBezTo>
                <a:cubicBezTo>
                  <a:pt x="9" y="129"/>
                  <a:pt x="1" y="130"/>
                  <a:pt x="0" y="121"/>
                </a:cubicBezTo>
                <a:cubicBezTo>
                  <a:pt x="0" y="113"/>
                  <a:pt x="6" y="109"/>
                  <a:pt x="13" y="107"/>
                </a:cubicBezTo>
                <a:cubicBezTo>
                  <a:pt x="25" y="104"/>
                  <a:pt x="37" y="99"/>
                  <a:pt x="50" y="98"/>
                </a:cubicBezTo>
                <a:cubicBezTo>
                  <a:pt x="61" y="97"/>
                  <a:pt x="72" y="93"/>
                  <a:pt x="85" y="87"/>
                </a:cubicBezTo>
                <a:cubicBezTo>
                  <a:pt x="76" y="88"/>
                  <a:pt x="70" y="90"/>
                  <a:pt x="64" y="89"/>
                </a:cubicBezTo>
                <a:cubicBezTo>
                  <a:pt x="57" y="89"/>
                  <a:pt x="48" y="91"/>
                  <a:pt x="46" y="83"/>
                </a:cubicBezTo>
                <a:cubicBezTo>
                  <a:pt x="44" y="77"/>
                  <a:pt x="52" y="73"/>
                  <a:pt x="55" y="69"/>
                </a:cubicBezTo>
                <a:cubicBezTo>
                  <a:pt x="70" y="53"/>
                  <a:pt x="92" y="49"/>
                  <a:pt x="108" y="35"/>
                </a:cubicBezTo>
                <a:cubicBezTo>
                  <a:pt x="103" y="26"/>
                  <a:pt x="96" y="27"/>
                  <a:pt x="89" y="29"/>
                </a:cubicBezTo>
                <a:cubicBezTo>
                  <a:pt x="80" y="29"/>
                  <a:pt x="76" y="23"/>
                  <a:pt x="71" y="18"/>
                </a:cubicBezTo>
                <a:cubicBezTo>
                  <a:pt x="60" y="6"/>
                  <a:pt x="69" y="3"/>
                  <a:pt x="78" y="0"/>
                </a:cubicBezTo>
                <a:close/>
              </a:path>
            </a:pathLst>
          </a:custGeom>
          <a:solidFill>
            <a:srgbClr val="F5A7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5" name="Freeform 111"/>
          <p:cNvSpPr>
            <a:spLocks/>
          </p:cNvSpPr>
          <p:nvPr/>
        </p:nvSpPr>
        <p:spPr bwMode="auto">
          <a:xfrm>
            <a:off x="6507163" y="1731963"/>
            <a:ext cx="395288" cy="176213"/>
          </a:xfrm>
          <a:custGeom>
            <a:avLst/>
            <a:gdLst>
              <a:gd name="T0" fmla="*/ 11 w 144"/>
              <a:gd name="T1" fmla="*/ 9 h 64"/>
              <a:gd name="T2" fmla="*/ 36 w 144"/>
              <a:gd name="T3" fmla="*/ 10 h 64"/>
              <a:gd name="T4" fmla="*/ 110 w 144"/>
              <a:gd name="T5" fmla="*/ 19 h 64"/>
              <a:gd name="T6" fmla="*/ 139 w 144"/>
              <a:gd name="T7" fmla="*/ 21 h 64"/>
              <a:gd name="T8" fmla="*/ 135 w 144"/>
              <a:gd name="T9" fmla="*/ 50 h 64"/>
              <a:gd name="T10" fmla="*/ 7 w 144"/>
              <a:gd name="T11" fmla="*/ 46 h 64"/>
              <a:gd name="T12" fmla="*/ 11 w 144"/>
              <a:gd name="T13" fmla="*/ 9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" h="64">
                <a:moveTo>
                  <a:pt x="11" y="9"/>
                </a:moveTo>
                <a:cubicBezTo>
                  <a:pt x="19" y="0"/>
                  <a:pt x="28" y="6"/>
                  <a:pt x="36" y="10"/>
                </a:cubicBezTo>
                <a:cubicBezTo>
                  <a:pt x="59" y="24"/>
                  <a:pt x="85" y="22"/>
                  <a:pt x="110" y="19"/>
                </a:cubicBezTo>
                <a:cubicBezTo>
                  <a:pt x="120" y="18"/>
                  <a:pt x="132" y="11"/>
                  <a:pt x="139" y="21"/>
                </a:cubicBezTo>
                <a:cubicBezTo>
                  <a:pt x="144" y="29"/>
                  <a:pt x="139" y="41"/>
                  <a:pt x="135" y="50"/>
                </a:cubicBezTo>
                <a:cubicBezTo>
                  <a:pt x="92" y="60"/>
                  <a:pt x="49" y="64"/>
                  <a:pt x="7" y="46"/>
                </a:cubicBezTo>
                <a:cubicBezTo>
                  <a:pt x="0" y="33"/>
                  <a:pt x="12" y="22"/>
                  <a:pt x="11" y="9"/>
                </a:cubicBezTo>
                <a:close/>
              </a:path>
            </a:pathLst>
          </a:custGeom>
          <a:solidFill>
            <a:srgbClr val="F28B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6" name="Freeform 112"/>
          <p:cNvSpPr>
            <a:spLocks/>
          </p:cNvSpPr>
          <p:nvPr/>
        </p:nvSpPr>
        <p:spPr bwMode="auto">
          <a:xfrm>
            <a:off x="5751513" y="1439863"/>
            <a:ext cx="452438" cy="168275"/>
          </a:xfrm>
          <a:custGeom>
            <a:avLst/>
            <a:gdLst>
              <a:gd name="T0" fmla="*/ 148 w 165"/>
              <a:gd name="T1" fmla="*/ 59 h 61"/>
              <a:gd name="T2" fmla="*/ 27 w 165"/>
              <a:gd name="T3" fmla="*/ 34 h 61"/>
              <a:gd name="T4" fmla="*/ 3 w 165"/>
              <a:gd name="T5" fmla="*/ 10 h 61"/>
              <a:gd name="T6" fmla="*/ 4 w 165"/>
              <a:gd name="T7" fmla="*/ 2 h 61"/>
              <a:gd name="T8" fmla="*/ 12 w 165"/>
              <a:gd name="T9" fmla="*/ 2 h 61"/>
              <a:gd name="T10" fmla="*/ 124 w 165"/>
              <a:gd name="T11" fmla="*/ 35 h 61"/>
              <a:gd name="T12" fmla="*/ 156 w 165"/>
              <a:gd name="T13" fmla="*/ 47 h 61"/>
              <a:gd name="T14" fmla="*/ 162 w 165"/>
              <a:gd name="T15" fmla="*/ 56 h 61"/>
              <a:gd name="T16" fmla="*/ 148 w 165"/>
              <a:gd name="T17" fmla="*/ 59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5" h="61">
                <a:moveTo>
                  <a:pt x="148" y="59"/>
                </a:moveTo>
                <a:cubicBezTo>
                  <a:pt x="108" y="58"/>
                  <a:pt x="68" y="46"/>
                  <a:pt x="27" y="34"/>
                </a:cubicBezTo>
                <a:cubicBezTo>
                  <a:pt x="15" y="30"/>
                  <a:pt x="11" y="18"/>
                  <a:pt x="3" y="10"/>
                </a:cubicBezTo>
                <a:cubicBezTo>
                  <a:pt x="2" y="8"/>
                  <a:pt x="0" y="4"/>
                  <a:pt x="4" y="2"/>
                </a:cubicBezTo>
                <a:cubicBezTo>
                  <a:pt x="7" y="0"/>
                  <a:pt x="9" y="0"/>
                  <a:pt x="12" y="2"/>
                </a:cubicBezTo>
                <a:cubicBezTo>
                  <a:pt x="47" y="20"/>
                  <a:pt x="83" y="36"/>
                  <a:pt x="124" y="35"/>
                </a:cubicBezTo>
                <a:cubicBezTo>
                  <a:pt x="135" y="35"/>
                  <a:pt x="146" y="40"/>
                  <a:pt x="156" y="47"/>
                </a:cubicBezTo>
                <a:cubicBezTo>
                  <a:pt x="159" y="49"/>
                  <a:pt x="165" y="50"/>
                  <a:pt x="162" y="56"/>
                </a:cubicBezTo>
                <a:cubicBezTo>
                  <a:pt x="160" y="60"/>
                  <a:pt x="156" y="61"/>
                  <a:pt x="148" y="59"/>
                </a:cubicBezTo>
                <a:close/>
              </a:path>
            </a:pathLst>
          </a:custGeom>
          <a:solidFill>
            <a:srgbClr val="F5A6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7" name="Freeform 113"/>
          <p:cNvSpPr>
            <a:spLocks/>
          </p:cNvSpPr>
          <p:nvPr/>
        </p:nvSpPr>
        <p:spPr bwMode="auto">
          <a:xfrm>
            <a:off x="5540376" y="2078038"/>
            <a:ext cx="219075" cy="382588"/>
          </a:xfrm>
          <a:custGeom>
            <a:avLst/>
            <a:gdLst>
              <a:gd name="T0" fmla="*/ 25 w 80"/>
              <a:gd name="T1" fmla="*/ 1 h 139"/>
              <a:gd name="T2" fmla="*/ 36 w 80"/>
              <a:gd name="T3" fmla="*/ 8 h 139"/>
              <a:gd name="T4" fmla="*/ 39 w 80"/>
              <a:gd name="T5" fmla="*/ 41 h 139"/>
              <a:gd name="T6" fmla="*/ 33 w 80"/>
              <a:gd name="T7" fmla="*/ 57 h 139"/>
              <a:gd name="T8" fmla="*/ 33 w 80"/>
              <a:gd name="T9" fmla="*/ 81 h 139"/>
              <a:gd name="T10" fmla="*/ 46 w 80"/>
              <a:gd name="T11" fmla="*/ 92 h 139"/>
              <a:gd name="T12" fmla="*/ 51 w 80"/>
              <a:gd name="T13" fmla="*/ 111 h 139"/>
              <a:gd name="T14" fmla="*/ 76 w 80"/>
              <a:gd name="T15" fmla="*/ 125 h 139"/>
              <a:gd name="T16" fmla="*/ 80 w 80"/>
              <a:gd name="T17" fmla="*/ 128 h 139"/>
              <a:gd name="T18" fmla="*/ 10 w 80"/>
              <a:gd name="T19" fmla="*/ 126 h 139"/>
              <a:gd name="T20" fmla="*/ 24 w 80"/>
              <a:gd name="T21" fmla="*/ 106 h 139"/>
              <a:gd name="T22" fmla="*/ 3 w 80"/>
              <a:gd name="T23" fmla="*/ 73 h 139"/>
              <a:gd name="T24" fmla="*/ 0 w 80"/>
              <a:gd name="T25" fmla="*/ 65 h 139"/>
              <a:gd name="T26" fmla="*/ 25 w 80"/>
              <a:gd name="T27" fmla="*/ 1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0" h="139">
                <a:moveTo>
                  <a:pt x="25" y="1"/>
                </a:moveTo>
                <a:cubicBezTo>
                  <a:pt x="31" y="0"/>
                  <a:pt x="32" y="6"/>
                  <a:pt x="36" y="8"/>
                </a:cubicBezTo>
                <a:cubicBezTo>
                  <a:pt x="37" y="19"/>
                  <a:pt x="34" y="30"/>
                  <a:pt x="39" y="41"/>
                </a:cubicBezTo>
                <a:cubicBezTo>
                  <a:pt x="41" y="47"/>
                  <a:pt x="37" y="52"/>
                  <a:pt x="33" y="57"/>
                </a:cubicBezTo>
                <a:cubicBezTo>
                  <a:pt x="27" y="65"/>
                  <a:pt x="26" y="73"/>
                  <a:pt x="33" y="81"/>
                </a:cubicBezTo>
                <a:cubicBezTo>
                  <a:pt x="41" y="80"/>
                  <a:pt x="43" y="85"/>
                  <a:pt x="46" y="92"/>
                </a:cubicBezTo>
                <a:cubicBezTo>
                  <a:pt x="49" y="98"/>
                  <a:pt x="47" y="105"/>
                  <a:pt x="51" y="111"/>
                </a:cubicBezTo>
                <a:cubicBezTo>
                  <a:pt x="56" y="121"/>
                  <a:pt x="64" y="127"/>
                  <a:pt x="76" y="125"/>
                </a:cubicBezTo>
                <a:cubicBezTo>
                  <a:pt x="77" y="126"/>
                  <a:pt x="78" y="127"/>
                  <a:pt x="80" y="128"/>
                </a:cubicBezTo>
                <a:cubicBezTo>
                  <a:pt x="56" y="132"/>
                  <a:pt x="33" y="139"/>
                  <a:pt x="10" y="126"/>
                </a:cubicBezTo>
                <a:cubicBezTo>
                  <a:pt x="12" y="117"/>
                  <a:pt x="23" y="115"/>
                  <a:pt x="24" y="106"/>
                </a:cubicBezTo>
                <a:cubicBezTo>
                  <a:pt x="22" y="92"/>
                  <a:pt x="10" y="84"/>
                  <a:pt x="3" y="73"/>
                </a:cubicBezTo>
                <a:cubicBezTo>
                  <a:pt x="1" y="70"/>
                  <a:pt x="1" y="68"/>
                  <a:pt x="0" y="65"/>
                </a:cubicBezTo>
                <a:cubicBezTo>
                  <a:pt x="6" y="43"/>
                  <a:pt x="20" y="23"/>
                  <a:pt x="25" y="1"/>
                </a:cubicBezTo>
                <a:close/>
              </a:path>
            </a:pathLst>
          </a:custGeom>
          <a:solidFill>
            <a:srgbClr val="F39E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8" name="Freeform 114"/>
          <p:cNvSpPr>
            <a:spLocks/>
          </p:cNvSpPr>
          <p:nvPr/>
        </p:nvSpPr>
        <p:spPr bwMode="auto">
          <a:xfrm>
            <a:off x="6061076" y="1427163"/>
            <a:ext cx="446088" cy="428625"/>
          </a:xfrm>
          <a:custGeom>
            <a:avLst/>
            <a:gdLst>
              <a:gd name="T0" fmla="*/ 161 w 162"/>
              <a:gd name="T1" fmla="*/ 154 h 156"/>
              <a:gd name="T2" fmla="*/ 128 w 162"/>
              <a:gd name="T3" fmla="*/ 132 h 156"/>
              <a:gd name="T4" fmla="*/ 108 w 162"/>
              <a:gd name="T5" fmla="*/ 102 h 156"/>
              <a:gd name="T6" fmla="*/ 90 w 162"/>
              <a:gd name="T7" fmla="*/ 91 h 156"/>
              <a:gd name="T8" fmla="*/ 77 w 162"/>
              <a:gd name="T9" fmla="*/ 81 h 156"/>
              <a:gd name="T10" fmla="*/ 50 w 162"/>
              <a:gd name="T11" fmla="*/ 46 h 156"/>
              <a:gd name="T12" fmla="*/ 0 w 162"/>
              <a:gd name="T13" fmla="*/ 3 h 156"/>
              <a:gd name="T14" fmla="*/ 21 w 162"/>
              <a:gd name="T15" fmla="*/ 12 h 156"/>
              <a:gd name="T16" fmla="*/ 58 w 162"/>
              <a:gd name="T17" fmla="*/ 39 h 156"/>
              <a:gd name="T18" fmla="*/ 123 w 162"/>
              <a:gd name="T19" fmla="*/ 99 h 156"/>
              <a:gd name="T20" fmla="*/ 161 w 162"/>
              <a:gd name="T21" fmla="*/ 149 h 156"/>
              <a:gd name="T22" fmla="*/ 161 w 162"/>
              <a:gd name="T23" fmla="*/ 15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2" h="156">
                <a:moveTo>
                  <a:pt x="161" y="154"/>
                </a:moveTo>
                <a:cubicBezTo>
                  <a:pt x="144" y="156"/>
                  <a:pt x="137" y="142"/>
                  <a:pt x="128" y="132"/>
                </a:cubicBezTo>
                <a:cubicBezTo>
                  <a:pt x="121" y="122"/>
                  <a:pt x="115" y="112"/>
                  <a:pt x="108" y="102"/>
                </a:cubicBezTo>
                <a:cubicBezTo>
                  <a:pt x="103" y="96"/>
                  <a:pt x="99" y="91"/>
                  <a:pt x="90" y="91"/>
                </a:cubicBezTo>
                <a:cubicBezTo>
                  <a:pt x="84" y="91"/>
                  <a:pt x="77" y="88"/>
                  <a:pt x="77" y="81"/>
                </a:cubicBezTo>
                <a:cubicBezTo>
                  <a:pt x="80" y="60"/>
                  <a:pt x="63" y="53"/>
                  <a:pt x="50" y="46"/>
                </a:cubicBezTo>
                <a:cubicBezTo>
                  <a:pt x="30" y="35"/>
                  <a:pt x="17" y="17"/>
                  <a:pt x="0" y="3"/>
                </a:cubicBezTo>
                <a:cubicBezTo>
                  <a:pt x="10" y="0"/>
                  <a:pt x="15" y="6"/>
                  <a:pt x="21" y="12"/>
                </a:cubicBezTo>
                <a:cubicBezTo>
                  <a:pt x="32" y="22"/>
                  <a:pt x="41" y="37"/>
                  <a:pt x="58" y="39"/>
                </a:cubicBezTo>
                <a:cubicBezTo>
                  <a:pt x="87" y="51"/>
                  <a:pt x="110" y="70"/>
                  <a:pt x="123" y="99"/>
                </a:cubicBezTo>
                <a:cubicBezTo>
                  <a:pt x="133" y="118"/>
                  <a:pt x="145" y="135"/>
                  <a:pt x="161" y="149"/>
                </a:cubicBezTo>
                <a:cubicBezTo>
                  <a:pt x="162" y="150"/>
                  <a:pt x="162" y="152"/>
                  <a:pt x="161" y="154"/>
                </a:cubicBezTo>
                <a:close/>
              </a:path>
            </a:pathLst>
          </a:custGeom>
          <a:solidFill>
            <a:srgbClr val="F4BF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9" name="Freeform 115"/>
          <p:cNvSpPr>
            <a:spLocks/>
          </p:cNvSpPr>
          <p:nvPr/>
        </p:nvSpPr>
        <p:spPr bwMode="auto">
          <a:xfrm>
            <a:off x="6040438" y="2130425"/>
            <a:ext cx="122238" cy="123825"/>
          </a:xfrm>
          <a:custGeom>
            <a:avLst/>
            <a:gdLst>
              <a:gd name="T0" fmla="*/ 45 w 45"/>
              <a:gd name="T1" fmla="*/ 26 h 45"/>
              <a:gd name="T2" fmla="*/ 23 w 45"/>
              <a:gd name="T3" fmla="*/ 44 h 45"/>
              <a:gd name="T4" fmla="*/ 1 w 45"/>
              <a:gd name="T5" fmla="*/ 22 h 45"/>
              <a:gd name="T6" fmla="*/ 23 w 45"/>
              <a:gd name="T7" fmla="*/ 1 h 45"/>
              <a:gd name="T8" fmla="*/ 45 w 45"/>
              <a:gd name="T9" fmla="*/ 26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45">
                <a:moveTo>
                  <a:pt x="45" y="26"/>
                </a:moveTo>
                <a:cubicBezTo>
                  <a:pt x="44" y="36"/>
                  <a:pt x="37" y="44"/>
                  <a:pt x="23" y="44"/>
                </a:cubicBezTo>
                <a:cubicBezTo>
                  <a:pt x="10" y="45"/>
                  <a:pt x="0" y="35"/>
                  <a:pt x="1" y="22"/>
                </a:cubicBezTo>
                <a:cubicBezTo>
                  <a:pt x="1" y="7"/>
                  <a:pt x="11" y="2"/>
                  <a:pt x="23" y="1"/>
                </a:cubicBezTo>
                <a:cubicBezTo>
                  <a:pt x="35" y="0"/>
                  <a:pt x="45" y="11"/>
                  <a:pt x="45" y="26"/>
                </a:cubicBezTo>
                <a:close/>
              </a:path>
            </a:pathLst>
          </a:custGeom>
          <a:solidFill>
            <a:srgbClr val="FCF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0" name="Freeform 116"/>
          <p:cNvSpPr>
            <a:spLocks/>
          </p:cNvSpPr>
          <p:nvPr/>
        </p:nvSpPr>
        <p:spPr bwMode="auto">
          <a:xfrm>
            <a:off x="5918201" y="1355725"/>
            <a:ext cx="315913" cy="185738"/>
          </a:xfrm>
          <a:custGeom>
            <a:avLst/>
            <a:gdLst>
              <a:gd name="T0" fmla="*/ 110 w 115"/>
              <a:gd name="T1" fmla="*/ 67 h 68"/>
              <a:gd name="T2" fmla="*/ 84 w 115"/>
              <a:gd name="T3" fmla="*/ 53 h 68"/>
              <a:gd name="T4" fmla="*/ 52 w 115"/>
              <a:gd name="T5" fmla="*/ 29 h 68"/>
              <a:gd name="T6" fmla="*/ 19 w 115"/>
              <a:gd name="T7" fmla="*/ 19 h 68"/>
              <a:gd name="T8" fmla="*/ 0 w 115"/>
              <a:gd name="T9" fmla="*/ 15 h 68"/>
              <a:gd name="T10" fmla="*/ 11 w 115"/>
              <a:gd name="T11" fmla="*/ 0 h 68"/>
              <a:gd name="T12" fmla="*/ 14 w 115"/>
              <a:gd name="T13" fmla="*/ 10 h 68"/>
              <a:gd name="T14" fmla="*/ 44 w 115"/>
              <a:gd name="T15" fmla="*/ 15 h 68"/>
              <a:gd name="T16" fmla="*/ 70 w 115"/>
              <a:gd name="T17" fmla="*/ 18 h 68"/>
              <a:gd name="T18" fmla="*/ 80 w 115"/>
              <a:gd name="T19" fmla="*/ 23 h 68"/>
              <a:gd name="T20" fmla="*/ 101 w 115"/>
              <a:gd name="T21" fmla="*/ 58 h 68"/>
              <a:gd name="T22" fmla="*/ 114 w 115"/>
              <a:gd name="T23" fmla="*/ 63 h 68"/>
              <a:gd name="T24" fmla="*/ 110 w 115"/>
              <a:gd name="T25" fmla="*/ 6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5" h="68">
                <a:moveTo>
                  <a:pt x="110" y="67"/>
                </a:moveTo>
                <a:cubicBezTo>
                  <a:pt x="99" y="68"/>
                  <a:pt x="92" y="60"/>
                  <a:pt x="84" y="53"/>
                </a:cubicBezTo>
                <a:cubicBezTo>
                  <a:pt x="74" y="44"/>
                  <a:pt x="67" y="32"/>
                  <a:pt x="52" y="29"/>
                </a:cubicBezTo>
                <a:cubicBezTo>
                  <a:pt x="43" y="18"/>
                  <a:pt x="30" y="21"/>
                  <a:pt x="19" y="19"/>
                </a:cubicBezTo>
                <a:cubicBezTo>
                  <a:pt x="12" y="18"/>
                  <a:pt x="5" y="20"/>
                  <a:pt x="0" y="15"/>
                </a:cubicBezTo>
                <a:cubicBezTo>
                  <a:pt x="1" y="8"/>
                  <a:pt x="6" y="3"/>
                  <a:pt x="11" y="0"/>
                </a:cubicBezTo>
                <a:cubicBezTo>
                  <a:pt x="12" y="3"/>
                  <a:pt x="12" y="8"/>
                  <a:pt x="14" y="10"/>
                </a:cubicBezTo>
                <a:cubicBezTo>
                  <a:pt x="22" y="18"/>
                  <a:pt x="34" y="13"/>
                  <a:pt x="44" y="15"/>
                </a:cubicBezTo>
                <a:cubicBezTo>
                  <a:pt x="52" y="16"/>
                  <a:pt x="58" y="32"/>
                  <a:pt x="70" y="18"/>
                </a:cubicBezTo>
                <a:cubicBezTo>
                  <a:pt x="75" y="12"/>
                  <a:pt x="83" y="18"/>
                  <a:pt x="80" y="23"/>
                </a:cubicBezTo>
                <a:cubicBezTo>
                  <a:pt x="70" y="46"/>
                  <a:pt x="91" y="48"/>
                  <a:pt x="101" y="58"/>
                </a:cubicBezTo>
                <a:cubicBezTo>
                  <a:pt x="105" y="62"/>
                  <a:pt x="110" y="62"/>
                  <a:pt x="114" y="63"/>
                </a:cubicBezTo>
                <a:cubicBezTo>
                  <a:pt x="115" y="66"/>
                  <a:pt x="114" y="67"/>
                  <a:pt x="110" y="67"/>
                </a:cubicBezTo>
                <a:close/>
              </a:path>
            </a:pathLst>
          </a:custGeom>
          <a:solidFill>
            <a:srgbClr val="9AC9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1" name="Freeform 117"/>
          <p:cNvSpPr>
            <a:spLocks/>
          </p:cNvSpPr>
          <p:nvPr/>
        </p:nvSpPr>
        <p:spPr bwMode="auto">
          <a:xfrm>
            <a:off x="6191251" y="1695450"/>
            <a:ext cx="61913" cy="71438"/>
          </a:xfrm>
          <a:custGeom>
            <a:avLst/>
            <a:gdLst>
              <a:gd name="T0" fmla="*/ 23 w 23"/>
              <a:gd name="T1" fmla="*/ 9 h 26"/>
              <a:gd name="T2" fmla="*/ 12 w 23"/>
              <a:gd name="T3" fmla="*/ 26 h 26"/>
              <a:gd name="T4" fmla="*/ 0 w 23"/>
              <a:gd name="T5" fmla="*/ 13 h 26"/>
              <a:gd name="T6" fmla="*/ 12 w 23"/>
              <a:gd name="T7" fmla="*/ 0 h 26"/>
              <a:gd name="T8" fmla="*/ 23 w 23"/>
              <a:gd name="T9" fmla="*/ 9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6">
                <a:moveTo>
                  <a:pt x="23" y="9"/>
                </a:moveTo>
                <a:cubicBezTo>
                  <a:pt x="23" y="19"/>
                  <a:pt x="21" y="25"/>
                  <a:pt x="12" y="26"/>
                </a:cubicBezTo>
                <a:cubicBezTo>
                  <a:pt x="4" y="26"/>
                  <a:pt x="0" y="21"/>
                  <a:pt x="0" y="13"/>
                </a:cubicBezTo>
                <a:cubicBezTo>
                  <a:pt x="0" y="5"/>
                  <a:pt x="4" y="1"/>
                  <a:pt x="12" y="0"/>
                </a:cubicBezTo>
                <a:cubicBezTo>
                  <a:pt x="20" y="0"/>
                  <a:pt x="23" y="4"/>
                  <a:pt x="23" y="9"/>
                </a:cubicBezTo>
                <a:close/>
              </a:path>
            </a:pathLst>
          </a:custGeom>
          <a:solidFill>
            <a:srgbClr val="FEEC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2" name="Freeform 118"/>
          <p:cNvSpPr>
            <a:spLocks/>
          </p:cNvSpPr>
          <p:nvPr/>
        </p:nvSpPr>
        <p:spPr bwMode="auto">
          <a:xfrm>
            <a:off x="5627688" y="2265363"/>
            <a:ext cx="82550" cy="117475"/>
          </a:xfrm>
          <a:custGeom>
            <a:avLst/>
            <a:gdLst>
              <a:gd name="T0" fmla="*/ 19 w 30"/>
              <a:gd name="T1" fmla="*/ 43 h 43"/>
              <a:gd name="T2" fmla="*/ 1 w 30"/>
              <a:gd name="T3" fmla="*/ 13 h 43"/>
              <a:gd name="T4" fmla="*/ 12 w 30"/>
              <a:gd name="T5" fmla="*/ 6 h 43"/>
              <a:gd name="T6" fmla="*/ 30 w 30"/>
              <a:gd name="T7" fmla="*/ 17 h 43"/>
              <a:gd name="T8" fmla="*/ 19 w 30"/>
              <a:gd name="T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43">
                <a:moveTo>
                  <a:pt x="19" y="43"/>
                </a:moveTo>
                <a:cubicBezTo>
                  <a:pt x="11" y="34"/>
                  <a:pt x="16" y="18"/>
                  <a:pt x="1" y="13"/>
                </a:cubicBezTo>
                <a:cubicBezTo>
                  <a:pt x="0" y="4"/>
                  <a:pt x="2" y="0"/>
                  <a:pt x="12" y="6"/>
                </a:cubicBezTo>
                <a:cubicBezTo>
                  <a:pt x="18" y="9"/>
                  <a:pt x="24" y="13"/>
                  <a:pt x="30" y="17"/>
                </a:cubicBezTo>
                <a:cubicBezTo>
                  <a:pt x="7" y="17"/>
                  <a:pt x="23" y="34"/>
                  <a:pt x="19" y="43"/>
                </a:cubicBezTo>
                <a:close/>
              </a:path>
            </a:pathLst>
          </a:custGeom>
          <a:solidFill>
            <a:srgbClr val="FADD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3" name="Freeform 119"/>
          <p:cNvSpPr>
            <a:spLocks/>
          </p:cNvSpPr>
          <p:nvPr/>
        </p:nvSpPr>
        <p:spPr bwMode="auto">
          <a:xfrm>
            <a:off x="6503988" y="1755775"/>
            <a:ext cx="63500" cy="103188"/>
          </a:xfrm>
          <a:custGeom>
            <a:avLst/>
            <a:gdLst>
              <a:gd name="T0" fmla="*/ 0 w 23"/>
              <a:gd name="T1" fmla="*/ 34 h 37"/>
              <a:gd name="T2" fmla="*/ 0 w 23"/>
              <a:gd name="T3" fmla="*/ 29 h 37"/>
              <a:gd name="T4" fmla="*/ 10 w 23"/>
              <a:gd name="T5" fmla="*/ 1 h 37"/>
              <a:gd name="T6" fmla="*/ 12 w 23"/>
              <a:gd name="T7" fmla="*/ 0 h 37"/>
              <a:gd name="T8" fmla="*/ 8 w 23"/>
              <a:gd name="T9" fmla="*/ 37 h 37"/>
              <a:gd name="T10" fmla="*/ 0 w 23"/>
              <a:gd name="T11" fmla="*/ 3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37">
                <a:moveTo>
                  <a:pt x="0" y="34"/>
                </a:moveTo>
                <a:cubicBezTo>
                  <a:pt x="0" y="32"/>
                  <a:pt x="0" y="31"/>
                  <a:pt x="0" y="29"/>
                </a:cubicBezTo>
                <a:cubicBezTo>
                  <a:pt x="1" y="19"/>
                  <a:pt x="6" y="11"/>
                  <a:pt x="10" y="1"/>
                </a:cubicBezTo>
                <a:cubicBezTo>
                  <a:pt x="10" y="1"/>
                  <a:pt x="12" y="0"/>
                  <a:pt x="12" y="0"/>
                </a:cubicBezTo>
                <a:cubicBezTo>
                  <a:pt x="23" y="14"/>
                  <a:pt x="7" y="25"/>
                  <a:pt x="8" y="37"/>
                </a:cubicBezTo>
                <a:cubicBezTo>
                  <a:pt x="5" y="37"/>
                  <a:pt x="2" y="37"/>
                  <a:pt x="0" y="34"/>
                </a:cubicBezTo>
                <a:close/>
              </a:path>
            </a:pathLst>
          </a:custGeom>
          <a:solidFill>
            <a:srgbClr val="F49D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4" name="Freeform 120"/>
          <p:cNvSpPr>
            <a:spLocks/>
          </p:cNvSpPr>
          <p:nvPr/>
        </p:nvSpPr>
        <p:spPr bwMode="auto">
          <a:xfrm>
            <a:off x="6262688" y="1511300"/>
            <a:ext cx="265113" cy="292100"/>
          </a:xfrm>
          <a:custGeom>
            <a:avLst/>
            <a:gdLst>
              <a:gd name="T0" fmla="*/ 96 w 97"/>
              <a:gd name="T1" fmla="*/ 66 h 106"/>
              <a:gd name="T2" fmla="*/ 92 w 97"/>
              <a:gd name="T3" fmla="*/ 86 h 106"/>
              <a:gd name="T4" fmla="*/ 92 w 97"/>
              <a:gd name="T5" fmla="*/ 98 h 106"/>
              <a:gd name="T6" fmla="*/ 80 w 97"/>
              <a:gd name="T7" fmla="*/ 100 h 106"/>
              <a:gd name="T8" fmla="*/ 46 w 97"/>
              <a:gd name="T9" fmla="*/ 61 h 106"/>
              <a:gd name="T10" fmla="*/ 11 w 97"/>
              <a:gd name="T11" fmla="*/ 19 h 106"/>
              <a:gd name="T12" fmla="*/ 14 w 97"/>
              <a:gd name="T13" fmla="*/ 5 h 106"/>
              <a:gd name="T14" fmla="*/ 16 w 97"/>
              <a:gd name="T15" fmla="*/ 7 h 106"/>
              <a:gd name="T16" fmla="*/ 70 w 97"/>
              <a:gd name="T17" fmla="*/ 28 h 106"/>
              <a:gd name="T18" fmla="*/ 79 w 97"/>
              <a:gd name="T19" fmla="*/ 39 h 106"/>
              <a:gd name="T20" fmla="*/ 96 w 97"/>
              <a:gd name="T21" fmla="*/ 6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" h="106">
                <a:moveTo>
                  <a:pt x="96" y="66"/>
                </a:moveTo>
                <a:cubicBezTo>
                  <a:pt x="97" y="73"/>
                  <a:pt x="93" y="79"/>
                  <a:pt x="92" y="86"/>
                </a:cubicBezTo>
                <a:cubicBezTo>
                  <a:pt x="94" y="90"/>
                  <a:pt x="94" y="94"/>
                  <a:pt x="92" y="98"/>
                </a:cubicBezTo>
                <a:cubicBezTo>
                  <a:pt x="89" y="105"/>
                  <a:pt x="86" y="106"/>
                  <a:pt x="80" y="100"/>
                </a:cubicBezTo>
                <a:cubicBezTo>
                  <a:pt x="68" y="88"/>
                  <a:pt x="56" y="75"/>
                  <a:pt x="46" y="61"/>
                </a:cubicBezTo>
                <a:cubicBezTo>
                  <a:pt x="35" y="47"/>
                  <a:pt x="30" y="28"/>
                  <a:pt x="11" y="19"/>
                </a:cubicBezTo>
                <a:cubicBezTo>
                  <a:pt x="6" y="17"/>
                  <a:pt x="0" y="7"/>
                  <a:pt x="14" y="5"/>
                </a:cubicBezTo>
                <a:cubicBezTo>
                  <a:pt x="15" y="6"/>
                  <a:pt x="15" y="7"/>
                  <a:pt x="16" y="7"/>
                </a:cubicBezTo>
                <a:cubicBezTo>
                  <a:pt x="39" y="0"/>
                  <a:pt x="52" y="21"/>
                  <a:pt x="70" y="28"/>
                </a:cubicBezTo>
                <a:cubicBezTo>
                  <a:pt x="75" y="30"/>
                  <a:pt x="78" y="34"/>
                  <a:pt x="79" y="39"/>
                </a:cubicBezTo>
                <a:cubicBezTo>
                  <a:pt x="80" y="51"/>
                  <a:pt x="89" y="57"/>
                  <a:pt x="96" y="66"/>
                </a:cubicBezTo>
                <a:close/>
              </a:path>
            </a:pathLst>
          </a:custGeom>
          <a:solidFill>
            <a:srgbClr val="F5F8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5" name="Freeform 121"/>
          <p:cNvSpPr>
            <a:spLocks/>
          </p:cNvSpPr>
          <p:nvPr/>
        </p:nvSpPr>
        <p:spPr bwMode="auto">
          <a:xfrm>
            <a:off x="5807076" y="1152525"/>
            <a:ext cx="207963" cy="192088"/>
          </a:xfrm>
          <a:custGeom>
            <a:avLst/>
            <a:gdLst>
              <a:gd name="T0" fmla="*/ 71 w 76"/>
              <a:gd name="T1" fmla="*/ 4 h 70"/>
              <a:gd name="T2" fmla="*/ 72 w 76"/>
              <a:gd name="T3" fmla="*/ 20 h 70"/>
              <a:gd name="T4" fmla="*/ 26 w 76"/>
              <a:gd name="T5" fmla="*/ 65 h 70"/>
              <a:gd name="T6" fmla="*/ 8 w 76"/>
              <a:gd name="T7" fmla="*/ 67 h 70"/>
              <a:gd name="T8" fmla="*/ 9 w 76"/>
              <a:gd name="T9" fmla="*/ 49 h 70"/>
              <a:gd name="T10" fmla="*/ 27 w 76"/>
              <a:gd name="T11" fmla="*/ 26 h 70"/>
              <a:gd name="T12" fmla="*/ 49 w 76"/>
              <a:gd name="T13" fmla="*/ 8 h 70"/>
              <a:gd name="T14" fmla="*/ 71 w 76"/>
              <a:gd name="T15" fmla="*/ 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" h="70">
                <a:moveTo>
                  <a:pt x="71" y="4"/>
                </a:moveTo>
                <a:cubicBezTo>
                  <a:pt x="73" y="9"/>
                  <a:pt x="76" y="14"/>
                  <a:pt x="72" y="20"/>
                </a:cubicBezTo>
                <a:cubicBezTo>
                  <a:pt x="60" y="38"/>
                  <a:pt x="49" y="57"/>
                  <a:pt x="26" y="65"/>
                </a:cubicBezTo>
                <a:cubicBezTo>
                  <a:pt x="20" y="67"/>
                  <a:pt x="12" y="70"/>
                  <a:pt x="8" y="67"/>
                </a:cubicBezTo>
                <a:cubicBezTo>
                  <a:pt x="0" y="63"/>
                  <a:pt x="8" y="55"/>
                  <a:pt x="9" y="49"/>
                </a:cubicBezTo>
                <a:cubicBezTo>
                  <a:pt x="12" y="39"/>
                  <a:pt x="22" y="35"/>
                  <a:pt x="27" y="26"/>
                </a:cubicBezTo>
                <a:cubicBezTo>
                  <a:pt x="36" y="22"/>
                  <a:pt x="38" y="10"/>
                  <a:pt x="49" y="8"/>
                </a:cubicBezTo>
                <a:cubicBezTo>
                  <a:pt x="57" y="9"/>
                  <a:pt x="63" y="0"/>
                  <a:pt x="71" y="4"/>
                </a:cubicBezTo>
                <a:close/>
              </a:path>
            </a:pathLst>
          </a:custGeom>
          <a:solidFill>
            <a:srgbClr val="F8FA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6" name="Freeform 122"/>
          <p:cNvSpPr>
            <a:spLocks/>
          </p:cNvSpPr>
          <p:nvPr/>
        </p:nvSpPr>
        <p:spPr bwMode="auto">
          <a:xfrm>
            <a:off x="6221413" y="1503363"/>
            <a:ext cx="317500" cy="333375"/>
          </a:xfrm>
          <a:custGeom>
            <a:avLst/>
            <a:gdLst>
              <a:gd name="T0" fmla="*/ 29 w 116"/>
              <a:gd name="T1" fmla="*/ 8 h 121"/>
              <a:gd name="T2" fmla="*/ 36 w 116"/>
              <a:gd name="T3" fmla="*/ 25 h 121"/>
              <a:gd name="T4" fmla="*/ 54 w 116"/>
              <a:gd name="T5" fmla="*/ 46 h 121"/>
              <a:gd name="T6" fmla="*/ 88 w 116"/>
              <a:gd name="T7" fmla="*/ 89 h 121"/>
              <a:gd name="T8" fmla="*/ 102 w 116"/>
              <a:gd name="T9" fmla="*/ 104 h 121"/>
              <a:gd name="T10" fmla="*/ 107 w 116"/>
              <a:gd name="T11" fmla="*/ 89 h 121"/>
              <a:gd name="T12" fmla="*/ 113 w 116"/>
              <a:gd name="T13" fmla="*/ 93 h 121"/>
              <a:gd name="T14" fmla="*/ 103 w 116"/>
              <a:gd name="T15" fmla="*/ 121 h 121"/>
              <a:gd name="T16" fmla="*/ 70 w 116"/>
              <a:gd name="T17" fmla="*/ 89 h 121"/>
              <a:gd name="T18" fmla="*/ 0 w 116"/>
              <a:gd name="T19" fmla="*/ 13 h 121"/>
              <a:gd name="T20" fmla="*/ 4 w 116"/>
              <a:gd name="T21" fmla="*/ 9 h 121"/>
              <a:gd name="T22" fmla="*/ 29 w 116"/>
              <a:gd name="T23" fmla="*/ 8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" h="121">
                <a:moveTo>
                  <a:pt x="29" y="8"/>
                </a:moveTo>
                <a:cubicBezTo>
                  <a:pt x="18" y="19"/>
                  <a:pt x="32" y="24"/>
                  <a:pt x="36" y="25"/>
                </a:cubicBezTo>
                <a:cubicBezTo>
                  <a:pt x="49" y="27"/>
                  <a:pt x="50" y="35"/>
                  <a:pt x="54" y="46"/>
                </a:cubicBezTo>
                <a:cubicBezTo>
                  <a:pt x="60" y="63"/>
                  <a:pt x="73" y="77"/>
                  <a:pt x="88" y="89"/>
                </a:cubicBezTo>
                <a:cubicBezTo>
                  <a:pt x="94" y="93"/>
                  <a:pt x="98" y="98"/>
                  <a:pt x="102" y="104"/>
                </a:cubicBezTo>
                <a:cubicBezTo>
                  <a:pt x="104" y="99"/>
                  <a:pt x="105" y="94"/>
                  <a:pt x="107" y="89"/>
                </a:cubicBezTo>
                <a:cubicBezTo>
                  <a:pt x="109" y="90"/>
                  <a:pt x="111" y="92"/>
                  <a:pt x="113" y="93"/>
                </a:cubicBezTo>
                <a:cubicBezTo>
                  <a:pt x="116" y="105"/>
                  <a:pt x="110" y="113"/>
                  <a:pt x="103" y="121"/>
                </a:cubicBezTo>
                <a:cubicBezTo>
                  <a:pt x="86" y="117"/>
                  <a:pt x="76" y="103"/>
                  <a:pt x="70" y="89"/>
                </a:cubicBezTo>
                <a:cubicBezTo>
                  <a:pt x="56" y="54"/>
                  <a:pt x="31" y="32"/>
                  <a:pt x="0" y="13"/>
                </a:cubicBezTo>
                <a:cubicBezTo>
                  <a:pt x="2" y="12"/>
                  <a:pt x="3" y="10"/>
                  <a:pt x="4" y="9"/>
                </a:cubicBezTo>
                <a:cubicBezTo>
                  <a:pt x="13" y="4"/>
                  <a:pt x="21" y="0"/>
                  <a:pt x="29" y="8"/>
                </a:cubicBezTo>
                <a:close/>
              </a:path>
            </a:pathLst>
          </a:custGeom>
          <a:solidFill>
            <a:srgbClr val="ECEF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7" name="Freeform 123"/>
          <p:cNvSpPr>
            <a:spLocks/>
          </p:cNvSpPr>
          <p:nvPr/>
        </p:nvSpPr>
        <p:spPr bwMode="auto">
          <a:xfrm>
            <a:off x="6251576" y="1144588"/>
            <a:ext cx="173038" cy="111125"/>
          </a:xfrm>
          <a:custGeom>
            <a:avLst/>
            <a:gdLst>
              <a:gd name="T0" fmla="*/ 19 w 63"/>
              <a:gd name="T1" fmla="*/ 40 h 41"/>
              <a:gd name="T2" fmla="*/ 2 w 63"/>
              <a:gd name="T3" fmla="*/ 34 h 41"/>
              <a:gd name="T4" fmla="*/ 7 w 63"/>
              <a:gd name="T5" fmla="*/ 22 h 41"/>
              <a:gd name="T6" fmla="*/ 48 w 63"/>
              <a:gd name="T7" fmla="*/ 4 h 41"/>
              <a:gd name="T8" fmla="*/ 54 w 63"/>
              <a:gd name="T9" fmla="*/ 21 h 41"/>
              <a:gd name="T10" fmla="*/ 19 w 63"/>
              <a:gd name="T11" fmla="*/ 4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" h="41">
                <a:moveTo>
                  <a:pt x="19" y="40"/>
                </a:moveTo>
                <a:cubicBezTo>
                  <a:pt x="10" y="41"/>
                  <a:pt x="5" y="41"/>
                  <a:pt x="2" y="34"/>
                </a:cubicBezTo>
                <a:cubicBezTo>
                  <a:pt x="0" y="29"/>
                  <a:pt x="3" y="25"/>
                  <a:pt x="7" y="22"/>
                </a:cubicBezTo>
                <a:cubicBezTo>
                  <a:pt x="17" y="9"/>
                  <a:pt x="30" y="0"/>
                  <a:pt x="48" y="4"/>
                </a:cubicBezTo>
                <a:cubicBezTo>
                  <a:pt x="60" y="6"/>
                  <a:pt x="63" y="12"/>
                  <a:pt x="54" y="21"/>
                </a:cubicBezTo>
                <a:cubicBezTo>
                  <a:pt x="44" y="32"/>
                  <a:pt x="31" y="39"/>
                  <a:pt x="19" y="40"/>
                </a:cubicBezTo>
                <a:close/>
              </a:path>
            </a:pathLst>
          </a:custGeom>
          <a:solidFill>
            <a:srgbClr val="D9EE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8" name="Freeform 124"/>
          <p:cNvSpPr>
            <a:spLocks/>
          </p:cNvSpPr>
          <p:nvPr/>
        </p:nvSpPr>
        <p:spPr bwMode="auto">
          <a:xfrm>
            <a:off x="6081713" y="1144588"/>
            <a:ext cx="90488" cy="92075"/>
          </a:xfrm>
          <a:custGeom>
            <a:avLst/>
            <a:gdLst>
              <a:gd name="T0" fmla="*/ 33 w 33"/>
              <a:gd name="T1" fmla="*/ 18 h 34"/>
              <a:gd name="T2" fmla="*/ 16 w 33"/>
              <a:gd name="T3" fmla="*/ 33 h 34"/>
              <a:gd name="T4" fmla="*/ 0 w 33"/>
              <a:gd name="T5" fmla="*/ 17 h 34"/>
              <a:gd name="T6" fmla="*/ 16 w 33"/>
              <a:gd name="T7" fmla="*/ 1 h 34"/>
              <a:gd name="T8" fmla="*/ 33 w 33"/>
              <a:gd name="T9" fmla="*/ 18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4">
                <a:moveTo>
                  <a:pt x="33" y="18"/>
                </a:moveTo>
                <a:cubicBezTo>
                  <a:pt x="31" y="28"/>
                  <a:pt x="26" y="34"/>
                  <a:pt x="16" y="33"/>
                </a:cubicBezTo>
                <a:cubicBezTo>
                  <a:pt x="6" y="33"/>
                  <a:pt x="0" y="27"/>
                  <a:pt x="0" y="17"/>
                </a:cubicBezTo>
                <a:cubicBezTo>
                  <a:pt x="0" y="7"/>
                  <a:pt x="6" y="0"/>
                  <a:pt x="16" y="1"/>
                </a:cubicBezTo>
                <a:cubicBezTo>
                  <a:pt x="27" y="1"/>
                  <a:pt x="32" y="8"/>
                  <a:pt x="33" y="18"/>
                </a:cubicBezTo>
                <a:close/>
              </a:path>
            </a:pathLst>
          </a:custGeom>
          <a:solidFill>
            <a:srgbClr val="D7ED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9" name="Freeform 125"/>
          <p:cNvSpPr>
            <a:spLocks/>
          </p:cNvSpPr>
          <p:nvPr/>
        </p:nvSpPr>
        <p:spPr bwMode="auto">
          <a:xfrm>
            <a:off x="5786438" y="1212850"/>
            <a:ext cx="93663" cy="95250"/>
          </a:xfrm>
          <a:custGeom>
            <a:avLst/>
            <a:gdLst>
              <a:gd name="T0" fmla="*/ 34 w 34"/>
              <a:gd name="T1" fmla="*/ 4 h 35"/>
              <a:gd name="T2" fmla="*/ 16 w 34"/>
              <a:gd name="T3" fmla="*/ 27 h 35"/>
              <a:gd name="T4" fmla="*/ 1 w 34"/>
              <a:gd name="T5" fmla="*/ 34 h 35"/>
              <a:gd name="T6" fmla="*/ 8 w 34"/>
              <a:gd name="T7" fmla="*/ 0 h 35"/>
              <a:gd name="T8" fmla="*/ 34 w 34"/>
              <a:gd name="T9" fmla="*/ 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5">
                <a:moveTo>
                  <a:pt x="34" y="4"/>
                </a:moveTo>
                <a:cubicBezTo>
                  <a:pt x="32" y="15"/>
                  <a:pt x="22" y="20"/>
                  <a:pt x="16" y="27"/>
                </a:cubicBezTo>
                <a:cubicBezTo>
                  <a:pt x="10" y="28"/>
                  <a:pt x="7" y="35"/>
                  <a:pt x="1" y="34"/>
                </a:cubicBezTo>
                <a:cubicBezTo>
                  <a:pt x="0" y="22"/>
                  <a:pt x="0" y="10"/>
                  <a:pt x="8" y="0"/>
                </a:cubicBezTo>
                <a:cubicBezTo>
                  <a:pt x="12" y="21"/>
                  <a:pt x="12" y="21"/>
                  <a:pt x="34" y="4"/>
                </a:cubicBezTo>
                <a:close/>
              </a:path>
            </a:pathLst>
          </a:custGeom>
          <a:solidFill>
            <a:srgbClr val="64C2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0" name="Freeform 126"/>
          <p:cNvSpPr>
            <a:spLocks/>
          </p:cNvSpPr>
          <p:nvPr/>
        </p:nvSpPr>
        <p:spPr bwMode="auto">
          <a:xfrm>
            <a:off x="6151563" y="1284288"/>
            <a:ext cx="39688" cy="38100"/>
          </a:xfrm>
          <a:custGeom>
            <a:avLst/>
            <a:gdLst>
              <a:gd name="T0" fmla="*/ 14 w 14"/>
              <a:gd name="T1" fmla="*/ 6 h 14"/>
              <a:gd name="T2" fmla="*/ 8 w 14"/>
              <a:gd name="T3" fmla="*/ 14 h 14"/>
              <a:gd name="T4" fmla="*/ 1 w 14"/>
              <a:gd name="T5" fmla="*/ 7 h 14"/>
              <a:gd name="T6" fmla="*/ 7 w 14"/>
              <a:gd name="T7" fmla="*/ 0 h 14"/>
              <a:gd name="T8" fmla="*/ 14 w 14"/>
              <a:gd name="T9" fmla="*/ 6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4" y="6"/>
                </a:moveTo>
                <a:cubicBezTo>
                  <a:pt x="14" y="10"/>
                  <a:pt x="12" y="13"/>
                  <a:pt x="8" y="14"/>
                </a:cubicBezTo>
                <a:cubicBezTo>
                  <a:pt x="4" y="14"/>
                  <a:pt x="1" y="11"/>
                  <a:pt x="1" y="7"/>
                </a:cubicBezTo>
                <a:cubicBezTo>
                  <a:pt x="0" y="3"/>
                  <a:pt x="3" y="1"/>
                  <a:pt x="7" y="0"/>
                </a:cubicBezTo>
                <a:cubicBezTo>
                  <a:pt x="11" y="0"/>
                  <a:pt x="14" y="2"/>
                  <a:pt x="14" y="6"/>
                </a:cubicBezTo>
                <a:close/>
              </a:path>
            </a:pathLst>
          </a:custGeom>
          <a:solidFill>
            <a:srgbClr val="ABDC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1" name="Freeform 127"/>
          <p:cNvSpPr>
            <a:spLocks/>
          </p:cNvSpPr>
          <p:nvPr/>
        </p:nvSpPr>
        <p:spPr bwMode="auto">
          <a:xfrm>
            <a:off x="6364288" y="1374775"/>
            <a:ext cx="38100" cy="38100"/>
          </a:xfrm>
          <a:custGeom>
            <a:avLst/>
            <a:gdLst>
              <a:gd name="T0" fmla="*/ 14 w 14"/>
              <a:gd name="T1" fmla="*/ 7 h 14"/>
              <a:gd name="T2" fmla="*/ 7 w 14"/>
              <a:gd name="T3" fmla="*/ 14 h 14"/>
              <a:gd name="T4" fmla="*/ 0 w 14"/>
              <a:gd name="T5" fmla="*/ 6 h 14"/>
              <a:gd name="T6" fmla="*/ 8 w 14"/>
              <a:gd name="T7" fmla="*/ 0 h 14"/>
              <a:gd name="T8" fmla="*/ 14 w 14"/>
              <a:gd name="T9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4" y="7"/>
                </a:moveTo>
                <a:cubicBezTo>
                  <a:pt x="13" y="11"/>
                  <a:pt x="11" y="14"/>
                  <a:pt x="7" y="14"/>
                </a:cubicBezTo>
                <a:cubicBezTo>
                  <a:pt x="3" y="13"/>
                  <a:pt x="0" y="10"/>
                  <a:pt x="0" y="6"/>
                </a:cubicBezTo>
                <a:cubicBezTo>
                  <a:pt x="0" y="1"/>
                  <a:pt x="4" y="0"/>
                  <a:pt x="8" y="0"/>
                </a:cubicBezTo>
                <a:cubicBezTo>
                  <a:pt x="12" y="0"/>
                  <a:pt x="14" y="3"/>
                  <a:pt x="14" y="7"/>
                </a:cubicBezTo>
                <a:close/>
              </a:path>
            </a:pathLst>
          </a:custGeom>
          <a:solidFill>
            <a:srgbClr val="B7E0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2" name="Freeform 128"/>
          <p:cNvSpPr>
            <a:spLocks/>
          </p:cNvSpPr>
          <p:nvPr/>
        </p:nvSpPr>
        <p:spPr bwMode="auto">
          <a:xfrm>
            <a:off x="5940426" y="1146175"/>
            <a:ext cx="60325" cy="47625"/>
          </a:xfrm>
          <a:custGeom>
            <a:avLst/>
            <a:gdLst>
              <a:gd name="T0" fmla="*/ 22 w 22"/>
              <a:gd name="T1" fmla="*/ 6 h 17"/>
              <a:gd name="T2" fmla="*/ 0 w 22"/>
              <a:gd name="T3" fmla="*/ 10 h 17"/>
              <a:gd name="T4" fmla="*/ 22 w 22"/>
              <a:gd name="T5" fmla="*/ 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" h="17">
                <a:moveTo>
                  <a:pt x="22" y="6"/>
                </a:moveTo>
                <a:cubicBezTo>
                  <a:pt x="14" y="6"/>
                  <a:pt x="9" y="17"/>
                  <a:pt x="0" y="10"/>
                </a:cubicBezTo>
                <a:cubicBezTo>
                  <a:pt x="6" y="4"/>
                  <a:pt x="13" y="0"/>
                  <a:pt x="22" y="6"/>
                </a:cubicBezTo>
                <a:close/>
              </a:path>
            </a:pathLst>
          </a:custGeom>
          <a:solidFill>
            <a:srgbClr val="E3F0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3" name="Freeform 129"/>
          <p:cNvSpPr>
            <a:spLocks/>
          </p:cNvSpPr>
          <p:nvPr/>
        </p:nvSpPr>
        <p:spPr bwMode="auto">
          <a:xfrm>
            <a:off x="5337176" y="1457325"/>
            <a:ext cx="158750" cy="90488"/>
          </a:xfrm>
          <a:custGeom>
            <a:avLst/>
            <a:gdLst>
              <a:gd name="T0" fmla="*/ 58 w 58"/>
              <a:gd name="T1" fmla="*/ 3 h 33"/>
              <a:gd name="T2" fmla="*/ 54 w 58"/>
              <a:gd name="T3" fmla="*/ 19 h 33"/>
              <a:gd name="T4" fmla="*/ 0 w 58"/>
              <a:gd name="T5" fmla="*/ 22 h 33"/>
              <a:gd name="T6" fmla="*/ 8 w 58"/>
              <a:gd name="T7" fmla="*/ 7 h 33"/>
              <a:gd name="T8" fmla="*/ 58 w 58"/>
              <a:gd name="T9" fmla="*/ 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33">
                <a:moveTo>
                  <a:pt x="58" y="3"/>
                </a:moveTo>
                <a:cubicBezTo>
                  <a:pt x="53" y="7"/>
                  <a:pt x="45" y="11"/>
                  <a:pt x="54" y="19"/>
                </a:cubicBezTo>
                <a:cubicBezTo>
                  <a:pt x="37" y="28"/>
                  <a:pt x="19" y="33"/>
                  <a:pt x="0" y="22"/>
                </a:cubicBezTo>
                <a:cubicBezTo>
                  <a:pt x="3" y="17"/>
                  <a:pt x="6" y="12"/>
                  <a:pt x="8" y="7"/>
                </a:cubicBezTo>
                <a:cubicBezTo>
                  <a:pt x="25" y="8"/>
                  <a:pt x="41" y="0"/>
                  <a:pt x="58" y="3"/>
                </a:cubicBezTo>
                <a:close/>
              </a:path>
            </a:pathLst>
          </a:custGeom>
          <a:solidFill>
            <a:srgbClr val="E2AD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4" name="Freeform 130"/>
          <p:cNvSpPr>
            <a:spLocks/>
          </p:cNvSpPr>
          <p:nvPr/>
        </p:nvSpPr>
        <p:spPr bwMode="auto">
          <a:xfrm>
            <a:off x="5207001" y="1509713"/>
            <a:ext cx="352425" cy="293688"/>
          </a:xfrm>
          <a:custGeom>
            <a:avLst/>
            <a:gdLst>
              <a:gd name="T0" fmla="*/ 47 w 128"/>
              <a:gd name="T1" fmla="*/ 3 h 107"/>
              <a:gd name="T2" fmla="*/ 101 w 128"/>
              <a:gd name="T3" fmla="*/ 0 h 107"/>
              <a:gd name="T4" fmla="*/ 116 w 128"/>
              <a:gd name="T5" fmla="*/ 10 h 107"/>
              <a:gd name="T6" fmla="*/ 127 w 128"/>
              <a:gd name="T7" fmla="*/ 15 h 107"/>
              <a:gd name="T8" fmla="*/ 121 w 128"/>
              <a:gd name="T9" fmla="*/ 30 h 107"/>
              <a:gd name="T10" fmla="*/ 97 w 128"/>
              <a:gd name="T11" fmla="*/ 42 h 107"/>
              <a:gd name="T12" fmla="*/ 80 w 128"/>
              <a:gd name="T13" fmla="*/ 56 h 107"/>
              <a:gd name="T14" fmla="*/ 30 w 128"/>
              <a:gd name="T15" fmla="*/ 98 h 107"/>
              <a:gd name="T16" fmla="*/ 13 w 128"/>
              <a:gd name="T17" fmla="*/ 106 h 107"/>
              <a:gd name="T18" fmla="*/ 0 w 128"/>
              <a:gd name="T19" fmla="*/ 105 h 107"/>
              <a:gd name="T20" fmla="*/ 18 w 128"/>
              <a:gd name="T21" fmla="*/ 74 h 107"/>
              <a:gd name="T22" fmla="*/ 22 w 128"/>
              <a:gd name="T23" fmla="*/ 58 h 107"/>
              <a:gd name="T24" fmla="*/ 22 w 128"/>
              <a:gd name="T25" fmla="*/ 55 h 107"/>
              <a:gd name="T26" fmla="*/ 47 w 128"/>
              <a:gd name="T27" fmla="*/ 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8" h="107">
                <a:moveTo>
                  <a:pt x="47" y="3"/>
                </a:moveTo>
                <a:cubicBezTo>
                  <a:pt x="66" y="6"/>
                  <a:pt x="83" y="1"/>
                  <a:pt x="101" y="0"/>
                </a:cubicBezTo>
                <a:cubicBezTo>
                  <a:pt x="105" y="5"/>
                  <a:pt x="109" y="10"/>
                  <a:pt x="116" y="10"/>
                </a:cubicBezTo>
                <a:cubicBezTo>
                  <a:pt x="122" y="7"/>
                  <a:pt x="126" y="10"/>
                  <a:pt x="127" y="15"/>
                </a:cubicBezTo>
                <a:cubicBezTo>
                  <a:pt x="128" y="21"/>
                  <a:pt x="126" y="26"/>
                  <a:pt x="121" y="30"/>
                </a:cubicBezTo>
                <a:cubicBezTo>
                  <a:pt x="113" y="35"/>
                  <a:pt x="105" y="38"/>
                  <a:pt x="97" y="42"/>
                </a:cubicBezTo>
                <a:cubicBezTo>
                  <a:pt x="90" y="46"/>
                  <a:pt x="85" y="51"/>
                  <a:pt x="80" y="56"/>
                </a:cubicBezTo>
                <a:cubicBezTo>
                  <a:pt x="61" y="68"/>
                  <a:pt x="49" y="86"/>
                  <a:pt x="30" y="98"/>
                </a:cubicBezTo>
                <a:cubicBezTo>
                  <a:pt x="25" y="102"/>
                  <a:pt x="20" y="106"/>
                  <a:pt x="13" y="106"/>
                </a:cubicBezTo>
                <a:cubicBezTo>
                  <a:pt x="9" y="106"/>
                  <a:pt x="4" y="107"/>
                  <a:pt x="0" y="105"/>
                </a:cubicBezTo>
                <a:cubicBezTo>
                  <a:pt x="3" y="93"/>
                  <a:pt x="15" y="87"/>
                  <a:pt x="18" y="74"/>
                </a:cubicBezTo>
                <a:cubicBezTo>
                  <a:pt x="18" y="69"/>
                  <a:pt x="23" y="64"/>
                  <a:pt x="22" y="58"/>
                </a:cubicBezTo>
                <a:cubicBezTo>
                  <a:pt x="21" y="57"/>
                  <a:pt x="21" y="55"/>
                  <a:pt x="22" y="55"/>
                </a:cubicBezTo>
                <a:cubicBezTo>
                  <a:pt x="38" y="42"/>
                  <a:pt x="31" y="16"/>
                  <a:pt x="47" y="3"/>
                </a:cubicBezTo>
                <a:close/>
              </a:path>
            </a:pathLst>
          </a:custGeom>
          <a:solidFill>
            <a:srgbClr val="FDFC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5" name="Freeform 131"/>
          <p:cNvSpPr>
            <a:spLocks/>
          </p:cNvSpPr>
          <p:nvPr/>
        </p:nvSpPr>
        <p:spPr bwMode="auto">
          <a:xfrm>
            <a:off x="4994276" y="1825625"/>
            <a:ext cx="103188" cy="139700"/>
          </a:xfrm>
          <a:custGeom>
            <a:avLst/>
            <a:gdLst>
              <a:gd name="T0" fmla="*/ 0 w 38"/>
              <a:gd name="T1" fmla="*/ 49 h 51"/>
              <a:gd name="T2" fmla="*/ 4 w 38"/>
              <a:gd name="T3" fmla="*/ 27 h 51"/>
              <a:gd name="T4" fmla="*/ 23 w 38"/>
              <a:gd name="T5" fmla="*/ 5 h 51"/>
              <a:gd name="T6" fmla="*/ 38 w 38"/>
              <a:gd name="T7" fmla="*/ 8 h 51"/>
              <a:gd name="T8" fmla="*/ 29 w 38"/>
              <a:gd name="T9" fmla="*/ 29 h 51"/>
              <a:gd name="T10" fmla="*/ 0 w 38"/>
              <a:gd name="T11" fmla="*/ 49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51">
                <a:moveTo>
                  <a:pt x="0" y="49"/>
                </a:moveTo>
                <a:cubicBezTo>
                  <a:pt x="1" y="42"/>
                  <a:pt x="2" y="35"/>
                  <a:pt x="4" y="27"/>
                </a:cubicBezTo>
                <a:cubicBezTo>
                  <a:pt x="9" y="19"/>
                  <a:pt x="10" y="7"/>
                  <a:pt x="23" y="5"/>
                </a:cubicBezTo>
                <a:cubicBezTo>
                  <a:pt x="28" y="3"/>
                  <a:pt x="34" y="0"/>
                  <a:pt x="38" y="8"/>
                </a:cubicBezTo>
                <a:cubicBezTo>
                  <a:pt x="32" y="14"/>
                  <a:pt x="31" y="22"/>
                  <a:pt x="29" y="29"/>
                </a:cubicBezTo>
                <a:cubicBezTo>
                  <a:pt x="26" y="46"/>
                  <a:pt x="18" y="51"/>
                  <a:pt x="0" y="49"/>
                </a:cubicBezTo>
                <a:close/>
              </a:path>
            </a:pathLst>
          </a:custGeom>
          <a:solidFill>
            <a:srgbClr val="F2E3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6" name="Freeform 132"/>
          <p:cNvSpPr>
            <a:spLocks/>
          </p:cNvSpPr>
          <p:nvPr/>
        </p:nvSpPr>
        <p:spPr bwMode="auto">
          <a:xfrm>
            <a:off x="5164138" y="1789113"/>
            <a:ext cx="98425" cy="109538"/>
          </a:xfrm>
          <a:custGeom>
            <a:avLst/>
            <a:gdLst>
              <a:gd name="T0" fmla="*/ 16 w 36"/>
              <a:gd name="T1" fmla="*/ 3 h 40"/>
              <a:gd name="T2" fmla="*/ 26 w 36"/>
              <a:gd name="T3" fmla="*/ 0 h 40"/>
              <a:gd name="T4" fmla="*/ 31 w 36"/>
              <a:gd name="T5" fmla="*/ 24 h 40"/>
              <a:gd name="T6" fmla="*/ 5 w 36"/>
              <a:gd name="T7" fmla="*/ 34 h 40"/>
              <a:gd name="T8" fmla="*/ 7 w 36"/>
              <a:gd name="T9" fmla="*/ 22 h 40"/>
              <a:gd name="T10" fmla="*/ 16 w 36"/>
              <a:gd name="T11" fmla="*/ 3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40">
                <a:moveTo>
                  <a:pt x="16" y="3"/>
                </a:moveTo>
                <a:cubicBezTo>
                  <a:pt x="20" y="2"/>
                  <a:pt x="23" y="1"/>
                  <a:pt x="26" y="0"/>
                </a:cubicBezTo>
                <a:cubicBezTo>
                  <a:pt x="32" y="7"/>
                  <a:pt x="36" y="14"/>
                  <a:pt x="31" y="24"/>
                </a:cubicBezTo>
                <a:cubicBezTo>
                  <a:pt x="24" y="32"/>
                  <a:pt x="17" y="40"/>
                  <a:pt x="5" y="34"/>
                </a:cubicBezTo>
                <a:cubicBezTo>
                  <a:pt x="0" y="29"/>
                  <a:pt x="3" y="25"/>
                  <a:pt x="7" y="22"/>
                </a:cubicBezTo>
                <a:cubicBezTo>
                  <a:pt x="10" y="16"/>
                  <a:pt x="13" y="9"/>
                  <a:pt x="16" y="3"/>
                </a:cubicBezTo>
                <a:close/>
              </a:path>
            </a:pathLst>
          </a:custGeom>
          <a:solidFill>
            <a:srgbClr val="F6E5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7" name="Freeform 133"/>
          <p:cNvSpPr>
            <a:spLocks/>
          </p:cNvSpPr>
          <p:nvPr/>
        </p:nvSpPr>
        <p:spPr bwMode="auto">
          <a:xfrm>
            <a:off x="5056188" y="1822450"/>
            <a:ext cx="127000" cy="98425"/>
          </a:xfrm>
          <a:custGeom>
            <a:avLst/>
            <a:gdLst>
              <a:gd name="T0" fmla="*/ 46 w 46"/>
              <a:gd name="T1" fmla="*/ 10 h 36"/>
              <a:gd name="T2" fmla="*/ 43 w 46"/>
              <a:gd name="T3" fmla="*/ 21 h 36"/>
              <a:gd name="T4" fmla="*/ 18 w 46"/>
              <a:gd name="T5" fmla="*/ 16 h 36"/>
              <a:gd name="T6" fmla="*/ 14 w 46"/>
              <a:gd name="T7" fmla="*/ 9 h 36"/>
              <a:gd name="T8" fmla="*/ 0 w 46"/>
              <a:gd name="T9" fmla="*/ 6 h 36"/>
              <a:gd name="T10" fmla="*/ 16 w 46"/>
              <a:gd name="T11" fmla="*/ 4 h 36"/>
              <a:gd name="T12" fmla="*/ 46 w 46"/>
              <a:gd name="T13" fmla="*/ 1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" h="36">
                <a:moveTo>
                  <a:pt x="46" y="10"/>
                </a:moveTo>
                <a:cubicBezTo>
                  <a:pt x="45" y="14"/>
                  <a:pt x="44" y="17"/>
                  <a:pt x="43" y="21"/>
                </a:cubicBezTo>
                <a:cubicBezTo>
                  <a:pt x="32" y="36"/>
                  <a:pt x="26" y="21"/>
                  <a:pt x="18" y="16"/>
                </a:cubicBezTo>
                <a:cubicBezTo>
                  <a:pt x="16" y="14"/>
                  <a:pt x="14" y="12"/>
                  <a:pt x="14" y="9"/>
                </a:cubicBezTo>
                <a:cubicBezTo>
                  <a:pt x="10" y="5"/>
                  <a:pt x="4" y="7"/>
                  <a:pt x="0" y="6"/>
                </a:cubicBezTo>
                <a:cubicBezTo>
                  <a:pt x="5" y="0"/>
                  <a:pt x="12" y="1"/>
                  <a:pt x="16" y="4"/>
                </a:cubicBezTo>
                <a:cubicBezTo>
                  <a:pt x="25" y="11"/>
                  <a:pt x="36" y="9"/>
                  <a:pt x="46" y="10"/>
                </a:cubicBezTo>
                <a:close/>
              </a:path>
            </a:pathLst>
          </a:custGeom>
          <a:solidFill>
            <a:srgbClr val="90C0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8" name="Freeform 134"/>
          <p:cNvSpPr>
            <a:spLocks/>
          </p:cNvSpPr>
          <p:nvPr/>
        </p:nvSpPr>
        <p:spPr bwMode="auto">
          <a:xfrm>
            <a:off x="5033963" y="1577975"/>
            <a:ext cx="36513" cy="38100"/>
          </a:xfrm>
          <a:custGeom>
            <a:avLst/>
            <a:gdLst>
              <a:gd name="T0" fmla="*/ 13 w 13"/>
              <a:gd name="T1" fmla="*/ 7 h 14"/>
              <a:gd name="T2" fmla="*/ 6 w 13"/>
              <a:gd name="T3" fmla="*/ 14 h 14"/>
              <a:gd name="T4" fmla="*/ 0 w 13"/>
              <a:gd name="T5" fmla="*/ 7 h 14"/>
              <a:gd name="T6" fmla="*/ 7 w 13"/>
              <a:gd name="T7" fmla="*/ 0 h 14"/>
              <a:gd name="T8" fmla="*/ 13 w 13"/>
              <a:gd name="T9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4">
                <a:moveTo>
                  <a:pt x="13" y="7"/>
                </a:moveTo>
                <a:cubicBezTo>
                  <a:pt x="12" y="11"/>
                  <a:pt x="10" y="14"/>
                  <a:pt x="6" y="14"/>
                </a:cubicBezTo>
                <a:cubicBezTo>
                  <a:pt x="1" y="14"/>
                  <a:pt x="0" y="10"/>
                  <a:pt x="0" y="7"/>
                </a:cubicBezTo>
                <a:cubicBezTo>
                  <a:pt x="0" y="2"/>
                  <a:pt x="2" y="0"/>
                  <a:pt x="7" y="0"/>
                </a:cubicBezTo>
                <a:cubicBezTo>
                  <a:pt x="10" y="1"/>
                  <a:pt x="13" y="3"/>
                  <a:pt x="13" y="7"/>
                </a:cubicBezTo>
                <a:close/>
              </a:path>
            </a:pathLst>
          </a:custGeom>
          <a:solidFill>
            <a:srgbClr val="AADB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9" name="Freeform 135"/>
          <p:cNvSpPr>
            <a:spLocks/>
          </p:cNvSpPr>
          <p:nvPr/>
        </p:nvSpPr>
        <p:spPr bwMode="auto">
          <a:xfrm>
            <a:off x="5051426" y="1849438"/>
            <a:ext cx="417513" cy="514350"/>
          </a:xfrm>
          <a:custGeom>
            <a:avLst/>
            <a:gdLst>
              <a:gd name="T0" fmla="*/ 20 w 152"/>
              <a:gd name="T1" fmla="*/ 3 h 187"/>
              <a:gd name="T2" fmla="*/ 45 w 152"/>
              <a:gd name="T3" fmla="*/ 11 h 187"/>
              <a:gd name="T4" fmla="*/ 71 w 152"/>
              <a:gd name="T5" fmla="*/ 0 h 187"/>
              <a:gd name="T6" fmla="*/ 82 w 152"/>
              <a:gd name="T7" fmla="*/ 21 h 187"/>
              <a:gd name="T8" fmla="*/ 76 w 152"/>
              <a:gd name="T9" fmla="*/ 41 h 187"/>
              <a:gd name="T10" fmla="*/ 96 w 152"/>
              <a:gd name="T11" fmla="*/ 23 h 187"/>
              <a:gd name="T12" fmla="*/ 104 w 152"/>
              <a:gd name="T13" fmla="*/ 18 h 187"/>
              <a:gd name="T14" fmla="*/ 133 w 152"/>
              <a:gd name="T15" fmla="*/ 13 h 187"/>
              <a:gd name="T16" fmla="*/ 138 w 152"/>
              <a:gd name="T17" fmla="*/ 6 h 187"/>
              <a:gd name="T18" fmla="*/ 148 w 152"/>
              <a:gd name="T19" fmla="*/ 29 h 187"/>
              <a:gd name="T20" fmla="*/ 126 w 152"/>
              <a:gd name="T21" fmla="*/ 68 h 187"/>
              <a:gd name="T22" fmla="*/ 129 w 152"/>
              <a:gd name="T23" fmla="*/ 113 h 187"/>
              <a:gd name="T24" fmla="*/ 137 w 152"/>
              <a:gd name="T25" fmla="*/ 173 h 187"/>
              <a:gd name="T26" fmla="*/ 125 w 152"/>
              <a:gd name="T27" fmla="*/ 187 h 187"/>
              <a:gd name="T28" fmla="*/ 108 w 152"/>
              <a:gd name="T29" fmla="*/ 187 h 187"/>
              <a:gd name="T30" fmla="*/ 82 w 152"/>
              <a:gd name="T31" fmla="*/ 172 h 187"/>
              <a:gd name="T32" fmla="*/ 73 w 152"/>
              <a:gd name="T33" fmla="*/ 152 h 187"/>
              <a:gd name="T34" fmla="*/ 74 w 152"/>
              <a:gd name="T35" fmla="*/ 73 h 187"/>
              <a:gd name="T36" fmla="*/ 73 w 152"/>
              <a:gd name="T37" fmla="*/ 57 h 187"/>
              <a:gd name="T38" fmla="*/ 55 w 152"/>
              <a:gd name="T39" fmla="*/ 94 h 187"/>
              <a:gd name="T40" fmla="*/ 59 w 152"/>
              <a:gd name="T41" fmla="*/ 121 h 187"/>
              <a:gd name="T42" fmla="*/ 53 w 152"/>
              <a:gd name="T43" fmla="*/ 131 h 187"/>
              <a:gd name="T44" fmla="*/ 55 w 152"/>
              <a:gd name="T45" fmla="*/ 163 h 187"/>
              <a:gd name="T46" fmla="*/ 60 w 152"/>
              <a:gd name="T47" fmla="*/ 168 h 187"/>
              <a:gd name="T48" fmla="*/ 42 w 152"/>
              <a:gd name="T49" fmla="*/ 178 h 187"/>
              <a:gd name="T50" fmla="*/ 16 w 152"/>
              <a:gd name="T51" fmla="*/ 150 h 187"/>
              <a:gd name="T52" fmla="*/ 11 w 152"/>
              <a:gd name="T53" fmla="*/ 113 h 187"/>
              <a:gd name="T54" fmla="*/ 2 w 152"/>
              <a:gd name="T55" fmla="*/ 67 h 187"/>
              <a:gd name="T56" fmla="*/ 15 w 152"/>
              <a:gd name="T57" fmla="*/ 28 h 187"/>
              <a:gd name="T58" fmla="*/ 11 w 152"/>
              <a:gd name="T59" fmla="*/ 8 h 187"/>
              <a:gd name="T60" fmla="*/ 20 w 152"/>
              <a:gd name="T61" fmla="*/ 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52" h="187">
                <a:moveTo>
                  <a:pt x="20" y="3"/>
                </a:moveTo>
                <a:cubicBezTo>
                  <a:pt x="29" y="3"/>
                  <a:pt x="33" y="21"/>
                  <a:pt x="45" y="11"/>
                </a:cubicBezTo>
                <a:cubicBezTo>
                  <a:pt x="56" y="13"/>
                  <a:pt x="63" y="5"/>
                  <a:pt x="71" y="0"/>
                </a:cubicBezTo>
                <a:cubicBezTo>
                  <a:pt x="77" y="5"/>
                  <a:pt x="80" y="12"/>
                  <a:pt x="82" y="21"/>
                </a:cubicBezTo>
                <a:cubicBezTo>
                  <a:pt x="83" y="28"/>
                  <a:pt x="76" y="33"/>
                  <a:pt x="76" y="41"/>
                </a:cubicBezTo>
                <a:cubicBezTo>
                  <a:pt x="86" y="38"/>
                  <a:pt x="93" y="32"/>
                  <a:pt x="96" y="23"/>
                </a:cubicBezTo>
                <a:cubicBezTo>
                  <a:pt x="98" y="20"/>
                  <a:pt x="100" y="17"/>
                  <a:pt x="104" y="18"/>
                </a:cubicBezTo>
                <a:cubicBezTo>
                  <a:pt x="117" y="32"/>
                  <a:pt x="125" y="31"/>
                  <a:pt x="133" y="13"/>
                </a:cubicBezTo>
                <a:cubicBezTo>
                  <a:pt x="134" y="10"/>
                  <a:pt x="135" y="8"/>
                  <a:pt x="138" y="6"/>
                </a:cubicBezTo>
                <a:cubicBezTo>
                  <a:pt x="147" y="11"/>
                  <a:pt x="152" y="18"/>
                  <a:pt x="148" y="29"/>
                </a:cubicBezTo>
                <a:cubicBezTo>
                  <a:pt x="142" y="43"/>
                  <a:pt x="137" y="57"/>
                  <a:pt x="126" y="68"/>
                </a:cubicBezTo>
                <a:cubicBezTo>
                  <a:pt x="110" y="84"/>
                  <a:pt x="121" y="99"/>
                  <a:pt x="129" y="113"/>
                </a:cubicBezTo>
                <a:cubicBezTo>
                  <a:pt x="137" y="133"/>
                  <a:pt x="138" y="153"/>
                  <a:pt x="137" y="173"/>
                </a:cubicBezTo>
                <a:cubicBezTo>
                  <a:pt x="137" y="180"/>
                  <a:pt x="133" y="185"/>
                  <a:pt x="125" y="187"/>
                </a:cubicBezTo>
                <a:cubicBezTo>
                  <a:pt x="119" y="187"/>
                  <a:pt x="114" y="187"/>
                  <a:pt x="108" y="187"/>
                </a:cubicBezTo>
                <a:cubicBezTo>
                  <a:pt x="97" y="186"/>
                  <a:pt x="93" y="173"/>
                  <a:pt x="82" y="172"/>
                </a:cubicBezTo>
                <a:cubicBezTo>
                  <a:pt x="77" y="166"/>
                  <a:pt x="75" y="159"/>
                  <a:pt x="73" y="152"/>
                </a:cubicBezTo>
                <a:cubicBezTo>
                  <a:pt x="74" y="125"/>
                  <a:pt x="72" y="99"/>
                  <a:pt x="74" y="73"/>
                </a:cubicBezTo>
                <a:cubicBezTo>
                  <a:pt x="74" y="68"/>
                  <a:pt x="77" y="64"/>
                  <a:pt x="73" y="57"/>
                </a:cubicBezTo>
                <a:cubicBezTo>
                  <a:pt x="62" y="68"/>
                  <a:pt x="53" y="78"/>
                  <a:pt x="55" y="94"/>
                </a:cubicBezTo>
                <a:cubicBezTo>
                  <a:pt x="57" y="103"/>
                  <a:pt x="57" y="112"/>
                  <a:pt x="59" y="121"/>
                </a:cubicBezTo>
                <a:cubicBezTo>
                  <a:pt x="59" y="125"/>
                  <a:pt x="57" y="128"/>
                  <a:pt x="53" y="131"/>
                </a:cubicBezTo>
                <a:cubicBezTo>
                  <a:pt x="39" y="145"/>
                  <a:pt x="39" y="151"/>
                  <a:pt x="55" y="163"/>
                </a:cubicBezTo>
                <a:cubicBezTo>
                  <a:pt x="57" y="165"/>
                  <a:pt x="59" y="166"/>
                  <a:pt x="60" y="168"/>
                </a:cubicBezTo>
                <a:cubicBezTo>
                  <a:pt x="59" y="180"/>
                  <a:pt x="47" y="173"/>
                  <a:pt x="42" y="178"/>
                </a:cubicBezTo>
                <a:cubicBezTo>
                  <a:pt x="30" y="172"/>
                  <a:pt x="25" y="159"/>
                  <a:pt x="16" y="150"/>
                </a:cubicBezTo>
                <a:cubicBezTo>
                  <a:pt x="20" y="137"/>
                  <a:pt x="15" y="125"/>
                  <a:pt x="11" y="113"/>
                </a:cubicBezTo>
                <a:cubicBezTo>
                  <a:pt x="5" y="98"/>
                  <a:pt x="4" y="83"/>
                  <a:pt x="2" y="67"/>
                </a:cubicBezTo>
                <a:cubicBezTo>
                  <a:pt x="0" y="52"/>
                  <a:pt x="9" y="40"/>
                  <a:pt x="15" y="28"/>
                </a:cubicBezTo>
                <a:cubicBezTo>
                  <a:pt x="19" y="18"/>
                  <a:pt x="17" y="14"/>
                  <a:pt x="11" y="8"/>
                </a:cubicBezTo>
                <a:cubicBezTo>
                  <a:pt x="11" y="2"/>
                  <a:pt x="14" y="1"/>
                  <a:pt x="20" y="3"/>
                </a:cubicBezTo>
                <a:close/>
              </a:path>
            </a:pathLst>
          </a:custGeom>
          <a:solidFill>
            <a:srgbClr val="F8BC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0" name="Freeform 136"/>
          <p:cNvSpPr>
            <a:spLocks/>
          </p:cNvSpPr>
          <p:nvPr/>
        </p:nvSpPr>
        <p:spPr bwMode="auto">
          <a:xfrm>
            <a:off x="4938713" y="1847850"/>
            <a:ext cx="166688" cy="384175"/>
          </a:xfrm>
          <a:custGeom>
            <a:avLst/>
            <a:gdLst>
              <a:gd name="T0" fmla="*/ 61 w 61"/>
              <a:gd name="T1" fmla="*/ 4 h 140"/>
              <a:gd name="T2" fmla="*/ 53 w 61"/>
              <a:gd name="T3" fmla="*/ 12 h 140"/>
              <a:gd name="T4" fmla="*/ 50 w 61"/>
              <a:gd name="T5" fmla="*/ 34 h 140"/>
              <a:gd name="T6" fmla="*/ 46 w 61"/>
              <a:gd name="T7" fmla="*/ 99 h 140"/>
              <a:gd name="T8" fmla="*/ 45 w 61"/>
              <a:gd name="T9" fmla="*/ 140 h 140"/>
              <a:gd name="T10" fmla="*/ 9 w 61"/>
              <a:gd name="T11" fmla="*/ 87 h 140"/>
              <a:gd name="T12" fmla="*/ 20 w 61"/>
              <a:gd name="T13" fmla="*/ 41 h 140"/>
              <a:gd name="T14" fmla="*/ 46 w 61"/>
              <a:gd name="T15" fmla="*/ 9 h 140"/>
              <a:gd name="T16" fmla="*/ 57 w 61"/>
              <a:gd name="T17" fmla="*/ 0 h 140"/>
              <a:gd name="T18" fmla="*/ 61 w 61"/>
              <a:gd name="T19" fmla="*/ 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" h="140">
                <a:moveTo>
                  <a:pt x="61" y="4"/>
                </a:moveTo>
                <a:cubicBezTo>
                  <a:pt x="56" y="4"/>
                  <a:pt x="53" y="6"/>
                  <a:pt x="53" y="12"/>
                </a:cubicBezTo>
                <a:cubicBezTo>
                  <a:pt x="55" y="20"/>
                  <a:pt x="54" y="27"/>
                  <a:pt x="50" y="34"/>
                </a:cubicBezTo>
                <a:cubicBezTo>
                  <a:pt x="39" y="56"/>
                  <a:pt x="38" y="77"/>
                  <a:pt x="46" y="99"/>
                </a:cubicBezTo>
                <a:cubicBezTo>
                  <a:pt x="51" y="113"/>
                  <a:pt x="52" y="126"/>
                  <a:pt x="45" y="140"/>
                </a:cubicBezTo>
                <a:cubicBezTo>
                  <a:pt x="33" y="122"/>
                  <a:pt x="19" y="106"/>
                  <a:pt x="9" y="87"/>
                </a:cubicBezTo>
                <a:cubicBezTo>
                  <a:pt x="0" y="70"/>
                  <a:pt x="8" y="54"/>
                  <a:pt x="20" y="41"/>
                </a:cubicBezTo>
                <a:cubicBezTo>
                  <a:pt x="39" y="39"/>
                  <a:pt x="48" y="29"/>
                  <a:pt x="46" y="9"/>
                </a:cubicBezTo>
                <a:cubicBezTo>
                  <a:pt x="45" y="1"/>
                  <a:pt x="51" y="1"/>
                  <a:pt x="57" y="0"/>
                </a:cubicBezTo>
                <a:cubicBezTo>
                  <a:pt x="58" y="2"/>
                  <a:pt x="60" y="3"/>
                  <a:pt x="61" y="4"/>
                </a:cubicBezTo>
                <a:close/>
              </a:path>
            </a:pathLst>
          </a:custGeom>
          <a:solidFill>
            <a:srgbClr val="F1BD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1" name="Freeform 137"/>
          <p:cNvSpPr>
            <a:spLocks/>
          </p:cNvSpPr>
          <p:nvPr/>
        </p:nvSpPr>
        <p:spPr bwMode="auto">
          <a:xfrm>
            <a:off x="5013326" y="1866900"/>
            <a:ext cx="114300" cy="395288"/>
          </a:xfrm>
          <a:custGeom>
            <a:avLst/>
            <a:gdLst>
              <a:gd name="T0" fmla="*/ 18 w 42"/>
              <a:gd name="T1" fmla="*/ 133 h 144"/>
              <a:gd name="T2" fmla="*/ 11 w 42"/>
              <a:gd name="T3" fmla="*/ 45 h 144"/>
              <a:gd name="T4" fmla="*/ 26 w 42"/>
              <a:gd name="T5" fmla="*/ 5 h 144"/>
              <a:gd name="T6" fmla="*/ 38 w 42"/>
              <a:gd name="T7" fmla="*/ 4 h 144"/>
              <a:gd name="T8" fmla="*/ 39 w 42"/>
              <a:gd name="T9" fmla="*/ 14 h 144"/>
              <a:gd name="T10" fmla="*/ 23 w 42"/>
              <a:gd name="T11" fmla="*/ 48 h 144"/>
              <a:gd name="T12" fmla="*/ 26 w 42"/>
              <a:gd name="T13" fmla="*/ 95 h 144"/>
              <a:gd name="T14" fmla="*/ 36 w 42"/>
              <a:gd name="T15" fmla="*/ 132 h 144"/>
              <a:gd name="T16" fmla="*/ 30 w 42"/>
              <a:gd name="T17" fmla="*/ 144 h 144"/>
              <a:gd name="T18" fmla="*/ 18 w 42"/>
              <a:gd name="T19" fmla="*/ 133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144">
                <a:moveTo>
                  <a:pt x="18" y="133"/>
                </a:moveTo>
                <a:cubicBezTo>
                  <a:pt x="25" y="103"/>
                  <a:pt x="0" y="75"/>
                  <a:pt x="11" y="45"/>
                </a:cubicBezTo>
                <a:cubicBezTo>
                  <a:pt x="16" y="31"/>
                  <a:pt x="21" y="18"/>
                  <a:pt x="26" y="5"/>
                </a:cubicBezTo>
                <a:cubicBezTo>
                  <a:pt x="30" y="3"/>
                  <a:pt x="34" y="0"/>
                  <a:pt x="38" y="4"/>
                </a:cubicBezTo>
                <a:cubicBezTo>
                  <a:pt x="41" y="7"/>
                  <a:pt x="42" y="12"/>
                  <a:pt x="39" y="14"/>
                </a:cubicBezTo>
                <a:cubicBezTo>
                  <a:pt x="27" y="22"/>
                  <a:pt x="28" y="37"/>
                  <a:pt x="23" y="48"/>
                </a:cubicBezTo>
                <a:cubicBezTo>
                  <a:pt x="17" y="62"/>
                  <a:pt x="21" y="80"/>
                  <a:pt x="26" y="95"/>
                </a:cubicBezTo>
                <a:cubicBezTo>
                  <a:pt x="29" y="108"/>
                  <a:pt x="33" y="120"/>
                  <a:pt x="36" y="132"/>
                </a:cubicBezTo>
                <a:cubicBezTo>
                  <a:pt x="38" y="138"/>
                  <a:pt x="37" y="143"/>
                  <a:pt x="30" y="144"/>
                </a:cubicBezTo>
                <a:cubicBezTo>
                  <a:pt x="24" y="142"/>
                  <a:pt x="21" y="138"/>
                  <a:pt x="18" y="133"/>
                </a:cubicBezTo>
                <a:close/>
              </a:path>
            </a:pathLst>
          </a:custGeom>
          <a:solidFill>
            <a:srgbClr val="F2A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2" name="Freeform 138"/>
          <p:cNvSpPr>
            <a:spLocks/>
          </p:cNvSpPr>
          <p:nvPr/>
        </p:nvSpPr>
        <p:spPr bwMode="auto">
          <a:xfrm>
            <a:off x="5167313" y="2270125"/>
            <a:ext cx="120650" cy="79375"/>
          </a:xfrm>
          <a:custGeom>
            <a:avLst/>
            <a:gdLst>
              <a:gd name="T0" fmla="*/ 0 w 44"/>
              <a:gd name="T1" fmla="*/ 25 h 29"/>
              <a:gd name="T2" fmla="*/ 18 w 44"/>
              <a:gd name="T3" fmla="*/ 15 h 29"/>
              <a:gd name="T4" fmla="*/ 32 w 44"/>
              <a:gd name="T5" fmla="*/ 0 h 29"/>
              <a:gd name="T6" fmla="*/ 40 w 44"/>
              <a:gd name="T7" fmla="*/ 19 h 29"/>
              <a:gd name="T8" fmla="*/ 0 w 44"/>
              <a:gd name="T9" fmla="*/ 2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29">
                <a:moveTo>
                  <a:pt x="0" y="25"/>
                </a:moveTo>
                <a:cubicBezTo>
                  <a:pt x="3" y="17"/>
                  <a:pt x="14" y="22"/>
                  <a:pt x="18" y="15"/>
                </a:cubicBezTo>
                <a:cubicBezTo>
                  <a:pt x="18" y="5"/>
                  <a:pt x="23" y="0"/>
                  <a:pt x="32" y="0"/>
                </a:cubicBezTo>
                <a:cubicBezTo>
                  <a:pt x="44" y="3"/>
                  <a:pt x="38" y="12"/>
                  <a:pt x="40" y="19"/>
                </a:cubicBezTo>
                <a:cubicBezTo>
                  <a:pt x="28" y="27"/>
                  <a:pt x="14" y="29"/>
                  <a:pt x="0" y="25"/>
                </a:cubicBezTo>
                <a:close/>
              </a:path>
            </a:pathLst>
          </a:custGeom>
          <a:solidFill>
            <a:srgbClr val="E6A5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3" name="Freeform 139"/>
          <p:cNvSpPr>
            <a:spLocks/>
          </p:cNvSpPr>
          <p:nvPr/>
        </p:nvSpPr>
        <p:spPr bwMode="auto">
          <a:xfrm>
            <a:off x="5461001" y="2020888"/>
            <a:ext cx="158750" cy="403225"/>
          </a:xfrm>
          <a:custGeom>
            <a:avLst/>
            <a:gdLst>
              <a:gd name="T0" fmla="*/ 58 w 58"/>
              <a:gd name="T1" fmla="*/ 128 h 147"/>
              <a:gd name="T2" fmla="*/ 39 w 58"/>
              <a:gd name="T3" fmla="*/ 147 h 147"/>
              <a:gd name="T4" fmla="*/ 23 w 58"/>
              <a:gd name="T5" fmla="*/ 136 h 147"/>
              <a:gd name="T6" fmla="*/ 10 w 58"/>
              <a:gd name="T7" fmla="*/ 129 h 147"/>
              <a:gd name="T8" fmla="*/ 5 w 58"/>
              <a:gd name="T9" fmla="*/ 118 h 147"/>
              <a:gd name="T10" fmla="*/ 6 w 58"/>
              <a:gd name="T11" fmla="*/ 53 h 147"/>
              <a:gd name="T12" fmla="*/ 8 w 58"/>
              <a:gd name="T13" fmla="*/ 29 h 147"/>
              <a:gd name="T14" fmla="*/ 13 w 58"/>
              <a:gd name="T15" fmla="*/ 28 h 147"/>
              <a:gd name="T16" fmla="*/ 27 w 58"/>
              <a:gd name="T17" fmla="*/ 34 h 147"/>
              <a:gd name="T18" fmla="*/ 27 w 58"/>
              <a:gd name="T19" fmla="*/ 14 h 147"/>
              <a:gd name="T20" fmla="*/ 17 w 58"/>
              <a:gd name="T21" fmla="*/ 8 h 147"/>
              <a:gd name="T22" fmla="*/ 21 w 58"/>
              <a:gd name="T23" fmla="*/ 0 h 147"/>
              <a:gd name="T24" fmla="*/ 36 w 58"/>
              <a:gd name="T25" fmla="*/ 0 h 147"/>
              <a:gd name="T26" fmla="*/ 36 w 58"/>
              <a:gd name="T27" fmla="*/ 67 h 147"/>
              <a:gd name="T28" fmla="*/ 32 w 58"/>
              <a:gd name="T29" fmla="*/ 88 h 147"/>
              <a:gd name="T30" fmla="*/ 36 w 58"/>
              <a:gd name="T31" fmla="*/ 92 h 147"/>
              <a:gd name="T32" fmla="*/ 37 w 58"/>
              <a:gd name="T33" fmla="*/ 95 h 147"/>
              <a:gd name="T34" fmla="*/ 58 w 58"/>
              <a:gd name="T35" fmla="*/ 128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8" h="147">
                <a:moveTo>
                  <a:pt x="58" y="128"/>
                </a:moveTo>
                <a:cubicBezTo>
                  <a:pt x="57" y="140"/>
                  <a:pt x="45" y="141"/>
                  <a:pt x="39" y="147"/>
                </a:cubicBezTo>
                <a:cubicBezTo>
                  <a:pt x="32" y="146"/>
                  <a:pt x="26" y="143"/>
                  <a:pt x="23" y="136"/>
                </a:cubicBezTo>
                <a:cubicBezTo>
                  <a:pt x="20" y="130"/>
                  <a:pt x="16" y="128"/>
                  <a:pt x="10" y="129"/>
                </a:cubicBezTo>
                <a:cubicBezTo>
                  <a:pt x="7" y="126"/>
                  <a:pt x="6" y="122"/>
                  <a:pt x="5" y="118"/>
                </a:cubicBezTo>
                <a:cubicBezTo>
                  <a:pt x="4" y="97"/>
                  <a:pt x="14" y="75"/>
                  <a:pt x="6" y="53"/>
                </a:cubicBezTo>
                <a:cubicBezTo>
                  <a:pt x="7" y="45"/>
                  <a:pt x="0" y="37"/>
                  <a:pt x="8" y="29"/>
                </a:cubicBezTo>
                <a:cubicBezTo>
                  <a:pt x="10" y="28"/>
                  <a:pt x="12" y="28"/>
                  <a:pt x="13" y="28"/>
                </a:cubicBezTo>
                <a:cubicBezTo>
                  <a:pt x="18" y="30"/>
                  <a:pt x="20" y="41"/>
                  <a:pt x="27" y="34"/>
                </a:cubicBezTo>
                <a:cubicBezTo>
                  <a:pt x="33" y="28"/>
                  <a:pt x="33" y="20"/>
                  <a:pt x="27" y="14"/>
                </a:cubicBezTo>
                <a:cubicBezTo>
                  <a:pt x="24" y="11"/>
                  <a:pt x="20" y="11"/>
                  <a:pt x="17" y="8"/>
                </a:cubicBezTo>
                <a:cubicBezTo>
                  <a:pt x="15" y="4"/>
                  <a:pt x="18" y="2"/>
                  <a:pt x="21" y="0"/>
                </a:cubicBezTo>
                <a:cubicBezTo>
                  <a:pt x="26" y="0"/>
                  <a:pt x="31" y="0"/>
                  <a:pt x="36" y="0"/>
                </a:cubicBezTo>
                <a:cubicBezTo>
                  <a:pt x="58" y="22"/>
                  <a:pt x="50" y="45"/>
                  <a:pt x="36" y="67"/>
                </a:cubicBezTo>
                <a:cubicBezTo>
                  <a:pt x="33" y="73"/>
                  <a:pt x="25" y="79"/>
                  <a:pt x="32" y="88"/>
                </a:cubicBezTo>
                <a:cubicBezTo>
                  <a:pt x="33" y="89"/>
                  <a:pt x="34" y="91"/>
                  <a:pt x="36" y="92"/>
                </a:cubicBezTo>
                <a:cubicBezTo>
                  <a:pt x="36" y="93"/>
                  <a:pt x="37" y="94"/>
                  <a:pt x="37" y="95"/>
                </a:cubicBezTo>
                <a:cubicBezTo>
                  <a:pt x="35" y="112"/>
                  <a:pt x="43" y="122"/>
                  <a:pt x="58" y="128"/>
                </a:cubicBezTo>
                <a:close/>
              </a:path>
            </a:pathLst>
          </a:custGeom>
          <a:solidFill>
            <a:srgbClr val="F8BC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4" name="Freeform 140"/>
          <p:cNvSpPr>
            <a:spLocks/>
          </p:cNvSpPr>
          <p:nvPr/>
        </p:nvSpPr>
        <p:spPr bwMode="auto">
          <a:xfrm>
            <a:off x="5394326" y="2146300"/>
            <a:ext cx="93663" cy="244475"/>
          </a:xfrm>
          <a:custGeom>
            <a:avLst/>
            <a:gdLst>
              <a:gd name="T0" fmla="*/ 34 w 34"/>
              <a:gd name="T1" fmla="*/ 72 h 89"/>
              <a:gd name="T2" fmla="*/ 34 w 34"/>
              <a:gd name="T3" fmla="*/ 83 h 89"/>
              <a:gd name="T4" fmla="*/ 0 w 34"/>
              <a:gd name="T5" fmla="*/ 79 h 89"/>
              <a:gd name="T6" fmla="*/ 8 w 34"/>
              <a:gd name="T7" fmla="*/ 49 h 89"/>
              <a:gd name="T8" fmla="*/ 4 w 34"/>
              <a:gd name="T9" fmla="*/ 5 h 89"/>
              <a:gd name="T10" fmla="*/ 19 w 34"/>
              <a:gd name="T11" fmla="*/ 9 h 89"/>
              <a:gd name="T12" fmla="*/ 25 w 34"/>
              <a:gd name="T13" fmla="*/ 36 h 89"/>
              <a:gd name="T14" fmla="*/ 34 w 34"/>
              <a:gd name="T15" fmla="*/ 72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89">
                <a:moveTo>
                  <a:pt x="34" y="72"/>
                </a:moveTo>
                <a:cubicBezTo>
                  <a:pt x="34" y="75"/>
                  <a:pt x="34" y="79"/>
                  <a:pt x="34" y="83"/>
                </a:cubicBezTo>
                <a:cubicBezTo>
                  <a:pt x="22" y="89"/>
                  <a:pt x="11" y="85"/>
                  <a:pt x="0" y="79"/>
                </a:cubicBezTo>
                <a:cubicBezTo>
                  <a:pt x="9" y="70"/>
                  <a:pt x="10" y="59"/>
                  <a:pt x="8" y="49"/>
                </a:cubicBezTo>
                <a:cubicBezTo>
                  <a:pt x="4" y="34"/>
                  <a:pt x="5" y="20"/>
                  <a:pt x="4" y="5"/>
                </a:cubicBezTo>
                <a:cubicBezTo>
                  <a:pt x="8" y="0"/>
                  <a:pt x="8" y="0"/>
                  <a:pt x="19" y="9"/>
                </a:cubicBezTo>
                <a:cubicBezTo>
                  <a:pt x="16" y="19"/>
                  <a:pt x="18" y="28"/>
                  <a:pt x="25" y="36"/>
                </a:cubicBezTo>
                <a:cubicBezTo>
                  <a:pt x="30" y="47"/>
                  <a:pt x="29" y="60"/>
                  <a:pt x="34" y="72"/>
                </a:cubicBezTo>
                <a:close/>
              </a:path>
            </a:pathLst>
          </a:custGeom>
          <a:solidFill>
            <a:srgbClr val="F397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5" name="Freeform 141"/>
          <p:cNvSpPr>
            <a:spLocks/>
          </p:cNvSpPr>
          <p:nvPr/>
        </p:nvSpPr>
        <p:spPr bwMode="auto">
          <a:xfrm>
            <a:off x="5227638" y="1649413"/>
            <a:ext cx="320675" cy="280988"/>
          </a:xfrm>
          <a:custGeom>
            <a:avLst/>
            <a:gdLst>
              <a:gd name="T0" fmla="*/ 40 w 117"/>
              <a:gd name="T1" fmla="*/ 91 h 102"/>
              <a:gd name="T2" fmla="*/ 36 w 117"/>
              <a:gd name="T3" fmla="*/ 98 h 102"/>
              <a:gd name="T4" fmla="*/ 31 w 117"/>
              <a:gd name="T5" fmla="*/ 98 h 102"/>
              <a:gd name="T6" fmla="*/ 14 w 117"/>
              <a:gd name="T7" fmla="*/ 95 h 102"/>
              <a:gd name="T8" fmla="*/ 7 w 117"/>
              <a:gd name="T9" fmla="*/ 73 h 102"/>
              <a:gd name="T10" fmla="*/ 3 w 117"/>
              <a:gd name="T11" fmla="*/ 51 h 102"/>
              <a:gd name="T12" fmla="*/ 44 w 117"/>
              <a:gd name="T13" fmla="*/ 25 h 102"/>
              <a:gd name="T14" fmla="*/ 69 w 117"/>
              <a:gd name="T15" fmla="*/ 3 h 102"/>
              <a:gd name="T16" fmla="*/ 80 w 117"/>
              <a:gd name="T17" fmla="*/ 2 h 102"/>
              <a:gd name="T18" fmla="*/ 68 w 117"/>
              <a:gd name="T19" fmla="*/ 17 h 102"/>
              <a:gd name="T20" fmla="*/ 107 w 117"/>
              <a:gd name="T21" fmla="*/ 14 h 102"/>
              <a:gd name="T22" fmla="*/ 116 w 117"/>
              <a:gd name="T23" fmla="*/ 15 h 102"/>
              <a:gd name="T24" fmla="*/ 110 w 117"/>
              <a:gd name="T25" fmla="*/ 23 h 102"/>
              <a:gd name="T26" fmla="*/ 71 w 117"/>
              <a:gd name="T27" fmla="*/ 35 h 102"/>
              <a:gd name="T28" fmla="*/ 32 w 117"/>
              <a:gd name="T29" fmla="*/ 44 h 102"/>
              <a:gd name="T30" fmla="*/ 24 w 117"/>
              <a:gd name="T31" fmla="*/ 54 h 102"/>
              <a:gd name="T32" fmla="*/ 35 w 117"/>
              <a:gd name="T33" fmla="*/ 58 h 102"/>
              <a:gd name="T34" fmla="*/ 86 w 117"/>
              <a:gd name="T35" fmla="*/ 58 h 102"/>
              <a:gd name="T36" fmla="*/ 101 w 117"/>
              <a:gd name="T37" fmla="*/ 88 h 102"/>
              <a:gd name="T38" fmla="*/ 97 w 117"/>
              <a:gd name="T39" fmla="*/ 92 h 102"/>
              <a:gd name="T40" fmla="*/ 84 w 117"/>
              <a:gd name="T41" fmla="*/ 102 h 102"/>
              <a:gd name="T42" fmla="*/ 73 w 117"/>
              <a:gd name="T43" fmla="*/ 80 h 102"/>
              <a:gd name="T44" fmla="*/ 40 w 117"/>
              <a:gd name="T45" fmla="*/ 9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7" h="102">
                <a:moveTo>
                  <a:pt x="40" y="91"/>
                </a:moveTo>
                <a:cubicBezTo>
                  <a:pt x="37" y="93"/>
                  <a:pt x="36" y="95"/>
                  <a:pt x="36" y="98"/>
                </a:cubicBezTo>
                <a:cubicBezTo>
                  <a:pt x="34" y="99"/>
                  <a:pt x="32" y="99"/>
                  <a:pt x="31" y="98"/>
                </a:cubicBezTo>
                <a:cubicBezTo>
                  <a:pt x="22" y="89"/>
                  <a:pt x="22" y="89"/>
                  <a:pt x="14" y="95"/>
                </a:cubicBezTo>
                <a:cubicBezTo>
                  <a:pt x="14" y="87"/>
                  <a:pt x="5" y="82"/>
                  <a:pt x="7" y="73"/>
                </a:cubicBezTo>
                <a:cubicBezTo>
                  <a:pt x="10" y="65"/>
                  <a:pt x="0" y="59"/>
                  <a:pt x="3" y="51"/>
                </a:cubicBezTo>
                <a:cubicBezTo>
                  <a:pt x="23" y="52"/>
                  <a:pt x="32" y="35"/>
                  <a:pt x="44" y="25"/>
                </a:cubicBezTo>
                <a:cubicBezTo>
                  <a:pt x="52" y="17"/>
                  <a:pt x="60" y="10"/>
                  <a:pt x="69" y="3"/>
                </a:cubicBezTo>
                <a:cubicBezTo>
                  <a:pt x="73" y="1"/>
                  <a:pt x="76" y="0"/>
                  <a:pt x="80" y="2"/>
                </a:cubicBezTo>
                <a:cubicBezTo>
                  <a:pt x="79" y="9"/>
                  <a:pt x="70" y="9"/>
                  <a:pt x="68" y="17"/>
                </a:cubicBezTo>
                <a:cubicBezTo>
                  <a:pt x="82" y="18"/>
                  <a:pt x="94" y="20"/>
                  <a:pt x="107" y="14"/>
                </a:cubicBezTo>
                <a:cubicBezTo>
                  <a:pt x="110" y="12"/>
                  <a:pt x="114" y="9"/>
                  <a:pt x="116" y="15"/>
                </a:cubicBezTo>
                <a:cubicBezTo>
                  <a:pt x="117" y="19"/>
                  <a:pt x="113" y="21"/>
                  <a:pt x="110" y="23"/>
                </a:cubicBezTo>
                <a:cubicBezTo>
                  <a:pt x="98" y="30"/>
                  <a:pt x="85" y="36"/>
                  <a:pt x="71" y="35"/>
                </a:cubicBezTo>
                <a:cubicBezTo>
                  <a:pt x="57" y="35"/>
                  <a:pt x="46" y="44"/>
                  <a:pt x="32" y="44"/>
                </a:cubicBezTo>
                <a:cubicBezTo>
                  <a:pt x="28" y="44"/>
                  <a:pt x="23" y="49"/>
                  <a:pt x="24" y="54"/>
                </a:cubicBezTo>
                <a:cubicBezTo>
                  <a:pt x="25" y="60"/>
                  <a:pt x="31" y="58"/>
                  <a:pt x="35" y="58"/>
                </a:cubicBezTo>
                <a:cubicBezTo>
                  <a:pt x="52" y="58"/>
                  <a:pt x="69" y="57"/>
                  <a:pt x="86" y="58"/>
                </a:cubicBezTo>
                <a:cubicBezTo>
                  <a:pt x="105" y="59"/>
                  <a:pt x="111" y="72"/>
                  <a:pt x="101" y="88"/>
                </a:cubicBezTo>
                <a:cubicBezTo>
                  <a:pt x="100" y="90"/>
                  <a:pt x="99" y="92"/>
                  <a:pt x="97" y="92"/>
                </a:cubicBezTo>
                <a:cubicBezTo>
                  <a:pt x="89" y="93"/>
                  <a:pt x="87" y="95"/>
                  <a:pt x="84" y="102"/>
                </a:cubicBezTo>
                <a:cubicBezTo>
                  <a:pt x="85" y="93"/>
                  <a:pt x="76" y="87"/>
                  <a:pt x="73" y="80"/>
                </a:cubicBezTo>
                <a:cubicBezTo>
                  <a:pt x="59" y="75"/>
                  <a:pt x="52" y="89"/>
                  <a:pt x="40" y="91"/>
                </a:cubicBezTo>
                <a:close/>
              </a:path>
            </a:pathLst>
          </a:custGeom>
          <a:solidFill>
            <a:srgbClr val="F6B3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6" name="Freeform 142"/>
          <p:cNvSpPr>
            <a:spLocks/>
          </p:cNvSpPr>
          <p:nvPr/>
        </p:nvSpPr>
        <p:spPr bwMode="auto">
          <a:xfrm>
            <a:off x="5507038" y="2020888"/>
            <a:ext cx="109538" cy="241300"/>
          </a:xfrm>
          <a:custGeom>
            <a:avLst/>
            <a:gdLst>
              <a:gd name="T0" fmla="*/ 15 w 40"/>
              <a:gd name="T1" fmla="*/ 88 h 88"/>
              <a:gd name="T2" fmla="*/ 9 w 40"/>
              <a:gd name="T3" fmla="*/ 74 h 88"/>
              <a:gd name="T4" fmla="*/ 27 w 40"/>
              <a:gd name="T5" fmla="*/ 43 h 88"/>
              <a:gd name="T6" fmla="*/ 26 w 40"/>
              <a:gd name="T7" fmla="*/ 17 h 88"/>
              <a:gd name="T8" fmla="*/ 19 w 40"/>
              <a:gd name="T9" fmla="*/ 0 h 88"/>
              <a:gd name="T10" fmla="*/ 37 w 40"/>
              <a:gd name="T11" fmla="*/ 22 h 88"/>
              <a:gd name="T12" fmla="*/ 15 w 40"/>
              <a:gd name="T13" fmla="*/ 88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88">
                <a:moveTo>
                  <a:pt x="15" y="88"/>
                </a:moveTo>
                <a:cubicBezTo>
                  <a:pt x="5" y="86"/>
                  <a:pt x="0" y="82"/>
                  <a:pt x="9" y="74"/>
                </a:cubicBezTo>
                <a:cubicBezTo>
                  <a:pt x="19" y="65"/>
                  <a:pt x="21" y="53"/>
                  <a:pt x="27" y="43"/>
                </a:cubicBezTo>
                <a:cubicBezTo>
                  <a:pt x="32" y="35"/>
                  <a:pt x="32" y="25"/>
                  <a:pt x="26" y="17"/>
                </a:cubicBezTo>
                <a:cubicBezTo>
                  <a:pt x="22" y="12"/>
                  <a:pt x="19" y="6"/>
                  <a:pt x="19" y="0"/>
                </a:cubicBezTo>
                <a:cubicBezTo>
                  <a:pt x="28" y="5"/>
                  <a:pt x="33" y="13"/>
                  <a:pt x="37" y="22"/>
                </a:cubicBezTo>
                <a:cubicBezTo>
                  <a:pt x="40" y="48"/>
                  <a:pt x="22" y="66"/>
                  <a:pt x="15" y="88"/>
                </a:cubicBezTo>
                <a:close/>
              </a:path>
            </a:pathLst>
          </a:custGeom>
          <a:solidFill>
            <a:srgbClr val="F8B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7" name="Freeform 143"/>
          <p:cNvSpPr>
            <a:spLocks/>
          </p:cNvSpPr>
          <p:nvPr/>
        </p:nvSpPr>
        <p:spPr bwMode="auto">
          <a:xfrm>
            <a:off x="5432426" y="2017713"/>
            <a:ext cx="74613" cy="165100"/>
          </a:xfrm>
          <a:custGeom>
            <a:avLst/>
            <a:gdLst>
              <a:gd name="T0" fmla="*/ 20 w 27"/>
              <a:gd name="T1" fmla="*/ 30 h 60"/>
              <a:gd name="T2" fmla="*/ 20 w 27"/>
              <a:gd name="T3" fmla="*/ 52 h 60"/>
              <a:gd name="T4" fmla="*/ 15 w 27"/>
              <a:gd name="T5" fmla="*/ 60 h 60"/>
              <a:gd name="T6" fmla="*/ 12 w 27"/>
              <a:gd name="T7" fmla="*/ 60 h 60"/>
              <a:gd name="T8" fmla="*/ 5 w 27"/>
              <a:gd name="T9" fmla="*/ 21 h 60"/>
              <a:gd name="T10" fmla="*/ 20 w 27"/>
              <a:gd name="T11" fmla="*/ 1 h 60"/>
              <a:gd name="T12" fmla="*/ 20 w 27"/>
              <a:gd name="T13" fmla="*/ 3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" h="60">
                <a:moveTo>
                  <a:pt x="20" y="30"/>
                </a:moveTo>
                <a:cubicBezTo>
                  <a:pt x="17" y="38"/>
                  <a:pt x="17" y="45"/>
                  <a:pt x="20" y="52"/>
                </a:cubicBezTo>
                <a:cubicBezTo>
                  <a:pt x="17" y="54"/>
                  <a:pt x="19" y="59"/>
                  <a:pt x="15" y="60"/>
                </a:cubicBezTo>
                <a:cubicBezTo>
                  <a:pt x="14" y="60"/>
                  <a:pt x="13" y="60"/>
                  <a:pt x="12" y="60"/>
                </a:cubicBezTo>
                <a:cubicBezTo>
                  <a:pt x="15" y="46"/>
                  <a:pt x="8" y="34"/>
                  <a:pt x="5" y="21"/>
                </a:cubicBezTo>
                <a:cubicBezTo>
                  <a:pt x="0" y="6"/>
                  <a:pt x="4" y="0"/>
                  <a:pt x="20" y="1"/>
                </a:cubicBezTo>
                <a:cubicBezTo>
                  <a:pt x="27" y="11"/>
                  <a:pt x="25" y="21"/>
                  <a:pt x="20" y="30"/>
                </a:cubicBezTo>
                <a:close/>
              </a:path>
            </a:pathLst>
          </a:custGeom>
          <a:solidFill>
            <a:srgbClr val="F8B3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8" name="Freeform 144"/>
          <p:cNvSpPr>
            <a:spLocks/>
          </p:cNvSpPr>
          <p:nvPr/>
        </p:nvSpPr>
        <p:spPr bwMode="auto">
          <a:xfrm>
            <a:off x="5416551" y="1511300"/>
            <a:ext cx="188913" cy="146050"/>
          </a:xfrm>
          <a:custGeom>
            <a:avLst/>
            <a:gdLst>
              <a:gd name="T0" fmla="*/ 11 w 69"/>
              <a:gd name="T1" fmla="*/ 52 h 53"/>
              <a:gd name="T2" fmla="*/ 0 w 69"/>
              <a:gd name="T3" fmla="*/ 53 h 53"/>
              <a:gd name="T4" fmla="*/ 37 w 69"/>
              <a:gd name="T5" fmla="*/ 30 h 53"/>
              <a:gd name="T6" fmla="*/ 40 w 69"/>
              <a:gd name="T7" fmla="*/ 9 h 53"/>
              <a:gd name="T8" fmla="*/ 69 w 69"/>
              <a:gd name="T9" fmla="*/ 15 h 53"/>
              <a:gd name="T10" fmla="*/ 11 w 69"/>
              <a:gd name="T11" fmla="*/ 52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" h="53">
                <a:moveTo>
                  <a:pt x="11" y="52"/>
                </a:moveTo>
                <a:cubicBezTo>
                  <a:pt x="7" y="53"/>
                  <a:pt x="4" y="53"/>
                  <a:pt x="0" y="53"/>
                </a:cubicBezTo>
                <a:cubicBezTo>
                  <a:pt x="11" y="42"/>
                  <a:pt x="24" y="37"/>
                  <a:pt x="37" y="30"/>
                </a:cubicBezTo>
                <a:cubicBezTo>
                  <a:pt x="46" y="26"/>
                  <a:pt x="56" y="19"/>
                  <a:pt x="40" y="9"/>
                </a:cubicBezTo>
                <a:cubicBezTo>
                  <a:pt x="52" y="0"/>
                  <a:pt x="59" y="13"/>
                  <a:pt x="69" y="15"/>
                </a:cubicBezTo>
                <a:cubicBezTo>
                  <a:pt x="52" y="33"/>
                  <a:pt x="28" y="37"/>
                  <a:pt x="11" y="52"/>
                </a:cubicBezTo>
                <a:close/>
              </a:path>
            </a:pathLst>
          </a:custGeom>
          <a:solidFill>
            <a:srgbClr val="FDF0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9" name="Freeform 145"/>
          <p:cNvSpPr>
            <a:spLocks/>
          </p:cNvSpPr>
          <p:nvPr/>
        </p:nvSpPr>
        <p:spPr bwMode="auto">
          <a:xfrm>
            <a:off x="5416551" y="2171700"/>
            <a:ext cx="65088" cy="71438"/>
          </a:xfrm>
          <a:custGeom>
            <a:avLst/>
            <a:gdLst>
              <a:gd name="T0" fmla="*/ 15 w 24"/>
              <a:gd name="T1" fmla="*/ 26 h 26"/>
              <a:gd name="T2" fmla="*/ 11 w 24"/>
              <a:gd name="T3" fmla="*/ 0 h 26"/>
              <a:gd name="T4" fmla="*/ 18 w 24"/>
              <a:gd name="T5" fmla="*/ 4 h 26"/>
              <a:gd name="T6" fmla="*/ 19 w 24"/>
              <a:gd name="T7" fmla="*/ 4 h 26"/>
              <a:gd name="T8" fmla="*/ 15 w 24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6">
                <a:moveTo>
                  <a:pt x="15" y="26"/>
                </a:moveTo>
                <a:cubicBezTo>
                  <a:pt x="1" y="19"/>
                  <a:pt x="0" y="10"/>
                  <a:pt x="11" y="0"/>
                </a:cubicBezTo>
                <a:cubicBezTo>
                  <a:pt x="14" y="1"/>
                  <a:pt x="16" y="2"/>
                  <a:pt x="18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4" y="12"/>
                  <a:pt x="21" y="19"/>
                  <a:pt x="15" y="26"/>
                </a:cubicBezTo>
                <a:close/>
              </a:path>
            </a:pathLst>
          </a:custGeom>
          <a:solidFill>
            <a:srgbClr val="E77E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0" name="Freeform 146"/>
          <p:cNvSpPr>
            <a:spLocks/>
          </p:cNvSpPr>
          <p:nvPr/>
        </p:nvSpPr>
        <p:spPr bwMode="auto">
          <a:xfrm>
            <a:off x="5480051" y="2020888"/>
            <a:ext cx="42863" cy="79375"/>
          </a:xfrm>
          <a:custGeom>
            <a:avLst/>
            <a:gdLst>
              <a:gd name="T0" fmla="*/ 3 w 16"/>
              <a:gd name="T1" fmla="*/ 29 h 29"/>
              <a:gd name="T2" fmla="*/ 3 w 16"/>
              <a:gd name="T3" fmla="*/ 0 h 29"/>
              <a:gd name="T4" fmla="*/ 14 w 16"/>
              <a:gd name="T5" fmla="*/ 0 h 29"/>
              <a:gd name="T6" fmla="*/ 10 w 16"/>
              <a:gd name="T7" fmla="*/ 7 h 29"/>
              <a:gd name="T8" fmla="*/ 7 w 16"/>
              <a:gd name="T9" fmla="*/ 29 h 29"/>
              <a:gd name="T10" fmla="*/ 3 w 16"/>
              <a:gd name="T11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29">
                <a:moveTo>
                  <a:pt x="3" y="29"/>
                </a:moveTo>
                <a:cubicBezTo>
                  <a:pt x="0" y="20"/>
                  <a:pt x="5" y="10"/>
                  <a:pt x="3" y="0"/>
                </a:cubicBezTo>
                <a:cubicBezTo>
                  <a:pt x="7" y="0"/>
                  <a:pt x="10" y="0"/>
                  <a:pt x="14" y="0"/>
                </a:cubicBezTo>
                <a:cubicBezTo>
                  <a:pt x="13" y="3"/>
                  <a:pt x="11" y="5"/>
                  <a:pt x="10" y="7"/>
                </a:cubicBezTo>
                <a:cubicBezTo>
                  <a:pt x="16" y="16"/>
                  <a:pt x="14" y="23"/>
                  <a:pt x="7" y="29"/>
                </a:cubicBezTo>
                <a:cubicBezTo>
                  <a:pt x="5" y="29"/>
                  <a:pt x="4" y="29"/>
                  <a:pt x="3" y="29"/>
                </a:cubicBezTo>
                <a:close/>
              </a:path>
            </a:pathLst>
          </a:custGeom>
          <a:solidFill>
            <a:srgbClr val="F8B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1" name="Freeform 147"/>
          <p:cNvSpPr>
            <a:spLocks/>
          </p:cNvSpPr>
          <p:nvPr/>
        </p:nvSpPr>
        <p:spPr bwMode="auto">
          <a:xfrm>
            <a:off x="5541963" y="2273300"/>
            <a:ext cx="77788" cy="98425"/>
          </a:xfrm>
          <a:custGeom>
            <a:avLst/>
            <a:gdLst>
              <a:gd name="T0" fmla="*/ 28 w 28"/>
              <a:gd name="T1" fmla="*/ 36 h 36"/>
              <a:gd name="T2" fmla="*/ 15 w 28"/>
              <a:gd name="T3" fmla="*/ 33 h 36"/>
              <a:gd name="T4" fmla="*/ 4 w 28"/>
              <a:gd name="T5" fmla="*/ 14 h 36"/>
              <a:gd name="T6" fmla="*/ 6 w 28"/>
              <a:gd name="T7" fmla="*/ 0 h 36"/>
              <a:gd name="T8" fmla="*/ 28 w 28"/>
              <a:gd name="T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36">
                <a:moveTo>
                  <a:pt x="28" y="36"/>
                </a:moveTo>
                <a:cubicBezTo>
                  <a:pt x="23" y="35"/>
                  <a:pt x="19" y="33"/>
                  <a:pt x="15" y="33"/>
                </a:cubicBezTo>
                <a:cubicBezTo>
                  <a:pt x="0" y="33"/>
                  <a:pt x="0" y="25"/>
                  <a:pt x="4" y="14"/>
                </a:cubicBezTo>
                <a:cubicBezTo>
                  <a:pt x="5" y="10"/>
                  <a:pt x="5" y="5"/>
                  <a:pt x="6" y="0"/>
                </a:cubicBezTo>
                <a:cubicBezTo>
                  <a:pt x="14" y="11"/>
                  <a:pt x="27" y="20"/>
                  <a:pt x="28" y="36"/>
                </a:cubicBezTo>
                <a:close/>
              </a:path>
            </a:pathLst>
          </a:custGeom>
          <a:solidFill>
            <a:srgbClr val="F8B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2" name="Freeform 148"/>
          <p:cNvSpPr>
            <a:spLocks/>
          </p:cNvSpPr>
          <p:nvPr/>
        </p:nvSpPr>
        <p:spPr bwMode="auto">
          <a:xfrm>
            <a:off x="5180013" y="1984375"/>
            <a:ext cx="107950" cy="231775"/>
          </a:xfrm>
          <a:custGeom>
            <a:avLst/>
            <a:gdLst>
              <a:gd name="T0" fmla="*/ 9 w 39"/>
              <a:gd name="T1" fmla="*/ 72 h 84"/>
              <a:gd name="T2" fmla="*/ 15 w 39"/>
              <a:gd name="T3" fmla="*/ 9 h 84"/>
              <a:gd name="T4" fmla="*/ 31 w 39"/>
              <a:gd name="T5" fmla="*/ 3 h 84"/>
              <a:gd name="T6" fmla="*/ 31 w 39"/>
              <a:gd name="T7" fmla="*/ 20 h 84"/>
              <a:gd name="T8" fmla="*/ 29 w 39"/>
              <a:gd name="T9" fmla="*/ 67 h 84"/>
              <a:gd name="T10" fmla="*/ 25 w 39"/>
              <a:gd name="T11" fmla="*/ 81 h 84"/>
              <a:gd name="T12" fmla="*/ 9 w 39"/>
              <a:gd name="T13" fmla="*/ 7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84">
                <a:moveTo>
                  <a:pt x="9" y="72"/>
                </a:moveTo>
                <a:cubicBezTo>
                  <a:pt x="0" y="50"/>
                  <a:pt x="2" y="29"/>
                  <a:pt x="15" y="9"/>
                </a:cubicBezTo>
                <a:cubicBezTo>
                  <a:pt x="19" y="4"/>
                  <a:pt x="25" y="0"/>
                  <a:pt x="31" y="3"/>
                </a:cubicBezTo>
                <a:cubicBezTo>
                  <a:pt x="39" y="8"/>
                  <a:pt x="34" y="15"/>
                  <a:pt x="31" y="20"/>
                </a:cubicBezTo>
                <a:cubicBezTo>
                  <a:pt x="27" y="36"/>
                  <a:pt x="30" y="51"/>
                  <a:pt x="29" y="67"/>
                </a:cubicBezTo>
                <a:cubicBezTo>
                  <a:pt x="29" y="72"/>
                  <a:pt x="31" y="78"/>
                  <a:pt x="25" y="81"/>
                </a:cubicBezTo>
                <a:cubicBezTo>
                  <a:pt x="17" y="84"/>
                  <a:pt x="13" y="78"/>
                  <a:pt x="9" y="72"/>
                </a:cubicBezTo>
                <a:close/>
              </a:path>
            </a:pathLst>
          </a:custGeom>
          <a:solidFill>
            <a:srgbClr val="FCF7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3" name="Freeform 149"/>
          <p:cNvSpPr>
            <a:spLocks/>
          </p:cNvSpPr>
          <p:nvPr/>
        </p:nvSpPr>
        <p:spPr bwMode="auto">
          <a:xfrm>
            <a:off x="5149851" y="2039938"/>
            <a:ext cx="119063" cy="271463"/>
          </a:xfrm>
          <a:custGeom>
            <a:avLst/>
            <a:gdLst>
              <a:gd name="T0" fmla="*/ 20 w 43"/>
              <a:gd name="T1" fmla="*/ 52 h 99"/>
              <a:gd name="T2" fmla="*/ 35 w 43"/>
              <a:gd name="T3" fmla="*/ 58 h 99"/>
              <a:gd name="T4" fmla="*/ 38 w 43"/>
              <a:gd name="T5" fmla="*/ 43 h 99"/>
              <a:gd name="T6" fmla="*/ 42 w 43"/>
              <a:gd name="T7" fmla="*/ 0 h 99"/>
              <a:gd name="T8" fmla="*/ 43 w 43"/>
              <a:gd name="T9" fmla="*/ 74 h 99"/>
              <a:gd name="T10" fmla="*/ 38 w 43"/>
              <a:gd name="T11" fmla="*/ 84 h 99"/>
              <a:gd name="T12" fmla="*/ 24 w 43"/>
              <a:gd name="T13" fmla="*/ 99 h 99"/>
              <a:gd name="T14" fmla="*/ 2 w 43"/>
              <a:gd name="T15" fmla="*/ 81 h 99"/>
              <a:gd name="T16" fmla="*/ 17 w 43"/>
              <a:gd name="T17" fmla="*/ 58 h 99"/>
              <a:gd name="T18" fmla="*/ 20 w 43"/>
              <a:gd name="T19" fmla="*/ 52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" h="99">
                <a:moveTo>
                  <a:pt x="20" y="52"/>
                </a:moveTo>
                <a:cubicBezTo>
                  <a:pt x="25" y="54"/>
                  <a:pt x="28" y="61"/>
                  <a:pt x="35" y="58"/>
                </a:cubicBezTo>
                <a:cubicBezTo>
                  <a:pt x="41" y="55"/>
                  <a:pt x="38" y="48"/>
                  <a:pt x="38" y="43"/>
                </a:cubicBezTo>
                <a:cubicBezTo>
                  <a:pt x="40" y="29"/>
                  <a:pt x="35" y="14"/>
                  <a:pt x="42" y="0"/>
                </a:cubicBezTo>
                <a:cubicBezTo>
                  <a:pt x="42" y="25"/>
                  <a:pt x="42" y="50"/>
                  <a:pt x="43" y="74"/>
                </a:cubicBezTo>
                <a:cubicBezTo>
                  <a:pt x="43" y="80"/>
                  <a:pt x="40" y="81"/>
                  <a:pt x="38" y="84"/>
                </a:cubicBezTo>
                <a:cubicBezTo>
                  <a:pt x="33" y="89"/>
                  <a:pt x="29" y="94"/>
                  <a:pt x="24" y="99"/>
                </a:cubicBezTo>
                <a:cubicBezTo>
                  <a:pt x="13" y="98"/>
                  <a:pt x="4" y="94"/>
                  <a:pt x="2" y="81"/>
                </a:cubicBezTo>
                <a:cubicBezTo>
                  <a:pt x="0" y="69"/>
                  <a:pt x="6" y="61"/>
                  <a:pt x="17" y="58"/>
                </a:cubicBezTo>
                <a:cubicBezTo>
                  <a:pt x="19" y="57"/>
                  <a:pt x="19" y="54"/>
                  <a:pt x="20" y="52"/>
                </a:cubicBezTo>
                <a:close/>
              </a:path>
            </a:pathLst>
          </a:custGeom>
          <a:solidFill>
            <a:srgbClr val="FCF0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4" name="Freeform 150"/>
          <p:cNvSpPr>
            <a:spLocks/>
          </p:cNvSpPr>
          <p:nvPr/>
        </p:nvSpPr>
        <p:spPr bwMode="auto">
          <a:xfrm>
            <a:off x="5330826" y="1827213"/>
            <a:ext cx="100013" cy="115888"/>
          </a:xfrm>
          <a:custGeom>
            <a:avLst/>
            <a:gdLst>
              <a:gd name="T0" fmla="*/ 2 w 36"/>
              <a:gd name="T1" fmla="*/ 26 h 42"/>
              <a:gd name="T2" fmla="*/ 35 w 36"/>
              <a:gd name="T3" fmla="*/ 15 h 42"/>
              <a:gd name="T4" fmla="*/ 18 w 36"/>
              <a:gd name="T5" fmla="*/ 41 h 42"/>
              <a:gd name="T6" fmla="*/ 2 w 36"/>
              <a:gd name="T7" fmla="*/ 26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" h="42">
                <a:moveTo>
                  <a:pt x="2" y="26"/>
                </a:moveTo>
                <a:cubicBezTo>
                  <a:pt x="11" y="17"/>
                  <a:pt x="18" y="0"/>
                  <a:pt x="35" y="15"/>
                </a:cubicBezTo>
                <a:cubicBezTo>
                  <a:pt x="36" y="28"/>
                  <a:pt x="35" y="40"/>
                  <a:pt x="18" y="41"/>
                </a:cubicBezTo>
                <a:cubicBezTo>
                  <a:pt x="7" y="42"/>
                  <a:pt x="0" y="39"/>
                  <a:pt x="2" y="26"/>
                </a:cubicBezTo>
                <a:close/>
              </a:path>
            </a:pathLst>
          </a:custGeom>
          <a:solidFill>
            <a:srgbClr val="FDE4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5" name="Freeform 151"/>
          <p:cNvSpPr>
            <a:spLocks/>
          </p:cNvSpPr>
          <p:nvPr/>
        </p:nvSpPr>
        <p:spPr bwMode="auto">
          <a:xfrm>
            <a:off x="5221288" y="1841500"/>
            <a:ext cx="104775" cy="146050"/>
          </a:xfrm>
          <a:custGeom>
            <a:avLst/>
            <a:gdLst>
              <a:gd name="T0" fmla="*/ 16 w 38"/>
              <a:gd name="T1" fmla="*/ 25 h 53"/>
              <a:gd name="T2" fmla="*/ 28 w 38"/>
              <a:gd name="T3" fmla="*/ 0 h 53"/>
              <a:gd name="T4" fmla="*/ 38 w 38"/>
              <a:gd name="T5" fmla="*/ 28 h 53"/>
              <a:gd name="T6" fmla="*/ 11 w 38"/>
              <a:gd name="T7" fmla="*/ 48 h 53"/>
              <a:gd name="T8" fmla="*/ 16 w 38"/>
              <a:gd name="T9" fmla="*/ 25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3">
                <a:moveTo>
                  <a:pt x="16" y="25"/>
                </a:moveTo>
                <a:cubicBezTo>
                  <a:pt x="20" y="17"/>
                  <a:pt x="24" y="9"/>
                  <a:pt x="28" y="0"/>
                </a:cubicBezTo>
                <a:cubicBezTo>
                  <a:pt x="34" y="10"/>
                  <a:pt x="26" y="23"/>
                  <a:pt x="38" y="28"/>
                </a:cubicBezTo>
                <a:cubicBezTo>
                  <a:pt x="34" y="43"/>
                  <a:pt x="21" y="53"/>
                  <a:pt x="11" y="48"/>
                </a:cubicBezTo>
                <a:cubicBezTo>
                  <a:pt x="0" y="44"/>
                  <a:pt x="17" y="34"/>
                  <a:pt x="16" y="25"/>
                </a:cubicBezTo>
                <a:close/>
              </a:path>
            </a:pathLst>
          </a:custGeom>
          <a:solidFill>
            <a:srgbClr val="F4A1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6" name="Freeform 152"/>
          <p:cNvSpPr>
            <a:spLocks/>
          </p:cNvSpPr>
          <p:nvPr/>
        </p:nvSpPr>
        <p:spPr bwMode="auto">
          <a:xfrm>
            <a:off x="5457826" y="2160588"/>
            <a:ext cx="60325" cy="184150"/>
          </a:xfrm>
          <a:custGeom>
            <a:avLst/>
            <a:gdLst>
              <a:gd name="T0" fmla="*/ 0 w 22"/>
              <a:gd name="T1" fmla="*/ 30 h 67"/>
              <a:gd name="T2" fmla="*/ 4 w 22"/>
              <a:gd name="T3" fmla="*/ 8 h 67"/>
              <a:gd name="T4" fmla="*/ 11 w 22"/>
              <a:gd name="T5" fmla="*/ 0 h 67"/>
              <a:gd name="T6" fmla="*/ 11 w 22"/>
              <a:gd name="T7" fmla="*/ 67 h 67"/>
              <a:gd name="T8" fmla="*/ 0 w 22"/>
              <a:gd name="T9" fmla="*/ 3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67">
                <a:moveTo>
                  <a:pt x="0" y="30"/>
                </a:moveTo>
                <a:cubicBezTo>
                  <a:pt x="1" y="22"/>
                  <a:pt x="2" y="15"/>
                  <a:pt x="4" y="8"/>
                </a:cubicBezTo>
                <a:cubicBezTo>
                  <a:pt x="6" y="5"/>
                  <a:pt x="8" y="3"/>
                  <a:pt x="11" y="0"/>
                </a:cubicBezTo>
                <a:cubicBezTo>
                  <a:pt x="22" y="22"/>
                  <a:pt x="10" y="44"/>
                  <a:pt x="11" y="67"/>
                </a:cubicBezTo>
                <a:cubicBezTo>
                  <a:pt x="1" y="56"/>
                  <a:pt x="0" y="43"/>
                  <a:pt x="0" y="30"/>
                </a:cubicBezTo>
                <a:close/>
              </a:path>
            </a:pathLst>
          </a:custGeom>
          <a:solidFill>
            <a:srgbClr val="F8BA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7" name="Freeform 153"/>
          <p:cNvSpPr>
            <a:spLocks/>
          </p:cNvSpPr>
          <p:nvPr/>
        </p:nvSpPr>
        <p:spPr bwMode="auto">
          <a:xfrm>
            <a:off x="5499101" y="2033588"/>
            <a:ext cx="63500" cy="107950"/>
          </a:xfrm>
          <a:custGeom>
            <a:avLst/>
            <a:gdLst>
              <a:gd name="T0" fmla="*/ 0 w 23"/>
              <a:gd name="T1" fmla="*/ 24 h 39"/>
              <a:gd name="T2" fmla="*/ 3 w 23"/>
              <a:gd name="T3" fmla="*/ 2 h 39"/>
              <a:gd name="T4" fmla="*/ 21 w 23"/>
              <a:gd name="T5" fmla="*/ 25 h 39"/>
              <a:gd name="T6" fmla="*/ 9 w 23"/>
              <a:gd name="T7" fmla="*/ 38 h 39"/>
              <a:gd name="T8" fmla="*/ 0 w 23"/>
              <a:gd name="T9" fmla="*/ 2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9">
                <a:moveTo>
                  <a:pt x="0" y="24"/>
                </a:moveTo>
                <a:cubicBezTo>
                  <a:pt x="1" y="17"/>
                  <a:pt x="2" y="10"/>
                  <a:pt x="3" y="2"/>
                </a:cubicBezTo>
                <a:cubicBezTo>
                  <a:pt x="22" y="0"/>
                  <a:pt x="23" y="11"/>
                  <a:pt x="21" y="25"/>
                </a:cubicBezTo>
                <a:cubicBezTo>
                  <a:pt x="21" y="32"/>
                  <a:pt x="17" y="38"/>
                  <a:pt x="9" y="38"/>
                </a:cubicBezTo>
                <a:cubicBezTo>
                  <a:pt x="0" y="39"/>
                  <a:pt x="0" y="31"/>
                  <a:pt x="0" y="24"/>
                </a:cubicBezTo>
                <a:close/>
              </a:path>
            </a:pathLst>
          </a:custGeom>
          <a:solidFill>
            <a:srgbClr val="FDDF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8" name="Freeform 154"/>
          <p:cNvSpPr>
            <a:spLocks/>
          </p:cNvSpPr>
          <p:nvPr/>
        </p:nvSpPr>
        <p:spPr bwMode="auto">
          <a:xfrm>
            <a:off x="5086351" y="3514725"/>
            <a:ext cx="1820863" cy="1995488"/>
          </a:xfrm>
          <a:custGeom>
            <a:avLst/>
            <a:gdLst>
              <a:gd name="T0" fmla="*/ 132 w 663"/>
              <a:gd name="T1" fmla="*/ 693 h 726"/>
              <a:gd name="T2" fmla="*/ 0 w 663"/>
              <a:gd name="T3" fmla="*/ 466 h 726"/>
              <a:gd name="T4" fmla="*/ 52 w 663"/>
              <a:gd name="T5" fmla="*/ 218 h 726"/>
              <a:gd name="T6" fmla="*/ 194 w 663"/>
              <a:gd name="T7" fmla="*/ 43 h 726"/>
              <a:gd name="T8" fmla="*/ 309 w 663"/>
              <a:gd name="T9" fmla="*/ 1 h 726"/>
              <a:gd name="T10" fmla="*/ 603 w 663"/>
              <a:gd name="T11" fmla="*/ 199 h 726"/>
              <a:gd name="T12" fmla="*/ 660 w 663"/>
              <a:gd name="T13" fmla="*/ 448 h 726"/>
              <a:gd name="T14" fmla="*/ 491 w 663"/>
              <a:gd name="T15" fmla="*/ 686 h 726"/>
              <a:gd name="T16" fmla="*/ 432 w 663"/>
              <a:gd name="T17" fmla="*/ 700 h 726"/>
              <a:gd name="T18" fmla="*/ 410 w 663"/>
              <a:gd name="T19" fmla="*/ 570 h 726"/>
              <a:gd name="T20" fmla="*/ 423 w 663"/>
              <a:gd name="T21" fmla="*/ 551 h 726"/>
              <a:gd name="T22" fmla="*/ 507 w 663"/>
              <a:gd name="T23" fmla="*/ 573 h 726"/>
              <a:gd name="T24" fmla="*/ 580 w 663"/>
              <a:gd name="T25" fmla="*/ 487 h 726"/>
              <a:gd name="T26" fmla="*/ 613 w 663"/>
              <a:gd name="T27" fmla="*/ 432 h 726"/>
              <a:gd name="T28" fmla="*/ 626 w 663"/>
              <a:gd name="T29" fmla="*/ 415 h 726"/>
              <a:gd name="T30" fmla="*/ 625 w 663"/>
              <a:gd name="T31" fmla="*/ 405 h 726"/>
              <a:gd name="T32" fmla="*/ 625 w 663"/>
              <a:gd name="T33" fmla="*/ 375 h 726"/>
              <a:gd name="T34" fmla="*/ 619 w 663"/>
              <a:gd name="T35" fmla="*/ 362 h 726"/>
              <a:gd name="T36" fmla="*/ 608 w 663"/>
              <a:gd name="T37" fmla="*/ 340 h 726"/>
              <a:gd name="T38" fmla="*/ 585 w 663"/>
              <a:gd name="T39" fmla="*/ 320 h 726"/>
              <a:gd name="T40" fmla="*/ 578 w 663"/>
              <a:gd name="T41" fmla="*/ 302 h 726"/>
              <a:gd name="T42" fmla="*/ 561 w 663"/>
              <a:gd name="T43" fmla="*/ 307 h 726"/>
              <a:gd name="T44" fmla="*/ 554 w 663"/>
              <a:gd name="T45" fmla="*/ 334 h 726"/>
              <a:gd name="T46" fmla="*/ 556 w 663"/>
              <a:gd name="T47" fmla="*/ 376 h 726"/>
              <a:gd name="T48" fmla="*/ 554 w 663"/>
              <a:gd name="T49" fmla="*/ 411 h 726"/>
              <a:gd name="T50" fmla="*/ 524 w 663"/>
              <a:gd name="T51" fmla="*/ 519 h 726"/>
              <a:gd name="T52" fmla="*/ 445 w 663"/>
              <a:gd name="T53" fmla="*/ 483 h 726"/>
              <a:gd name="T54" fmla="*/ 406 w 663"/>
              <a:gd name="T55" fmla="*/ 413 h 726"/>
              <a:gd name="T56" fmla="*/ 358 w 663"/>
              <a:gd name="T57" fmla="*/ 373 h 726"/>
              <a:gd name="T58" fmla="*/ 357 w 663"/>
              <a:gd name="T59" fmla="*/ 344 h 726"/>
              <a:gd name="T60" fmla="*/ 382 w 663"/>
              <a:gd name="T61" fmla="*/ 307 h 726"/>
              <a:gd name="T62" fmla="*/ 411 w 663"/>
              <a:gd name="T63" fmla="*/ 283 h 726"/>
              <a:gd name="T64" fmla="*/ 408 w 663"/>
              <a:gd name="T65" fmla="*/ 253 h 726"/>
              <a:gd name="T66" fmla="*/ 411 w 663"/>
              <a:gd name="T67" fmla="*/ 198 h 726"/>
              <a:gd name="T68" fmla="*/ 448 w 663"/>
              <a:gd name="T69" fmla="*/ 160 h 726"/>
              <a:gd name="T70" fmla="*/ 398 w 663"/>
              <a:gd name="T71" fmla="*/ 91 h 726"/>
              <a:gd name="T72" fmla="*/ 344 w 663"/>
              <a:gd name="T73" fmla="*/ 126 h 726"/>
              <a:gd name="T74" fmla="*/ 277 w 663"/>
              <a:gd name="T75" fmla="*/ 147 h 726"/>
              <a:gd name="T76" fmla="*/ 250 w 663"/>
              <a:gd name="T77" fmla="*/ 163 h 726"/>
              <a:gd name="T78" fmla="*/ 243 w 663"/>
              <a:gd name="T79" fmla="*/ 229 h 726"/>
              <a:gd name="T80" fmla="*/ 247 w 663"/>
              <a:gd name="T81" fmla="*/ 239 h 726"/>
              <a:gd name="T82" fmla="*/ 260 w 663"/>
              <a:gd name="T83" fmla="*/ 327 h 726"/>
              <a:gd name="T84" fmla="*/ 255 w 663"/>
              <a:gd name="T85" fmla="*/ 339 h 726"/>
              <a:gd name="T86" fmla="*/ 223 w 663"/>
              <a:gd name="T87" fmla="*/ 321 h 726"/>
              <a:gd name="T88" fmla="*/ 124 w 663"/>
              <a:gd name="T89" fmla="*/ 349 h 726"/>
              <a:gd name="T90" fmla="*/ 56 w 663"/>
              <a:gd name="T91" fmla="*/ 420 h 726"/>
              <a:gd name="T92" fmla="*/ 146 w 663"/>
              <a:gd name="T93" fmla="*/ 494 h 726"/>
              <a:gd name="T94" fmla="*/ 225 w 663"/>
              <a:gd name="T95" fmla="*/ 494 h 726"/>
              <a:gd name="T96" fmla="*/ 258 w 663"/>
              <a:gd name="T97" fmla="*/ 574 h 726"/>
              <a:gd name="T98" fmla="*/ 277 w 663"/>
              <a:gd name="T99" fmla="*/ 689 h 726"/>
              <a:gd name="T100" fmla="*/ 278 w 663"/>
              <a:gd name="T101" fmla="*/ 72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63" h="726">
                <a:moveTo>
                  <a:pt x="278" y="726"/>
                </a:moveTo>
                <a:cubicBezTo>
                  <a:pt x="227" y="725"/>
                  <a:pt x="178" y="716"/>
                  <a:pt x="132" y="693"/>
                </a:cubicBezTo>
                <a:cubicBezTo>
                  <a:pt x="75" y="666"/>
                  <a:pt x="35" y="624"/>
                  <a:pt x="15" y="564"/>
                </a:cubicBezTo>
                <a:cubicBezTo>
                  <a:pt x="4" y="533"/>
                  <a:pt x="1" y="500"/>
                  <a:pt x="0" y="466"/>
                </a:cubicBezTo>
                <a:cubicBezTo>
                  <a:pt x="0" y="425"/>
                  <a:pt x="3" y="383"/>
                  <a:pt x="11" y="342"/>
                </a:cubicBezTo>
                <a:cubicBezTo>
                  <a:pt x="19" y="299"/>
                  <a:pt x="33" y="258"/>
                  <a:pt x="52" y="218"/>
                </a:cubicBezTo>
                <a:cubicBezTo>
                  <a:pt x="71" y="179"/>
                  <a:pt x="94" y="143"/>
                  <a:pt x="120" y="109"/>
                </a:cubicBezTo>
                <a:cubicBezTo>
                  <a:pt x="140" y="82"/>
                  <a:pt x="166" y="61"/>
                  <a:pt x="194" y="43"/>
                </a:cubicBezTo>
                <a:cubicBezTo>
                  <a:pt x="218" y="28"/>
                  <a:pt x="244" y="15"/>
                  <a:pt x="271" y="6"/>
                </a:cubicBezTo>
                <a:cubicBezTo>
                  <a:pt x="283" y="1"/>
                  <a:pt x="296" y="0"/>
                  <a:pt x="309" y="1"/>
                </a:cubicBezTo>
                <a:cubicBezTo>
                  <a:pt x="376" y="5"/>
                  <a:pt x="434" y="31"/>
                  <a:pt x="487" y="70"/>
                </a:cubicBezTo>
                <a:cubicBezTo>
                  <a:pt x="535" y="104"/>
                  <a:pt x="574" y="148"/>
                  <a:pt x="603" y="199"/>
                </a:cubicBezTo>
                <a:cubicBezTo>
                  <a:pt x="630" y="248"/>
                  <a:pt x="647" y="301"/>
                  <a:pt x="656" y="356"/>
                </a:cubicBezTo>
                <a:cubicBezTo>
                  <a:pt x="661" y="386"/>
                  <a:pt x="663" y="417"/>
                  <a:pt x="660" y="448"/>
                </a:cubicBezTo>
                <a:cubicBezTo>
                  <a:pt x="656" y="502"/>
                  <a:pt x="639" y="551"/>
                  <a:pt x="606" y="595"/>
                </a:cubicBezTo>
                <a:cubicBezTo>
                  <a:pt x="576" y="635"/>
                  <a:pt x="537" y="665"/>
                  <a:pt x="491" y="686"/>
                </a:cubicBezTo>
                <a:cubicBezTo>
                  <a:pt x="473" y="694"/>
                  <a:pt x="455" y="702"/>
                  <a:pt x="436" y="706"/>
                </a:cubicBezTo>
                <a:cubicBezTo>
                  <a:pt x="432" y="705"/>
                  <a:pt x="433" y="702"/>
                  <a:pt x="432" y="700"/>
                </a:cubicBezTo>
                <a:cubicBezTo>
                  <a:pt x="428" y="675"/>
                  <a:pt x="424" y="651"/>
                  <a:pt x="419" y="626"/>
                </a:cubicBezTo>
                <a:cubicBezTo>
                  <a:pt x="416" y="607"/>
                  <a:pt x="413" y="589"/>
                  <a:pt x="410" y="570"/>
                </a:cubicBezTo>
                <a:cubicBezTo>
                  <a:pt x="409" y="562"/>
                  <a:pt x="411" y="554"/>
                  <a:pt x="416" y="548"/>
                </a:cubicBezTo>
                <a:cubicBezTo>
                  <a:pt x="420" y="547"/>
                  <a:pt x="421" y="549"/>
                  <a:pt x="423" y="551"/>
                </a:cubicBezTo>
                <a:cubicBezTo>
                  <a:pt x="439" y="566"/>
                  <a:pt x="457" y="572"/>
                  <a:pt x="479" y="573"/>
                </a:cubicBezTo>
                <a:cubicBezTo>
                  <a:pt x="488" y="574"/>
                  <a:pt x="498" y="574"/>
                  <a:pt x="507" y="573"/>
                </a:cubicBezTo>
                <a:cubicBezTo>
                  <a:pt x="527" y="570"/>
                  <a:pt x="542" y="559"/>
                  <a:pt x="553" y="544"/>
                </a:cubicBezTo>
                <a:cubicBezTo>
                  <a:pt x="566" y="527"/>
                  <a:pt x="574" y="507"/>
                  <a:pt x="580" y="487"/>
                </a:cubicBezTo>
                <a:cubicBezTo>
                  <a:pt x="584" y="471"/>
                  <a:pt x="586" y="455"/>
                  <a:pt x="589" y="439"/>
                </a:cubicBezTo>
                <a:cubicBezTo>
                  <a:pt x="596" y="435"/>
                  <a:pt x="605" y="435"/>
                  <a:pt x="613" y="432"/>
                </a:cubicBezTo>
                <a:cubicBezTo>
                  <a:pt x="618" y="431"/>
                  <a:pt x="623" y="431"/>
                  <a:pt x="627" y="428"/>
                </a:cubicBezTo>
                <a:cubicBezTo>
                  <a:pt x="629" y="424"/>
                  <a:pt x="626" y="419"/>
                  <a:pt x="626" y="415"/>
                </a:cubicBezTo>
                <a:cubicBezTo>
                  <a:pt x="626" y="412"/>
                  <a:pt x="624" y="409"/>
                  <a:pt x="624" y="406"/>
                </a:cubicBezTo>
                <a:cubicBezTo>
                  <a:pt x="624" y="406"/>
                  <a:pt x="624" y="405"/>
                  <a:pt x="625" y="405"/>
                </a:cubicBezTo>
                <a:cubicBezTo>
                  <a:pt x="633" y="402"/>
                  <a:pt x="631" y="402"/>
                  <a:pt x="630" y="394"/>
                </a:cubicBezTo>
                <a:cubicBezTo>
                  <a:pt x="629" y="387"/>
                  <a:pt x="628" y="382"/>
                  <a:pt x="625" y="375"/>
                </a:cubicBezTo>
                <a:cubicBezTo>
                  <a:pt x="624" y="372"/>
                  <a:pt x="624" y="367"/>
                  <a:pt x="620" y="364"/>
                </a:cubicBezTo>
                <a:cubicBezTo>
                  <a:pt x="619" y="364"/>
                  <a:pt x="619" y="362"/>
                  <a:pt x="619" y="362"/>
                </a:cubicBezTo>
                <a:cubicBezTo>
                  <a:pt x="619" y="357"/>
                  <a:pt x="616" y="355"/>
                  <a:pt x="613" y="354"/>
                </a:cubicBezTo>
                <a:cubicBezTo>
                  <a:pt x="609" y="350"/>
                  <a:pt x="610" y="345"/>
                  <a:pt x="608" y="340"/>
                </a:cubicBezTo>
                <a:cubicBezTo>
                  <a:pt x="607" y="333"/>
                  <a:pt x="604" y="328"/>
                  <a:pt x="597" y="325"/>
                </a:cubicBezTo>
                <a:cubicBezTo>
                  <a:pt x="593" y="324"/>
                  <a:pt x="589" y="322"/>
                  <a:pt x="585" y="320"/>
                </a:cubicBezTo>
                <a:cubicBezTo>
                  <a:pt x="583" y="318"/>
                  <a:pt x="581" y="315"/>
                  <a:pt x="581" y="312"/>
                </a:cubicBezTo>
                <a:cubicBezTo>
                  <a:pt x="580" y="309"/>
                  <a:pt x="579" y="305"/>
                  <a:pt x="578" y="302"/>
                </a:cubicBezTo>
                <a:cubicBezTo>
                  <a:pt x="575" y="294"/>
                  <a:pt x="574" y="294"/>
                  <a:pt x="566" y="296"/>
                </a:cubicBezTo>
                <a:cubicBezTo>
                  <a:pt x="559" y="298"/>
                  <a:pt x="559" y="299"/>
                  <a:pt x="561" y="307"/>
                </a:cubicBezTo>
                <a:cubicBezTo>
                  <a:pt x="563" y="312"/>
                  <a:pt x="564" y="317"/>
                  <a:pt x="563" y="322"/>
                </a:cubicBezTo>
                <a:cubicBezTo>
                  <a:pt x="561" y="327"/>
                  <a:pt x="557" y="330"/>
                  <a:pt x="554" y="334"/>
                </a:cubicBezTo>
                <a:cubicBezTo>
                  <a:pt x="550" y="339"/>
                  <a:pt x="548" y="345"/>
                  <a:pt x="550" y="351"/>
                </a:cubicBezTo>
                <a:cubicBezTo>
                  <a:pt x="552" y="360"/>
                  <a:pt x="555" y="368"/>
                  <a:pt x="556" y="376"/>
                </a:cubicBezTo>
                <a:cubicBezTo>
                  <a:pt x="557" y="378"/>
                  <a:pt x="557" y="381"/>
                  <a:pt x="557" y="383"/>
                </a:cubicBezTo>
                <a:cubicBezTo>
                  <a:pt x="551" y="392"/>
                  <a:pt x="552" y="401"/>
                  <a:pt x="554" y="411"/>
                </a:cubicBezTo>
                <a:cubicBezTo>
                  <a:pt x="561" y="442"/>
                  <a:pt x="554" y="471"/>
                  <a:pt x="541" y="499"/>
                </a:cubicBezTo>
                <a:cubicBezTo>
                  <a:pt x="538" y="507"/>
                  <a:pt x="532" y="514"/>
                  <a:pt x="524" y="519"/>
                </a:cubicBezTo>
                <a:cubicBezTo>
                  <a:pt x="511" y="528"/>
                  <a:pt x="497" y="527"/>
                  <a:pt x="483" y="522"/>
                </a:cubicBezTo>
                <a:cubicBezTo>
                  <a:pt x="464" y="515"/>
                  <a:pt x="453" y="500"/>
                  <a:pt x="445" y="483"/>
                </a:cubicBezTo>
                <a:cubicBezTo>
                  <a:pt x="439" y="471"/>
                  <a:pt x="435" y="459"/>
                  <a:pt x="430" y="447"/>
                </a:cubicBezTo>
                <a:cubicBezTo>
                  <a:pt x="425" y="433"/>
                  <a:pt x="417" y="422"/>
                  <a:pt x="406" y="413"/>
                </a:cubicBezTo>
                <a:cubicBezTo>
                  <a:pt x="399" y="407"/>
                  <a:pt x="390" y="403"/>
                  <a:pt x="381" y="402"/>
                </a:cubicBezTo>
                <a:cubicBezTo>
                  <a:pt x="365" y="399"/>
                  <a:pt x="357" y="396"/>
                  <a:pt x="358" y="373"/>
                </a:cubicBezTo>
                <a:cubicBezTo>
                  <a:pt x="358" y="364"/>
                  <a:pt x="357" y="355"/>
                  <a:pt x="356" y="346"/>
                </a:cubicBezTo>
                <a:cubicBezTo>
                  <a:pt x="356" y="345"/>
                  <a:pt x="356" y="345"/>
                  <a:pt x="357" y="344"/>
                </a:cubicBezTo>
                <a:cubicBezTo>
                  <a:pt x="357" y="342"/>
                  <a:pt x="359" y="340"/>
                  <a:pt x="361" y="338"/>
                </a:cubicBezTo>
                <a:cubicBezTo>
                  <a:pt x="370" y="329"/>
                  <a:pt x="377" y="319"/>
                  <a:pt x="382" y="307"/>
                </a:cubicBezTo>
                <a:cubicBezTo>
                  <a:pt x="384" y="304"/>
                  <a:pt x="386" y="303"/>
                  <a:pt x="389" y="303"/>
                </a:cubicBezTo>
                <a:cubicBezTo>
                  <a:pt x="401" y="302"/>
                  <a:pt x="407" y="293"/>
                  <a:pt x="411" y="283"/>
                </a:cubicBezTo>
                <a:cubicBezTo>
                  <a:pt x="411" y="282"/>
                  <a:pt x="411" y="281"/>
                  <a:pt x="412" y="280"/>
                </a:cubicBezTo>
                <a:cubicBezTo>
                  <a:pt x="415" y="270"/>
                  <a:pt x="416" y="261"/>
                  <a:pt x="408" y="253"/>
                </a:cubicBezTo>
                <a:cubicBezTo>
                  <a:pt x="408" y="241"/>
                  <a:pt x="409" y="230"/>
                  <a:pt x="410" y="218"/>
                </a:cubicBezTo>
                <a:cubicBezTo>
                  <a:pt x="411" y="211"/>
                  <a:pt x="410" y="205"/>
                  <a:pt x="411" y="198"/>
                </a:cubicBezTo>
                <a:cubicBezTo>
                  <a:pt x="412" y="193"/>
                  <a:pt x="414" y="190"/>
                  <a:pt x="419" y="189"/>
                </a:cubicBezTo>
                <a:cubicBezTo>
                  <a:pt x="436" y="186"/>
                  <a:pt x="445" y="176"/>
                  <a:pt x="448" y="160"/>
                </a:cubicBezTo>
                <a:cubicBezTo>
                  <a:pt x="450" y="149"/>
                  <a:pt x="449" y="138"/>
                  <a:pt x="446" y="128"/>
                </a:cubicBezTo>
                <a:cubicBezTo>
                  <a:pt x="441" y="106"/>
                  <a:pt x="421" y="91"/>
                  <a:pt x="398" y="91"/>
                </a:cubicBezTo>
                <a:cubicBezTo>
                  <a:pt x="390" y="91"/>
                  <a:pt x="382" y="91"/>
                  <a:pt x="374" y="93"/>
                </a:cubicBezTo>
                <a:cubicBezTo>
                  <a:pt x="357" y="98"/>
                  <a:pt x="347" y="108"/>
                  <a:pt x="344" y="126"/>
                </a:cubicBezTo>
                <a:cubicBezTo>
                  <a:pt x="343" y="134"/>
                  <a:pt x="343" y="134"/>
                  <a:pt x="334" y="135"/>
                </a:cubicBezTo>
                <a:cubicBezTo>
                  <a:pt x="315" y="136"/>
                  <a:pt x="295" y="140"/>
                  <a:pt x="277" y="147"/>
                </a:cubicBezTo>
                <a:cubicBezTo>
                  <a:pt x="275" y="148"/>
                  <a:pt x="273" y="149"/>
                  <a:pt x="271" y="150"/>
                </a:cubicBezTo>
                <a:cubicBezTo>
                  <a:pt x="263" y="153"/>
                  <a:pt x="256" y="158"/>
                  <a:pt x="250" y="163"/>
                </a:cubicBezTo>
                <a:cubicBezTo>
                  <a:pt x="237" y="178"/>
                  <a:pt x="230" y="195"/>
                  <a:pt x="231" y="214"/>
                </a:cubicBezTo>
                <a:cubicBezTo>
                  <a:pt x="231" y="225"/>
                  <a:pt x="232" y="227"/>
                  <a:pt x="243" y="229"/>
                </a:cubicBezTo>
                <a:cubicBezTo>
                  <a:pt x="244" y="229"/>
                  <a:pt x="245" y="229"/>
                  <a:pt x="246" y="230"/>
                </a:cubicBezTo>
                <a:cubicBezTo>
                  <a:pt x="247" y="233"/>
                  <a:pt x="247" y="236"/>
                  <a:pt x="247" y="239"/>
                </a:cubicBezTo>
                <a:cubicBezTo>
                  <a:pt x="246" y="261"/>
                  <a:pt x="248" y="283"/>
                  <a:pt x="253" y="304"/>
                </a:cubicBezTo>
                <a:cubicBezTo>
                  <a:pt x="255" y="312"/>
                  <a:pt x="257" y="320"/>
                  <a:pt x="260" y="327"/>
                </a:cubicBezTo>
                <a:cubicBezTo>
                  <a:pt x="261" y="329"/>
                  <a:pt x="262" y="331"/>
                  <a:pt x="263" y="334"/>
                </a:cubicBezTo>
                <a:cubicBezTo>
                  <a:pt x="261" y="338"/>
                  <a:pt x="258" y="339"/>
                  <a:pt x="255" y="339"/>
                </a:cubicBezTo>
                <a:cubicBezTo>
                  <a:pt x="254" y="339"/>
                  <a:pt x="253" y="338"/>
                  <a:pt x="253" y="338"/>
                </a:cubicBezTo>
                <a:cubicBezTo>
                  <a:pt x="248" y="323"/>
                  <a:pt x="236" y="321"/>
                  <a:pt x="223" y="321"/>
                </a:cubicBezTo>
                <a:cubicBezTo>
                  <a:pt x="207" y="320"/>
                  <a:pt x="190" y="321"/>
                  <a:pt x="174" y="330"/>
                </a:cubicBezTo>
                <a:cubicBezTo>
                  <a:pt x="158" y="338"/>
                  <a:pt x="141" y="342"/>
                  <a:pt x="124" y="349"/>
                </a:cubicBezTo>
                <a:cubicBezTo>
                  <a:pt x="108" y="356"/>
                  <a:pt x="92" y="364"/>
                  <a:pt x="79" y="376"/>
                </a:cubicBezTo>
                <a:cubicBezTo>
                  <a:pt x="65" y="387"/>
                  <a:pt x="56" y="402"/>
                  <a:pt x="56" y="420"/>
                </a:cubicBezTo>
                <a:cubicBezTo>
                  <a:pt x="56" y="438"/>
                  <a:pt x="64" y="452"/>
                  <a:pt x="77" y="465"/>
                </a:cubicBezTo>
                <a:cubicBezTo>
                  <a:pt x="96" y="483"/>
                  <a:pt x="119" y="492"/>
                  <a:pt x="146" y="494"/>
                </a:cubicBezTo>
                <a:cubicBezTo>
                  <a:pt x="161" y="496"/>
                  <a:pt x="176" y="494"/>
                  <a:pt x="192" y="493"/>
                </a:cubicBezTo>
                <a:cubicBezTo>
                  <a:pt x="203" y="493"/>
                  <a:pt x="214" y="492"/>
                  <a:pt x="225" y="494"/>
                </a:cubicBezTo>
                <a:cubicBezTo>
                  <a:pt x="234" y="497"/>
                  <a:pt x="239" y="503"/>
                  <a:pt x="242" y="512"/>
                </a:cubicBezTo>
                <a:cubicBezTo>
                  <a:pt x="247" y="532"/>
                  <a:pt x="252" y="553"/>
                  <a:pt x="258" y="574"/>
                </a:cubicBezTo>
                <a:cubicBezTo>
                  <a:pt x="261" y="587"/>
                  <a:pt x="266" y="601"/>
                  <a:pt x="268" y="615"/>
                </a:cubicBezTo>
                <a:cubicBezTo>
                  <a:pt x="272" y="640"/>
                  <a:pt x="276" y="664"/>
                  <a:pt x="277" y="689"/>
                </a:cubicBezTo>
                <a:cubicBezTo>
                  <a:pt x="278" y="698"/>
                  <a:pt x="278" y="707"/>
                  <a:pt x="279" y="716"/>
                </a:cubicBezTo>
                <a:cubicBezTo>
                  <a:pt x="280" y="719"/>
                  <a:pt x="280" y="723"/>
                  <a:pt x="278" y="726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9" name="Freeform 155"/>
          <p:cNvSpPr>
            <a:spLocks/>
          </p:cNvSpPr>
          <p:nvPr/>
        </p:nvSpPr>
        <p:spPr bwMode="auto">
          <a:xfrm>
            <a:off x="5745163" y="4789488"/>
            <a:ext cx="476250" cy="722313"/>
          </a:xfrm>
          <a:custGeom>
            <a:avLst/>
            <a:gdLst>
              <a:gd name="T0" fmla="*/ 38 w 173"/>
              <a:gd name="T1" fmla="*/ 262 h 263"/>
              <a:gd name="T2" fmla="*/ 29 w 173"/>
              <a:gd name="T3" fmla="*/ 164 h 263"/>
              <a:gd name="T4" fmla="*/ 5 w 173"/>
              <a:gd name="T5" fmla="*/ 69 h 263"/>
              <a:gd name="T6" fmla="*/ 0 w 173"/>
              <a:gd name="T7" fmla="*/ 48 h 263"/>
              <a:gd name="T8" fmla="*/ 13 w 173"/>
              <a:gd name="T9" fmla="*/ 35 h 263"/>
              <a:gd name="T10" fmla="*/ 76 w 173"/>
              <a:gd name="T11" fmla="*/ 6 h 263"/>
              <a:gd name="T12" fmla="*/ 129 w 173"/>
              <a:gd name="T13" fmla="*/ 0 h 263"/>
              <a:gd name="T14" fmla="*/ 134 w 173"/>
              <a:gd name="T15" fmla="*/ 1 h 263"/>
              <a:gd name="T16" fmla="*/ 150 w 173"/>
              <a:gd name="T17" fmla="*/ 32 h 263"/>
              <a:gd name="T18" fmla="*/ 153 w 173"/>
              <a:gd name="T19" fmla="*/ 91 h 263"/>
              <a:gd name="T20" fmla="*/ 154 w 173"/>
              <a:gd name="T21" fmla="*/ 144 h 263"/>
              <a:gd name="T22" fmla="*/ 173 w 173"/>
              <a:gd name="T23" fmla="*/ 248 h 263"/>
              <a:gd name="T24" fmla="*/ 122 w 173"/>
              <a:gd name="T25" fmla="*/ 258 h 263"/>
              <a:gd name="T26" fmla="*/ 44 w 173"/>
              <a:gd name="T27" fmla="*/ 262 h 263"/>
              <a:gd name="T28" fmla="*/ 38 w 173"/>
              <a:gd name="T29" fmla="*/ 26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3" h="263">
                <a:moveTo>
                  <a:pt x="38" y="262"/>
                </a:moveTo>
                <a:cubicBezTo>
                  <a:pt x="36" y="229"/>
                  <a:pt x="33" y="197"/>
                  <a:pt x="29" y="164"/>
                </a:cubicBezTo>
                <a:cubicBezTo>
                  <a:pt x="24" y="132"/>
                  <a:pt x="12" y="101"/>
                  <a:pt x="5" y="69"/>
                </a:cubicBezTo>
                <a:cubicBezTo>
                  <a:pt x="4" y="62"/>
                  <a:pt x="2" y="55"/>
                  <a:pt x="0" y="48"/>
                </a:cubicBezTo>
                <a:cubicBezTo>
                  <a:pt x="2" y="41"/>
                  <a:pt x="8" y="39"/>
                  <a:pt x="13" y="35"/>
                </a:cubicBezTo>
                <a:cubicBezTo>
                  <a:pt x="32" y="21"/>
                  <a:pt x="53" y="11"/>
                  <a:pt x="76" y="6"/>
                </a:cubicBezTo>
                <a:cubicBezTo>
                  <a:pt x="93" y="2"/>
                  <a:pt x="111" y="0"/>
                  <a:pt x="129" y="0"/>
                </a:cubicBezTo>
                <a:cubicBezTo>
                  <a:pt x="131" y="0"/>
                  <a:pt x="133" y="0"/>
                  <a:pt x="134" y="1"/>
                </a:cubicBezTo>
                <a:cubicBezTo>
                  <a:pt x="142" y="10"/>
                  <a:pt x="145" y="22"/>
                  <a:pt x="150" y="32"/>
                </a:cubicBezTo>
                <a:cubicBezTo>
                  <a:pt x="158" y="51"/>
                  <a:pt x="156" y="71"/>
                  <a:pt x="153" y="91"/>
                </a:cubicBezTo>
                <a:cubicBezTo>
                  <a:pt x="151" y="109"/>
                  <a:pt x="151" y="126"/>
                  <a:pt x="154" y="144"/>
                </a:cubicBezTo>
                <a:cubicBezTo>
                  <a:pt x="160" y="179"/>
                  <a:pt x="166" y="214"/>
                  <a:pt x="173" y="248"/>
                </a:cubicBezTo>
                <a:cubicBezTo>
                  <a:pt x="156" y="253"/>
                  <a:pt x="139" y="255"/>
                  <a:pt x="122" y="258"/>
                </a:cubicBezTo>
                <a:cubicBezTo>
                  <a:pt x="96" y="261"/>
                  <a:pt x="70" y="263"/>
                  <a:pt x="44" y="262"/>
                </a:cubicBezTo>
                <a:cubicBezTo>
                  <a:pt x="42" y="262"/>
                  <a:pt x="40" y="262"/>
                  <a:pt x="38" y="262"/>
                </a:cubicBezTo>
                <a:close/>
              </a:path>
            </a:pathLst>
          </a:custGeom>
          <a:solidFill>
            <a:srgbClr val="F8D7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0" name="Freeform 156"/>
          <p:cNvSpPr>
            <a:spLocks/>
          </p:cNvSpPr>
          <p:nvPr/>
        </p:nvSpPr>
        <p:spPr bwMode="auto">
          <a:xfrm>
            <a:off x="6862763" y="3871913"/>
            <a:ext cx="254000" cy="258763"/>
          </a:xfrm>
          <a:custGeom>
            <a:avLst/>
            <a:gdLst>
              <a:gd name="T0" fmla="*/ 92 w 92"/>
              <a:gd name="T1" fmla="*/ 48 h 94"/>
              <a:gd name="T2" fmla="*/ 45 w 92"/>
              <a:gd name="T3" fmla="*/ 94 h 94"/>
              <a:gd name="T4" fmla="*/ 0 w 92"/>
              <a:gd name="T5" fmla="*/ 47 h 94"/>
              <a:gd name="T6" fmla="*/ 46 w 92"/>
              <a:gd name="T7" fmla="*/ 1 h 94"/>
              <a:gd name="T8" fmla="*/ 92 w 92"/>
              <a:gd name="T9" fmla="*/ 48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94">
                <a:moveTo>
                  <a:pt x="92" y="48"/>
                </a:moveTo>
                <a:cubicBezTo>
                  <a:pt x="92" y="74"/>
                  <a:pt x="71" y="94"/>
                  <a:pt x="45" y="94"/>
                </a:cubicBezTo>
                <a:cubicBezTo>
                  <a:pt x="20" y="94"/>
                  <a:pt x="0" y="73"/>
                  <a:pt x="0" y="47"/>
                </a:cubicBezTo>
                <a:cubicBezTo>
                  <a:pt x="0" y="21"/>
                  <a:pt x="21" y="0"/>
                  <a:pt x="46" y="1"/>
                </a:cubicBezTo>
                <a:cubicBezTo>
                  <a:pt x="72" y="1"/>
                  <a:pt x="92" y="22"/>
                  <a:pt x="92" y="48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1" name="Freeform 157"/>
          <p:cNvSpPr>
            <a:spLocks/>
          </p:cNvSpPr>
          <p:nvPr/>
        </p:nvSpPr>
        <p:spPr bwMode="auto">
          <a:xfrm>
            <a:off x="6116638" y="4781550"/>
            <a:ext cx="168275" cy="688975"/>
          </a:xfrm>
          <a:custGeom>
            <a:avLst/>
            <a:gdLst>
              <a:gd name="T0" fmla="*/ 42 w 61"/>
              <a:gd name="T1" fmla="*/ 87 h 251"/>
              <a:gd name="T2" fmla="*/ 38 w 61"/>
              <a:gd name="T3" fmla="*/ 117 h 251"/>
              <a:gd name="T4" fmla="*/ 55 w 61"/>
              <a:gd name="T5" fmla="*/ 214 h 251"/>
              <a:gd name="T6" fmla="*/ 61 w 61"/>
              <a:gd name="T7" fmla="*/ 245 h 251"/>
              <a:gd name="T8" fmla="*/ 39 w 61"/>
              <a:gd name="T9" fmla="*/ 251 h 251"/>
              <a:gd name="T10" fmla="*/ 35 w 61"/>
              <a:gd name="T11" fmla="*/ 235 h 251"/>
              <a:gd name="T12" fmla="*/ 20 w 61"/>
              <a:gd name="T13" fmla="*/ 153 h 251"/>
              <a:gd name="T14" fmla="*/ 19 w 61"/>
              <a:gd name="T15" fmla="*/ 92 h 251"/>
              <a:gd name="T16" fmla="*/ 21 w 61"/>
              <a:gd name="T17" fmla="*/ 58 h 251"/>
              <a:gd name="T18" fmla="*/ 3 w 61"/>
              <a:gd name="T19" fmla="*/ 9 h 251"/>
              <a:gd name="T20" fmla="*/ 1 w 61"/>
              <a:gd name="T21" fmla="*/ 3 h 251"/>
              <a:gd name="T22" fmla="*/ 29 w 61"/>
              <a:gd name="T23" fmla="*/ 4 h 251"/>
              <a:gd name="T24" fmla="*/ 34 w 61"/>
              <a:gd name="T25" fmla="*/ 10 h 251"/>
              <a:gd name="T26" fmla="*/ 51 w 61"/>
              <a:gd name="T27" fmla="*/ 49 h 251"/>
              <a:gd name="T28" fmla="*/ 51 w 61"/>
              <a:gd name="T29" fmla="*/ 61 h 251"/>
              <a:gd name="T30" fmla="*/ 42 w 61"/>
              <a:gd name="T31" fmla="*/ 87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251">
                <a:moveTo>
                  <a:pt x="42" y="87"/>
                </a:moveTo>
                <a:cubicBezTo>
                  <a:pt x="36" y="96"/>
                  <a:pt x="36" y="107"/>
                  <a:pt x="38" y="117"/>
                </a:cubicBezTo>
                <a:cubicBezTo>
                  <a:pt x="44" y="150"/>
                  <a:pt x="49" y="182"/>
                  <a:pt x="55" y="214"/>
                </a:cubicBezTo>
                <a:cubicBezTo>
                  <a:pt x="57" y="225"/>
                  <a:pt x="59" y="235"/>
                  <a:pt x="61" y="245"/>
                </a:cubicBezTo>
                <a:cubicBezTo>
                  <a:pt x="54" y="248"/>
                  <a:pt x="46" y="250"/>
                  <a:pt x="39" y="251"/>
                </a:cubicBezTo>
                <a:cubicBezTo>
                  <a:pt x="36" y="246"/>
                  <a:pt x="36" y="241"/>
                  <a:pt x="35" y="235"/>
                </a:cubicBezTo>
                <a:cubicBezTo>
                  <a:pt x="29" y="208"/>
                  <a:pt x="25" y="181"/>
                  <a:pt x="20" y="153"/>
                </a:cubicBezTo>
                <a:cubicBezTo>
                  <a:pt x="17" y="133"/>
                  <a:pt x="16" y="113"/>
                  <a:pt x="19" y="92"/>
                </a:cubicBezTo>
                <a:cubicBezTo>
                  <a:pt x="21" y="81"/>
                  <a:pt x="22" y="69"/>
                  <a:pt x="21" y="58"/>
                </a:cubicBezTo>
                <a:cubicBezTo>
                  <a:pt x="18" y="40"/>
                  <a:pt x="11" y="24"/>
                  <a:pt x="3" y="9"/>
                </a:cubicBezTo>
                <a:cubicBezTo>
                  <a:pt x="2" y="7"/>
                  <a:pt x="0" y="6"/>
                  <a:pt x="1" y="3"/>
                </a:cubicBezTo>
                <a:cubicBezTo>
                  <a:pt x="10" y="0"/>
                  <a:pt x="20" y="1"/>
                  <a:pt x="29" y="4"/>
                </a:cubicBezTo>
                <a:cubicBezTo>
                  <a:pt x="32" y="5"/>
                  <a:pt x="33" y="7"/>
                  <a:pt x="34" y="10"/>
                </a:cubicBezTo>
                <a:cubicBezTo>
                  <a:pt x="40" y="22"/>
                  <a:pt x="46" y="35"/>
                  <a:pt x="51" y="49"/>
                </a:cubicBezTo>
                <a:cubicBezTo>
                  <a:pt x="52" y="53"/>
                  <a:pt x="52" y="57"/>
                  <a:pt x="51" y="61"/>
                </a:cubicBezTo>
                <a:cubicBezTo>
                  <a:pt x="50" y="70"/>
                  <a:pt x="49" y="80"/>
                  <a:pt x="42" y="87"/>
                </a:cubicBezTo>
                <a:close/>
              </a:path>
            </a:pathLst>
          </a:custGeom>
          <a:solidFill>
            <a:srgbClr val="F8D7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2" name="Freeform 158"/>
          <p:cNvSpPr>
            <a:spLocks/>
          </p:cNvSpPr>
          <p:nvPr/>
        </p:nvSpPr>
        <p:spPr bwMode="auto">
          <a:xfrm>
            <a:off x="4841876" y="4133850"/>
            <a:ext cx="201613" cy="200025"/>
          </a:xfrm>
          <a:custGeom>
            <a:avLst/>
            <a:gdLst>
              <a:gd name="T0" fmla="*/ 73 w 73"/>
              <a:gd name="T1" fmla="*/ 36 h 73"/>
              <a:gd name="T2" fmla="*/ 36 w 73"/>
              <a:gd name="T3" fmla="*/ 73 h 73"/>
              <a:gd name="T4" fmla="*/ 0 w 73"/>
              <a:gd name="T5" fmla="*/ 36 h 73"/>
              <a:gd name="T6" fmla="*/ 36 w 73"/>
              <a:gd name="T7" fmla="*/ 0 h 73"/>
              <a:gd name="T8" fmla="*/ 73 w 73"/>
              <a:gd name="T9" fmla="*/ 36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" h="73">
                <a:moveTo>
                  <a:pt x="73" y="36"/>
                </a:moveTo>
                <a:cubicBezTo>
                  <a:pt x="73" y="57"/>
                  <a:pt x="57" y="73"/>
                  <a:pt x="36" y="73"/>
                </a:cubicBez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5" y="0"/>
                  <a:pt x="36" y="0"/>
                </a:cubicBezTo>
                <a:cubicBezTo>
                  <a:pt x="57" y="0"/>
                  <a:pt x="73" y="15"/>
                  <a:pt x="73" y="36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3" name="Freeform 159"/>
          <p:cNvSpPr>
            <a:spLocks/>
          </p:cNvSpPr>
          <p:nvPr/>
        </p:nvSpPr>
        <p:spPr bwMode="auto">
          <a:xfrm>
            <a:off x="5014913" y="5229225"/>
            <a:ext cx="184150" cy="184150"/>
          </a:xfrm>
          <a:custGeom>
            <a:avLst/>
            <a:gdLst>
              <a:gd name="T0" fmla="*/ 33 w 67"/>
              <a:gd name="T1" fmla="*/ 66 h 67"/>
              <a:gd name="T2" fmla="*/ 0 w 67"/>
              <a:gd name="T3" fmla="*/ 33 h 67"/>
              <a:gd name="T4" fmla="*/ 33 w 67"/>
              <a:gd name="T5" fmla="*/ 0 h 67"/>
              <a:gd name="T6" fmla="*/ 67 w 67"/>
              <a:gd name="T7" fmla="*/ 33 h 67"/>
              <a:gd name="T8" fmla="*/ 33 w 67"/>
              <a:gd name="T9" fmla="*/ 66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67">
                <a:moveTo>
                  <a:pt x="33" y="66"/>
                </a:moveTo>
                <a:cubicBezTo>
                  <a:pt x="14" y="67"/>
                  <a:pt x="0" y="52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51" y="0"/>
                  <a:pt x="67" y="15"/>
                  <a:pt x="67" y="33"/>
                </a:cubicBezTo>
                <a:cubicBezTo>
                  <a:pt x="66" y="52"/>
                  <a:pt x="52" y="66"/>
                  <a:pt x="33" y="66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4" name="Freeform 160"/>
          <p:cNvSpPr>
            <a:spLocks/>
          </p:cNvSpPr>
          <p:nvPr/>
        </p:nvSpPr>
        <p:spPr bwMode="auto">
          <a:xfrm>
            <a:off x="5141913" y="3878263"/>
            <a:ext cx="134938" cy="131763"/>
          </a:xfrm>
          <a:custGeom>
            <a:avLst/>
            <a:gdLst>
              <a:gd name="T0" fmla="*/ 49 w 49"/>
              <a:gd name="T1" fmla="*/ 24 h 48"/>
              <a:gd name="T2" fmla="*/ 25 w 49"/>
              <a:gd name="T3" fmla="*/ 48 h 48"/>
              <a:gd name="T4" fmla="*/ 1 w 49"/>
              <a:gd name="T5" fmla="*/ 25 h 48"/>
              <a:gd name="T6" fmla="*/ 24 w 49"/>
              <a:gd name="T7" fmla="*/ 0 h 48"/>
              <a:gd name="T8" fmla="*/ 49 w 49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" h="48">
                <a:moveTo>
                  <a:pt x="49" y="24"/>
                </a:moveTo>
                <a:cubicBezTo>
                  <a:pt x="49" y="38"/>
                  <a:pt x="39" y="48"/>
                  <a:pt x="25" y="48"/>
                </a:cubicBezTo>
                <a:cubicBezTo>
                  <a:pt x="11" y="48"/>
                  <a:pt x="1" y="38"/>
                  <a:pt x="1" y="25"/>
                </a:cubicBezTo>
                <a:cubicBezTo>
                  <a:pt x="0" y="11"/>
                  <a:pt x="11" y="0"/>
                  <a:pt x="24" y="0"/>
                </a:cubicBezTo>
                <a:cubicBezTo>
                  <a:pt x="38" y="0"/>
                  <a:pt x="49" y="10"/>
                  <a:pt x="49" y="24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5" name="Freeform 161"/>
          <p:cNvSpPr>
            <a:spLocks/>
          </p:cNvSpPr>
          <p:nvPr/>
        </p:nvSpPr>
        <p:spPr bwMode="auto">
          <a:xfrm>
            <a:off x="6681788" y="3795713"/>
            <a:ext cx="96838" cy="98425"/>
          </a:xfrm>
          <a:custGeom>
            <a:avLst/>
            <a:gdLst>
              <a:gd name="T0" fmla="*/ 0 w 35"/>
              <a:gd name="T1" fmla="*/ 18 h 36"/>
              <a:gd name="T2" fmla="*/ 18 w 35"/>
              <a:gd name="T3" fmla="*/ 0 h 36"/>
              <a:gd name="T4" fmla="*/ 35 w 35"/>
              <a:gd name="T5" fmla="*/ 18 h 36"/>
              <a:gd name="T6" fmla="*/ 17 w 35"/>
              <a:gd name="T7" fmla="*/ 36 h 36"/>
              <a:gd name="T8" fmla="*/ 0 w 35"/>
              <a:gd name="T9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6">
                <a:moveTo>
                  <a:pt x="0" y="18"/>
                </a:moveTo>
                <a:cubicBezTo>
                  <a:pt x="0" y="8"/>
                  <a:pt x="8" y="1"/>
                  <a:pt x="18" y="0"/>
                </a:cubicBezTo>
                <a:cubicBezTo>
                  <a:pt x="28" y="0"/>
                  <a:pt x="35" y="8"/>
                  <a:pt x="35" y="18"/>
                </a:cubicBezTo>
                <a:cubicBezTo>
                  <a:pt x="35" y="28"/>
                  <a:pt x="28" y="36"/>
                  <a:pt x="17" y="36"/>
                </a:cubicBezTo>
                <a:cubicBezTo>
                  <a:pt x="8" y="36"/>
                  <a:pt x="0" y="28"/>
                  <a:pt x="0" y="18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6" name="Freeform 162"/>
          <p:cNvSpPr>
            <a:spLocks/>
          </p:cNvSpPr>
          <p:nvPr/>
        </p:nvSpPr>
        <p:spPr bwMode="auto">
          <a:xfrm>
            <a:off x="6113463" y="4789488"/>
            <a:ext cx="109538" cy="681038"/>
          </a:xfrm>
          <a:custGeom>
            <a:avLst/>
            <a:gdLst>
              <a:gd name="T0" fmla="*/ 2 w 40"/>
              <a:gd name="T1" fmla="*/ 1 h 248"/>
              <a:gd name="T2" fmla="*/ 22 w 40"/>
              <a:gd name="T3" fmla="*/ 46 h 248"/>
              <a:gd name="T4" fmla="*/ 24 w 40"/>
              <a:gd name="T5" fmla="*/ 76 h 248"/>
              <a:gd name="T6" fmla="*/ 19 w 40"/>
              <a:gd name="T7" fmla="*/ 118 h 248"/>
              <a:gd name="T8" fmla="*/ 24 w 40"/>
              <a:gd name="T9" fmla="*/ 157 h 248"/>
              <a:gd name="T10" fmla="*/ 39 w 40"/>
              <a:gd name="T11" fmla="*/ 238 h 248"/>
              <a:gd name="T12" fmla="*/ 40 w 40"/>
              <a:gd name="T13" fmla="*/ 248 h 248"/>
              <a:gd name="T14" fmla="*/ 39 w 40"/>
              <a:gd name="T15" fmla="*/ 248 h 248"/>
              <a:gd name="T16" fmla="*/ 36 w 40"/>
              <a:gd name="T17" fmla="*/ 244 h 248"/>
              <a:gd name="T18" fmla="*/ 21 w 40"/>
              <a:gd name="T19" fmla="*/ 161 h 248"/>
              <a:gd name="T20" fmla="*/ 16 w 40"/>
              <a:gd name="T21" fmla="*/ 113 h 248"/>
              <a:gd name="T22" fmla="*/ 19 w 40"/>
              <a:gd name="T23" fmla="*/ 76 h 248"/>
              <a:gd name="T24" fmla="*/ 12 w 40"/>
              <a:gd name="T25" fmla="*/ 27 h 248"/>
              <a:gd name="T26" fmla="*/ 0 w 40"/>
              <a:gd name="T27" fmla="*/ 2 h 248"/>
              <a:gd name="T28" fmla="*/ 2 w 40"/>
              <a:gd name="T29" fmla="*/ 1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0" h="248">
                <a:moveTo>
                  <a:pt x="2" y="1"/>
                </a:moveTo>
                <a:cubicBezTo>
                  <a:pt x="11" y="15"/>
                  <a:pt x="18" y="30"/>
                  <a:pt x="22" y="46"/>
                </a:cubicBezTo>
                <a:cubicBezTo>
                  <a:pt x="25" y="56"/>
                  <a:pt x="25" y="66"/>
                  <a:pt x="24" y="76"/>
                </a:cubicBezTo>
                <a:cubicBezTo>
                  <a:pt x="22" y="90"/>
                  <a:pt x="19" y="104"/>
                  <a:pt x="19" y="118"/>
                </a:cubicBezTo>
                <a:cubicBezTo>
                  <a:pt x="20" y="131"/>
                  <a:pt x="22" y="144"/>
                  <a:pt x="24" y="157"/>
                </a:cubicBezTo>
                <a:cubicBezTo>
                  <a:pt x="29" y="184"/>
                  <a:pt x="34" y="211"/>
                  <a:pt x="39" y="238"/>
                </a:cubicBezTo>
                <a:cubicBezTo>
                  <a:pt x="39" y="242"/>
                  <a:pt x="40" y="245"/>
                  <a:pt x="40" y="248"/>
                </a:cubicBezTo>
                <a:cubicBezTo>
                  <a:pt x="39" y="248"/>
                  <a:pt x="39" y="248"/>
                  <a:pt x="39" y="248"/>
                </a:cubicBezTo>
                <a:cubicBezTo>
                  <a:pt x="36" y="248"/>
                  <a:pt x="36" y="246"/>
                  <a:pt x="36" y="244"/>
                </a:cubicBezTo>
                <a:cubicBezTo>
                  <a:pt x="31" y="217"/>
                  <a:pt x="25" y="189"/>
                  <a:pt x="21" y="161"/>
                </a:cubicBezTo>
                <a:cubicBezTo>
                  <a:pt x="19" y="145"/>
                  <a:pt x="14" y="130"/>
                  <a:pt x="16" y="113"/>
                </a:cubicBezTo>
                <a:cubicBezTo>
                  <a:pt x="16" y="101"/>
                  <a:pt x="17" y="88"/>
                  <a:pt x="19" y="76"/>
                </a:cubicBezTo>
                <a:cubicBezTo>
                  <a:pt x="22" y="59"/>
                  <a:pt x="19" y="43"/>
                  <a:pt x="12" y="27"/>
                </a:cubicBezTo>
                <a:cubicBezTo>
                  <a:pt x="9" y="19"/>
                  <a:pt x="5" y="10"/>
                  <a:pt x="0" y="2"/>
                </a:cubicBezTo>
                <a:cubicBezTo>
                  <a:pt x="0" y="0"/>
                  <a:pt x="1" y="0"/>
                  <a:pt x="2" y="1"/>
                </a:cubicBezTo>
                <a:close/>
              </a:path>
            </a:pathLst>
          </a:custGeom>
          <a:solidFill>
            <a:srgbClr val="D7A9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7" name="Freeform 163"/>
          <p:cNvSpPr>
            <a:spLocks/>
          </p:cNvSpPr>
          <p:nvPr/>
        </p:nvSpPr>
        <p:spPr bwMode="auto">
          <a:xfrm>
            <a:off x="5002213" y="5083175"/>
            <a:ext cx="79375" cy="77788"/>
          </a:xfrm>
          <a:custGeom>
            <a:avLst/>
            <a:gdLst>
              <a:gd name="T0" fmla="*/ 15 w 29"/>
              <a:gd name="T1" fmla="*/ 28 h 28"/>
              <a:gd name="T2" fmla="*/ 1 w 29"/>
              <a:gd name="T3" fmla="*/ 15 h 28"/>
              <a:gd name="T4" fmla="*/ 15 w 29"/>
              <a:gd name="T5" fmla="*/ 0 h 28"/>
              <a:gd name="T6" fmla="*/ 29 w 29"/>
              <a:gd name="T7" fmla="*/ 14 h 28"/>
              <a:gd name="T8" fmla="*/ 15 w 29"/>
              <a:gd name="T9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8">
                <a:moveTo>
                  <a:pt x="15" y="28"/>
                </a:moveTo>
                <a:cubicBezTo>
                  <a:pt x="7" y="28"/>
                  <a:pt x="1" y="22"/>
                  <a:pt x="1" y="15"/>
                </a:cubicBezTo>
                <a:cubicBezTo>
                  <a:pt x="0" y="7"/>
                  <a:pt x="8" y="0"/>
                  <a:pt x="15" y="0"/>
                </a:cubicBezTo>
                <a:cubicBezTo>
                  <a:pt x="23" y="1"/>
                  <a:pt x="29" y="7"/>
                  <a:pt x="29" y="14"/>
                </a:cubicBezTo>
                <a:cubicBezTo>
                  <a:pt x="29" y="22"/>
                  <a:pt x="23" y="28"/>
                  <a:pt x="15" y="28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8" name="Freeform 164"/>
          <p:cNvSpPr>
            <a:spLocks/>
          </p:cNvSpPr>
          <p:nvPr/>
        </p:nvSpPr>
        <p:spPr bwMode="auto">
          <a:xfrm>
            <a:off x="6627813" y="3613150"/>
            <a:ext cx="73025" cy="77788"/>
          </a:xfrm>
          <a:custGeom>
            <a:avLst/>
            <a:gdLst>
              <a:gd name="T0" fmla="*/ 27 w 27"/>
              <a:gd name="T1" fmla="*/ 13 h 28"/>
              <a:gd name="T2" fmla="*/ 14 w 27"/>
              <a:gd name="T3" fmla="*/ 27 h 28"/>
              <a:gd name="T4" fmla="*/ 0 w 27"/>
              <a:gd name="T5" fmla="*/ 14 h 28"/>
              <a:gd name="T6" fmla="*/ 14 w 27"/>
              <a:gd name="T7" fmla="*/ 0 h 28"/>
              <a:gd name="T8" fmla="*/ 27 w 27"/>
              <a:gd name="T9" fmla="*/ 1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8">
                <a:moveTo>
                  <a:pt x="27" y="13"/>
                </a:moveTo>
                <a:cubicBezTo>
                  <a:pt x="27" y="21"/>
                  <a:pt x="21" y="27"/>
                  <a:pt x="14" y="27"/>
                </a:cubicBezTo>
                <a:cubicBezTo>
                  <a:pt x="6" y="28"/>
                  <a:pt x="0" y="22"/>
                  <a:pt x="0" y="14"/>
                </a:cubicBezTo>
                <a:cubicBezTo>
                  <a:pt x="0" y="5"/>
                  <a:pt x="5" y="0"/>
                  <a:pt x="14" y="0"/>
                </a:cubicBezTo>
                <a:cubicBezTo>
                  <a:pt x="21" y="0"/>
                  <a:pt x="27" y="6"/>
                  <a:pt x="27" y="13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9" name="Freeform 165"/>
          <p:cNvSpPr>
            <a:spLocks/>
          </p:cNvSpPr>
          <p:nvPr/>
        </p:nvSpPr>
        <p:spPr bwMode="auto">
          <a:xfrm>
            <a:off x="5018088" y="3921125"/>
            <a:ext cx="49213" cy="49213"/>
          </a:xfrm>
          <a:custGeom>
            <a:avLst/>
            <a:gdLst>
              <a:gd name="T0" fmla="*/ 0 w 18"/>
              <a:gd name="T1" fmla="*/ 8 h 18"/>
              <a:gd name="T2" fmla="*/ 9 w 18"/>
              <a:gd name="T3" fmla="*/ 0 h 18"/>
              <a:gd name="T4" fmla="*/ 18 w 18"/>
              <a:gd name="T5" fmla="*/ 9 h 18"/>
              <a:gd name="T6" fmla="*/ 8 w 18"/>
              <a:gd name="T7" fmla="*/ 17 h 18"/>
              <a:gd name="T8" fmla="*/ 0 w 18"/>
              <a:gd name="T9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0" y="8"/>
                </a:moveTo>
                <a:cubicBezTo>
                  <a:pt x="1" y="3"/>
                  <a:pt x="4" y="0"/>
                  <a:pt x="9" y="0"/>
                </a:cubicBezTo>
                <a:cubicBezTo>
                  <a:pt x="14" y="0"/>
                  <a:pt x="18" y="3"/>
                  <a:pt x="18" y="9"/>
                </a:cubicBezTo>
                <a:cubicBezTo>
                  <a:pt x="17" y="14"/>
                  <a:pt x="13" y="18"/>
                  <a:pt x="8" y="17"/>
                </a:cubicBezTo>
                <a:cubicBezTo>
                  <a:pt x="4" y="17"/>
                  <a:pt x="0" y="13"/>
                  <a:pt x="0" y="8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0" name="Freeform 166"/>
          <p:cNvSpPr>
            <a:spLocks/>
          </p:cNvSpPr>
          <p:nvPr/>
        </p:nvSpPr>
        <p:spPr bwMode="auto">
          <a:xfrm>
            <a:off x="5221288" y="4386263"/>
            <a:ext cx="1490663" cy="711200"/>
          </a:xfrm>
          <a:custGeom>
            <a:avLst/>
            <a:gdLst>
              <a:gd name="T0" fmla="*/ 325 w 543"/>
              <a:gd name="T1" fmla="*/ 149 h 259"/>
              <a:gd name="T2" fmla="*/ 225 w 543"/>
              <a:gd name="T3" fmla="*/ 171 h 259"/>
              <a:gd name="T4" fmla="*/ 191 w 543"/>
              <a:gd name="T5" fmla="*/ 195 h 259"/>
              <a:gd name="T6" fmla="*/ 110 w 543"/>
              <a:gd name="T7" fmla="*/ 180 h 259"/>
              <a:gd name="T8" fmla="*/ 15 w 543"/>
              <a:gd name="T9" fmla="*/ 135 h 259"/>
              <a:gd name="T10" fmla="*/ 74 w 543"/>
              <a:gd name="T11" fmla="*/ 31 h 259"/>
              <a:gd name="T12" fmla="*/ 187 w 543"/>
              <a:gd name="T13" fmla="*/ 4 h 259"/>
              <a:gd name="T14" fmla="*/ 203 w 543"/>
              <a:gd name="T15" fmla="*/ 32 h 259"/>
              <a:gd name="T16" fmla="*/ 177 w 543"/>
              <a:gd name="T17" fmla="*/ 46 h 259"/>
              <a:gd name="T18" fmla="*/ 147 w 543"/>
              <a:gd name="T19" fmla="*/ 43 h 259"/>
              <a:gd name="T20" fmla="*/ 66 w 543"/>
              <a:gd name="T21" fmla="*/ 76 h 259"/>
              <a:gd name="T22" fmla="*/ 66 w 543"/>
              <a:gd name="T23" fmla="*/ 104 h 259"/>
              <a:gd name="T24" fmla="*/ 129 w 543"/>
              <a:gd name="T25" fmla="*/ 109 h 259"/>
              <a:gd name="T26" fmla="*/ 244 w 543"/>
              <a:gd name="T27" fmla="*/ 73 h 259"/>
              <a:gd name="T28" fmla="*/ 272 w 543"/>
              <a:gd name="T29" fmla="*/ 55 h 259"/>
              <a:gd name="T30" fmla="*/ 309 w 543"/>
              <a:gd name="T31" fmla="*/ 28 h 259"/>
              <a:gd name="T32" fmla="*/ 328 w 543"/>
              <a:gd name="T33" fmla="*/ 82 h 259"/>
              <a:gd name="T34" fmla="*/ 408 w 543"/>
              <a:gd name="T35" fmla="*/ 182 h 259"/>
              <a:gd name="T36" fmla="*/ 487 w 543"/>
              <a:gd name="T37" fmla="*/ 188 h 259"/>
              <a:gd name="T38" fmla="*/ 506 w 543"/>
              <a:gd name="T39" fmla="*/ 126 h 259"/>
              <a:gd name="T40" fmla="*/ 507 w 543"/>
              <a:gd name="T41" fmla="*/ 66 h 259"/>
              <a:gd name="T42" fmla="*/ 536 w 543"/>
              <a:gd name="T43" fmla="*/ 59 h 259"/>
              <a:gd name="T44" fmla="*/ 542 w 543"/>
              <a:gd name="T45" fmla="*/ 66 h 259"/>
              <a:gd name="T46" fmla="*/ 529 w 543"/>
              <a:gd name="T47" fmla="*/ 72 h 259"/>
              <a:gd name="T48" fmla="*/ 522 w 543"/>
              <a:gd name="T49" fmla="*/ 76 h 259"/>
              <a:gd name="T50" fmla="*/ 517 w 543"/>
              <a:gd name="T51" fmla="*/ 103 h 259"/>
              <a:gd name="T52" fmla="*/ 530 w 543"/>
              <a:gd name="T53" fmla="*/ 123 h 259"/>
              <a:gd name="T54" fmla="*/ 540 w 543"/>
              <a:gd name="T55" fmla="*/ 122 h 259"/>
              <a:gd name="T56" fmla="*/ 520 w 543"/>
              <a:gd name="T57" fmla="*/ 204 h 259"/>
              <a:gd name="T58" fmla="*/ 457 w 543"/>
              <a:gd name="T59" fmla="*/ 258 h 259"/>
              <a:gd name="T60" fmla="*/ 368 w 543"/>
              <a:gd name="T61" fmla="*/ 231 h 259"/>
              <a:gd name="T62" fmla="*/ 368 w 543"/>
              <a:gd name="T63" fmla="*/ 173 h 259"/>
              <a:gd name="T64" fmla="*/ 343 w 543"/>
              <a:gd name="T65" fmla="*/ 147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43" h="259">
                <a:moveTo>
                  <a:pt x="327" y="148"/>
                </a:moveTo>
                <a:cubicBezTo>
                  <a:pt x="326" y="148"/>
                  <a:pt x="325" y="148"/>
                  <a:pt x="325" y="149"/>
                </a:cubicBezTo>
                <a:cubicBezTo>
                  <a:pt x="306" y="148"/>
                  <a:pt x="287" y="151"/>
                  <a:pt x="269" y="154"/>
                </a:cubicBezTo>
                <a:cubicBezTo>
                  <a:pt x="254" y="157"/>
                  <a:pt x="239" y="163"/>
                  <a:pt x="225" y="171"/>
                </a:cubicBezTo>
                <a:cubicBezTo>
                  <a:pt x="215" y="176"/>
                  <a:pt x="206" y="183"/>
                  <a:pt x="197" y="189"/>
                </a:cubicBezTo>
                <a:cubicBezTo>
                  <a:pt x="195" y="191"/>
                  <a:pt x="194" y="193"/>
                  <a:pt x="191" y="195"/>
                </a:cubicBezTo>
                <a:cubicBezTo>
                  <a:pt x="187" y="183"/>
                  <a:pt x="179" y="178"/>
                  <a:pt x="166" y="178"/>
                </a:cubicBezTo>
                <a:cubicBezTo>
                  <a:pt x="147" y="178"/>
                  <a:pt x="128" y="179"/>
                  <a:pt x="110" y="180"/>
                </a:cubicBezTo>
                <a:cubicBezTo>
                  <a:pt x="98" y="180"/>
                  <a:pt x="86" y="179"/>
                  <a:pt x="74" y="175"/>
                </a:cubicBezTo>
                <a:cubicBezTo>
                  <a:pt x="50" y="169"/>
                  <a:pt x="30" y="157"/>
                  <a:pt x="15" y="135"/>
                </a:cubicBezTo>
                <a:cubicBezTo>
                  <a:pt x="0" y="113"/>
                  <a:pt x="3" y="84"/>
                  <a:pt x="21" y="65"/>
                </a:cubicBezTo>
                <a:cubicBezTo>
                  <a:pt x="36" y="49"/>
                  <a:pt x="55" y="39"/>
                  <a:pt x="74" y="31"/>
                </a:cubicBezTo>
                <a:cubicBezTo>
                  <a:pt x="91" y="24"/>
                  <a:pt x="109" y="19"/>
                  <a:pt x="126" y="11"/>
                </a:cubicBezTo>
                <a:cubicBezTo>
                  <a:pt x="146" y="1"/>
                  <a:pt x="166" y="0"/>
                  <a:pt x="187" y="4"/>
                </a:cubicBezTo>
                <a:cubicBezTo>
                  <a:pt x="197" y="6"/>
                  <a:pt x="204" y="11"/>
                  <a:pt x="205" y="22"/>
                </a:cubicBezTo>
                <a:cubicBezTo>
                  <a:pt x="206" y="26"/>
                  <a:pt x="204" y="29"/>
                  <a:pt x="203" y="32"/>
                </a:cubicBezTo>
                <a:cubicBezTo>
                  <a:pt x="201" y="34"/>
                  <a:pt x="199" y="35"/>
                  <a:pt x="198" y="37"/>
                </a:cubicBezTo>
                <a:cubicBezTo>
                  <a:pt x="193" y="44"/>
                  <a:pt x="186" y="47"/>
                  <a:pt x="177" y="46"/>
                </a:cubicBezTo>
                <a:cubicBezTo>
                  <a:pt x="174" y="44"/>
                  <a:pt x="170" y="44"/>
                  <a:pt x="167" y="43"/>
                </a:cubicBezTo>
                <a:cubicBezTo>
                  <a:pt x="160" y="41"/>
                  <a:pt x="154" y="42"/>
                  <a:pt x="147" y="43"/>
                </a:cubicBezTo>
                <a:cubicBezTo>
                  <a:pt x="133" y="46"/>
                  <a:pt x="118" y="49"/>
                  <a:pt x="104" y="52"/>
                </a:cubicBezTo>
                <a:cubicBezTo>
                  <a:pt x="89" y="56"/>
                  <a:pt x="77" y="65"/>
                  <a:pt x="66" y="76"/>
                </a:cubicBezTo>
                <a:cubicBezTo>
                  <a:pt x="63" y="80"/>
                  <a:pt x="61" y="85"/>
                  <a:pt x="60" y="90"/>
                </a:cubicBezTo>
                <a:cubicBezTo>
                  <a:pt x="59" y="96"/>
                  <a:pt x="62" y="101"/>
                  <a:pt x="66" y="104"/>
                </a:cubicBezTo>
                <a:cubicBezTo>
                  <a:pt x="75" y="110"/>
                  <a:pt x="85" y="111"/>
                  <a:pt x="95" y="112"/>
                </a:cubicBezTo>
                <a:cubicBezTo>
                  <a:pt x="106" y="113"/>
                  <a:pt x="118" y="111"/>
                  <a:pt x="129" y="109"/>
                </a:cubicBezTo>
                <a:cubicBezTo>
                  <a:pt x="144" y="106"/>
                  <a:pt x="159" y="101"/>
                  <a:pt x="174" y="97"/>
                </a:cubicBezTo>
                <a:cubicBezTo>
                  <a:pt x="197" y="90"/>
                  <a:pt x="220" y="78"/>
                  <a:pt x="244" y="73"/>
                </a:cubicBezTo>
                <a:cubicBezTo>
                  <a:pt x="251" y="72"/>
                  <a:pt x="253" y="67"/>
                  <a:pt x="256" y="61"/>
                </a:cubicBezTo>
                <a:cubicBezTo>
                  <a:pt x="261" y="58"/>
                  <a:pt x="267" y="57"/>
                  <a:pt x="272" y="55"/>
                </a:cubicBezTo>
                <a:cubicBezTo>
                  <a:pt x="285" y="51"/>
                  <a:pt x="295" y="44"/>
                  <a:pt x="303" y="33"/>
                </a:cubicBezTo>
                <a:cubicBezTo>
                  <a:pt x="304" y="31"/>
                  <a:pt x="305" y="28"/>
                  <a:pt x="309" y="28"/>
                </a:cubicBezTo>
                <a:cubicBezTo>
                  <a:pt x="310" y="39"/>
                  <a:pt x="310" y="50"/>
                  <a:pt x="310" y="60"/>
                </a:cubicBezTo>
                <a:cubicBezTo>
                  <a:pt x="311" y="75"/>
                  <a:pt x="316" y="80"/>
                  <a:pt x="328" y="82"/>
                </a:cubicBezTo>
                <a:cubicBezTo>
                  <a:pt x="359" y="87"/>
                  <a:pt x="375" y="108"/>
                  <a:pt x="386" y="136"/>
                </a:cubicBezTo>
                <a:cubicBezTo>
                  <a:pt x="391" y="152"/>
                  <a:pt x="397" y="168"/>
                  <a:pt x="408" y="182"/>
                </a:cubicBezTo>
                <a:cubicBezTo>
                  <a:pt x="420" y="200"/>
                  <a:pt x="438" y="208"/>
                  <a:pt x="459" y="207"/>
                </a:cubicBezTo>
                <a:cubicBezTo>
                  <a:pt x="472" y="206"/>
                  <a:pt x="480" y="198"/>
                  <a:pt x="487" y="188"/>
                </a:cubicBezTo>
                <a:cubicBezTo>
                  <a:pt x="496" y="174"/>
                  <a:pt x="500" y="159"/>
                  <a:pt x="503" y="144"/>
                </a:cubicBezTo>
                <a:cubicBezTo>
                  <a:pt x="504" y="138"/>
                  <a:pt x="504" y="132"/>
                  <a:pt x="506" y="126"/>
                </a:cubicBezTo>
                <a:cubicBezTo>
                  <a:pt x="508" y="113"/>
                  <a:pt x="505" y="101"/>
                  <a:pt x="503" y="89"/>
                </a:cubicBezTo>
                <a:cubicBezTo>
                  <a:pt x="501" y="81"/>
                  <a:pt x="500" y="73"/>
                  <a:pt x="507" y="66"/>
                </a:cubicBezTo>
                <a:cubicBezTo>
                  <a:pt x="513" y="59"/>
                  <a:pt x="519" y="55"/>
                  <a:pt x="528" y="56"/>
                </a:cubicBezTo>
                <a:cubicBezTo>
                  <a:pt x="531" y="57"/>
                  <a:pt x="534" y="58"/>
                  <a:pt x="536" y="59"/>
                </a:cubicBezTo>
                <a:cubicBezTo>
                  <a:pt x="538" y="60"/>
                  <a:pt x="540" y="61"/>
                  <a:pt x="542" y="62"/>
                </a:cubicBezTo>
                <a:cubicBezTo>
                  <a:pt x="543" y="63"/>
                  <a:pt x="542" y="64"/>
                  <a:pt x="542" y="66"/>
                </a:cubicBezTo>
                <a:cubicBezTo>
                  <a:pt x="542" y="67"/>
                  <a:pt x="540" y="68"/>
                  <a:pt x="538" y="70"/>
                </a:cubicBezTo>
                <a:cubicBezTo>
                  <a:pt x="536" y="72"/>
                  <a:pt x="533" y="72"/>
                  <a:pt x="529" y="72"/>
                </a:cubicBezTo>
                <a:cubicBezTo>
                  <a:pt x="527" y="72"/>
                  <a:pt x="525" y="72"/>
                  <a:pt x="523" y="75"/>
                </a:cubicBezTo>
                <a:cubicBezTo>
                  <a:pt x="523" y="75"/>
                  <a:pt x="522" y="76"/>
                  <a:pt x="522" y="76"/>
                </a:cubicBezTo>
                <a:cubicBezTo>
                  <a:pt x="521" y="77"/>
                  <a:pt x="520" y="79"/>
                  <a:pt x="519" y="80"/>
                </a:cubicBezTo>
                <a:cubicBezTo>
                  <a:pt x="513" y="88"/>
                  <a:pt x="516" y="96"/>
                  <a:pt x="517" y="103"/>
                </a:cubicBezTo>
                <a:cubicBezTo>
                  <a:pt x="518" y="108"/>
                  <a:pt x="519" y="112"/>
                  <a:pt x="520" y="116"/>
                </a:cubicBezTo>
                <a:cubicBezTo>
                  <a:pt x="522" y="122"/>
                  <a:pt x="523" y="123"/>
                  <a:pt x="530" y="123"/>
                </a:cubicBezTo>
                <a:cubicBezTo>
                  <a:pt x="533" y="122"/>
                  <a:pt x="536" y="121"/>
                  <a:pt x="538" y="121"/>
                </a:cubicBezTo>
                <a:cubicBezTo>
                  <a:pt x="539" y="121"/>
                  <a:pt x="540" y="122"/>
                  <a:pt x="540" y="122"/>
                </a:cubicBezTo>
                <a:cubicBezTo>
                  <a:pt x="541" y="130"/>
                  <a:pt x="539" y="137"/>
                  <a:pt x="538" y="145"/>
                </a:cubicBezTo>
                <a:cubicBezTo>
                  <a:pt x="535" y="165"/>
                  <a:pt x="529" y="185"/>
                  <a:pt x="520" y="204"/>
                </a:cubicBezTo>
                <a:cubicBezTo>
                  <a:pt x="510" y="226"/>
                  <a:pt x="496" y="245"/>
                  <a:pt x="472" y="254"/>
                </a:cubicBezTo>
                <a:cubicBezTo>
                  <a:pt x="467" y="256"/>
                  <a:pt x="462" y="257"/>
                  <a:pt x="457" y="258"/>
                </a:cubicBezTo>
                <a:cubicBezTo>
                  <a:pt x="436" y="259"/>
                  <a:pt x="414" y="259"/>
                  <a:pt x="394" y="250"/>
                </a:cubicBezTo>
                <a:cubicBezTo>
                  <a:pt x="384" y="245"/>
                  <a:pt x="376" y="239"/>
                  <a:pt x="368" y="231"/>
                </a:cubicBezTo>
                <a:cubicBezTo>
                  <a:pt x="372" y="223"/>
                  <a:pt x="374" y="215"/>
                  <a:pt x="376" y="206"/>
                </a:cubicBezTo>
                <a:cubicBezTo>
                  <a:pt x="377" y="194"/>
                  <a:pt x="372" y="184"/>
                  <a:pt x="368" y="173"/>
                </a:cubicBezTo>
                <a:cubicBezTo>
                  <a:pt x="366" y="168"/>
                  <a:pt x="362" y="164"/>
                  <a:pt x="361" y="159"/>
                </a:cubicBezTo>
                <a:cubicBezTo>
                  <a:pt x="358" y="149"/>
                  <a:pt x="351" y="147"/>
                  <a:pt x="343" y="147"/>
                </a:cubicBezTo>
                <a:cubicBezTo>
                  <a:pt x="338" y="147"/>
                  <a:pt x="332" y="148"/>
                  <a:pt x="327" y="148"/>
                </a:cubicBezTo>
                <a:close/>
              </a:path>
            </a:pathLst>
          </a:custGeom>
          <a:solidFill>
            <a:srgbClr val="F5BC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1" name="Freeform 167"/>
          <p:cNvSpPr>
            <a:spLocks/>
          </p:cNvSpPr>
          <p:nvPr/>
        </p:nvSpPr>
        <p:spPr bwMode="auto">
          <a:xfrm>
            <a:off x="5715001" y="3744913"/>
            <a:ext cx="612775" cy="487363"/>
          </a:xfrm>
          <a:custGeom>
            <a:avLst/>
            <a:gdLst>
              <a:gd name="T0" fmla="*/ 40 w 223"/>
              <a:gd name="T1" fmla="*/ 65 h 177"/>
              <a:gd name="T2" fmla="*/ 107 w 223"/>
              <a:gd name="T3" fmla="*/ 49 h 177"/>
              <a:gd name="T4" fmla="*/ 114 w 223"/>
              <a:gd name="T5" fmla="*/ 43 h 177"/>
              <a:gd name="T6" fmla="*/ 138 w 223"/>
              <a:gd name="T7" fmla="*/ 10 h 177"/>
              <a:gd name="T8" fmla="*/ 210 w 223"/>
              <a:gd name="T9" fmla="*/ 25 h 177"/>
              <a:gd name="T10" fmla="*/ 222 w 223"/>
              <a:gd name="T11" fmla="*/ 69 h 177"/>
              <a:gd name="T12" fmla="*/ 218 w 223"/>
              <a:gd name="T13" fmla="*/ 87 h 177"/>
              <a:gd name="T14" fmla="*/ 189 w 223"/>
              <a:gd name="T15" fmla="*/ 107 h 177"/>
              <a:gd name="T16" fmla="*/ 184 w 223"/>
              <a:gd name="T17" fmla="*/ 112 h 177"/>
              <a:gd name="T18" fmla="*/ 181 w 223"/>
              <a:gd name="T19" fmla="*/ 155 h 177"/>
              <a:gd name="T20" fmla="*/ 180 w 223"/>
              <a:gd name="T21" fmla="*/ 169 h 177"/>
              <a:gd name="T22" fmla="*/ 175 w 223"/>
              <a:gd name="T23" fmla="*/ 171 h 177"/>
              <a:gd name="T24" fmla="*/ 161 w 223"/>
              <a:gd name="T25" fmla="*/ 174 h 177"/>
              <a:gd name="T26" fmla="*/ 149 w 223"/>
              <a:gd name="T27" fmla="*/ 174 h 177"/>
              <a:gd name="T28" fmla="*/ 122 w 223"/>
              <a:gd name="T29" fmla="*/ 118 h 177"/>
              <a:gd name="T30" fmla="*/ 122 w 223"/>
              <a:gd name="T31" fmla="*/ 113 h 177"/>
              <a:gd name="T32" fmla="*/ 19 w 223"/>
              <a:gd name="T33" fmla="*/ 147 h 177"/>
              <a:gd name="T34" fmla="*/ 16 w 223"/>
              <a:gd name="T35" fmla="*/ 146 h 177"/>
              <a:gd name="T36" fmla="*/ 0 w 223"/>
              <a:gd name="T37" fmla="*/ 130 h 177"/>
              <a:gd name="T38" fmla="*/ 21 w 223"/>
              <a:gd name="T39" fmla="*/ 78 h 177"/>
              <a:gd name="T40" fmla="*/ 21 w 223"/>
              <a:gd name="T41" fmla="*/ 83 h 177"/>
              <a:gd name="T42" fmla="*/ 28 w 223"/>
              <a:gd name="T43" fmla="*/ 98 h 177"/>
              <a:gd name="T44" fmla="*/ 45 w 223"/>
              <a:gd name="T45" fmla="*/ 101 h 177"/>
              <a:gd name="T46" fmla="*/ 128 w 223"/>
              <a:gd name="T47" fmla="*/ 93 h 177"/>
              <a:gd name="T48" fmla="*/ 144 w 223"/>
              <a:gd name="T49" fmla="*/ 84 h 177"/>
              <a:gd name="T50" fmla="*/ 118 w 223"/>
              <a:gd name="T51" fmla="*/ 86 h 177"/>
              <a:gd name="T52" fmla="*/ 59 w 223"/>
              <a:gd name="T53" fmla="*/ 87 h 177"/>
              <a:gd name="T54" fmla="*/ 51 w 223"/>
              <a:gd name="T55" fmla="*/ 85 h 177"/>
              <a:gd name="T56" fmla="*/ 43 w 223"/>
              <a:gd name="T57" fmla="*/ 76 h 177"/>
              <a:gd name="T58" fmla="*/ 49 w 223"/>
              <a:gd name="T59" fmla="*/ 65 h 177"/>
              <a:gd name="T60" fmla="*/ 40 w 223"/>
              <a:gd name="T61" fmla="*/ 65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3" h="177">
                <a:moveTo>
                  <a:pt x="40" y="65"/>
                </a:moveTo>
                <a:cubicBezTo>
                  <a:pt x="61" y="55"/>
                  <a:pt x="84" y="50"/>
                  <a:pt x="107" y="49"/>
                </a:cubicBezTo>
                <a:cubicBezTo>
                  <a:pt x="112" y="49"/>
                  <a:pt x="113" y="48"/>
                  <a:pt x="114" y="43"/>
                </a:cubicBezTo>
                <a:cubicBezTo>
                  <a:pt x="114" y="27"/>
                  <a:pt x="123" y="16"/>
                  <a:pt x="138" y="10"/>
                </a:cubicBezTo>
                <a:cubicBezTo>
                  <a:pt x="162" y="0"/>
                  <a:pt x="192" y="3"/>
                  <a:pt x="210" y="25"/>
                </a:cubicBezTo>
                <a:cubicBezTo>
                  <a:pt x="220" y="38"/>
                  <a:pt x="223" y="53"/>
                  <a:pt x="222" y="69"/>
                </a:cubicBezTo>
                <a:cubicBezTo>
                  <a:pt x="221" y="76"/>
                  <a:pt x="220" y="81"/>
                  <a:pt x="218" y="87"/>
                </a:cubicBezTo>
                <a:cubicBezTo>
                  <a:pt x="212" y="99"/>
                  <a:pt x="202" y="105"/>
                  <a:pt x="189" y="107"/>
                </a:cubicBezTo>
                <a:cubicBezTo>
                  <a:pt x="186" y="107"/>
                  <a:pt x="184" y="108"/>
                  <a:pt x="184" y="112"/>
                </a:cubicBezTo>
                <a:cubicBezTo>
                  <a:pt x="183" y="126"/>
                  <a:pt x="182" y="141"/>
                  <a:pt x="181" y="155"/>
                </a:cubicBezTo>
                <a:cubicBezTo>
                  <a:pt x="181" y="160"/>
                  <a:pt x="180" y="164"/>
                  <a:pt x="180" y="169"/>
                </a:cubicBezTo>
                <a:cubicBezTo>
                  <a:pt x="178" y="171"/>
                  <a:pt x="177" y="171"/>
                  <a:pt x="175" y="171"/>
                </a:cubicBezTo>
                <a:cubicBezTo>
                  <a:pt x="170" y="171"/>
                  <a:pt x="165" y="172"/>
                  <a:pt x="161" y="174"/>
                </a:cubicBezTo>
                <a:cubicBezTo>
                  <a:pt x="157" y="177"/>
                  <a:pt x="153" y="176"/>
                  <a:pt x="149" y="174"/>
                </a:cubicBezTo>
                <a:cubicBezTo>
                  <a:pt x="130" y="163"/>
                  <a:pt x="118" y="140"/>
                  <a:pt x="122" y="118"/>
                </a:cubicBezTo>
                <a:cubicBezTo>
                  <a:pt x="122" y="116"/>
                  <a:pt x="123" y="114"/>
                  <a:pt x="122" y="113"/>
                </a:cubicBezTo>
                <a:cubicBezTo>
                  <a:pt x="92" y="136"/>
                  <a:pt x="56" y="145"/>
                  <a:pt x="19" y="147"/>
                </a:cubicBezTo>
                <a:cubicBezTo>
                  <a:pt x="17" y="147"/>
                  <a:pt x="17" y="147"/>
                  <a:pt x="16" y="146"/>
                </a:cubicBezTo>
                <a:cubicBezTo>
                  <a:pt x="2" y="146"/>
                  <a:pt x="0" y="143"/>
                  <a:pt x="0" y="130"/>
                </a:cubicBezTo>
                <a:cubicBezTo>
                  <a:pt x="0" y="110"/>
                  <a:pt x="6" y="92"/>
                  <a:pt x="21" y="78"/>
                </a:cubicBezTo>
                <a:cubicBezTo>
                  <a:pt x="24" y="80"/>
                  <a:pt x="22" y="82"/>
                  <a:pt x="21" y="83"/>
                </a:cubicBezTo>
                <a:cubicBezTo>
                  <a:pt x="17" y="92"/>
                  <a:pt x="19" y="95"/>
                  <a:pt x="28" y="98"/>
                </a:cubicBezTo>
                <a:cubicBezTo>
                  <a:pt x="33" y="100"/>
                  <a:pt x="39" y="100"/>
                  <a:pt x="45" y="101"/>
                </a:cubicBezTo>
                <a:cubicBezTo>
                  <a:pt x="73" y="101"/>
                  <a:pt x="101" y="98"/>
                  <a:pt x="128" y="93"/>
                </a:cubicBezTo>
                <a:cubicBezTo>
                  <a:pt x="134" y="92"/>
                  <a:pt x="138" y="89"/>
                  <a:pt x="144" y="84"/>
                </a:cubicBezTo>
                <a:cubicBezTo>
                  <a:pt x="135" y="85"/>
                  <a:pt x="127" y="86"/>
                  <a:pt x="118" y="86"/>
                </a:cubicBezTo>
                <a:cubicBezTo>
                  <a:pt x="99" y="88"/>
                  <a:pt x="79" y="88"/>
                  <a:pt x="59" y="87"/>
                </a:cubicBezTo>
                <a:cubicBezTo>
                  <a:pt x="56" y="86"/>
                  <a:pt x="54" y="86"/>
                  <a:pt x="51" y="85"/>
                </a:cubicBezTo>
                <a:cubicBezTo>
                  <a:pt x="47" y="83"/>
                  <a:pt x="43" y="81"/>
                  <a:pt x="43" y="76"/>
                </a:cubicBezTo>
                <a:cubicBezTo>
                  <a:pt x="42" y="71"/>
                  <a:pt x="45" y="67"/>
                  <a:pt x="49" y="65"/>
                </a:cubicBezTo>
                <a:cubicBezTo>
                  <a:pt x="46" y="65"/>
                  <a:pt x="43" y="69"/>
                  <a:pt x="40" y="65"/>
                </a:cubicBezTo>
                <a:close/>
              </a:path>
            </a:pathLst>
          </a:custGeom>
          <a:solidFill>
            <a:srgbClr val="8F5A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2" name="Freeform 168"/>
          <p:cNvSpPr>
            <a:spLocks/>
          </p:cNvSpPr>
          <p:nvPr/>
        </p:nvSpPr>
        <p:spPr bwMode="auto">
          <a:xfrm>
            <a:off x="5759451" y="4044950"/>
            <a:ext cx="473075" cy="476250"/>
          </a:xfrm>
          <a:custGeom>
            <a:avLst/>
            <a:gdLst>
              <a:gd name="T0" fmla="*/ 0 w 172"/>
              <a:gd name="T1" fmla="*/ 37 h 173"/>
              <a:gd name="T2" fmla="*/ 43 w 172"/>
              <a:gd name="T3" fmla="*/ 31 h 173"/>
              <a:gd name="T4" fmla="*/ 108 w 172"/>
              <a:gd name="T5" fmla="*/ 0 h 173"/>
              <a:gd name="T6" fmla="*/ 109 w 172"/>
              <a:gd name="T7" fmla="*/ 0 h 173"/>
              <a:gd name="T8" fmla="*/ 114 w 172"/>
              <a:gd name="T9" fmla="*/ 43 h 173"/>
              <a:gd name="T10" fmla="*/ 137 w 172"/>
              <a:gd name="T11" fmla="*/ 65 h 173"/>
              <a:gd name="T12" fmla="*/ 143 w 172"/>
              <a:gd name="T13" fmla="*/ 65 h 173"/>
              <a:gd name="T14" fmla="*/ 164 w 172"/>
              <a:gd name="T15" fmla="*/ 60 h 173"/>
              <a:gd name="T16" fmla="*/ 170 w 172"/>
              <a:gd name="T17" fmla="*/ 78 h 173"/>
              <a:gd name="T18" fmla="*/ 163 w 172"/>
              <a:gd name="T19" fmla="*/ 99 h 173"/>
              <a:gd name="T20" fmla="*/ 144 w 172"/>
              <a:gd name="T21" fmla="*/ 111 h 173"/>
              <a:gd name="T22" fmla="*/ 140 w 172"/>
              <a:gd name="T23" fmla="*/ 113 h 173"/>
              <a:gd name="T24" fmla="*/ 114 w 172"/>
              <a:gd name="T25" fmla="*/ 150 h 173"/>
              <a:gd name="T26" fmla="*/ 113 w 172"/>
              <a:gd name="T27" fmla="*/ 151 h 173"/>
              <a:gd name="T28" fmla="*/ 71 w 172"/>
              <a:gd name="T29" fmla="*/ 170 h 173"/>
              <a:gd name="T30" fmla="*/ 62 w 172"/>
              <a:gd name="T31" fmla="*/ 173 h 173"/>
              <a:gd name="T32" fmla="*/ 50 w 172"/>
              <a:gd name="T33" fmla="*/ 172 h 173"/>
              <a:gd name="T34" fmla="*/ 33 w 172"/>
              <a:gd name="T35" fmla="*/ 166 h 173"/>
              <a:gd name="T36" fmla="*/ 20 w 172"/>
              <a:gd name="T37" fmla="*/ 148 h 173"/>
              <a:gd name="T38" fmla="*/ 41 w 172"/>
              <a:gd name="T39" fmla="*/ 139 h 173"/>
              <a:gd name="T40" fmla="*/ 68 w 172"/>
              <a:gd name="T41" fmla="*/ 133 h 173"/>
              <a:gd name="T42" fmla="*/ 73 w 172"/>
              <a:gd name="T43" fmla="*/ 122 h 173"/>
              <a:gd name="T44" fmla="*/ 61 w 172"/>
              <a:gd name="T45" fmla="*/ 121 h 173"/>
              <a:gd name="T46" fmla="*/ 46 w 172"/>
              <a:gd name="T47" fmla="*/ 120 h 173"/>
              <a:gd name="T48" fmla="*/ 36 w 172"/>
              <a:gd name="T49" fmla="*/ 120 h 173"/>
              <a:gd name="T50" fmla="*/ 32 w 172"/>
              <a:gd name="T51" fmla="*/ 126 h 173"/>
              <a:gd name="T52" fmla="*/ 33 w 172"/>
              <a:gd name="T53" fmla="*/ 128 h 173"/>
              <a:gd name="T54" fmla="*/ 17 w 172"/>
              <a:gd name="T55" fmla="*/ 141 h 173"/>
              <a:gd name="T56" fmla="*/ 1 w 172"/>
              <a:gd name="T57" fmla="*/ 79 h 173"/>
              <a:gd name="T58" fmla="*/ 0 w 172"/>
              <a:gd name="T59" fmla="*/ 37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72" h="173">
                <a:moveTo>
                  <a:pt x="0" y="37"/>
                </a:moveTo>
                <a:cubicBezTo>
                  <a:pt x="14" y="35"/>
                  <a:pt x="29" y="34"/>
                  <a:pt x="43" y="31"/>
                </a:cubicBezTo>
                <a:cubicBezTo>
                  <a:pt x="67" y="26"/>
                  <a:pt x="89" y="16"/>
                  <a:pt x="108" y="0"/>
                </a:cubicBezTo>
                <a:cubicBezTo>
                  <a:pt x="108" y="0"/>
                  <a:pt x="108" y="0"/>
                  <a:pt x="109" y="0"/>
                </a:cubicBezTo>
                <a:cubicBezTo>
                  <a:pt x="105" y="15"/>
                  <a:pt x="106" y="29"/>
                  <a:pt x="114" y="43"/>
                </a:cubicBezTo>
                <a:cubicBezTo>
                  <a:pt x="119" y="52"/>
                  <a:pt x="127" y="59"/>
                  <a:pt x="137" y="65"/>
                </a:cubicBezTo>
                <a:cubicBezTo>
                  <a:pt x="139" y="66"/>
                  <a:pt x="141" y="66"/>
                  <a:pt x="143" y="65"/>
                </a:cubicBezTo>
                <a:cubicBezTo>
                  <a:pt x="149" y="61"/>
                  <a:pt x="156" y="59"/>
                  <a:pt x="164" y="60"/>
                </a:cubicBezTo>
                <a:cubicBezTo>
                  <a:pt x="170" y="64"/>
                  <a:pt x="172" y="70"/>
                  <a:pt x="170" y="78"/>
                </a:cubicBezTo>
                <a:cubicBezTo>
                  <a:pt x="169" y="85"/>
                  <a:pt x="167" y="93"/>
                  <a:pt x="163" y="99"/>
                </a:cubicBezTo>
                <a:cubicBezTo>
                  <a:pt x="158" y="106"/>
                  <a:pt x="152" y="111"/>
                  <a:pt x="144" y="111"/>
                </a:cubicBezTo>
                <a:cubicBezTo>
                  <a:pt x="142" y="111"/>
                  <a:pt x="140" y="111"/>
                  <a:pt x="140" y="113"/>
                </a:cubicBezTo>
                <a:cubicBezTo>
                  <a:pt x="133" y="127"/>
                  <a:pt x="125" y="139"/>
                  <a:pt x="114" y="150"/>
                </a:cubicBezTo>
                <a:cubicBezTo>
                  <a:pt x="113" y="150"/>
                  <a:pt x="113" y="151"/>
                  <a:pt x="113" y="151"/>
                </a:cubicBezTo>
                <a:cubicBezTo>
                  <a:pt x="101" y="163"/>
                  <a:pt x="86" y="167"/>
                  <a:pt x="71" y="170"/>
                </a:cubicBezTo>
                <a:cubicBezTo>
                  <a:pt x="68" y="171"/>
                  <a:pt x="65" y="172"/>
                  <a:pt x="62" y="173"/>
                </a:cubicBezTo>
                <a:cubicBezTo>
                  <a:pt x="58" y="172"/>
                  <a:pt x="54" y="172"/>
                  <a:pt x="50" y="172"/>
                </a:cubicBezTo>
                <a:cubicBezTo>
                  <a:pt x="43" y="173"/>
                  <a:pt x="38" y="171"/>
                  <a:pt x="33" y="166"/>
                </a:cubicBezTo>
                <a:cubicBezTo>
                  <a:pt x="28" y="160"/>
                  <a:pt x="22" y="156"/>
                  <a:pt x="20" y="148"/>
                </a:cubicBezTo>
                <a:cubicBezTo>
                  <a:pt x="25" y="141"/>
                  <a:pt x="32" y="138"/>
                  <a:pt x="41" y="139"/>
                </a:cubicBezTo>
                <a:cubicBezTo>
                  <a:pt x="51" y="142"/>
                  <a:pt x="61" y="142"/>
                  <a:pt x="68" y="133"/>
                </a:cubicBezTo>
                <a:cubicBezTo>
                  <a:pt x="71" y="130"/>
                  <a:pt x="75" y="125"/>
                  <a:pt x="73" y="122"/>
                </a:cubicBezTo>
                <a:cubicBezTo>
                  <a:pt x="71" y="118"/>
                  <a:pt x="65" y="120"/>
                  <a:pt x="61" y="121"/>
                </a:cubicBezTo>
                <a:cubicBezTo>
                  <a:pt x="56" y="117"/>
                  <a:pt x="51" y="118"/>
                  <a:pt x="46" y="120"/>
                </a:cubicBezTo>
                <a:cubicBezTo>
                  <a:pt x="42" y="120"/>
                  <a:pt x="39" y="120"/>
                  <a:pt x="36" y="120"/>
                </a:cubicBezTo>
                <a:cubicBezTo>
                  <a:pt x="30" y="120"/>
                  <a:pt x="29" y="121"/>
                  <a:pt x="32" y="126"/>
                </a:cubicBezTo>
                <a:cubicBezTo>
                  <a:pt x="32" y="127"/>
                  <a:pt x="32" y="128"/>
                  <a:pt x="33" y="128"/>
                </a:cubicBezTo>
                <a:cubicBezTo>
                  <a:pt x="33" y="136"/>
                  <a:pt x="24" y="143"/>
                  <a:pt x="17" y="141"/>
                </a:cubicBezTo>
                <a:cubicBezTo>
                  <a:pt x="7" y="121"/>
                  <a:pt x="3" y="100"/>
                  <a:pt x="1" y="79"/>
                </a:cubicBezTo>
                <a:cubicBezTo>
                  <a:pt x="0" y="65"/>
                  <a:pt x="0" y="51"/>
                  <a:pt x="0" y="37"/>
                </a:cubicBezTo>
                <a:close/>
              </a:path>
            </a:pathLst>
          </a:custGeom>
          <a:solidFill>
            <a:srgbClr val="F5BC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3" name="Freeform 169"/>
          <p:cNvSpPr>
            <a:spLocks/>
          </p:cNvSpPr>
          <p:nvPr/>
        </p:nvSpPr>
        <p:spPr bwMode="auto">
          <a:xfrm>
            <a:off x="6589713" y="4386263"/>
            <a:ext cx="180975" cy="180975"/>
          </a:xfrm>
          <a:custGeom>
            <a:avLst/>
            <a:gdLst>
              <a:gd name="T0" fmla="*/ 30 w 66"/>
              <a:gd name="T1" fmla="*/ 58 h 66"/>
              <a:gd name="T2" fmla="*/ 9 w 66"/>
              <a:gd name="T3" fmla="*/ 66 h 66"/>
              <a:gd name="T4" fmla="*/ 1 w 66"/>
              <a:gd name="T5" fmla="*/ 32 h 66"/>
              <a:gd name="T6" fmla="*/ 3 w 66"/>
              <a:gd name="T7" fmla="*/ 20 h 66"/>
              <a:gd name="T8" fmla="*/ 15 w 66"/>
              <a:gd name="T9" fmla="*/ 5 h 66"/>
              <a:gd name="T10" fmla="*/ 39 w 66"/>
              <a:gd name="T11" fmla="*/ 1 h 66"/>
              <a:gd name="T12" fmla="*/ 54 w 66"/>
              <a:gd name="T13" fmla="*/ 8 h 66"/>
              <a:gd name="T14" fmla="*/ 65 w 66"/>
              <a:gd name="T15" fmla="*/ 30 h 66"/>
              <a:gd name="T16" fmla="*/ 66 w 66"/>
              <a:gd name="T17" fmla="*/ 37 h 66"/>
              <a:gd name="T18" fmla="*/ 56 w 66"/>
              <a:gd name="T19" fmla="*/ 44 h 66"/>
              <a:gd name="T20" fmla="*/ 57 w 66"/>
              <a:gd name="T21" fmla="*/ 53 h 66"/>
              <a:gd name="T22" fmla="*/ 30 w 66"/>
              <a:gd name="T23" fmla="*/ 58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6" h="66">
                <a:moveTo>
                  <a:pt x="30" y="58"/>
                </a:moveTo>
                <a:cubicBezTo>
                  <a:pt x="21" y="56"/>
                  <a:pt x="16" y="62"/>
                  <a:pt x="9" y="66"/>
                </a:cubicBezTo>
                <a:cubicBezTo>
                  <a:pt x="6" y="55"/>
                  <a:pt x="4" y="43"/>
                  <a:pt x="1" y="32"/>
                </a:cubicBezTo>
                <a:cubicBezTo>
                  <a:pt x="0" y="27"/>
                  <a:pt x="0" y="23"/>
                  <a:pt x="3" y="20"/>
                </a:cubicBezTo>
                <a:cubicBezTo>
                  <a:pt x="7" y="15"/>
                  <a:pt x="11" y="10"/>
                  <a:pt x="15" y="5"/>
                </a:cubicBezTo>
                <a:cubicBezTo>
                  <a:pt x="23" y="2"/>
                  <a:pt x="31" y="0"/>
                  <a:pt x="39" y="1"/>
                </a:cubicBezTo>
                <a:cubicBezTo>
                  <a:pt x="44" y="4"/>
                  <a:pt x="49" y="6"/>
                  <a:pt x="54" y="8"/>
                </a:cubicBezTo>
                <a:cubicBezTo>
                  <a:pt x="63" y="13"/>
                  <a:pt x="62" y="22"/>
                  <a:pt x="65" y="30"/>
                </a:cubicBezTo>
                <a:cubicBezTo>
                  <a:pt x="65" y="32"/>
                  <a:pt x="65" y="35"/>
                  <a:pt x="66" y="37"/>
                </a:cubicBezTo>
                <a:cubicBezTo>
                  <a:pt x="64" y="41"/>
                  <a:pt x="59" y="41"/>
                  <a:pt x="56" y="44"/>
                </a:cubicBezTo>
                <a:cubicBezTo>
                  <a:pt x="58" y="47"/>
                  <a:pt x="64" y="49"/>
                  <a:pt x="57" y="53"/>
                </a:cubicBezTo>
                <a:cubicBezTo>
                  <a:pt x="48" y="56"/>
                  <a:pt x="40" y="59"/>
                  <a:pt x="30" y="58"/>
                </a:cubicBezTo>
                <a:close/>
              </a:path>
            </a:pathLst>
          </a:custGeom>
          <a:solidFill>
            <a:srgbClr val="B7E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4" name="Freeform 170"/>
          <p:cNvSpPr>
            <a:spLocks/>
          </p:cNvSpPr>
          <p:nvPr/>
        </p:nvSpPr>
        <p:spPr bwMode="auto">
          <a:xfrm>
            <a:off x="5756276" y="3916363"/>
            <a:ext cx="365125" cy="112713"/>
          </a:xfrm>
          <a:custGeom>
            <a:avLst/>
            <a:gdLst>
              <a:gd name="T0" fmla="*/ 25 w 133"/>
              <a:gd name="T1" fmla="*/ 3 h 41"/>
              <a:gd name="T2" fmla="*/ 33 w 133"/>
              <a:gd name="T3" fmla="*/ 1 h 41"/>
              <a:gd name="T4" fmla="*/ 39 w 133"/>
              <a:gd name="T5" fmla="*/ 0 h 41"/>
              <a:gd name="T6" fmla="*/ 32 w 133"/>
              <a:gd name="T7" fmla="*/ 6 h 41"/>
              <a:gd name="T8" fmla="*/ 35 w 133"/>
              <a:gd name="T9" fmla="*/ 21 h 41"/>
              <a:gd name="T10" fmla="*/ 44 w 133"/>
              <a:gd name="T11" fmla="*/ 23 h 41"/>
              <a:gd name="T12" fmla="*/ 81 w 133"/>
              <a:gd name="T13" fmla="*/ 24 h 41"/>
              <a:gd name="T14" fmla="*/ 113 w 133"/>
              <a:gd name="T15" fmla="*/ 22 h 41"/>
              <a:gd name="T16" fmla="*/ 133 w 133"/>
              <a:gd name="T17" fmla="*/ 21 h 41"/>
              <a:gd name="T18" fmla="*/ 106 w 133"/>
              <a:gd name="T19" fmla="*/ 34 h 41"/>
              <a:gd name="T20" fmla="*/ 29 w 133"/>
              <a:gd name="T21" fmla="*/ 40 h 41"/>
              <a:gd name="T22" fmla="*/ 10 w 133"/>
              <a:gd name="T23" fmla="*/ 37 h 41"/>
              <a:gd name="T24" fmla="*/ 4 w 133"/>
              <a:gd name="T25" fmla="*/ 20 h 41"/>
              <a:gd name="T26" fmla="*/ 6 w 133"/>
              <a:gd name="T27" fmla="*/ 16 h 41"/>
              <a:gd name="T28" fmla="*/ 25 w 133"/>
              <a:gd name="T29" fmla="*/ 3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3" h="41">
                <a:moveTo>
                  <a:pt x="25" y="3"/>
                </a:moveTo>
                <a:cubicBezTo>
                  <a:pt x="28" y="5"/>
                  <a:pt x="30" y="2"/>
                  <a:pt x="33" y="1"/>
                </a:cubicBezTo>
                <a:cubicBezTo>
                  <a:pt x="35" y="1"/>
                  <a:pt x="37" y="0"/>
                  <a:pt x="39" y="0"/>
                </a:cubicBezTo>
                <a:cubicBezTo>
                  <a:pt x="37" y="2"/>
                  <a:pt x="34" y="4"/>
                  <a:pt x="32" y="6"/>
                </a:cubicBezTo>
                <a:cubicBezTo>
                  <a:pt x="27" y="12"/>
                  <a:pt x="28" y="18"/>
                  <a:pt x="35" y="21"/>
                </a:cubicBezTo>
                <a:cubicBezTo>
                  <a:pt x="38" y="22"/>
                  <a:pt x="41" y="23"/>
                  <a:pt x="44" y="23"/>
                </a:cubicBezTo>
                <a:cubicBezTo>
                  <a:pt x="56" y="22"/>
                  <a:pt x="68" y="25"/>
                  <a:pt x="81" y="24"/>
                </a:cubicBezTo>
                <a:cubicBezTo>
                  <a:pt x="91" y="23"/>
                  <a:pt x="102" y="22"/>
                  <a:pt x="113" y="22"/>
                </a:cubicBezTo>
                <a:cubicBezTo>
                  <a:pt x="120" y="22"/>
                  <a:pt x="126" y="20"/>
                  <a:pt x="133" y="21"/>
                </a:cubicBezTo>
                <a:cubicBezTo>
                  <a:pt x="125" y="29"/>
                  <a:pt x="116" y="33"/>
                  <a:pt x="106" y="34"/>
                </a:cubicBezTo>
                <a:cubicBezTo>
                  <a:pt x="81" y="38"/>
                  <a:pt x="55" y="41"/>
                  <a:pt x="29" y="40"/>
                </a:cubicBezTo>
                <a:cubicBezTo>
                  <a:pt x="23" y="40"/>
                  <a:pt x="16" y="39"/>
                  <a:pt x="10" y="37"/>
                </a:cubicBezTo>
                <a:cubicBezTo>
                  <a:pt x="0" y="34"/>
                  <a:pt x="1" y="28"/>
                  <a:pt x="4" y="20"/>
                </a:cubicBezTo>
                <a:cubicBezTo>
                  <a:pt x="5" y="19"/>
                  <a:pt x="8" y="18"/>
                  <a:pt x="6" y="16"/>
                </a:cubicBezTo>
                <a:cubicBezTo>
                  <a:pt x="12" y="10"/>
                  <a:pt x="18" y="6"/>
                  <a:pt x="25" y="3"/>
                </a:cubicBezTo>
                <a:close/>
              </a:path>
            </a:pathLst>
          </a:custGeom>
          <a:solidFill>
            <a:srgbClr val="A97B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5" name="Freeform 171"/>
          <p:cNvSpPr>
            <a:spLocks/>
          </p:cNvSpPr>
          <p:nvPr/>
        </p:nvSpPr>
        <p:spPr bwMode="auto">
          <a:xfrm>
            <a:off x="6627813" y="4602163"/>
            <a:ext cx="188913" cy="133350"/>
          </a:xfrm>
          <a:custGeom>
            <a:avLst/>
            <a:gdLst>
              <a:gd name="T0" fmla="*/ 27 w 69"/>
              <a:gd name="T1" fmla="*/ 43 h 48"/>
              <a:gd name="T2" fmla="*/ 25 w 69"/>
              <a:gd name="T3" fmla="*/ 44 h 48"/>
              <a:gd name="T4" fmla="*/ 6 w 69"/>
              <a:gd name="T5" fmla="*/ 32 h 48"/>
              <a:gd name="T6" fmla="*/ 3 w 69"/>
              <a:gd name="T7" fmla="*/ 19 h 48"/>
              <a:gd name="T8" fmla="*/ 7 w 69"/>
              <a:gd name="T9" fmla="*/ 0 h 48"/>
              <a:gd name="T10" fmla="*/ 8 w 69"/>
              <a:gd name="T11" fmla="*/ 2 h 48"/>
              <a:gd name="T12" fmla="*/ 22 w 69"/>
              <a:gd name="T13" fmla="*/ 8 h 48"/>
              <a:gd name="T14" fmla="*/ 45 w 69"/>
              <a:gd name="T15" fmla="*/ 3 h 48"/>
              <a:gd name="T16" fmla="*/ 51 w 69"/>
              <a:gd name="T17" fmla="*/ 6 h 48"/>
              <a:gd name="T18" fmla="*/ 63 w 69"/>
              <a:gd name="T19" fmla="*/ 11 h 48"/>
              <a:gd name="T20" fmla="*/ 68 w 69"/>
              <a:gd name="T21" fmla="*/ 33 h 48"/>
              <a:gd name="T22" fmla="*/ 51 w 69"/>
              <a:gd name="T23" fmla="*/ 30 h 48"/>
              <a:gd name="T24" fmla="*/ 41 w 69"/>
              <a:gd name="T25" fmla="*/ 29 h 48"/>
              <a:gd name="T26" fmla="*/ 19 w 69"/>
              <a:gd name="T27" fmla="*/ 40 h 48"/>
              <a:gd name="T28" fmla="*/ 27 w 69"/>
              <a:gd name="T29" fmla="*/ 4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9" h="48">
                <a:moveTo>
                  <a:pt x="27" y="43"/>
                </a:moveTo>
                <a:cubicBezTo>
                  <a:pt x="26" y="43"/>
                  <a:pt x="26" y="44"/>
                  <a:pt x="25" y="44"/>
                </a:cubicBezTo>
                <a:cubicBezTo>
                  <a:pt x="10" y="48"/>
                  <a:pt x="9" y="47"/>
                  <a:pt x="6" y="32"/>
                </a:cubicBezTo>
                <a:cubicBezTo>
                  <a:pt x="5" y="27"/>
                  <a:pt x="4" y="23"/>
                  <a:pt x="3" y="19"/>
                </a:cubicBezTo>
                <a:cubicBezTo>
                  <a:pt x="0" y="11"/>
                  <a:pt x="2" y="6"/>
                  <a:pt x="7" y="0"/>
                </a:cubicBezTo>
                <a:cubicBezTo>
                  <a:pt x="7" y="1"/>
                  <a:pt x="8" y="1"/>
                  <a:pt x="8" y="2"/>
                </a:cubicBezTo>
                <a:cubicBezTo>
                  <a:pt x="12" y="11"/>
                  <a:pt x="12" y="11"/>
                  <a:pt x="22" y="8"/>
                </a:cubicBezTo>
                <a:cubicBezTo>
                  <a:pt x="29" y="6"/>
                  <a:pt x="37" y="5"/>
                  <a:pt x="45" y="3"/>
                </a:cubicBezTo>
                <a:cubicBezTo>
                  <a:pt x="48" y="3"/>
                  <a:pt x="49" y="5"/>
                  <a:pt x="51" y="6"/>
                </a:cubicBezTo>
                <a:cubicBezTo>
                  <a:pt x="54" y="10"/>
                  <a:pt x="60" y="7"/>
                  <a:pt x="63" y="11"/>
                </a:cubicBezTo>
                <a:cubicBezTo>
                  <a:pt x="67" y="17"/>
                  <a:pt x="69" y="25"/>
                  <a:pt x="68" y="33"/>
                </a:cubicBezTo>
                <a:cubicBezTo>
                  <a:pt x="62" y="33"/>
                  <a:pt x="56" y="34"/>
                  <a:pt x="51" y="30"/>
                </a:cubicBezTo>
                <a:cubicBezTo>
                  <a:pt x="49" y="27"/>
                  <a:pt x="45" y="28"/>
                  <a:pt x="41" y="29"/>
                </a:cubicBezTo>
                <a:cubicBezTo>
                  <a:pt x="33" y="30"/>
                  <a:pt x="25" y="34"/>
                  <a:pt x="19" y="40"/>
                </a:cubicBezTo>
                <a:cubicBezTo>
                  <a:pt x="22" y="43"/>
                  <a:pt x="25" y="40"/>
                  <a:pt x="27" y="43"/>
                </a:cubicBezTo>
                <a:close/>
              </a:path>
            </a:pathLst>
          </a:custGeom>
          <a:solidFill>
            <a:srgbClr val="B7E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6" name="Freeform 172"/>
          <p:cNvSpPr>
            <a:spLocks/>
          </p:cNvSpPr>
          <p:nvPr/>
        </p:nvSpPr>
        <p:spPr bwMode="auto">
          <a:xfrm>
            <a:off x="6729413" y="4484688"/>
            <a:ext cx="101600" cy="149225"/>
          </a:xfrm>
          <a:custGeom>
            <a:avLst/>
            <a:gdLst>
              <a:gd name="T0" fmla="*/ 26 w 37"/>
              <a:gd name="T1" fmla="*/ 54 h 54"/>
              <a:gd name="T2" fmla="*/ 12 w 37"/>
              <a:gd name="T3" fmla="*/ 51 h 54"/>
              <a:gd name="T4" fmla="*/ 17 w 37"/>
              <a:gd name="T5" fmla="*/ 43 h 54"/>
              <a:gd name="T6" fmla="*/ 9 w 37"/>
              <a:gd name="T7" fmla="*/ 38 h 54"/>
              <a:gd name="T8" fmla="*/ 9 w 37"/>
              <a:gd name="T9" fmla="*/ 36 h 54"/>
              <a:gd name="T10" fmla="*/ 10 w 37"/>
              <a:gd name="T11" fmla="*/ 34 h 54"/>
              <a:gd name="T12" fmla="*/ 8 w 37"/>
              <a:gd name="T13" fmla="*/ 27 h 54"/>
              <a:gd name="T14" fmla="*/ 6 w 37"/>
              <a:gd name="T15" fmla="*/ 15 h 54"/>
              <a:gd name="T16" fmla="*/ 6 w 37"/>
              <a:gd name="T17" fmla="*/ 11 h 54"/>
              <a:gd name="T18" fmla="*/ 2 w 37"/>
              <a:gd name="T19" fmla="*/ 9 h 54"/>
              <a:gd name="T20" fmla="*/ 6 w 37"/>
              <a:gd name="T21" fmla="*/ 5 h 54"/>
              <a:gd name="T22" fmla="*/ 15 w 37"/>
              <a:gd name="T23" fmla="*/ 1 h 54"/>
              <a:gd name="T24" fmla="*/ 22 w 37"/>
              <a:gd name="T25" fmla="*/ 8 h 54"/>
              <a:gd name="T26" fmla="*/ 22 w 37"/>
              <a:gd name="T27" fmla="*/ 9 h 54"/>
              <a:gd name="T28" fmla="*/ 32 w 37"/>
              <a:gd name="T29" fmla="*/ 28 h 54"/>
              <a:gd name="T30" fmla="*/ 34 w 37"/>
              <a:gd name="T31" fmla="*/ 33 h 54"/>
              <a:gd name="T32" fmla="*/ 35 w 37"/>
              <a:gd name="T33" fmla="*/ 44 h 54"/>
              <a:gd name="T34" fmla="*/ 33 w 37"/>
              <a:gd name="T35" fmla="*/ 51 h 54"/>
              <a:gd name="T36" fmla="*/ 26 w 37"/>
              <a:gd name="T37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7" h="54">
                <a:moveTo>
                  <a:pt x="26" y="54"/>
                </a:moveTo>
                <a:cubicBezTo>
                  <a:pt x="21" y="53"/>
                  <a:pt x="16" y="53"/>
                  <a:pt x="12" y="51"/>
                </a:cubicBezTo>
                <a:cubicBezTo>
                  <a:pt x="11" y="46"/>
                  <a:pt x="14" y="45"/>
                  <a:pt x="17" y="43"/>
                </a:cubicBezTo>
                <a:cubicBezTo>
                  <a:pt x="14" y="42"/>
                  <a:pt x="10" y="42"/>
                  <a:pt x="9" y="38"/>
                </a:cubicBezTo>
                <a:cubicBezTo>
                  <a:pt x="9" y="37"/>
                  <a:pt x="9" y="37"/>
                  <a:pt x="9" y="36"/>
                </a:cubicBezTo>
                <a:cubicBezTo>
                  <a:pt x="9" y="35"/>
                  <a:pt x="10" y="34"/>
                  <a:pt x="10" y="34"/>
                </a:cubicBezTo>
                <a:cubicBezTo>
                  <a:pt x="14" y="30"/>
                  <a:pt x="12" y="28"/>
                  <a:pt x="8" y="27"/>
                </a:cubicBezTo>
                <a:cubicBezTo>
                  <a:pt x="0" y="23"/>
                  <a:pt x="0" y="21"/>
                  <a:pt x="6" y="15"/>
                </a:cubicBezTo>
                <a:cubicBezTo>
                  <a:pt x="8" y="14"/>
                  <a:pt x="11" y="13"/>
                  <a:pt x="6" y="11"/>
                </a:cubicBezTo>
                <a:cubicBezTo>
                  <a:pt x="4" y="11"/>
                  <a:pt x="2" y="11"/>
                  <a:pt x="2" y="9"/>
                </a:cubicBezTo>
                <a:cubicBezTo>
                  <a:pt x="2" y="7"/>
                  <a:pt x="4" y="6"/>
                  <a:pt x="6" y="5"/>
                </a:cubicBezTo>
                <a:cubicBezTo>
                  <a:pt x="9" y="4"/>
                  <a:pt x="12" y="2"/>
                  <a:pt x="15" y="1"/>
                </a:cubicBezTo>
                <a:cubicBezTo>
                  <a:pt x="20" y="0"/>
                  <a:pt x="23" y="1"/>
                  <a:pt x="22" y="8"/>
                </a:cubicBezTo>
                <a:cubicBezTo>
                  <a:pt x="22" y="8"/>
                  <a:pt x="22" y="9"/>
                  <a:pt x="22" y="9"/>
                </a:cubicBezTo>
                <a:cubicBezTo>
                  <a:pt x="31" y="12"/>
                  <a:pt x="26" y="24"/>
                  <a:pt x="32" y="28"/>
                </a:cubicBezTo>
                <a:cubicBezTo>
                  <a:pt x="34" y="29"/>
                  <a:pt x="35" y="31"/>
                  <a:pt x="34" y="33"/>
                </a:cubicBezTo>
                <a:cubicBezTo>
                  <a:pt x="31" y="37"/>
                  <a:pt x="33" y="41"/>
                  <a:pt x="35" y="44"/>
                </a:cubicBezTo>
                <a:cubicBezTo>
                  <a:pt x="37" y="47"/>
                  <a:pt x="37" y="50"/>
                  <a:pt x="33" y="51"/>
                </a:cubicBezTo>
                <a:cubicBezTo>
                  <a:pt x="31" y="52"/>
                  <a:pt x="29" y="53"/>
                  <a:pt x="26" y="54"/>
                </a:cubicBezTo>
                <a:close/>
              </a:path>
            </a:pathLst>
          </a:custGeom>
          <a:solidFill>
            <a:srgbClr val="F5BC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7" name="Freeform 173"/>
          <p:cNvSpPr>
            <a:spLocks/>
          </p:cNvSpPr>
          <p:nvPr/>
        </p:nvSpPr>
        <p:spPr bwMode="auto">
          <a:xfrm>
            <a:off x="5776913" y="4357688"/>
            <a:ext cx="161925" cy="112713"/>
          </a:xfrm>
          <a:custGeom>
            <a:avLst/>
            <a:gdLst>
              <a:gd name="T0" fmla="*/ 11 w 59"/>
              <a:gd name="T1" fmla="*/ 27 h 41"/>
              <a:gd name="T2" fmla="*/ 24 w 59"/>
              <a:gd name="T3" fmla="*/ 21 h 41"/>
              <a:gd name="T4" fmla="*/ 25 w 59"/>
              <a:gd name="T5" fmla="*/ 14 h 41"/>
              <a:gd name="T6" fmla="*/ 40 w 59"/>
              <a:gd name="T7" fmla="*/ 6 h 41"/>
              <a:gd name="T8" fmla="*/ 43 w 59"/>
              <a:gd name="T9" fmla="*/ 4 h 41"/>
              <a:gd name="T10" fmla="*/ 54 w 59"/>
              <a:gd name="T11" fmla="*/ 7 h 41"/>
              <a:gd name="T12" fmla="*/ 55 w 59"/>
              <a:gd name="T13" fmla="*/ 17 h 41"/>
              <a:gd name="T14" fmla="*/ 35 w 59"/>
              <a:gd name="T15" fmla="*/ 26 h 41"/>
              <a:gd name="T16" fmla="*/ 14 w 59"/>
              <a:gd name="T17" fmla="*/ 34 h 41"/>
              <a:gd name="T18" fmla="*/ 0 w 59"/>
              <a:gd name="T19" fmla="*/ 41 h 41"/>
              <a:gd name="T20" fmla="*/ 3 w 59"/>
              <a:gd name="T21" fmla="*/ 32 h 41"/>
              <a:gd name="T22" fmla="*/ 11 w 59"/>
              <a:gd name="T23" fmla="*/ 27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9" h="41">
                <a:moveTo>
                  <a:pt x="11" y="27"/>
                </a:moveTo>
                <a:cubicBezTo>
                  <a:pt x="16" y="26"/>
                  <a:pt x="19" y="23"/>
                  <a:pt x="24" y="21"/>
                </a:cubicBezTo>
                <a:cubicBezTo>
                  <a:pt x="26" y="19"/>
                  <a:pt x="25" y="16"/>
                  <a:pt x="25" y="14"/>
                </a:cubicBezTo>
                <a:cubicBezTo>
                  <a:pt x="29" y="9"/>
                  <a:pt x="34" y="7"/>
                  <a:pt x="40" y="6"/>
                </a:cubicBezTo>
                <a:cubicBezTo>
                  <a:pt x="41" y="5"/>
                  <a:pt x="43" y="5"/>
                  <a:pt x="43" y="4"/>
                </a:cubicBezTo>
                <a:cubicBezTo>
                  <a:pt x="48" y="0"/>
                  <a:pt x="52" y="2"/>
                  <a:pt x="54" y="7"/>
                </a:cubicBezTo>
                <a:cubicBezTo>
                  <a:pt x="58" y="10"/>
                  <a:pt x="59" y="15"/>
                  <a:pt x="55" y="17"/>
                </a:cubicBezTo>
                <a:cubicBezTo>
                  <a:pt x="49" y="21"/>
                  <a:pt x="43" y="26"/>
                  <a:pt x="35" y="26"/>
                </a:cubicBezTo>
                <a:cubicBezTo>
                  <a:pt x="27" y="25"/>
                  <a:pt x="21" y="29"/>
                  <a:pt x="14" y="34"/>
                </a:cubicBezTo>
                <a:cubicBezTo>
                  <a:pt x="10" y="38"/>
                  <a:pt x="6" y="41"/>
                  <a:pt x="0" y="41"/>
                </a:cubicBezTo>
                <a:cubicBezTo>
                  <a:pt x="1" y="38"/>
                  <a:pt x="2" y="35"/>
                  <a:pt x="3" y="32"/>
                </a:cubicBezTo>
                <a:cubicBezTo>
                  <a:pt x="6" y="31"/>
                  <a:pt x="9" y="29"/>
                  <a:pt x="11" y="27"/>
                </a:cubicBezTo>
                <a:close/>
              </a:path>
            </a:pathLst>
          </a:custGeom>
          <a:solidFill>
            <a:srgbClr val="E53A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8" name="Freeform 174"/>
          <p:cNvSpPr>
            <a:spLocks/>
          </p:cNvSpPr>
          <p:nvPr/>
        </p:nvSpPr>
        <p:spPr bwMode="auto">
          <a:xfrm>
            <a:off x="6613526" y="4316413"/>
            <a:ext cx="82550" cy="82550"/>
          </a:xfrm>
          <a:custGeom>
            <a:avLst/>
            <a:gdLst>
              <a:gd name="T0" fmla="*/ 30 w 30"/>
              <a:gd name="T1" fmla="*/ 26 h 30"/>
              <a:gd name="T2" fmla="*/ 6 w 30"/>
              <a:gd name="T3" fmla="*/ 30 h 30"/>
              <a:gd name="T4" fmla="*/ 3 w 30"/>
              <a:gd name="T5" fmla="*/ 13 h 30"/>
              <a:gd name="T6" fmla="*/ 13 w 30"/>
              <a:gd name="T7" fmla="*/ 1 h 30"/>
              <a:gd name="T8" fmla="*/ 23 w 30"/>
              <a:gd name="T9" fmla="*/ 7 h 30"/>
              <a:gd name="T10" fmla="*/ 26 w 30"/>
              <a:gd name="T11" fmla="*/ 20 h 30"/>
              <a:gd name="T12" fmla="*/ 30 w 30"/>
              <a:gd name="T13" fmla="*/ 26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0">
                <a:moveTo>
                  <a:pt x="30" y="26"/>
                </a:moveTo>
                <a:cubicBezTo>
                  <a:pt x="22" y="28"/>
                  <a:pt x="14" y="29"/>
                  <a:pt x="6" y="30"/>
                </a:cubicBezTo>
                <a:cubicBezTo>
                  <a:pt x="6" y="25"/>
                  <a:pt x="5" y="19"/>
                  <a:pt x="3" y="13"/>
                </a:cubicBezTo>
                <a:cubicBezTo>
                  <a:pt x="0" y="7"/>
                  <a:pt x="4" y="3"/>
                  <a:pt x="13" y="1"/>
                </a:cubicBezTo>
                <a:cubicBezTo>
                  <a:pt x="17" y="1"/>
                  <a:pt x="21" y="0"/>
                  <a:pt x="23" y="7"/>
                </a:cubicBezTo>
                <a:cubicBezTo>
                  <a:pt x="23" y="11"/>
                  <a:pt x="25" y="16"/>
                  <a:pt x="26" y="20"/>
                </a:cubicBezTo>
                <a:cubicBezTo>
                  <a:pt x="27" y="23"/>
                  <a:pt x="28" y="25"/>
                  <a:pt x="30" y="26"/>
                </a:cubicBezTo>
                <a:close/>
              </a:path>
            </a:pathLst>
          </a:custGeom>
          <a:solidFill>
            <a:srgbClr val="5AB8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9" name="Freeform 175"/>
          <p:cNvSpPr>
            <a:spLocks/>
          </p:cNvSpPr>
          <p:nvPr/>
        </p:nvSpPr>
        <p:spPr bwMode="auto">
          <a:xfrm>
            <a:off x="5918201" y="4459288"/>
            <a:ext cx="152400" cy="100013"/>
          </a:xfrm>
          <a:custGeom>
            <a:avLst/>
            <a:gdLst>
              <a:gd name="T0" fmla="*/ 4 w 55"/>
              <a:gd name="T1" fmla="*/ 21 h 36"/>
              <a:gd name="T2" fmla="*/ 18 w 55"/>
              <a:gd name="T3" fmla="*/ 17 h 36"/>
              <a:gd name="T4" fmla="*/ 51 w 55"/>
              <a:gd name="T5" fmla="*/ 2 h 36"/>
              <a:gd name="T6" fmla="*/ 55 w 55"/>
              <a:gd name="T7" fmla="*/ 0 h 36"/>
              <a:gd name="T8" fmla="*/ 55 w 55"/>
              <a:gd name="T9" fmla="*/ 1 h 36"/>
              <a:gd name="T10" fmla="*/ 30 w 55"/>
              <a:gd name="T11" fmla="*/ 25 h 36"/>
              <a:gd name="T12" fmla="*/ 14 w 55"/>
              <a:gd name="T13" fmla="*/ 31 h 36"/>
              <a:gd name="T14" fmla="*/ 3 w 55"/>
              <a:gd name="T15" fmla="*/ 34 h 36"/>
              <a:gd name="T16" fmla="*/ 4 w 55"/>
              <a:gd name="T17" fmla="*/ 21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" h="36">
                <a:moveTo>
                  <a:pt x="4" y="21"/>
                </a:moveTo>
                <a:cubicBezTo>
                  <a:pt x="8" y="17"/>
                  <a:pt x="13" y="18"/>
                  <a:pt x="18" y="17"/>
                </a:cubicBezTo>
                <a:cubicBezTo>
                  <a:pt x="30" y="13"/>
                  <a:pt x="41" y="9"/>
                  <a:pt x="51" y="2"/>
                </a:cubicBezTo>
                <a:cubicBezTo>
                  <a:pt x="52" y="1"/>
                  <a:pt x="54" y="1"/>
                  <a:pt x="55" y="0"/>
                </a:cubicBezTo>
                <a:cubicBezTo>
                  <a:pt x="55" y="1"/>
                  <a:pt x="55" y="1"/>
                  <a:pt x="55" y="1"/>
                </a:cubicBezTo>
                <a:cubicBezTo>
                  <a:pt x="47" y="10"/>
                  <a:pt x="40" y="20"/>
                  <a:pt x="30" y="25"/>
                </a:cubicBezTo>
                <a:cubicBezTo>
                  <a:pt x="25" y="28"/>
                  <a:pt x="19" y="31"/>
                  <a:pt x="14" y="31"/>
                </a:cubicBezTo>
                <a:cubicBezTo>
                  <a:pt x="10" y="32"/>
                  <a:pt x="7" y="36"/>
                  <a:pt x="3" y="34"/>
                </a:cubicBezTo>
                <a:cubicBezTo>
                  <a:pt x="0" y="30"/>
                  <a:pt x="0" y="25"/>
                  <a:pt x="4" y="21"/>
                </a:cubicBezTo>
                <a:close/>
              </a:path>
            </a:pathLst>
          </a:custGeom>
          <a:solidFill>
            <a:srgbClr val="E490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0" name="Freeform 176"/>
          <p:cNvSpPr>
            <a:spLocks/>
          </p:cNvSpPr>
          <p:nvPr/>
        </p:nvSpPr>
        <p:spPr bwMode="auto">
          <a:xfrm>
            <a:off x="6670676" y="4665663"/>
            <a:ext cx="142875" cy="60325"/>
          </a:xfrm>
          <a:custGeom>
            <a:avLst/>
            <a:gdLst>
              <a:gd name="T0" fmla="*/ 11 w 52"/>
              <a:gd name="T1" fmla="*/ 20 h 22"/>
              <a:gd name="T2" fmla="*/ 5 w 52"/>
              <a:gd name="T3" fmla="*/ 20 h 22"/>
              <a:gd name="T4" fmla="*/ 1 w 52"/>
              <a:gd name="T5" fmla="*/ 20 h 22"/>
              <a:gd name="T6" fmla="*/ 2 w 52"/>
              <a:gd name="T7" fmla="*/ 16 h 22"/>
              <a:gd name="T8" fmla="*/ 35 w 52"/>
              <a:gd name="T9" fmla="*/ 5 h 22"/>
              <a:gd name="T10" fmla="*/ 52 w 52"/>
              <a:gd name="T11" fmla="*/ 10 h 22"/>
              <a:gd name="T12" fmla="*/ 39 w 52"/>
              <a:gd name="T13" fmla="*/ 14 h 22"/>
              <a:gd name="T14" fmla="*/ 12 w 52"/>
              <a:gd name="T15" fmla="*/ 20 h 22"/>
              <a:gd name="T16" fmla="*/ 11 w 52"/>
              <a:gd name="T17" fmla="*/ 2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" h="22">
                <a:moveTo>
                  <a:pt x="11" y="20"/>
                </a:moveTo>
                <a:cubicBezTo>
                  <a:pt x="9" y="20"/>
                  <a:pt x="7" y="20"/>
                  <a:pt x="5" y="20"/>
                </a:cubicBezTo>
                <a:cubicBezTo>
                  <a:pt x="3" y="21"/>
                  <a:pt x="2" y="22"/>
                  <a:pt x="1" y="20"/>
                </a:cubicBezTo>
                <a:cubicBezTo>
                  <a:pt x="0" y="18"/>
                  <a:pt x="1" y="17"/>
                  <a:pt x="2" y="16"/>
                </a:cubicBezTo>
                <a:cubicBezTo>
                  <a:pt x="7" y="9"/>
                  <a:pt x="29" y="0"/>
                  <a:pt x="35" y="5"/>
                </a:cubicBezTo>
                <a:cubicBezTo>
                  <a:pt x="41" y="9"/>
                  <a:pt x="47" y="6"/>
                  <a:pt x="52" y="10"/>
                </a:cubicBezTo>
                <a:cubicBezTo>
                  <a:pt x="48" y="14"/>
                  <a:pt x="43" y="13"/>
                  <a:pt x="39" y="14"/>
                </a:cubicBezTo>
                <a:cubicBezTo>
                  <a:pt x="30" y="17"/>
                  <a:pt x="21" y="18"/>
                  <a:pt x="12" y="20"/>
                </a:cubicBezTo>
                <a:cubicBezTo>
                  <a:pt x="12" y="20"/>
                  <a:pt x="11" y="20"/>
                  <a:pt x="11" y="20"/>
                </a:cubicBezTo>
                <a:close/>
              </a:path>
            </a:pathLst>
          </a:custGeom>
          <a:solidFill>
            <a:srgbClr val="96D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1" name="Freeform 177"/>
          <p:cNvSpPr>
            <a:spLocks/>
          </p:cNvSpPr>
          <p:nvPr/>
        </p:nvSpPr>
        <p:spPr bwMode="auto">
          <a:xfrm>
            <a:off x="5367338" y="4451350"/>
            <a:ext cx="561975" cy="247650"/>
          </a:xfrm>
          <a:custGeom>
            <a:avLst/>
            <a:gdLst>
              <a:gd name="T0" fmla="*/ 205 w 205"/>
              <a:gd name="T1" fmla="*/ 24 h 90"/>
              <a:gd name="T2" fmla="*/ 204 w 205"/>
              <a:gd name="T3" fmla="*/ 37 h 90"/>
              <a:gd name="T4" fmla="*/ 187 w 205"/>
              <a:gd name="T5" fmla="*/ 52 h 90"/>
              <a:gd name="T6" fmla="*/ 146 w 205"/>
              <a:gd name="T7" fmla="*/ 66 h 90"/>
              <a:gd name="T8" fmla="*/ 57 w 205"/>
              <a:gd name="T9" fmla="*/ 89 h 90"/>
              <a:gd name="T10" fmla="*/ 16 w 205"/>
              <a:gd name="T11" fmla="*/ 83 h 90"/>
              <a:gd name="T12" fmla="*/ 11 w 205"/>
              <a:gd name="T13" fmla="*/ 53 h 90"/>
              <a:gd name="T14" fmla="*/ 59 w 205"/>
              <a:gd name="T15" fmla="*/ 25 h 90"/>
              <a:gd name="T16" fmla="*/ 97 w 205"/>
              <a:gd name="T17" fmla="*/ 17 h 90"/>
              <a:gd name="T18" fmla="*/ 115 w 205"/>
              <a:gd name="T19" fmla="*/ 18 h 90"/>
              <a:gd name="T20" fmla="*/ 103 w 205"/>
              <a:gd name="T21" fmla="*/ 26 h 90"/>
              <a:gd name="T22" fmla="*/ 97 w 205"/>
              <a:gd name="T23" fmla="*/ 31 h 90"/>
              <a:gd name="T24" fmla="*/ 105 w 205"/>
              <a:gd name="T25" fmla="*/ 29 h 90"/>
              <a:gd name="T26" fmla="*/ 118 w 205"/>
              <a:gd name="T27" fmla="*/ 22 h 90"/>
              <a:gd name="T28" fmla="*/ 124 w 205"/>
              <a:gd name="T29" fmla="*/ 21 h 90"/>
              <a:gd name="T30" fmla="*/ 149 w 205"/>
              <a:gd name="T31" fmla="*/ 7 h 90"/>
              <a:gd name="T32" fmla="*/ 163 w 205"/>
              <a:gd name="T33" fmla="*/ 0 h 90"/>
              <a:gd name="T34" fmla="*/ 176 w 205"/>
              <a:gd name="T35" fmla="*/ 16 h 90"/>
              <a:gd name="T36" fmla="*/ 193 w 205"/>
              <a:gd name="T37" fmla="*/ 23 h 90"/>
              <a:gd name="T38" fmla="*/ 205 w 205"/>
              <a:gd name="T39" fmla="*/ 2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5" h="90">
                <a:moveTo>
                  <a:pt x="205" y="24"/>
                </a:moveTo>
                <a:cubicBezTo>
                  <a:pt x="204" y="28"/>
                  <a:pt x="203" y="33"/>
                  <a:pt x="204" y="37"/>
                </a:cubicBezTo>
                <a:cubicBezTo>
                  <a:pt x="203" y="48"/>
                  <a:pt x="196" y="50"/>
                  <a:pt x="187" y="52"/>
                </a:cubicBezTo>
                <a:cubicBezTo>
                  <a:pt x="172" y="54"/>
                  <a:pt x="159" y="61"/>
                  <a:pt x="146" y="66"/>
                </a:cubicBezTo>
                <a:cubicBezTo>
                  <a:pt x="117" y="76"/>
                  <a:pt x="87" y="86"/>
                  <a:pt x="57" y="89"/>
                </a:cubicBezTo>
                <a:cubicBezTo>
                  <a:pt x="43" y="90"/>
                  <a:pt x="29" y="90"/>
                  <a:pt x="16" y="83"/>
                </a:cubicBezTo>
                <a:cubicBezTo>
                  <a:pt x="0" y="75"/>
                  <a:pt x="3" y="63"/>
                  <a:pt x="11" y="53"/>
                </a:cubicBezTo>
                <a:cubicBezTo>
                  <a:pt x="23" y="38"/>
                  <a:pt x="39" y="28"/>
                  <a:pt x="59" y="25"/>
                </a:cubicBezTo>
                <a:cubicBezTo>
                  <a:pt x="72" y="23"/>
                  <a:pt x="84" y="20"/>
                  <a:pt x="97" y="17"/>
                </a:cubicBezTo>
                <a:cubicBezTo>
                  <a:pt x="103" y="15"/>
                  <a:pt x="109" y="17"/>
                  <a:pt x="115" y="18"/>
                </a:cubicBezTo>
                <a:cubicBezTo>
                  <a:pt x="113" y="23"/>
                  <a:pt x="107" y="23"/>
                  <a:pt x="103" y="26"/>
                </a:cubicBezTo>
                <a:cubicBezTo>
                  <a:pt x="101" y="28"/>
                  <a:pt x="96" y="29"/>
                  <a:pt x="97" y="31"/>
                </a:cubicBezTo>
                <a:cubicBezTo>
                  <a:pt x="99" y="35"/>
                  <a:pt x="102" y="31"/>
                  <a:pt x="105" y="29"/>
                </a:cubicBezTo>
                <a:cubicBezTo>
                  <a:pt x="110" y="27"/>
                  <a:pt x="114" y="25"/>
                  <a:pt x="118" y="22"/>
                </a:cubicBezTo>
                <a:cubicBezTo>
                  <a:pt x="120" y="21"/>
                  <a:pt x="122" y="20"/>
                  <a:pt x="124" y="21"/>
                </a:cubicBezTo>
                <a:cubicBezTo>
                  <a:pt x="135" y="22"/>
                  <a:pt x="142" y="14"/>
                  <a:pt x="149" y="7"/>
                </a:cubicBezTo>
                <a:cubicBezTo>
                  <a:pt x="154" y="5"/>
                  <a:pt x="159" y="2"/>
                  <a:pt x="163" y="0"/>
                </a:cubicBezTo>
                <a:cubicBezTo>
                  <a:pt x="167" y="6"/>
                  <a:pt x="171" y="11"/>
                  <a:pt x="176" y="16"/>
                </a:cubicBezTo>
                <a:cubicBezTo>
                  <a:pt x="181" y="20"/>
                  <a:pt x="186" y="23"/>
                  <a:pt x="193" y="23"/>
                </a:cubicBezTo>
                <a:cubicBezTo>
                  <a:pt x="197" y="22"/>
                  <a:pt x="201" y="21"/>
                  <a:pt x="205" y="24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2" name="Freeform 178"/>
          <p:cNvSpPr>
            <a:spLocks/>
          </p:cNvSpPr>
          <p:nvPr/>
        </p:nvSpPr>
        <p:spPr bwMode="auto">
          <a:xfrm>
            <a:off x="6646863" y="4556125"/>
            <a:ext cx="134938" cy="82550"/>
          </a:xfrm>
          <a:custGeom>
            <a:avLst/>
            <a:gdLst>
              <a:gd name="T0" fmla="*/ 40 w 49"/>
              <a:gd name="T1" fmla="*/ 11 h 30"/>
              <a:gd name="T2" fmla="*/ 49 w 49"/>
              <a:gd name="T3" fmla="*/ 17 h 30"/>
              <a:gd name="T4" fmla="*/ 42 w 49"/>
              <a:gd name="T5" fmla="*/ 25 h 30"/>
              <a:gd name="T6" fmla="*/ 37 w 49"/>
              <a:gd name="T7" fmla="*/ 22 h 30"/>
              <a:gd name="T8" fmla="*/ 9 w 49"/>
              <a:gd name="T9" fmla="*/ 28 h 30"/>
              <a:gd name="T10" fmla="*/ 1 w 49"/>
              <a:gd name="T11" fmla="*/ 23 h 30"/>
              <a:gd name="T12" fmla="*/ 0 w 49"/>
              <a:gd name="T13" fmla="*/ 17 h 30"/>
              <a:gd name="T14" fmla="*/ 2 w 49"/>
              <a:gd name="T15" fmla="*/ 14 h 30"/>
              <a:gd name="T16" fmla="*/ 38 w 49"/>
              <a:gd name="T17" fmla="*/ 6 h 30"/>
              <a:gd name="T18" fmla="*/ 12 w 49"/>
              <a:gd name="T19" fmla="*/ 12 h 30"/>
              <a:gd name="T20" fmla="*/ 3 w 49"/>
              <a:gd name="T21" fmla="*/ 13 h 30"/>
              <a:gd name="T22" fmla="*/ 9 w 49"/>
              <a:gd name="T23" fmla="*/ 9 h 30"/>
              <a:gd name="T24" fmla="*/ 20 w 49"/>
              <a:gd name="T25" fmla="*/ 6 h 30"/>
              <a:gd name="T26" fmla="*/ 38 w 49"/>
              <a:gd name="T27" fmla="*/ 0 h 30"/>
              <a:gd name="T28" fmla="*/ 39 w 49"/>
              <a:gd name="T29" fmla="*/ 0 h 30"/>
              <a:gd name="T30" fmla="*/ 46 w 49"/>
              <a:gd name="T31" fmla="*/ 2 h 30"/>
              <a:gd name="T32" fmla="*/ 40 w 49"/>
              <a:gd name="T33" fmla="*/ 10 h 30"/>
              <a:gd name="T34" fmla="*/ 10 w 49"/>
              <a:gd name="T35" fmla="*/ 17 h 30"/>
              <a:gd name="T36" fmla="*/ 40 w 49"/>
              <a:gd name="T37" fmla="*/ 1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" h="30">
                <a:moveTo>
                  <a:pt x="40" y="11"/>
                </a:moveTo>
                <a:cubicBezTo>
                  <a:pt x="41" y="16"/>
                  <a:pt x="46" y="14"/>
                  <a:pt x="49" y="17"/>
                </a:cubicBezTo>
                <a:cubicBezTo>
                  <a:pt x="47" y="20"/>
                  <a:pt x="41" y="19"/>
                  <a:pt x="42" y="25"/>
                </a:cubicBezTo>
                <a:cubicBezTo>
                  <a:pt x="41" y="22"/>
                  <a:pt x="40" y="21"/>
                  <a:pt x="37" y="22"/>
                </a:cubicBezTo>
                <a:cubicBezTo>
                  <a:pt x="28" y="24"/>
                  <a:pt x="18" y="25"/>
                  <a:pt x="9" y="28"/>
                </a:cubicBezTo>
                <a:cubicBezTo>
                  <a:pt x="4" y="30"/>
                  <a:pt x="1" y="29"/>
                  <a:pt x="1" y="23"/>
                </a:cubicBezTo>
                <a:cubicBezTo>
                  <a:pt x="1" y="21"/>
                  <a:pt x="0" y="19"/>
                  <a:pt x="0" y="17"/>
                </a:cubicBezTo>
                <a:cubicBezTo>
                  <a:pt x="0" y="16"/>
                  <a:pt x="0" y="14"/>
                  <a:pt x="2" y="14"/>
                </a:cubicBezTo>
                <a:cubicBezTo>
                  <a:pt x="14" y="12"/>
                  <a:pt x="26" y="9"/>
                  <a:pt x="38" y="6"/>
                </a:cubicBezTo>
                <a:cubicBezTo>
                  <a:pt x="29" y="8"/>
                  <a:pt x="21" y="10"/>
                  <a:pt x="12" y="12"/>
                </a:cubicBezTo>
                <a:cubicBezTo>
                  <a:pt x="9" y="12"/>
                  <a:pt x="6" y="14"/>
                  <a:pt x="3" y="13"/>
                </a:cubicBezTo>
                <a:cubicBezTo>
                  <a:pt x="4" y="9"/>
                  <a:pt x="6" y="9"/>
                  <a:pt x="9" y="9"/>
                </a:cubicBezTo>
                <a:cubicBezTo>
                  <a:pt x="13" y="9"/>
                  <a:pt x="16" y="8"/>
                  <a:pt x="20" y="6"/>
                </a:cubicBezTo>
                <a:cubicBezTo>
                  <a:pt x="25" y="3"/>
                  <a:pt x="32" y="3"/>
                  <a:pt x="38" y="0"/>
                </a:cubicBezTo>
                <a:cubicBezTo>
                  <a:pt x="38" y="0"/>
                  <a:pt x="39" y="0"/>
                  <a:pt x="39" y="0"/>
                </a:cubicBezTo>
                <a:cubicBezTo>
                  <a:pt x="41" y="1"/>
                  <a:pt x="43" y="1"/>
                  <a:pt x="46" y="2"/>
                </a:cubicBezTo>
                <a:cubicBezTo>
                  <a:pt x="44" y="5"/>
                  <a:pt x="42" y="8"/>
                  <a:pt x="40" y="10"/>
                </a:cubicBezTo>
                <a:cubicBezTo>
                  <a:pt x="30" y="13"/>
                  <a:pt x="20" y="15"/>
                  <a:pt x="10" y="17"/>
                </a:cubicBezTo>
                <a:cubicBezTo>
                  <a:pt x="20" y="16"/>
                  <a:pt x="30" y="12"/>
                  <a:pt x="40" y="11"/>
                </a:cubicBezTo>
                <a:close/>
              </a:path>
            </a:pathLst>
          </a:custGeom>
          <a:solidFill>
            <a:srgbClr val="F3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3" name="Freeform 179"/>
          <p:cNvSpPr>
            <a:spLocks/>
          </p:cNvSpPr>
          <p:nvPr/>
        </p:nvSpPr>
        <p:spPr bwMode="auto">
          <a:xfrm>
            <a:off x="5624513" y="4498975"/>
            <a:ext cx="82550" cy="52388"/>
          </a:xfrm>
          <a:custGeom>
            <a:avLst/>
            <a:gdLst>
              <a:gd name="T0" fmla="*/ 30 w 30"/>
              <a:gd name="T1" fmla="*/ 4 h 19"/>
              <a:gd name="T2" fmla="*/ 6 w 30"/>
              <a:gd name="T3" fmla="*/ 17 h 19"/>
              <a:gd name="T4" fmla="*/ 1 w 30"/>
              <a:gd name="T5" fmla="*/ 16 h 19"/>
              <a:gd name="T6" fmla="*/ 3 w 30"/>
              <a:gd name="T7" fmla="*/ 11 h 19"/>
              <a:gd name="T8" fmla="*/ 21 w 30"/>
              <a:gd name="T9" fmla="*/ 1 h 19"/>
              <a:gd name="T10" fmla="*/ 30 w 30"/>
              <a:gd name="T11" fmla="*/ 4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19">
                <a:moveTo>
                  <a:pt x="30" y="4"/>
                </a:moveTo>
                <a:cubicBezTo>
                  <a:pt x="22" y="8"/>
                  <a:pt x="14" y="13"/>
                  <a:pt x="6" y="17"/>
                </a:cubicBezTo>
                <a:cubicBezTo>
                  <a:pt x="4" y="18"/>
                  <a:pt x="3" y="19"/>
                  <a:pt x="1" y="16"/>
                </a:cubicBezTo>
                <a:cubicBezTo>
                  <a:pt x="0" y="14"/>
                  <a:pt x="0" y="13"/>
                  <a:pt x="3" y="11"/>
                </a:cubicBezTo>
                <a:cubicBezTo>
                  <a:pt x="9" y="8"/>
                  <a:pt x="15" y="4"/>
                  <a:pt x="21" y="1"/>
                </a:cubicBezTo>
                <a:cubicBezTo>
                  <a:pt x="24" y="3"/>
                  <a:pt x="28" y="0"/>
                  <a:pt x="30" y="4"/>
                </a:cubicBezTo>
                <a:close/>
              </a:path>
            </a:pathLst>
          </a:custGeom>
          <a:solidFill>
            <a:srgbClr val="DE4D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4" name="Freeform 180"/>
          <p:cNvSpPr>
            <a:spLocks/>
          </p:cNvSpPr>
          <p:nvPr/>
        </p:nvSpPr>
        <p:spPr bwMode="auto">
          <a:xfrm>
            <a:off x="6670676" y="4525963"/>
            <a:ext cx="82550" cy="44450"/>
          </a:xfrm>
          <a:custGeom>
            <a:avLst/>
            <a:gdLst>
              <a:gd name="T0" fmla="*/ 27 w 30"/>
              <a:gd name="T1" fmla="*/ 0 h 16"/>
              <a:gd name="T2" fmla="*/ 30 w 30"/>
              <a:gd name="T3" fmla="*/ 11 h 16"/>
              <a:gd name="T4" fmla="*/ 30 w 30"/>
              <a:gd name="T5" fmla="*/ 11 h 16"/>
              <a:gd name="T6" fmla="*/ 14 w 30"/>
              <a:gd name="T7" fmla="*/ 14 h 16"/>
              <a:gd name="T8" fmla="*/ 14 w 30"/>
              <a:gd name="T9" fmla="*/ 12 h 16"/>
              <a:gd name="T10" fmla="*/ 8 w 30"/>
              <a:gd name="T11" fmla="*/ 10 h 16"/>
              <a:gd name="T12" fmla="*/ 0 w 30"/>
              <a:gd name="T13" fmla="*/ 7 h 16"/>
              <a:gd name="T14" fmla="*/ 27 w 30"/>
              <a:gd name="T1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16">
                <a:moveTo>
                  <a:pt x="27" y="0"/>
                </a:moveTo>
                <a:cubicBezTo>
                  <a:pt x="23" y="7"/>
                  <a:pt x="23" y="7"/>
                  <a:pt x="30" y="11"/>
                </a:cubicBezTo>
                <a:cubicBezTo>
                  <a:pt x="30" y="11"/>
                  <a:pt x="30" y="11"/>
                  <a:pt x="30" y="11"/>
                </a:cubicBezTo>
                <a:cubicBezTo>
                  <a:pt x="25" y="13"/>
                  <a:pt x="20" y="16"/>
                  <a:pt x="14" y="14"/>
                </a:cubicBezTo>
                <a:cubicBezTo>
                  <a:pt x="13" y="13"/>
                  <a:pt x="14" y="12"/>
                  <a:pt x="14" y="12"/>
                </a:cubicBezTo>
                <a:cubicBezTo>
                  <a:pt x="12" y="9"/>
                  <a:pt x="11" y="8"/>
                  <a:pt x="8" y="10"/>
                </a:cubicBezTo>
                <a:cubicBezTo>
                  <a:pt x="5" y="9"/>
                  <a:pt x="3" y="8"/>
                  <a:pt x="0" y="7"/>
                </a:cubicBezTo>
                <a:cubicBezTo>
                  <a:pt x="10" y="6"/>
                  <a:pt x="18" y="3"/>
                  <a:pt x="27" y="0"/>
                </a:cubicBezTo>
                <a:close/>
              </a:path>
            </a:pathLst>
          </a:custGeom>
          <a:solidFill>
            <a:srgbClr val="F3F4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5" name="Freeform 181"/>
          <p:cNvSpPr>
            <a:spLocks/>
          </p:cNvSpPr>
          <p:nvPr/>
        </p:nvSpPr>
        <p:spPr bwMode="auto">
          <a:xfrm>
            <a:off x="6651626" y="4570413"/>
            <a:ext cx="104775" cy="26988"/>
          </a:xfrm>
          <a:custGeom>
            <a:avLst/>
            <a:gdLst>
              <a:gd name="T0" fmla="*/ 1 w 38"/>
              <a:gd name="T1" fmla="*/ 8 h 10"/>
              <a:gd name="T2" fmla="*/ 37 w 38"/>
              <a:gd name="T3" fmla="*/ 0 h 10"/>
              <a:gd name="T4" fmla="*/ 38 w 38"/>
              <a:gd name="T5" fmla="*/ 2 h 10"/>
              <a:gd name="T6" fmla="*/ 2 w 38"/>
              <a:gd name="T7" fmla="*/ 10 h 10"/>
              <a:gd name="T8" fmla="*/ 0 w 38"/>
              <a:gd name="T9" fmla="*/ 9 h 10"/>
              <a:gd name="T10" fmla="*/ 1 w 38"/>
              <a:gd name="T11" fmla="*/ 8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10">
                <a:moveTo>
                  <a:pt x="1" y="8"/>
                </a:moveTo>
                <a:cubicBezTo>
                  <a:pt x="13" y="5"/>
                  <a:pt x="25" y="3"/>
                  <a:pt x="37" y="0"/>
                </a:cubicBezTo>
                <a:cubicBezTo>
                  <a:pt x="37" y="1"/>
                  <a:pt x="37" y="1"/>
                  <a:pt x="38" y="2"/>
                </a:cubicBezTo>
                <a:cubicBezTo>
                  <a:pt x="26" y="5"/>
                  <a:pt x="14" y="7"/>
                  <a:pt x="2" y="10"/>
                </a:cubicBezTo>
                <a:cubicBezTo>
                  <a:pt x="1" y="10"/>
                  <a:pt x="1" y="9"/>
                  <a:pt x="0" y="9"/>
                </a:cubicBezTo>
                <a:cubicBezTo>
                  <a:pt x="0" y="8"/>
                  <a:pt x="0" y="8"/>
                  <a:pt x="1" y="8"/>
                </a:cubicBezTo>
                <a:close/>
              </a:path>
            </a:pathLst>
          </a:custGeom>
          <a:solidFill>
            <a:srgbClr val="8DCC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6" name="Freeform 182"/>
          <p:cNvSpPr>
            <a:spLocks/>
          </p:cNvSpPr>
          <p:nvPr/>
        </p:nvSpPr>
        <p:spPr bwMode="auto">
          <a:xfrm>
            <a:off x="6700838" y="4556125"/>
            <a:ext cx="52388" cy="15875"/>
          </a:xfrm>
          <a:custGeom>
            <a:avLst/>
            <a:gdLst>
              <a:gd name="T0" fmla="*/ 3 w 19"/>
              <a:gd name="T1" fmla="*/ 3 h 6"/>
              <a:gd name="T2" fmla="*/ 19 w 19"/>
              <a:gd name="T3" fmla="*/ 0 h 6"/>
              <a:gd name="T4" fmla="*/ 0 w 19"/>
              <a:gd name="T5" fmla="*/ 6 h 6"/>
              <a:gd name="T6" fmla="*/ 3 w 19"/>
              <a:gd name="T7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6">
                <a:moveTo>
                  <a:pt x="3" y="3"/>
                </a:moveTo>
                <a:cubicBezTo>
                  <a:pt x="8" y="2"/>
                  <a:pt x="13" y="1"/>
                  <a:pt x="19" y="0"/>
                </a:cubicBezTo>
                <a:cubicBezTo>
                  <a:pt x="13" y="6"/>
                  <a:pt x="6" y="4"/>
                  <a:pt x="0" y="6"/>
                </a:cubicBezTo>
                <a:cubicBezTo>
                  <a:pt x="1" y="5"/>
                  <a:pt x="2" y="4"/>
                  <a:pt x="3" y="3"/>
                </a:cubicBezTo>
                <a:close/>
              </a:path>
            </a:pathLst>
          </a:custGeom>
          <a:solidFill>
            <a:srgbClr val="8DCC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7" name="Freeform 183"/>
          <p:cNvSpPr>
            <a:spLocks/>
          </p:cNvSpPr>
          <p:nvPr/>
        </p:nvSpPr>
        <p:spPr bwMode="auto">
          <a:xfrm>
            <a:off x="6692901" y="4541838"/>
            <a:ext cx="17463" cy="17463"/>
          </a:xfrm>
          <a:custGeom>
            <a:avLst/>
            <a:gdLst>
              <a:gd name="T0" fmla="*/ 0 w 6"/>
              <a:gd name="T1" fmla="*/ 4 h 6"/>
              <a:gd name="T2" fmla="*/ 3 w 6"/>
              <a:gd name="T3" fmla="*/ 1 h 6"/>
              <a:gd name="T4" fmla="*/ 6 w 6"/>
              <a:gd name="T5" fmla="*/ 6 h 6"/>
              <a:gd name="T6" fmla="*/ 0 w 6"/>
              <a:gd name="T7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6">
                <a:moveTo>
                  <a:pt x="0" y="4"/>
                </a:moveTo>
                <a:cubicBezTo>
                  <a:pt x="0" y="2"/>
                  <a:pt x="1" y="0"/>
                  <a:pt x="3" y="1"/>
                </a:cubicBezTo>
                <a:cubicBezTo>
                  <a:pt x="6" y="2"/>
                  <a:pt x="6" y="3"/>
                  <a:pt x="6" y="6"/>
                </a:cubicBezTo>
                <a:cubicBezTo>
                  <a:pt x="4" y="5"/>
                  <a:pt x="2" y="4"/>
                  <a:pt x="0" y="4"/>
                </a:cubicBezTo>
                <a:close/>
              </a:path>
            </a:pathLst>
          </a:custGeom>
          <a:solidFill>
            <a:srgbClr val="94CB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8" name="Freeform 184"/>
          <p:cNvSpPr>
            <a:spLocks/>
          </p:cNvSpPr>
          <p:nvPr/>
        </p:nvSpPr>
        <p:spPr bwMode="auto">
          <a:xfrm>
            <a:off x="5872163" y="4367213"/>
            <a:ext cx="98425" cy="79375"/>
          </a:xfrm>
          <a:custGeom>
            <a:avLst/>
            <a:gdLst>
              <a:gd name="T0" fmla="*/ 0 w 36"/>
              <a:gd name="T1" fmla="*/ 23 h 29"/>
              <a:gd name="T2" fmla="*/ 16 w 36"/>
              <a:gd name="T3" fmla="*/ 15 h 29"/>
              <a:gd name="T4" fmla="*/ 19 w 36"/>
              <a:gd name="T5" fmla="*/ 4 h 29"/>
              <a:gd name="T6" fmla="*/ 34 w 36"/>
              <a:gd name="T7" fmla="*/ 2 h 29"/>
              <a:gd name="T8" fmla="*/ 35 w 36"/>
              <a:gd name="T9" fmla="*/ 5 h 29"/>
              <a:gd name="T10" fmla="*/ 0 w 36"/>
              <a:gd name="T11" fmla="*/ 2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29">
                <a:moveTo>
                  <a:pt x="0" y="23"/>
                </a:moveTo>
                <a:cubicBezTo>
                  <a:pt x="5" y="21"/>
                  <a:pt x="11" y="17"/>
                  <a:pt x="16" y="15"/>
                </a:cubicBezTo>
                <a:cubicBezTo>
                  <a:pt x="21" y="12"/>
                  <a:pt x="23" y="9"/>
                  <a:pt x="19" y="4"/>
                </a:cubicBezTo>
                <a:cubicBezTo>
                  <a:pt x="21" y="2"/>
                  <a:pt x="32" y="0"/>
                  <a:pt x="34" y="2"/>
                </a:cubicBezTo>
                <a:cubicBezTo>
                  <a:pt x="36" y="3"/>
                  <a:pt x="35" y="4"/>
                  <a:pt x="35" y="5"/>
                </a:cubicBezTo>
                <a:cubicBezTo>
                  <a:pt x="32" y="21"/>
                  <a:pt x="16" y="29"/>
                  <a:pt x="0" y="23"/>
                </a:cubicBezTo>
                <a:close/>
              </a:path>
            </a:pathLst>
          </a:custGeom>
          <a:solidFill>
            <a:srgbClr val="FCFB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9" name="Freeform 185"/>
          <p:cNvSpPr>
            <a:spLocks/>
          </p:cNvSpPr>
          <p:nvPr/>
        </p:nvSpPr>
        <p:spPr bwMode="auto">
          <a:xfrm>
            <a:off x="6149976" y="4232275"/>
            <a:ext cx="65088" cy="84138"/>
          </a:xfrm>
          <a:custGeom>
            <a:avLst/>
            <a:gdLst>
              <a:gd name="T0" fmla="*/ 21 w 24"/>
              <a:gd name="T1" fmla="*/ 14 h 31"/>
              <a:gd name="T2" fmla="*/ 21 w 24"/>
              <a:gd name="T3" fmla="*/ 11 h 31"/>
              <a:gd name="T4" fmla="*/ 18 w 24"/>
              <a:gd name="T5" fmla="*/ 5 h 31"/>
              <a:gd name="T6" fmla="*/ 12 w 24"/>
              <a:gd name="T7" fmla="*/ 9 h 31"/>
              <a:gd name="T8" fmla="*/ 12 w 24"/>
              <a:gd name="T9" fmla="*/ 14 h 31"/>
              <a:gd name="T10" fmla="*/ 11 w 24"/>
              <a:gd name="T11" fmla="*/ 28 h 31"/>
              <a:gd name="T12" fmla="*/ 3 w 24"/>
              <a:gd name="T13" fmla="*/ 26 h 31"/>
              <a:gd name="T14" fmla="*/ 15 w 24"/>
              <a:gd name="T15" fmla="*/ 2 h 31"/>
              <a:gd name="T16" fmla="*/ 23 w 24"/>
              <a:gd name="T17" fmla="*/ 7 h 31"/>
              <a:gd name="T18" fmla="*/ 21 w 24"/>
              <a:gd name="T19" fmla="*/ 14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" h="31">
                <a:moveTo>
                  <a:pt x="21" y="14"/>
                </a:moveTo>
                <a:cubicBezTo>
                  <a:pt x="21" y="13"/>
                  <a:pt x="21" y="12"/>
                  <a:pt x="21" y="11"/>
                </a:cubicBezTo>
                <a:cubicBezTo>
                  <a:pt x="20" y="9"/>
                  <a:pt x="22" y="5"/>
                  <a:pt x="18" y="5"/>
                </a:cubicBezTo>
                <a:cubicBezTo>
                  <a:pt x="15" y="4"/>
                  <a:pt x="14" y="7"/>
                  <a:pt x="12" y="9"/>
                </a:cubicBezTo>
                <a:cubicBezTo>
                  <a:pt x="9" y="11"/>
                  <a:pt x="10" y="12"/>
                  <a:pt x="12" y="14"/>
                </a:cubicBezTo>
                <a:cubicBezTo>
                  <a:pt x="15" y="18"/>
                  <a:pt x="14" y="26"/>
                  <a:pt x="11" y="28"/>
                </a:cubicBezTo>
                <a:cubicBezTo>
                  <a:pt x="7" y="31"/>
                  <a:pt x="4" y="30"/>
                  <a:pt x="3" y="26"/>
                </a:cubicBezTo>
                <a:cubicBezTo>
                  <a:pt x="0" y="17"/>
                  <a:pt x="6" y="4"/>
                  <a:pt x="15" y="2"/>
                </a:cubicBezTo>
                <a:cubicBezTo>
                  <a:pt x="20" y="0"/>
                  <a:pt x="23" y="1"/>
                  <a:pt x="23" y="7"/>
                </a:cubicBezTo>
                <a:cubicBezTo>
                  <a:pt x="23" y="9"/>
                  <a:pt x="24" y="12"/>
                  <a:pt x="21" y="14"/>
                </a:cubicBezTo>
                <a:close/>
              </a:path>
            </a:pathLst>
          </a:custGeom>
          <a:solidFill>
            <a:srgbClr val="E590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0" name="Freeform 186"/>
          <p:cNvSpPr>
            <a:spLocks/>
          </p:cNvSpPr>
          <p:nvPr/>
        </p:nvSpPr>
        <p:spPr bwMode="auto">
          <a:xfrm>
            <a:off x="5834063" y="4210050"/>
            <a:ext cx="65088" cy="131763"/>
          </a:xfrm>
          <a:custGeom>
            <a:avLst/>
            <a:gdLst>
              <a:gd name="T0" fmla="*/ 21 w 24"/>
              <a:gd name="T1" fmla="*/ 0 h 48"/>
              <a:gd name="T2" fmla="*/ 22 w 24"/>
              <a:gd name="T3" fmla="*/ 14 h 48"/>
              <a:gd name="T4" fmla="*/ 12 w 24"/>
              <a:gd name="T5" fmla="*/ 32 h 48"/>
              <a:gd name="T6" fmla="*/ 10 w 24"/>
              <a:gd name="T7" fmla="*/ 39 h 48"/>
              <a:gd name="T8" fmla="*/ 17 w 24"/>
              <a:gd name="T9" fmla="*/ 43 h 48"/>
              <a:gd name="T10" fmla="*/ 23 w 24"/>
              <a:gd name="T11" fmla="*/ 45 h 48"/>
              <a:gd name="T12" fmla="*/ 16 w 24"/>
              <a:gd name="T13" fmla="*/ 47 h 48"/>
              <a:gd name="T14" fmla="*/ 8 w 24"/>
              <a:gd name="T15" fmla="*/ 29 h 48"/>
              <a:gd name="T16" fmla="*/ 19 w 24"/>
              <a:gd name="T17" fmla="*/ 11 h 48"/>
              <a:gd name="T18" fmla="*/ 21 w 24"/>
              <a:gd name="T19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" h="48">
                <a:moveTo>
                  <a:pt x="21" y="0"/>
                </a:moveTo>
                <a:cubicBezTo>
                  <a:pt x="24" y="5"/>
                  <a:pt x="23" y="9"/>
                  <a:pt x="22" y="14"/>
                </a:cubicBezTo>
                <a:cubicBezTo>
                  <a:pt x="20" y="20"/>
                  <a:pt x="17" y="26"/>
                  <a:pt x="12" y="32"/>
                </a:cubicBezTo>
                <a:cubicBezTo>
                  <a:pt x="11" y="34"/>
                  <a:pt x="8" y="36"/>
                  <a:pt x="10" y="39"/>
                </a:cubicBezTo>
                <a:cubicBezTo>
                  <a:pt x="11" y="42"/>
                  <a:pt x="14" y="42"/>
                  <a:pt x="17" y="43"/>
                </a:cubicBezTo>
                <a:cubicBezTo>
                  <a:pt x="19" y="43"/>
                  <a:pt x="24" y="41"/>
                  <a:pt x="23" y="45"/>
                </a:cubicBezTo>
                <a:cubicBezTo>
                  <a:pt x="23" y="48"/>
                  <a:pt x="19" y="48"/>
                  <a:pt x="16" y="47"/>
                </a:cubicBezTo>
                <a:cubicBezTo>
                  <a:pt x="6" y="46"/>
                  <a:pt x="0" y="38"/>
                  <a:pt x="8" y="29"/>
                </a:cubicBezTo>
                <a:cubicBezTo>
                  <a:pt x="13" y="24"/>
                  <a:pt x="17" y="18"/>
                  <a:pt x="19" y="11"/>
                </a:cubicBezTo>
                <a:cubicBezTo>
                  <a:pt x="20" y="8"/>
                  <a:pt x="20" y="4"/>
                  <a:pt x="21" y="0"/>
                </a:cubicBezTo>
                <a:close/>
              </a:path>
            </a:pathLst>
          </a:custGeom>
          <a:solidFill>
            <a:srgbClr val="E592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1" name="Freeform 187"/>
          <p:cNvSpPr>
            <a:spLocks/>
          </p:cNvSpPr>
          <p:nvPr/>
        </p:nvSpPr>
        <p:spPr bwMode="auto">
          <a:xfrm>
            <a:off x="5959476" y="4152900"/>
            <a:ext cx="85725" cy="41275"/>
          </a:xfrm>
          <a:custGeom>
            <a:avLst/>
            <a:gdLst>
              <a:gd name="T0" fmla="*/ 11 w 31"/>
              <a:gd name="T1" fmla="*/ 0 h 15"/>
              <a:gd name="T2" fmla="*/ 28 w 31"/>
              <a:gd name="T3" fmla="*/ 7 h 15"/>
              <a:gd name="T4" fmla="*/ 30 w 31"/>
              <a:gd name="T5" fmla="*/ 13 h 15"/>
              <a:gd name="T6" fmla="*/ 25 w 31"/>
              <a:gd name="T7" fmla="*/ 12 h 15"/>
              <a:gd name="T8" fmla="*/ 7 w 31"/>
              <a:gd name="T9" fmla="*/ 7 h 15"/>
              <a:gd name="T10" fmla="*/ 0 w 31"/>
              <a:gd name="T11" fmla="*/ 4 h 15"/>
              <a:gd name="T12" fmla="*/ 8 w 31"/>
              <a:gd name="T13" fmla="*/ 0 h 15"/>
              <a:gd name="T14" fmla="*/ 11 w 31"/>
              <a:gd name="T1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15">
                <a:moveTo>
                  <a:pt x="11" y="0"/>
                </a:moveTo>
                <a:cubicBezTo>
                  <a:pt x="17" y="1"/>
                  <a:pt x="23" y="3"/>
                  <a:pt x="28" y="7"/>
                </a:cubicBezTo>
                <a:cubicBezTo>
                  <a:pt x="30" y="9"/>
                  <a:pt x="31" y="11"/>
                  <a:pt x="30" y="13"/>
                </a:cubicBezTo>
                <a:cubicBezTo>
                  <a:pt x="28" y="15"/>
                  <a:pt x="26" y="13"/>
                  <a:pt x="25" y="12"/>
                </a:cubicBezTo>
                <a:cubicBezTo>
                  <a:pt x="19" y="8"/>
                  <a:pt x="14" y="8"/>
                  <a:pt x="7" y="7"/>
                </a:cubicBezTo>
                <a:cubicBezTo>
                  <a:pt x="5" y="7"/>
                  <a:pt x="0" y="8"/>
                  <a:pt x="0" y="4"/>
                </a:cubicBezTo>
                <a:cubicBezTo>
                  <a:pt x="1" y="1"/>
                  <a:pt x="5" y="0"/>
                  <a:pt x="8" y="0"/>
                </a:cubicBezTo>
                <a:cubicBezTo>
                  <a:pt x="9" y="0"/>
                  <a:pt x="9" y="0"/>
                  <a:pt x="11" y="0"/>
                </a:cubicBezTo>
                <a:close/>
              </a:path>
            </a:pathLst>
          </a:custGeom>
          <a:solidFill>
            <a:srgbClr val="915C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2" name="Freeform 188"/>
          <p:cNvSpPr>
            <a:spLocks/>
          </p:cNvSpPr>
          <p:nvPr/>
        </p:nvSpPr>
        <p:spPr bwMode="auto">
          <a:xfrm>
            <a:off x="5776913" y="4152900"/>
            <a:ext cx="76200" cy="38100"/>
          </a:xfrm>
          <a:custGeom>
            <a:avLst/>
            <a:gdLst>
              <a:gd name="T0" fmla="*/ 20 w 28"/>
              <a:gd name="T1" fmla="*/ 0 h 14"/>
              <a:gd name="T2" fmla="*/ 25 w 28"/>
              <a:gd name="T3" fmla="*/ 1 h 14"/>
              <a:gd name="T4" fmla="*/ 27 w 28"/>
              <a:gd name="T5" fmla="*/ 5 h 14"/>
              <a:gd name="T6" fmla="*/ 24 w 28"/>
              <a:gd name="T7" fmla="*/ 8 h 14"/>
              <a:gd name="T8" fmla="*/ 4 w 28"/>
              <a:gd name="T9" fmla="*/ 13 h 14"/>
              <a:gd name="T10" fmla="*/ 1 w 28"/>
              <a:gd name="T11" fmla="*/ 13 h 14"/>
              <a:gd name="T12" fmla="*/ 1 w 28"/>
              <a:gd name="T13" fmla="*/ 9 h 14"/>
              <a:gd name="T14" fmla="*/ 20 w 28"/>
              <a:gd name="T1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14">
                <a:moveTo>
                  <a:pt x="20" y="0"/>
                </a:moveTo>
                <a:cubicBezTo>
                  <a:pt x="21" y="0"/>
                  <a:pt x="23" y="1"/>
                  <a:pt x="25" y="1"/>
                </a:cubicBezTo>
                <a:cubicBezTo>
                  <a:pt x="26" y="2"/>
                  <a:pt x="28" y="3"/>
                  <a:pt x="27" y="5"/>
                </a:cubicBezTo>
                <a:cubicBezTo>
                  <a:pt x="27" y="7"/>
                  <a:pt x="25" y="8"/>
                  <a:pt x="24" y="8"/>
                </a:cubicBezTo>
                <a:cubicBezTo>
                  <a:pt x="17" y="7"/>
                  <a:pt x="10" y="8"/>
                  <a:pt x="4" y="13"/>
                </a:cubicBezTo>
                <a:cubicBezTo>
                  <a:pt x="3" y="14"/>
                  <a:pt x="2" y="14"/>
                  <a:pt x="1" y="13"/>
                </a:cubicBezTo>
                <a:cubicBezTo>
                  <a:pt x="0" y="12"/>
                  <a:pt x="0" y="10"/>
                  <a:pt x="1" y="9"/>
                </a:cubicBezTo>
                <a:cubicBezTo>
                  <a:pt x="6" y="3"/>
                  <a:pt x="13" y="1"/>
                  <a:pt x="20" y="0"/>
                </a:cubicBezTo>
                <a:close/>
              </a:path>
            </a:pathLst>
          </a:custGeom>
          <a:solidFill>
            <a:srgbClr val="915D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3" name="Freeform 189"/>
          <p:cNvSpPr>
            <a:spLocks/>
          </p:cNvSpPr>
          <p:nvPr/>
        </p:nvSpPr>
        <p:spPr bwMode="auto">
          <a:xfrm>
            <a:off x="5951538" y="4235450"/>
            <a:ext cx="77788" cy="38100"/>
          </a:xfrm>
          <a:custGeom>
            <a:avLst/>
            <a:gdLst>
              <a:gd name="T0" fmla="*/ 28 w 28"/>
              <a:gd name="T1" fmla="*/ 0 h 14"/>
              <a:gd name="T2" fmla="*/ 12 w 28"/>
              <a:gd name="T3" fmla="*/ 13 h 14"/>
              <a:gd name="T4" fmla="*/ 0 w 28"/>
              <a:gd name="T5" fmla="*/ 0 h 14"/>
              <a:gd name="T6" fmla="*/ 28 w 28"/>
              <a:gd name="T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14">
                <a:moveTo>
                  <a:pt x="28" y="0"/>
                </a:moveTo>
                <a:cubicBezTo>
                  <a:pt x="27" y="10"/>
                  <a:pt x="22" y="14"/>
                  <a:pt x="12" y="13"/>
                </a:cubicBezTo>
                <a:cubicBezTo>
                  <a:pt x="3" y="13"/>
                  <a:pt x="0" y="8"/>
                  <a:pt x="0" y="0"/>
                </a:cubicBezTo>
                <a:cubicBezTo>
                  <a:pt x="9" y="11"/>
                  <a:pt x="20" y="9"/>
                  <a:pt x="28" y="0"/>
                </a:cubicBezTo>
                <a:close/>
              </a:path>
            </a:pathLst>
          </a:custGeom>
          <a:solidFill>
            <a:srgbClr val="533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4" name="Freeform 190"/>
          <p:cNvSpPr>
            <a:spLocks/>
          </p:cNvSpPr>
          <p:nvPr/>
        </p:nvSpPr>
        <p:spPr bwMode="auto">
          <a:xfrm>
            <a:off x="5784851" y="4229100"/>
            <a:ext cx="76200" cy="41275"/>
          </a:xfrm>
          <a:custGeom>
            <a:avLst/>
            <a:gdLst>
              <a:gd name="T0" fmla="*/ 28 w 28"/>
              <a:gd name="T1" fmla="*/ 1 h 15"/>
              <a:gd name="T2" fmla="*/ 11 w 28"/>
              <a:gd name="T3" fmla="*/ 14 h 15"/>
              <a:gd name="T4" fmla="*/ 0 w 28"/>
              <a:gd name="T5" fmla="*/ 0 h 15"/>
              <a:gd name="T6" fmla="*/ 28 w 28"/>
              <a:gd name="T7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15">
                <a:moveTo>
                  <a:pt x="28" y="1"/>
                </a:moveTo>
                <a:cubicBezTo>
                  <a:pt x="27" y="11"/>
                  <a:pt x="22" y="15"/>
                  <a:pt x="11" y="14"/>
                </a:cubicBezTo>
                <a:cubicBezTo>
                  <a:pt x="3" y="13"/>
                  <a:pt x="0" y="9"/>
                  <a:pt x="0" y="0"/>
                </a:cubicBezTo>
                <a:cubicBezTo>
                  <a:pt x="8" y="11"/>
                  <a:pt x="15" y="11"/>
                  <a:pt x="28" y="1"/>
                </a:cubicBezTo>
                <a:close/>
              </a:path>
            </a:pathLst>
          </a:custGeom>
          <a:solidFill>
            <a:srgbClr val="5337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5" name="Freeform 191"/>
          <p:cNvSpPr>
            <a:spLocks/>
          </p:cNvSpPr>
          <p:nvPr/>
        </p:nvSpPr>
        <p:spPr bwMode="auto">
          <a:xfrm>
            <a:off x="5837238" y="4367213"/>
            <a:ext cx="49213" cy="30163"/>
          </a:xfrm>
          <a:custGeom>
            <a:avLst/>
            <a:gdLst>
              <a:gd name="T0" fmla="*/ 18 w 18"/>
              <a:gd name="T1" fmla="*/ 3 h 11"/>
              <a:gd name="T2" fmla="*/ 3 w 18"/>
              <a:gd name="T3" fmla="*/ 11 h 11"/>
              <a:gd name="T4" fmla="*/ 0 w 18"/>
              <a:gd name="T5" fmla="*/ 4 h 11"/>
              <a:gd name="T6" fmla="*/ 2 w 18"/>
              <a:gd name="T7" fmla="*/ 1 h 11"/>
              <a:gd name="T8" fmla="*/ 18 w 18"/>
              <a:gd name="T9" fmla="*/ 3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1">
                <a:moveTo>
                  <a:pt x="18" y="3"/>
                </a:moveTo>
                <a:cubicBezTo>
                  <a:pt x="13" y="5"/>
                  <a:pt x="8" y="8"/>
                  <a:pt x="3" y="11"/>
                </a:cubicBezTo>
                <a:cubicBezTo>
                  <a:pt x="0" y="10"/>
                  <a:pt x="1" y="6"/>
                  <a:pt x="0" y="4"/>
                </a:cubicBezTo>
                <a:cubicBezTo>
                  <a:pt x="0" y="3"/>
                  <a:pt x="0" y="1"/>
                  <a:pt x="2" y="1"/>
                </a:cubicBezTo>
                <a:cubicBezTo>
                  <a:pt x="7" y="2"/>
                  <a:pt x="13" y="0"/>
                  <a:pt x="18" y="3"/>
                </a:cubicBezTo>
                <a:close/>
              </a:path>
            </a:pathLst>
          </a:custGeom>
          <a:solidFill>
            <a:srgbClr val="FBF8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6" name="Freeform 192"/>
          <p:cNvSpPr>
            <a:spLocks/>
          </p:cNvSpPr>
          <p:nvPr/>
        </p:nvSpPr>
        <p:spPr bwMode="auto">
          <a:xfrm>
            <a:off x="6692901" y="4491038"/>
            <a:ext cx="38100" cy="42863"/>
          </a:xfrm>
          <a:custGeom>
            <a:avLst/>
            <a:gdLst>
              <a:gd name="T0" fmla="*/ 0 w 14"/>
              <a:gd name="T1" fmla="*/ 11 h 16"/>
              <a:gd name="T2" fmla="*/ 3 w 14"/>
              <a:gd name="T3" fmla="*/ 3 h 16"/>
              <a:gd name="T4" fmla="*/ 12 w 14"/>
              <a:gd name="T5" fmla="*/ 3 h 16"/>
              <a:gd name="T6" fmla="*/ 11 w 14"/>
              <a:gd name="T7" fmla="*/ 14 h 16"/>
              <a:gd name="T8" fmla="*/ 1 w 14"/>
              <a:gd name="T9" fmla="*/ 12 h 16"/>
              <a:gd name="T10" fmla="*/ 0 w 14"/>
              <a:gd name="T11" fmla="*/ 1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6">
                <a:moveTo>
                  <a:pt x="0" y="11"/>
                </a:moveTo>
                <a:cubicBezTo>
                  <a:pt x="0" y="8"/>
                  <a:pt x="0" y="4"/>
                  <a:pt x="3" y="3"/>
                </a:cubicBezTo>
                <a:cubicBezTo>
                  <a:pt x="6" y="2"/>
                  <a:pt x="10" y="0"/>
                  <a:pt x="12" y="3"/>
                </a:cubicBezTo>
                <a:cubicBezTo>
                  <a:pt x="13" y="6"/>
                  <a:pt x="14" y="11"/>
                  <a:pt x="11" y="14"/>
                </a:cubicBezTo>
                <a:cubicBezTo>
                  <a:pt x="8" y="16"/>
                  <a:pt x="4" y="16"/>
                  <a:pt x="1" y="12"/>
                </a:cubicBezTo>
                <a:cubicBezTo>
                  <a:pt x="1" y="12"/>
                  <a:pt x="0" y="11"/>
                  <a:pt x="0" y="11"/>
                </a:cubicBezTo>
                <a:close/>
              </a:path>
            </a:pathLst>
          </a:custGeom>
          <a:solidFill>
            <a:srgbClr val="77B9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7" name="Freeform 193"/>
          <p:cNvSpPr>
            <a:spLocks/>
          </p:cNvSpPr>
          <p:nvPr/>
        </p:nvSpPr>
        <p:spPr bwMode="auto">
          <a:xfrm>
            <a:off x="6659563" y="4511675"/>
            <a:ext cx="33338" cy="25400"/>
          </a:xfrm>
          <a:custGeom>
            <a:avLst/>
            <a:gdLst>
              <a:gd name="T0" fmla="*/ 12 w 12"/>
              <a:gd name="T1" fmla="*/ 3 h 9"/>
              <a:gd name="T2" fmla="*/ 7 w 12"/>
              <a:gd name="T3" fmla="*/ 9 h 9"/>
              <a:gd name="T4" fmla="*/ 0 w 12"/>
              <a:gd name="T5" fmla="*/ 2 h 9"/>
              <a:gd name="T6" fmla="*/ 2 w 12"/>
              <a:gd name="T7" fmla="*/ 0 h 9"/>
              <a:gd name="T8" fmla="*/ 12 w 12"/>
              <a:gd name="T9" fmla="*/ 3 h 9"/>
              <a:gd name="T10" fmla="*/ 12 w 12"/>
              <a:gd name="T11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9">
                <a:moveTo>
                  <a:pt x="12" y="3"/>
                </a:moveTo>
                <a:cubicBezTo>
                  <a:pt x="12" y="6"/>
                  <a:pt x="12" y="9"/>
                  <a:pt x="7" y="9"/>
                </a:cubicBezTo>
                <a:cubicBezTo>
                  <a:pt x="3" y="9"/>
                  <a:pt x="2" y="5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" y="0"/>
                  <a:pt x="9" y="0"/>
                  <a:pt x="12" y="3"/>
                </a:cubicBezTo>
                <a:cubicBezTo>
                  <a:pt x="12" y="3"/>
                  <a:pt x="12" y="3"/>
                  <a:pt x="12" y="3"/>
                </a:cubicBezTo>
                <a:close/>
              </a:path>
            </a:pathLst>
          </a:custGeom>
          <a:solidFill>
            <a:srgbClr val="78B9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8" name="Freeform 194"/>
          <p:cNvSpPr>
            <a:spLocks/>
          </p:cNvSpPr>
          <p:nvPr/>
        </p:nvSpPr>
        <p:spPr bwMode="auto">
          <a:xfrm>
            <a:off x="6670676" y="4492625"/>
            <a:ext cx="17463" cy="19050"/>
          </a:xfrm>
          <a:custGeom>
            <a:avLst/>
            <a:gdLst>
              <a:gd name="T0" fmla="*/ 1 w 6"/>
              <a:gd name="T1" fmla="*/ 0 h 7"/>
              <a:gd name="T2" fmla="*/ 5 w 6"/>
              <a:gd name="T3" fmla="*/ 5 h 7"/>
              <a:gd name="T4" fmla="*/ 3 w 6"/>
              <a:gd name="T5" fmla="*/ 6 h 7"/>
              <a:gd name="T6" fmla="*/ 1 w 6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1" y="0"/>
                </a:moveTo>
                <a:cubicBezTo>
                  <a:pt x="3" y="1"/>
                  <a:pt x="6" y="2"/>
                  <a:pt x="5" y="5"/>
                </a:cubicBezTo>
                <a:cubicBezTo>
                  <a:pt x="5" y="6"/>
                  <a:pt x="4" y="7"/>
                  <a:pt x="3" y="6"/>
                </a:cubicBezTo>
                <a:cubicBezTo>
                  <a:pt x="0" y="5"/>
                  <a:pt x="0" y="3"/>
                  <a:pt x="1" y="0"/>
                </a:cubicBezTo>
                <a:close/>
              </a:path>
            </a:pathLst>
          </a:custGeom>
          <a:solidFill>
            <a:srgbClr val="81BD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9" name="Freeform 195"/>
          <p:cNvSpPr>
            <a:spLocks/>
          </p:cNvSpPr>
          <p:nvPr/>
        </p:nvSpPr>
        <p:spPr bwMode="auto">
          <a:xfrm>
            <a:off x="6657976" y="4583113"/>
            <a:ext cx="98425" cy="25400"/>
          </a:xfrm>
          <a:custGeom>
            <a:avLst/>
            <a:gdLst>
              <a:gd name="T0" fmla="*/ 36 w 36"/>
              <a:gd name="T1" fmla="*/ 1 h 9"/>
              <a:gd name="T2" fmla="*/ 0 w 36"/>
              <a:gd name="T3" fmla="*/ 9 h 9"/>
              <a:gd name="T4" fmla="*/ 36 w 36"/>
              <a:gd name="T5" fmla="*/ 0 h 9"/>
              <a:gd name="T6" fmla="*/ 36 w 36"/>
              <a:gd name="T7" fmla="*/ 1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" h="9">
                <a:moveTo>
                  <a:pt x="36" y="1"/>
                </a:moveTo>
                <a:cubicBezTo>
                  <a:pt x="24" y="5"/>
                  <a:pt x="12" y="6"/>
                  <a:pt x="0" y="9"/>
                </a:cubicBezTo>
                <a:cubicBezTo>
                  <a:pt x="12" y="5"/>
                  <a:pt x="24" y="2"/>
                  <a:pt x="36" y="0"/>
                </a:cubicBezTo>
                <a:cubicBezTo>
                  <a:pt x="36" y="1"/>
                  <a:pt x="36" y="1"/>
                  <a:pt x="36" y="1"/>
                </a:cubicBezTo>
                <a:close/>
              </a:path>
            </a:pathLst>
          </a:custGeom>
          <a:solidFill>
            <a:srgbClr val="7DC8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0" name="Freeform 196"/>
          <p:cNvSpPr>
            <a:spLocks/>
          </p:cNvSpPr>
          <p:nvPr/>
        </p:nvSpPr>
        <p:spPr bwMode="auto">
          <a:xfrm>
            <a:off x="6707188" y="4600575"/>
            <a:ext cx="15875" cy="19050"/>
          </a:xfrm>
          <a:custGeom>
            <a:avLst/>
            <a:gdLst>
              <a:gd name="T0" fmla="*/ 3 w 6"/>
              <a:gd name="T1" fmla="*/ 7 h 7"/>
              <a:gd name="T2" fmla="*/ 0 w 6"/>
              <a:gd name="T3" fmla="*/ 4 h 7"/>
              <a:gd name="T4" fmla="*/ 3 w 6"/>
              <a:gd name="T5" fmla="*/ 0 h 7"/>
              <a:gd name="T6" fmla="*/ 6 w 6"/>
              <a:gd name="T7" fmla="*/ 4 h 7"/>
              <a:gd name="T8" fmla="*/ 3 w 6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3" y="7"/>
                </a:moveTo>
                <a:cubicBezTo>
                  <a:pt x="1" y="6"/>
                  <a:pt x="0" y="6"/>
                  <a:pt x="0" y="4"/>
                </a:cubicBezTo>
                <a:cubicBezTo>
                  <a:pt x="0" y="2"/>
                  <a:pt x="1" y="0"/>
                  <a:pt x="3" y="0"/>
                </a:cubicBezTo>
                <a:cubicBezTo>
                  <a:pt x="5" y="1"/>
                  <a:pt x="6" y="2"/>
                  <a:pt x="6" y="4"/>
                </a:cubicBezTo>
                <a:cubicBezTo>
                  <a:pt x="6" y="6"/>
                  <a:pt x="5" y="7"/>
                  <a:pt x="3" y="7"/>
                </a:cubicBezTo>
                <a:close/>
              </a:path>
            </a:pathLst>
          </a:custGeom>
          <a:solidFill>
            <a:srgbClr val="B7E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1" name="Freeform 197"/>
          <p:cNvSpPr>
            <a:spLocks/>
          </p:cNvSpPr>
          <p:nvPr/>
        </p:nvSpPr>
        <p:spPr bwMode="auto">
          <a:xfrm>
            <a:off x="8894763" y="1817688"/>
            <a:ext cx="201613" cy="327025"/>
          </a:xfrm>
          <a:custGeom>
            <a:avLst/>
            <a:gdLst>
              <a:gd name="T0" fmla="*/ 42 w 73"/>
              <a:gd name="T1" fmla="*/ 0 h 119"/>
              <a:gd name="T2" fmla="*/ 0 w 73"/>
              <a:gd name="T3" fmla="*/ 119 h 119"/>
              <a:gd name="T4" fmla="*/ 55 w 73"/>
              <a:gd name="T5" fmla="*/ 81 h 119"/>
              <a:gd name="T6" fmla="*/ 73 w 73"/>
              <a:gd name="T7" fmla="*/ 26 h 119"/>
              <a:gd name="T8" fmla="*/ 61 w 73"/>
              <a:gd name="T9" fmla="*/ 6 h 119"/>
              <a:gd name="T10" fmla="*/ 42 w 73"/>
              <a:gd name="T11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3" h="119">
                <a:moveTo>
                  <a:pt x="42" y="0"/>
                </a:moveTo>
                <a:cubicBezTo>
                  <a:pt x="42" y="0"/>
                  <a:pt x="18" y="18"/>
                  <a:pt x="0" y="119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1"/>
                  <a:pt x="73" y="27"/>
                  <a:pt x="73" y="26"/>
                </a:cubicBezTo>
                <a:cubicBezTo>
                  <a:pt x="73" y="25"/>
                  <a:pt x="61" y="6"/>
                  <a:pt x="61" y="6"/>
                </a:cubicBezTo>
                <a:lnTo>
                  <a:pt x="42" y="0"/>
                </a:lnTo>
                <a:close/>
              </a:path>
            </a:pathLst>
          </a:custGeom>
          <a:solidFill>
            <a:srgbClr val="EFB2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2" name="Freeform 198"/>
          <p:cNvSpPr>
            <a:spLocks/>
          </p:cNvSpPr>
          <p:nvPr/>
        </p:nvSpPr>
        <p:spPr bwMode="auto">
          <a:xfrm>
            <a:off x="9477376" y="498475"/>
            <a:ext cx="1003300" cy="1981200"/>
          </a:xfrm>
          <a:custGeom>
            <a:avLst/>
            <a:gdLst>
              <a:gd name="T0" fmla="*/ 0 w 365"/>
              <a:gd name="T1" fmla="*/ 0 h 721"/>
              <a:gd name="T2" fmla="*/ 47 w 365"/>
              <a:gd name="T3" fmla="*/ 5 h 721"/>
              <a:gd name="T4" fmla="*/ 130 w 365"/>
              <a:gd name="T5" fmla="*/ 30 h 721"/>
              <a:gd name="T6" fmla="*/ 221 w 365"/>
              <a:gd name="T7" fmla="*/ 85 h 721"/>
              <a:gd name="T8" fmla="*/ 286 w 365"/>
              <a:gd name="T9" fmla="*/ 152 h 721"/>
              <a:gd name="T10" fmla="*/ 330 w 365"/>
              <a:gd name="T11" fmla="*/ 226 h 721"/>
              <a:gd name="T12" fmla="*/ 356 w 365"/>
              <a:gd name="T13" fmla="*/ 305 h 721"/>
              <a:gd name="T14" fmla="*/ 364 w 365"/>
              <a:gd name="T15" fmla="*/ 404 h 721"/>
              <a:gd name="T16" fmla="*/ 334 w 365"/>
              <a:gd name="T17" fmla="*/ 535 h 721"/>
              <a:gd name="T18" fmla="*/ 262 w 365"/>
              <a:gd name="T19" fmla="*/ 647 h 721"/>
              <a:gd name="T20" fmla="*/ 176 w 365"/>
              <a:gd name="T21" fmla="*/ 717 h 721"/>
              <a:gd name="T22" fmla="*/ 168 w 365"/>
              <a:gd name="T23" fmla="*/ 721 h 721"/>
              <a:gd name="T24" fmla="*/ 167 w 365"/>
              <a:gd name="T25" fmla="*/ 716 h 721"/>
              <a:gd name="T26" fmla="*/ 171 w 365"/>
              <a:gd name="T27" fmla="*/ 701 h 721"/>
              <a:gd name="T28" fmla="*/ 171 w 365"/>
              <a:gd name="T29" fmla="*/ 699 h 721"/>
              <a:gd name="T30" fmla="*/ 173 w 365"/>
              <a:gd name="T31" fmla="*/ 657 h 721"/>
              <a:gd name="T32" fmla="*/ 171 w 365"/>
              <a:gd name="T33" fmla="*/ 630 h 721"/>
              <a:gd name="T34" fmla="*/ 168 w 365"/>
              <a:gd name="T35" fmla="*/ 606 h 721"/>
              <a:gd name="T36" fmla="*/ 163 w 365"/>
              <a:gd name="T37" fmla="*/ 587 h 721"/>
              <a:gd name="T38" fmla="*/ 155 w 365"/>
              <a:gd name="T39" fmla="*/ 553 h 721"/>
              <a:gd name="T40" fmla="*/ 146 w 365"/>
              <a:gd name="T41" fmla="*/ 521 h 721"/>
              <a:gd name="T42" fmla="*/ 142 w 365"/>
              <a:gd name="T43" fmla="*/ 511 h 721"/>
              <a:gd name="T44" fmla="*/ 133 w 365"/>
              <a:gd name="T45" fmla="*/ 492 h 721"/>
              <a:gd name="T46" fmla="*/ 117 w 365"/>
              <a:gd name="T47" fmla="*/ 475 h 721"/>
              <a:gd name="T48" fmla="*/ 95 w 365"/>
              <a:gd name="T49" fmla="*/ 463 h 721"/>
              <a:gd name="T50" fmla="*/ 87 w 365"/>
              <a:gd name="T51" fmla="*/ 452 h 721"/>
              <a:gd name="T52" fmla="*/ 62 w 365"/>
              <a:gd name="T53" fmla="*/ 395 h 721"/>
              <a:gd name="T54" fmla="*/ 64 w 365"/>
              <a:gd name="T55" fmla="*/ 385 h 721"/>
              <a:gd name="T56" fmla="*/ 100 w 365"/>
              <a:gd name="T57" fmla="*/ 349 h 721"/>
              <a:gd name="T58" fmla="*/ 113 w 365"/>
              <a:gd name="T59" fmla="*/ 303 h 721"/>
              <a:gd name="T60" fmla="*/ 111 w 365"/>
              <a:gd name="T61" fmla="*/ 297 h 721"/>
              <a:gd name="T62" fmla="*/ 110 w 365"/>
              <a:gd name="T63" fmla="*/ 292 h 721"/>
              <a:gd name="T64" fmla="*/ 123 w 365"/>
              <a:gd name="T65" fmla="*/ 301 h 721"/>
              <a:gd name="T66" fmla="*/ 124 w 365"/>
              <a:gd name="T67" fmla="*/ 311 h 721"/>
              <a:gd name="T68" fmla="*/ 127 w 365"/>
              <a:gd name="T69" fmla="*/ 319 h 721"/>
              <a:gd name="T70" fmla="*/ 134 w 365"/>
              <a:gd name="T71" fmla="*/ 319 h 721"/>
              <a:gd name="T72" fmla="*/ 135 w 365"/>
              <a:gd name="T73" fmla="*/ 292 h 721"/>
              <a:gd name="T74" fmla="*/ 127 w 365"/>
              <a:gd name="T75" fmla="*/ 284 h 721"/>
              <a:gd name="T76" fmla="*/ 125 w 365"/>
              <a:gd name="T77" fmla="*/ 281 h 721"/>
              <a:gd name="T78" fmla="*/ 129 w 365"/>
              <a:gd name="T79" fmla="*/ 279 h 721"/>
              <a:gd name="T80" fmla="*/ 136 w 365"/>
              <a:gd name="T81" fmla="*/ 281 h 721"/>
              <a:gd name="T82" fmla="*/ 146 w 365"/>
              <a:gd name="T83" fmla="*/ 284 h 721"/>
              <a:gd name="T84" fmla="*/ 151 w 365"/>
              <a:gd name="T85" fmla="*/ 283 h 721"/>
              <a:gd name="T86" fmla="*/ 151 w 365"/>
              <a:gd name="T87" fmla="*/ 278 h 721"/>
              <a:gd name="T88" fmla="*/ 145 w 365"/>
              <a:gd name="T89" fmla="*/ 272 h 721"/>
              <a:gd name="T90" fmla="*/ 124 w 365"/>
              <a:gd name="T91" fmla="*/ 264 h 721"/>
              <a:gd name="T92" fmla="*/ 118 w 365"/>
              <a:gd name="T93" fmla="*/ 261 h 721"/>
              <a:gd name="T94" fmla="*/ 118 w 365"/>
              <a:gd name="T95" fmla="*/ 255 h 721"/>
              <a:gd name="T96" fmla="*/ 113 w 365"/>
              <a:gd name="T97" fmla="*/ 242 h 721"/>
              <a:gd name="T98" fmla="*/ 110 w 365"/>
              <a:gd name="T99" fmla="*/ 238 h 721"/>
              <a:gd name="T100" fmla="*/ 113 w 365"/>
              <a:gd name="T101" fmla="*/ 221 h 721"/>
              <a:gd name="T102" fmla="*/ 116 w 365"/>
              <a:gd name="T103" fmla="*/ 209 h 721"/>
              <a:gd name="T104" fmla="*/ 121 w 365"/>
              <a:gd name="T105" fmla="*/ 181 h 721"/>
              <a:gd name="T106" fmla="*/ 122 w 365"/>
              <a:gd name="T107" fmla="*/ 171 h 721"/>
              <a:gd name="T108" fmla="*/ 124 w 365"/>
              <a:gd name="T109" fmla="*/ 162 h 721"/>
              <a:gd name="T110" fmla="*/ 126 w 365"/>
              <a:gd name="T111" fmla="*/ 115 h 721"/>
              <a:gd name="T112" fmla="*/ 110 w 365"/>
              <a:gd name="T113" fmla="*/ 60 h 721"/>
              <a:gd name="T114" fmla="*/ 59 w 365"/>
              <a:gd name="T115" fmla="*/ 36 h 721"/>
              <a:gd name="T116" fmla="*/ 49 w 365"/>
              <a:gd name="T117" fmla="*/ 32 h 721"/>
              <a:gd name="T118" fmla="*/ 4 w 365"/>
              <a:gd name="T119" fmla="*/ 3 h 721"/>
              <a:gd name="T120" fmla="*/ 0 w 365"/>
              <a:gd name="T121" fmla="*/ 0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5" h="721">
                <a:moveTo>
                  <a:pt x="0" y="0"/>
                </a:moveTo>
                <a:cubicBezTo>
                  <a:pt x="16" y="0"/>
                  <a:pt x="32" y="2"/>
                  <a:pt x="47" y="5"/>
                </a:cubicBezTo>
                <a:cubicBezTo>
                  <a:pt x="76" y="10"/>
                  <a:pt x="104" y="19"/>
                  <a:pt x="130" y="30"/>
                </a:cubicBezTo>
                <a:cubicBezTo>
                  <a:pt x="163" y="44"/>
                  <a:pt x="193" y="62"/>
                  <a:pt x="221" y="85"/>
                </a:cubicBezTo>
                <a:cubicBezTo>
                  <a:pt x="245" y="105"/>
                  <a:pt x="267" y="127"/>
                  <a:pt x="286" y="152"/>
                </a:cubicBezTo>
                <a:cubicBezTo>
                  <a:pt x="303" y="175"/>
                  <a:pt x="318" y="200"/>
                  <a:pt x="330" y="226"/>
                </a:cubicBezTo>
                <a:cubicBezTo>
                  <a:pt x="341" y="251"/>
                  <a:pt x="350" y="278"/>
                  <a:pt x="356" y="305"/>
                </a:cubicBezTo>
                <a:cubicBezTo>
                  <a:pt x="363" y="338"/>
                  <a:pt x="365" y="371"/>
                  <a:pt x="364" y="404"/>
                </a:cubicBezTo>
                <a:cubicBezTo>
                  <a:pt x="361" y="450"/>
                  <a:pt x="352" y="493"/>
                  <a:pt x="334" y="535"/>
                </a:cubicBezTo>
                <a:cubicBezTo>
                  <a:pt x="316" y="576"/>
                  <a:pt x="292" y="614"/>
                  <a:pt x="262" y="647"/>
                </a:cubicBezTo>
                <a:cubicBezTo>
                  <a:pt x="236" y="675"/>
                  <a:pt x="208" y="698"/>
                  <a:pt x="176" y="717"/>
                </a:cubicBezTo>
                <a:cubicBezTo>
                  <a:pt x="173" y="719"/>
                  <a:pt x="171" y="720"/>
                  <a:pt x="168" y="721"/>
                </a:cubicBezTo>
                <a:cubicBezTo>
                  <a:pt x="166" y="720"/>
                  <a:pt x="166" y="718"/>
                  <a:pt x="167" y="716"/>
                </a:cubicBezTo>
                <a:cubicBezTo>
                  <a:pt x="170" y="711"/>
                  <a:pt x="170" y="706"/>
                  <a:pt x="171" y="701"/>
                </a:cubicBezTo>
                <a:cubicBezTo>
                  <a:pt x="171" y="700"/>
                  <a:pt x="171" y="700"/>
                  <a:pt x="171" y="699"/>
                </a:cubicBezTo>
                <a:cubicBezTo>
                  <a:pt x="173" y="685"/>
                  <a:pt x="175" y="671"/>
                  <a:pt x="173" y="657"/>
                </a:cubicBezTo>
                <a:cubicBezTo>
                  <a:pt x="173" y="648"/>
                  <a:pt x="172" y="639"/>
                  <a:pt x="171" y="630"/>
                </a:cubicBezTo>
                <a:cubicBezTo>
                  <a:pt x="171" y="622"/>
                  <a:pt x="169" y="614"/>
                  <a:pt x="168" y="606"/>
                </a:cubicBezTo>
                <a:cubicBezTo>
                  <a:pt x="167" y="600"/>
                  <a:pt x="166" y="593"/>
                  <a:pt x="163" y="587"/>
                </a:cubicBezTo>
                <a:cubicBezTo>
                  <a:pt x="161" y="575"/>
                  <a:pt x="159" y="564"/>
                  <a:pt x="155" y="553"/>
                </a:cubicBezTo>
                <a:cubicBezTo>
                  <a:pt x="152" y="542"/>
                  <a:pt x="148" y="532"/>
                  <a:pt x="146" y="521"/>
                </a:cubicBezTo>
                <a:cubicBezTo>
                  <a:pt x="145" y="518"/>
                  <a:pt x="143" y="514"/>
                  <a:pt x="142" y="511"/>
                </a:cubicBezTo>
                <a:cubicBezTo>
                  <a:pt x="138" y="505"/>
                  <a:pt x="136" y="498"/>
                  <a:pt x="133" y="492"/>
                </a:cubicBezTo>
                <a:cubicBezTo>
                  <a:pt x="129" y="485"/>
                  <a:pt x="124" y="479"/>
                  <a:pt x="117" y="475"/>
                </a:cubicBezTo>
                <a:cubicBezTo>
                  <a:pt x="110" y="470"/>
                  <a:pt x="103" y="466"/>
                  <a:pt x="95" y="463"/>
                </a:cubicBezTo>
                <a:cubicBezTo>
                  <a:pt x="90" y="461"/>
                  <a:pt x="89" y="456"/>
                  <a:pt x="87" y="452"/>
                </a:cubicBezTo>
                <a:cubicBezTo>
                  <a:pt x="79" y="433"/>
                  <a:pt x="71" y="414"/>
                  <a:pt x="62" y="395"/>
                </a:cubicBezTo>
                <a:cubicBezTo>
                  <a:pt x="59" y="390"/>
                  <a:pt x="60" y="388"/>
                  <a:pt x="64" y="385"/>
                </a:cubicBezTo>
                <a:cubicBezTo>
                  <a:pt x="78" y="375"/>
                  <a:pt x="91" y="364"/>
                  <a:pt x="100" y="349"/>
                </a:cubicBezTo>
                <a:cubicBezTo>
                  <a:pt x="108" y="335"/>
                  <a:pt x="114" y="320"/>
                  <a:pt x="113" y="303"/>
                </a:cubicBezTo>
                <a:cubicBezTo>
                  <a:pt x="113" y="301"/>
                  <a:pt x="112" y="299"/>
                  <a:pt x="111" y="297"/>
                </a:cubicBezTo>
                <a:cubicBezTo>
                  <a:pt x="110" y="296"/>
                  <a:pt x="109" y="294"/>
                  <a:pt x="110" y="292"/>
                </a:cubicBezTo>
                <a:cubicBezTo>
                  <a:pt x="115" y="292"/>
                  <a:pt x="120" y="295"/>
                  <a:pt x="123" y="301"/>
                </a:cubicBezTo>
                <a:cubicBezTo>
                  <a:pt x="124" y="304"/>
                  <a:pt x="124" y="308"/>
                  <a:pt x="124" y="311"/>
                </a:cubicBezTo>
                <a:cubicBezTo>
                  <a:pt x="125" y="313"/>
                  <a:pt x="126" y="316"/>
                  <a:pt x="127" y="319"/>
                </a:cubicBezTo>
                <a:cubicBezTo>
                  <a:pt x="129" y="322"/>
                  <a:pt x="132" y="323"/>
                  <a:pt x="134" y="319"/>
                </a:cubicBezTo>
                <a:cubicBezTo>
                  <a:pt x="140" y="311"/>
                  <a:pt x="140" y="301"/>
                  <a:pt x="135" y="292"/>
                </a:cubicBezTo>
                <a:cubicBezTo>
                  <a:pt x="133" y="289"/>
                  <a:pt x="130" y="287"/>
                  <a:pt x="127" y="284"/>
                </a:cubicBezTo>
                <a:cubicBezTo>
                  <a:pt x="126" y="284"/>
                  <a:pt x="125" y="283"/>
                  <a:pt x="125" y="281"/>
                </a:cubicBezTo>
                <a:cubicBezTo>
                  <a:pt x="126" y="280"/>
                  <a:pt x="127" y="280"/>
                  <a:pt x="129" y="279"/>
                </a:cubicBezTo>
                <a:cubicBezTo>
                  <a:pt x="131" y="279"/>
                  <a:pt x="134" y="280"/>
                  <a:pt x="136" y="281"/>
                </a:cubicBezTo>
                <a:cubicBezTo>
                  <a:pt x="140" y="282"/>
                  <a:pt x="143" y="284"/>
                  <a:pt x="146" y="284"/>
                </a:cubicBezTo>
                <a:cubicBezTo>
                  <a:pt x="148" y="285"/>
                  <a:pt x="150" y="285"/>
                  <a:pt x="151" y="283"/>
                </a:cubicBezTo>
                <a:cubicBezTo>
                  <a:pt x="152" y="282"/>
                  <a:pt x="152" y="280"/>
                  <a:pt x="151" y="278"/>
                </a:cubicBezTo>
                <a:cubicBezTo>
                  <a:pt x="149" y="276"/>
                  <a:pt x="147" y="274"/>
                  <a:pt x="145" y="272"/>
                </a:cubicBezTo>
                <a:cubicBezTo>
                  <a:pt x="139" y="267"/>
                  <a:pt x="132" y="265"/>
                  <a:pt x="124" y="264"/>
                </a:cubicBezTo>
                <a:cubicBezTo>
                  <a:pt x="122" y="264"/>
                  <a:pt x="119" y="264"/>
                  <a:pt x="118" y="261"/>
                </a:cubicBezTo>
                <a:cubicBezTo>
                  <a:pt x="118" y="259"/>
                  <a:pt x="119" y="257"/>
                  <a:pt x="118" y="255"/>
                </a:cubicBezTo>
                <a:cubicBezTo>
                  <a:pt x="118" y="250"/>
                  <a:pt x="117" y="245"/>
                  <a:pt x="113" y="242"/>
                </a:cubicBezTo>
                <a:cubicBezTo>
                  <a:pt x="111" y="241"/>
                  <a:pt x="110" y="240"/>
                  <a:pt x="110" y="238"/>
                </a:cubicBezTo>
                <a:cubicBezTo>
                  <a:pt x="110" y="232"/>
                  <a:pt x="112" y="227"/>
                  <a:pt x="113" y="221"/>
                </a:cubicBezTo>
                <a:cubicBezTo>
                  <a:pt x="115" y="217"/>
                  <a:pt x="115" y="213"/>
                  <a:pt x="116" y="209"/>
                </a:cubicBezTo>
                <a:cubicBezTo>
                  <a:pt x="118" y="200"/>
                  <a:pt x="120" y="191"/>
                  <a:pt x="121" y="181"/>
                </a:cubicBezTo>
                <a:cubicBezTo>
                  <a:pt x="122" y="178"/>
                  <a:pt x="122" y="175"/>
                  <a:pt x="122" y="171"/>
                </a:cubicBezTo>
                <a:cubicBezTo>
                  <a:pt x="122" y="168"/>
                  <a:pt x="125" y="165"/>
                  <a:pt x="124" y="162"/>
                </a:cubicBezTo>
                <a:cubicBezTo>
                  <a:pt x="125" y="146"/>
                  <a:pt x="127" y="131"/>
                  <a:pt x="126" y="115"/>
                </a:cubicBezTo>
                <a:cubicBezTo>
                  <a:pt x="124" y="96"/>
                  <a:pt x="121" y="76"/>
                  <a:pt x="110" y="60"/>
                </a:cubicBezTo>
                <a:cubicBezTo>
                  <a:pt x="97" y="42"/>
                  <a:pt x="80" y="35"/>
                  <a:pt x="59" y="36"/>
                </a:cubicBezTo>
                <a:cubicBezTo>
                  <a:pt x="55" y="36"/>
                  <a:pt x="52" y="35"/>
                  <a:pt x="49" y="32"/>
                </a:cubicBezTo>
                <a:cubicBezTo>
                  <a:pt x="37" y="18"/>
                  <a:pt x="21" y="9"/>
                  <a:pt x="4" y="3"/>
                </a:cubicBezTo>
                <a:cubicBezTo>
                  <a:pt x="2" y="2"/>
                  <a:pt x="1" y="2"/>
                  <a:pt x="0" y="0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3" name="Freeform 199"/>
          <p:cNvSpPr>
            <a:spLocks/>
          </p:cNvSpPr>
          <p:nvPr/>
        </p:nvSpPr>
        <p:spPr bwMode="auto">
          <a:xfrm>
            <a:off x="8355013" y="623888"/>
            <a:ext cx="847725" cy="1857375"/>
          </a:xfrm>
          <a:custGeom>
            <a:avLst/>
            <a:gdLst>
              <a:gd name="T0" fmla="*/ 197 w 309"/>
              <a:gd name="T1" fmla="*/ 676 h 676"/>
              <a:gd name="T2" fmla="*/ 143 w 309"/>
              <a:gd name="T3" fmla="*/ 639 h 676"/>
              <a:gd name="T4" fmla="*/ 106 w 309"/>
              <a:gd name="T5" fmla="*/ 604 h 676"/>
              <a:gd name="T6" fmla="*/ 32 w 309"/>
              <a:gd name="T7" fmla="*/ 491 h 676"/>
              <a:gd name="T8" fmla="*/ 6 w 309"/>
              <a:gd name="T9" fmla="*/ 403 h 676"/>
              <a:gd name="T10" fmla="*/ 1 w 309"/>
              <a:gd name="T11" fmla="*/ 317 h 676"/>
              <a:gd name="T12" fmla="*/ 11 w 309"/>
              <a:gd name="T13" fmla="*/ 252 h 676"/>
              <a:gd name="T14" fmla="*/ 48 w 309"/>
              <a:gd name="T15" fmla="*/ 154 h 676"/>
              <a:gd name="T16" fmla="*/ 126 w 309"/>
              <a:gd name="T17" fmla="*/ 55 h 676"/>
              <a:gd name="T18" fmla="*/ 193 w 309"/>
              <a:gd name="T19" fmla="*/ 5 h 676"/>
              <a:gd name="T20" fmla="*/ 200 w 309"/>
              <a:gd name="T21" fmla="*/ 0 h 676"/>
              <a:gd name="T22" fmla="*/ 205 w 309"/>
              <a:gd name="T23" fmla="*/ 4 h 676"/>
              <a:gd name="T24" fmla="*/ 238 w 309"/>
              <a:gd name="T25" fmla="*/ 19 h 676"/>
              <a:gd name="T26" fmla="*/ 242 w 309"/>
              <a:gd name="T27" fmla="*/ 26 h 676"/>
              <a:gd name="T28" fmla="*/ 233 w 309"/>
              <a:gd name="T29" fmla="*/ 70 h 676"/>
              <a:gd name="T30" fmla="*/ 233 w 309"/>
              <a:gd name="T31" fmla="*/ 100 h 676"/>
              <a:gd name="T32" fmla="*/ 234 w 309"/>
              <a:gd name="T33" fmla="*/ 107 h 676"/>
              <a:gd name="T34" fmla="*/ 236 w 309"/>
              <a:gd name="T35" fmla="*/ 126 h 676"/>
              <a:gd name="T36" fmla="*/ 236 w 309"/>
              <a:gd name="T37" fmla="*/ 128 h 676"/>
              <a:gd name="T38" fmla="*/ 244 w 309"/>
              <a:gd name="T39" fmla="*/ 165 h 676"/>
              <a:gd name="T40" fmla="*/ 251 w 309"/>
              <a:gd name="T41" fmla="*/ 191 h 676"/>
              <a:gd name="T42" fmla="*/ 248 w 309"/>
              <a:gd name="T43" fmla="*/ 196 h 676"/>
              <a:gd name="T44" fmla="*/ 243 w 309"/>
              <a:gd name="T45" fmla="*/ 206 h 676"/>
              <a:gd name="T46" fmla="*/ 236 w 309"/>
              <a:gd name="T47" fmla="*/ 213 h 676"/>
              <a:gd name="T48" fmla="*/ 222 w 309"/>
              <a:gd name="T49" fmla="*/ 219 h 676"/>
              <a:gd name="T50" fmla="*/ 224 w 309"/>
              <a:gd name="T51" fmla="*/ 230 h 676"/>
              <a:gd name="T52" fmla="*/ 225 w 309"/>
              <a:gd name="T53" fmla="*/ 237 h 676"/>
              <a:gd name="T54" fmla="*/ 219 w 309"/>
              <a:gd name="T55" fmla="*/ 251 h 676"/>
              <a:gd name="T56" fmla="*/ 227 w 309"/>
              <a:gd name="T57" fmla="*/ 258 h 676"/>
              <a:gd name="T58" fmla="*/ 238 w 309"/>
              <a:gd name="T59" fmla="*/ 255 h 676"/>
              <a:gd name="T60" fmla="*/ 251 w 309"/>
              <a:gd name="T61" fmla="*/ 252 h 676"/>
              <a:gd name="T62" fmla="*/ 256 w 309"/>
              <a:gd name="T63" fmla="*/ 256 h 676"/>
              <a:gd name="T64" fmla="*/ 268 w 309"/>
              <a:gd name="T65" fmla="*/ 302 h 676"/>
              <a:gd name="T66" fmla="*/ 303 w 309"/>
              <a:gd name="T67" fmla="*/ 338 h 676"/>
              <a:gd name="T68" fmla="*/ 306 w 309"/>
              <a:gd name="T69" fmla="*/ 350 h 676"/>
              <a:gd name="T70" fmla="*/ 286 w 309"/>
              <a:gd name="T71" fmla="*/ 394 h 676"/>
              <a:gd name="T72" fmla="*/ 280 w 309"/>
              <a:gd name="T73" fmla="*/ 407 h 676"/>
              <a:gd name="T74" fmla="*/ 273 w 309"/>
              <a:gd name="T75" fmla="*/ 414 h 676"/>
              <a:gd name="T76" fmla="*/ 262 w 309"/>
              <a:gd name="T77" fmla="*/ 420 h 676"/>
              <a:gd name="T78" fmla="*/ 261 w 309"/>
              <a:gd name="T79" fmla="*/ 420 h 676"/>
              <a:gd name="T80" fmla="*/ 244 w 309"/>
              <a:gd name="T81" fmla="*/ 430 h 676"/>
              <a:gd name="T82" fmla="*/ 231 w 309"/>
              <a:gd name="T83" fmla="*/ 444 h 676"/>
              <a:gd name="T84" fmla="*/ 230 w 309"/>
              <a:gd name="T85" fmla="*/ 448 h 676"/>
              <a:gd name="T86" fmla="*/ 223 w 309"/>
              <a:gd name="T87" fmla="*/ 464 h 676"/>
              <a:gd name="T88" fmla="*/ 209 w 309"/>
              <a:gd name="T89" fmla="*/ 510 h 676"/>
              <a:gd name="T90" fmla="*/ 205 w 309"/>
              <a:gd name="T91" fmla="*/ 524 h 676"/>
              <a:gd name="T92" fmla="*/ 203 w 309"/>
              <a:gd name="T93" fmla="*/ 531 h 676"/>
              <a:gd name="T94" fmla="*/ 197 w 309"/>
              <a:gd name="T95" fmla="*/ 562 h 676"/>
              <a:gd name="T96" fmla="*/ 192 w 309"/>
              <a:gd name="T97" fmla="*/ 601 h 676"/>
              <a:gd name="T98" fmla="*/ 191 w 309"/>
              <a:gd name="T99" fmla="*/ 629 h 676"/>
              <a:gd name="T100" fmla="*/ 198 w 309"/>
              <a:gd name="T101" fmla="*/ 670 h 676"/>
              <a:gd name="T102" fmla="*/ 197 w 309"/>
              <a:gd name="T103" fmla="*/ 676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09" h="676">
                <a:moveTo>
                  <a:pt x="197" y="676"/>
                </a:moveTo>
                <a:cubicBezTo>
                  <a:pt x="178" y="665"/>
                  <a:pt x="160" y="652"/>
                  <a:pt x="143" y="639"/>
                </a:cubicBezTo>
                <a:cubicBezTo>
                  <a:pt x="130" y="628"/>
                  <a:pt x="117" y="616"/>
                  <a:pt x="106" y="604"/>
                </a:cubicBezTo>
                <a:cubicBezTo>
                  <a:pt x="75" y="570"/>
                  <a:pt x="50" y="533"/>
                  <a:pt x="32" y="491"/>
                </a:cubicBezTo>
                <a:cubicBezTo>
                  <a:pt x="20" y="463"/>
                  <a:pt x="11" y="433"/>
                  <a:pt x="6" y="403"/>
                </a:cubicBezTo>
                <a:cubicBezTo>
                  <a:pt x="1" y="374"/>
                  <a:pt x="0" y="346"/>
                  <a:pt x="1" y="317"/>
                </a:cubicBezTo>
                <a:cubicBezTo>
                  <a:pt x="3" y="295"/>
                  <a:pt x="6" y="274"/>
                  <a:pt x="11" y="252"/>
                </a:cubicBezTo>
                <a:cubicBezTo>
                  <a:pt x="19" y="218"/>
                  <a:pt x="31" y="185"/>
                  <a:pt x="48" y="154"/>
                </a:cubicBezTo>
                <a:cubicBezTo>
                  <a:pt x="69" y="116"/>
                  <a:pt x="95" y="83"/>
                  <a:pt x="126" y="55"/>
                </a:cubicBezTo>
                <a:cubicBezTo>
                  <a:pt x="147" y="36"/>
                  <a:pt x="169" y="19"/>
                  <a:pt x="193" y="5"/>
                </a:cubicBezTo>
                <a:cubicBezTo>
                  <a:pt x="196" y="4"/>
                  <a:pt x="198" y="3"/>
                  <a:pt x="200" y="0"/>
                </a:cubicBezTo>
                <a:cubicBezTo>
                  <a:pt x="202" y="1"/>
                  <a:pt x="203" y="3"/>
                  <a:pt x="205" y="4"/>
                </a:cubicBezTo>
                <a:cubicBezTo>
                  <a:pt x="214" y="14"/>
                  <a:pt x="225" y="19"/>
                  <a:pt x="238" y="19"/>
                </a:cubicBezTo>
                <a:cubicBezTo>
                  <a:pt x="244" y="19"/>
                  <a:pt x="244" y="20"/>
                  <a:pt x="242" y="26"/>
                </a:cubicBezTo>
                <a:cubicBezTo>
                  <a:pt x="236" y="40"/>
                  <a:pt x="234" y="55"/>
                  <a:pt x="233" y="70"/>
                </a:cubicBezTo>
                <a:cubicBezTo>
                  <a:pt x="233" y="80"/>
                  <a:pt x="233" y="90"/>
                  <a:pt x="233" y="100"/>
                </a:cubicBezTo>
                <a:cubicBezTo>
                  <a:pt x="233" y="102"/>
                  <a:pt x="233" y="105"/>
                  <a:pt x="234" y="107"/>
                </a:cubicBezTo>
                <a:cubicBezTo>
                  <a:pt x="236" y="113"/>
                  <a:pt x="234" y="120"/>
                  <a:pt x="236" y="126"/>
                </a:cubicBezTo>
                <a:cubicBezTo>
                  <a:pt x="236" y="127"/>
                  <a:pt x="236" y="127"/>
                  <a:pt x="236" y="128"/>
                </a:cubicBezTo>
                <a:cubicBezTo>
                  <a:pt x="239" y="141"/>
                  <a:pt x="241" y="153"/>
                  <a:pt x="244" y="165"/>
                </a:cubicBezTo>
                <a:cubicBezTo>
                  <a:pt x="246" y="174"/>
                  <a:pt x="249" y="182"/>
                  <a:pt x="251" y="191"/>
                </a:cubicBezTo>
                <a:cubicBezTo>
                  <a:pt x="251" y="193"/>
                  <a:pt x="249" y="195"/>
                  <a:pt x="248" y="196"/>
                </a:cubicBezTo>
                <a:cubicBezTo>
                  <a:pt x="245" y="199"/>
                  <a:pt x="243" y="202"/>
                  <a:pt x="243" y="206"/>
                </a:cubicBezTo>
                <a:cubicBezTo>
                  <a:pt x="242" y="210"/>
                  <a:pt x="240" y="213"/>
                  <a:pt x="236" y="213"/>
                </a:cubicBezTo>
                <a:cubicBezTo>
                  <a:pt x="231" y="214"/>
                  <a:pt x="226" y="216"/>
                  <a:pt x="222" y="219"/>
                </a:cubicBezTo>
                <a:cubicBezTo>
                  <a:pt x="218" y="223"/>
                  <a:pt x="218" y="227"/>
                  <a:pt x="224" y="230"/>
                </a:cubicBezTo>
                <a:cubicBezTo>
                  <a:pt x="229" y="233"/>
                  <a:pt x="229" y="233"/>
                  <a:pt x="225" y="237"/>
                </a:cubicBezTo>
                <a:cubicBezTo>
                  <a:pt x="221" y="241"/>
                  <a:pt x="218" y="245"/>
                  <a:pt x="219" y="251"/>
                </a:cubicBezTo>
                <a:cubicBezTo>
                  <a:pt x="219" y="256"/>
                  <a:pt x="222" y="258"/>
                  <a:pt x="227" y="258"/>
                </a:cubicBezTo>
                <a:cubicBezTo>
                  <a:pt x="231" y="257"/>
                  <a:pt x="234" y="256"/>
                  <a:pt x="238" y="255"/>
                </a:cubicBezTo>
                <a:cubicBezTo>
                  <a:pt x="242" y="253"/>
                  <a:pt x="246" y="252"/>
                  <a:pt x="251" y="252"/>
                </a:cubicBezTo>
                <a:cubicBezTo>
                  <a:pt x="254" y="252"/>
                  <a:pt x="256" y="253"/>
                  <a:pt x="256" y="256"/>
                </a:cubicBezTo>
                <a:cubicBezTo>
                  <a:pt x="254" y="273"/>
                  <a:pt x="260" y="287"/>
                  <a:pt x="268" y="302"/>
                </a:cubicBezTo>
                <a:cubicBezTo>
                  <a:pt x="277" y="316"/>
                  <a:pt x="289" y="327"/>
                  <a:pt x="303" y="338"/>
                </a:cubicBezTo>
                <a:cubicBezTo>
                  <a:pt x="309" y="343"/>
                  <a:pt x="309" y="343"/>
                  <a:pt x="306" y="350"/>
                </a:cubicBezTo>
                <a:cubicBezTo>
                  <a:pt x="299" y="365"/>
                  <a:pt x="293" y="379"/>
                  <a:pt x="286" y="394"/>
                </a:cubicBezTo>
                <a:cubicBezTo>
                  <a:pt x="284" y="398"/>
                  <a:pt x="282" y="402"/>
                  <a:pt x="280" y="407"/>
                </a:cubicBezTo>
                <a:cubicBezTo>
                  <a:pt x="279" y="410"/>
                  <a:pt x="277" y="413"/>
                  <a:pt x="273" y="414"/>
                </a:cubicBezTo>
                <a:cubicBezTo>
                  <a:pt x="269" y="415"/>
                  <a:pt x="265" y="417"/>
                  <a:pt x="262" y="420"/>
                </a:cubicBezTo>
                <a:cubicBezTo>
                  <a:pt x="261" y="420"/>
                  <a:pt x="261" y="420"/>
                  <a:pt x="261" y="420"/>
                </a:cubicBezTo>
                <a:cubicBezTo>
                  <a:pt x="254" y="423"/>
                  <a:pt x="249" y="427"/>
                  <a:pt x="244" y="430"/>
                </a:cubicBezTo>
                <a:cubicBezTo>
                  <a:pt x="238" y="433"/>
                  <a:pt x="234" y="438"/>
                  <a:pt x="231" y="444"/>
                </a:cubicBezTo>
                <a:cubicBezTo>
                  <a:pt x="230" y="445"/>
                  <a:pt x="230" y="446"/>
                  <a:pt x="230" y="448"/>
                </a:cubicBezTo>
                <a:cubicBezTo>
                  <a:pt x="228" y="453"/>
                  <a:pt x="225" y="459"/>
                  <a:pt x="223" y="464"/>
                </a:cubicBezTo>
                <a:cubicBezTo>
                  <a:pt x="217" y="479"/>
                  <a:pt x="212" y="495"/>
                  <a:pt x="209" y="510"/>
                </a:cubicBezTo>
                <a:cubicBezTo>
                  <a:pt x="207" y="515"/>
                  <a:pt x="206" y="520"/>
                  <a:pt x="205" y="524"/>
                </a:cubicBezTo>
                <a:cubicBezTo>
                  <a:pt x="204" y="527"/>
                  <a:pt x="204" y="529"/>
                  <a:pt x="203" y="531"/>
                </a:cubicBezTo>
                <a:cubicBezTo>
                  <a:pt x="202" y="541"/>
                  <a:pt x="198" y="551"/>
                  <a:pt x="197" y="562"/>
                </a:cubicBezTo>
                <a:cubicBezTo>
                  <a:pt x="195" y="575"/>
                  <a:pt x="193" y="588"/>
                  <a:pt x="192" y="601"/>
                </a:cubicBezTo>
                <a:cubicBezTo>
                  <a:pt x="191" y="610"/>
                  <a:pt x="191" y="619"/>
                  <a:pt x="191" y="629"/>
                </a:cubicBezTo>
                <a:cubicBezTo>
                  <a:pt x="192" y="643"/>
                  <a:pt x="193" y="657"/>
                  <a:pt x="198" y="670"/>
                </a:cubicBezTo>
                <a:cubicBezTo>
                  <a:pt x="199" y="672"/>
                  <a:pt x="200" y="674"/>
                  <a:pt x="197" y="676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4" name="Freeform 200"/>
          <p:cNvSpPr>
            <a:spLocks/>
          </p:cNvSpPr>
          <p:nvPr/>
        </p:nvSpPr>
        <p:spPr bwMode="auto">
          <a:xfrm>
            <a:off x="8875713" y="306388"/>
            <a:ext cx="954088" cy="850900"/>
          </a:xfrm>
          <a:custGeom>
            <a:avLst/>
            <a:gdLst>
              <a:gd name="T0" fmla="*/ 43 w 347"/>
              <a:gd name="T1" fmla="*/ 224 h 310"/>
              <a:gd name="T2" fmla="*/ 42 w 347"/>
              <a:gd name="T3" fmla="*/ 218 h 310"/>
              <a:gd name="T4" fmla="*/ 44 w 347"/>
              <a:gd name="T5" fmla="*/ 166 h 310"/>
              <a:gd name="T6" fmla="*/ 51 w 347"/>
              <a:gd name="T7" fmla="*/ 140 h 310"/>
              <a:gd name="T8" fmla="*/ 49 w 347"/>
              <a:gd name="T9" fmla="*/ 136 h 310"/>
              <a:gd name="T10" fmla="*/ 10 w 347"/>
              <a:gd name="T11" fmla="*/ 116 h 310"/>
              <a:gd name="T12" fmla="*/ 1 w 347"/>
              <a:gd name="T13" fmla="*/ 83 h 310"/>
              <a:gd name="T14" fmla="*/ 25 w 347"/>
              <a:gd name="T15" fmla="*/ 31 h 310"/>
              <a:gd name="T16" fmla="*/ 107 w 347"/>
              <a:gd name="T17" fmla="*/ 5 h 310"/>
              <a:gd name="T18" fmla="*/ 169 w 347"/>
              <a:gd name="T19" fmla="*/ 53 h 310"/>
              <a:gd name="T20" fmla="*/ 172 w 347"/>
              <a:gd name="T21" fmla="*/ 64 h 310"/>
              <a:gd name="T22" fmla="*/ 174 w 347"/>
              <a:gd name="T23" fmla="*/ 67 h 310"/>
              <a:gd name="T24" fmla="*/ 219 w 347"/>
              <a:gd name="T25" fmla="*/ 70 h 310"/>
              <a:gd name="T26" fmla="*/ 235 w 347"/>
              <a:gd name="T27" fmla="*/ 76 h 310"/>
              <a:gd name="T28" fmla="*/ 269 w 347"/>
              <a:gd name="T29" fmla="*/ 101 h 310"/>
              <a:gd name="T30" fmla="*/ 278 w 347"/>
              <a:gd name="T31" fmla="*/ 105 h 310"/>
              <a:gd name="T32" fmla="*/ 335 w 347"/>
              <a:gd name="T33" fmla="*/ 137 h 310"/>
              <a:gd name="T34" fmla="*/ 345 w 347"/>
              <a:gd name="T35" fmla="*/ 175 h 310"/>
              <a:gd name="T36" fmla="*/ 344 w 347"/>
              <a:gd name="T37" fmla="*/ 225 h 310"/>
              <a:gd name="T38" fmla="*/ 344 w 347"/>
              <a:gd name="T39" fmla="*/ 232 h 310"/>
              <a:gd name="T40" fmla="*/ 334 w 347"/>
              <a:gd name="T41" fmla="*/ 245 h 310"/>
              <a:gd name="T42" fmla="*/ 331 w 347"/>
              <a:gd name="T43" fmla="*/ 261 h 310"/>
              <a:gd name="T44" fmla="*/ 332 w 347"/>
              <a:gd name="T45" fmla="*/ 270 h 310"/>
              <a:gd name="T46" fmla="*/ 333 w 347"/>
              <a:gd name="T47" fmla="*/ 283 h 310"/>
              <a:gd name="T48" fmla="*/ 333 w 347"/>
              <a:gd name="T49" fmla="*/ 290 h 310"/>
              <a:gd name="T50" fmla="*/ 329 w 347"/>
              <a:gd name="T51" fmla="*/ 308 h 310"/>
              <a:gd name="T52" fmla="*/ 315 w 347"/>
              <a:gd name="T53" fmla="*/ 308 h 310"/>
              <a:gd name="T54" fmla="*/ 311 w 347"/>
              <a:gd name="T55" fmla="*/ 304 h 310"/>
              <a:gd name="T56" fmla="*/ 306 w 347"/>
              <a:gd name="T57" fmla="*/ 276 h 310"/>
              <a:gd name="T58" fmla="*/ 277 w 347"/>
              <a:gd name="T59" fmla="*/ 191 h 310"/>
              <a:gd name="T60" fmla="*/ 265 w 347"/>
              <a:gd name="T61" fmla="*/ 173 h 310"/>
              <a:gd name="T62" fmla="*/ 257 w 347"/>
              <a:gd name="T63" fmla="*/ 170 h 310"/>
              <a:gd name="T64" fmla="*/ 221 w 347"/>
              <a:gd name="T65" fmla="*/ 183 h 310"/>
              <a:gd name="T66" fmla="*/ 171 w 347"/>
              <a:gd name="T67" fmla="*/ 203 h 310"/>
              <a:gd name="T68" fmla="*/ 111 w 347"/>
              <a:gd name="T69" fmla="*/ 234 h 310"/>
              <a:gd name="T70" fmla="*/ 85 w 347"/>
              <a:gd name="T71" fmla="*/ 257 h 310"/>
              <a:gd name="T72" fmla="*/ 81 w 347"/>
              <a:gd name="T73" fmla="*/ 269 h 310"/>
              <a:gd name="T74" fmla="*/ 82 w 347"/>
              <a:gd name="T75" fmla="*/ 303 h 310"/>
              <a:gd name="T76" fmla="*/ 81 w 347"/>
              <a:gd name="T77" fmla="*/ 308 h 310"/>
              <a:gd name="T78" fmla="*/ 79 w 347"/>
              <a:gd name="T79" fmla="*/ 310 h 310"/>
              <a:gd name="T80" fmla="*/ 60 w 347"/>
              <a:gd name="T81" fmla="*/ 308 h 310"/>
              <a:gd name="T82" fmla="*/ 45 w 347"/>
              <a:gd name="T83" fmla="*/ 244 h 310"/>
              <a:gd name="T84" fmla="*/ 47 w 347"/>
              <a:gd name="T85" fmla="*/ 242 h 310"/>
              <a:gd name="T86" fmla="*/ 54 w 347"/>
              <a:gd name="T87" fmla="*/ 248 h 310"/>
              <a:gd name="T88" fmla="*/ 57 w 347"/>
              <a:gd name="T89" fmla="*/ 249 h 310"/>
              <a:gd name="T90" fmla="*/ 56 w 347"/>
              <a:gd name="T91" fmla="*/ 246 h 310"/>
              <a:gd name="T92" fmla="*/ 55 w 347"/>
              <a:gd name="T93" fmla="*/ 244 h 310"/>
              <a:gd name="T94" fmla="*/ 53 w 347"/>
              <a:gd name="T95" fmla="*/ 239 h 310"/>
              <a:gd name="T96" fmla="*/ 59 w 347"/>
              <a:gd name="T97" fmla="*/ 236 h 310"/>
              <a:gd name="T98" fmla="*/ 65 w 347"/>
              <a:gd name="T99" fmla="*/ 238 h 310"/>
              <a:gd name="T100" fmla="*/ 68 w 347"/>
              <a:gd name="T101" fmla="*/ 238 h 310"/>
              <a:gd name="T102" fmla="*/ 67 w 347"/>
              <a:gd name="T103" fmla="*/ 236 h 310"/>
              <a:gd name="T104" fmla="*/ 57 w 347"/>
              <a:gd name="T105" fmla="*/ 226 h 310"/>
              <a:gd name="T106" fmla="*/ 46 w 347"/>
              <a:gd name="T107" fmla="*/ 223 h 310"/>
              <a:gd name="T108" fmla="*/ 43 w 347"/>
              <a:gd name="T109" fmla="*/ 224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7" h="310">
                <a:moveTo>
                  <a:pt x="43" y="224"/>
                </a:moveTo>
                <a:cubicBezTo>
                  <a:pt x="42" y="222"/>
                  <a:pt x="42" y="220"/>
                  <a:pt x="42" y="218"/>
                </a:cubicBezTo>
                <a:cubicBezTo>
                  <a:pt x="41" y="201"/>
                  <a:pt x="41" y="184"/>
                  <a:pt x="44" y="166"/>
                </a:cubicBezTo>
                <a:cubicBezTo>
                  <a:pt x="45" y="157"/>
                  <a:pt x="47" y="148"/>
                  <a:pt x="51" y="140"/>
                </a:cubicBezTo>
                <a:cubicBezTo>
                  <a:pt x="53" y="136"/>
                  <a:pt x="52" y="136"/>
                  <a:pt x="49" y="136"/>
                </a:cubicBezTo>
                <a:cubicBezTo>
                  <a:pt x="32" y="136"/>
                  <a:pt x="20" y="129"/>
                  <a:pt x="10" y="116"/>
                </a:cubicBezTo>
                <a:cubicBezTo>
                  <a:pt x="4" y="106"/>
                  <a:pt x="0" y="95"/>
                  <a:pt x="1" y="83"/>
                </a:cubicBezTo>
                <a:cubicBezTo>
                  <a:pt x="1" y="62"/>
                  <a:pt x="10" y="45"/>
                  <a:pt x="25" y="31"/>
                </a:cubicBezTo>
                <a:cubicBezTo>
                  <a:pt x="48" y="10"/>
                  <a:pt x="76" y="0"/>
                  <a:pt x="107" y="5"/>
                </a:cubicBezTo>
                <a:cubicBezTo>
                  <a:pt x="136" y="9"/>
                  <a:pt x="158" y="25"/>
                  <a:pt x="169" y="53"/>
                </a:cubicBezTo>
                <a:cubicBezTo>
                  <a:pt x="171" y="57"/>
                  <a:pt x="172" y="60"/>
                  <a:pt x="172" y="64"/>
                </a:cubicBezTo>
                <a:cubicBezTo>
                  <a:pt x="172" y="66"/>
                  <a:pt x="172" y="67"/>
                  <a:pt x="174" y="67"/>
                </a:cubicBezTo>
                <a:cubicBezTo>
                  <a:pt x="189" y="65"/>
                  <a:pt x="204" y="67"/>
                  <a:pt x="219" y="70"/>
                </a:cubicBezTo>
                <a:cubicBezTo>
                  <a:pt x="225" y="72"/>
                  <a:pt x="230" y="74"/>
                  <a:pt x="235" y="76"/>
                </a:cubicBezTo>
                <a:cubicBezTo>
                  <a:pt x="248" y="82"/>
                  <a:pt x="259" y="91"/>
                  <a:pt x="269" y="101"/>
                </a:cubicBezTo>
                <a:cubicBezTo>
                  <a:pt x="271" y="104"/>
                  <a:pt x="274" y="105"/>
                  <a:pt x="278" y="105"/>
                </a:cubicBezTo>
                <a:cubicBezTo>
                  <a:pt x="303" y="103"/>
                  <a:pt x="323" y="115"/>
                  <a:pt x="335" y="137"/>
                </a:cubicBezTo>
                <a:cubicBezTo>
                  <a:pt x="341" y="149"/>
                  <a:pt x="343" y="162"/>
                  <a:pt x="345" y="175"/>
                </a:cubicBezTo>
                <a:cubicBezTo>
                  <a:pt x="347" y="191"/>
                  <a:pt x="347" y="208"/>
                  <a:pt x="344" y="225"/>
                </a:cubicBezTo>
                <a:cubicBezTo>
                  <a:pt x="344" y="227"/>
                  <a:pt x="344" y="230"/>
                  <a:pt x="344" y="232"/>
                </a:cubicBezTo>
                <a:cubicBezTo>
                  <a:pt x="343" y="238"/>
                  <a:pt x="337" y="241"/>
                  <a:pt x="334" y="245"/>
                </a:cubicBezTo>
                <a:cubicBezTo>
                  <a:pt x="328" y="251"/>
                  <a:pt x="327" y="255"/>
                  <a:pt x="331" y="261"/>
                </a:cubicBezTo>
                <a:cubicBezTo>
                  <a:pt x="332" y="264"/>
                  <a:pt x="332" y="267"/>
                  <a:pt x="332" y="270"/>
                </a:cubicBezTo>
                <a:cubicBezTo>
                  <a:pt x="330" y="274"/>
                  <a:pt x="330" y="279"/>
                  <a:pt x="333" y="283"/>
                </a:cubicBezTo>
                <a:cubicBezTo>
                  <a:pt x="335" y="285"/>
                  <a:pt x="334" y="288"/>
                  <a:pt x="333" y="290"/>
                </a:cubicBezTo>
                <a:cubicBezTo>
                  <a:pt x="332" y="296"/>
                  <a:pt x="331" y="302"/>
                  <a:pt x="329" y="308"/>
                </a:cubicBezTo>
                <a:cubicBezTo>
                  <a:pt x="324" y="309"/>
                  <a:pt x="320" y="308"/>
                  <a:pt x="315" y="308"/>
                </a:cubicBezTo>
                <a:cubicBezTo>
                  <a:pt x="312" y="309"/>
                  <a:pt x="311" y="306"/>
                  <a:pt x="311" y="304"/>
                </a:cubicBezTo>
                <a:cubicBezTo>
                  <a:pt x="310" y="295"/>
                  <a:pt x="308" y="285"/>
                  <a:pt x="306" y="276"/>
                </a:cubicBezTo>
                <a:cubicBezTo>
                  <a:pt x="300" y="246"/>
                  <a:pt x="292" y="218"/>
                  <a:pt x="277" y="191"/>
                </a:cubicBezTo>
                <a:cubicBezTo>
                  <a:pt x="274" y="185"/>
                  <a:pt x="270" y="178"/>
                  <a:pt x="265" y="173"/>
                </a:cubicBezTo>
                <a:cubicBezTo>
                  <a:pt x="263" y="170"/>
                  <a:pt x="261" y="169"/>
                  <a:pt x="257" y="170"/>
                </a:cubicBezTo>
                <a:cubicBezTo>
                  <a:pt x="245" y="174"/>
                  <a:pt x="233" y="178"/>
                  <a:pt x="221" y="183"/>
                </a:cubicBezTo>
                <a:cubicBezTo>
                  <a:pt x="204" y="189"/>
                  <a:pt x="187" y="196"/>
                  <a:pt x="171" y="203"/>
                </a:cubicBezTo>
                <a:cubicBezTo>
                  <a:pt x="150" y="212"/>
                  <a:pt x="130" y="222"/>
                  <a:pt x="111" y="234"/>
                </a:cubicBezTo>
                <a:cubicBezTo>
                  <a:pt x="101" y="241"/>
                  <a:pt x="92" y="248"/>
                  <a:pt x="85" y="257"/>
                </a:cubicBezTo>
                <a:cubicBezTo>
                  <a:pt x="82" y="261"/>
                  <a:pt x="81" y="264"/>
                  <a:pt x="81" y="269"/>
                </a:cubicBezTo>
                <a:cubicBezTo>
                  <a:pt x="81" y="280"/>
                  <a:pt x="81" y="292"/>
                  <a:pt x="82" y="303"/>
                </a:cubicBezTo>
                <a:cubicBezTo>
                  <a:pt x="82" y="305"/>
                  <a:pt x="82" y="306"/>
                  <a:pt x="81" y="308"/>
                </a:cubicBezTo>
                <a:cubicBezTo>
                  <a:pt x="81" y="309"/>
                  <a:pt x="81" y="310"/>
                  <a:pt x="79" y="310"/>
                </a:cubicBezTo>
                <a:cubicBezTo>
                  <a:pt x="73" y="307"/>
                  <a:pt x="67" y="308"/>
                  <a:pt x="60" y="308"/>
                </a:cubicBezTo>
                <a:cubicBezTo>
                  <a:pt x="53" y="287"/>
                  <a:pt x="49" y="266"/>
                  <a:pt x="45" y="244"/>
                </a:cubicBezTo>
                <a:cubicBezTo>
                  <a:pt x="44" y="241"/>
                  <a:pt x="46" y="241"/>
                  <a:pt x="47" y="242"/>
                </a:cubicBezTo>
                <a:cubicBezTo>
                  <a:pt x="50" y="244"/>
                  <a:pt x="52" y="246"/>
                  <a:pt x="54" y="248"/>
                </a:cubicBezTo>
                <a:cubicBezTo>
                  <a:pt x="55" y="249"/>
                  <a:pt x="56" y="250"/>
                  <a:pt x="57" y="249"/>
                </a:cubicBezTo>
                <a:cubicBezTo>
                  <a:pt x="58" y="248"/>
                  <a:pt x="57" y="247"/>
                  <a:pt x="56" y="246"/>
                </a:cubicBezTo>
                <a:cubicBezTo>
                  <a:pt x="56" y="245"/>
                  <a:pt x="55" y="245"/>
                  <a:pt x="55" y="244"/>
                </a:cubicBezTo>
                <a:cubicBezTo>
                  <a:pt x="53" y="242"/>
                  <a:pt x="52" y="241"/>
                  <a:pt x="53" y="239"/>
                </a:cubicBezTo>
                <a:cubicBezTo>
                  <a:pt x="55" y="237"/>
                  <a:pt x="57" y="235"/>
                  <a:pt x="59" y="236"/>
                </a:cubicBezTo>
                <a:cubicBezTo>
                  <a:pt x="62" y="236"/>
                  <a:pt x="63" y="237"/>
                  <a:pt x="65" y="238"/>
                </a:cubicBezTo>
                <a:cubicBezTo>
                  <a:pt x="66" y="239"/>
                  <a:pt x="68" y="239"/>
                  <a:pt x="68" y="238"/>
                </a:cubicBezTo>
                <a:cubicBezTo>
                  <a:pt x="69" y="236"/>
                  <a:pt x="68" y="236"/>
                  <a:pt x="67" y="236"/>
                </a:cubicBezTo>
                <a:cubicBezTo>
                  <a:pt x="62" y="234"/>
                  <a:pt x="59" y="231"/>
                  <a:pt x="57" y="226"/>
                </a:cubicBezTo>
                <a:cubicBezTo>
                  <a:pt x="55" y="221"/>
                  <a:pt x="52" y="220"/>
                  <a:pt x="46" y="223"/>
                </a:cubicBezTo>
                <a:cubicBezTo>
                  <a:pt x="45" y="224"/>
                  <a:pt x="44" y="225"/>
                  <a:pt x="43" y="224"/>
                </a:cubicBezTo>
                <a:close/>
              </a:path>
            </a:pathLst>
          </a:custGeom>
          <a:solidFill>
            <a:srgbClr val="CD5D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5" name="Freeform 201"/>
          <p:cNvSpPr>
            <a:spLocks/>
          </p:cNvSpPr>
          <p:nvPr/>
        </p:nvSpPr>
        <p:spPr bwMode="auto">
          <a:xfrm>
            <a:off x="9021763" y="2073275"/>
            <a:ext cx="804863" cy="565150"/>
          </a:xfrm>
          <a:custGeom>
            <a:avLst/>
            <a:gdLst>
              <a:gd name="T0" fmla="*/ 292 w 293"/>
              <a:gd name="T1" fmla="*/ 179 h 206"/>
              <a:gd name="T2" fmla="*/ 265 w 293"/>
              <a:gd name="T3" fmla="*/ 189 h 206"/>
              <a:gd name="T4" fmla="*/ 213 w 293"/>
              <a:gd name="T5" fmla="*/ 201 h 206"/>
              <a:gd name="T6" fmla="*/ 185 w 293"/>
              <a:gd name="T7" fmla="*/ 204 h 206"/>
              <a:gd name="T8" fmla="*/ 139 w 293"/>
              <a:gd name="T9" fmla="*/ 205 h 206"/>
              <a:gd name="T10" fmla="*/ 25 w 293"/>
              <a:gd name="T11" fmla="*/ 187 h 206"/>
              <a:gd name="T12" fmla="*/ 1 w 293"/>
              <a:gd name="T13" fmla="*/ 179 h 206"/>
              <a:gd name="T14" fmla="*/ 3 w 293"/>
              <a:gd name="T15" fmla="*/ 176 h 206"/>
              <a:gd name="T16" fmla="*/ 30 w 293"/>
              <a:gd name="T17" fmla="*/ 145 h 206"/>
              <a:gd name="T18" fmla="*/ 57 w 293"/>
              <a:gd name="T19" fmla="*/ 84 h 206"/>
              <a:gd name="T20" fmla="*/ 69 w 293"/>
              <a:gd name="T21" fmla="*/ 44 h 206"/>
              <a:gd name="T22" fmla="*/ 77 w 293"/>
              <a:gd name="T23" fmla="*/ 10 h 206"/>
              <a:gd name="T24" fmla="*/ 84 w 293"/>
              <a:gd name="T25" fmla="*/ 4 h 206"/>
              <a:gd name="T26" fmla="*/ 92 w 293"/>
              <a:gd name="T27" fmla="*/ 5 h 206"/>
              <a:gd name="T28" fmla="*/ 155 w 293"/>
              <a:gd name="T29" fmla="*/ 7 h 206"/>
              <a:gd name="T30" fmla="*/ 201 w 293"/>
              <a:gd name="T31" fmla="*/ 1 h 206"/>
              <a:gd name="T32" fmla="*/ 203 w 293"/>
              <a:gd name="T33" fmla="*/ 1 h 206"/>
              <a:gd name="T34" fmla="*/ 214 w 293"/>
              <a:gd name="T35" fmla="*/ 9 h 206"/>
              <a:gd name="T36" fmla="*/ 236 w 293"/>
              <a:gd name="T37" fmla="*/ 85 h 206"/>
              <a:gd name="T38" fmla="*/ 254 w 293"/>
              <a:gd name="T39" fmla="*/ 131 h 206"/>
              <a:gd name="T40" fmla="*/ 275 w 293"/>
              <a:gd name="T41" fmla="*/ 164 h 206"/>
              <a:gd name="T42" fmla="*/ 290 w 293"/>
              <a:gd name="T43" fmla="*/ 176 h 206"/>
              <a:gd name="T44" fmla="*/ 292 w 293"/>
              <a:gd name="T45" fmla="*/ 179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93" h="206">
                <a:moveTo>
                  <a:pt x="292" y="179"/>
                </a:moveTo>
                <a:cubicBezTo>
                  <a:pt x="284" y="183"/>
                  <a:pt x="274" y="186"/>
                  <a:pt x="265" y="189"/>
                </a:cubicBezTo>
                <a:cubicBezTo>
                  <a:pt x="248" y="195"/>
                  <a:pt x="230" y="198"/>
                  <a:pt x="213" y="201"/>
                </a:cubicBezTo>
                <a:cubicBezTo>
                  <a:pt x="203" y="203"/>
                  <a:pt x="194" y="204"/>
                  <a:pt x="185" y="204"/>
                </a:cubicBezTo>
                <a:cubicBezTo>
                  <a:pt x="169" y="205"/>
                  <a:pt x="154" y="206"/>
                  <a:pt x="139" y="205"/>
                </a:cubicBezTo>
                <a:cubicBezTo>
                  <a:pt x="100" y="203"/>
                  <a:pt x="62" y="197"/>
                  <a:pt x="25" y="187"/>
                </a:cubicBezTo>
                <a:cubicBezTo>
                  <a:pt x="17" y="184"/>
                  <a:pt x="9" y="182"/>
                  <a:pt x="1" y="179"/>
                </a:cubicBezTo>
                <a:cubicBezTo>
                  <a:pt x="0" y="177"/>
                  <a:pt x="1" y="177"/>
                  <a:pt x="3" y="176"/>
                </a:cubicBezTo>
                <a:cubicBezTo>
                  <a:pt x="15" y="168"/>
                  <a:pt x="23" y="157"/>
                  <a:pt x="30" y="145"/>
                </a:cubicBezTo>
                <a:cubicBezTo>
                  <a:pt x="41" y="125"/>
                  <a:pt x="49" y="105"/>
                  <a:pt x="57" y="84"/>
                </a:cubicBezTo>
                <a:cubicBezTo>
                  <a:pt x="61" y="71"/>
                  <a:pt x="65" y="57"/>
                  <a:pt x="69" y="44"/>
                </a:cubicBezTo>
                <a:cubicBezTo>
                  <a:pt x="73" y="33"/>
                  <a:pt x="76" y="21"/>
                  <a:pt x="77" y="10"/>
                </a:cubicBezTo>
                <a:cubicBezTo>
                  <a:pt x="78" y="5"/>
                  <a:pt x="80" y="4"/>
                  <a:pt x="84" y="4"/>
                </a:cubicBezTo>
                <a:cubicBezTo>
                  <a:pt x="87" y="4"/>
                  <a:pt x="89" y="4"/>
                  <a:pt x="92" y="5"/>
                </a:cubicBezTo>
                <a:cubicBezTo>
                  <a:pt x="112" y="10"/>
                  <a:pt x="134" y="8"/>
                  <a:pt x="155" y="7"/>
                </a:cubicBezTo>
                <a:cubicBezTo>
                  <a:pt x="170" y="7"/>
                  <a:pt x="186" y="3"/>
                  <a:pt x="201" y="1"/>
                </a:cubicBezTo>
                <a:cubicBezTo>
                  <a:pt x="202" y="1"/>
                  <a:pt x="202" y="1"/>
                  <a:pt x="203" y="1"/>
                </a:cubicBezTo>
                <a:cubicBezTo>
                  <a:pt x="211" y="0"/>
                  <a:pt x="212" y="1"/>
                  <a:pt x="214" y="9"/>
                </a:cubicBezTo>
                <a:cubicBezTo>
                  <a:pt x="219" y="35"/>
                  <a:pt x="227" y="60"/>
                  <a:pt x="236" y="85"/>
                </a:cubicBezTo>
                <a:cubicBezTo>
                  <a:pt x="241" y="101"/>
                  <a:pt x="247" y="116"/>
                  <a:pt x="254" y="131"/>
                </a:cubicBezTo>
                <a:cubicBezTo>
                  <a:pt x="260" y="143"/>
                  <a:pt x="266" y="154"/>
                  <a:pt x="275" y="164"/>
                </a:cubicBezTo>
                <a:cubicBezTo>
                  <a:pt x="279" y="169"/>
                  <a:pt x="284" y="173"/>
                  <a:pt x="290" y="176"/>
                </a:cubicBezTo>
                <a:cubicBezTo>
                  <a:pt x="291" y="176"/>
                  <a:pt x="293" y="177"/>
                  <a:pt x="292" y="179"/>
                </a:cubicBezTo>
                <a:close/>
              </a:path>
            </a:pathLst>
          </a:custGeom>
          <a:solidFill>
            <a:srgbClr val="7FCB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6" name="Freeform 202"/>
          <p:cNvSpPr>
            <a:spLocks/>
          </p:cNvSpPr>
          <p:nvPr/>
        </p:nvSpPr>
        <p:spPr bwMode="auto">
          <a:xfrm>
            <a:off x="9534526" y="1281113"/>
            <a:ext cx="368300" cy="1282700"/>
          </a:xfrm>
          <a:custGeom>
            <a:avLst/>
            <a:gdLst>
              <a:gd name="T0" fmla="*/ 105 w 134"/>
              <a:gd name="T1" fmla="*/ 467 h 467"/>
              <a:gd name="T2" fmla="*/ 74 w 134"/>
              <a:gd name="T3" fmla="*/ 435 h 467"/>
              <a:gd name="T4" fmla="*/ 52 w 134"/>
              <a:gd name="T5" fmla="*/ 385 h 467"/>
              <a:gd name="T6" fmla="*/ 32 w 134"/>
              <a:gd name="T7" fmla="*/ 325 h 467"/>
              <a:gd name="T8" fmla="*/ 25 w 134"/>
              <a:gd name="T9" fmla="*/ 295 h 467"/>
              <a:gd name="T10" fmla="*/ 15 w 134"/>
              <a:gd name="T11" fmla="*/ 290 h 467"/>
              <a:gd name="T12" fmla="*/ 16 w 134"/>
              <a:gd name="T13" fmla="*/ 288 h 467"/>
              <a:gd name="T14" fmla="*/ 20 w 134"/>
              <a:gd name="T15" fmla="*/ 279 h 467"/>
              <a:gd name="T16" fmla="*/ 14 w 134"/>
              <a:gd name="T17" fmla="*/ 243 h 467"/>
              <a:gd name="T18" fmla="*/ 9 w 134"/>
              <a:gd name="T19" fmla="*/ 198 h 467"/>
              <a:gd name="T20" fmla="*/ 6 w 134"/>
              <a:gd name="T21" fmla="*/ 160 h 467"/>
              <a:gd name="T22" fmla="*/ 4 w 134"/>
              <a:gd name="T23" fmla="*/ 155 h 467"/>
              <a:gd name="T24" fmla="*/ 1 w 134"/>
              <a:gd name="T25" fmla="*/ 152 h 467"/>
              <a:gd name="T26" fmla="*/ 6 w 134"/>
              <a:gd name="T27" fmla="*/ 145 h 467"/>
              <a:gd name="T28" fmla="*/ 4 w 134"/>
              <a:gd name="T29" fmla="*/ 107 h 467"/>
              <a:gd name="T30" fmla="*/ 13 w 134"/>
              <a:gd name="T31" fmla="*/ 76 h 467"/>
              <a:gd name="T32" fmla="*/ 45 w 134"/>
              <a:gd name="T33" fmla="*/ 18 h 467"/>
              <a:gd name="T34" fmla="*/ 82 w 134"/>
              <a:gd name="T35" fmla="*/ 3 h 467"/>
              <a:gd name="T36" fmla="*/ 90 w 134"/>
              <a:gd name="T37" fmla="*/ 8 h 467"/>
              <a:gd name="T38" fmla="*/ 86 w 134"/>
              <a:gd name="T39" fmla="*/ 52 h 467"/>
              <a:gd name="T40" fmla="*/ 43 w 134"/>
              <a:gd name="T41" fmla="*/ 102 h 467"/>
              <a:gd name="T42" fmla="*/ 41 w 134"/>
              <a:gd name="T43" fmla="*/ 108 h 467"/>
              <a:gd name="T44" fmla="*/ 59 w 134"/>
              <a:gd name="T45" fmla="*/ 147 h 467"/>
              <a:gd name="T46" fmla="*/ 69 w 134"/>
              <a:gd name="T47" fmla="*/ 170 h 467"/>
              <a:gd name="T48" fmla="*/ 74 w 134"/>
              <a:gd name="T49" fmla="*/ 178 h 467"/>
              <a:gd name="T50" fmla="*/ 87 w 134"/>
              <a:gd name="T51" fmla="*/ 214 h 467"/>
              <a:gd name="T52" fmla="*/ 101 w 134"/>
              <a:gd name="T53" fmla="*/ 252 h 467"/>
              <a:gd name="T54" fmla="*/ 102 w 134"/>
              <a:gd name="T55" fmla="*/ 254 h 467"/>
              <a:gd name="T56" fmla="*/ 118 w 134"/>
              <a:gd name="T57" fmla="*/ 269 h 467"/>
              <a:gd name="T58" fmla="*/ 120 w 134"/>
              <a:gd name="T59" fmla="*/ 272 h 467"/>
              <a:gd name="T60" fmla="*/ 119 w 134"/>
              <a:gd name="T61" fmla="*/ 276 h 467"/>
              <a:gd name="T62" fmla="*/ 115 w 134"/>
              <a:gd name="T63" fmla="*/ 276 h 467"/>
              <a:gd name="T64" fmla="*/ 107 w 134"/>
              <a:gd name="T65" fmla="*/ 268 h 467"/>
              <a:gd name="T66" fmla="*/ 110 w 134"/>
              <a:gd name="T67" fmla="*/ 283 h 467"/>
              <a:gd name="T68" fmla="*/ 123 w 134"/>
              <a:gd name="T69" fmla="*/ 328 h 467"/>
              <a:gd name="T70" fmla="*/ 128 w 134"/>
              <a:gd name="T71" fmla="*/ 354 h 467"/>
              <a:gd name="T72" fmla="*/ 133 w 134"/>
              <a:gd name="T73" fmla="*/ 410 h 467"/>
              <a:gd name="T74" fmla="*/ 127 w 134"/>
              <a:gd name="T75" fmla="*/ 443 h 467"/>
              <a:gd name="T76" fmla="*/ 118 w 134"/>
              <a:gd name="T77" fmla="*/ 457 h 467"/>
              <a:gd name="T78" fmla="*/ 115 w 134"/>
              <a:gd name="T79" fmla="*/ 464 h 467"/>
              <a:gd name="T80" fmla="*/ 105 w 134"/>
              <a:gd name="T81" fmla="*/ 467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34" h="467">
                <a:moveTo>
                  <a:pt x="105" y="467"/>
                </a:moveTo>
                <a:cubicBezTo>
                  <a:pt x="91" y="460"/>
                  <a:pt x="82" y="448"/>
                  <a:pt x="74" y="435"/>
                </a:cubicBezTo>
                <a:cubicBezTo>
                  <a:pt x="65" y="419"/>
                  <a:pt x="58" y="402"/>
                  <a:pt x="52" y="385"/>
                </a:cubicBezTo>
                <a:cubicBezTo>
                  <a:pt x="44" y="365"/>
                  <a:pt x="38" y="345"/>
                  <a:pt x="32" y="325"/>
                </a:cubicBezTo>
                <a:cubicBezTo>
                  <a:pt x="30" y="315"/>
                  <a:pt x="27" y="305"/>
                  <a:pt x="25" y="295"/>
                </a:cubicBezTo>
                <a:cubicBezTo>
                  <a:pt x="24" y="290"/>
                  <a:pt x="24" y="290"/>
                  <a:pt x="15" y="290"/>
                </a:cubicBezTo>
                <a:cubicBezTo>
                  <a:pt x="15" y="289"/>
                  <a:pt x="15" y="288"/>
                  <a:pt x="16" y="288"/>
                </a:cubicBezTo>
                <a:cubicBezTo>
                  <a:pt x="21" y="287"/>
                  <a:pt x="21" y="283"/>
                  <a:pt x="20" y="279"/>
                </a:cubicBezTo>
                <a:cubicBezTo>
                  <a:pt x="17" y="267"/>
                  <a:pt x="16" y="255"/>
                  <a:pt x="14" y="243"/>
                </a:cubicBezTo>
                <a:cubicBezTo>
                  <a:pt x="12" y="228"/>
                  <a:pt x="10" y="213"/>
                  <a:pt x="9" y="198"/>
                </a:cubicBezTo>
                <a:cubicBezTo>
                  <a:pt x="8" y="185"/>
                  <a:pt x="6" y="172"/>
                  <a:pt x="6" y="160"/>
                </a:cubicBezTo>
                <a:cubicBezTo>
                  <a:pt x="6" y="158"/>
                  <a:pt x="6" y="156"/>
                  <a:pt x="4" y="155"/>
                </a:cubicBezTo>
                <a:cubicBezTo>
                  <a:pt x="2" y="155"/>
                  <a:pt x="0" y="154"/>
                  <a:pt x="1" y="152"/>
                </a:cubicBezTo>
                <a:cubicBezTo>
                  <a:pt x="5" y="151"/>
                  <a:pt x="6" y="149"/>
                  <a:pt x="6" y="145"/>
                </a:cubicBezTo>
                <a:cubicBezTo>
                  <a:pt x="5" y="132"/>
                  <a:pt x="4" y="120"/>
                  <a:pt x="4" y="107"/>
                </a:cubicBezTo>
                <a:cubicBezTo>
                  <a:pt x="3" y="95"/>
                  <a:pt x="9" y="86"/>
                  <a:pt x="13" y="76"/>
                </a:cubicBezTo>
                <a:cubicBezTo>
                  <a:pt x="23" y="57"/>
                  <a:pt x="33" y="37"/>
                  <a:pt x="45" y="18"/>
                </a:cubicBezTo>
                <a:cubicBezTo>
                  <a:pt x="53" y="6"/>
                  <a:pt x="67" y="0"/>
                  <a:pt x="82" y="3"/>
                </a:cubicBezTo>
                <a:cubicBezTo>
                  <a:pt x="85" y="3"/>
                  <a:pt x="88" y="4"/>
                  <a:pt x="90" y="8"/>
                </a:cubicBezTo>
                <a:cubicBezTo>
                  <a:pt x="97" y="23"/>
                  <a:pt x="92" y="38"/>
                  <a:pt x="86" y="52"/>
                </a:cubicBezTo>
                <a:cubicBezTo>
                  <a:pt x="77" y="73"/>
                  <a:pt x="61" y="88"/>
                  <a:pt x="43" y="102"/>
                </a:cubicBezTo>
                <a:cubicBezTo>
                  <a:pt x="40" y="104"/>
                  <a:pt x="40" y="105"/>
                  <a:pt x="41" y="108"/>
                </a:cubicBezTo>
                <a:cubicBezTo>
                  <a:pt x="47" y="121"/>
                  <a:pt x="53" y="134"/>
                  <a:pt x="59" y="147"/>
                </a:cubicBezTo>
                <a:cubicBezTo>
                  <a:pt x="63" y="155"/>
                  <a:pt x="66" y="162"/>
                  <a:pt x="69" y="170"/>
                </a:cubicBezTo>
                <a:cubicBezTo>
                  <a:pt x="70" y="174"/>
                  <a:pt x="72" y="175"/>
                  <a:pt x="74" y="178"/>
                </a:cubicBezTo>
                <a:cubicBezTo>
                  <a:pt x="78" y="190"/>
                  <a:pt x="83" y="202"/>
                  <a:pt x="87" y="214"/>
                </a:cubicBezTo>
                <a:cubicBezTo>
                  <a:pt x="92" y="226"/>
                  <a:pt x="98" y="239"/>
                  <a:pt x="101" y="252"/>
                </a:cubicBezTo>
                <a:cubicBezTo>
                  <a:pt x="101" y="253"/>
                  <a:pt x="101" y="253"/>
                  <a:pt x="102" y="254"/>
                </a:cubicBezTo>
                <a:cubicBezTo>
                  <a:pt x="108" y="258"/>
                  <a:pt x="113" y="264"/>
                  <a:pt x="118" y="269"/>
                </a:cubicBezTo>
                <a:cubicBezTo>
                  <a:pt x="119" y="270"/>
                  <a:pt x="120" y="271"/>
                  <a:pt x="120" y="272"/>
                </a:cubicBezTo>
                <a:cubicBezTo>
                  <a:pt x="121" y="273"/>
                  <a:pt x="121" y="275"/>
                  <a:pt x="119" y="276"/>
                </a:cubicBezTo>
                <a:cubicBezTo>
                  <a:pt x="118" y="278"/>
                  <a:pt x="117" y="277"/>
                  <a:pt x="115" y="276"/>
                </a:cubicBezTo>
                <a:cubicBezTo>
                  <a:pt x="112" y="274"/>
                  <a:pt x="110" y="271"/>
                  <a:pt x="107" y="268"/>
                </a:cubicBezTo>
                <a:cubicBezTo>
                  <a:pt x="108" y="273"/>
                  <a:pt x="109" y="279"/>
                  <a:pt x="110" y="283"/>
                </a:cubicBezTo>
                <a:cubicBezTo>
                  <a:pt x="116" y="298"/>
                  <a:pt x="120" y="313"/>
                  <a:pt x="123" y="328"/>
                </a:cubicBezTo>
                <a:cubicBezTo>
                  <a:pt x="125" y="337"/>
                  <a:pt x="127" y="345"/>
                  <a:pt x="128" y="354"/>
                </a:cubicBezTo>
                <a:cubicBezTo>
                  <a:pt x="132" y="372"/>
                  <a:pt x="134" y="391"/>
                  <a:pt x="133" y="410"/>
                </a:cubicBezTo>
                <a:cubicBezTo>
                  <a:pt x="133" y="422"/>
                  <a:pt x="131" y="433"/>
                  <a:pt x="127" y="443"/>
                </a:cubicBezTo>
                <a:cubicBezTo>
                  <a:pt x="125" y="449"/>
                  <a:pt x="122" y="453"/>
                  <a:pt x="118" y="457"/>
                </a:cubicBezTo>
                <a:cubicBezTo>
                  <a:pt x="117" y="459"/>
                  <a:pt x="115" y="461"/>
                  <a:pt x="115" y="464"/>
                </a:cubicBezTo>
                <a:cubicBezTo>
                  <a:pt x="112" y="466"/>
                  <a:pt x="108" y="464"/>
                  <a:pt x="105" y="467"/>
                </a:cubicBezTo>
                <a:close/>
              </a:path>
            </a:pathLst>
          </a:custGeom>
          <a:solidFill>
            <a:srgbClr val="F8CC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7" name="Freeform 203"/>
          <p:cNvSpPr>
            <a:spLocks/>
          </p:cNvSpPr>
          <p:nvPr/>
        </p:nvSpPr>
        <p:spPr bwMode="auto">
          <a:xfrm>
            <a:off x="9729788" y="1770063"/>
            <a:ext cx="228600" cy="785813"/>
          </a:xfrm>
          <a:custGeom>
            <a:avLst/>
            <a:gdLst>
              <a:gd name="T0" fmla="*/ 44 w 83"/>
              <a:gd name="T1" fmla="*/ 286 h 286"/>
              <a:gd name="T2" fmla="*/ 43 w 83"/>
              <a:gd name="T3" fmla="*/ 282 h 286"/>
              <a:gd name="T4" fmla="*/ 54 w 83"/>
              <a:gd name="T5" fmla="*/ 266 h 286"/>
              <a:gd name="T6" fmla="*/ 61 w 83"/>
              <a:gd name="T7" fmla="*/ 235 h 286"/>
              <a:gd name="T8" fmla="*/ 59 w 83"/>
              <a:gd name="T9" fmla="*/ 191 h 286"/>
              <a:gd name="T10" fmla="*/ 43 w 83"/>
              <a:gd name="T11" fmla="*/ 120 h 286"/>
              <a:gd name="T12" fmla="*/ 40 w 83"/>
              <a:gd name="T13" fmla="*/ 109 h 286"/>
              <a:gd name="T14" fmla="*/ 37 w 83"/>
              <a:gd name="T15" fmla="*/ 99 h 286"/>
              <a:gd name="T16" fmla="*/ 34 w 83"/>
              <a:gd name="T17" fmla="*/ 88 h 286"/>
              <a:gd name="T18" fmla="*/ 34 w 83"/>
              <a:gd name="T19" fmla="*/ 87 h 286"/>
              <a:gd name="T20" fmla="*/ 44 w 83"/>
              <a:gd name="T21" fmla="*/ 96 h 286"/>
              <a:gd name="T22" fmla="*/ 48 w 83"/>
              <a:gd name="T23" fmla="*/ 97 h 286"/>
              <a:gd name="T24" fmla="*/ 47 w 83"/>
              <a:gd name="T25" fmla="*/ 93 h 286"/>
              <a:gd name="T26" fmla="*/ 33 w 83"/>
              <a:gd name="T27" fmla="*/ 79 h 286"/>
              <a:gd name="T28" fmla="*/ 27 w 83"/>
              <a:gd name="T29" fmla="*/ 67 h 286"/>
              <a:gd name="T30" fmla="*/ 20 w 83"/>
              <a:gd name="T31" fmla="*/ 48 h 286"/>
              <a:gd name="T32" fmla="*/ 4 w 83"/>
              <a:gd name="T33" fmla="*/ 5 h 286"/>
              <a:gd name="T34" fmla="*/ 3 w 83"/>
              <a:gd name="T35" fmla="*/ 0 h 286"/>
              <a:gd name="T36" fmla="*/ 17 w 83"/>
              <a:gd name="T37" fmla="*/ 6 h 286"/>
              <a:gd name="T38" fmla="*/ 33 w 83"/>
              <a:gd name="T39" fmla="*/ 16 h 286"/>
              <a:gd name="T40" fmla="*/ 43 w 83"/>
              <a:gd name="T41" fmla="*/ 31 h 286"/>
              <a:gd name="T42" fmla="*/ 50 w 83"/>
              <a:gd name="T43" fmla="*/ 47 h 286"/>
              <a:gd name="T44" fmla="*/ 67 w 83"/>
              <a:gd name="T45" fmla="*/ 100 h 286"/>
              <a:gd name="T46" fmla="*/ 73 w 83"/>
              <a:gd name="T47" fmla="*/ 126 h 286"/>
              <a:gd name="T48" fmla="*/ 80 w 83"/>
              <a:gd name="T49" fmla="*/ 163 h 286"/>
              <a:gd name="T50" fmla="*/ 80 w 83"/>
              <a:gd name="T51" fmla="*/ 170 h 286"/>
              <a:gd name="T52" fmla="*/ 82 w 83"/>
              <a:gd name="T53" fmla="*/ 222 h 286"/>
              <a:gd name="T54" fmla="*/ 80 w 83"/>
              <a:gd name="T55" fmla="*/ 237 h 286"/>
              <a:gd name="T56" fmla="*/ 80 w 83"/>
              <a:gd name="T57" fmla="*/ 238 h 286"/>
              <a:gd name="T58" fmla="*/ 73 w 83"/>
              <a:gd name="T59" fmla="*/ 260 h 286"/>
              <a:gd name="T60" fmla="*/ 66 w 83"/>
              <a:gd name="T61" fmla="*/ 270 h 286"/>
              <a:gd name="T62" fmla="*/ 44 w 83"/>
              <a:gd name="T63" fmla="*/ 28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3" h="286">
                <a:moveTo>
                  <a:pt x="44" y="286"/>
                </a:moveTo>
                <a:cubicBezTo>
                  <a:pt x="40" y="285"/>
                  <a:pt x="42" y="283"/>
                  <a:pt x="43" y="282"/>
                </a:cubicBezTo>
                <a:cubicBezTo>
                  <a:pt x="47" y="277"/>
                  <a:pt x="52" y="273"/>
                  <a:pt x="54" y="266"/>
                </a:cubicBezTo>
                <a:cubicBezTo>
                  <a:pt x="58" y="256"/>
                  <a:pt x="61" y="246"/>
                  <a:pt x="61" y="235"/>
                </a:cubicBezTo>
                <a:cubicBezTo>
                  <a:pt x="62" y="220"/>
                  <a:pt x="61" y="206"/>
                  <a:pt x="59" y="191"/>
                </a:cubicBezTo>
                <a:cubicBezTo>
                  <a:pt x="55" y="167"/>
                  <a:pt x="50" y="143"/>
                  <a:pt x="43" y="120"/>
                </a:cubicBezTo>
                <a:cubicBezTo>
                  <a:pt x="42" y="116"/>
                  <a:pt x="42" y="111"/>
                  <a:pt x="40" y="109"/>
                </a:cubicBezTo>
                <a:cubicBezTo>
                  <a:pt x="37" y="106"/>
                  <a:pt x="38" y="103"/>
                  <a:pt x="37" y="99"/>
                </a:cubicBezTo>
                <a:cubicBezTo>
                  <a:pt x="36" y="96"/>
                  <a:pt x="35" y="92"/>
                  <a:pt x="34" y="88"/>
                </a:cubicBezTo>
                <a:cubicBezTo>
                  <a:pt x="34" y="88"/>
                  <a:pt x="34" y="87"/>
                  <a:pt x="34" y="87"/>
                </a:cubicBezTo>
                <a:cubicBezTo>
                  <a:pt x="38" y="90"/>
                  <a:pt x="41" y="93"/>
                  <a:pt x="44" y="96"/>
                </a:cubicBezTo>
                <a:cubicBezTo>
                  <a:pt x="45" y="97"/>
                  <a:pt x="46" y="100"/>
                  <a:pt x="48" y="97"/>
                </a:cubicBezTo>
                <a:cubicBezTo>
                  <a:pt x="50" y="95"/>
                  <a:pt x="48" y="94"/>
                  <a:pt x="47" y="93"/>
                </a:cubicBezTo>
                <a:cubicBezTo>
                  <a:pt x="43" y="88"/>
                  <a:pt x="39" y="83"/>
                  <a:pt x="33" y="79"/>
                </a:cubicBezTo>
                <a:cubicBezTo>
                  <a:pt x="28" y="76"/>
                  <a:pt x="28" y="71"/>
                  <a:pt x="27" y="67"/>
                </a:cubicBezTo>
                <a:cubicBezTo>
                  <a:pt x="25" y="60"/>
                  <a:pt x="22" y="55"/>
                  <a:pt x="20" y="48"/>
                </a:cubicBezTo>
                <a:cubicBezTo>
                  <a:pt x="15" y="34"/>
                  <a:pt x="9" y="20"/>
                  <a:pt x="4" y="5"/>
                </a:cubicBezTo>
                <a:cubicBezTo>
                  <a:pt x="3" y="4"/>
                  <a:pt x="0" y="2"/>
                  <a:pt x="3" y="0"/>
                </a:cubicBezTo>
                <a:cubicBezTo>
                  <a:pt x="9" y="0"/>
                  <a:pt x="13" y="4"/>
                  <a:pt x="17" y="6"/>
                </a:cubicBezTo>
                <a:cubicBezTo>
                  <a:pt x="23" y="9"/>
                  <a:pt x="28" y="12"/>
                  <a:pt x="33" y="16"/>
                </a:cubicBezTo>
                <a:cubicBezTo>
                  <a:pt x="37" y="20"/>
                  <a:pt x="41" y="25"/>
                  <a:pt x="43" y="31"/>
                </a:cubicBezTo>
                <a:cubicBezTo>
                  <a:pt x="46" y="36"/>
                  <a:pt x="48" y="41"/>
                  <a:pt x="50" y="47"/>
                </a:cubicBezTo>
                <a:cubicBezTo>
                  <a:pt x="57" y="64"/>
                  <a:pt x="61" y="82"/>
                  <a:pt x="67" y="100"/>
                </a:cubicBezTo>
                <a:cubicBezTo>
                  <a:pt x="69" y="108"/>
                  <a:pt x="71" y="117"/>
                  <a:pt x="73" y="126"/>
                </a:cubicBezTo>
                <a:cubicBezTo>
                  <a:pt x="76" y="138"/>
                  <a:pt x="77" y="150"/>
                  <a:pt x="80" y="163"/>
                </a:cubicBezTo>
                <a:cubicBezTo>
                  <a:pt x="81" y="165"/>
                  <a:pt x="80" y="167"/>
                  <a:pt x="80" y="170"/>
                </a:cubicBezTo>
                <a:cubicBezTo>
                  <a:pt x="82" y="187"/>
                  <a:pt x="83" y="205"/>
                  <a:pt x="82" y="222"/>
                </a:cubicBezTo>
                <a:cubicBezTo>
                  <a:pt x="81" y="227"/>
                  <a:pt x="81" y="232"/>
                  <a:pt x="80" y="237"/>
                </a:cubicBezTo>
                <a:cubicBezTo>
                  <a:pt x="80" y="238"/>
                  <a:pt x="80" y="238"/>
                  <a:pt x="80" y="238"/>
                </a:cubicBezTo>
                <a:cubicBezTo>
                  <a:pt x="78" y="246"/>
                  <a:pt x="75" y="252"/>
                  <a:pt x="73" y="260"/>
                </a:cubicBezTo>
                <a:cubicBezTo>
                  <a:pt x="70" y="263"/>
                  <a:pt x="69" y="267"/>
                  <a:pt x="66" y="270"/>
                </a:cubicBezTo>
                <a:cubicBezTo>
                  <a:pt x="60" y="277"/>
                  <a:pt x="53" y="283"/>
                  <a:pt x="44" y="286"/>
                </a:cubicBezTo>
                <a:close/>
              </a:path>
            </a:pathLst>
          </a:custGeom>
          <a:solidFill>
            <a:srgbClr val="F0B3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8" name="Freeform 204"/>
          <p:cNvSpPr>
            <a:spLocks/>
          </p:cNvSpPr>
          <p:nvPr/>
        </p:nvSpPr>
        <p:spPr bwMode="auto">
          <a:xfrm>
            <a:off x="8874126" y="2039938"/>
            <a:ext cx="136525" cy="522288"/>
          </a:xfrm>
          <a:custGeom>
            <a:avLst/>
            <a:gdLst>
              <a:gd name="T0" fmla="*/ 14 w 50"/>
              <a:gd name="T1" fmla="*/ 15 h 190"/>
              <a:gd name="T2" fmla="*/ 18 w 50"/>
              <a:gd name="T3" fmla="*/ 18 h 190"/>
              <a:gd name="T4" fmla="*/ 30 w 50"/>
              <a:gd name="T5" fmla="*/ 19 h 190"/>
              <a:gd name="T6" fmla="*/ 46 w 50"/>
              <a:gd name="T7" fmla="*/ 3 h 190"/>
              <a:gd name="T8" fmla="*/ 50 w 50"/>
              <a:gd name="T9" fmla="*/ 0 h 190"/>
              <a:gd name="T10" fmla="*/ 41 w 50"/>
              <a:gd name="T11" fmla="*/ 31 h 190"/>
              <a:gd name="T12" fmla="*/ 34 w 50"/>
              <a:gd name="T13" fmla="*/ 61 h 190"/>
              <a:gd name="T14" fmla="*/ 28 w 50"/>
              <a:gd name="T15" fmla="*/ 99 h 190"/>
              <a:gd name="T16" fmla="*/ 29 w 50"/>
              <a:gd name="T17" fmla="*/ 153 h 190"/>
              <a:gd name="T18" fmla="*/ 49 w 50"/>
              <a:gd name="T19" fmla="*/ 188 h 190"/>
              <a:gd name="T20" fmla="*/ 48 w 50"/>
              <a:gd name="T21" fmla="*/ 190 h 190"/>
              <a:gd name="T22" fmla="*/ 12 w 50"/>
              <a:gd name="T23" fmla="*/ 165 h 190"/>
              <a:gd name="T24" fmla="*/ 8 w 50"/>
              <a:gd name="T25" fmla="*/ 161 h 190"/>
              <a:gd name="T26" fmla="*/ 9 w 50"/>
              <a:gd name="T27" fmla="*/ 157 h 190"/>
              <a:gd name="T28" fmla="*/ 1 w 50"/>
              <a:gd name="T29" fmla="*/ 109 h 190"/>
              <a:gd name="T30" fmla="*/ 5 w 50"/>
              <a:gd name="T31" fmla="*/ 58 h 190"/>
              <a:gd name="T32" fmla="*/ 14 w 50"/>
              <a:gd name="T33" fmla="*/ 15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0" h="190">
                <a:moveTo>
                  <a:pt x="14" y="15"/>
                </a:moveTo>
                <a:cubicBezTo>
                  <a:pt x="15" y="15"/>
                  <a:pt x="17" y="16"/>
                  <a:pt x="18" y="18"/>
                </a:cubicBezTo>
                <a:cubicBezTo>
                  <a:pt x="21" y="21"/>
                  <a:pt x="27" y="22"/>
                  <a:pt x="30" y="19"/>
                </a:cubicBezTo>
                <a:cubicBezTo>
                  <a:pt x="36" y="13"/>
                  <a:pt x="41" y="8"/>
                  <a:pt x="46" y="3"/>
                </a:cubicBezTo>
                <a:cubicBezTo>
                  <a:pt x="47" y="2"/>
                  <a:pt x="48" y="1"/>
                  <a:pt x="50" y="0"/>
                </a:cubicBezTo>
                <a:cubicBezTo>
                  <a:pt x="47" y="10"/>
                  <a:pt x="44" y="21"/>
                  <a:pt x="41" y="31"/>
                </a:cubicBezTo>
                <a:cubicBezTo>
                  <a:pt x="39" y="41"/>
                  <a:pt x="36" y="51"/>
                  <a:pt x="34" y="61"/>
                </a:cubicBezTo>
                <a:cubicBezTo>
                  <a:pt x="31" y="74"/>
                  <a:pt x="29" y="86"/>
                  <a:pt x="28" y="99"/>
                </a:cubicBezTo>
                <a:cubicBezTo>
                  <a:pt x="26" y="117"/>
                  <a:pt x="25" y="135"/>
                  <a:pt x="29" y="153"/>
                </a:cubicBezTo>
                <a:cubicBezTo>
                  <a:pt x="32" y="167"/>
                  <a:pt x="37" y="179"/>
                  <a:pt x="49" y="188"/>
                </a:cubicBezTo>
                <a:cubicBezTo>
                  <a:pt x="50" y="189"/>
                  <a:pt x="48" y="189"/>
                  <a:pt x="48" y="190"/>
                </a:cubicBezTo>
                <a:cubicBezTo>
                  <a:pt x="31" y="188"/>
                  <a:pt x="20" y="179"/>
                  <a:pt x="12" y="165"/>
                </a:cubicBezTo>
                <a:cubicBezTo>
                  <a:pt x="11" y="163"/>
                  <a:pt x="10" y="161"/>
                  <a:pt x="8" y="161"/>
                </a:cubicBezTo>
                <a:cubicBezTo>
                  <a:pt x="9" y="159"/>
                  <a:pt x="9" y="158"/>
                  <a:pt x="9" y="157"/>
                </a:cubicBezTo>
                <a:cubicBezTo>
                  <a:pt x="2" y="142"/>
                  <a:pt x="1" y="125"/>
                  <a:pt x="1" y="109"/>
                </a:cubicBezTo>
                <a:cubicBezTo>
                  <a:pt x="0" y="92"/>
                  <a:pt x="2" y="75"/>
                  <a:pt x="5" y="58"/>
                </a:cubicBezTo>
                <a:cubicBezTo>
                  <a:pt x="7" y="43"/>
                  <a:pt x="10" y="29"/>
                  <a:pt x="14" y="15"/>
                </a:cubicBezTo>
                <a:close/>
              </a:path>
            </a:pathLst>
          </a:custGeom>
          <a:solidFill>
            <a:srgbClr val="F0B3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206"/>
          <p:cNvSpPr>
            <a:spLocks/>
          </p:cNvSpPr>
          <p:nvPr/>
        </p:nvSpPr>
        <p:spPr bwMode="auto">
          <a:xfrm>
            <a:off x="9925050" y="2424113"/>
            <a:ext cx="25400" cy="60325"/>
          </a:xfrm>
          <a:custGeom>
            <a:avLst/>
            <a:gdLst>
              <a:gd name="T0" fmla="*/ 2 w 9"/>
              <a:gd name="T1" fmla="*/ 22 h 22"/>
              <a:gd name="T2" fmla="*/ 4 w 9"/>
              <a:gd name="T3" fmla="*/ 14 h 22"/>
              <a:gd name="T4" fmla="*/ 9 w 9"/>
              <a:gd name="T5" fmla="*/ 0 h 22"/>
              <a:gd name="T6" fmla="*/ 5 w 9"/>
              <a:gd name="T7" fmla="*/ 14 h 22"/>
              <a:gd name="T8" fmla="*/ 5 w 9"/>
              <a:gd name="T9" fmla="*/ 20 h 22"/>
              <a:gd name="T10" fmla="*/ 2 w 9"/>
              <a:gd name="T1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22">
                <a:moveTo>
                  <a:pt x="2" y="22"/>
                </a:moveTo>
                <a:cubicBezTo>
                  <a:pt x="0" y="18"/>
                  <a:pt x="4" y="16"/>
                  <a:pt x="4" y="14"/>
                </a:cubicBezTo>
                <a:cubicBezTo>
                  <a:pt x="5" y="9"/>
                  <a:pt x="6" y="4"/>
                  <a:pt x="9" y="0"/>
                </a:cubicBezTo>
                <a:cubicBezTo>
                  <a:pt x="9" y="5"/>
                  <a:pt x="8" y="10"/>
                  <a:pt x="5" y="14"/>
                </a:cubicBezTo>
                <a:cubicBezTo>
                  <a:pt x="4" y="16"/>
                  <a:pt x="4" y="18"/>
                  <a:pt x="5" y="20"/>
                </a:cubicBezTo>
                <a:cubicBezTo>
                  <a:pt x="4" y="21"/>
                  <a:pt x="3" y="21"/>
                  <a:pt x="2" y="22"/>
                </a:cubicBezTo>
                <a:close/>
              </a:path>
            </a:pathLst>
          </a:custGeom>
          <a:solidFill>
            <a:srgbClr val="92B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207"/>
          <p:cNvSpPr>
            <a:spLocks/>
          </p:cNvSpPr>
          <p:nvPr/>
        </p:nvSpPr>
        <p:spPr bwMode="auto">
          <a:xfrm>
            <a:off x="9018588" y="765175"/>
            <a:ext cx="790575" cy="917575"/>
          </a:xfrm>
          <a:custGeom>
            <a:avLst/>
            <a:gdLst>
              <a:gd name="T0" fmla="*/ 8 w 288"/>
              <a:gd name="T1" fmla="*/ 141 h 334"/>
              <a:gd name="T2" fmla="*/ 28 w 288"/>
              <a:gd name="T3" fmla="*/ 142 h 334"/>
              <a:gd name="T4" fmla="*/ 28 w 288"/>
              <a:gd name="T5" fmla="*/ 128 h 334"/>
              <a:gd name="T6" fmla="*/ 27 w 288"/>
              <a:gd name="T7" fmla="*/ 104 h 334"/>
              <a:gd name="T8" fmla="*/ 35 w 288"/>
              <a:gd name="T9" fmla="*/ 86 h 334"/>
              <a:gd name="T10" fmla="*/ 78 w 288"/>
              <a:gd name="T11" fmla="*/ 54 h 334"/>
              <a:gd name="T12" fmla="*/ 144 w 288"/>
              <a:gd name="T13" fmla="*/ 24 h 334"/>
              <a:gd name="T14" fmla="*/ 207 w 288"/>
              <a:gd name="T15" fmla="*/ 1 h 334"/>
              <a:gd name="T16" fmla="*/ 214 w 288"/>
              <a:gd name="T17" fmla="*/ 5 h 334"/>
              <a:gd name="T18" fmla="*/ 232 w 288"/>
              <a:gd name="T19" fmla="*/ 36 h 334"/>
              <a:gd name="T20" fmla="*/ 257 w 288"/>
              <a:gd name="T21" fmla="*/ 116 h 334"/>
              <a:gd name="T22" fmla="*/ 261 w 288"/>
              <a:gd name="T23" fmla="*/ 138 h 334"/>
              <a:gd name="T24" fmla="*/ 263 w 288"/>
              <a:gd name="T25" fmla="*/ 140 h 334"/>
              <a:gd name="T26" fmla="*/ 277 w 288"/>
              <a:gd name="T27" fmla="*/ 141 h 334"/>
              <a:gd name="T28" fmla="*/ 287 w 288"/>
              <a:gd name="T29" fmla="*/ 159 h 334"/>
              <a:gd name="T30" fmla="*/ 286 w 288"/>
              <a:gd name="T31" fmla="*/ 164 h 334"/>
              <a:gd name="T32" fmla="*/ 277 w 288"/>
              <a:gd name="T33" fmla="*/ 167 h 334"/>
              <a:gd name="T34" fmla="*/ 257 w 288"/>
              <a:gd name="T35" fmla="*/ 174 h 334"/>
              <a:gd name="T36" fmla="*/ 230 w 288"/>
              <a:gd name="T37" fmla="*/ 192 h 334"/>
              <a:gd name="T38" fmla="*/ 216 w 288"/>
              <a:gd name="T39" fmla="*/ 205 h 334"/>
              <a:gd name="T40" fmla="*/ 183 w 288"/>
              <a:gd name="T41" fmla="*/ 256 h 334"/>
              <a:gd name="T42" fmla="*/ 180 w 288"/>
              <a:gd name="T43" fmla="*/ 272 h 334"/>
              <a:gd name="T44" fmla="*/ 183 w 288"/>
              <a:gd name="T45" fmla="*/ 280 h 334"/>
              <a:gd name="T46" fmla="*/ 181 w 288"/>
              <a:gd name="T47" fmla="*/ 288 h 334"/>
              <a:gd name="T48" fmla="*/ 174 w 288"/>
              <a:gd name="T49" fmla="*/ 301 h 334"/>
              <a:gd name="T50" fmla="*/ 174 w 288"/>
              <a:gd name="T51" fmla="*/ 327 h 334"/>
              <a:gd name="T52" fmla="*/ 173 w 288"/>
              <a:gd name="T53" fmla="*/ 334 h 334"/>
              <a:gd name="T54" fmla="*/ 170 w 288"/>
              <a:gd name="T55" fmla="*/ 330 h 334"/>
              <a:gd name="T56" fmla="*/ 170 w 288"/>
              <a:gd name="T57" fmla="*/ 313 h 334"/>
              <a:gd name="T58" fmla="*/ 170 w 288"/>
              <a:gd name="T59" fmla="*/ 299 h 334"/>
              <a:gd name="T60" fmla="*/ 165 w 288"/>
              <a:gd name="T61" fmla="*/ 296 h 334"/>
              <a:gd name="T62" fmla="*/ 157 w 288"/>
              <a:gd name="T63" fmla="*/ 299 h 334"/>
              <a:gd name="T64" fmla="*/ 130 w 288"/>
              <a:gd name="T65" fmla="*/ 298 h 334"/>
              <a:gd name="T66" fmla="*/ 119 w 288"/>
              <a:gd name="T67" fmla="*/ 294 h 334"/>
              <a:gd name="T68" fmla="*/ 114 w 288"/>
              <a:gd name="T69" fmla="*/ 291 h 334"/>
              <a:gd name="T70" fmla="*/ 113 w 288"/>
              <a:gd name="T71" fmla="*/ 291 h 334"/>
              <a:gd name="T72" fmla="*/ 106 w 288"/>
              <a:gd name="T73" fmla="*/ 287 h 334"/>
              <a:gd name="T74" fmla="*/ 105 w 288"/>
              <a:gd name="T75" fmla="*/ 286 h 334"/>
              <a:gd name="T76" fmla="*/ 104 w 288"/>
              <a:gd name="T77" fmla="*/ 279 h 334"/>
              <a:gd name="T78" fmla="*/ 103 w 288"/>
              <a:gd name="T79" fmla="*/ 255 h 334"/>
              <a:gd name="T80" fmla="*/ 92 w 288"/>
              <a:gd name="T81" fmla="*/ 224 h 334"/>
              <a:gd name="T82" fmla="*/ 65 w 288"/>
              <a:gd name="T83" fmla="*/ 185 h 334"/>
              <a:gd name="T84" fmla="*/ 22 w 288"/>
              <a:gd name="T85" fmla="*/ 162 h 334"/>
              <a:gd name="T86" fmla="*/ 6 w 288"/>
              <a:gd name="T87" fmla="*/ 161 h 334"/>
              <a:gd name="T88" fmla="*/ 0 w 288"/>
              <a:gd name="T89" fmla="*/ 155 h 334"/>
              <a:gd name="T90" fmla="*/ 8 w 288"/>
              <a:gd name="T91" fmla="*/ 141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88" h="334">
                <a:moveTo>
                  <a:pt x="8" y="141"/>
                </a:moveTo>
                <a:cubicBezTo>
                  <a:pt x="15" y="139"/>
                  <a:pt x="21" y="139"/>
                  <a:pt x="28" y="142"/>
                </a:cubicBezTo>
                <a:cubicBezTo>
                  <a:pt x="28" y="137"/>
                  <a:pt x="29" y="133"/>
                  <a:pt x="28" y="128"/>
                </a:cubicBezTo>
                <a:cubicBezTo>
                  <a:pt x="28" y="120"/>
                  <a:pt x="28" y="112"/>
                  <a:pt x="27" y="104"/>
                </a:cubicBezTo>
                <a:cubicBezTo>
                  <a:pt x="27" y="96"/>
                  <a:pt x="30" y="91"/>
                  <a:pt x="35" y="86"/>
                </a:cubicBezTo>
                <a:cubicBezTo>
                  <a:pt x="47" y="72"/>
                  <a:pt x="63" y="63"/>
                  <a:pt x="78" y="54"/>
                </a:cubicBezTo>
                <a:cubicBezTo>
                  <a:pt x="100" y="43"/>
                  <a:pt x="122" y="33"/>
                  <a:pt x="144" y="24"/>
                </a:cubicBezTo>
                <a:cubicBezTo>
                  <a:pt x="165" y="16"/>
                  <a:pt x="186" y="8"/>
                  <a:pt x="207" y="1"/>
                </a:cubicBezTo>
                <a:cubicBezTo>
                  <a:pt x="211" y="0"/>
                  <a:pt x="212" y="3"/>
                  <a:pt x="214" y="5"/>
                </a:cubicBezTo>
                <a:cubicBezTo>
                  <a:pt x="221" y="14"/>
                  <a:pt x="227" y="25"/>
                  <a:pt x="232" y="36"/>
                </a:cubicBezTo>
                <a:cubicBezTo>
                  <a:pt x="244" y="61"/>
                  <a:pt x="251" y="89"/>
                  <a:pt x="257" y="116"/>
                </a:cubicBezTo>
                <a:cubicBezTo>
                  <a:pt x="258" y="123"/>
                  <a:pt x="259" y="131"/>
                  <a:pt x="261" y="138"/>
                </a:cubicBezTo>
                <a:cubicBezTo>
                  <a:pt x="261" y="140"/>
                  <a:pt x="261" y="140"/>
                  <a:pt x="263" y="140"/>
                </a:cubicBezTo>
                <a:cubicBezTo>
                  <a:pt x="268" y="139"/>
                  <a:pt x="273" y="139"/>
                  <a:pt x="277" y="141"/>
                </a:cubicBezTo>
                <a:cubicBezTo>
                  <a:pt x="283" y="145"/>
                  <a:pt x="288" y="151"/>
                  <a:pt x="287" y="159"/>
                </a:cubicBezTo>
                <a:cubicBezTo>
                  <a:pt x="287" y="161"/>
                  <a:pt x="286" y="162"/>
                  <a:pt x="286" y="164"/>
                </a:cubicBezTo>
                <a:cubicBezTo>
                  <a:pt x="283" y="167"/>
                  <a:pt x="280" y="167"/>
                  <a:pt x="277" y="167"/>
                </a:cubicBezTo>
                <a:cubicBezTo>
                  <a:pt x="270" y="167"/>
                  <a:pt x="263" y="171"/>
                  <a:pt x="257" y="174"/>
                </a:cubicBezTo>
                <a:cubicBezTo>
                  <a:pt x="247" y="178"/>
                  <a:pt x="238" y="185"/>
                  <a:pt x="230" y="192"/>
                </a:cubicBezTo>
                <a:cubicBezTo>
                  <a:pt x="225" y="196"/>
                  <a:pt x="221" y="200"/>
                  <a:pt x="216" y="205"/>
                </a:cubicBezTo>
                <a:cubicBezTo>
                  <a:pt x="202" y="220"/>
                  <a:pt x="191" y="237"/>
                  <a:pt x="183" y="256"/>
                </a:cubicBezTo>
                <a:cubicBezTo>
                  <a:pt x="181" y="261"/>
                  <a:pt x="180" y="267"/>
                  <a:pt x="180" y="272"/>
                </a:cubicBezTo>
                <a:cubicBezTo>
                  <a:pt x="180" y="275"/>
                  <a:pt x="181" y="278"/>
                  <a:pt x="183" y="280"/>
                </a:cubicBezTo>
                <a:cubicBezTo>
                  <a:pt x="185" y="283"/>
                  <a:pt x="185" y="286"/>
                  <a:pt x="181" y="288"/>
                </a:cubicBezTo>
                <a:cubicBezTo>
                  <a:pt x="175" y="290"/>
                  <a:pt x="173" y="294"/>
                  <a:pt x="174" y="301"/>
                </a:cubicBezTo>
                <a:cubicBezTo>
                  <a:pt x="174" y="309"/>
                  <a:pt x="174" y="318"/>
                  <a:pt x="174" y="327"/>
                </a:cubicBezTo>
                <a:cubicBezTo>
                  <a:pt x="174" y="329"/>
                  <a:pt x="174" y="332"/>
                  <a:pt x="173" y="334"/>
                </a:cubicBezTo>
                <a:cubicBezTo>
                  <a:pt x="170" y="334"/>
                  <a:pt x="170" y="331"/>
                  <a:pt x="170" y="330"/>
                </a:cubicBezTo>
                <a:cubicBezTo>
                  <a:pt x="170" y="324"/>
                  <a:pt x="170" y="318"/>
                  <a:pt x="170" y="313"/>
                </a:cubicBezTo>
                <a:cubicBezTo>
                  <a:pt x="170" y="308"/>
                  <a:pt x="170" y="304"/>
                  <a:pt x="170" y="299"/>
                </a:cubicBezTo>
                <a:cubicBezTo>
                  <a:pt x="170" y="295"/>
                  <a:pt x="169" y="294"/>
                  <a:pt x="165" y="296"/>
                </a:cubicBezTo>
                <a:cubicBezTo>
                  <a:pt x="162" y="297"/>
                  <a:pt x="159" y="298"/>
                  <a:pt x="157" y="299"/>
                </a:cubicBezTo>
                <a:cubicBezTo>
                  <a:pt x="147" y="305"/>
                  <a:pt x="139" y="302"/>
                  <a:pt x="130" y="298"/>
                </a:cubicBezTo>
                <a:cubicBezTo>
                  <a:pt x="126" y="296"/>
                  <a:pt x="123" y="295"/>
                  <a:pt x="119" y="294"/>
                </a:cubicBezTo>
                <a:cubicBezTo>
                  <a:pt x="117" y="294"/>
                  <a:pt x="116" y="292"/>
                  <a:pt x="114" y="291"/>
                </a:cubicBezTo>
                <a:cubicBezTo>
                  <a:pt x="114" y="291"/>
                  <a:pt x="114" y="291"/>
                  <a:pt x="113" y="291"/>
                </a:cubicBezTo>
                <a:cubicBezTo>
                  <a:pt x="111" y="288"/>
                  <a:pt x="109" y="288"/>
                  <a:pt x="106" y="287"/>
                </a:cubicBezTo>
                <a:cubicBezTo>
                  <a:pt x="105" y="287"/>
                  <a:pt x="105" y="286"/>
                  <a:pt x="105" y="286"/>
                </a:cubicBezTo>
                <a:cubicBezTo>
                  <a:pt x="103" y="284"/>
                  <a:pt x="104" y="281"/>
                  <a:pt x="104" y="279"/>
                </a:cubicBezTo>
                <a:cubicBezTo>
                  <a:pt x="107" y="271"/>
                  <a:pt x="107" y="263"/>
                  <a:pt x="103" y="255"/>
                </a:cubicBezTo>
                <a:cubicBezTo>
                  <a:pt x="99" y="245"/>
                  <a:pt x="96" y="235"/>
                  <a:pt x="92" y="224"/>
                </a:cubicBezTo>
                <a:cubicBezTo>
                  <a:pt x="86" y="209"/>
                  <a:pt x="77" y="196"/>
                  <a:pt x="65" y="185"/>
                </a:cubicBezTo>
                <a:cubicBezTo>
                  <a:pt x="52" y="174"/>
                  <a:pt x="38" y="166"/>
                  <a:pt x="22" y="162"/>
                </a:cubicBezTo>
                <a:cubicBezTo>
                  <a:pt x="17" y="161"/>
                  <a:pt x="11" y="161"/>
                  <a:pt x="6" y="161"/>
                </a:cubicBezTo>
                <a:cubicBezTo>
                  <a:pt x="0" y="161"/>
                  <a:pt x="0" y="160"/>
                  <a:pt x="0" y="155"/>
                </a:cubicBezTo>
                <a:cubicBezTo>
                  <a:pt x="0" y="149"/>
                  <a:pt x="4" y="145"/>
                  <a:pt x="8" y="141"/>
                </a:cubicBezTo>
                <a:close/>
              </a:path>
            </a:pathLst>
          </a:custGeom>
          <a:solidFill>
            <a:srgbClr val="F8CC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208"/>
          <p:cNvSpPr>
            <a:spLocks/>
          </p:cNvSpPr>
          <p:nvPr/>
        </p:nvSpPr>
        <p:spPr bwMode="auto">
          <a:xfrm>
            <a:off x="9504363" y="1216025"/>
            <a:ext cx="396875" cy="357188"/>
          </a:xfrm>
          <a:custGeom>
            <a:avLst/>
            <a:gdLst>
              <a:gd name="T0" fmla="*/ 5 w 144"/>
              <a:gd name="T1" fmla="*/ 123 h 130"/>
              <a:gd name="T2" fmla="*/ 5 w 144"/>
              <a:gd name="T3" fmla="*/ 117 h 130"/>
              <a:gd name="T4" fmla="*/ 2 w 144"/>
              <a:gd name="T5" fmla="*/ 101 h 130"/>
              <a:gd name="T6" fmla="*/ 15 w 144"/>
              <a:gd name="T7" fmla="*/ 72 h 130"/>
              <a:gd name="T8" fmla="*/ 51 w 144"/>
              <a:gd name="T9" fmla="*/ 28 h 130"/>
              <a:gd name="T10" fmla="*/ 73 w 144"/>
              <a:gd name="T11" fmla="*/ 12 h 130"/>
              <a:gd name="T12" fmla="*/ 105 w 144"/>
              <a:gd name="T13" fmla="*/ 1 h 130"/>
              <a:gd name="T14" fmla="*/ 109 w 144"/>
              <a:gd name="T15" fmla="*/ 0 h 130"/>
              <a:gd name="T16" fmla="*/ 114 w 144"/>
              <a:gd name="T17" fmla="*/ 2 h 130"/>
              <a:gd name="T18" fmla="*/ 141 w 144"/>
              <a:gd name="T19" fmla="*/ 15 h 130"/>
              <a:gd name="T20" fmla="*/ 143 w 144"/>
              <a:gd name="T21" fmla="*/ 23 h 130"/>
              <a:gd name="T22" fmla="*/ 135 w 144"/>
              <a:gd name="T23" fmla="*/ 24 h 130"/>
              <a:gd name="T24" fmla="*/ 126 w 144"/>
              <a:gd name="T25" fmla="*/ 21 h 130"/>
              <a:gd name="T26" fmla="*/ 116 w 144"/>
              <a:gd name="T27" fmla="*/ 20 h 130"/>
              <a:gd name="T28" fmla="*/ 124 w 144"/>
              <a:gd name="T29" fmla="*/ 29 h 130"/>
              <a:gd name="T30" fmla="*/ 126 w 144"/>
              <a:gd name="T31" fmla="*/ 58 h 130"/>
              <a:gd name="T32" fmla="*/ 120 w 144"/>
              <a:gd name="T33" fmla="*/ 62 h 130"/>
              <a:gd name="T34" fmla="*/ 115 w 144"/>
              <a:gd name="T35" fmla="*/ 57 h 130"/>
              <a:gd name="T36" fmla="*/ 112 w 144"/>
              <a:gd name="T37" fmla="*/ 42 h 130"/>
              <a:gd name="T38" fmla="*/ 101 w 144"/>
              <a:gd name="T39" fmla="*/ 32 h 130"/>
              <a:gd name="T40" fmla="*/ 70 w 144"/>
              <a:gd name="T41" fmla="*/ 31 h 130"/>
              <a:gd name="T42" fmla="*/ 52 w 144"/>
              <a:gd name="T43" fmla="*/ 50 h 130"/>
              <a:gd name="T44" fmla="*/ 35 w 144"/>
              <a:gd name="T45" fmla="*/ 82 h 130"/>
              <a:gd name="T46" fmla="*/ 24 w 144"/>
              <a:gd name="T47" fmla="*/ 103 h 130"/>
              <a:gd name="T48" fmla="*/ 20 w 144"/>
              <a:gd name="T49" fmla="*/ 113 h 130"/>
              <a:gd name="T50" fmla="*/ 17 w 144"/>
              <a:gd name="T51" fmla="*/ 130 h 130"/>
              <a:gd name="T52" fmla="*/ 15 w 144"/>
              <a:gd name="T53" fmla="*/ 127 h 130"/>
              <a:gd name="T54" fmla="*/ 8 w 144"/>
              <a:gd name="T55" fmla="*/ 123 h 130"/>
              <a:gd name="T56" fmla="*/ 5 w 144"/>
              <a:gd name="T57" fmla="*/ 123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44" h="130">
                <a:moveTo>
                  <a:pt x="5" y="123"/>
                </a:moveTo>
                <a:cubicBezTo>
                  <a:pt x="6" y="121"/>
                  <a:pt x="7" y="119"/>
                  <a:pt x="5" y="117"/>
                </a:cubicBezTo>
                <a:cubicBezTo>
                  <a:pt x="0" y="112"/>
                  <a:pt x="1" y="106"/>
                  <a:pt x="2" y="101"/>
                </a:cubicBezTo>
                <a:cubicBezTo>
                  <a:pt x="4" y="91"/>
                  <a:pt x="10" y="81"/>
                  <a:pt x="15" y="72"/>
                </a:cubicBezTo>
                <a:cubicBezTo>
                  <a:pt x="25" y="55"/>
                  <a:pt x="37" y="40"/>
                  <a:pt x="51" y="28"/>
                </a:cubicBezTo>
                <a:cubicBezTo>
                  <a:pt x="58" y="22"/>
                  <a:pt x="65" y="16"/>
                  <a:pt x="73" y="12"/>
                </a:cubicBezTo>
                <a:cubicBezTo>
                  <a:pt x="83" y="7"/>
                  <a:pt x="93" y="1"/>
                  <a:pt x="105" y="1"/>
                </a:cubicBezTo>
                <a:cubicBezTo>
                  <a:pt x="106" y="1"/>
                  <a:pt x="108" y="1"/>
                  <a:pt x="109" y="0"/>
                </a:cubicBezTo>
                <a:cubicBezTo>
                  <a:pt x="110" y="2"/>
                  <a:pt x="112" y="2"/>
                  <a:pt x="114" y="2"/>
                </a:cubicBezTo>
                <a:cubicBezTo>
                  <a:pt x="124" y="2"/>
                  <a:pt x="133" y="7"/>
                  <a:pt x="141" y="15"/>
                </a:cubicBezTo>
                <a:cubicBezTo>
                  <a:pt x="143" y="17"/>
                  <a:pt x="144" y="20"/>
                  <a:pt x="143" y="23"/>
                </a:cubicBezTo>
                <a:cubicBezTo>
                  <a:pt x="141" y="26"/>
                  <a:pt x="138" y="25"/>
                  <a:pt x="135" y="24"/>
                </a:cubicBezTo>
                <a:cubicBezTo>
                  <a:pt x="131" y="24"/>
                  <a:pt x="129" y="22"/>
                  <a:pt x="126" y="21"/>
                </a:cubicBezTo>
                <a:cubicBezTo>
                  <a:pt x="122" y="20"/>
                  <a:pt x="119" y="19"/>
                  <a:pt x="116" y="20"/>
                </a:cubicBezTo>
                <a:cubicBezTo>
                  <a:pt x="118" y="24"/>
                  <a:pt x="122" y="26"/>
                  <a:pt x="124" y="29"/>
                </a:cubicBezTo>
                <a:cubicBezTo>
                  <a:pt x="131" y="37"/>
                  <a:pt x="132" y="49"/>
                  <a:pt x="126" y="58"/>
                </a:cubicBezTo>
                <a:cubicBezTo>
                  <a:pt x="124" y="60"/>
                  <a:pt x="123" y="63"/>
                  <a:pt x="120" y="62"/>
                </a:cubicBezTo>
                <a:cubicBezTo>
                  <a:pt x="117" y="62"/>
                  <a:pt x="116" y="59"/>
                  <a:pt x="115" y="57"/>
                </a:cubicBezTo>
                <a:cubicBezTo>
                  <a:pt x="113" y="52"/>
                  <a:pt x="113" y="47"/>
                  <a:pt x="112" y="42"/>
                </a:cubicBezTo>
                <a:cubicBezTo>
                  <a:pt x="110" y="36"/>
                  <a:pt x="107" y="32"/>
                  <a:pt x="101" y="32"/>
                </a:cubicBezTo>
                <a:cubicBezTo>
                  <a:pt x="91" y="25"/>
                  <a:pt x="81" y="27"/>
                  <a:pt x="70" y="31"/>
                </a:cubicBezTo>
                <a:cubicBezTo>
                  <a:pt x="60" y="34"/>
                  <a:pt x="57" y="43"/>
                  <a:pt x="52" y="50"/>
                </a:cubicBezTo>
                <a:cubicBezTo>
                  <a:pt x="46" y="61"/>
                  <a:pt x="40" y="72"/>
                  <a:pt x="35" y="82"/>
                </a:cubicBezTo>
                <a:cubicBezTo>
                  <a:pt x="31" y="89"/>
                  <a:pt x="27" y="96"/>
                  <a:pt x="24" y="103"/>
                </a:cubicBezTo>
                <a:cubicBezTo>
                  <a:pt x="23" y="107"/>
                  <a:pt x="21" y="110"/>
                  <a:pt x="20" y="113"/>
                </a:cubicBezTo>
                <a:cubicBezTo>
                  <a:pt x="16" y="118"/>
                  <a:pt x="17" y="124"/>
                  <a:pt x="17" y="130"/>
                </a:cubicBezTo>
                <a:cubicBezTo>
                  <a:pt x="15" y="130"/>
                  <a:pt x="15" y="128"/>
                  <a:pt x="15" y="127"/>
                </a:cubicBezTo>
                <a:cubicBezTo>
                  <a:pt x="14" y="123"/>
                  <a:pt x="13" y="122"/>
                  <a:pt x="8" y="123"/>
                </a:cubicBezTo>
                <a:cubicBezTo>
                  <a:pt x="7" y="123"/>
                  <a:pt x="6" y="123"/>
                  <a:pt x="5" y="123"/>
                </a:cubicBezTo>
                <a:close/>
              </a:path>
            </a:pathLst>
          </a:custGeom>
          <a:solidFill>
            <a:srgbClr val="C7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209"/>
          <p:cNvSpPr>
            <a:spLocks/>
          </p:cNvSpPr>
          <p:nvPr/>
        </p:nvSpPr>
        <p:spPr bwMode="auto">
          <a:xfrm>
            <a:off x="9845675" y="962025"/>
            <a:ext cx="93663" cy="100013"/>
          </a:xfrm>
          <a:custGeom>
            <a:avLst/>
            <a:gdLst>
              <a:gd name="T0" fmla="*/ 16 w 34"/>
              <a:gd name="T1" fmla="*/ 1 h 36"/>
              <a:gd name="T2" fmla="*/ 34 w 34"/>
              <a:gd name="T3" fmla="*/ 18 h 36"/>
              <a:gd name="T4" fmla="*/ 16 w 34"/>
              <a:gd name="T5" fmla="*/ 35 h 36"/>
              <a:gd name="T6" fmla="*/ 0 w 34"/>
              <a:gd name="T7" fmla="*/ 18 h 36"/>
              <a:gd name="T8" fmla="*/ 16 w 34"/>
              <a:gd name="T9" fmla="*/ 1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6">
                <a:moveTo>
                  <a:pt x="16" y="1"/>
                </a:moveTo>
                <a:cubicBezTo>
                  <a:pt x="27" y="0"/>
                  <a:pt x="34" y="10"/>
                  <a:pt x="34" y="18"/>
                </a:cubicBezTo>
                <a:cubicBezTo>
                  <a:pt x="34" y="27"/>
                  <a:pt x="25" y="36"/>
                  <a:pt x="16" y="35"/>
                </a:cubicBezTo>
                <a:cubicBezTo>
                  <a:pt x="8" y="35"/>
                  <a:pt x="0" y="27"/>
                  <a:pt x="0" y="18"/>
                </a:cubicBezTo>
                <a:cubicBezTo>
                  <a:pt x="0" y="8"/>
                  <a:pt x="7" y="1"/>
                  <a:pt x="16" y="1"/>
                </a:cubicBezTo>
                <a:close/>
              </a:path>
            </a:pathLst>
          </a:custGeom>
          <a:solidFill>
            <a:srgbClr val="40BA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210"/>
          <p:cNvSpPr>
            <a:spLocks/>
          </p:cNvSpPr>
          <p:nvPr/>
        </p:nvSpPr>
        <p:spPr bwMode="auto">
          <a:xfrm>
            <a:off x="9894888" y="1358900"/>
            <a:ext cx="57150" cy="131763"/>
          </a:xfrm>
          <a:custGeom>
            <a:avLst/>
            <a:gdLst>
              <a:gd name="T0" fmla="*/ 0 w 21"/>
              <a:gd name="T1" fmla="*/ 23 h 48"/>
              <a:gd name="T2" fmla="*/ 2 w 21"/>
              <a:gd name="T3" fmla="*/ 2 h 48"/>
              <a:gd name="T4" fmla="*/ 5 w 21"/>
              <a:gd name="T5" fmla="*/ 1 h 48"/>
              <a:gd name="T6" fmla="*/ 20 w 21"/>
              <a:gd name="T7" fmla="*/ 37 h 48"/>
              <a:gd name="T8" fmla="*/ 14 w 21"/>
              <a:gd name="T9" fmla="*/ 45 h 48"/>
              <a:gd name="T10" fmla="*/ 2 w 21"/>
              <a:gd name="T11" fmla="*/ 40 h 48"/>
              <a:gd name="T12" fmla="*/ 0 w 21"/>
              <a:gd name="T13" fmla="*/ 2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48">
                <a:moveTo>
                  <a:pt x="0" y="23"/>
                </a:moveTo>
                <a:cubicBezTo>
                  <a:pt x="0" y="16"/>
                  <a:pt x="2" y="9"/>
                  <a:pt x="2" y="2"/>
                </a:cubicBezTo>
                <a:cubicBezTo>
                  <a:pt x="2" y="0"/>
                  <a:pt x="3" y="0"/>
                  <a:pt x="5" y="1"/>
                </a:cubicBezTo>
                <a:cubicBezTo>
                  <a:pt x="15" y="11"/>
                  <a:pt x="21" y="22"/>
                  <a:pt x="20" y="37"/>
                </a:cubicBezTo>
                <a:cubicBezTo>
                  <a:pt x="19" y="40"/>
                  <a:pt x="17" y="43"/>
                  <a:pt x="14" y="45"/>
                </a:cubicBezTo>
                <a:cubicBezTo>
                  <a:pt x="9" y="48"/>
                  <a:pt x="4" y="46"/>
                  <a:pt x="2" y="40"/>
                </a:cubicBezTo>
                <a:cubicBezTo>
                  <a:pt x="1" y="34"/>
                  <a:pt x="0" y="29"/>
                  <a:pt x="0" y="23"/>
                </a:cubicBezTo>
                <a:close/>
              </a:path>
            </a:pathLst>
          </a:custGeom>
          <a:solidFill>
            <a:srgbClr val="C4E4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211"/>
          <p:cNvSpPr>
            <a:spLocks/>
          </p:cNvSpPr>
          <p:nvPr/>
        </p:nvSpPr>
        <p:spPr bwMode="auto">
          <a:xfrm>
            <a:off x="9771063" y="942975"/>
            <a:ext cx="52388" cy="160338"/>
          </a:xfrm>
          <a:custGeom>
            <a:avLst/>
            <a:gdLst>
              <a:gd name="T0" fmla="*/ 7 w 19"/>
              <a:gd name="T1" fmla="*/ 58 h 58"/>
              <a:gd name="T2" fmla="*/ 4 w 19"/>
              <a:gd name="T3" fmla="*/ 49 h 58"/>
              <a:gd name="T4" fmla="*/ 4 w 19"/>
              <a:gd name="T5" fmla="*/ 38 h 58"/>
              <a:gd name="T6" fmla="*/ 3 w 19"/>
              <a:gd name="T7" fmla="*/ 29 h 58"/>
              <a:gd name="T8" fmla="*/ 6 w 19"/>
              <a:gd name="T9" fmla="*/ 13 h 58"/>
              <a:gd name="T10" fmla="*/ 18 w 19"/>
              <a:gd name="T11" fmla="*/ 0 h 58"/>
              <a:gd name="T12" fmla="*/ 16 w 19"/>
              <a:gd name="T13" fmla="*/ 9 h 58"/>
              <a:gd name="T14" fmla="*/ 10 w 19"/>
              <a:gd name="T15" fmla="*/ 16 h 58"/>
              <a:gd name="T16" fmla="*/ 9 w 19"/>
              <a:gd name="T17" fmla="*/ 28 h 58"/>
              <a:gd name="T18" fmla="*/ 9 w 19"/>
              <a:gd name="T19" fmla="*/ 40 h 58"/>
              <a:gd name="T20" fmla="*/ 10 w 19"/>
              <a:gd name="T21" fmla="*/ 48 h 58"/>
              <a:gd name="T22" fmla="*/ 7 w 19"/>
              <a:gd name="T23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" h="58">
                <a:moveTo>
                  <a:pt x="7" y="58"/>
                </a:moveTo>
                <a:cubicBezTo>
                  <a:pt x="8" y="55"/>
                  <a:pt x="7" y="52"/>
                  <a:pt x="4" y="49"/>
                </a:cubicBezTo>
                <a:cubicBezTo>
                  <a:pt x="2" y="46"/>
                  <a:pt x="3" y="42"/>
                  <a:pt x="4" y="38"/>
                </a:cubicBezTo>
                <a:cubicBezTo>
                  <a:pt x="6" y="35"/>
                  <a:pt x="5" y="32"/>
                  <a:pt x="3" y="29"/>
                </a:cubicBezTo>
                <a:cubicBezTo>
                  <a:pt x="0" y="23"/>
                  <a:pt x="1" y="17"/>
                  <a:pt x="6" y="13"/>
                </a:cubicBezTo>
                <a:cubicBezTo>
                  <a:pt x="10" y="9"/>
                  <a:pt x="14" y="5"/>
                  <a:pt x="18" y="0"/>
                </a:cubicBezTo>
                <a:cubicBezTo>
                  <a:pt x="19" y="3"/>
                  <a:pt x="17" y="6"/>
                  <a:pt x="16" y="9"/>
                </a:cubicBezTo>
                <a:cubicBezTo>
                  <a:pt x="15" y="12"/>
                  <a:pt x="12" y="14"/>
                  <a:pt x="10" y="16"/>
                </a:cubicBezTo>
                <a:cubicBezTo>
                  <a:pt x="6" y="21"/>
                  <a:pt x="6" y="23"/>
                  <a:pt x="9" y="28"/>
                </a:cubicBezTo>
                <a:cubicBezTo>
                  <a:pt x="11" y="32"/>
                  <a:pt x="12" y="36"/>
                  <a:pt x="9" y="40"/>
                </a:cubicBezTo>
                <a:cubicBezTo>
                  <a:pt x="8" y="43"/>
                  <a:pt x="9" y="45"/>
                  <a:pt x="10" y="48"/>
                </a:cubicBezTo>
                <a:cubicBezTo>
                  <a:pt x="8" y="51"/>
                  <a:pt x="10" y="55"/>
                  <a:pt x="7" y="58"/>
                </a:cubicBezTo>
                <a:close/>
              </a:path>
            </a:pathLst>
          </a:custGeom>
          <a:solidFill>
            <a:srgbClr val="CD5D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212"/>
          <p:cNvSpPr>
            <a:spLocks/>
          </p:cNvSpPr>
          <p:nvPr/>
        </p:nvSpPr>
        <p:spPr bwMode="auto">
          <a:xfrm>
            <a:off x="9782175" y="968375"/>
            <a:ext cx="36513" cy="106363"/>
          </a:xfrm>
          <a:custGeom>
            <a:avLst/>
            <a:gdLst>
              <a:gd name="T0" fmla="*/ 6 w 13"/>
              <a:gd name="T1" fmla="*/ 39 h 39"/>
              <a:gd name="T2" fmla="*/ 4 w 13"/>
              <a:gd name="T3" fmla="*/ 30 h 39"/>
              <a:gd name="T4" fmla="*/ 4 w 13"/>
              <a:gd name="T5" fmla="*/ 20 h 39"/>
              <a:gd name="T6" fmla="*/ 6 w 13"/>
              <a:gd name="T7" fmla="*/ 6 h 39"/>
              <a:gd name="T8" fmla="*/ 12 w 13"/>
              <a:gd name="T9" fmla="*/ 0 h 39"/>
              <a:gd name="T10" fmla="*/ 10 w 13"/>
              <a:gd name="T11" fmla="*/ 17 h 39"/>
              <a:gd name="T12" fmla="*/ 6 w 13"/>
              <a:gd name="T13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39">
                <a:moveTo>
                  <a:pt x="6" y="39"/>
                </a:moveTo>
                <a:cubicBezTo>
                  <a:pt x="2" y="37"/>
                  <a:pt x="3" y="33"/>
                  <a:pt x="4" y="30"/>
                </a:cubicBezTo>
                <a:cubicBezTo>
                  <a:pt x="6" y="27"/>
                  <a:pt x="6" y="24"/>
                  <a:pt x="4" y="20"/>
                </a:cubicBezTo>
                <a:cubicBezTo>
                  <a:pt x="0" y="14"/>
                  <a:pt x="1" y="11"/>
                  <a:pt x="6" y="6"/>
                </a:cubicBezTo>
                <a:cubicBezTo>
                  <a:pt x="8" y="4"/>
                  <a:pt x="10" y="2"/>
                  <a:pt x="12" y="0"/>
                </a:cubicBezTo>
                <a:cubicBezTo>
                  <a:pt x="13" y="6"/>
                  <a:pt x="11" y="11"/>
                  <a:pt x="10" y="17"/>
                </a:cubicBezTo>
                <a:cubicBezTo>
                  <a:pt x="9" y="24"/>
                  <a:pt x="8" y="32"/>
                  <a:pt x="6" y="39"/>
                </a:cubicBezTo>
                <a:close/>
              </a:path>
            </a:pathLst>
          </a:custGeom>
          <a:solidFill>
            <a:srgbClr val="C55E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13"/>
          <p:cNvSpPr>
            <a:spLocks/>
          </p:cNvSpPr>
          <p:nvPr/>
        </p:nvSpPr>
        <p:spPr bwMode="auto">
          <a:xfrm>
            <a:off x="9829800" y="1149350"/>
            <a:ext cx="68263" cy="38100"/>
          </a:xfrm>
          <a:custGeom>
            <a:avLst/>
            <a:gdLst>
              <a:gd name="T0" fmla="*/ 6 w 25"/>
              <a:gd name="T1" fmla="*/ 13 h 14"/>
              <a:gd name="T2" fmla="*/ 1 w 25"/>
              <a:gd name="T3" fmla="*/ 12 h 14"/>
              <a:gd name="T4" fmla="*/ 5 w 25"/>
              <a:gd name="T5" fmla="*/ 7 h 14"/>
              <a:gd name="T6" fmla="*/ 19 w 25"/>
              <a:gd name="T7" fmla="*/ 0 h 14"/>
              <a:gd name="T8" fmla="*/ 24 w 25"/>
              <a:gd name="T9" fmla="*/ 2 h 14"/>
              <a:gd name="T10" fmla="*/ 22 w 25"/>
              <a:gd name="T11" fmla="*/ 7 h 14"/>
              <a:gd name="T12" fmla="*/ 6 w 25"/>
              <a:gd name="T13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14">
                <a:moveTo>
                  <a:pt x="6" y="13"/>
                </a:moveTo>
                <a:cubicBezTo>
                  <a:pt x="5" y="12"/>
                  <a:pt x="1" y="14"/>
                  <a:pt x="1" y="12"/>
                </a:cubicBezTo>
                <a:cubicBezTo>
                  <a:pt x="0" y="10"/>
                  <a:pt x="3" y="9"/>
                  <a:pt x="5" y="7"/>
                </a:cubicBezTo>
                <a:cubicBezTo>
                  <a:pt x="9" y="4"/>
                  <a:pt x="13" y="0"/>
                  <a:pt x="19" y="0"/>
                </a:cubicBezTo>
                <a:cubicBezTo>
                  <a:pt x="21" y="0"/>
                  <a:pt x="23" y="0"/>
                  <a:pt x="24" y="2"/>
                </a:cubicBezTo>
                <a:cubicBezTo>
                  <a:pt x="25" y="4"/>
                  <a:pt x="24" y="6"/>
                  <a:pt x="22" y="7"/>
                </a:cubicBezTo>
                <a:cubicBezTo>
                  <a:pt x="18" y="11"/>
                  <a:pt x="13" y="13"/>
                  <a:pt x="6" y="13"/>
                </a:cubicBezTo>
                <a:close/>
              </a:path>
            </a:pathLst>
          </a:custGeom>
          <a:solidFill>
            <a:srgbClr val="C1E3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4"/>
          <p:cNvSpPr>
            <a:spLocks/>
          </p:cNvSpPr>
          <p:nvPr/>
        </p:nvSpPr>
        <p:spPr bwMode="auto">
          <a:xfrm>
            <a:off x="9928225" y="2108200"/>
            <a:ext cx="33338" cy="312738"/>
          </a:xfrm>
          <a:custGeom>
            <a:avLst/>
            <a:gdLst>
              <a:gd name="T0" fmla="*/ 8 w 12"/>
              <a:gd name="T1" fmla="*/ 114 h 114"/>
              <a:gd name="T2" fmla="*/ 9 w 12"/>
              <a:gd name="T3" fmla="*/ 96 h 114"/>
              <a:gd name="T4" fmla="*/ 7 w 12"/>
              <a:gd name="T5" fmla="*/ 45 h 114"/>
              <a:gd name="T6" fmla="*/ 1 w 12"/>
              <a:gd name="T7" fmla="*/ 7 h 114"/>
              <a:gd name="T8" fmla="*/ 0 w 12"/>
              <a:gd name="T9" fmla="*/ 2 h 114"/>
              <a:gd name="T10" fmla="*/ 0 w 12"/>
              <a:gd name="T11" fmla="*/ 0 h 114"/>
              <a:gd name="T12" fmla="*/ 9 w 12"/>
              <a:gd name="T13" fmla="*/ 44 h 114"/>
              <a:gd name="T14" fmla="*/ 11 w 12"/>
              <a:gd name="T15" fmla="*/ 85 h 114"/>
              <a:gd name="T16" fmla="*/ 9 w 12"/>
              <a:gd name="T17" fmla="*/ 112 h 114"/>
              <a:gd name="T18" fmla="*/ 8 w 12"/>
              <a:gd name="T19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114">
                <a:moveTo>
                  <a:pt x="8" y="114"/>
                </a:moveTo>
                <a:cubicBezTo>
                  <a:pt x="7" y="108"/>
                  <a:pt x="9" y="102"/>
                  <a:pt x="9" y="96"/>
                </a:cubicBezTo>
                <a:cubicBezTo>
                  <a:pt x="10" y="79"/>
                  <a:pt x="9" y="62"/>
                  <a:pt x="7" y="45"/>
                </a:cubicBezTo>
                <a:cubicBezTo>
                  <a:pt x="6" y="32"/>
                  <a:pt x="3" y="19"/>
                  <a:pt x="1" y="7"/>
                </a:cubicBezTo>
                <a:cubicBezTo>
                  <a:pt x="0" y="5"/>
                  <a:pt x="0" y="4"/>
                  <a:pt x="0" y="2"/>
                </a:cubicBezTo>
                <a:cubicBezTo>
                  <a:pt x="0" y="1"/>
                  <a:pt x="0" y="1"/>
                  <a:pt x="0" y="0"/>
                </a:cubicBezTo>
                <a:cubicBezTo>
                  <a:pt x="5" y="14"/>
                  <a:pt x="7" y="29"/>
                  <a:pt x="9" y="44"/>
                </a:cubicBezTo>
                <a:cubicBezTo>
                  <a:pt x="10" y="58"/>
                  <a:pt x="12" y="71"/>
                  <a:pt x="11" y="85"/>
                </a:cubicBezTo>
                <a:cubicBezTo>
                  <a:pt x="11" y="94"/>
                  <a:pt x="10" y="103"/>
                  <a:pt x="9" y="112"/>
                </a:cubicBezTo>
                <a:cubicBezTo>
                  <a:pt x="8" y="113"/>
                  <a:pt x="8" y="114"/>
                  <a:pt x="8" y="114"/>
                </a:cubicBezTo>
                <a:close/>
              </a:path>
            </a:pathLst>
          </a:custGeom>
          <a:solidFill>
            <a:srgbClr val="92B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15"/>
          <p:cNvSpPr>
            <a:spLocks/>
          </p:cNvSpPr>
          <p:nvPr/>
        </p:nvSpPr>
        <p:spPr bwMode="auto">
          <a:xfrm>
            <a:off x="9867900" y="1898650"/>
            <a:ext cx="60325" cy="214313"/>
          </a:xfrm>
          <a:custGeom>
            <a:avLst/>
            <a:gdLst>
              <a:gd name="T0" fmla="*/ 22 w 22"/>
              <a:gd name="T1" fmla="*/ 76 h 78"/>
              <a:gd name="T2" fmla="*/ 22 w 22"/>
              <a:gd name="T3" fmla="*/ 78 h 78"/>
              <a:gd name="T4" fmla="*/ 13 w 22"/>
              <a:gd name="T5" fmla="*/ 43 h 78"/>
              <a:gd name="T6" fmla="*/ 1 w 22"/>
              <a:gd name="T7" fmla="*/ 7 h 78"/>
              <a:gd name="T8" fmla="*/ 0 w 22"/>
              <a:gd name="T9" fmla="*/ 0 h 78"/>
              <a:gd name="T10" fmla="*/ 5 w 22"/>
              <a:gd name="T11" fmla="*/ 13 h 78"/>
              <a:gd name="T12" fmla="*/ 13 w 22"/>
              <a:gd name="T13" fmla="*/ 37 h 78"/>
              <a:gd name="T14" fmla="*/ 22 w 22"/>
              <a:gd name="T15" fmla="*/ 7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78">
                <a:moveTo>
                  <a:pt x="22" y="76"/>
                </a:moveTo>
                <a:cubicBezTo>
                  <a:pt x="22" y="77"/>
                  <a:pt x="22" y="77"/>
                  <a:pt x="22" y="78"/>
                </a:cubicBezTo>
                <a:cubicBezTo>
                  <a:pt x="19" y="66"/>
                  <a:pt x="16" y="55"/>
                  <a:pt x="13" y="43"/>
                </a:cubicBezTo>
                <a:cubicBezTo>
                  <a:pt x="9" y="31"/>
                  <a:pt x="7" y="18"/>
                  <a:pt x="1" y="7"/>
                </a:cubicBezTo>
                <a:cubicBezTo>
                  <a:pt x="0" y="5"/>
                  <a:pt x="0" y="2"/>
                  <a:pt x="0" y="0"/>
                </a:cubicBezTo>
                <a:cubicBezTo>
                  <a:pt x="3" y="4"/>
                  <a:pt x="4" y="8"/>
                  <a:pt x="5" y="13"/>
                </a:cubicBezTo>
                <a:cubicBezTo>
                  <a:pt x="8" y="21"/>
                  <a:pt x="11" y="29"/>
                  <a:pt x="13" y="37"/>
                </a:cubicBezTo>
                <a:cubicBezTo>
                  <a:pt x="17" y="50"/>
                  <a:pt x="21" y="63"/>
                  <a:pt x="22" y="76"/>
                </a:cubicBezTo>
                <a:close/>
              </a:path>
            </a:pathLst>
          </a:custGeom>
          <a:solidFill>
            <a:srgbClr val="9FBA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16"/>
          <p:cNvSpPr>
            <a:spLocks/>
          </p:cNvSpPr>
          <p:nvPr/>
        </p:nvSpPr>
        <p:spPr bwMode="auto">
          <a:xfrm>
            <a:off x="8947150" y="1190625"/>
            <a:ext cx="371475" cy="422275"/>
          </a:xfrm>
          <a:custGeom>
            <a:avLst/>
            <a:gdLst>
              <a:gd name="T0" fmla="*/ 26 w 135"/>
              <a:gd name="T1" fmla="*/ 0 h 154"/>
              <a:gd name="T2" fmla="*/ 32 w 135"/>
              <a:gd name="T3" fmla="*/ 4 h 154"/>
              <a:gd name="T4" fmla="*/ 67 w 135"/>
              <a:gd name="T5" fmla="*/ 13 h 154"/>
              <a:gd name="T6" fmla="*/ 107 w 135"/>
              <a:gd name="T7" fmla="*/ 45 h 154"/>
              <a:gd name="T8" fmla="*/ 122 w 135"/>
              <a:gd name="T9" fmla="*/ 77 h 154"/>
              <a:gd name="T10" fmla="*/ 131 w 135"/>
              <a:gd name="T11" fmla="*/ 101 h 154"/>
              <a:gd name="T12" fmla="*/ 132 w 135"/>
              <a:gd name="T13" fmla="*/ 124 h 154"/>
              <a:gd name="T14" fmla="*/ 131 w 135"/>
              <a:gd name="T15" fmla="*/ 131 h 154"/>
              <a:gd name="T16" fmla="*/ 127 w 135"/>
              <a:gd name="T17" fmla="*/ 137 h 154"/>
              <a:gd name="T18" fmla="*/ 127 w 135"/>
              <a:gd name="T19" fmla="*/ 149 h 154"/>
              <a:gd name="T20" fmla="*/ 125 w 135"/>
              <a:gd name="T21" fmla="*/ 154 h 154"/>
              <a:gd name="T22" fmla="*/ 126 w 135"/>
              <a:gd name="T23" fmla="*/ 129 h 154"/>
              <a:gd name="T24" fmla="*/ 124 w 135"/>
              <a:gd name="T25" fmla="*/ 124 h 154"/>
              <a:gd name="T26" fmla="*/ 110 w 135"/>
              <a:gd name="T27" fmla="*/ 95 h 154"/>
              <a:gd name="T28" fmla="*/ 93 w 135"/>
              <a:gd name="T29" fmla="*/ 64 h 154"/>
              <a:gd name="T30" fmla="*/ 84 w 135"/>
              <a:gd name="T31" fmla="*/ 49 h 154"/>
              <a:gd name="T32" fmla="*/ 69 w 135"/>
              <a:gd name="T33" fmla="*/ 39 h 154"/>
              <a:gd name="T34" fmla="*/ 64 w 135"/>
              <a:gd name="T35" fmla="*/ 37 h 154"/>
              <a:gd name="T36" fmla="*/ 41 w 135"/>
              <a:gd name="T37" fmla="*/ 43 h 154"/>
              <a:gd name="T38" fmla="*/ 39 w 135"/>
              <a:gd name="T39" fmla="*/ 50 h 154"/>
              <a:gd name="T40" fmla="*/ 35 w 135"/>
              <a:gd name="T41" fmla="*/ 47 h 154"/>
              <a:gd name="T42" fmla="*/ 22 w 135"/>
              <a:gd name="T43" fmla="*/ 50 h 154"/>
              <a:gd name="T44" fmla="*/ 14 w 135"/>
              <a:gd name="T45" fmla="*/ 53 h 154"/>
              <a:gd name="T46" fmla="*/ 4 w 135"/>
              <a:gd name="T47" fmla="*/ 50 h 154"/>
              <a:gd name="T48" fmla="*/ 2 w 135"/>
              <a:gd name="T49" fmla="*/ 38 h 154"/>
              <a:gd name="T50" fmla="*/ 11 w 135"/>
              <a:gd name="T51" fmla="*/ 27 h 154"/>
              <a:gd name="T52" fmla="*/ 7 w 135"/>
              <a:gd name="T53" fmla="*/ 25 h 154"/>
              <a:gd name="T54" fmla="*/ 5 w 135"/>
              <a:gd name="T55" fmla="*/ 13 h 154"/>
              <a:gd name="T56" fmla="*/ 19 w 135"/>
              <a:gd name="T57" fmla="*/ 6 h 154"/>
              <a:gd name="T58" fmla="*/ 26 w 135"/>
              <a:gd name="T59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5" h="154">
                <a:moveTo>
                  <a:pt x="26" y="0"/>
                </a:moveTo>
                <a:cubicBezTo>
                  <a:pt x="26" y="4"/>
                  <a:pt x="29" y="5"/>
                  <a:pt x="32" y="4"/>
                </a:cubicBezTo>
                <a:cubicBezTo>
                  <a:pt x="45" y="4"/>
                  <a:pt x="56" y="8"/>
                  <a:pt x="67" y="13"/>
                </a:cubicBezTo>
                <a:cubicBezTo>
                  <a:pt x="83" y="20"/>
                  <a:pt x="96" y="31"/>
                  <a:pt x="107" y="45"/>
                </a:cubicBezTo>
                <a:cubicBezTo>
                  <a:pt x="113" y="55"/>
                  <a:pt x="119" y="65"/>
                  <a:pt x="122" y="77"/>
                </a:cubicBezTo>
                <a:cubicBezTo>
                  <a:pt x="124" y="86"/>
                  <a:pt x="128" y="93"/>
                  <a:pt x="131" y="101"/>
                </a:cubicBezTo>
                <a:cubicBezTo>
                  <a:pt x="134" y="109"/>
                  <a:pt x="135" y="117"/>
                  <a:pt x="132" y="124"/>
                </a:cubicBezTo>
                <a:cubicBezTo>
                  <a:pt x="131" y="127"/>
                  <a:pt x="131" y="128"/>
                  <a:pt x="131" y="131"/>
                </a:cubicBezTo>
                <a:cubicBezTo>
                  <a:pt x="128" y="132"/>
                  <a:pt x="127" y="133"/>
                  <a:pt x="127" y="137"/>
                </a:cubicBezTo>
                <a:cubicBezTo>
                  <a:pt x="128" y="141"/>
                  <a:pt x="128" y="145"/>
                  <a:pt x="127" y="149"/>
                </a:cubicBezTo>
                <a:cubicBezTo>
                  <a:pt x="127" y="151"/>
                  <a:pt x="128" y="153"/>
                  <a:pt x="125" y="154"/>
                </a:cubicBezTo>
                <a:cubicBezTo>
                  <a:pt x="125" y="146"/>
                  <a:pt x="125" y="137"/>
                  <a:pt x="126" y="129"/>
                </a:cubicBezTo>
                <a:cubicBezTo>
                  <a:pt x="126" y="127"/>
                  <a:pt x="125" y="126"/>
                  <a:pt x="124" y="124"/>
                </a:cubicBezTo>
                <a:cubicBezTo>
                  <a:pt x="119" y="115"/>
                  <a:pt x="115" y="105"/>
                  <a:pt x="110" y="95"/>
                </a:cubicBezTo>
                <a:cubicBezTo>
                  <a:pt x="104" y="85"/>
                  <a:pt x="100" y="74"/>
                  <a:pt x="93" y="64"/>
                </a:cubicBezTo>
                <a:cubicBezTo>
                  <a:pt x="89" y="59"/>
                  <a:pt x="87" y="54"/>
                  <a:pt x="84" y="49"/>
                </a:cubicBezTo>
                <a:cubicBezTo>
                  <a:pt x="80" y="44"/>
                  <a:pt x="76" y="39"/>
                  <a:pt x="69" y="39"/>
                </a:cubicBezTo>
                <a:cubicBezTo>
                  <a:pt x="67" y="38"/>
                  <a:pt x="65" y="38"/>
                  <a:pt x="64" y="37"/>
                </a:cubicBezTo>
                <a:cubicBezTo>
                  <a:pt x="56" y="34"/>
                  <a:pt x="46" y="36"/>
                  <a:pt x="41" y="43"/>
                </a:cubicBezTo>
                <a:cubicBezTo>
                  <a:pt x="39" y="45"/>
                  <a:pt x="41" y="48"/>
                  <a:pt x="39" y="50"/>
                </a:cubicBezTo>
                <a:cubicBezTo>
                  <a:pt x="39" y="47"/>
                  <a:pt x="37" y="47"/>
                  <a:pt x="35" y="47"/>
                </a:cubicBezTo>
                <a:cubicBezTo>
                  <a:pt x="31" y="47"/>
                  <a:pt x="26" y="48"/>
                  <a:pt x="22" y="50"/>
                </a:cubicBezTo>
                <a:cubicBezTo>
                  <a:pt x="19" y="51"/>
                  <a:pt x="16" y="52"/>
                  <a:pt x="14" y="53"/>
                </a:cubicBezTo>
                <a:cubicBezTo>
                  <a:pt x="10" y="54"/>
                  <a:pt x="6" y="53"/>
                  <a:pt x="4" y="50"/>
                </a:cubicBezTo>
                <a:cubicBezTo>
                  <a:pt x="1" y="47"/>
                  <a:pt x="1" y="42"/>
                  <a:pt x="2" y="38"/>
                </a:cubicBezTo>
                <a:cubicBezTo>
                  <a:pt x="4" y="33"/>
                  <a:pt x="8" y="30"/>
                  <a:pt x="11" y="27"/>
                </a:cubicBezTo>
                <a:cubicBezTo>
                  <a:pt x="10" y="25"/>
                  <a:pt x="8" y="26"/>
                  <a:pt x="7" y="25"/>
                </a:cubicBezTo>
                <a:cubicBezTo>
                  <a:pt x="1" y="23"/>
                  <a:pt x="0" y="18"/>
                  <a:pt x="5" y="13"/>
                </a:cubicBezTo>
                <a:cubicBezTo>
                  <a:pt x="9" y="9"/>
                  <a:pt x="14" y="7"/>
                  <a:pt x="19" y="6"/>
                </a:cubicBezTo>
                <a:cubicBezTo>
                  <a:pt x="23" y="5"/>
                  <a:pt x="25" y="4"/>
                  <a:pt x="26" y="0"/>
                </a:cubicBezTo>
                <a:close/>
              </a:path>
            </a:pathLst>
          </a:custGeom>
          <a:solidFill>
            <a:srgbClr val="C7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17"/>
          <p:cNvSpPr>
            <a:spLocks/>
          </p:cNvSpPr>
          <p:nvPr/>
        </p:nvSpPr>
        <p:spPr bwMode="auto">
          <a:xfrm>
            <a:off x="8915400" y="1844675"/>
            <a:ext cx="147638" cy="241300"/>
          </a:xfrm>
          <a:custGeom>
            <a:avLst/>
            <a:gdLst>
              <a:gd name="T0" fmla="*/ 25 w 54"/>
              <a:gd name="T1" fmla="*/ 3 h 88"/>
              <a:gd name="T2" fmla="*/ 32 w 54"/>
              <a:gd name="T3" fmla="*/ 1 h 88"/>
              <a:gd name="T4" fmla="*/ 38 w 54"/>
              <a:gd name="T5" fmla="*/ 2 h 88"/>
              <a:gd name="T6" fmla="*/ 53 w 54"/>
              <a:gd name="T7" fmla="*/ 17 h 88"/>
              <a:gd name="T8" fmla="*/ 53 w 54"/>
              <a:gd name="T9" fmla="*/ 21 h 88"/>
              <a:gd name="T10" fmla="*/ 47 w 54"/>
              <a:gd name="T11" fmla="*/ 37 h 88"/>
              <a:gd name="T12" fmla="*/ 42 w 54"/>
              <a:gd name="T13" fmla="*/ 43 h 88"/>
              <a:gd name="T14" fmla="*/ 21 w 54"/>
              <a:gd name="T15" fmla="*/ 64 h 88"/>
              <a:gd name="T16" fmla="*/ 19 w 54"/>
              <a:gd name="T17" fmla="*/ 77 h 88"/>
              <a:gd name="T18" fmla="*/ 13 w 54"/>
              <a:gd name="T19" fmla="*/ 86 h 88"/>
              <a:gd name="T20" fmla="*/ 6 w 54"/>
              <a:gd name="T21" fmla="*/ 86 h 88"/>
              <a:gd name="T22" fmla="*/ 0 w 54"/>
              <a:gd name="T23" fmla="*/ 80 h 88"/>
              <a:gd name="T24" fmla="*/ 3 w 54"/>
              <a:gd name="T25" fmla="*/ 66 h 88"/>
              <a:gd name="T26" fmla="*/ 7 w 54"/>
              <a:gd name="T27" fmla="*/ 56 h 88"/>
              <a:gd name="T28" fmla="*/ 11 w 54"/>
              <a:gd name="T29" fmla="*/ 53 h 88"/>
              <a:gd name="T30" fmla="*/ 15 w 54"/>
              <a:gd name="T31" fmla="*/ 53 h 88"/>
              <a:gd name="T32" fmla="*/ 31 w 54"/>
              <a:gd name="T33" fmla="*/ 40 h 88"/>
              <a:gd name="T34" fmla="*/ 22 w 54"/>
              <a:gd name="T35" fmla="*/ 24 h 88"/>
              <a:gd name="T36" fmla="*/ 18 w 54"/>
              <a:gd name="T37" fmla="*/ 20 h 88"/>
              <a:gd name="T38" fmla="*/ 25 w 54"/>
              <a:gd name="T39" fmla="*/ 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4" h="88">
                <a:moveTo>
                  <a:pt x="25" y="3"/>
                </a:moveTo>
                <a:cubicBezTo>
                  <a:pt x="28" y="2"/>
                  <a:pt x="30" y="2"/>
                  <a:pt x="32" y="1"/>
                </a:cubicBezTo>
                <a:cubicBezTo>
                  <a:pt x="35" y="0"/>
                  <a:pt x="36" y="1"/>
                  <a:pt x="38" y="2"/>
                </a:cubicBezTo>
                <a:cubicBezTo>
                  <a:pt x="43" y="7"/>
                  <a:pt x="48" y="12"/>
                  <a:pt x="53" y="17"/>
                </a:cubicBezTo>
                <a:cubicBezTo>
                  <a:pt x="54" y="18"/>
                  <a:pt x="54" y="19"/>
                  <a:pt x="53" y="21"/>
                </a:cubicBezTo>
                <a:cubicBezTo>
                  <a:pt x="51" y="26"/>
                  <a:pt x="48" y="31"/>
                  <a:pt x="47" y="37"/>
                </a:cubicBezTo>
                <a:cubicBezTo>
                  <a:pt x="47" y="41"/>
                  <a:pt x="44" y="41"/>
                  <a:pt x="42" y="43"/>
                </a:cubicBezTo>
                <a:cubicBezTo>
                  <a:pt x="35" y="50"/>
                  <a:pt x="28" y="57"/>
                  <a:pt x="21" y="64"/>
                </a:cubicBezTo>
                <a:cubicBezTo>
                  <a:pt x="18" y="68"/>
                  <a:pt x="17" y="72"/>
                  <a:pt x="19" y="77"/>
                </a:cubicBezTo>
                <a:cubicBezTo>
                  <a:pt x="21" y="82"/>
                  <a:pt x="16" y="84"/>
                  <a:pt x="13" y="86"/>
                </a:cubicBezTo>
                <a:cubicBezTo>
                  <a:pt x="11" y="88"/>
                  <a:pt x="8" y="88"/>
                  <a:pt x="6" y="86"/>
                </a:cubicBezTo>
                <a:cubicBezTo>
                  <a:pt x="4" y="84"/>
                  <a:pt x="2" y="82"/>
                  <a:pt x="0" y="80"/>
                </a:cubicBezTo>
                <a:cubicBezTo>
                  <a:pt x="1" y="76"/>
                  <a:pt x="2" y="71"/>
                  <a:pt x="3" y="66"/>
                </a:cubicBezTo>
                <a:cubicBezTo>
                  <a:pt x="5" y="63"/>
                  <a:pt x="6" y="59"/>
                  <a:pt x="7" y="56"/>
                </a:cubicBezTo>
                <a:cubicBezTo>
                  <a:pt x="8" y="53"/>
                  <a:pt x="9" y="53"/>
                  <a:pt x="11" y="53"/>
                </a:cubicBezTo>
                <a:cubicBezTo>
                  <a:pt x="12" y="53"/>
                  <a:pt x="14" y="53"/>
                  <a:pt x="15" y="53"/>
                </a:cubicBezTo>
                <a:cubicBezTo>
                  <a:pt x="24" y="53"/>
                  <a:pt x="28" y="47"/>
                  <a:pt x="31" y="40"/>
                </a:cubicBezTo>
                <a:cubicBezTo>
                  <a:pt x="32" y="35"/>
                  <a:pt x="28" y="27"/>
                  <a:pt x="22" y="24"/>
                </a:cubicBezTo>
                <a:cubicBezTo>
                  <a:pt x="21" y="23"/>
                  <a:pt x="18" y="23"/>
                  <a:pt x="18" y="20"/>
                </a:cubicBezTo>
                <a:cubicBezTo>
                  <a:pt x="20" y="14"/>
                  <a:pt x="22" y="8"/>
                  <a:pt x="25" y="3"/>
                </a:cubicBezTo>
                <a:close/>
              </a:path>
            </a:pathLst>
          </a:custGeom>
          <a:solidFill>
            <a:srgbClr val="EFB2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18"/>
          <p:cNvSpPr>
            <a:spLocks/>
          </p:cNvSpPr>
          <p:nvPr/>
        </p:nvSpPr>
        <p:spPr bwMode="auto">
          <a:xfrm>
            <a:off x="8991600" y="1762125"/>
            <a:ext cx="117475" cy="120650"/>
          </a:xfrm>
          <a:custGeom>
            <a:avLst/>
            <a:gdLst>
              <a:gd name="T0" fmla="*/ 38 w 43"/>
              <a:gd name="T1" fmla="*/ 2 h 44"/>
              <a:gd name="T2" fmla="*/ 42 w 43"/>
              <a:gd name="T3" fmla="*/ 2 h 44"/>
              <a:gd name="T4" fmla="*/ 42 w 43"/>
              <a:gd name="T5" fmla="*/ 7 h 44"/>
              <a:gd name="T6" fmla="*/ 28 w 43"/>
              <a:gd name="T7" fmla="*/ 42 h 44"/>
              <a:gd name="T8" fmla="*/ 26 w 43"/>
              <a:gd name="T9" fmla="*/ 42 h 44"/>
              <a:gd name="T10" fmla="*/ 16 w 43"/>
              <a:gd name="T11" fmla="*/ 33 h 44"/>
              <a:gd name="T12" fmla="*/ 1 w 43"/>
              <a:gd name="T13" fmla="*/ 28 h 44"/>
              <a:gd name="T14" fmla="*/ 2 w 43"/>
              <a:gd name="T15" fmla="*/ 24 h 44"/>
              <a:gd name="T16" fmla="*/ 21 w 43"/>
              <a:gd name="T17" fmla="*/ 10 h 44"/>
              <a:gd name="T18" fmla="*/ 28 w 43"/>
              <a:gd name="T19" fmla="*/ 5 h 44"/>
              <a:gd name="T20" fmla="*/ 29 w 43"/>
              <a:gd name="T21" fmla="*/ 5 h 44"/>
              <a:gd name="T22" fmla="*/ 38 w 43"/>
              <a:gd name="T23" fmla="*/ 2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" h="44">
                <a:moveTo>
                  <a:pt x="38" y="2"/>
                </a:moveTo>
                <a:cubicBezTo>
                  <a:pt x="39" y="3"/>
                  <a:pt x="41" y="0"/>
                  <a:pt x="42" y="2"/>
                </a:cubicBezTo>
                <a:cubicBezTo>
                  <a:pt x="43" y="4"/>
                  <a:pt x="42" y="6"/>
                  <a:pt x="42" y="7"/>
                </a:cubicBezTo>
                <a:cubicBezTo>
                  <a:pt x="36" y="18"/>
                  <a:pt x="33" y="30"/>
                  <a:pt x="28" y="42"/>
                </a:cubicBezTo>
                <a:cubicBezTo>
                  <a:pt x="27" y="44"/>
                  <a:pt x="27" y="43"/>
                  <a:pt x="26" y="42"/>
                </a:cubicBezTo>
                <a:cubicBezTo>
                  <a:pt x="22" y="39"/>
                  <a:pt x="19" y="36"/>
                  <a:pt x="16" y="33"/>
                </a:cubicBezTo>
                <a:cubicBezTo>
                  <a:pt x="12" y="28"/>
                  <a:pt x="8" y="25"/>
                  <a:pt x="1" y="28"/>
                </a:cubicBezTo>
                <a:cubicBezTo>
                  <a:pt x="0" y="26"/>
                  <a:pt x="1" y="25"/>
                  <a:pt x="2" y="24"/>
                </a:cubicBezTo>
                <a:cubicBezTo>
                  <a:pt x="8" y="19"/>
                  <a:pt x="13" y="13"/>
                  <a:pt x="21" y="10"/>
                </a:cubicBezTo>
                <a:cubicBezTo>
                  <a:pt x="24" y="9"/>
                  <a:pt x="26" y="7"/>
                  <a:pt x="28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32" y="4"/>
                  <a:pt x="34" y="2"/>
                  <a:pt x="38" y="2"/>
                </a:cubicBezTo>
                <a:close/>
              </a:path>
            </a:pathLst>
          </a:custGeom>
          <a:solidFill>
            <a:srgbClr val="EFB2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19"/>
          <p:cNvSpPr>
            <a:spLocks/>
          </p:cNvSpPr>
          <p:nvPr/>
        </p:nvSpPr>
        <p:spPr bwMode="auto">
          <a:xfrm>
            <a:off x="8818563" y="1273175"/>
            <a:ext cx="104775" cy="85725"/>
          </a:xfrm>
          <a:custGeom>
            <a:avLst/>
            <a:gdLst>
              <a:gd name="T0" fmla="*/ 38 w 38"/>
              <a:gd name="T1" fmla="*/ 0 h 31"/>
              <a:gd name="T2" fmla="*/ 15 w 38"/>
              <a:gd name="T3" fmla="*/ 28 h 31"/>
              <a:gd name="T4" fmla="*/ 3 w 38"/>
              <a:gd name="T5" fmla="*/ 24 h 31"/>
              <a:gd name="T6" fmla="*/ 15 w 38"/>
              <a:gd name="T7" fmla="*/ 4 h 31"/>
              <a:gd name="T8" fmla="*/ 38 w 38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1">
                <a:moveTo>
                  <a:pt x="38" y="0"/>
                </a:moveTo>
                <a:cubicBezTo>
                  <a:pt x="32" y="11"/>
                  <a:pt x="25" y="21"/>
                  <a:pt x="15" y="28"/>
                </a:cubicBezTo>
                <a:cubicBezTo>
                  <a:pt x="10" y="31"/>
                  <a:pt x="5" y="30"/>
                  <a:pt x="3" y="24"/>
                </a:cubicBezTo>
                <a:cubicBezTo>
                  <a:pt x="0" y="14"/>
                  <a:pt x="3" y="8"/>
                  <a:pt x="15" y="4"/>
                </a:cubicBezTo>
                <a:cubicBezTo>
                  <a:pt x="22" y="1"/>
                  <a:pt x="30" y="0"/>
                  <a:pt x="38" y="0"/>
                </a:cubicBezTo>
                <a:close/>
              </a:path>
            </a:pathLst>
          </a:custGeom>
          <a:solidFill>
            <a:srgbClr val="C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20"/>
          <p:cNvSpPr>
            <a:spLocks/>
          </p:cNvSpPr>
          <p:nvPr/>
        </p:nvSpPr>
        <p:spPr bwMode="auto">
          <a:xfrm>
            <a:off x="8923338" y="1898650"/>
            <a:ext cx="84138" cy="127000"/>
          </a:xfrm>
          <a:custGeom>
            <a:avLst/>
            <a:gdLst>
              <a:gd name="T0" fmla="*/ 15 w 31"/>
              <a:gd name="T1" fmla="*/ 0 h 46"/>
              <a:gd name="T2" fmla="*/ 24 w 31"/>
              <a:gd name="T3" fmla="*/ 6 h 46"/>
              <a:gd name="T4" fmla="*/ 28 w 31"/>
              <a:gd name="T5" fmla="*/ 22 h 46"/>
              <a:gd name="T6" fmla="*/ 11 w 31"/>
              <a:gd name="T7" fmla="*/ 34 h 46"/>
              <a:gd name="T8" fmla="*/ 3 w 31"/>
              <a:gd name="T9" fmla="*/ 40 h 46"/>
              <a:gd name="T10" fmla="*/ 0 w 31"/>
              <a:gd name="T11" fmla="*/ 46 h 46"/>
              <a:gd name="T12" fmla="*/ 6 w 31"/>
              <a:gd name="T13" fmla="*/ 25 h 46"/>
              <a:gd name="T14" fmla="*/ 13 w 31"/>
              <a:gd name="T15" fmla="*/ 3 h 46"/>
              <a:gd name="T16" fmla="*/ 15 w 31"/>
              <a:gd name="T17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" h="46">
                <a:moveTo>
                  <a:pt x="15" y="0"/>
                </a:moveTo>
                <a:cubicBezTo>
                  <a:pt x="18" y="3"/>
                  <a:pt x="21" y="3"/>
                  <a:pt x="24" y="6"/>
                </a:cubicBezTo>
                <a:cubicBezTo>
                  <a:pt x="28" y="10"/>
                  <a:pt x="31" y="16"/>
                  <a:pt x="28" y="22"/>
                </a:cubicBezTo>
                <a:cubicBezTo>
                  <a:pt x="26" y="30"/>
                  <a:pt x="20" y="35"/>
                  <a:pt x="11" y="34"/>
                </a:cubicBezTo>
                <a:cubicBezTo>
                  <a:pt x="6" y="33"/>
                  <a:pt x="5" y="36"/>
                  <a:pt x="3" y="40"/>
                </a:cubicBezTo>
                <a:cubicBezTo>
                  <a:pt x="3" y="42"/>
                  <a:pt x="2" y="44"/>
                  <a:pt x="0" y="46"/>
                </a:cubicBezTo>
                <a:cubicBezTo>
                  <a:pt x="2" y="39"/>
                  <a:pt x="4" y="32"/>
                  <a:pt x="6" y="25"/>
                </a:cubicBezTo>
                <a:cubicBezTo>
                  <a:pt x="9" y="18"/>
                  <a:pt x="11" y="10"/>
                  <a:pt x="13" y="3"/>
                </a:cubicBezTo>
                <a:cubicBezTo>
                  <a:pt x="14" y="2"/>
                  <a:pt x="14" y="1"/>
                  <a:pt x="15" y="0"/>
                </a:cubicBezTo>
                <a:close/>
              </a:path>
            </a:pathLst>
          </a:custGeom>
          <a:solidFill>
            <a:srgbClr val="EFB2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21"/>
          <p:cNvSpPr>
            <a:spLocks/>
          </p:cNvSpPr>
          <p:nvPr/>
        </p:nvSpPr>
        <p:spPr bwMode="auto">
          <a:xfrm>
            <a:off x="8994775" y="908050"/>
            <a:ext cx="76200" cy="90488"/>
          </a:xfrm>
          <a:custGeom>
            <a:avLst/>
            <a:gdLst>
              <a:gd name="T0" fmla="*/ 0 w 28"/>
              <a:gd name="T1" fmla="*/ 5 h 33"/>
              <a:gd name="T2" fmla="*/ 5 w 28"/>
              <a:gd name="T3" fmla="*/ 2 h 33"/>
              <a:gd name="T4" fmla="*/ 16 w 28"/>
              <a:gd name="T5" fmla="*/ 7 h 33"/>
              <a:gd name="T6" fmla="*/ 28 w 28"/>
              <a:gd name="T7" fmla="*/ 17 h 33"/>
              <a:gd name="T8" fmla="*/ 21 w 28"/>
              <a:gd name="T9" fmla="*/ 20 h 33"/>
              <a:gd name="T10" fmla="*/ 16 w 28"/>
              <a:gd name="T11" fmla="*/ 18 h 33"/>
              <a:gd name="T12" fmla="*/ 11 w 28"/>
              <a:gd name="T13" fmla="*/ 20 h 33"/>
              <a:gd name="T14" fmla="*/ 12 w 28"/>
              <a:gd name="T15" fmla="*/ 24 h 33"/>
              <a:gd name="T16" fmla="*/ 15 w 28"/>
              <a:gd name="T17" fmla="*/ 27 h 33"/>
              <a:gd name="T18" fmla="*/ 15 w 28"/>
              <a:gd name="T19" fmla="*/ 31 h 33"/>
              <a:gd name="T20" fmla="*/ 11 w 28"/>
              <a:gd name="T21" fmla="*/ 31 h 33"/>
              <a:gd name="T22" fmla="*/ 4 w 28"/>
              <a:gd name="T23" fmla="*/ 24 h 33"/>
              <a:gd name="T24" fmla="*/ 2 w 28"/>
              <a:gd name="T25" fmla="*/ 25 h 33"/>
              <a:gd name="T26" fmla="*/ 0 w 28"/>
              <a:gd name="T27" fmla="*/ 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8" h="33">
                <a:moveTo>
                  <a:pt x="0" y="5"/>
                </a:moveTo>
                <a:cubicBezTo>
                  <a:pt x="2" y="5"/>
                  <a:pt x="3" y="2"/>
                  <a:pt x="5" y="2"/>
                </a:cubicBezTo>
                <a:cubicBezTo>
                  <a:pt x="9" y="0"/>
                  <a:pt x="14" y="2"/>
                  <a:pt x="16" y="7"/>
                </a:cubicBezTo>
                <a:cubicBezTo>
                  <a:pt x="19" y="13"/>
                  <a:pt x="21" y="15"/>
                  <a:pt x="28" y="17"/>
                </a:cubicBezTo>
                <a:cubicBezTo>
                  <a:pt x="27" y="21"/>
                  <a:pt x="25" y="22"/>
                  <a:pt x="21" y="20"/>
                </a:cubicBezTo>
                <a:cubicBezTo>
                  <a:pt x="19" y="19"/>
                  <a:pt x="18" y="18"/>
                  <a:pt x="16" y="18"/>
                </a:cubicBezTo>
                <a:cubicBezTo>
                  <a:pt x="13" y="17"/>
                  <a:pt x="12" y="19"/>
                  <a:pt x="11" y="20"/>
                </a:cubicBezTo>
                <a:cubicBezTo>
                  <a:pt x="9" y="22"/>
                  <a:pt x="11" y="23"/>
                  <a:pt x="12" y="24"/>
                </a:cubicBezTo>
                <a:cubicBezTo>
                  <a:pt x="13" y="25"/>
                  <a:pt x="14" y="26"/>
                  <a:pt x="15" y="27"/>
                </a:cubicBezTo>
                <a:cubicBezTo>
                  <a:pt x="16" y="28"/>
                  <a:pt x="16" y="30"/>
                  <a:pt x="15" y="31"/>
                </a:cubicBezTo>
                <a:cubicBezTo>
                  <a:pt x="13" y="33"/>
                  <a:pt x="12" y="32"/>
                  <a:pt x="11" y="31"/>
                </a:cubicBezTo>
                <a:cubicBezTo>
                  <a:pt x="9" y="28"/>
                  <a:pt x="6" y="26"/>
                  <a:pt x="4" y="24"/>
                </a:cubicBezTo>
                <a:cubicBezTo>
                  <a:pt x="2" y="23"/>
                  <a:pt x="2" y="24"/>
                  <a:pt x="2" y="25"/>
                </a:cubicBezTo>
                <a:cubicBezTo>
                  <a:pt x="0" y="18"/>
                  <a:pt x="0" y="12"/>
                  <a:pt x="0" y="5"/>
                </a:cubicBezTo>
                <a:close/>
              </a:path>
            </a:pathLst>
          </a:custGeom>
          <a:solidFill>
            <a:srgbClr val="CD5D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22"/>
          <p:cNvSpPr>
            <a:spLocks/>
          </p:cNvSpPr>
          <p:nvPr/>
        </p:nvSpPr>
        <p:spPr bwMode="auto">
          <a:xfrm>
            <a:off x="8882063" y="1149350"/>
            <a:ext cx="63500" cy="34925"/>
          </a:xfrm>
          <a:custGeom>
            <a:avLst/>
            <a:gdLst>
              <a:gd name="T0" fmla="*/ 13 w 23"/>
              <a:gd name="T1" fmla="*/ 12 h 13"/>
              <a:gd name="T2" fmla="*/ 2 w 23"/>
              <a:gd name="T3" fmla="*/ 9 h 13"/>
              <a:gd name="T4" fmla="*/ 1 w 23"/>
              <a:gd name="T5" fmla="*/ 4 h 13"/>
              <a:gd name="T6" fmla="*/ 6 w 23"/>
              <a:gd name="T7" fmla="*/ 0 h 13"/>
              <a:gd name="T8" fmla="*/ 22 w 23"/>
              <a:gd name="T9" fmla="*/ 9 h 13"/>
              <a:gd name="T10" fmla="*/ 21 w 23"/>
              <a:gd name="T11" fmla="*/ 11 h 13"/>
              <a:gd name="T12" fmla="*/ 13 w 23"/>
              <a:gd name="T13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13">
                <a:moveTo>
                  <a:pt x="13" y="12"/>
                </a:moveTo>
                <a:cubicBezTo>
                  <a:pt x="9" y="12"/>
                  <a:pt x="5" y="12"/>
                  <a:pt x="2" y="9"/>
                </a:cubicBezTo>
                <a:cubicBezTo>
                  <a:pt x="1" y="7"/>
                  <a:pt x="0" y="6"/>
                  <a:pt x="1" y="4"/>
                </a:cubicBezTo>
                <a:cubicBezTo>
                  <a:pt x="2" y="1"/>
                  <a:pt x="4" y="0"/>
                  <a:pt x="6" y="0"/>
                </a:cubicBezTo>
                <a:cubicBezTo>
                  <a:pt x="12" y="1"/>
                  <a:pt x="17" y="5"/>
                  <a:pt x="22" y="9"/>
                </a:cubicBezTo>
                <a:cubicBezTo>
                  <a:pt x="23" y="10"/>
                  <a:pt x="22" y="11"/>
                  <a:pt x="21" y="11"/>
                </a:cubicBezTo>
                <a:cubicBezTo>
                  <a:pt x="18" y="11"/>
                  <a:pt x="16" y="13"/>
                  <a:pt x="13" y="12"/>
                </a:cubicBezTo>
                <a:close/>
              </a:path>
            </a:pathLst>
          </a:custGeom>
          <a:solidFill>
            <a:srgbClr val="C1E3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23"/>
          <p:cNvSpPr>
            <a:spLocks/>
          </p:cNvSpPr>
          <p:nvPr/>
        </p:nvSpPr>
        <p:spPr bwMode="auto">
          <a:xfrm>
            <a:off x="8986838" y="1776413"/>
            <a:ext cx="80963" cy="68263"/>
          </a:xfrm>
          <a:custGeom>
            <a:avLst/>
            <a:gdLst>
              <a:gd name="T0" fmla="*/ 30 w 30"/>
              <a:gd name="T1" fmla="*/ 0 h 25"/>
              <a:gd name="T2" fmla="*/ 17 w 30"/>
              <a:gd name="T3" fmla="*/ 9 h 25"/>
              <a:gd name="T4" fmla="*/ 5 w 30"/>
              <a:gd name="T5" fmla="*/ 19 h 25"/>
              <a:gd name="T6" fmla="*/ 3 w 30"/>
              <a:gd name="T7" fmla="*/ 23 h 25"/>
              <a:gd name="T8" fmla="*/ 0 w 30"/>
              <a:gd name="T9" fmla="*/ 25 h 25"/>
              <a:gd name="T10" fmla="*/ 13 w 30"/>
              <a:gd name="T11" fmla="*/ 10 h 25"/>
              <a:gd name="T12" fmla="*/ 25 w 30"/>
              <a:gd name="T13" fmla="*/ 2 h 25"/>
              <a:gd name="T14" fmla="*/ 30 w 30"/>
              <a:gd name="T1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25">
                <a:moveTo>
                  <a:pt x="30" y="0"/>
                </a:moveTo>
                <a:cubicBezTo>
                  <a:pt x="27" y="5"/>
                  <a:pt x="21" y="5"/>
                  <a:pt x="17" y="9"/>
                </a:cubicBezTo>
                <a:cubicBezTo>
                  <a:pt x="13" y="12"/>
                  <a:pt x="9" y="16"/>
                  <a:pt x="5" y="19"/>
                </a:cubicBezTo>
                <a:cubicBezTo>
                  <a:pt x="4" y="20"/>
                  <a:pt x="3" y="21"/>
                  <a:pt x="3" y="23"/>
                </a:cubicBezTo>
                <a:cubicBezTo>
                  <a:pt x="2" y="23"/>
                  <a:pt x="1" y="25"/>
                  <a:pt x="0" y="25"/>
                </a:cubicBezTo>
                <a:cubicBezTo>
                  <a:pt x="3" y="19"/>
                  <a:pt x="7" y="14"/>
                  <a:pt x="13" y="10"/>
                </a:cubicBezTo>
                <a:cubicBezTo>
                  <a:pt x="17" y="8"/>
                  <a:pt x="21" y="5"/>
                  <a:pt x="25" y="2"/>
                </a:cubicBezTo>
                <a:cubicBezTo>
                  <a:pt x="27" y="1"/>
                  <a:pt x="28" y="1"/>
                  <a:pt x="30" y="0"/>
                </a:cubicBezTo>
                <a:close/>
              </a:path>
            </a:pathLst>
          </a:custGeom>
          <a:solidFill>
            <a:srgbClr val="9BBA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24"/>
          <p:cNvSpPr>
            <a:spLocks/>
          </p:cNvSpPr>
          <p:nvPr/>
        </p:nvSpPr>
        <p:spPr bwMode="auto">
          <a:xfrm>
            <a:off x="9070975" y="1704975"/>
            <a:ext cx="66675" cy="71438"/>
          </a:xfrm>
          <a:custGeom>
            <a:avLst/>
            <a:gdLst>
              <a:gd name="T0" fmla="*/ 9 w 24"/>
              <a:gd name="T1" fmla="*/ 23 h 26"/>
              <a:gd name="T2" fmla="*/ 0 w 24"/>
              <a:gd name="T3" fmla="*/ 26 h 26"/>
              <a:gd name="T4" fmla="*/ 12 w 24"/>
              <a:gd name="T5" fmla="*/ 20 h 26"/>
              <a:gd name="T6" fmla="*/ 18 w 24"/>
              <a:gd name="T7" fmla="*/ 14 h 26"/>
              <a:gd name="T8" fmla="*/ 24 w 24"/>
              <a:gd name="T9" fmla="*/ 0 h 26"/>
              <a:gd name="T10" fmla="*/ 20 w 24"/>
              <a:gd name="T11" fmla="*/ 13 h 26"/>
              <a:gd name="T12" fmla="*/ 11 w 24"/>
              <a:gd name="T13" fmla="*/ 21 h 26"/>
              <a:gd name="T14" fmla="*/ 9 w 24"/>
              <a:gd name="T15" fmla="*/ 2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26">
                <a:moveTo>
                  <a:pt x="9" y="23"/>
                </a:moveTo>
                <a:cubicBezTo>
                  <a:pt x="6" y="24"/>
                  <a:pt x="3" y="26"/>
                  <a:pt x="0" y="26"/>
                </a:cubicBezTo>
                <a:cubicBezTo>
                  <a:pt x="3" y="23"/>
                  <a:pt x="8" y="22"/>
                  <a:pt x="12" y="20"/>
                </a:cubicBezTo>
                <a:cubicBezTo>
                  <a:pt x="15" y="19"/>
                  <a:pt x="17" y="17"/>
                  <a:pt x="18" y="14"/>
                </a:cubicBezTo>
                <a:cubicBezTo>
                  <a:pt x="19" y="9"/>
                  <a:pt x="21" y="4"/>
                  <a:pt x="24" y="0"/>
                </a:cubicBezTo>
                <a:cubicBezTo>
                  <a:pt x="24" y="5"/>
                  <a:pt x="21" y="9"/>
                  <a:pt x="20" y="13"/>
                </a:cubicBezTo>
                <a:cubicBezTo>
                  <a:pt x="19" y="17"/>
                  <a:pt x="17" y="21"/>
                  <a:pt x="11" y="21"/>
                </a:cubicBezTo>
                <a:cubicBezTo>
                  <a:pt x="10" y="21"/>
                  <a:pt x="9" y="22"/>
                  <a:pt x="9" y="23"/>
                </a:cubicBezTo>
                <a:close/>
              </a:path>
            </a:pathLst>
          </a:custGeom>
          <a:solidFill>
            <a:srgbClr val="9BBA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225"/>
          <p:cNvSpPr>
            <a:spLocks/>
          </p:cNvSpPr>
          <p:nvPr/>
        </p:nvSpPr>
        <p:spPr bwMode="auto">
          <a:xfrm>
            <a:off x="9029700" y="858838"/>
            <a:ext cx="60325" cy="90488"/>
          </a:xfrm>
          <a:custGeom>
            <a:avLst/>
            <a:gdLst>
              <a:gd name="T0" fmla="*/ 0 w 22"/>
              <a:gd name="T1" fmla="*/ 13 h 33"/>
              <a:gd name="T2" fmla="*/ 4 w 22"/>
              <a:gd name="T3" fmla="*/ 7 h 33"/>
              <a:gd name="T4" fmla="*/ 10 w 22"/>
              <a:gd name="T5" fmla="*/ 1 h 33"/>
              <a:gd name="T6" fmla="*/ 13 w 22"/>
              <a:gd name="T7" fmla="*/ 1 h 33"/>
              <a:gd name="T8" fmla="*/ 13 w 22"/>
              <a:gd name="T9" fmla="*/ 4 h 33"/>
              <a:gd name="T10" fmla="*/ 8 w 22"/>
              <a:gd name="T11" fmla="*/ 11 h 33"/>
              <a:gd name="T12" fmla="*/ 8 w 22"/>
              <a:gd name="T13" fmla="*/ 15 h 33"/>
              <a:gd name="T14" fmla="*/ 13 w 22"/>
              <a:gd name="T15" fmla="*/ 15 h 33"/>
              <a:gd name="T16" fmla="*/ 17 w 22"/>
              <a:gd name="T17" fmla="*/ 11 h 33"/>
              <a:gd name="T18" fmla="*/ 21 w 22"/>
              <a:gd name="T19" fmla="*/ 11 h 33"/>
              <a:gd name="T20" fmla="*/ 20 w 22"/>
              <a:gd name="T21" fmla="*/ 15 h 33"/>
              <a:gd name="T22" fmla="*/ 15 w 22"/>
              <a:gd name="T23" fmla="*/ 21 h 33"/>
              <a:gd name="T24" fmla="*/ 20 w 22"/>
              <a:gd name="T25" fmla="*/ 28 h 33"/>
              <a:gd name="T26" fmla="*/ 20 w 22"/>
              <a:gd name="T27" fmla="*/ 31 h 33"/>
              <a:gd name="T28" fmla="*/ 17 w 22"/>
              <a:gd name="T29" fmla="*/ 32 h 33"/>
              <a:gd name="T30" fmla="*/ 1 w 22"/>
              <a:gd name="T31" fmla="*/ 15 h 33"/>
              <a:gd name="T32" fmla="*/ 0 w 22"/>
              <a:gd name="T33" fmla="*/ 1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2" h="33">
                <a:moveTo>
                  <a:pt x="0" y="13"/>
                </a:moveTo>
                <a:cubicBezTo>
                  <a:pt x="1" y="10"/>
                  <a:pt x="3" y="9"/>
                  <a:pt x="4" y="7"/>
                </a:cubicBezTo>
                <a:cubicBezTo>
                  <a:pt x="6" y="5"/>
                  <a:pt x="8" y="3"/>
                  <a:pt x="10" y="1"/>
                </a:cubicBezTo>
                <a:cubicBezTo>
                  <a:pt x="11" y="1"/>
                  <a:pt x="12" y="0"/>
                  <a:pt x="13" y="1"/>
                </a:cubicBezTo>
                <a:cubicBezTo>
                  <a:pt x="14" y="2"/>
                  <a:pt x="14" y="3"/>
                  <a:pt x="13" y="4"/>
                </a:cubicBezTo>
                <a:cubicBezTo>
                  <a:pt x="12" y="7"/>
                  <a:pt x="10" y="9"/>
                  <a:pt x="8" y="11"/>
                </a:cubicBezTo>
                <a:cubicBezTo>
                  <a:pt x="6" y="12"/>
                  <a:pt x="6" y="13"/>
                  <a:pt x="8" y="15"/>
                </a:cubicBezTo>
                <a:cubicBezTo>
                  <a:pt x="9" y="17"/>
                  <a:pt x="11" y="17"/>
                  <a:pt x="13" y="15"/>
                </a:cubicBezTo>
                <a:cubicBezTo>
                  <a:pt x="14" y="14"/>
                  <a:pt x="15" y="12"/>
                  <a:pt x="17" y="11"/>
                </a:cubicBezTo>
                <a:cubicBezTo>
                  <a:pt x="18" y="10"/>
                  <a:pt x="19" y="9"/>
                  <a:pt x="21" y="11"/>
                </a:cubicBezTo>
                <a:cubicBezTo>
                  <a:pt x="22" y="12"/>
                  <a:pt x="21" y="13"/>
                  <a:pt x="20" y="15"/>
                </a:cubicBezTo>
                <a:cubicBezTo>
                  <a:pt x="18" y="17"/>
                  <a:pt x="14" y="18"/>
                  <a:pt x="15" y="21"/>
                </a:cubicBezTo>
                <a:cubicBezTo>
                  <a:pt x="15" y="24"/>
                  <a:pt x="18" y="26"/>
                  <a:pt x="20" y="28"/>
                </a:cubicBezTo>
                <a:cubicBezTo>
                  <a:pt x="21" y="29"/>
                  <a:pt x="21" y="30"/>
                  <a:pt x="20" y="31"/>
                </a:cubicBezTo>
                <a:cubicBezTo>
                  <a:pt x="19" y="32"/>
                  <a:pt x="18" y="33"/>
                  <a:pt x="17" y="32"/>
                </a:cubicBezTo>
                <a:cubicBezTo>
                  <a:pt x="11" y="26"/>
                  <a:pt x="6" y="21"/>
                  <a:pt x="1" y="15"/>
                </a:cubicBezTo>
                <a:cubicBezTo>
                  <a:pt x="0" y="15"/>
                  <a:pt x="0" y="14"/>
                  <a:pt x="0" y="13"/>
                </a:cubicBezTo>
                <a:close/>
              </a:path>
            </a:pathLst>
          </a:custGeom>
          <a:solidFill>
            <a:srgbClr val="CD5D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226"/>
          <p:cNvSpPr>
            <a:spLocks/>
          </p:cNvSpPr>
          <p:nvPr/>
        </p:nvSpPr>
        <p:spPr bwMode="auto">
          <a:xfrm>
            <a:off x="9240838" y="1566863"/>
            <a:ext cx="355600" cy="533400"/>
          </a:xfrm>
          <a:custGeom>
            <a:avLst/>
            <a:gdLst>
              <a:gd name="T0" fmla="*/ 38 w 129"/>
              <a:gd name="T1" fmla="*/ 1 h 194"/>
              <a:gd name="T2" fmla="*/ 46 w 129"/>
              <a:gd name="T3" fmla="*/ 3 h 194"/>
              <a:gd name="T4" fmla="*/ 62 w 129"/>
              <a:gd name="T5" fmla="*/ 9 h 194"/>
              <a:gd name="T6" fmla="*/ 72 w 129"/>
              <a:gd name="T7" fmla="*/ 7 h 194"/>
              <a:gd name="T8" fmla="*/ 86 w 129"/>
              <a:gd name="T9" fmla="*/ 2 h 194"/>
              <a:gd name="T10" fmla="*/ 91 w 129"/>
              <a:gd name="T11" fmla="*/ 5 h 194"/>
              <a:gd name="T12" fmla="*/ 91 w 129"/>
              <a:gd name="T13" fmla="*/ 37 h 194"/>
              <a:gd name="T14" fmla="*/ 91 w 129"/>
              <a:gd name="T15" fmla="*/ 42 h 194"/>
              <a:gd name="T16" fmla="*/ 105 w 129"/>
              <a:gd name="T17" fmla="*/ 46 h 194"/>
              <a:gd name="T18" fmla="*/ 108 w 129"/>
              <a:gd name="T19" fmla="*/ 48 h 194"/>
              <a:gd name="T20" fmla="*/ 110 w 129"/>
              <a:gd name="T21" fmla="*/ 50 h 194"/>
              <a:gd name="T22" fmla="*/ 115 w 129"/>
              <a:gd name="T23" fmla="*/ 57 h 194"/>
              <a:gd name="T24" fmla="*/ 118 w 129"/>
              <a:gd name="T25" fmla="*/ 99 h 194"/>
              <a:gd name="T26" fmla="*/ 122 w 129"/>
              <a:gd name="T27" fmla="*/ 136 h 194"/>
              <a:gd name="T28" fmla="*/ 127 w 129"/>
              <a:gd name="T29" fmla="*/ 168 h 194"/>
              <a:gd name="T30" fmla="*/ 129 w 129"/>
              <a:gd name="T31" fmla="*/ 175 h 194"/>
              <a:gd name="T32" fmla="*/ 122 w 129"/>
              <a:gd name="T33" fmla="*/ 186 h 194"/>
              <a:gd name="T34" fmla="*/ 94 w 129"/>
              <a:gd name="T35" fmla="*/ 191 h 194"/>
              <a:gd name="T36" fmla="*/ 29 w 129"/>
              <a:gd name="T37" fmla="*/ 193 h 194"/>
              <a:gd name="T38" fmla="*/ 11 w 129"/>
              <a:gd name="T39" fmla="*/ 189 h 194"/>
              <a:gd name="T40" fmla="*/ 10 w 129"/>
              <a:gd name="T41" fmla="*/ 189 h 194"/>
              <a:gd name="T42" fmla="*/ 3 w 129"/>
              <a:gd name="T43" fmla="*/ 177 h 194"/>
              <a:gd name="T44" fmla="*/ 8 w 129"/>
              <a:gd name="T45" fmla="*/ 143 h 194"/>
              <a:gd name="T46" fmla="*/ 12 w 129"/>
              <a:gd name="T47" fmla="*/ 117 h 194"/>
              <a:gd name="T48" fmla="*/ 14 w 129"/>
              <a:gd name="T49" fmla="*/ 90 h 194"/>
              <a:gd name="T50" fmla="*/ 17 w 129"/>
              <a:gd name="T51" fmla="*/ 48 h 194"/>
              <a:gd name="T52" fmla="*/ 29 w 129"/>
              <a:gd name="T53" fmla="*/ 45 h 194"/>
              <a:gd name="T54" fmla="*/ 35 w 129"/>
              <a:gd name="T55" fmla="*/ 36 h 194"/>
              <a:gd name="T56" fmla="*/ 34 w 129"/>
              <a:gd name="T57" fmla="*/ 8 h 194"/>
              <a:gd name="T58" fmla="*/ 38 w 129"/>
              <a:gd name="T59" fmla="*/ 1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9" h="194">
                <a:moveTo>
                  <a:pt x="38" y="1"/>
                </a:moveTo>
                <a:cubicBezTo>
                  <a:pt x="41" y="1"/>
                  <a:pt x="44" y="2"/>
                  <a:pt x="46" y="3"/>
                </a:cubicBezTo>
                <a:cubicBezTo>
                  <a:pt x="51" y="6"/>
                  <a:pt x="57" y="7"/>
                  <a:pt x="62" y="9"/>
                </a:cubicBezTo>
                <a:cubicBezTo>
                  <a:pt x="65" y="11"/>
                  <a:pt x="68" y="9"/>
                  <a:pt x="72" y="7"/>
                </a:cubicBezTo>
                <a:cubicBezTo>
                  <a:pt x="76" y="5"/>
                  <a:pt x="81" y="4"/>
                  <a:pt x="86" y="2"/>
                </a:cubicBezTo>
                <a:cubicBezTo>
                  <a:pt x="90" y="0"/>
                  <a:pt x="91" y="2"/>
                  <a:pt x="91" y="5"/>
                </a:cubicBezTo>
                <a:cubicBezTo>
                  <a:pt x="91" y="16"/>
                  <a:pt x="91" y="26"/>
                  <a:pt x="91" y="37"/>
                </a:cubicBezTo>
                <a:cubicBezTo>
                  <a:pt x="91" y="39"/>
                  <a:pt x="90" y="40"/>
                  <a:pt x="91" y="42"/>
                </a:cubicBezTo>
                <a:cubicBezTo>
                  <a:pt x="96" y="43"/>
                  <a:pt x="100" y="45"/>
                  <a:pt x="105" y="46"/>
                </a:cubicBezTo>
                <a:cubicBezTo>
                  <a:pt x="107" y="46"/>
                  <a:pt x="108" y="46"/>
                  <a:pt x="108" y="48"/>
                </a:cubicBezTo>
                <a:cubicBezTo>
                  <a:pt x="108" y="49"/>
                  <a:pt x="109" y="50"/>
                  <a:pt x="110" y="50"/>
                </a:cubicBezTo>
                <a:cubicBezTo>
                  <a:pt x="115" y="50"/>
                  <a:pt x="115" y="53"/>
                  <a:pt x="115" y="57"/>
                </a:cubicBezTo>
                <a:cubicBezTo>
                  <a:pt x="115" y="71"/>
                  <a:pt x="117" y="85"/>
                  <a:pt x="118" y="99"/>
                </a:cubicBezTo>
                <a:cubicBezTo>
                  <a:pt x="119" y="111"/>
                  <a:pt x="121" y="124"/>
                  <a:pt x="122" y="136"/>
                </a:cubicBezTo>
                <a:cubicBezTo>
                  <a:pt x="124" y="147"/>
                  <a:pt x="126" y="158"/>
                  <a:pt x="127" y="168"/>
                </a:cubicBezTo>
                <a:cubicBezTo>
                  <a:pt x="128" y="171"/>
                  <a:pt x="128" y="173"/>
                  <a:pt x="129" y="175"/>
                </a:cubicBezTo>
                <a:cubicBezTo>
                  <a:pt x="129" y="183"/>
                  <a:pt x="129" y="183"/>
                  <a:pt x="122" y="186"/>
                </a:cubicBezTo>
                <a:cubicBezTo>
                  <a:pt x="113" y="188"/>
                  <a:pt x="104" y="189"/>
                  <a:pt x="94" y="191"/>
                </a:cubicBezTo>
                <a:cubicBezTo>
                  <a:pt x="73" y="194"/>
                  <a:pt x="51" y="194"/>
                  <a:pt x="29" y="193"/>
                </a:cubicBezTo>
                <a:cubicBezTo>
                  <a:pt x="23" y="193"/>
                  <a:pt x="16" y="192"/>
                  <a:pt x="11" y="189"/>
                </a:cubicBezTo>
                <a:cubicBezTo>
                  <a:pt x="10" y="189"/>
                  <a:pt x="10" y="189"/>
                  <a:pt x="10" y="189"/>
                </a:cubicBezTo>
                <a:cubicBezTo>
                  <a:pt x="0" y="187"/>
                  <a:pt x="1" y="187"/>
                  <a:pt x="3" y="177"/>
                </a:cubicBezTo>
                <a:cubicBezTo>
                  <a:pt x="5" y="166"/>
                  <a:pt x="7" y="154"/>
                  <a:pt x="8" y="143"/>
                </a:cubicBezTo>
                <a:cubicBezTo>
                  <a:pt x="9" y="134"/>
                  <a:pt x="10" y="125"/>
                  <a:pt x="12" y="117"/>
                </a:cubicBezTo>
                <a:cubicBezTo>
                  <a:pt x="13" y="108"/>
                  <a:pt x="14" y="99"/>
                  <a:pt x="14" y="90"/>
                </a:cubicBezTo>
                <a:cubicBezTo>
                  <a:pt x="15" y="76"/>
                  <a:pt x="17" y="62"/>
                  <a:pt x="17" y="48"/>
                </a:cubicBezTo>
                <a:cubicBezTo>
                  <a:pt x="21" y="46"/>
                  <a:pt x="25" y="45"/>
                  <a:pt x="29" y="45"/>
                </a:cubicBezTo>
                <a:cubicBezTo>
                  <a:pt x="35" y="43"/>
                  <a:pt x="36" y="43"/>
                  <a:pt x="35" y="36"/>
                </a:cubicBezTo>
                <a:cubicBezTo>
                  <a:pt x="35" y="27"/>
                  <a:pt x="34" y="18"/>
                  <a:pt x="34" y="8"/>
                </a:cubicBezTo>
                <a:cubicBezTo>
                  <a:pt x="35" y="6"/>
                  <a:pt x="35" y="3"/>
                  <a:pt x="38" y="1"/>
                </a:cubicBezTo>
                <a:close/>
              </a:path>
            </a:pathLst>
          </a:custGeom>
          <a:solidFill>
            <a:srgbClr val="F0B3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27"/>
          <p:cNvSpPr>
            <a:spLocks/>
          </p:cNvSpPr>
          <p:nvPr/>
        </p:nvSpPr>
        <p:spPr bwMode="auto">
          <a:xfrm>
            <a:off x="9288463" y="1544638"/>
            <a:ext cx="52388" cy="150813"/>
          </a:xfrm>
          <a:custGeom>
            <a:avLst/>
            <a:gdLst>
              <a:gd name="T0" fmla="*/ 1 w 19"/>
              <a:gd name="T1" fmla="*/ 25 h 55"/>
              <a:gd name="T2" fmla="*/ 2 w 19"/>
              <a:gd name="T3" fmla="*/ 6 h 55"/>
              <a:gd name="T4" fmla="*/ 7 w 19"/>
              <a:gd name="T5" fmla="*/ 2 h 55"/>
              <a:gd name="T6" fmla="*/ 9 w 19"/>
              <a:gd name="T7" fmla="*/ 3 h 55"/>
              <a:gd name="T8" fmla="*/ 16 w 19"/>
              <a:gd name="T9" fmla="*/ 6 h 55"/>
              <a:gd name="T10" fmla="*/ 16 w 19"/>
              <a:gd name="T11" fmla="*/ 6 h 55"/>
              <a:gd name="T12" fmla="*/ 19 w 19"/>
              <a:gd name="T13" fmla="*/ 10 h 55"/>
              <a:gd name="T14" fmla="*/ 19 w 19"/>
              <a:gd name="T15" fmla="*/ 45 h 55"/>
              <a:gd name="T16" fmla="*/ 12 w 19"/>
              <a:gd name="T17" fmla="*/ 53 h 55"/>
              <a:gd name="T18" fmla="*/ 4 w 19"/>
              <a:gd name="T19" fmla="*/ 55 h 55"/>
              <a:gd name="T20" fmla="*/ 1 w 19"/>
              <a:gd name="T21" fmla="*/ 52 h 55"/>
              <a:gd name="T22" fmla="*/ 1 w 19"/>
              <a:gd name="T23" fmla="*/ 35 h 55"/>
              <a:gd name="T24" fmla="*/ 1 w 19"/>
              <a:gd name="T25" fmla="*/ 2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9" h="55">
                <a:moveTo>
                  <a:pt x="1" y="25"/>
                </a:moveTo>
                <a:cubicBezTo>
                  <a:pt x="3" y="19"/>
                  <a:pt x="2" y="12"/>
                  <a:pt x="2" y="6"/>
                </a:cubicBezTo>
                <a:cubicBezTo>
                  <a:pt x="2" y="0"/>
                  <a:pt x="2" y="0"/>
                  <a:pt x="7" y="2"/>
                </a:cubicBezTo>
                <a:cubicBezTo>
                  <a:pt x="8" y="2"/>
                  <a:pt x="8" y="2"/>
                  <a:pt x="9" y="3"/>
                </a:cubicBezTo>
                <a:cubicBezTo>
                  <a:pt x="11" y="3"/>
                  <a:pt x="14" y="4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7" y="7"/>
                  <a:pt x="19" y="8"/>
                  <a:pt x="19" y="10"/>
                </a:cubicBezTo>
                <a:cubicBezTo>
                  <a:pt x="18" y="22"/>
                  <a:pt x="19" y="33"/>
                  <a:pt x="19" y="45"/>
                </a:cubicBezTo>
                <a:cubicBezTo>
                  <a:pt x="19" y="51"/>
                  <a:pt x="18" y="52"/>
                  <a:pt x="12" y="53"/>
                </a:cubicBezTo>
                <a:cubicBezTo>
                  <a:pt x="9" y="53"/>
                  <a:pt x="7" y="55"/>
                  <a:pt x="4" y="55"/>
                </a:cubicBezTo>
                <a:cubicBezTo>
                  <a:pt x="2" y="55"/>
                  <a:pt x="1" y="55"/>
                  <a:pt x="1" y="52"/>
                </a:cubicBezTo>
                <a:cubicBezTo>
                  <a:pt x="1" y="47"/>
                  <a:pt x="0" y="41"/>
                  <a:pt x="1" y="35"/>
                </a:cubicBezTo>
                <a:cubicBezTo>
                  <a:pt x="1" y="32"/>
                  <a:pt x="1" y="28"/>
                  <a:pt x="1" y="25"/>
                </a:cubicBezTo>
                <a:close/>
              </a:path>
            </a:pathLst>
          </a:custGeom>
          <a:solidFill>
            <a:srgbClr val="48B7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228"/>
          <p:cNvSpPr>
            <a:spLocks/>
          </p:cNvSpPr>
          <p:nvPr/>
        </p:nvSpPr>
        <p:spPr bwMode="auto">
          <a:xfrm>
            <a:off x="9285288" y="1562100"/>
            <a:ext cx="60325" cy="136525"/>
          </a:xfrm>
          <a:custGeom>
            <a:avLst/>
            <a:gdLst>
              <a:gd name="T0" fmla="*/ 2 w 22"/>
              <a:gd name="T1" fmla="*/ 29 h 50"/>
              <a:gd name="T2" fmla="*/ 2 w 22"/>
              <a:gd name="T3" fmla="*/ 44 h 50"/>
              <a:gd name="T4" fmla="*/ 7 w 22"/>
              <a:gd name="T5" fmla="*/ 48 h 50"/>
              <a:gd name="T6" fmla="*/ 16 w 22"/>
              <a:gd name="T7" fmla="*/ 46 h 50"/>
              <a:gd name="T8" fmla="*/ 19 w 22"/>
              <a:gd name="T9" fmla="*/ 42 h 50"/>
              <a:gd name="T10" fmla="*/ 19 w 22"/>
              <a:gd name="T11" fmla="*/ 4 h 50"/>
              <a:gd name="T12" fmla="*/ 17 w 22"/>
              <a:gd name="T13" fmla="*/ 0 h 50"/>
              <a:gd name="T14" fmla="*/ 22 w 22"/>
              <a:gd name="T15" fmla="*/ 3 h 50"/>
              <a:gd name="T16" fmla="*/ 20 w 22"/>
              <a:gd name="T17" fmla="*/ 10 h 50"/>
              <a:gd name="T18" fmla="*/ 21 w 22"/>
              <a:gd name="T19" fmla="*/ 40 h 50"/>
              <a:gd name="T20" fmla="*/ 14 w 22"/>
              <a:gd name="T21" fmla="*/ 48 h 50"/>
              <a:gd name="T22" fmla="*/ 1 w 22"/>
              <a:gd name="T23" fmla="*/ 50 h 50"/>
              <a:gd name="T24" fmla="*/ 2 w 22"/>
              <a:gd name="T25" fmla="*/ 2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" h="50">
                <a:moveTo>
                  <a:pt x="2" y="29"/>
                </a:moveTo>
                <a:cubicBezTo>
                  <a:pt x="2" y="34"/>
                  <a:pt x="2" y="39"/>
                  <a:pt x="2" y="44"/>
                </a:cubicBezTo>
                <a:cubicBezTo>
                  <a:pt x="2" y="49"/>
                  <a:pt x="4" y="49"/>
                  <a:pt x="7" y="48"/>
                </a:cubicBezTo>
                <a:cubicBezTo>
                  <a:pt x="10" y="47"/>
                  <a:pt x="13" y="46"/>
                  <a:pt x="16" y="46"/>
                </a:cubicBezTo>
                <a:cubicBezTo>
                  <a:pt x="18" y="45"/>
                  <a:pt x="19" y="44"/>
                  <a:pt x="19" y="42"/>
                </a:cubicBezTo>
                <a:cubicBezTo>
                  <a:pt x="19" y="29"/>
                  <a:pt x="19" y="17"/>
                  <a:pt x="19" y="4"/>
                </a:cubicBezTo>
                <a:cubicBezTo>
                  <a:pt x="19" y="3"/>
                  <a:pt x="17" y="2"/>
                  <a:pt x="17" y="0"/>
                </a:cubicBezTo>
                <a:cubicBezTo>
                  <a:pt x="19" y="0"/>
                  <a:pt x="20" y="2"/>
                  <a:pt x="22" y="3"/>
                </a:cubicBezTo>
                <a:cubicBezTo>
                  <a:pt x="20" y="5"/>
                  <a:pt x="20" y="8"/>
                  <a:pt x="20" y="10"/>
                </a:cubicBezTo>
                <a:cubicBezTo>
                  <a:pt x="20" y="20"/>
                  <a:pt x="20" y="30"/>
                  <a:pt x="21" y="40"/>
                </a:cubicBezTo>
                <a:cubicBezTo>
                  <a:pt x="21" y="46"/>
                  <a:pt x="19" y="47"/>
                  <a:pt x="14" y="48"/>
                </a:cubicBezTo>
                <a:cubicBezTo>
                  <a:pt x="10" y="48"/>
                  <a:pt x="6" y="50"/>
                  <a:pt x="1" y="50"/>
                </a:cubicBezTo>
                <a:cubicBezTo>
                  <a:pt x="1" y="43"/>
                  <a:pt x="0" y="36"/>
                  <a:pt x="2" y="29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29"/>
          <p:cNvSpPr>
            <a:spLocks/>
          </p:cNvSpPr>
          <p:nvPr/>
        </p:nvSpPr>
        <p:spPr bwMode="auto">
          <a:xfrm>
            <a:off x="9491663" y="1544638"/>
            <a:ext cx="65088" cy="161925"/>
          </a:xfrm>
          <a:custGeom>
            <a:avLst/>
            <a:gdLst>
              <a:gd name="T0" fmla="*/ 17 w 24"/>
              <a:gd name="T1" fmla="*/ 56 h 59"/>
              <a:gd name="T2" fmla="*/ 5 w 24"/>
              <a:gd name="T3" fmla="*/ 53 h 59"/>
              <a:gd name="T4" fmla="*/ 0 w 24"/>
              <a:gd name="T5" fmla="*/ 50 h 59"/>
              <a:gd name="T6" fmla="*/ 0 w 24"/>
              <a:gd name="T7" fmla="*/ 13 h 59"/>
              <a:gd name="T8" fmla="*/ 8 w 24"/>
              <a:gd name="T9" fmla="*/ 3 h 59"/>
              <a:gd name="T10" fmla="*/ 10 w 24"/>
              <a:gd name="T11" fmla="*/ 3 h 59"/>
              <a:gd name="T12" fmla="*/ 13 w 24"/>
              <a:gd name="T13" fmla="*/ 1 h 59"/>
              <a:gd name="T14" fmla="*/ 21 w 24"/>
              <a:gd name="T15" fmla="*/ 6 h 59"/>
              <a:gd name="T16" fmla="*/ 22 w 24"/>
              <a:gd name="T17" fmla="*/ 10 h 59"/>
              <a:gd name="T18" fmla="*/ 23 w 24"/>
              <a:gd name="T19" fmla="*/ 53 h 59"/>
              <a:gd name="T20" fmla="*/ 17 w 24"/>
              <a:gd name="T21" fmla="*/ 56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" h="59">
                <a:moveTo>
                  <a:pt x="17" y="56"/>
                </a:moveTo>
                <a:cubicBezTo>
                  <a:pt x="14" y="54"/>
                  <a:pt x="9" y="54"/>
                  <a:pt x="5" y="53"/>
                </a:cubicBezTo>
                <a:cubicBezTo>
                  <a:pt x="3" y="52"/>
                  <a:pt x="1" y="52"/>
                  <a:pt x="0" y="50"/>
                </a:cubicBezTo>
                <a:cubicBezTo>
                  <a:pt x="0" y="38"/>
                  <a:pt x="0" y="26"/>
                  <a:pt x="0" y="13"/>
                </a:cubicBezTo>
                <a:cubicBezTo>
                  <a:pt x="0" y="7"/>
                  <a:pt x="1" y="6"/>
                  <a:pt x="8" y="3"/>
                </a:cubicBezTo>
                <a:cubicBezTo>
                  <a:pt x="9" y="3"/>
                  <a:pt x="9" y="3"/>
                  <a:pt x="10" y="3"/>
                </a:cubicBezTo>
                <a:cubicBezTo>
                  <a:pt x="11" y="2"/>
                  <a:pt x="12" y="2"/>
                  <a:pt x="13" y="1"/>
                </a:cubicBezTo>
                <a:cubicBezTo>
                  <a:pt x="18" y="0"/>
                  <a:pt x="21" y="2"/>
                  <a:pt x="21" y="6"/>
                </a:cubicBezTo>
                <a:cubicBezTo>
                  <a:pt x="21" y="8"/>
                  <a:pt x="21" y="9"/>
                  <a:pt x="22" y="10"/>
                </a:cubicBezTo>
                <a:cubicBezTo>
                  <a:pt x="22" y="24"/>
                  <a:pt x="22" y="39"/>
                  <a:pt x="23" y="53"/>
                </a:cubicBezTo>
                <a:cubicBezTo>
                  <a:pt x="24" y="59"/>
                  <a:pt x="19" y="56"/>
                  <a:pt x="17" y="56"/>
                </a:cubicBezTo>
                <a:close/>
              </a:path>
            </a:pathLst>
          </a:custGeom>
          <a:solidFill>
            <a:srgbClr val="38BC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30"/>
          <p:cNvSpPr>
            <a:spLocks/>
          </p:cNvSpPr>
          <p:nvPr/>
        </p:nvSpPr>
        <p:spPr bwMode="auto">
          <a:xfrm>
            <a:off x="9393238" y="1179513"/>
            <a:ext cx="98425" cy="123825"/>
          </a:xfrm>
          <a:custGeom>
            <a:avLst/>
            <a:gdLst>
              <a:gd name="T0" fmla="*/ 0 w 36"/>
              <a:gd name="T1" fmla="*/ 24 h 45"/>
              <a:gd name="T2" fmla="*/ 5 w 36"/>
              <a:gd name="T3" fmla="*/ 4 h 45"/>
              <a:gd name="T4" fmla="*/ 7 w 36"/>
              <a:gd name="T5" fmla="*/ 1 h 45"/>
              <a:gd name="T6" fmla="*/ 9 w 36"/>
              <a:gd name="T7" fmla="*/ 3 h 45"/>
              <a:gd name="T8" fmla="*/ 27 w 36"/>
              <a:gd name="T9" fmla="*/ 24 h 45"/>
              <a:gd name="T10" fmla="*/ 32 w 36"/>
              <a:gd name="T11" fmla="*/ 30 h 45"/>
              <a:gd name="T12" fmla="*/ 24 w 36"/>
              <a:gd name="T13" fmla="*/ 44 h 45"/>
              <a:gd name="T14" fmla="*/ 1 w 36"/>
              <a:gd name="T15" fmla="*/ 33 h 45"/>
              <a:gd name="T16" fmla="*/ 0 w 36"/>
              <a:gd name="T17" fmla="*/ 2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" h="45">
                <a:moveTo>
                  <a:pt x="0" y="24"/>
                </a:moveTo>
                <a:cubicBezTo>
                  <a:pt x="1" y="17"/>
                  <a:pt x="2" y="10"/>
                  <a:pt x="5" y="4"/>
                </a:cubicBezTo>
                <a:cubicBezTo>
                  <a:pt x="5" y="2"/>
                  <a:pt x="6" y="1"/>
                  <a:pt x="7" y="1"/>
                </a:cubicBezTo>
                <a:cubicBezTo>
                  <a:pt x="9" y="0"/>
                  <a:pt x="9" y="2"/>
                  <a:pt x="9" y="3"/>
                </a:cubicBezTo>
                <a:cubicBezTo>
                  <a:pt x="13" y="12"/>
                  <a:pt x="20" y="18"/>
                  <a:pt x="27" y="24"/>
                </a:cubicBezTo>
                <a:cubicBezTo>
                  <a:pt x="29" y="26"/>
                  <a:pt x="31" y="28"/>
                  <a:pt x="32" y="30"/>
                </a:cubicBezTo>
                <a:cubicBezTo>
                  <a:pt x="36" y="35"/>
                  <a:pt x="31" y="44"/>
                  <a:pt x="24" y="44"/>
                </a:cubicBezTo>
                <a:cubicBezTo>
                  <a:pt x="13" y="45"/>
                  <a:pt x="6" y="45"/>
                  <a:pt x="1" y="33"/>
                </a:cubicBezTo>
                <a:cubicBezTo>
                  <a:pt x="0" y="30"/>
                  <a:pt x="0" y="27"/>
                  <a:pt x="0" y="24"/>
                </a:cubicBezTo>
                <a:close/>
              </a:path>
            </a:pathLst>
          </a:custGeom>
          <a:solidFill>
            <a:srgbClr val="F291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231"/>
          <p:cNvSpPr>
            <a:spLocks/>
          </p:cNvSpPr>
          <p:nvPr/>
        </p:nvSpPr>
        <p:spPr bwMode="auto">
          <a:xfrm>
            <a:off x="9351963" y="1355725"/>
            <a:ext cx="142875" cy="104775"/>
          </a:xfrm>
          <a:custGeom>
            <a:avLst/>
            <a:gdLst>
              <a:gd name="T0" fmla="*/ 52 w 52"/>
              <a:gd name="T1" fmla="*/ 12 h 38"/>
              <a:gd name="T2" fmla="*/ 39 w 52"/>
              <a:gd name="T3" fmla="*/ 33 h 38"/>
              <a:gd name="T4" fmla="*/ 14 w 52"/>
              <a:gd name="T5" fmla="*/ 31 h 38"/>
              <a:gd name="T6" fmla="*/ 0 w 52"/>
              <a:gd name="T7" fmla="*/ 9 h 38"/>
              <a:gd name="T8" fmla="*/ 2 w 52"/>
              <a:gd name="T9" fmla="*/ 2 h 38"/>
              <a:gd name="T10" fmla="*/ 4 w 52"/>
              <a:gd name="T11" fmla="*/ 0 h 38"/>
              <a:gd name="T12" fmla="*/ 6 w 52"/>
              <a:gd name="T13" fmla="*/ 2 h 38"/>
              <a:gd name="T14" fmla="*/ 10 w 52"/>
              <a:gd name="T15" fmla="*/ 16 h 38"/>
              <a:gd name="T16" fmla="*/ 31 w 52"/>
              <a:gd name="T17" fmla="*/ 28 h 38"/>
              <a:gd name="T18" fmla="*/ 41 w 52"/>
              <a:gd name="T19" fmla="*/ 19 h 38"/>
              <a:gd name="T20" fmla="*/ 45 w 52"/>
              <a:gd name="T21" fmla="*/ 6 h 38"/>
              <a:gd name="T22" fmla="*/ 48 w 52"/>
              <a:gd name="T23" fmla="*/ 2 h 38"/>
              <a:gd name="T24" fmla="*/ 51 w 52"/>
              <a:gd name="T25" fmla="*/ 6 h 38"/>
              <a:gd name="T26" fmla="*/ 52 w 52"/>
              <a:gd name="T27" fmla="*/ 12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" h="38">
                <a:moveTo>
                  <a:pt x="52" y="12"/>
                </a:moveTo>
                <a:cubicBezTo>
                  <a:pt x="51" y="21"/>
                  <a:pt x="47" y="28"/>
                  <a:pt x="39" y="33"/>
                </a:cubicBezTo>
                <a:cubicBezTo>
                  <a:pt x="30" y="37"/>
                  <a:pt x="22" y="38"/>
                  <a:pt x="14" y="31"/>
                </a:cubicBezTo>
                <a:cubicBezTo>
                  <a:pt x="6" y="25"/>
                  <a:pt x="1" y="19"/>
                  <a:pt x="0" y="9"/>
                </a:cubicBezTo>
                <a:cubicBezTo>
                  <a:pt x="0" y="6"/>
                  <a:pt x="1" y="4"/>
                  <a:pt x="2" y="2"/>
                </a:cubicBezTo>
                <a:cubicBezTo>
                  <a:pt x="2" y="1"/>
                  <a:pt x="3" y="0"/>
                  <a:pt x="4" y="0"/>
                </a:cubicBezTo>
                <a:cubicBezTo>
                  <a:pt x="5" y="0"/>
                  <a:pt x="6" y="1"/>
                  <a:pt x="6" y="2"/>
                </a:cubicBezTo>
                <a:cubicBezTo>
                  <a:pt x="7" y="7"/>
                  <a:pt x="8" y="12"/>
                  <a:pt x="10" y="16"/>
                </a:cubicBezTo>
                <a:cubicBezTo>
                  <a:pt x="15" y="25"/>
                  <a:pt x="23" y="29"/>
                  <a:pt x="31" y="28"/>
                </a:cubicBezTo>
                <a:cubicBezTo>
                  <a:pt x="36" y="26"/>
                  <a:pt x="39" y="23"/>
                  <a:pt x="41" y="19"/>
                </a:cubicBezTo>
                <a:cubicBezTo>
                  <a:pt x="42" y="14"/>
                  <a:pt x="43" y="10"/>
                  <a:pt x="45" y="6"/>
                </a:cubicBezTo>
                <a:cubicBezTo>
                  <a:pt x="45" y="4"/>
                  <a:pt x="46" y="2"/>
                  <a:pt x="48" y="2"/>
                </a:cubicBezTo>
                <a:cubicBezTo>
                  <a:pt x="50" y="2"/>
                  <a:pt x="50" y="4"/>
                  <a:pt x="51" y="6"/>
                </a:cubicBezTo>
                <a:cubicBezTo>
                  <a:pt x="51" y="8"/>
                  <a:pt x="51" y="10"/>
                  <a:pt x="52" y="12"/>
                </a:cubicBezTo>
                <a:close/>
              </a:path>
            </a:pathLst>
          </a:custGeom>
          <a:solidFill>
            <a:srgbClr val="E744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232"/>
          <p:cNvSpPr>
            <a:spLocks/>
          </p:cNvSpPr>
          <p:nvPr/>
        </p:nvSpPr>
        <p:spPr bwMode="auto">
          <a:xfrm>
            <a:off x="9515475" y="1122363"/>
            <a:ext cx="184150" cy="73025"/>
          </a:xfrm>
          <a:custGeom>
            <a:avLst/>
            <a:gdLst>
              <a:gd name="T0" fmla="*/ 67 w 67"/>
              <a:gd name="T1" fmla="*/ 3 h 27"/>
              <a:gd name="T2" fmla="*/ 61 w 67"/>
              <a:gd name="T3" fmla="*/ 6 h 27"/>
              <a:gd name="T4" fmla="*/ 33 w 67"/>
              <a:gd name="T5" fmla="*/ 21 h 27"/>
              <a:gd name="T6" fmla="*/ 0 w 67"/>
              <a:gd name="T7" fmla="*/ 1 h 27"/>
              <a:gd name="T8" fmla="*/ 19 w 67"/>
              <a:gd name="T9" fmla="*/ 10 h 27"/>
              <a:gd name="T10" fmla="*/ 45 w 67"/>
              <a:gd name="T11" fmla="*/ 3 h 27"/>
              <a:gd name="T12" fmla="*/ 50 w 67"/>
              <a:gd name="T13" fmla="*/ 1 h 27"/>
              <a:gd name="T14" fmla="*/ 67 w 67"/>
              <a:gd name="T15" fmla="*/ 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7" h="27">
                <a:moveTo>
                  <a:pt x="67" y="3"/>
                </a:moveTo>
                <a:cubicBezTo>
                  <a:pt x="66" y="5"/>
                  <a:pt x="63" y="5"/>
                  <a:pt x="61" y="6"/>
                </a:cubicBezTo>
                <a:cubicBezTo>
                  <a:pt x="51" y="9"/>
                  <a:pt x="43" y="17"/>
                  <a:pt x="33" y="21"/>
                </a:cubicBezTo>
                <a:cubicBezTo>
                  <a:pt x="17" y="27"/>
                  <a:pt x="4" y="16"/>
                  <a:pt x="0" y="1"/>
                </a:cubicBezTo>
                <a:cubicBezTo>
                  <a:pt x="6" y="5"/>
                  <a:pt x="12" y="9"/>
                  <a:pt x="19" y="10"/>
                </a:cubicBezTo>
                <a:cubicBezTo>
                  <a:pt x="29" y="12"/>
                  <a:pt x="38" y="9"/>
                  <a:pt x="45" y="3"/>
                </a:cubicBezTo>
                <a:cubicBezTo>
                  <a:pt x="47" y="2"/>
                  <a:pt x="48" y="0"/>
                  <a:pt x="50" y="1"/>
                </a:cubicBezTo>
                <a:cubicBezTo>
                  <a:pt x="56" y="1"/>
                  <a:pt x="61" y="2"/>
                  <a:pt x="67" y="3"/>
                </a:cubicBezTo>
                <a:close/>
              </a:path>
            </a:pathLst>
          </a:custGeom>
          <a:solidFill>
            <a:srgbClr val="0D12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233"/>
          <p:cNvSpPr>
            <a:spLocks/>
          </p:cNvSpPr>
          <p:nvPr/>
        </p:nvSpPr>
        <p:spPr bwMode="auto">
          <a:xfrm>
            <a:off x="9128125" y="1122363"/>
            <a:ext cx="184150" cy="71438"/>
          </a:xfrm>
          <a:custGeom>
            <a:avLst/>
            <a:gdLst>
              <a:gd name="T0" fmla="*/ 0 w 67"/>
              <a:gd name="T1" fmla="*/ 3 h 26"/>
              <a:gd name="T2" fmla="*/ 8 w 67"/>
              <a:gd name="T3" fmla="*/ 2 h 26"/>
              <a:gd name="T4" fmla="*/ 25 w 67"/>
              <a:gd name="T5" fmla="*/ 5 h 26"/>
              <a:gd name="T6" fmla="*/ 59 w 67"/>
              <a:gd name="T7" fmla="*/ 6 h 26"/>
              <a:gd name="T8" fmla="*/ 67 w 67"/>
              <a:gd name="T9" fmla="*/ 2 h 26"/>
              <a:gd name="T10" fmla="*/ 36 w 67"/>
              <a:gd name="T11" fmla="*/ 21 h 26"/>
              <a:gd name="T12" fmla="*/ 25 w 67"/>
              <a:gd name="T13" fmla="*/ 16 h 26"/>
              <a:gd name="T14" fmla="*/ 1 w 67"/>
              <a:gd name="T15" fmla="*/ 4 h 26"/>
              <a:gd name="T16" fmla="*/ 0 w 67"/>
              <a:gd name="T17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" h="26">
                <a:moveTo>
                  <a:pt x="0" y="3"/>
                </a:moveTo>
                <a:cubicBezTo>
                  <a:pt x="3" y="2"/>
                  <a:pt x="5" y="2"/>
                  <a:pt x="8" y="2"/>
                </a:cubicBezTo>
                <a:cubicBezTo>
                  <a:pt x="14" y="1"/>
                  <a:pt x="19" y="0"/>
                  <a:pt x="25" y="5"/>
                </a:cubicBezTo>
                <a:cubicBezTo>
                  <a:pt x="36" y="13"/>
                  <a:pt x="48" y="12"/>
                  <a:pt x="59" y="6"/>
                </a:cubicBezTo>
                <a:cubicBezTo>
                  <a:pt x="62" y="5"/>
                  <a:pt x="64" y="3"/>
                  <a:pt x="67" y="2"/>
                </a:cubicBezTo>
                <a:cubicBezTo>
                  <a:pt x="64" y="16"/>
                  <a:pt x="51" y="26"/>
                  <a:pt x="36" y="21"/>
                </a:cubicBezTo>
                <a:cubicBezTo>
                  <a:pt x="32" y="20"/>
                  <a:pt x="28" y="19"/>
                  <a:pt x="25" y="16"/>
                </a:cubicBezTo>
                <a:cubicBezTo>
                  <a:pt x="18" y="11"/>
                  <a:pt x="10" y="7"/>
                  <a:pt x="1" y="4"/>
                </a:cubicBezTo>
                <a:cubicBezTo>
                  <a:pt x="1" y="4"/>
                  <a:pt x="0" y="4"/>
                  <a:pt x="0" y="3"/>
                </a:cubicBezTo>
                <a:close/>
              </a:path>
            </a:pathLst>
          </a:custGeom>
          <a:solidFill>
            <a:srgbClr val="0D12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234"/>
          <p:cNvSpPr>
            <a:spLocks/>
          </p:cNvSpPr>
          <p:nvPr/>
        </p:nvSpPr>
        <p:spPr bwMode="auto">
          <a:xfrm>
            <a:off x="9159875" y="987425"/>
            <a:ext cx="152400" cy="63500"/>
          </a:xfrm>
          <a:custGeom>
            <a:avLst/>
            <a:gdLst>
              <a:gd name="T0" fmla="*/ 34 w 56"/>
              <a:gd name="T1" fmla="*/ 10 h 23"/>
              <a:gd name="T2" fmla="*/ 7 w 56"/>
              <a:gd name="T3" fmla="*/ 19 h 23"/>
              <a:gd name="T4" fmla="*/ 1 w 56"/>
              <a:gd name="T5" fmla="*/ 21 h 23"/>
              <a:gd name="T6" fmla="*/ 4 w 56"/>
              <a:gd name="T7" fmla="*/ 14 h 23"/>
              <a:gd name="T8" fmla="*/ 28 w 56"/>
              <a:gd name="T9" fmla="*/ 1 h 23"/>
              <a:gd name="T10" fmla="*/ 53 w 56"/>
              <a:gd name="T11" fmla="*/ 5 h 23"/>
              <a:gd name="T12" fmla="*/ 56 w 56"/>
              <a:gd name="T13" fmla="*/ 9 h 23"/>
              <a:gd name="T14" fmla="*/ 51 w 56"/>
              <a:gd name="T15" fmla="*/ 12 h 23"/>
              <a:gd name="T16" fmla="*/ 34 w 56"/>
              <a:gd name="T17" fmla="*/ 1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" h="23">
                <a:moveTo>
                  <a:pt x="34" y="10"/>
                </a:moveTo>
                <a:cubicBezTo>
                  <a:pt x="24" y="9"/>
                  <a:pt x="16" y="14"/>
                  <a:pt x="7" y="19"/>
                </a:cubicBezTo>
                <a:cubicBezTo>
                  <a:pt x="5" y="20"/>
                  <a:pt x="3" y="23"/>
                  <a:pt x="1" y="21"/>
                </a:cubicBezTo>
                <a:cubicBezTo>
                  <a:pt x="0" y="19"/>
                  <a:pt x="2" y="16"/>
                  <a:pt x="4" y="14"/>
                </a:cubicBezTo>
                <a:cubicBezTo>
                  <a:pt x="11" y="7"/>
                  <a:pt x="19" y="3"/>
                  <a:pt x="28" y="1"/>
                </a:cubicBezTo>
                <a:cubicBezTo>
                  <a:pt x="37" y="0"/>
                  <a:pt x="45" y="0"/>
                  <a:pt x="53" y="5"/>
                </a:cubicBezTo>
                <a:cubicBezTo>
                  <a:pt x="55" y="6"/>
                  <a:pt x="56" y="7"/>
                  <a:pt x="56" y="9"/>
                </a:cubicBezTo>
                <a:cubicBezTo>
                  <a:pt x="56" y="12"/>
                  <a:pt x="54" y="13"/>
                  <a:pt x="51" y="12"/>
                </a:cubicBezTo>
                <a:cubicBezTo>
                  <a:pt x="45" y="11"/>
                  <a:pt x="40" y="9"/>
                  <a:pt x="34" y="10"/>
                </a:cubicBezTo>
                <a:close/>
              </a:path>
            </a:pathLst>
          </a:custGeom>
          <a:solidFill>
            <a:srgbClr val="CD5E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235"/>
          <p:cNvSpPr>
            <a:spLocks/>
          </p:cNvSpPr>
          <p:nvPr/>
        </p:nvSpPr>
        <p:spPr bwMode="auto">
          <a:xfrm>
            <a:off x="9532938" y="987425"/>
            <a:ext cx="153988" cy="60325"/>
          </a:xfrm>
          <a:custGeom>
            <a:avLst/>
            <a:gdLst>
              <a:gd name="T0" fmla="*/ 56 w 56"/>
              <a:gd name="T1" fmla="*/ 22 h 22"/>
              <a:gd name="T2" fmla="*/ 44 w 56"/>
              <a:gd name="T3" fmla="*/ 16 h 22"/>
              <a:gd name="T4" fmla="*/ 12 w 56"/>
              <a:gd name="T5" fmla="*/ 11 h 22"/>
              <a:gd name="T6" fmla="*/ 5 w 56"/>
              <a:gd name="T7" fmla="*/ 12 h 22"/>
              <a:gd name="T8" fmla="*/ 0 w 56"/>
              <a:gd name="T9" fmla="*/ 11 h 22"/>
              <a:gd name="T10" fmla="*/ 2 w 56"/>
              <a:gd name="T11" fmla="*/ 5 h 22"/>
              <a:gd name="T12" fmla="*/ 17 w 56"/>
              <a:gd name="T13" fmla="*/ 1 h 22"/>
              <a:gd name="T14" fmla="*/ 48 w 56"/>
              <a:gd name="T15" fmla="*/ 10 h 22"/>
              <a:gd name="T16" fmla="*/ 56 w 56"/>
              <a:gd name="T17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" h="22">
                <a:moveTo>
                  <a:pt x="56" y="22"/>
                </a:moveTo>
                <a:cubicBezTo>
                  <a:pt x="51" y="21"/>
                  <a:pt x="48" y="18"/>
                  <a:pt x="44" y="16"/>
                </a:cubicBezTo>
                <a:cubicBezTo>
                  <a:pt x="34" y="10"/>
                  <a:pt x="24" y="8"/>
                  <a:pt x="12" y="11"/>
                </a:cubicBezTo>
                <a:cubicBezTo>
                  <a:pt x="10" y="11"/>
                  <a:pt x="7" y="11"/>
                  <a:pt x="5" y="12"/>
                </a:cubicBezTo>
                <a:cubicBezTo>
                  <a:pt x="3" y="13"/>
                  <a:pt x="1" y="13"/>
                  <a:pt x="0" y="11"/>
                </a:cubicBezTo>
                <a:cubicBezTo>
                  <a:pt x="0" y="9"/>
                  <a:pt x="0" y="7"/>
                  <a:pt x="2" y="5"/>
                </a:cubicBezTo>
                <a:cubicBezTo>
                  <a:pt x="7" y="2"/>
                  <a:pt x="12" y="1"/>
                  <a:pt x="17" y="1"/>
                </a:cubicBezTo>
                <a:cubicBezTo>
                  <a:pt x="28" y="0"/>
                  <a:pt x="39" y="3"/>
                  <a:pt x="48" y="10"/>
                </a:cubicBezTo>
                <a:cubicBezTo>
                  <a:pt x="52" y="13"/>
                  <a:pt x="55" y="17"/>
                  <a:pt x="56" y="22"/>
                </a:cubicBezTo>
                <a:close/>
              </a:path>
            </a:pathLst>
          </a:custGeom>
          <a:solidFill>
            <a:srgbClr val="CC60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236"/>
          <p:cNvSpPr>
            <a:spLocks/>
          </p:cNvSpPr>
          <p:nvPr/>
        </p:nvSpPr>
        <p:spPr bwMode="auto">
          <a:xfrm>
            <a:off x="9312275" y="1550988"/>
            <a:ext cx="19050" cy="11113"/>
          </a:xfrm>
          <a:custGeom>
            <a:avLst/>
            <a:gdLst>
              <a:gd name="T0" fmla="*/ 7 w 7"/>
              <a:gd name="T1" fmla="*/ 4 h 4"/>
              <a:gd name="T2" fmla="*/ 0 w 7"/>
              <a:gd name="T3" fmla="*/ 1 h 4"/>
              <a:gd name="T4" fmla="*/ 7 w 7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4">
                <a:moveTo>
                  <a:pt x="7" y="4"/>
                </a:moveTo>
                <a:cubicBezTo>
                  <a:pt x="4" y="4"/>
                  <a:pt x="2" y="2"/>
                  <a:pt x="0" y="1"/>
                </a:cubicBezTo>
                <a:cubicBezTo>
                  <a:pt x="3" y="0"/>
                  <a:pt x="5" y="1"/>
                  <a:pt x="7" y="4"/>
                </a:cubicBezTo>
                <a:close/>
              </a:path>
            </a:pathLst>
          </a:custGeom>
          <a:solidFill>
            <a:srgbClr val="B3B9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237"/>
          <p:cNvSpPr>
            <a:spLocks/>
          </p:cNvSpPr>
          <p:nvPr/>
        </p:nvSpPr>
        <p:spPr bwMode="auto">
          <a:xfrm>
            <a:off x="8939213" y="1277938"/>
            <a:ext cx="357188" cy="1285875"/>
          </a:xfrm>
          <a:custGeom>
            <a:avLst/>
            <a:gdLst>
              <a:gd name="T0" fmla="*/ 130 w 130"/>
              <a:gd name="T1" fmla="*/ 97 h 468"/>
              <a:gd name="T2" fmla="*/ 129 w 130"/>
              <a:gd name="T3" fmla="*/ 93 h 468"/>
              <a:gd name="T4" fmla="*/ 102 w 130"/>
              <a:gd name="T5" fmla="*/ 40 h 468"/>
              <a:gd name="T6" fmla="*/ 87 w 130"/>
              <a:gd name="T7" fmla="*/ 15 h 468"/>
              <a:gd name="T8" fmla="*/ 75 w 130"/>
              <a:gd name="T9" fmla="*/ 6 h 468"/>
              <a:gd name="T10" fmla="*/ 65 w 130"/>
              <a:gd name="T11" fmla="*/ 3 h 468"/>
              <a:gd name="T12" fmla="*/ 42 w 130"/>
              <a:gd name="T13" fmla="*/ 18 h 468"/>
              <a:gd name="T14" fmla="*/ 43 w 130"/>
              <a:gd name="T15" fmla="*/ 40 h 468"/>
              <a:gd name="T16" fmla="*/ 68 w 130"/>
              <a:gd name="T17" fmla="*/ 82 h 468"/>
              <a:gd name="T18" fmla="*/ 91 w 130"/>
              <a:gd name="T19" fmla="*/ 102 h 468"/>
              <a:gd name="T20" fmla="*/ 94 w 130"/>
              <a:gd name="T21" fmla="*/ 108 h 468"/>
              <a:gd name="T22" fmla="*/ 72 w 130"/>
              <a:gd name="T23" fmla="*/ 155 h 468"/>
              <a:gd name="T24" fmla="*/ 68 w 130"/>
              <a:gd name="T25" fmla="*/ 167 h 468"/>
              <a:gd name="T26" fmla="*/ 59 w 130"/>
              <a:gd name="T27" fmla="*/ 176 h 468"/>
              <a:gd name="T28" fmla="*/ 56 w 130"/>
              <a:gd name="T29" fmla="*/ 179 h 468"/>
              <a:gd name="T30" fmla="*/ 59 w 130"/>
              <a:gd name="T31" fmla="*/ 184 h 468"/>
              <a:gd name="T32" fmla="*/ 55 w 130"/>
              <a:gd name="T33" fmla="*/ 194 h 468"/>
              <a:gd name="T34" fmla="*/ 47 w 130"/>
              <a:gd name="T35" fmla="*/ 214 h 468"/>
              <a:gd name="T36" fmla="*/ 46 w 130"/>
              <a:gd name="T37" fmla="*/ 216 h 468"/>
              <a:gd name="T38" fmla="*/ 47 w 130"/>
              <a:gd name="T39" fmla="*/ 218 h 468"/>
              <a:gd name="T40" fmla="*/ 38 w 130"/>
              <a:gd name="T41" fmla="*/ 245 h 468"/>
              <a:gd name="T42" fmla="*/ 24 w 130"/>
              <a:gd name="T43" fmla="*/ 280 h 468"/>
              <a:gd name="T44" fmla="*/ 14 w 130"/>
              <a:gd name="T45" fmla="*/ 319 h 468"/>
              <a:gd name="T46" fmla="*/ 5 w 130"/>
              <a:gd name="T47" fmla="*/ 362 h 468"/>
              <a:gd name="T48" fmla="*/ 1 w 130"/>
              <a:gd name="T49" fmla="*/ 417 h 468"/>
              <a:gd name="T50" fmla="*/ 6 w 130"/>
              <a:gd name="T51" fmla="*/ 442 h 468"/>
              <a:gd name="T52" fmla="*/ 24 w 130"/>
              <a:gd name="T53" fmla="*/ 467 h 468"/>
              <a:gd name="T54" fmla="*/ 31 w 130"/>
              <a:gd name="T55" fmla="*/ 468 h 468"/>
              <a:gd name="T56" fmla="*/ 36 w 130"/>
              <a:gd name="T57" fmla="*/ 464 h 468"/>
              <a:gd name="T58" fmla="*/ 68 w 130"/>
              <a:gd name="T59" fmla="*/ 422 h 468"/>
              <a:gd name="T60" fmla="*/ 85 w 130"/>
              <a:gd name="T61" fmla="*/ 380 h 468"/>
              <a:gd name="T62" fmla="*/ 91 w 130"/>
              <a:gd name="T63" fmla="*/ 366 h 468"/>
              <a:gd name="T64" fmla="*/ 99 w 130"/>
              <a:gd name="T65" fmla="*/ 337 h 468"/>
              <a:gd name="T66" fmla="*/ 109 w 130"/>
              <a:gd name="T67" fmla="*/ 298 h 468"/>
              <a:gd name="T68" fmla="*/ 114 w 130"/>
              <a:gd name="T69" fmla="*/ 294 h 468"/>
              <a:gd name="T70" fmla="*/ 120 w 130"/>
              <a:gd name="T71" fmla="*/ 294 h 468"/>
              <a:gd name="T72" fmla="*/ 118 w 130"/>
              <a:gd name="T73" fmla="*/ 292 h 468"/>
              <a:gd name="T74" fmla="*/ 114 w 130"/>
              <a:gd name="T75" fmla="*/ 286 h 468"/>
              <a:gd name="T76" fmla="*/ 117 w 130"/>
              <a:gd name="T77" fmla="*/ 269 h 468"/>
              <a:gd name="T78" fmla="*/ 122 w 130"/>
              <a:gd name="T79" fmla="*/ 232 h 468"/>
              <a:gd name="T80" fmla="*/ 126 w 130"/>
              <a:gd name="T81" fmla="*/ 187 h 468"/>
              <a:gd name="T82" fmla="*/ 128 w 130"/>
              <a:gd name="T83" fmla="*/ 152 h 468"/>
              <a:gd name="T84" fmla="*/ 129 w 130"/>
              <a:gd name="T85" fmla="*/ 132 h 468"/>
              <a:gd name="T86" fmla="*/ 129 w 130"/>
              <a:gd name="T87" fmla="*/ 123 h 468"/>
              <a:gd name="T88" fmla="*/ 130 w 130"/>
              <a:gd name="T89" fmla="*/ 97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0" h="468">
                <a:moveTo>
                  <a:pt x="130" y="97"/>
                </a:moveTo>
                <a:cubicBezTo>
                  <a:pt x="130" y="95"/>
                  <a:pt x="129" y="94"/>
                  <a:pt x="129" y="93"/>
                </a:cubicBezTo>
                <a:cubicBezTo>
                  <a:pt x="119" y="75"/>
                  <a:pt x="111" y="57"/>
                  <a:pt x="102" y="40"/>
                </a:cubicBezTo>
                <a:cubicBezTo>
                  <a:pt x="97" y="32"/>
                  <a:pt x="93" y="23"/>
                  <a:pt x="87" y="15"/>
                </a:cubicBezTo>
                <a:cubicBezTo>
                  <a:pt x="84" y="11"/>
                  <a:pt x="80" y="7"/>
                  <a:pt x="75" y="6"/>
                </a:cubicBezTo>
                <a:cubicBezTo>
                  <a:pt x="72" y="5"/>
                  <a:pt x="68" y="4"/>
                  <a:pt x="65" y="3"/>
                </a:cubicBezTo>
                <a:cubicBezTo>
                  <a:pt x="53" y="0"/>
                  <a:pt x="43" y="7"/>
                  <a:pt x="42" y="18"/>
                </a:cubicBezTo>
                <a:cubicBezTo>
                  <a:pt x="40" y="25"/>
                  <a:pt x="41" y="33"/>
                  <a:pt x="43" y="40"/>
                </a:cubicBezTo>
                <a:cubicBezTo>
                  <a:pt x="48" y="56"/>
                  <a:pt x="56" y="70"/>
                  <a:pt x="68" y="82"/>
                </a:cubicBezTo>
                <a:cubicBezTo>
                  <a:pt x="75" y="89"/>
                  <a:pt x="83" y="96"/>
                  <a:pt x="91" y="102"/>
                </a:cubicBezTo>
                <a:cubicBezTo>
                  <a:pt x="93" y="104"/>
                  <a:pt x="95" y="105"/>
                  <a:pt x="94" y="108"/>
                </a:cubicBezTo>
                <a:cubicBezTo>
                  <a:pt x="86" y="124"/>
                  <a:pt x="79" y="140"/>
                  <a:pt x="72" y="155"/>
                </a:cubicBezTo>
                <a:cubicBezTo>
                  <a:pt x="71" y="159"/>
                  <a:pt x="69" y="163"/>
                  <a:pt x="68" y="167"/>
                </a:cubicBezTo>
                <a:cubicBezTo>
                  <a:pt x="66" y="171"/>
                  <a:pt x="65" y="175"/>
                  <a:pt x="59" y="176"/>
                </a:cubicBezTo>
                <a:cubicBezTo>
                  <a:pt x="58" y="176"/>
                  <a:pt x="56" y="177"/>
                  <a:pt x="56" y="179"/>
                </a:cubicBezTo>
                <a:cubicBezTo>
                  <a:pt x="60" y="179"/>
                  <a:pt x="61" y="181"/>
                  <a:pt x="59" y="184"/>
                </a:cubicBezTo>
                <a:cubicBezTo>
                  <a:pt x="57" y="187"/>
                  <a:pt x="56" y="190"/>
                  <a:pt x="55" y="194"/>
                </a:cubicBezTo>
                <a:cubicBezTo>
                  <a:pt x="53" y="201"/>
                  <a:pt x="50" y="207"/>
                  <a:pt x="47" y="214"/>
                </a:cubicBezTo>
                <a:cubicBezTo>
                  <a:pt x="47" y="215"/>
                  <a:pt x="46" y="216"/>
                  <a:pt x="46" y="216"/>
                </a:cubicBezTo>
                <a:cubicBezTo>
                  <a:pt x="47" y="218"/>
                  <a:pt x="47" y="218"/>
                  <a:pt x="47" y="218"/>
                </a:cubicBezTo>
                <a:cubicBezTo>
                  <a:pt x="38" y="245"/>
                  <a:pt x="38" y="245"/>
                  <a:pt x="38" y="245"/>
                </a:cubicBezTo>
                <a:cubicBezTo>
                  <a:pt x="24" y="280"/>
                  <a:pt x="24" y="280"/>
                  <a:pt x="24" y="280"/>
                </a:cubicBezTo>
                <a:cubicBezTo>
                  <a:pt x="21" y="293"/>
                  <a:pt x="16" y="306"/>
                  <a:pt x="14" y="319"/>
                </a:cubicBezTo>
                <a:cubicBezTo>
                  <a:pt x="10" y="333"/>
                  <a:pt x="7" y="347"/>
                  <a:pt x="5" y="362"/>
                </a:cubicBezTo>
                <a:cubicBezTo>
                  <a:pt x="2" y="380"/>
                  <a:pt x="0" y="398"/>
                  <a:pt x="1" y="417"/>
                </a:cubicBezTo>
                <a:cubicBezTo>
                  <a:pt x="2" y="426"/>
                  <a:pt x="4" y="434"/>
                  <a:pt x="6" y="442"/>
                </a:cubicBezTo>
                <a:cubicBezTo>
                  <a:pt x="10" y="452"/>
                  <a:pt x="16" y="460"/>
                  <a:pt x="24" y="467"/>
                </a:cubicBezTo>
                <a:cubicBezTo>
                  <a:pt x="26" y="468"/>
                  <a:pt x="29" y="467"/>
                  <a:pt x="31" y="468"/>
                </a:cubicBezTo>
                <a:cubicBezTo>
                  <a:pt x="32" y="465"/>
                  <a:pt x="34" y="465"/>
                  <a:pt x="36" y="464"/>
                </a:cubicBezTo>
                <a:cubicBezTo>
                  <a:pt x="51" y="453"/>
                  <a:pt x="60" y="438"/>
                  <a:pt x="68" y="422"/>
                </a:cubicBezTo>
                <a:cubicBezTo>
                  <a:pt x="74" y="408"/>
                  <a:pt x="81" y="395"/>
                  <a:pt x="85" y="380"/>
                </a:cubicBezTo>
                <a:cubicBezTo>
                  <a:pt x="87" y="375"/>
                  <a:pt x="89" y="371"/>
                  <a:pt x="91" y="366"/>
                </a:cubicBezTo>
                <a:cubicBezTo>
                  <a:pt x="93" y="356"/>
                  <a:pt x="97" y="347"/>
                  <a:pt x="99" y="337"/>
                </a:cubicBezTo>
                <a:cubicBezTo>
                  <a:pt x="103" y="324"/>
                  <a:pt x="107" y="311"/>
                  <a:pt x="109" y="298"/>
                </a:cubicBezTo>
                <a:cubicBezTo>
                  <a:pt x="109" y="295"/>
                  <a:pt x="110" y="293"/>
                  <a:pt x="114" y="294"/>
                </a:cubicBezTo>
                <a:cubicBezTo>
                  <a:pt x="116" y="295"/>
                  <a:pt x="118" y="295"/>
                  <a:pt x="120" y="294"/>
                </a:cubicBezTo>
                <a:cubicBezTo>
                  <a:pt x="120" y="292"/>
                  <a:pt x="119" y="292"/>
                  <a:pt x="118" y="292"/>
                </a:cubicBezTo>
                <a:cubicBezTo>
                  <a:pt x="114" y="292"/>
                  <a:pt x="113" y="289"/>
                  <a:pt x="114" y="286"/>
                </a:cubicBezTo>
                <a:cubicBezTo>
                  <a:pt x="115" y="280"/>
                  <a:pt x="116" y="274"/>
                  <a:pt x="117" y="269"/>
                </a:cubicBezTo>
                <a:cubicBezTo>
                  <a:pt x="118" y="256"/>
                  <a:pt x="120" y="244"/>
                  <a:pt x="122" y="232"/>
                </a:cubicBezTo>
                <a:cubicBezTo>
                  <a:pt x="124" y="217"/>
                  <a:pt x="125" y="202"/>
                  <a:pt x="126" y="187"/>
                </a:cubicBezTo>
                <a:cubicBezTo>
                  <a:pt x="127" y="175"/>
                  <a:pt x="129" y="164"/>
                  <a:pt x="128" y="152"/>
                </a:cubicBezTo>
                <a:cubicBezTo>
                  <a:pt x="129" y="146"/>
                  <a:pt x="128" y="139"/>
                  <a:pt x="129" y="132"/>
                </a:cubicBezTo>
                <a:cubicBezTo>
                  <a:pt x="130" y="129"/>
                  <a:pt x="129" y="126"/>
                  <a:pt x="129" y="123"/>
                </a:cubicBezTo>
                <a:cubicBezTo>
                  <a:pt x="129" y="114"/>
                  <a:pt x="129" y="106"/>
                  <a:pt x="130" y="97"/>
                </a:cubicBezTo>
                <a:close/>
              </a:path>
            </a:pathLst>
          </a:custGeom>
          <a:solidFill>
            <a:srgbClr val="F8CC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238"/>
          <p:cNvSpPr>
            <a:spLocks/>
          </p:cNvSpPr>
          <p:nvPr/>
        </p:nvSpPr>
        <p:spPr bwMode="auto">
          <a:xfrm>
            <a:off x="9626600" y="4427538"/>
            <a:ext cx="271463" cy="227013"/>
          </a:xfrm>
          <a:custGeom>
            <a:avLst/>
            <a:gdLst>
              <a:gd name="T0" fmla="*/ 12 w 99"/>
              <a:gd name="T1" fmla="*/ 43 h 83"/>
              <a:gd name="T2" fmla="*/ 16 w 99"/>
              <a:gd name="T3" fmla="*/ 3 h 83"/>
              <a:gd name="T4" fmla="*/ 81 w 99"/>
              <a:gd name="T5" fmla="*/ 34 h 83"/>
              <a:gd name="T6" fmla="*/ 84 w 99"/>
              <a:gd name="T7" fmla="*/ 42 h 83"/>
              <a:gd name="T8" fmla="*/ 87 w 99"/>
              <a:gd name="T9" fmla="*/ 39 h 83"/>
              <a:gd name="T10" fmla="*/ 88 w 99"/>
              <a:gd name="T11" fmla="*/ 40 h 83"/>
              <a:gd name="T12" fmla="*/ 88 w 99"/>
              <a:gd name="T13" fmla="*/ 40 h 83"/>
              <a:gd name="T14" fmla="*/ 99 w 99"/>
              <a:gd name="T15" fmla="*/ 70 h 83"/>
              <a:gd name="T16" fmla="*/ 14 w 99"/>
              <a:gd name="T17" fmla="*/ 74 h 83"/>
              <a:gd name="T18" fmla="*/ 12 w 99"/>
              <a:gd name="T19" fmla="*/ 4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9" h="83">
                <a:moveTo>
                  <a:pt x="12" y="43"/>
                </a:moveTo>
                <a:cubicBezTo>
                  <a:pt x="26" y="51"/>
                  <a:pt x="0" y="0"/>
                  <a:pt x="16" y="3"/>
                </a:cubicBezTo>
                <a:cubicBezTo>
                  <a:pt x="21" y="4"/>
                  <a:pt x="79" y="38"/>
                  <a:pt x="81" y="34"/>
                </a:cubicBezTo>
                <a:cubicBezTo>
                  <a:pt x="85" y="27"/>
                  <a:pt x="81" y="50"/>
                  <a:pt x="84" y="42"/>
                </a:cubicBezTo>
                <a:cubicBezTo>
                  <a:pt x="84" y="41"/>
                  <a:pt x="84" y="38"/>
                  <a:pt x="87" y="39"/>
                </a:cubicBezTo>
                <a:cubicBezTo>
                  <a:pt x="88" y="39"/>
                  <a:pt x="88" y="39"/>
                  <a:pt x="88" y="40"/>
                </a:cubicBezTo>
                <a:cubicBezTo>
                  <a:pt x="88" y="40"/>
                  <a:pt x="88" y="40"/>
                  <a:pt x="88" y="40"/>
                </a:cubicBezTo>
                <a:cubicBezTo>
                  <a:pt x="89" y="51"/>
                  <a:pt x="94" y="60"/>
                  <a:pt x="99" y="70"/>
                </a:cubicBezTo>
                <a:cubicBezTo>
                  <a:pt x="74" y="81"/>
                  <a:pt x="40" y="83"/>
                  <a:pt x="14" y="74"/>
                </a:cubicBezTo>
                <a:cubicBezTo>
                  <a:pt x="12" y="65"/>
                  <a:pt x="9" y="52"/>
                  <a:pt x="12" y="43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239"/>
          <p:cNvSpPr>
            <a:spLocks/>
          </p:cNvSpPr>
          <p:nvPr/>
        </p:nvSpPr>
        <p:spPr bwMode="auto">
          <a:xfrm>
            <a:off x="9450388" y="4735513"/>
            <a:ext cx="636588" cy="595313"/>
          </a:xfrm>
          <a:custGeom>
            <a:avLst/>
            <a:gdLst>
              <a:gd name="T0" fmla="*/ 61 w 232"/>
              <a:gd name="T1" fmla="*/ 217 h 217"/>
              <a:gd name="T2" fmla="*/ 29 w 232"/>
              <a:gd name="T3" fmla="*/ 191 h 217"/>
              <a:gd name="T4" fmla="*/ 3 w 232"/>
              <a:gd name="T5" fmla="*/ 135 h 217"/>
              <a:gd name="T6" fmla="*/ 16 w 232"/>
              <a:gd name="T7" fmla="*/ 62 h 217"/>
              <a:gd name="T8" fmla="*/ 52 w 232"/>
              <a:gd name="T9" fmla="*/ 22 h 217"/>
              <a:gd name="T10" fmla="*/ 104 w 232"/>
              <a:gd name="T11" fmla="*/ 3 h 217"/>
              <a:gd name="T12" fmla="*/ 184 w 232"/>
              <a:gd name="T13" fmla="*/ 24 h 217"/>
              <a:gd name="T14" fmla="*/ 224 w 232"/>
              <a:gd name="T15" fmla="*/ 77 h 217"/>
              <a:gd name="T16" fmla="*/ 232 w 232"/>
              <a:gd name="T17" fmla="*/ 117 h 217"/>
              <a:gd name="T18" fmla="*/ 216 w 232"/>
              <a:gd name="T19" fmla="*/ 175 h 217"/>
              <a:gd name="T20" fmla="*/ 182 w 232"/>
              <a:gd name="T21" fmla="*/ 211 h 217"/>
              <a:gd name="T22" fmla="*/ 175 w 232"/>
              <a:gd name="T23" fmla="*/ 199 h 217"/>
              <a:gd name="T24" fmla="*/ 159 w 232"/>
              <a:gd name="T25" fmla="*/ 158 h 217"/>
              <a:gd name="T26" fmla="*/ 158 w 232"/>
              <a:gd name="T27" fmla="*/ 154 h 217"/>
              <a:gd name="T28" fmla="*/ 153 w 232"/>
              <a:gd name="T29" fmla="*/ 69 h 217"/>
              <a:gd name="T30" fmla="*/ 150 w 232"/>
              <a:gd name="T31" fmla="*/ 59 h 217"/>
              <a:gd name="T32" fmla="*/ 133 w 232"/>
              <a:gd name="T33" fmla="*/ 43 h 217"/>
              <a:gd name="T34" fmla="*/ 131 w 232"/>
              <a:gd name="T35" fmla="*/ 42 h 217"/>
              <a:gd name="T36" fmla="*/ 100 w 232"/>
              <a:gd name="T37" fmla="*/ 36 h 217"/>
              <a:gd name="T38" fmla="*/ 79 w 232"/>
              <a:gd name="T39" fmla="*/ 65 h 217"/>
              <a:gd name="T40" fmla="*/ 79 w 232"/>
              <a:gd name="T41" fmla="*/ 86 h 217"/>
              <a:gd name="T42" fmla="*/ 78 w 232"/>
              <a:gd name="T43" fmla="*/ 134 h 217"/>
              <a:gd name="T44" fmla="*/ 78 w 232"/>
              <a:gd name="T45" fmla="*/ 150 h 217"/>
              <a:gd name="T46" fmla="*/ 64 w 232"/>
              <a:gd name="T47" fmla="*/ 213 h 217"/>
              <a:gd name="T48" fmla="*/ 61 w 232"/>
              <a:gd name="T49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32" h="217">
                <a:moveTo>
                  <a:pt x="61" y="217"/>
                </a:moveTo>
                <a:cubicBezTo>
                  <a:pt x="48" y="211"/>
                  <a:pt x="38" y="202"/>
                  <a:pt x="29" y="191"/>
                </a:cubicBezTo>
                <a:cubicBezTo>
                  <a:pt x="16" y="175"/>
                  <a:pt x="7" y="157"/>
                  <a:pt x="3" y="135"/>
                </a:cubicBezTo>
                <a:cubicBezTo>
                  <a:pt x="0" y="109"/>
                  <a:pt x="4" y="85"/>
                  <a:pt x="16" y="62"/>
                </a:cubicBezTo>
                <a:cubicBezTo>
                  <a:pt x="25" y="46"/>
                  <a:pt x="36" y="32"/>
                  <a:pt x="52" y="22"/>
                </a:cubicBezTo>
                <a:cubicBezTo>
                  <a:pt x="68" y="12"/>
                  <a:pt x="85" y="5"/>
                  <a:pt x="104" y="3"/>
                </a:cubicBezTo>
                <a:cubicBezTo>
                  <a:pt x="134" y="0"/>
                  <a:pt x="160" y="7"/>
                  <a:pt x="184" y="24"/>
                </a:cubicBezTo>
                <a:cubicBezTo>
                  <a:pt x="203" y="37"/>
                  <a:pt x="216" y="55"/>
                  <a:pt x="224" y="77"/>
                </a:cubicBezTo>
                <a:cubicBezTo>
                  <a:pt x="229" y="90"/>
                  <a:pt x="232" y="103"/>
                  <a:pt x="232" y="117"/>
                </a:cubicBezTo>
                <a:cubicBezTo>
                  <a:pt x="231" y="137"/>
                  <a:pt x="226" y="157"/>
                  <a:pt x="216" y="175"/>
                </a:cubicBezTo>
                <a:cubicBezTo>
                  <a:pt x="207" y="189"/>
                  <a:pt x="196" y="202"/>
                  <a:pt x="182" y="211"/>
                </a:cubicBezTo>
                <a:cubicBezTo>
                  <a:pt x="177" y="208"/>
                  <a:pt x="177" y="203"/>
                  <a:pt x="175" y="199"/>
                </a:cubicBezTo>
                <a:cubicBezTo>
                  <a:pt x="170" y="185"/>
                  <a:pt x="165" y="172"/>
                  <a:pt x="159" y="158"/>
                </a:cubicBezTo>
                <a:cubicBezTo>
                  <a:pt x="158" y="157"/>
                  <a:pt x="158" y="155"/>
                  <a:pt x="158" y="154"/>
                </a:cubicBezTo>
                <a:cubicBezTo>
                  <a:pt x="160" y="125"/>
                  <a:pt x="158" y="97"/>
                  <a:pt x="153" y="69"/>
                </a:cubicBezTo>
                <a:cubicBezTo>
                  <a:pt x="153" y="65"/>
                  <a:pt x="153" y="61"/>
                  <a:pt x="150" y="59"/>
                </a:cubicBezTo>
                <a:cubicBezTo>
                  <a:pt x="146" y="51"/>
                  <a:pt x="142" y="44"/>
                  <a:pt x="133" y="43"/>
                </a:cubicBezTo>
                <a:cubicBezTo>
                  <a:pt x="132" y="43"/>
                  <a:pt x="131" y="42"/>
                  <a:pt x="131" y="42"/>
                </a:cubicBezTo>
                <a:cubicBezTo>
                  <a:pt x="122" y="31"/>
                  <a:pt x="111" y="31"/>
                  <a:pt x="100" y="36"/>
                </a:cubicBezTo>
                <a:cubicBezTo>
                  <a:pt x="87" y="41"/>
                  <a:pt x="81" y="51"/>
                  <a:pt x="79" y="65"/>
                </a:cubicBezTo>
                <a:cubicBezTo>
                  <a:pt x="78" y="72"/>
                  <a:pt x="78" y="79"/>
                  <a:pt x="79" y="86"/>
                </a:cubicBezTo>
                <a:cubicBezTo>
                  <a:pt x="79" y="102"/>
                  <a:pt x="80" y="118"/>
                  <a:pt x="78" y="134"/>
                </a:cubicBezTo>
                <a:cubicBezTo>
                  <a:pt x="78" y="139"/>
                  <a:pt x="78" y="145"/>
                  <a:pt x="78" y="150"/>
                </a:cubicBezTo>
                <a:cubicBezTo>
                  <a:pt x="72" y="171"/>
                  <a:pt x="68" y="192"/>
                  <a:pt x="64" y="213"/>
                </a:cubicBezTo>
                <a:cubicBezTo>
                  <a:pt x="63" y="215"/>
                  <a:pt x="63" y="216"/>
                  <a:pt x="61" y="217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240"/>
          <p:cNvSpPr>
            <a:spLocks/>
          </p:cNvSpPr>
          <p:nvPr/>
        </p:nvSpPr>
        <p:spPr bwMode="auto">
          <a:xfrm>
            <a:off x="9432925" y="4014788"/>
            <a:ext cx="657225" cy="619125"/>
          </a:xfrm>
          <a:custGeom>
            <a:avLst/>
            <a:gdLst>
              <a:gd name="T0" fmla="*/ 86 w 239"/>
              <a:gd name="T1" fmla="*/ 196 h 225"/>
              <a:gd name="T2" fmla="*/ 86 w 239"/>
              <a:gd name="T3" fmla="*/ 222 h 225"/>
              <a:gd name="T4" fmla="*/ 80 w 239"/>
              <a:gd name="T5" fmla="*/ 223 h 225"/>
              <a:gd name="T6" fmla="*/ 49 w 239"/>
              <a:gd name="T7" fmla="*/ 207 h 225"/>
              <a:gd name="T8" fmla="*/ 14 w 239"/>
              <a:gd name="T9" fmla="*/ 162 h 225"/>
              <a:gd name="T10" fmla="*/ 8 w 239"/>
              <a:gd name="T11" fmla="*/ 83 h 225"/>
              <a:gd name="T12" fmla="*/ 58 w 239"/>
              <a:gd name="T13" fmla="*/ 17 h 225"/>
              <a:gd name="T14" fmla="*/ 118 w 239"/>
              <a:gd name="T15" fmla="*/ 0 h 225"/>
              <a:gd name="T16" fmla="*/ 184 w 239"/>
              <a:gd name="T17" fmla="*/ 21 h 225"/>
              <a:gd name="T18" fmla="*/ 229 w 239"/>
              <a:gd name="T19" fmla="*/ 88 h 225"/>
              <a:gd name="T20" fmla="*/ 195 w 239"/>
              <a:gd name="T21" fmla="*/ 199 h 225"/>
              <a:gd name="T22" fmla="*/ 179 w 239"/>
              <a:gd name="T23" fmla="*/ 211 h 225"/>
              <a:gd name="T24" fmla="*/ 178 w 239"/>
              <a:gd name="T25" fmla="*/ 210 h 225"/>
              <a:gd name="T26" fmla="*/ 160 w 239"/>
              <a:gd name="T27" fmla="*/ 159 h 225"/>
              <a:gd name="T28" fmla="*/ 148 w 239"/>
              <a:gd name="T29" fmla="*/ 142 h 225"/>
              <a:gd name="T30" fmla="*/ 144 w 239"/>
              <a:gd name="T31" fmla="*/ 137 h 225"/>
              <a:gd name="T32" fmla="*/ 145 w 239"/>
              <a:gd name="T33" fmla="*/ 134 h 225"/>
              <a:gd name="T34" fmla="*/ 152 w 239"/>
              <a:gd name="T35" fmla="*/ 98 h 225"/>
              <a:gd name="T36" fmla="*/ 156 w 239"/>
              <a:gd name="T37" fmla="*/ 76 h 225"/>
              <a:gd name="T38" fmla="*/ 153 w 239"/>
              <a:gd name="T39" fmla="*/ 53 h 225"/>
              <a:gd name="T40" fmla="*/ 142 w 239"/>
              <a:gd name="T41" fmla="*/ 43 h 225"/>
              <a:gd name="T42" fmla="*/ 136 w 239"/>
              <a:gd name="T43" fmla="*/ 40 h 225"/>
              <a:gd name="T44" fmla="*/ 96 w 239"/>
              <a:gd name="T45" fmla="*/ 39 h 225"/>
              <a:gd name="T46" fmla="*/ 86 w 239"/>
              <a:gd name="T47" fmla="*/ 54 h 225"/>
              <a:gd name="T48" fmla="*/ 80 w 239"/>
              <a:gd name="T49" fmla="*/ 82 h 225"/>
              <a:gd name="T50" fmla="*/ 75 w 239"/>
              <a:gd name="T51" fmla="*/ 101 h 225"/>
              <a:gd name="T52" fmla="*/ 61 w 239"/>
              <a:gd name="T53" fmla="*/ 127 h 225"/>
              <a:gd name="T54" fmla="*/ 61 w 239"/>
              <a:gd name="T55" fmla="*/ 132 h 225"/>
              <a:gd name="T56" fmla="*/ 66 w 239"/>
              <a:gd name="T57" fmla="*/ 190 h 225"/>
              <a:gd name="T58" fmla="*/ 68 w 239"/>
              <a:gd name="T59" fmla="*/ 200 h 225"/>
              <a:gd name="T60" fmla="*/ 79 w 239"/>
              <a:gd name="T61" fmla="*/ 202 h 225"/>
              <a:gd name="T62" fmla="*/ 86 w 239"/>
              <a:gd name="T63" fmla="*/ 196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9" h="225">
                <a:moveTo>
                  <a:pt x="86" y="196"/>
                </a:moveTo>
                <a:cubicBezTo>
                  <a:pt x="89" y="204"/>
                  <a:pt x="87" y="213"/>
                  <a:pt x="86" y="222"/>
                </a:cubicBezTo>
                <a:cubicBezTo>
                  <a:pt x="85" y="225"/>
                  <a:pt x="82" y="224"/>
                  <a:pt x="80" y="223"/>
                </a:cubicBezTo>
                <a:cubicBezTo>
                  <a:pt x="69" y="220"/>
                  <a:pt x="59" y="214"/>
                  <a:pt x="49" y="207"/>
                </a:cubicBezTo>
                <a:cubicBezTo>
                  <a:pt x="34" y="195"/>
                  <a:pt x="22" y="180"/>
                  <a:pt x="14" y="162"/>
                </a:cubicBezTo>
                <a:cubicBezTo>
                  <a:pt x="2" y="136"/>
                  <a:pt x="0" y="110"/>
                  <a:pt x="8" y="83"/>
                </a:cubicBezTo>
                <a:cubicBezTo>
                  <a:pt x="16" y="54"/>
                  <a:pt x="33" y="32"/>
                  <a:pt x="58" y="17"/>
                </a:cubicBezTo>
                <a:cubicBezTo>
                  <a:pt x="77" y="6"/>
                  <a:pt x="97" y="0"/>
                  <a:pt x="118" y="0"/>
                </a:cubicBezTo>
                <a:cubicBezTo>
                  <a:pt x="142" y="0"/>
                  <a:pt x="164" y="7"/>
                  <a:pt x="184" y="21"/>
                </a:cubicBezTo>
                <a:cubicBezTo>
                  <a:pt x="207" y="37"/>
                  <a:pt x="223" y="60"/>
                  <a:pt x="229" y="88"/>
                </a:cubicBezTo>
                <a:cubicBezTo>
                  <a:pt x="239" y="131"/>
                  <a:pt x="228" y="168"/>
                  <a:pt x="195" y="199"/>
                </a:cubicBezTo>
                <a:cubicBezTo>
                  <a:pt x="190" y="204"/>
                  <a:pt x="185" y="208"/>
                  <a:pt x="179" y="211"/>
                </a:cubicBezTo>
                <a:cubicBezTo>
                  <a:pt x="178" y="211"/>
                  <a:pt x="178" y="210"/>
                  <a:pt x="178" y="210"/>
                </a:cubicBezTo>
                <a:cubicBezTo>
                  <a:pt x="172" y="193"/>
                  <a:pt x="167" y="176"/>
                  <a:pt x="160" y="159"/>
                </a:cubicBezTo>
                <a:cubicBezTo>
                  <a:pt x="158" y="152"/>
                  <a:pt x="154" y="146"/>
                  <a:pt x="148" y="142"/>
                </a:cubicBezTo>
                <a:cubicBezTo>
                  <a:pt x="146" y="141"/>
                  <a:pt x="145" y="140"/>
                  <a:pt x="144" y="137"/>
                </a:cubicBezTo>
                <a:cubicBezTo>
                  <a:pt x="144" y="136"/>
                  <a:pt x="145" y="135"/>
                  <a:pt x="145" y="134"/>
                </a:cubicBezTo>
                <a:cubicBezTo>
                  <a:pt x="152" y="123"/>
                  <a:pt x="153" y="111"/>
                  <a:pt x="152" y="98"/>
                </a:cubicBezTo>
                <a:cubicBezTo>
                  <a:pt x="152" y="90"/>
                  <a:pt x="155" y="83"/>
                  <a:pt x="156" y="76"/>
                </a:cubicBezTo>
                <a:cubicBezTo>
                  <a:pt x="157" y="68"/>
                  <a:pt x="156" y="60"/>
                  <a:pt x="153" y="53"/>
                </a:cubicBezTo>
                <a:cubicBezTo>
                  <a:pt x="151" y="48"/>
                  <a:pt x="147" y="44"/>
                  <a:pt x="142" y="43"/>
                </a:cubicBezTo>
                <a:cubicBezTo>
                  <a:pt x="140" y="42"/>
                  <a:pt x="138" y="41"/>
                  <a:pt x="136" y="40"/>
                </a:cubicBezTo>
                <a:cubicBezTo>
                  <a:pt x="124" y="28"/>
                  <a:pt x="109" y="27"/>
                  <a:pt x="96" y="39"/>
                </a:cubicBezTo>
                <a:cubicBezTo>
                  <a:pt x="92" y="43"/>
                  <a:pt x="88" y="48"/>
                  <a:pt x="86" y="54"/>
                </a:cubicBezTo>
                <a:cubicBezTo>
                  <a:pt x="83" y="63"/>
                  <a:pt x="80" y="72"/>
                  <a:pt x="80" y="82"/>
                </a:cubicBezTo>
                <a:cubicBezTo>
                  <a:pt x="80" y="89"/>
                  <a:pt x="78" y="95"/>
                  <a:pt x="75" y="101"/>
                </a:cubicBezTo>
                <a:cubicBezTo>
                  <a:pt x="68" y="108"/>
                  <a:pt x="65" y="118"/>
                  <a:pt x="61" y="127"/>
                </a:cubicBezTo>
                <a:cubicBezTo>
                  <a:pt x="61" y="129"/>
                  <a:pt x="61" y="131"/>
                  <a:pt x="61" y="132"/>
                </a:cubicBezTo>
                <a:cubicBezTo>
                  <a:pt x="63" y="152"/>
                  <a:pt x="63" y="171"/>
                  <a:pt x="66" y="190"/>
                </a:cubicBezTo>
                <a:cubicBezTo>
                  <a:pt x="66" y="193"/>
                  <a:pt x="67" y="197"/>
                  <a:pt x="68" y="200"/>
                </a:cubicBezTo>
                <a:cubicBezTo>
                  <a:pt x="71" y="206"/>
                  <a:pt x="74" y="206"/>
                  <a:pt x="79" y="202"/>
                </a:cubicBezTo>
                <a:cubicBezTo>
                  <a:pt x="81" y="200"/>
                  <a:pt x="82" y="196"/>
                  <a:pt x="86" y="196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241"/>
          <p:cNvSpPr>
            <a:spLocks/>
          </p:cNvSpPr>
          <p:nvPr/>
        </p:nvSpPr>
        <p:spPr bwMode="auto">
          <a:xfrm>
            <a:off x="8720138" y="3300413"/>
            <a:ext cx="644525" cy="574675"/>
          </a:xfrm>
          <a:custGeom>
            <a:avLst/>
            <a:gdLst>
              <a:gd name="T0" fmla="*/ 51 w 235"/>
              <a:gd name="T1" fmla="*/ 208 h 209"/>
              <a:gd name="T2" fmla="*/ 50 w 235"/>
              <a:gd name="T3" fmla="*/ 201 h 209"/>
              <a:gd name="T4" fmla="*/ 50 w 235"/>
              <a:gd name="T5" fmla="*/ 192 h 209"/>
              <a:gd name="T6" fmla="*/ 40 w 235"/>
              <a:gd name="T7" fmla="*/ 193 h 209"/>
              <a:gd name="T8" fmla="*/ 37 w 235"/>
              <a:gd name="T9" fmla="*/ 196 h 209"/>
              <a:gd name="T10" fmla="*/ 7 w 235"/>
              <a:gd name="T11" fmla="*/ 145 h 209"/>
              <a:gd name="T12" fmla="*/ 18 w 235"/>
              <a:gd name="T13" fmla="*/ 59 h 209"/>
              <a:gd name="T14" fmla="*/ 66 w 235"/>
              <a:gd name="T15" fmla="*/ 14 h 209"/>
              <a:gd name="T16" fmla="*/ 123 w 235"/>
              <a:gd name="T17" fmla="*/ 1 h 209"/>
              <a:gd name="T18" fmla="*/ 193 w 235"/>
              <a:gd name="T19" fmla="*/ 29 h 209"/>
              <a:gd name="T20" fmla="*/ 232 w 235"/>
              <a:gd name="T21" fmla="*/ 100 h 209"/>
              <a:gd name="T22" fmla="*/ 221 w 235"/>
              <a:gd name="T23" fmla="*/ 167 h 209"/>
              <a:gd name="T24" fmla="*/ 189 w 235"/>
              <a:gd name="T25" fmla="*/ 206 h 209"/>
              <a:gd name="T26" fmla="*/ 185 w 235"/>
              <a:gd name="T27" fmla="*/ 208 h 209"/>
              <a:gd name="T28" fmla="*/ 183 w 235"/>
              <a:gd name="T29" fmla="*/ 199 h 209"/>
              <a:gd name="T30" fmla="*/ 183 w 235"/>
              <a:gd name="T31" fmla="*/ 146 h 209"/>
              <a:gd name="T32" fmla="*/ 165 w 235"/>
              <a:gd name="T33" fmla="*/ 114 h 209"/>
              <a:gd name="T34" fmla="*/ 151 w 235"/>
              <a:gd name="T35" fmla="*/ 78 h 209"/>
              <a:gd name="T36" fmla="*/ 149 w 235"/>
              <a:gd name="T37" fmla="*/ 61 h 209"/>
              <a:gd name="T38" fmla="*/ 132 w 235"/>
              <a:gd name="T39" fmla="*/ 44 h 209"/>
              <a:gd name="T40" fmla="*/ 127 w 235"/>
              <a:gd name="T41" fmla="*/ 41 h 209"/>
              <a:gd name="T42" fmla="*/ 86 w 235"/>
              <a:gd name="T43" fmla="*/ 46 h 209"/>
              <a:gd name="T44" fmla="*/ 77 w 235"/>
              <a:gd name="T45" fmla="*/ 69 h 209"/>
              <a:gd name="T46" fmla="*/ 83 w 235"/>
              <a:gd name="T47" fmla="*/ 122 h 209"/>
              <a:gd name="T48" fmla="*/ 91 w 235"/>
              <a:gd name="T49" fmla="*/ 137 h 209"/>
              <a:gd name="T50" fmla="*/ 79 w 235"/>
              <a:gd name="T51" fmla="*/ 148 h 209"/>
              <a:gd name="T52" fmla="*/ 78 w 235"/>
              <a:gd name="T53" fmla="*/ 148 h 209"/>
              <a:gd name="T54" fmla="*/ 74 w 235"/>
              <a:gd name="T55" fmla="*/ 155 h 209"/>
              <a:gd name="T56" fmla="*/ 73 w 235"/>
              <a:gd name="T57" fmla="*/ 167 h 209"/>
              <a:gd name="T58" fmla="*/ 64 w 235"/>
              <a:gd name="T59" fmla="*/ 196 h 209"/>
              <a:gd name="T60" fmla="*/ 60 w 235"/>
              <a:gd name="T61" fmla="*/ 200 h 209"/>
              <a:gd name="T62" fmla="*/ 55 w 235"/>
              <a:gd name="T63" fmla="*/ 206 h 209"/>
              <a:gd name="T64" fmla="*/ 51 w 235"/>
              <a:gd name="T65" fmla="*/ 208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35" h="209">
                <a:moveTo>
                  <a:pt x="51" y="208"/>
                </a:moveTo>
                <a:cubicBezTo>
                  <a:pt x="48" y="207"/>
                  <a:pt x="46" y="205"/>
                  <a:pt x="50" y="201"/>
                </a:cubicBezTo>
                <a:cubicBezTo>
                  <a:pt x="54" y="199"/>
                  <a:pt x="53" y="195"/>
                  <a:pt x="50" y="192"/>
                </a:cubicBezTo>
                <a:cubicBezTo>
                  <a:pt x="47" y="189"/>
                  <a:pt x="43" y="189"/>
                  <a:pt x="40" y="193"/>
                </a:cubicBezTo>
                <a:cubicBezTo>
                  <a:pt x="39" y="194"/>
                  <a:pt x="38" y="195"/>
                  <a:pt x="37" y="196"/>
                </a:cubicBezTo>
                <a:cubicBezTo>
                  <a:pt x="22" y="182"/>
                  <a:pt x="13" y="165"/>
                  <a:pt x="7" y="145"/>
                </a:cubicBezTo>
                <a:cubicBezTo>
                  <a:pt x="0" y="115"/>
                  <a:pt x="3" y="86"/>
                  <a:pt x="18" y="59"/>
                </a:cubicBezTo>
                <a:cubicBezTo>
                  <a:pt x="30" y="40"/>
                  <a:pt x="45" y="24"/>
                  <a:pt x="66" y="14"/>
                </a:cubicBezTo>
                <a:cubicBezTo>
                  <a:pt x="84" y="5"/>
                  <a:pt x="103" y="0"/>
                  <a:pt x="123" y="1"/>
                </a:cubicBezTo>
                <a:cubicBezTo>
                  <a:pt x="149" y="2"/>
                  <a:pt x="173" y="12"/>
                  <a:pt x="193" y="29"/>
                </a:cubicBezTo>
                <a:cubicBezTo>
                  <a:pt x="215" y="48"/>
                  <a:pt x="228" y="72"/>
                  <a:pt x="232" y="100"/>
                </a:cubicBezTo>
                <a:cubicBezTo>
                  <a:pt x="235" y="123"/>
                  <a:pt x="232" y="146"/>
                  <a:pt x="221" y="167"/>
                </a:cubicBezTo>
                <a:cubicBezTo>
                  <a:pt x="213" y="182"/>
                  <a:pt x="203" y="195"/>
                  <a:pt x="189" y="206"/>
                </a:cubicBezTo>
                <a:cubicBezTo>
                  <a:pt x="188" y="207"/>
                  <a:pt x="187" y="208"/>
                  <a:pt x="185" y="208"/>
                </a:cubicBezTo>
                <a:cubicBezTo>
                  <a:pt x="182" y="206"/>
                  <a:pt x="183" y="203"/>
                  <a:pt x="183" y="199"/>
                </a:cubicBezTo>
                <a:cubicBezTo>
                  <a:pt x="183" y="181"/>
                  <a:pt x="184" y="163"/>
                  <a:pt x="183" y="146"/>
                </a:cubicBezTo>
                <a:cubicBezTo>
                  <a:pt x="182" y="132"/>
                  <a:pt x="176" y="121"/>
                  <a:pt x="165" y="114"/>
                </a:cubicBezTo>
                <a:cubicBezTo>
                  <a:pt x="155" y="104"/>
                  <a:pt x="152" y="92"/>
                  <a:pt x="151" y="78"/>
                </a:cubicBezTo>
                <a:cubicBezTo>
                  <a:pt x="151" y="72"/>
                  <a:pt x="151" y="67"/>
                  <a:pt x="149" y="61"/>
                </a:cubicBezTo>
                <a:cubicBezTo>
                  <a:pt x="146" y="53"/>
                  <a:pt x="142" y="46"/>
                  <a:pt x="132" y="44"/>
                </a:cubicBezTo>
                <a:cubicBezTo>
                  <a:pt x="130" y="44"/>
                  <a:pt x="129" y="42"/>
                  <a:pt x="127" y="41"/>
                </a:cubicBezTo>
                <a:cubicBezTo>
                  <a:pt x="113" y="31"/>
                  <a:pt x="96" y="33"/>
                  <a:pt x="86" y="46"/>
                </a:cubicBezTo>
                <a:cubicBezTo>
                  <a:pt x="80" y="53"/>
                  <a:pt x="77" y="61"/>
                  <a:pt x="77" y="69"/>
                </a:cubicBezTo>
                <a:cubicBezTo>
                  <a:pt x="77" y="87"/>
                  <a:pt x="81" y="104"/>
                  <a:pt x="83" y="122"/>
                </a:cubicBezTo>
                <a:cubicBezTo>
                  <a:pt x="84" y="128"/>
                  <a:pt x="88" y="132"/>
                  <a:pt x="91" y="137"/>
                </a:cubicBezTo>
                <a:cubicBezTo>
                  <a:pt x="90" y="144"/>
                  <a:pt x="83" y="144"/>
                  <a:pt x="79" y="148"/>
                </a:cubicBezTo>
                <a:cubicBezTo>
                  <a:pt x="78" y="148"/>
                  <a:pt x="79" y="148"/>
                  <a:pt x="78" y="148"/>
                </a:cubicBezTo>
                <a:cubicBezTo>
                  <a:pt x="70" y="148"/>
                  <a:pt x="70" y="148"/>
                  <a:pt x="74" y="155"/>
                </a:cubicBezTo>
                <a:cubicBezTo>
                  <a:pt x="74" y="159"/>
                  <a:pt x="73" y="163"/>
                  <a:pt x="73" y="167"/>
                </a:cubicBezTo>
                <a:cubicBezTo>
                  <a:pt x="70" y="177"/>
                  <a:pt x="66" y="186"/>
                  <a:pt x="64" y="196"/>
                </a:cubicBezTo>
                <a:cubicBezTo>
                  <a:pt x="63" y="198"/>
                  <a:pt x="62" y="199"/>
                  <a:pt x="60" y="200"/>
                </a:cubicBezTo>
                <a:cubicBezTo>
                  <a:pt x="58" y="201"/>
                  <a:pt x="56" y="203"/>
                  <a:pt x="55" y="206"/>
                </a:cubicBezTo>
                <a:cubicBezTo>
                  <a:pt x="54" y="207"/>
                  <a:pt x="53" y="209"/>
                  <a:pt x="51" y="208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242"/>
          <p:cNvSpPr>
            <a:spLocks/>
          </p:cNvSpPr>
          <p:nvPr/>
        </p:nvSpPr>
        <p:spPr bwMode="auto">
          <a:xfrm>
            <a:off x="8731250" y="4737100"/>
            <a:ext cx="639763" cy="574675"/>
          </a:xfrm>
          <a:custGeom>
            <a:avLst/>
            <a:gdLst>
              <a:gd name="T0" fmla="*/ 42 w 233"/>
              <a:gd name="T1" fmla="*/ 203 h 209"/>
              <a:gd name="T2" fmla="*/ 5 w 233"/>
              <a:gd name="T3" fmla="*/ 140 h 209"/>
              <a:gd name="T4" fmla="*/ 9 w 233"/>
              <a:gd name="T5" fmla="*/ 75 h 209"/>
              <a:gd name="T6" fmla="*/ 64 w 233"/>
              <a:gd name="T7" fmla="*/ 14 h 209"/>
              <a:gd name="T8" fmla="*/ 119 w 233"/>
              <a:gd name="T9" fmla="*/ 1 h 209"/>
              <a:gd name="T10" fmla="*/ 208 w 233"/>
              <a:gd name="T11" fmla="*/ 47 h 209"/>
              <a:gd name="T12" fmla="*/ 231 w 233"/>
              <a:gd name="T13" fmla="*/ 127 h 209"/>
              <a:gd name="T14" fmla="*/ 206 w 233"/>
              <a:gd name="T15" fmla="*/ 188 h 209"/>
              <a:gd name="T16" fmla="*/ 182 w 233"/>
              <a:gd name="T17" fmla="*/ 209 h 209"/>
              <a:gd name="T18" fmla="*/ 161 w 233"/>
              <a:gd name="T19" fmla="*/ 158 h 209"/>
              <a:gd name="T20" fmla="*/ 152 w 233"/>
              <a:gd name="T21" fmla="*/ 66 h 209"/>
              <a:gd name="T22" fmla="*/ 148 w 233"/>
              <a:gd name="T23" fmla="*/ 56 h 209"/>
              <a:gd name="T24" fmla="*/ 131 w 233"/>
              <a:gd name="T25" fmla="*/ 41 h 209"/>
              <a:gd name="T26" fmla="*/ 128 w 233"/>
              <a:gd name="T27" fmla="*/ 40 h 209"/>
              <a:gd name="T28" fmla="*/ 81 w 233"/>
              <a:gd name="T29" fmla="*/ 50 h 209"/>
              <a:gd name="T30" fmla="*/ 78 w 233"/>
              <a:gd name="T31" fmla="*/ 82 h 209"/>
              <a:gd name="T32" fmla="*/ 81 w 233"/>
              <a:gd name="T33" fmla="*/ 146 h 209"/>
              <a:gd name="T34" fmla="*/ 73 w 233"/>
              <a:gd name="T35" fmla="*/ 158 h 209"/>
              <a:gd name="T36" fmla="*/ 60 w 233"/>
              <a:gd name="T37" fmla="*/ 179 h 209"/>
              <a:gd name="T38" fmla="*/ 55 w 233"/>
              <a:gd name="T39" fmla="*/ 182 h 209"/>
              <a:gd name="T40" fmla="*/ 53 w 233"/>
              <a:gd name="T41" fmla="*/ 178 h 209"/>
              <a:gd name="T42" fmla="*/ 43 w 233"/>
              <a:gd name="T43" fmla="*/ 145 h 209"/>
              <a:gd name="T44" fmla="*/ 42 w 233"/>
              <a:gd name="T45" fmla="*/ 140 h 209"/>
              <a:gd name="T46" fmla="*/ 47 w 233"/>
              <a:gd name="T47" fmla="*/ 136 h 209"/>
              <a:gd name="T48" fmla="*/ 48 w 233"/>
              <a:gd name="T49" fmla="*/ 131 h 209"/>
              <a:gd name="T50" fmla="*/ 34 w 233"/>
              <a:gd name="T51" fmla="*/ 100 h 209"/>
              <a:gd name="T52" fmla="*/ 26 w 233"/>
              <a:gd name="T53" fmla="*/ 95 h 209"/>
              <a:gd name="T54" fmla="*/ 26 w 233"/>
              <a:gd name="T55" fmla="*/ 92 h 209"/>
              <a:gd name="T56" fmla="*/ 36 w 233"/>
              <a:gd name="T57" fmla="*/ 85 h 209"/>
              <a:gd name="T58" fmla="*/ 54 w 233"/>
              <a:gd name="T59" fmla="*/ 90 h 209"/>
              <a:gd name="T60" fmla="*/ 64 w 233"/>
              <a:gd name="T61" fmla="*/ 90 h 209"/>
              <a:gd name="T62" fmla="*/ 68 w 233"/>
              <a:gd name="T63" fmla="*/ 65 h 209"/>
              <a:gd name="T64" fmla="*/ 63 w 233"/>
              <a:gd name="T65" fmla="*/ 61 h 209"/>
              <a:gd name="T66" fmla="*/ 53 w 233"/>
              <a:gd name="T67" fmla="*/ 64 h 209"/>
              <a:gd name="T68" fmla="*/ 28 w 233"/>
              <a:gd name="T69" fmla="*/ 90 h 209"/>
              <a:gd name="T70" fmla="*/ 26 w 233"/>
              <a:gd name="T71" fmla="*/ 92 h 209"/>
              <a:gd name="T72" fmla="*/ 22 w 233"/>
              <a:gd name="T73" fmla="*/ 106 h 209"/>
              <a:gd name="T74" fmla="*/ 27 w 233"/>
              <a:gd name="T75" fmla="*/ 118 h 209"/>
              <a:gd name="T76" fmla="*/ 32 w 233"/>
              <a:gd name="T77" fmla="*/ 135 h 209"/>
              <a:gd name="T78" fmla="*/ 38 w 233"/>
              <a:gd name="T79" fmla="*/ 154 h 209"/>
              <a:gd name="T80" fmla="*/ 43 w 233"/>
              <a:gd name="T81" fmla="*/ 196 h 209"/>
              <a:gd name="T82" fmla="*/ 42 w 233"/>
              <a:gd name="T83" fmla="*/ 203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33" h="209">
                <a:moveTo>
                  <a:pt x="42" y="203"/>
                </a:moveTo>
                <a:cubicBezTo>
                  <a:pt x="23" y="186"/>
                  <a:pt x="10" y="165"/>
                  <a:pt x="5" y="140"/>
                </a:cubicBezTo>
                <a:cubicBezTo>
                  <a:pt x="0" y="118"/>
                  <a:pt x="1" y="96"/>
                  <a:pt x="9" y="75"/>
                </a:cubicBezTo>
                <a:cubicBezTo>
                  <a:pt x="20" y="48"/>
                  <a:pt x="38" y="28"/>
                  <a:pt x="64" y="14"/>
                </a:cubicBezTo>
                <a:cubicBezTo>
                  <a:pt x="81" y="5"/>
                  <a:pt x="100" y="0"/>
                  <a:pt x="119" y="1"/>
                </a:cubicBezTo>
                <a:cubicBezTo>
                  <a:pt x="156" y="3"/>
                  <a:pt x="186" y="18"/>
                  <a:pt x="208" y="47"/>
                </a:cubicBezTo>
                <a:cubicBezTo>
                  <a:pt x="226" y="71"/>
                  <a:pt x="233" y="98"/>
                  <a:pt x="231" y="127"/>
                </a:cubicBezTo>
                <a:cubicBezTo>
                  <a:pt x="229" y="150"/>
                  <a:pt x="220" y="170"/>
                  <a:pt x="206" y="188"/>
                </a:cubicBezTo>
                <a:cubicBezTo>
                  <a:pt x="199" y="196"/>
                  <a:pt x="192" y="204"/>
                  <a:pt x="182" y="209"/>
                </a:cubicBezTo>
                <a:cubicBezTo>
                  <a:pt x="177" y="192"/>
                  <a:pt x="166" y="176"/>
                  <a:pt x="161" y="158"/>
                </a:cubicBezTo>
                <a:cubicBezTo>
                  <a:pt x="161" y="127"/>
                  <a:pt x="159" y="96"/>
                  <a:pt x="152" y="66"/>
                </a:cubicBezTo>
                <a:cubicBezTo>
                  <a:pt x="151" y="62"/>
                  <a:pt x="152" y="58"/>
                  <a:pt x="148" y="56"/>
                </a:cubicBezTo>
                <a:cubicBezTo>
                  <a:pt x="144" y="49"/>
                  <a:pt x="140" y="43"/>
                  <a:pt x="131" y="41"/>
                </a:cubicBezTo>
                <a:cubicBezTo>
                  <a:pt x="130" y="41"/>
                  <a:pt x="129" y="40"/>
                  <a:pt x="128" y="40"/>
                </a:cubicBezTo>
                <a:cubicBezTo>
                  <a:pt x="111" y="27"/>
                  <a:pt x="91" y="32"/>
                  <a:pt x="81" y="50"/>
                </a:cubicBezTo>
                <a:cubicBezTo>
                  <a:pt x="76" y="61"/>
                  <a:pt x="77" y="72"/>
                  <a:pt x="78" y="82"/>
                </a:cubicBezTo>
                <a:cubicBezTo>
                  <a:pt x="80" y="104"/>
                  <a:pt x="81" y="125"/>
                  <a:pt x="81" y="146"/>
                </a:cubicBezTo>
                <a:cubicBezTo>
                  <a:pt x="80" y="151"/>
                  <a:pt x="76" y="154"/>
                  <a:pt x="73" y="158"/>
                </a:cubicBezTo>
                <a:cubicBezTo>
                  <a:pt x="69" y="165"/>
                  <a:pt x="65" y="172"/>
                  <a:pt x="60" y="179"/>
                </a:cubicBezTo>
                <a:cubicBezTo>
                  <a:pt x="59" y="180"/>
                  <a:pt x="58" y="183"/>
                  <a:pt x="55" y="182"/>
                </a:cubicBezTo>
                <a:cubicBezTo>
                  <a:pt x="53" y="182"/>
                  <a:pt x="53" y="179"/>
                  <a:pt x="53" y="178"/>
                </a:cubicBezTo>
                <a:cubicBezTo>
                  <a:pt x="50" y="167"/>
                  <a:pt x="46" y="156"/>
                  <a:pt x="43" y="145"/>
                </a:cubicBezTo>
                <a:cubicBezTo>
                  <a:pt x="43" y="144"/>
                  <a:pt x="42" y="142"/>
                  <a:pt x="42" y="140"/>
                </a:cubicBezTo>
                <a:cubicBezTo>
                  <a:pt x="43" y="138"/>
                  <a:pt x="45" y="138"/>
                  <a:pt x="47" y="136"/>
                </a:cubicBezTo>
                <a:cubicBezTo>
                  <a:pt x="50" y="135"/>
                  <a:pt x="49" y="133"/>
                  <a:pt x="48" y="131"/>
                </a:cubicBezTo>
                <a:cubicBezTo>
                  <a:pt x="43" y="121"/>
                  <a:pt x="39" y="110"/>
                  <a:pt x="34" y="100"/>
                </a:cubicBezTo>
                <a:cubicBezTo>
                  <a:pt x="33" y="96"/>
                  <a:pt x="29" y="97"/>
                  <a:pt x="26" y="95"/>
                </a:cubicBezTo>
                <a:cubicBezTo>
                  <a:pt x="26" y="94"/>
                  <a:pt x="26" y="93"/>
                  <a:pt x="26" y="92"/>
                </a:cubicBezTo>
                <a:cubicBezTo>
                  <a:pt x="29" y="89"/>
                  <a:pt x="32" y="87"/>
                  <a:pt x="36" y="85"/>
                </a:cubicBezTo>
                <a:cubicBezTo>
                  <a:pt x="43" y="81"/>
                  <a:pt x="49" y="83"/>
                  <a:pt x="54" y="90"/>
                </a:cubicBezTo>
                <a:cubicBezTo>
                  <a:pt x="58" y="95"/>
                  <a:pt x="60" y="95"/>
                  <a:pt x="64" y="90"/>
                </a:cubicBezTo>
                <a:cubicBezTo>
                  <a:pt x="69" y="82"/>
                  <a:pt x="69" y="74"/>
                  <a:pt x="68" y="65"/>
                </a:cubicBezTo>
                <a:cubicBezTo>
                  <a:pt x="68" y="63"/>
                  <a:pt x="66" y="61"/>
                  <a:pt x="63" y="61"/>
                </a:cubicBezTo>
                <a:cubicBezTo>
                  <a:pt x="60" y="61"/>
                  <a:pt x="55" y="60"/>
                  <a:pt x="53" y="64"/>
                </a:cubicBezTo>
                <a:cubicBezTo>
                  <a:pt x="48" y="76"/>
                  <a:pt x="38" y="82"/>
                  <a:pt x="28" y="90"/>
                </a:cubicBezTo>
                <a:cubicBezTo>
                  <a:pt x="28" y="90"/>
                  <a:pt x="27" y="91"/>
                  <a:pt x="26" y="92"/>
                </a:cubicBezTo>
                <a:cubicBezTo>
                  <a:pt x="21" y="96"/>
                  <a:pt x="20" y="100"/>
                  <a:pt x="22" y="106"/>
                </a:cubicBezTo>
                <a:cubicBezTo>
                  <a:pt x="24" y="110"/>
                  <a:pt x="26" y="114"/>
                  <a:pt x="27" y="118"/>
                </a:cubicBezTo>
                <a:cubicBezTo>
                  <a:pt x="27" y="124"/>
                  <a:pt x="28" y="130"/>
                  <a:pt x="32" y="135"/>
                </a:cubicBezTo>
                <a:cubicBezTo>
                  <a:pt x="36" y="140"/>
                  <a:pt x="37" y="147"/>
                  <a:pt x="38" y="154"/>
                </a:cubicBezTo>
                <a:cubicBezTo>
                  <a:pt x="39" y="168"/>
                  <a:pt x="41" y="182"/>
                  <a:pt x="43" y="196"/>
                </a:cubicBezTo>
                <a:cubicBezTo>
                  <a:pt x="43" y="198"/>
                  <a:pt x="44" y="201"/>
                  <a:pt x="42" y="203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243"/>
          <p:cNvSpPr>
            <a:spLocks/>
          </p:cNvSpPr>
          <p:nvPr/>
        </p:nvSpPr>
        <p:spPr bwMode="auto">
          <a:xfrm>
            <a:off x="8016875" y="4737100"/>
            <a:ext cx="642938" cy="608013"/>
          </a:xfrm>
          <a:custGeom>
            <a:avLst/>
            <a:gdLst>
              <a:gd name="T0" fmla="*/ 9 w 234"/>
              <a:gd name="T1" fmla="*/ 156 h 221"/>
              <a:gd name="T2" fmla="*/ 1 w 234"/>
              <a:gd name="T3" fmla="*/ 109 h 221"/>
              <a:gd name="T4" fmla="*/ 9 w 234"/>
              <a:gd name="T5" fmla="*/ 74 h 221"/>
              <a:gd name="T6" fmla="*/ 57 w 234"/>
              <a:gd name="T7" fmla="*/ 17 h 221"/>
              <a:gd name="T8" fmla="*/ 122 w 234"/>
              <a:gd name="T9" fmla="*/ 1 h 221"/>
              <a:gd name="T10" fmla="*/ 190 w 234"/>
              <a:gd name="T11" fmla="*/ 29 h 221"/>
              <a:gd name="T12" fmla="*/ 228 w 234"/>
              <a:gd name="T13" fmla="*/ 92 h 221"/>
              <a:gd name="T14" fmla="*/ 213 w 234"/>
              <a:gd name="T15" fmla="*/ 176 h 221"/>
              <a:gd name="T16" fmla="*/ 160 w 234"/>
              <a:gd name="T17" fmla="*/ 221 h 221"/>
              <a:gd name="T18" fmla="*/ 157 w 234"/>
              <a:gd name="T19" fmla="*/ 219 h 221"/>
              <a:gd name="T20" fmla="*/ 152 w 234"/>
              <a:gd name="T21" fmla="*/ 190 h 221"/>
              <a:gd name="T22" fmla="*/ 162 w 234"/>
              <a:gd name="T23" fmla="*/ 160 h 221"/>
              <a:gd name="T24" fmla="*/ 159 w 234"/>
              <a:gd name="T25" fmla="*/ 131 h 221"/>
              <a:gd name="T26" fmla="*/ 153 w 234"/>
              <a:gd name="T27" fmla="*/ 80 h 221"/>
              <a:gd name="T28" fmla="*/ 153 w 234"/>
              <a:gd name="T29" fmla="*/ 62 h 221"/>
              <a:gd name="T30" fmla="*/ 138 w 234"/>
              <a:gd name="T31" fmla="*/ 43 h 221"/>
              <a:gd name="T32" fmla="*/ 134 w 234"/>
              <a:gd name="T33" fmla="*/ 41 h 221"/>
              <a:gd name="T34" fmla="*/ 103 w 234"/>
              <a:gd name="T35" fmla="*/ 34 h 221"/>
              <a:gd name="T36" fmla="*/ 88 w 234"/>
              <a:gd name="T37" fmla="*/ 47 h 221"/>
              <a:gd name="T38" fmla="*/ 80 w 234"/>
              <a:gd name="T39" fmla="*/ 69 h 221"/>
              <a:gd name="T40" fmla="*/ 65 w 234"/>
              <a:gd name="T41" fmla="*/ 103 h 221"/>
              <a:gd name="T42" fmla="*/ 37 w 234"/>
              <a:gd name="T43" fmla="*/ 136 h 221"/>
              <a:gd name="T44" fmla="*/ 24 w 234"/>
              <a:gd name="T45" fmla="*/ 140 h 221"/>
              <a:gd name="T46" fmla="*/ 25 w 234"/>
              <a:gd name="T47" fmla="*/ 143 h 221"/>
              <a:gd name="T48" fmla="*/ 23 w 234"/>
              <a:gd name="T49" fmla="*/ 146 h 221"/>
              <a:gd name="T50" fmla="*/ 9 w 234"/>
              <a:gd name="T51" fmla="*/ 156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4" h="221">
                <a:moveTo>
                  <a:pt x="9" y="156"/>
                </a:moveTo>
                <a:cubicBezTo>
                  <a:pt x="2" y="141"/>
                  <a:pt x="0" y="125"/>
                  <a:pt x="1" y="109"/>
                </a:cubicBezTo>
                <a:cubicBezTo>
                  <a:pt x="2" y="97"/>
                  <a:pt x="4" y="85"/>
                  <a:pt x="9" y="74"/>
                </a:cubicBezTo>
                <a:cubicBezTo>
                  <a:pt x="18" y="50"/>
                  <a:pt x="34" y="31"/>
                  <a:pt x="57" y="17"/>
                </a:cubicBezTo>
                <a:cubicBezTo>
                  <a:pt x="77" y="5"/>
                  <a:pt x="99" y="0"/>
                  <a:pt x="122" y="1"/>
                </a:cubicBezTo>
                <a:cubicBezTo>
                  <a:pt x="148" y="3"/>
                  <a:pt x="171" y="12"/>
                  <a:pt x="190" y="29"/>
                </a:cubicBezTo>
                <a:cubicBezTo>
                  <a:pt x="210" y="46"/>
                  <a:pt x="222" y="67"/>
                  <a:pt x="228" y="92"/>
                </a:cubicBezTo>
                <a:cubicBezTo>
                  <a:pt x="234" y="122"/>
                  <a:pt x="229" y="150"/>
                  <a:pt x="213" y="176"/>
                </a:cubicBezTo>
                <a:cubicBezTo>
                  <a:pt x="201" y="197"/>
                  <a:pt x="183" y="212"/>
                  <a:pt x="160" y="221"/>
                </a:cubicBezTo>
                <a:cubicBezTo>
                  <a:pt x="158" y="221"/>
                  <a:pt x="158" y="220"/>
                  <a:pt x="157" y="219"/>
                </a:cubicBezTo>
                <a:cubicBezTo>
                  <a:pt x="154" y="210"/>
                  <a:pt x="151" y="200"/>
                  <a:pt x="152" y="190"/>
                </a:cubicBezTo>
                <a:cubicBezTo>
                  <a:pt x="157" y="181"/>
                  <a:pt x="163" y="172"/>
                  <a:pt x="162" y="160"/>
                </a:cubicBezTo>
                <a:cubicBezTo>
                  <a:pt x="162" y="150"/>
                  <a:pt x="160" y="141"/>
                  <a:pt x="159" y="131"/>
                </a:cubicBezTo>
                <a:cubicBezTo>
                  <a:pt x="157" y="114"/>
                  <a:pt x="153" y="97"/>
                  <a:pt x="153" y="80"/>
                </a:cubicBezTo>
                <a:cubicBezTo>
                  <a:pt x="154" y="74"/>
                  <a:pt x="154" y="68"/>
                  <a:pt x="153" y="62"/>
                </a:cubicBezTo>
                <a:cubicBezTo>
                  <a:pt x="151" y="53"/>
                  <a:pt x="148" y="45"/>
                  <a:pt x="138" y="43"/>
                </a:cubicBezTo>
                <a:cubicBezTo>
                  <a:pt x="136" y="43"/>
                  <a:pt x="135" y="42"/>
                  <a:pt x="134" y="41"/>
                </a:cubicBezTo>
                <a:cubicBezTo>
                  <a:pt x="126" y="32"/>
                  <a:pt x="114" y="29"/>
                  <a:pt x="103" y="34"/>
                </a:cubicBezTo>
                <a:cubicBezTo>
                  <a:pt x="97" y="37"/>
                  <a:pt x="91" y="41"/>
                  <a:pt x="88" y="47"/>
                </a:cubicBezTo>
                <a:cubicBezTo>
                  <a:pt x="84" y="54"/>
                  <a:pt x="81" y="62"/>
                  <a:pt x="80" y="69"/>
                </a:cubicBezTo>
                <a:cubicBezTo>
                  <a:pt x="78" y="82"/>
                  <a:pt x="73" y="93"/>
                  <a:pt x="65" y="103"/>
                </a:cubicBezTo>
                <a:cubicBezTo>
                  <a:pt x="57" y="115"/>
                  <a:pt x="48" y="127"/>
                  <a:pt x="37" y="136"/>
                </a:cubicBezTo>
                <a:cubicBezTo>
                  <a:pt x="32" y="136"/>
                  <a:pt x="27" y="133"/>
                  <a:pt x="24" y="140"/>
                </a:cubicBezTo>
                <a:cubicBezTo>
                  <a:pt x="24" y="141"/>
                  <a:pt x="25" y="142"/>
                  <a:pt x="25" y="143"/>
                </a:cubicBezTo>
                <a:cubicBezTo>
                  <a:pt x="25" y="144"/>
                  <a:pt x="24" y="146"/>
                  <a:pt x="23" y="146"/>
                </a:cubicBezTo>
                <a:cubicBezTo>
                  <a:pt x="18" y="149"/>
                  <a:pt x="14" y="153"/>
                  <a:pt x="9" y="156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244"/>
          <p:cNvSpPr>
            <a:spLocks/>
          </p:cNvSpPr>
          <p:nvPr/>
        </p:nvSpPr>
        <p:spPr bwMode="auto">
          <a:xfrm>
            <a:off x="8016875" y="3995738"/>
            <a:ext cx="642938" cy="620713"/>
          </a:xfrm>
          <a:custGeom>
            <a:avLst/>
            <a:gdLst>
              <a:gd name="T0" fmla="*/ 79 w 234"/>
              <a:gd name="T1" fmla="*/ 225 h 226"/>
              <a:gd name="T2" fmla="*/ 67 w 234"/>
              <a:gd name="T3" fmla="*/ 221 h 226"/>
              <a:gd name="T4" fmla="*/ 16 w 234"/>
              <a:gd name="T5" fmla="*/ 175 h 226"/>
              <a:gd name="T6" fmla="*/ 2 w 234"/>
              <a:gd name="T7" fmla="*/ 129 h 226"/>
              <a:gd name="T8" fmla="*/ 8 w 234"/>
              <a:gd name="T9" fmla="*/ 77 h 226"/>
              <a:gd name="T10" fmla="*/ 28 w 234"/>
              <a:gd name="T11" fmla="*/ 44 h 226"/>
              <a:gd name="T12" fmla="*/ 98 w 234"/>
              <a:gd name="T13" fmla="*/ 4 h 226"/>
              <a:gd name="T14" fmla="*/ 164 w 234"/>
              <a:gd name="T15" fmla="*/ 13 h 226"/>
              <a:gd name="T16" fmla="*/ 209 w 234"/>
              <a:gd name="T17" fmla="*/ 50 h 226"/>
              <a:gd name="T18" fmla="*/ 229 w 234"/>
              <a:gd name="T19" fmla="*/ 98 h 226"/>
              <a:gd name="T20" fmla="*/ 205 w 234"/>
              <a:gd name="T21" fmla="*/ 189 h 226"/>
              <a:gd name="T22" fmla="*/ 159 w 234"/>
              <a:gd name="T23" fmla="*/ 223 h 226"/>
              <a:gd name="T24" fmla="*/ 153 w 234"/>
              <a:gd name="T25" fmla="*/ 218 h 226"/>
              <a:gd name="T26" fmla="*/ 148 w 234"/>
              <a:gd name="T27" fmla="*/ 186 h 226"/>
              <a:gd name="T28" fmla="*/ 147 w 234"/>
              <a:gd name="T29" fmla="*/ 167 h 226"/>
              <a:gd name="T30" fmla="*/ 152 w 234"/>
              <a:gd name="T31" fmla="*/ 160 h 226"/>
              <a:gd name="T32" fmla="*/ 189 w 234"/>
              <a:gd name="T33" fmla="*/ 125 h 226"/>
              <a:gd name="T34" fmla="*/ 197 w 234"/>
              <a:gd name="T35" fmla="*/ 118 h 226"/>
              <a:gd name="T36" fmla="*/ 199 w 234"/>
              <a:gd name="T37" fmla="*/ 105 h 226"/>
              <a:gd name="T38" fmla="*/ 186 w 234"/>
              <a:gd name="T39" fmla="*/ 87 h 226"/>
              <a:gd name="T40" fmla="*/ 157 w 234"/>
              <a:gd name="T41" fmla="*/ 58 h 226"/>
              <a:gd name="T42" fmla="*/ 152 w 234"/>
              <a:gd name="T43" fmla="*/ 51 h 226"/>
              <a:gd name="T44" fmla="*/ 119 w 234"/>
              <a:gd name="T45" fmla="*/ 20 h 226"/>
              <a:gd name="T46" fmla="*/ 89 w 234"/>
              <a:gd name="T47" fmla="*/ 30 h 226"/>
              <a:gd name="T48" fmla="*/ 72 w 234"/>
              <a:gd name="T49" fmla="*/ 61 h 226"/>
              <a:gd name="T50" fmla="*/ 33 w 234"/>
              <a:gd name="T51" fmla="*/ 104 h 226"/>
              <a:gd name="T52" fmla="*/ 34 w 234"/>
              <a:gd name="T53" fmla="*/ 121 h 226"/>
              <a:gd name="T54" fmla="*/ 75 w 234"/>
              <a:gd name="T55" fmla="*/ 161 h 226"/>
              <a:gd name="T56" fmla="*/ 81 w 234"/>
              <a:gd name="T57" fmla="*/ 170 h 226"/>
              <a:gd name="T58" fmla="*/ 82 w 234"/>
              <a:gd name="T59" fmla="*/ 213 h 226"/>
              <a:gd name="T60" fmla="*/ 79 w 234"/>
              <a:gd name="T61" fmla="*/ 225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34" h="226">
                <a:moveTo>
                  <a:pt x="79" y="225"/>
                </a:moveTo>
                <a:cubicBezTo>
                  <a:pt x="74" y="226"/>
                  <a:pt x="71" y="222"/>
                  <a:pt x="67" y="221"/>
                </a:cubicBezTo>
                <a:cubicBezTo>
                  <a:pt x="45" y="211"/>
                  <a:pt x="28" y="195"/>
                  <a:pt x="16" y="175"/>
                </a:cubicBezTo>
                <a:cubicBezTo>
                  <a:pt x="8" y="161"/>
                  <a:pt x="3" y="146"/>
                  <a:pt x="2" y="129"/>
                </a:cubicBezTo>
                <a:cubicBezTo>
                  <a:pt x="0" y="111"/>
                  <a:pt x="2" y="94"/>
                  <a:pt x="8" y="77"/>
                </a:cubicBezTo>
                <a:cubicBezTo>
                  <a:pt x="13" y="64"/>
                  <a:pt x="19" y="54"/>
                  <a:pt x="28" y="44"/>
                </a:cubicBezTo>
                <a:cubicBezTo>
                  <a:pt x="46" y="21"/>
                  <a:pt x="70" y="8"/>
                  <a:pt x="98" y="4"/>
                </a:cubicBezTo>
                <a:cubicBezTo>
                  <a:pt x="121" y="0"/>
                  <a:pt x="143" y="3"/>
                  <a:pt x="164" y="13"/>
                </a:cubicBezTo>
                <a:cubicBezTo>
                  <a:pt x="182" y="21"/>
                  <a:pt x="197" y="34"/>
                  <a:pt x="209" y="50"/>
                </a:cubicBezTo>
                <a:cubicBezTo>
                  <a:pt x="219" y="64"/>
                  <a:pt x="226" y="80"/>
                  <a:pt x="229" y="98"/>
                </a:cubicBezTo>
                <a:cubicBezTo>
                  <a:pt x="234" y="131"/>
                  <a:pt x="226" y="162"/>
                  <a:pt x="205" y="189"/>
                </a:cubicBezTo>
                <a:cubicBezTo>
                  <a:pt x="193" y="204"/>
                  <a:pt x="177" y="216"/>
                  <a:pt x="159" y="223"/>
                </a:cubicBezTo>
                <a:cubicBezTo>
                  <a:pt x="154" y="224"/>
                  <a:pt x="154" y="220"/>
                  <a:pt x="153" y="218"/>
                </a:cubicBezTo>
                <a:cubicBezTo>
                  <a:pt x="150" y="207"/>
                  <a:pt x="148" y="197"/>
                  <a:pt x="148" y="186"/>
                </a:cubicBezTo>
                <a:cubicBezTo>
                  <a:pt x="148" y="180"/>
                  <a:pt x="148" y="174"/>
                  <a:pt x="147" y="167"/>
                </a:cubicBezTo>
                <a:cubicBezTo>
                  <a:pt x="147" y="164"/>
                  <a:pt x="150" y="162"/>
                  <a:pt x="152" y="160"/>
                </a:cubicBezTo>
                <a:cubicBezTo>
                  <a:pt x="163" y="147"/>
                  <a:pt x="176" y="136"/>
                  <a:pt x="189" y="125"/>
                </a:cubicBezTo>
                <a:cubicBezTo>
                  <a:pt x="192" y="123"/>
                  <a:pt x="195" y="120"/>
                  <a:pt x="197" y="118"/>
                </a:cubicBezTo>
                <a:cubicBezTo>
                  <a:pt x="202" y="114"/>
                  <a:pt x="202" y="110"/>
                  <a:pt x="199" y="105"/>
                </a:cubicBezTo>
                <a:cubicBezTo>
                  <a:pt x="195" y="98"/>
                  <a:pt x="191" y="92"/>
                  <a:pt x="186" y="87"/>
                </a:cubicBezTo>
                <a:cubicBezTo>
                  <a:pt x="176" y="77"/>
                  <a:pt x="167" y="67"/>
                  <a:pt x="157" y="58"/>
                </a:cubicBezTo>
                <a:cubicBezTo>
                  <a:pt x="154" y="56"/>
                  <a:pt x="153" y="53"/>
                  <a:pt x="152" y="51"/>
                </a:cubicBezTo>
                <a:cubicBezTo>
                  <a:pt x="145" y="36"/>
                  <a:pt x="133" y="27"/>
                  <a:pt x="119" y="20"/>
                </a:cubicBezTo>
                <a:cubicBezTo>
                  <a:pt x="106" y="14"/>
                  <a:pt x="97" y="19"/>
                  <a:pt x="89" y="30"/>
                </a:cubicBezTo>
                <a:cubicBezTo>
                  <a:pt x="82" y="39"/>
                  <a:pt x="76" y="50"/>
                  <a:pt x="72" y="61"/>
                </a:cubicBezTo>
                <a:cubicBezTo>
                  <a:pt x="59" y="75"/>
                  <a:pt x="46" y="89"/>
                  <a:pt x="33" y="104"/>
                </a:cubicBezTo>
                <a:cubicBezTo>
                  <a:pt x="27" y="112"/>
                  <a:pt x="27" y="114"/>
                  <a:pt x="34" y="121"/>
                </a:cubicBezTo>
                <a:cubicBezTo>
                  <a:pt x="47" y="135"/>
                  <a:pt x="62" y="147"/>
                  <a:pt x="75" y="161"/>
                </a:cubicBezTo>
                <a:cubicBezTo>
                  <a:pt x="78" y="164"/>
                  <a:pt x="80" y="166"/>
                  <a:pt x="81" y="170"/>
                </a:cubicBezTo>
                <a:cubicBezTo>
                  <a:pt x="81" y="185"/>
                  <a:pt x="83" y="199"/>
                  <a:pt x="82" y="213"/>
                </a:cubicBezTo>
                <a:cubicBezTo>
                  <a:pt x="82" y="217"/>
                  <a:pt x="83" y="221"/>
                  <a:pt x="79" y="225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245"/>
          <p:cNvSpPr>
            <a:spLocks/>
          </p:cNvSpPr>
          <p:nvPr/>
        </p:nvSpPr>
        <p:spPr bwMode="auto">
          <a:xfrm>
            <a:off x="9439275" y="3295650"/>
            <a:ext cx="636588" cy="587375"/>
          </a:xfrm>
          <a:custGeom>
            <a:avLst/>
            <a:gdLst>
              <a:gd name="T0" fmla="*/ 40 w 232"/>
              <a:gd name="T1" fmla="*/ 204 h 214"/>
              <a:gd name="T2" fmla="*/ 16 w 232"/>
              <a:gd name="T3" fmla="*/ 173 h 214"/>
              <a:gd name="T4" fmla="*/ 3 w 232"/>
              <a:gd name="T5" fmla="*/ 128 h 214"/>
              <a:gd name="T6" fmla="*/ 12 w 232"/>
              <a:gd name="T7" fmla="*/ 70 h 214"/>
              <a:gd name="T8" fmla="*/ 38 w 232"/>
              <a:gd name="T9" fmla="*/ 35 h 214"/>
              <a:gd name="T10" fmla="*/ 80 w 232"/>
              <a:gd name="T11" fmla="*/ 9 h 214"/>
              <a:gd name="T12" fmla="*/ 168 w 232"/>
              <a:gd name="T13" fmla="*/ 16 h 214"/>
              <a:gd name="T14" fmla="*/ 230 w 232"/>
              <a:gd name="T15" fmla="*/ 102 h 214"/>
              <a:gd name="T16" fmla="*/ 229 w 232"/>
              <a:gd name="T17" fmla="*/ 139 h 214"/>
              <a:gd name="T18" fmla="*/ 225 w 232"/>
              <a:gd name="T19" fmla="*/ 147 h 214"/>
              <a:gd name="T20" fmla="*/ 223 w 232"/>
              <a:gd name="T21" fmla="*/ 149 h 214"/>
              <a:gd name="T22" fmla="*/ 220 w 232"/>
              <a:gd name="T23" fmla="*/ 168 h 214"/>
              <a:gd name="T24" fmla="*/ 209 w 232"/>
              <a:gd name="T25" fmla="*/ 186 h 214"/>
              <a:gd name="T26" fmla="*/ 200 w 232"/>
              <a:gd name="T27" fmla="*/ 190 h 214"/>
              <a:gd name="T28" fmla="*/ 194 w 232"/>
              <a:gd name="T29" fmla="*/ 196 h 214"/>
              <a:gd name="T30" fmla="*/ 186 w 232"/>
              <a:gd name="T31" fmla="*/ 209 h 214"/>
              <a:gd name="T32" fmla="*/ 179 w 232"/>
              <a:gd name="T33" fmla="*/ 214 h 214"/>
              <a:gd name="T34" fmla="*/ 178 w 232"/>
              <a:gd name="T35" fmla="*/ 208 h 214"/>
              <a:gd name="T36" fmla="*/ 183 w 232"/>
              <a:gd name="T37" fmla="*/ 197 h 214"/>
              <a:gd name="T38" fmla="*/ 188 w 232"/>
              <a:gd name="T39" fmla="*/ 155 h 214"/>
              <a:gd name="T40" fmla="*/ 196 w 232"/>
              <a:gd name="T41" fmla="*/ 122 h 214"/>
              <a:gd name="T42" fmla="*/ 199 w 232"/>
              <a:gd name="T43" fmla="*/ 110 h 214"/>
              <a:gd name="T44" fmla="*/ 209 w 232"/>
              <a:gd name="T45" fmla="*/ 95 h 214"/>
              <a:gd name="T46" fmla="*/ 217 w 232"/>
              <a:gd name="T47" fmla="*/ 84 h 214"/>
              <a:gd name="T48" fmla="*/ 211 w 232"/>
              <a:gd name="T49" fmla="*/ 73 h 214"/>
              <a:gd name="T50" fmla="*/ 175 w 232"/>
              <a:gd name="T51" fmla="*/ 60 h 214"/>
              <a:gd name="T52" fmla="*/ 165 w 232"/>
              <a:gd name="T53" fmla="*/ 55 h 214"/>
              <a:gd name="T54" fmla="*/ 150 w 232"/>
              <a:gd name="T55" fmla="*/ 57 h 214"/>
              <a:gd name="T56" fmla="*/ 149 w 232"/>
              <a:gd name="T57" fmla="*/ 57 h 214"/>
              <a:gd name="T58" fmla="*/ 126 w 232"/>
              <a:gd name="T59" fmla="*/ 42 h 214"/>
              <a:gd name="T60" fmla="*/ 101 w 232"/>
              <a:gd name="T61" fmla="*/ 37 h 214"/>
              <a:gd name="T62" fmla="*/ 79 w 232"/>
              <a:gd name="T63" fmla="*/ 59 h 214"/>
              <a:gd name="T64" fmla="*/ 77 w 232"/>
              <a:gd name="T65" fmla="*/ 64 h 214"/>
              <a:gd name="T66" fmla="*/ 54 w 232"/>
              <a:gd name="T67" fmla="*/ 85 h 214"/>
              <a:gd name="T68" fmla="*/ 22 w 232"/>
              <a:gd name="T69" fmla="*/ 110 h 214"/>
              <a:gd name="T70" fmla="*/ 20 w 232"/>
              <a:gd name="T71" fmla="*/ 125 h 214"/>
              <a:gd name="T72" fmla="*/ 44 w 232"/>
              <a:gd name="T73" fmla="*/ 145 h 214"/>
              <a:gd name="T74" fmla="*/ 59 w 232"/>
              <a:gd name="T75" fmla="*/ 156 h 214"/>
              <a:gd name="T76" fmla="*/ 62 w 232"/>
              <a:gd name="T77" fmla="*/ 161 h 214"/>
              <a:gd name="T78" fmla="*/ 59 w 232"/>
              <a:gd name="T79" fmla="*/ 162 h 214"/>
              <a:gd name="T80" fmla="*/ 55 w 232"/>
              <a:gd name="T81" fmla="*/ 167 h 214"/>
              <a:gd name="T82" fmla="*/ 59 w 232"/>
              <a:gd name="T83" fmla="*/ 172 h 214"/>
              <a:gd name="T84" fmla="*/ 64 w 232"/>
              <a:gd name="T85" fmla="*/ 182 h 214"/>
              <a:gd name="T86" fmla="*/ 55 w 232"/>
              <a:gd name="T87" fmla="*/ 196 h 214"/>
              <a:gd name="T88" fmla="*/ 40 w 232"/>
              <a:gd name="T89" fmla="*/ 204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32" h="214">
                <a:moveTo>
                  <a:pt x="40" y="204"/>
                </a:moveTo>
                <a:cubicBezTo>
                  <a:pt x="31" y="194"/>
                  <a:pt x="22" y="185"/>
                  <a:pt x="16" y="173"/>
                </a:cubicBezTo>
                <a:cubicBezTo>
                  <a:pt x="9" y="159"/>
                  <a:pt x="4" y="144"/>
                  <a:pt x="3" y="128"/>
                </a:cubicBezTo>
                <a:cubicBezTo>
                  <a:pt x="0" y="108"/>
                  <a:pt x="4" y="89"/>
                  <a:pt x="12" y="70"/>
                </a:cubicBezTo>
                <a:cubicBezTo>
                  <a:pt x="18" y="57"/>
                  <a:pt x="27" y="45"/>
                  <a:pt x="38" y="35"/>
                </a:cubicBezTo>
                <a:cubicBezTo>
                  <a:pt x="50" y="23"/>
                  <a:pt x="64" y="15"/>
                  <a:pt x="80" y="9"/>
                </a:cubicBezTo>
                <a:cubicBezTo>
                  <a:pt x="110" y="0"/>
                  <a:pt x="140" y="2"/>
                  <a:pt x="168" y="16"/>
                </a:cubicBezTo>
                <a:cubicBezTo>
                  <a:pt x="204" y="34"/>
                  <a:pt x="224" y="63"/>
                  <a:pt x="230" y="102"/>
                </a:cubicBezTo>
                <a:cubicBezTo>
                  <a:pt x="232" y="114"/>
                  <a:pt x="232" y="127"/>
                  <a:pt x="229" y="139"/>
                </a:cubicBezTo>
                <a:cubicBezTo>
                  <a:pt x="229" y="142"/>
                  <a:pt x="229" y="146"/>
                  <a:pt x="225" y="147"/>
                </a:cubicBezTo>
                <a:cubicBezTo>
                  <a:pt x="224" y="147"/>
                  <a:pt x="223" y="149"/>
                  <a:pt x="223" y="149"/>
                </a:cubicBezTo>
                <a:cubicBezTo>
                  <a:pt x="228" y="157"/>
                  <a:pt x="221" y="162"/>
                  <a:pt x="220" y="168"/>
                </a:cubicBezTo>
                <a:cubicBezTo>
                  <a:pt x="218" y="175"/>
                  <a:pt x="213" y="180"/>
                  <a:pt x="209" y="186"/>
                </a:cubicBezTo>
                <a:cubicBezTo>
                  <a:pt x="207" y="189"/>
                  <a:pt x="205" y="192"/>
                  <a:pt x="200" y="190"/>
                </a:cubicBezTo>
                <a:cubicBezTo>
                  <a:pt x="196" y="189"/>
                  <a:pt x="192" y="192"/>
                  <a:pt x="194" y="196"/>
                </a:cubicBezTo>
                <a:cubicBezTo>
                  <a:pt x="195" y="203"/>
                  <a:pt x="191" y="206"/>
                  <a:pt x="186" y="209"/>
                </a:cubicBezTo>
                <a:cubicBezTo>
                  <a:pt x="184" y="211"/>
                  <a:pt x="182" y="212"/>
                  <a:pt x="179" y="214"/>
                </a:cubicBezTo>
                <a:cubicBezTo>
                  <a:pt x="177" y="213"/>
                  <a:pt x="177" y="211"/>
                  <a:pt x="178" y="208"/>
                </a:cubicBezTo>
                <a:cubicBezTo>
                  <a:pt x="181" y="205"/>
                  <a:pt x="182" y="201"/>
                  <a:pt x="183" y="197"/>
                </a:cubicBezTo>
                <a:cubicBezTo>
                  <a:pt x="186" y="183"/>
                  <a:pt x="187" y="169"/>
                  <a:pt x="188" y="155"/>
                </a:cubicBezTo>
                <a:cubicBezTo>
                  <a:pt x="188" y="143"/>
                  <a:pt x="188" y="131"/>
                  <a:pt x="196" y="122"/>
                </a:cubicBezTo>
                <a:cubicBezTo>
                  <a:pt x="199" y="118"/>
                  <a:pt x="199" y="114"/>
                  <a:pt x="199" y="110"/>
                </a:cubicBezTo>
                <a:cubicBezTo>
                  <a:pt x="201" y="104"/>
                  <a:pt x="204" y="99"/>
                  <a:pt x="209" y="95"/>
                </a:cubicBezTo>
                <a:cubicBezTo>
                  <a:pt x="214" y="93"/>
                  <a:pt x="216" y="89"/>
                  <a:pt x="217" y="84"/>
                </a:cubicBezTo>
                <a:cubicBezTo>
                  <a:pt x="218" y="78"/>
                  <a:pt x="217" y="75"/>
                  <a:pt x="211" y="73"/>
                </a:cubicBezTo>
                <a:cubicBezTo>
                  <a:pt x="200" y="66"/>
                  <a:pt x="188" y="63"/>
                  <a:pt x="175" y="60"/>
                </a:cubicBezTo>
                <a:cubicBezTo>
                  <a:pt x="172" y="59"/>
                  <a:pt x="168" y="58"/>
                  <a:pt x="165" y="55"/>
                </a:cubicBezTo>
                <a:cubicBezTo>
                  <a:pt x="158" y="47"/>
                  <a:pt x="155" y="48"/>
                  <a:pt x="150" y="57"/>
                </a:cubicBezTo>
                <a:cubicBezTo>
                  <a:pt x="150" y="57"/>
                  <a:pt x="149" y="57"/>
                  <a:pt x="149" y="57"/>
                </a:cubicBezTo>
                <a:cubicBezTo>
                  <a:pt x="143" y="50"/>
                  <a:pt x="134" y="47"/>
                  <a:pt x="126" y="42"/>
                </a:cubicBezTo>
                <a:cubicBezTo>
                  <a:pt x="118" y="35"/>
                  <a:pt x="110" y="34"/>
                  <a:pt x="101" y="37"/>
                </a:cubicBezTo>
                <a:cubicBezTo>
                  <a:pt x="90" y="41"/>
                  <a:pt x="83" y="48"/>
                  <a:pt x="79" y="59"/>
                </a:cubicBezTo>
                <a:cubicBezTo>
                  <a:pt x="79" y="61"/>
                  <a:pt x="78" y="62"/>
                  <a:pt x="77" y="64"/>
                </a:cubicBezTo>
                <a:cubicBezTo>
                  <a:pt x="71" y="73"/>
                  <a:pt x="63" y="79"/>
                  <a:pt x="54" y="85"/>
                </a:cubicBezTo>
                <a:cubicBezTo>
                  <a:pt x="43" y="93"/>
                  <a:pt x="32" y="101"/>
                  <a:pt x="22" y="110"/>
                </a:cubicBezTo>
                <a:cubicBezTo>
                  <a:pt x="16" y="115"/>
                  <a:pt x="16" y="118"/>
                  <a:pt x="20" y="125"/>
                </a:cubicBezTo>
                <a:cubicBezTo>
                  <a:pt x="27" y="133"/>
                  <a:pt x="36" y="139"/>
                  <a:pt x="44" y="145"/>
                </a:cubicBezTo>
                <a:cubicBezTo>
                  <a:pt x="49" y="148"/>
                  <a:pt x="54" y="152"/>
                  <a:pt x="59" y="156"/>
                </a:cubicBezTo>
                <a:cubicBezTo>
                  <a:pt x="61" y="157"/>
                  <a:pt x="63" y="158"/>
                  <a:pt x="62" y="161"/>
                </a:cubicBezTo>
                <a:cubicBezTo>
                  <a:pt x="61" y="161"/>
                  <a:pt x="60" y="162"/>
                  <a:pt x="59" y="162"/>
                </a:cubicBezTo>
                <a:cubicBezTo>
                  <a:pt x="57" y="162"/>
                  <a:pt x="55" y="164"/>
                  <a:pt x="55" y="167"/>
                </a:cubicBezTo>
                <a:cubicBezTo>
                  <a:pt x="55" y="170"/>
                  <a:pt x="56" y="172"/>
                  <a:pt x="59" y="172"/>
                </a:cubicBezTo>
                <a:cubicBezTo>
                  <a:pt x="65" y="174"/>
                  <a:pt x="65" y="177"/>
                  <a:pt x="64" y="182"/>
                </a:cubicBezTo>
                <a:cubicBezTo>
                  <a:pt x="63" y="188"/>
                  <a:pt x="61" y="193"/>
                  <a:pt x="55" y="196"/>
                </a:cubicBezTo>
                <a:cubicBezTo>
                  <a:pt x="50" y="198"/>
                  <a:pt x="46" y="203"/>
                  <a:pt x="40" y="204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246"/>
          <p:cNvSpPr>
            <a:spLocks/>
          </p:cNvSpPr>
          <p:nvPr/>
        </p:nvSpPr>
        <p:spPr bwMode="auto">
          <a:xfrm>
            <a:off x="8016875" y="3297238"/>
            <a:ext cx="631825" cy="590550"/>
          </a:xfrm>
          <a:custGeom>
            <a:avLst/>
            <a:gdLst>
              <a:gd name="T0" fmla="*/ 56 w 230"/>
              <a:gd name="T1" fmla="*/ 215 h 215"/>
              <a:gd name="T2" fmla="*/ 15 w 230"/>
              <a:gd name="T3" fmla="*/ 173 h 215"/>
              <a:gd name="T4" fmla="*/ 0 w 230"/>
              <a:gd name="T5" fmla="*/ 116 h 215"/>
              <a:gd name="T6" fmla="*/ 12 w 230"/>
              <a:gd name="T7" fmla="*/ 66 h 215"/>
              <a:gd name="T8" fmla="*/ 54 w 230"/>
              <a:gd name="T9" fmla="*/ 19 h 215"/>
              <a:gd name="T10" fmla="*/ 101 w 230"/>
              <a:gd name="T11" fmla="*/ 2 h 215"/>
              <a:gd name="T12" fmla="*/ 169 w 230"/>
              <a:gd name="T13" fmla="*/ 15 h 215"/>
              <a:gd name="T14" fmla="*/ 213 w 230"/>
              <a:gd name="T15" fmla="*/ 57 h 215"/>
              <a:gd name="T16" fmla="*/ 229 w 230"/>
              <a:gd name="T17" fmla="*/ 113 h 215"/>
              <a:gd name="T18" fmla="*/ 214 w 230"/>
              <a:gd name="T19" fmla="*/ 173 h 215"/>
              <a:gd name="T20" fmla="*/ 180 w 230"/>
              <a:gd name="T21" fmla="*/ 211 h 215"/>
              <a:gd name="T22" fmla="*/ 179 w 230"/>
              <a:gd name="T23" fmla="*/ 199 h 215"/>
              <a:gd name="T24" fmla="*/ 183 w 230"/>
              <a:gd name="T25" fmla="*/ 188 h 215"/>
              <a:gd name="T26" fmla="*/ 187 w 230"/>
              <a:gd name="T27" fmla="*/ 182 h 215"/>
              <a:gd name="T28" fmla="*/ 192 w 230"/>
              <a:gd name="T29" fmla="*/ 176 h 215"/>
              <a:gd name="T30" fmla="*/ 188 w 230"/>
              <a:gd name="T31" fmla="*/ 173 h 215"/>
              <a:gd name="T32" fmla="*/ 181 w 230"/>
              <a:gd name="T33" fmla="*/ 177 h 215"/>
              <a:gd name="T34" fmla="*/ 173 w 230"/>
              <a:gd name="T35" fmla="*/ 178 h 215"/>
              <a:gd name="T36" fmla="*/ 156 w 230"/>
              <a:gd name="T37" fmla="*/ 159 h 215"/>
              <a:gd name="T38" fmla="*/ 160 w 230"/>
              <a:gd name="T39" fmla="*/ 153 h 215"/>
              <a:gd name="T40" fmla="*/ 199 w 230"/>
              <a:gd name="T41" fmla="*/ 117 h 215"/>
              <a:gd name="T42" fmla="*/ 199 w 230"/>
              <a:gd name="T43" fmla="*/ 117 h 215"/>
              <a:gd name="T44" fmla="*/ 199 w 230"/>
              <a:gd name="T45" fmla="*/ 92 h 215"/>
              <a:gd name="T46" fmla="*/ 161 w 230"/>
              <a:gd name="T47" fmla="*/ 58 h 215"/>
              <a:gd name="T48" fmla="*/ 155 w 230"/>
              <a:gd name="T49" fmla="*/ 40 h 215"/>
              <a:gd name="T50" fmla="*/ 153 w 230"/>
              <a:gd name="T51" fmla="*/ 34 h 215"/>
              <a:gd name="T52" fmla="*/ 141 w 230"/>
              <a:gd name="T53" fmla="*/ 23 h 215"/>
              <a:gd name="T54" fmla="*/ 116 w 230"/>
              <a:gd name="T55" fmla="*/ 15 h 215"/>
              <a:gd name="T56" fmla="*/ 110 w 230"/>
              <a:gd name="T57" fmla="*/ 12 h 215"/>
              <a:gd name="T58" fmla="*/ 95 w 230"/>
              <a:gd name="T59" fmla="*/ 14 h 215"/>
              <a:gd name="T60" fmla="*/ 79 w 230"/>
              <a:gd name="T61" fmla="*/ 26 h 215"/>
              <a:gd name="T62" fmla="*/ 72 w 230"/>
              <a:gd name="T63" fmla="*/ 35 h 215"/>
              <a:gd name="T64" fmla="*/ 71 w 230"/>
              <a:gd name="T65" fmla="*/ 41 h 215"/>
              <a:gd name="T66" fmla="*/ 69 w 230"/>
              <a:gd name="T67" fmla="*/ 50 h 215"/>
              <a:gd name="T68" fmla="*/ 71 w 230"/>
              <a:gd name="T69" fmla="*/ 58 h 215"/>
              <a:gd name="T70" fmla="*/ 67 w 230"/>
              <a:gd name="T71" fmla="*/ 63 h 215"/>
              <a:gd name="T72" fmla="*/ 37 w 230"/>
              <a:gd name="T73" fmla="*/ 91 h 215"/>
              <a:gd name="T74" fmla="*/ 24 w 230"/>
              <a:gd name="T75" fmla="*/ 105 h 215"/>
              <a:gd name="T76" fmla="*/ 24 w 230"/>
              <a:gd name="T77" fmla="*/ 116 h 215"/>
              <a:gd name="T78" fmla="*/ 37 w 230"/>
              <a:gd name="T79" fmla="*/ 131 h 215"/>
              <a:gd name="T80" fmla="*/ 54 w 230"/>
              <a:gd name="T81" fmla="*/ 150 h 215"/>
              <a:gd name="T82" fmla="*/ 64 w 230"/>
              <a:gd name="T83" fmla="*/ 160 h 215"/>
              <a:gd name="T84" fmla="*/ 67 w 230"/>
              <a:gd name="T85" fmla="*/ 163 h 215"/>
              <a:gd name="T86" fmla="*/ 62 w 230"/>
              <a:gd name="T87" fmla="*/ 187 h 215"/>
              <a:gd name="T88" fmla="*/ 56 w 230"/>
              <a:gd name="T89" fmla="*/ 190 h 215"/>
              <a:gd name="T90" fmla="*/ 51 w 230"/>
              <a:gd name="T91" fmla="*/ 189 h 215"/>
              <a:gd name="T92" fmla="*/ 44 w 230"/>
              <a:gd name="T93" fmla="*/ 192 h 215"/>
              <a:gd name="T94" fmla="*/ 47 w 230"/>
              <a:gd name="T95" fmla="*/ 198 h 215"/>
              <a:gd name="T96" fmla="*/ 57 w 230"/>
              <a:gd name="T97" fmla="*/ 208 h 215"/>
              <a:gd name="T98" fmla="*/ 56 w 230"/>
              <a:gd name="T99" fmla="*/ 215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30" h="215">
                <a:moveTo>
                  <a:pt x="56" y="215"/>
                </a:moveTo>
                <a:cubicBezTo>
                  <a:pt x="38" y="205"/>
                  <a:pt x="25" y="190"/>
                  <a:pt x="15" y="173"/>
                </a:cubicBezTo>
                <a:cubicBezTo>
                  <a:pt x="5" y="155"/>
                  <a:pt x="0" y="136"/>
                  <a:pt x="0" y="116"/>
                </a:cubicBezTo>
                <a:cubicBezTo>
                  <a:pt x="0" y="99"/>
                  <a:pt x="3" y="82"/>
                  <a:pt x="12" y="66"/>
                </a:cubicBezTo>
                <a:cubicBezTo>
                  <a:pt x="21" y="47"/>
                  <a:pt x="35" y="31"/>
                  <a:pt x="54" y="19"/>
                </a:cubicBezTo>
                <a:cubicBezTo>
                  <a:pt x="68" y="10"/>
                  <a:pt x="84" y="4"/>
                  <a:pt x="101" y="2"/>
                </a:cubicBezTo>
                <a:cubicBezTo>
                  <a:pt x="124" y="0"/>
                  <a:pt x="148" y="3"/>
                  <a:pt x="169" y="15"/>
                </a:cubicBezTo>
                <a:cubicBezTo>
                  <a:pt x="187" y="26"/>
                  <a:pt x="202" y="39"/>
                  <a:pt x="213" y="57"/>
                </a:cubicBezTo>
                <a:cubicBezTo>
                  <a:pt x="223" y="75"/>
                  <a:pt x="229" y="94"/>
                  <a:pt x="229" y="113"/>
                </a:cubicBezTo>
                <a:cubicBezTo>
                  <a:pt x="230" y="135"/>
                  <a:pt x="225" y="155"/>
                  <a:pt x="214" y="173"/>
                </a:cubicBezTo>
                <a:cubicBezTo>
                  <a:pt x="205" y="189"/>
                  <a:pt x="194" y="201"/>
                  <a:pt x="180" y="211"/>
                </a:cubicBezTo>
                <a:cubicBezTo>
                  <a:pt x="176" y="207"/>
                  <a:pt x="176" y="203"/>
                  <a:pt x="179" y="199"/>
                </a:cubicBezTo>
                <a:cubicBezTo>
                  <a:pt x="182" y="196"/>
                  <a:pt x="183" y="192"/>
                  <a:pt x="183" y="188"/>
                </a:cubicBezTo>
                <a:cubicBezTo>
                  <a:pt x="182" y="185"/>
                  <a:pt x="183" y="183"/>
                  <a:pt x="187" y="182"/>
                </a:cubicBezTo>
                <a:cubicBezTo>
                  <a:pt x="190" y="181"/>
                  <a:pt x="192" y="180"/>
                  <a:pt x="192" y="176"/>
                </a:cubicBezTo>
                <a:cubicBezTo>
                  <a:pt x="191" y="174"/>
                  <a:pt x="190" y="173"/>
                  <a:pt x="188" y="173"/>
                </a:cubicBezTo>
                <a:cubicBezTo>
                  <a:pt x="185" y="172"/>
                  <a:pt x="183" y="174"/>
                  <a:pt x="181" y="177"/>
                </a:cubicBezTo>
                <a:cubicBezTo>
                  <a:pt x="179" y="181"/>
                  <a:pt x="175" y="182"/>
                  <a:pt x="173" y="178"/>
                </a:cubicBezTo>
                <a:cubicBezTo>
                  <a:pt x="169" y="170"/>
                  <a:pt x="163" y="164"/>
                  <a:pt x="156" y="159"/>
                </a:cubicBezTo>
                <a:cubicBezTo>
                  <a:pt x="156" y="156"/>
                  <a:pt x="158" y="154"/>
                  <a:pt x="160" y="153"/>
                </a:cubicBezTo>
                <a:cubicBezTo>
                  <a:pt x="174" y="143"/>
                  <a:pt x="186" y="129"/>
                  <a:pt x="199" y="117"/>
                </a:cubicBezTo>
                <a:cubicBezTo>
                  <a:pt x="199" y="117"/>
                  <a:pt x="199" y="117"/>
                  <a:pt x="199" y="117"/>
                </a:cubicBezTo>
                <a:cubicBezTo>
                  <a:pt x="209" y="106"/>
                  <a:pt x="209" y="102"/>
                  <a:pt x="199" y="92"/>
                </a:cubicBezTo>
                <a:cubicBezTo>
                  <a:pt x="187" y="80"/>
                  <a:pt x="174" y="69"/>
                  <a:pt x="161" y="58"/>
                </a:cubicBezTo>
                <a:cubicBezTo>
                  <a:pt x="156" y="53"/>
                  <a:pt x="156" y="46"/>
                  <a:pt x="155" y="40"/>
                </a:cubicBezTo>
                <a:cubicBezTo>
                  <a:pt x="155" y="38"/>
                  <a:pt x="156" y="35"/>
                  <a:pt x="153" y="34"/>
                </a:cubicBezTo>
                <a:cubicBezTo>
                  <a:pt x="148" y="32"/>
                  <a:pt x="145" y="26"/>
                  <a:pt x="141" y="23"/>
                </a:cubicBezTo>
                <a:cubicBezTo>
                  <a:pt x="134" y="17"/>
                  <a:pt x="125" y="15"/>
                  <a:pt x="116" y="15"/>
                </a:cubicBezTo>
                <a:cubicBezTo>
                  <a:pt x="113" y="15"/>
                  <a:pt x="112" y="14"/>
                  <a:pt x="110" y="12"/>
                </a:cubicBezTo>
                <a:cubicBezTo>
                  <a:pt x="104" y="6"/>
                  <a:pt x="100" y="7"/>
                  <a:pt x="95" y="14"/>
                </a:cubicBezTo>
                <a:cubicBezTo>
                  <a:pt x="91" y="19"/>
                  <a:pt x="87" y="25"/>
                  <a:pt x="79" y="26"/>
                </a:cubicBezTo>
                <a:cubicBezTo>
                  <a:pt x="74" y="27"/>
                  <a:pt x="73" y="31"/>
                  <a:pt x="72" y="35"/>
                </a:cubicBezTo>
                <a:cubicBezTo>
                  <a:pt x="72" y="37"/>
                  <a:pt x="73" y="39"/>
                  <a:pt x="71" y="41"/>
                </a:cubicBezTo>
                <a:cubicBezTo>
                  <a:pt x="68" y="43"/>
                  <a:pt x="68" y="46"/>
                  <a:pt x="69" y="50"/>
                </a:cubicBezTo>
                <a:cubicBezTo>
                  <a:pt x="71" y="52"/>
                  <a:pt x="71" y="55"/>
                  <a:pt x="71" y="58"/>
                </a:cubicBezTo>
                <a:cubicBezTo>
                  <a:pt x="70" y="61"/>
                  <a:pt x="69" y="62"/>
                  <a:pt x="67" y="63"/>
                </a:cubicBezTo>
                <a:cubicBezTo>
                  <a:pt x="57" y="72"/>
                  <a:pt x="48" y="82"/>
                  <a:pt x="37" y="91"/>
                </a:cubicBezTo>
                <a:cubicBezTo>
                  <a:pt x="32" y="95"/>
                  <a:pt x="28" y="100"/>
                  <a:pt x="24" y="105"/>
                </a:cubicBezTo>
                <a:cubicBezTo>
                  <a:pt x="20" y="109"/>
                  <a:pt x="21" y="112"/>
                  <a:pt x="24" y="116"/>
                </a:cubicBezTo>
                <a:cubicBezTo>
                  <a:pt x="28" y="121"/>
                  <a:pt x="32" y="127"/>
                  <a:pt x="37" y="131"/>
                </a:cubicBezTo>
                <a:cubicBezTo>
                  <a:pt x="43" y="137"/>
                  <a:pt x="49" y="144"/>
                  <a:pt x="54" y="150"/>
                </a:cubicBezTo>
                <a:cubicBezTo>
                  <a:pt x="54" y="160"/>
                  <a:pt x="54" y="160"/>
                  <a:pt x="64" y="160"/>
                </a:cubicBezTo>
                <a:cubicBezTo>
                  <a:pt x="66" y="160"/>
                  <a:pt x="67" y="161"/>
                  <a:pt x="67" y="163"/>
                </a:cubicBezTo>
                <a:cubicBezTo>
                  <a:pt x="69" y="172"/>
                  <a:pt x="64" y="179"/>
                  <a:pt x="62" y="187"/>
                </a:cubicBezTo>
                <a:cubicBezTo>
                  <a:pt x="61" y="190"/>
                  <a:pt x="58" y="190"/>
                  <a:pt x="56" y="190"/>
                </a:cubicBezTo>
                <a:cubicBezTo>
                  <a:pt x="54" y="190"/>
                  <a:pt x="53" y="189"/>
                  <a:pt x="51" y="189"/>
                </a:cubicBezTo>
                <a:cubicBezTo>
                  <a:pt x="48" y="188"/>
                  <a:pt x="46" y="189"/>
                  <a:pt x="44" y="192"/>
                </a:cubicBezTo>
                <a:cubicBezTo>
                  <a:pt x="43" y="194"/>
                  <a:pt x="45" y="196"/>
                  <a:pt x="47" y="198"/>
                </a:cubicBezTo>
                <a:cubicBezTo>
                  <a:pt x="51" y="200"/>
                  <a:pt x="54" y="204"/>
                  <a:pt x="57" y="208"/>
                </a:cubicBezTo>
                <a:cubicBezTo>
                  <a:pt x="58" y="210"/>
                  <a:pt x="60" y="213"/>
                  <a:pt x="56" y="215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247"/>
          <p:cNvSpPr>
            <a:spLocks/>
          </p:cNvSpPr>
          <p:nvPr/>
        </p:nvSpPr>
        <p:spPr bwMode="auto">
          <a:xfrm>
            <a:off x="8747125" y="3998913"/>
            <a:ext cx="625475" cy="425450"/>
          </a:xfrm>
          <a:custGeom>
            <a:avLst/>
            <a:gdLst>
              <a:gd name="T0" fmla="*/ 0 w 228"/>
              <a:gd name="T1" fmla="*/ 92 h 155"/>
              <a:gd name="T2" fmla="*/ 25 w 228"/>
              <a:gd name="T3" fmla="*/ 41 h 155"/>
              <a:gd name="T4" fmla="*/ 95 w 228"/>
              <a:gd name="T5" fmla="*/ 3 h 155"/>
              <a:gd name="T6" fmla="*/ 155 w 228"/>
              <a:gd name="T7" fmla="*/ 10 h 155"/>
              <a:gd name="T8" fmla="*/ 221 w 228"/>
              <a:gd name="T9" fmla="*/ 81 h 155"/>
              <a:gd name="T10" fmla="*/ 221 w 228"/>
              <a:gd name="T11" fmla="*/ 149 h 155"/>
              <a:gd name="T12" fmla="*/ 219 w 228"/>
              <a:gd name="T13" fmla="*/ 155 h 155"/>
              <a:gd name="T14" fmla="*/ 216 w 228"/>
              <a:gd name="T15" fmla="*/ 150 h 155"/>
              <a:gd name="T16" fmla="*/ 191 w 228"/>
              <a:gd name="T17" fmla="*/ 119 h 155"/>
              <a:gd name="T18" fmla="*/ 165 w 228"/>
              <a:gd name="T19" fmla="*/ 89 h 155"/>
              <a:gd name="T20" fmla="*/ 138 w 228"/>
              <a:gd name="T21" fmla="*/ 47 h 155"/>
              <a:gd name="T22" fmla="*/ 128 w 228"/>
              <a:gd name="T23" fmla="*/ 42 h 155"/>
              <a:gd name="T24" fmla="*/ 122 w 228"/>
              <a:gd name="T25" fmla="*/ 39 h 155"/>
              <a:gd name="T26" fmla="*/ 85 w 228"/>
              <a:gd name="T27" fmla="*/ 40 h 155"/>
              <a:gd name="T28" fmla="*/ 72 w 228"/>
              <a:gd name="T29" fmla="*/ 68 h 155"/>
              <a:gd name="T30" fmla="*/ 71 w 228"/>
              <a:gd name="T31" fmla="*/ 75 h 155"/>
              <a:gd name="T32" fmla="*/ 57 w 228"/>
              <a:gd name="T33" fmla="*/ 81 h 155"/>
              <a:gd name="T34" fmla="*/ 54 w 228"/>
              <a:gd name="T35" fmla="*/ 80 h 155"/>
              <a:gd name="T36" fmla="*/ 55 w 228"/>
              <a:gd name="T37" fmla="*/ 77 h 155"/>
              <a:gd name="T38" fmla="*/ 59 w 228"/>
              <a:gd name="T39" fmla="*/ 72 h 155"/>
              <a:gd name="T40" fmla="*/ 58 w 228"/>
              <a:gd name="T41" fmla="*/ 66 h 155"/>
              <a:gd name="T42" fmla="*/ 52 w 228"/>
              <a:gd name="T43" fmla="*/ 65 h 155"/>
              <a:gd name="T44" fmla="*/ 43 w 228"/>
              <a:gd name="T45" fmla="*/ 71 h 155"/>
              <a:gd name="T46" fmla="*/ 42 w 228"/>
              <a:gd name="T47" fmla="*/ 74 h 155"/>
              <a:gd name="T48" fmla="*/ 37 w 228"/>
              <a:gd name="T49" fmla="*/ 83 h 155"/>
              <a:gd name="T50" fmla="*/ 7 w 228"/>
              <a:gd name="T51" fmla="*/ 92 h 155"/>
              <a:gd name="T52" fmla="*/ 0 w 228"/>
              <a:gd name="T53" fmla="*/ 92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28" h="155">
                <a:moveTo>
                  <a:pt x="0" y="92"/>
                </a:moveTo>
                <a:cubicBezTo>
                  <a:pt x="3" y="72"/>
                  <a:pt x="12" y="56"/>
                  <a:pt x="25" y="41"/>
                </a:cubicBezTo>
                <a:cubicBezTo>
                  <a:pt x="44" y="19"/>
                  <a:pt x="67" y="6"/>
                  <a:pt x="95" y="3"/>
                </a:cubicBezTo>
                <a:cubicBezTo>
                  <a:pt x="116" y="0"/>
                  <a:pt x="136" y="2"/>
                  <a:pt x="155" y="10"/>
                </a:cubicBezTo>
                <a:cubicBezTo>
                  <a:pt x="188" y="24"/>
                  <a:pt x="209" y="48"/>
                  <a:pt x="221" y="81"/>
                </a:cubicBezTo>
                <a:cubicBezTo>
                  <a:pt x="228" y="103"/>
                  <a:pt x="228" y="126"/>
                  <a:pt x="221" y="149"/>
                </a:cubicBezTo>
                <a:cubicBezTo>
                  <a:pt x="221" y="151"/>
                  <a:pt x="220" y="153"/>
                  <a:pt x="219" y="155"/>
                </a:cubicBezTo>
                <a:cubicBezTo>
                  <a:pt x="217" y="154"/>
                  <a:pt x="217" y="152"/>
                  <a:pt x="216" y="150"/>
                </a:cubicBezTo>
                <a:cubicBezTo>
                  <a:pt x="212" y="137"/>
                  <a:pt x="203" y="126"/>
                  <a:pt x="191" y="119"/>
                </a:cubicBezTo>
                <a:cubicBezTo>
                  <a:pt x="179" y="112"/>
                  <a:pt x="171" y="102"/>
                  <a:pt x="165" y="89"/>
                </a:cubicBezTo>
                <a:cubicBezTo>
                  <a:pt x="159" y="73"/>
                  <a:pt x="151" y="59"/>
                  <a:pt x="138" y="47"/>
                </a:cubicBezTo>
                <a:cubicBezTo>
                  <a:pt x="135" y="45"/>
                  <a:pt x="132" y="43"/>
                  <a:pt x="128" y="42"/>
                </a:cubicBezTo>
                <a:cubicBezTo>
                  <a:pt x="125" y="42"/>
                  <a:pt x="124" y="41"/>
                  <a:pt x="122" y="39"/>
                </a:cubicBezTo>
                <a:cubicBezTo>
                  <a:pt x="111" y="30"/>
                  <a:pt x="96" y="30"/>
                  <a:pt x="85" y="40"/>
                </a:cubicBezTo>
                <a:cubicBezTo>
                  <a:pt x="76" y="47"/>
                  <a:pt x="72" y="56"/>
                  <a:pt x="72" y="68"/>
                </a:cubicBezTo>
                <a:cubicBezTo>
                  <a:pt x="72" y="70"/>
                  <a:pt x="73" y="73"/>
                  <a:pt x="71" y="75"/>
                </a:cubicBezTo>
                <a:cubicBezTo>
                  <a:pt x="67" y="78"/>
                  <a:pt x="62" y="80"/>
                  <a:pt x="57" y="81"/>
                </a:cubicBezTo>
                <a:cubicBezTo>
                  <a:pt x="56" y="81"/>
                  <a:pt x="55" y="82"/>
                  <a:pt x="54" y="80"/>
                </a:cubicBezTo>
                <a:cubicBezTo>
                  <a:pt x="54" y="79"/>
                  <a:pt x="54" y="78"/>
                  <a:pt x="55" y="77"/>
                </a:cubicBezTo>
                <a:cubicBezTo>
                  <a:pt x="57" y="76"/>
                  <a:pt x="58" y="74"/>
                  <a:pt x="59" y="72"/>
                </a:cubicBezTo>
                <a:cubicBezTo>
                  <a:pt x="60" y="70"/>
                  <a:pt x="60" y="68"/>
                  <a:pt x="58" y="66"/>
                </a:cubicBezTo>
                <a:cubicBezTo>
                  <a:pt x="56" y="64"/>
                  <a:pt x="54" y="64"/>
                  <a:pt x="52" y="65"/>
                </a:cubicBezTo>
                <a:cubicBezTo>
                  <a:pt x="49" y="67"/>
                  <a:pt x="46" y="70"/>
                  <a:pt x="43" y="71"/>
                </a:cubicBezTo>
                <a:cubicBezTo>
                  <a:pt x="42" y="72"/>
                  <a:pt x="41" y="73"/>
                  <a:pt x="42" y="74"/>
                </a:cubicBezTo>
                <a:cubicBezTo>
                  <a:pt x="46" y="81"/>
                  <a:pt x="41" y="81"/>
                  <a:pt x="37" y="83"/>
                </a:cubicBezTo>
                <a:cubicBezTo>
                  <a:pt x="26" y="84"/>
                  <a:pt x="17" y="89"/>
                  <a:pt x="7" y="92"/>
                </a:cubicBezTo>
                <a:cubicBezTo>
                  <a:pt x="5" y="93"/>
                  <a:pt x="2" y="94"/>
                  <a:pt x="0" y="92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248"/>
          <p:cNvSpPr>
            <a:spLocks/>
          </p:cNvSpPr>
          <p:nvPr/>
        </p:nvSpPr>
        <p:spPr bwMode="auto">
          <a:xfrm>
            <a:off x="8796338" y="4872038"/>
            <a:ext cx="433388" cy="477838"/>
          </a:xfrm>
          <a:custGeom>
            <a:avLst/>
            <a:gdLst>
              <a:gd name="T0" fmla="*/ 18 w 158"/>
              <a:gd name="T1" fmla="*/ 154 h 174"/>
              <a:gd name="T2" fmla="*/ 11 w 158"/>
              <a:gd name="T3" fmla="*/ 99 h 174"/>
              <a:gd name="T4" fmla="*/ 5 w 158"/>
              <a:gd name="T5" fmla="*/ 85 h 174"/>
              <a:gd name="T6" fmla="*/ 2 w 158"/>
              <a:gd name="T7" fmla="*/ 68 h 174"/>
              <a:gd name="T8" fmla="*/ 7 w 158"/>
              <a:gd name="T9" fmla="*/ 60 h 174"/>
              <a:gd name="T10" fmla="*/ 18 w 158"/>
              <a:gd name="T11" fmla="*/ 75 h 174"/>
              <a:gd name="T12" fmla="*/ 19 w 158"/>
              <a:gd name="T13" fmla="*/ 91 h 174"/>
              <a:gd name="T14" fmla="*/ 31 w 158"/>
              <a:gd name="T15" fmla="*/ 134 h 174"/>
              <a:gd name="T16" fmla="*/ 55 w 158"/>
              <a:gd name="T17" fmla="*/ 98 h 174"/>
              <a:gd name="T18" fmla="*/ 71 w 158"/>
              <a:gd name="T19" fmla="*/ 86 h 174"/>
              <a:gd name="T20" fmla="*/ 78 w 158"/>
              <a:gd name="T21" fmla="*/ 82 h 174"/>
              <a:gd name="T22" fmla="*/ 77 w 158"/>
              <a:gd name="T23" fmla="*/ 66 h 174"/>
              <a:gd name="T24" fmla="*/ 60 w 158"/>
              <a:gd name="T25" fmla="*/ 37 h 174"/>
              <a:gd name="T26" fmla="*/ 64 w 158"/>
              <a:gd name="T27" fmla="*/ 30 h 174"/>
              <a:gd name="T28" fmla="*/ 70 w 158"/>
              <a:gd name="T29" fmla="*/ 33 h 174"/>
              <a:gd name="T30" fmla="*/ 65 w 158"/>
              <a:gd name="T31" fmla="*/ 29 h 174"/>
              <a:gd name="T32" fmla="*/ 60 w 158"/>
              <a:gd name="T33" fmla="*/ 25 h 174"/>
              <a:gd name="T34" fmla="*/ 69 w 158"/>
              <a:gd name="T35" fmla="*/ 6 h 174"/>
              <a:gd name="T36" fmla="*/ 92 w 158"/>
              <a:gd name="T37" fmla="*/ 5 h 174"/>
              <a:gd name="T38" fmla="*/ 100 w 158"/>
              <a:gd name="T39" fmla="*/ 9 h 174"/>
              <a:gd name="T40" fmla="*/ 109 w 158"/>
              <a:gd name="T41" fmla="*/ 19 h 174"/>
              <a:gd name="T42" fmla="*/ 114 w 158"/>
              <a:gd name="T43" fmla="*/ 22 h 174"/>
              <a:gd name="T44" fmla="*/ 121 w 158"/>
              <a:gd name="T45" fmla="*/ 27 h 174"/>
              <a:gd name="T46" fmla="*/ 120 w 158"/>
              <a:gd name="T47" fmla="*/ 36 h 174"/>
              <a:gd name="T48" fmla="*/ 105 w 158"/>
              <a:gd name="T49" fmla="*/ 60 h 174"/>
              <a:gd name="T50" fmla="*/ 105 w 158"/>
              <a:gd name="T51" fmla="*/ 80 h 174"/>
              <a:gd name="T52" fmla="*/ 118 w 158"/>
              <a:gd name="T53" fmla="*/ 86 h 174"/>
              <a:gd name="T54" fmla="*/ 139 w 158"/>
              <a:gd name="T55" fmla="*/ 110 h 174"/>
              <a:gd name="T56" fmla="*/ 156 w 158"/>
              <a:gd name="T57" fmla="*/ 151 h 174"/>
              <a:gd name="T58" fmla="*/ 158 w 158"/>
              <a:gd name="T59" fmla="*/ 160 h 174"/>
              <a:gd name="T60" fmla="*/ 140 w 158"/>
              <a:gd name="T61" fmla="*/ 171 h 174"/>
              <a:gd name="T62" fmla="*/ 119 w 158"/>
              <a:gd name="T63" fmla="*/ 171 h 174"/>
              <a:gd name="T64" fmla="*/ 81 w 158"/>
              <a:gd name="T65" fmla="*/ 170 h 174"/>
              <a:gd name="T66" fmla="*/ 61 w 158"/>
              <a:gd name="T67" fmla="*/ 162 h 174"/>
              <a:gd name="T68" fmla="*/ 60 w 158"/>
              <a:gd name="T69" fmla="*/ 156 h 174"/>
              <a:gd name="T70" fmla="*/ 66 w 158"/>
              <a:gd name="T71" fmla="*/ 154 h 174"/>
              <a:gd name="T72" fmla="*/ 71 w 158"/>
              <a:gd name="T73" fmla="*/ 155 h 174"/>
              <a:gd name="T74" fmla="*/ 76 w 158"/>
              <a:gd name="T75" fmla="*/ 149 h 174"/>
              <a:gd name="T76" fmla="*/ 79 w 158"/>
              <a:gd name="T77" fmla="*/ 146 h 174"/>
              <a:gd name="T78" fmla="*/ 79 w 158"/>
              <a:gd name="T79" fmla="*/ 146 h 174"/>
              <a:gd name="T80" fmla="*/ 124 w 158"/>
              <a:gd name="T81" fmla="*/ 151 h 174"/>
              <a:gd name="T82" fmla="*/ 130 w 158"/>
              <a:gd name="T83" fmla="*/ 140 h 174"/>
              <a:gd name="T84" fmla="*/ 124 w 158"/>
              <a:gd name="T85" fmla="*/ 125 h 174"/>
              <a:gd name="T86" fmla="*/ 110 w 158"/>
              <a:gd name="T87" fmla="*/ 115 h 174"/>
              <a:gd name="T88" fmla="*/ 71 w 158"/>
              <a:gd name="T89" fmla="*/ 118 h 174"/>
              <a:gd name="T90" fmla="*/ 59 w 158"/>
              <a:gd name="T91" fmla="*/ 128 h 174"/>
              <a:gd name="T92" fmla="*/ 46 w 158"/>
              <a:gd name="T93" fmla="*/ 143 h 174"/>
              <a:gd name="T94" fmla="*/ 29 w 158"/>
              <a:gd name="T95" fmla="*/ 162 h 174"/>
              <a:gd name="T96" fmla="*/ 18 w 158"/>
              <a:gd name="T97" fmla="*/ 15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58" h="174">
                <a:moveTo>
                  <a:pt x="18" y="154"/>
                </a:moveTo>
                <a:cubicBezTo>
                  <a:pt x="15" y="136"/>
                  <a:pt x="13" y="117"/>
                  <a:pt x="11" y="99"/>
                </a:cubicBezTo>
                <a:cubicBezTo>
                  <a:pt x="11" y="94"/>
                  <a:pt x="8" y="89"/>
                  <a:pt x="5" y="85"/>
                </a:cubicBezTo>
                <a:cubicBezTo>
                  <a:pt x="2" y="80"/>
                  <a:pt x="0" y="74"/>
                  <a:pt x="2" y="68"/>
                </a:cubicBezTo>
                <a:cubicBezTo>
                  <a:pt x="2" y="64"/>
                  <a:pt x="3" y="61"/>
                  <a:pt x="7" y="60"/>
                </a:cubicBezTo>
                <a:cubicBezTo>
                  <a:pt x="15" y="60"/>
                  <a:pt x="20" y="67"/>
                  <a:pt x="18" y="75"/>
                </a:cubicBezTo>
                <a:cubicBezTo>
                  <a:pt x="13" y="81"/>
                  <a:pt x="18" y="86"/>
                  <a:pt x="19" y="91"/>
                </a:cubicBezTo>
                <a:cubicBezTo>
                  <a:pt x="23" y="105"/>
                  <a:pt x="28" y="118"/>
                  <a:pt x="31" y="134"/>
                </a:cubicBezTo>
                <a:cubicBezTo>
                  <a:pt x="40" y="121"/>
                  <a:pt x="48" y="109"/>
                  <a:pt x="55" y="98"/>
                </a:cubicBezTo>
                <a:cubicBezTo>
                  <a:pt x="59" y="91"/>
                  <a:pt x="65" y="90"/>
                  <a:pt x="71" y="86"/>
                </a:cubicBezTo>
                <a:cubicBezTo>
                  <a:pt x="73" y="85"/>
                  <a:pt x="76" y="84"/>
                  <a:pt x="78" y="82"/>
                </a:cubicBezTo>
                <a:cubicBezTo>
                  <a:pt x="84" y="77"/>
                  <a:pt x="84" y="70"/>
                  <a:pt x="77" y="66"/>
                </a:cubicBezTo>
                <a:cubicBezTo>
                  <a:pt x="66" y="59"/>
                  <a:pt x="60" y="50"/>
                  <a:pt x="60" y="37"/>
                </a:cubicBezTo>
                <a:cubicBezTo>
                  <a:pt x="60" y="34"/>
                  <a:pt x="60" y="31"/>
                  <a:pt x="64" y="30"/>
                </a:cubicBezTo>
                <a:cubicBezTo>
                  <a:pt x="68" y="28"/>
                  <a:pt x="68" y="32"/>
                  <a:pt x="70" y="33"/>
                </a:cubicBezTo>
                <a:cubicBezTo>
                  <a:pt x="70" y="30"/>
                  <a:pt x="68" y="28"/>
                  <a:pt x="65" y="29"/>
                </a:cubicBezTo>
                <a:cubicBezTo>
                  <a:pt x="61" y="31"/>
                  <a:pt x="60" y="28"/>
                  <a:pt x="60" y="25"/>
                </a:cubicBezTo>
                <a:cubicBezTo>
                  <a:pt x="60" y="17"/>
                  <a:pt x="62" y="10"/>
                  <a:pt x="69" y="6"/>
                </a:cubicBezTo>
                <a:cubicBezTo>
                  <a:pt x="76" y="1"/>
                  <a:pt x="84" y="0"/>
                  <a:pt x="92" y="5"/>
                </a:cubicBezTo>
                <a:cubicBezTo>
                  <a:pt x="94" y="7"/>
                  <a:pt x="97" y="8"/>
                  <a:pt x="100" y="9"/>
                </a:cubicBezTo>
                <a:cubicBezTo>
                  <a:pt x="105" y="10"/>
                  <a:pt x="107" y="14"/>
                  <a:pt x="109" y="19"/>
                </a:cubicBezTo>
                <a:cubicBezTo>
                  <a:pt x="110" y="22"/>
                  <a:pt x="110" y="24"/>
                  <a:pt x="114" y="22"/>
                </a:cubicBezTo>
                <a:cubicBezTo>
                  <a:pt x="118" y="21"/>
                  <a:pt x="120" y="23"/>
                  <a:pt x="121" y="27"/>
                </a:cubicBezTo>
                <a:cubicBezTo>
                  <a:pt x="121" y="30"/>
                  <a:pt x="122" y="33"/>
                  <a:pt x="120" y="36"/>
                </a:cubicBezTo>
                <a:cubicBezTo>
                  <a:pt x="115" y="44"/>
                  <a:pt x="112" y="53"/>
                  <a:pt x="105" y="60"/>
                </a:cubicBezTo>
                <a:cubicBezTo>
                  <a:pt x="98" y="66"/>
                  <a:pt x="98" y="73"/>
                  <a:pt x="105" y="80"/>
                </a:cubicBezTo>
                <a:cubicBezTo>
                  <a:pt x="109" y="83"/>
                  <a:pt x="113" y="85"/>
                  <a:pt x="118" y="86"/>
                </a:cubicBezTo>
                <a:cubicBezTo>
                  <a:pt x="129" y="91"/>
                  <a:pt x="136" y="99"/>
                  <a:pt x="139" y="110"/>
                </a:cubicBezTo>
                <a:cubicBezTo>
                  <a:pt x="145" y="124"/>
                  <a:pt x="151" y="137"/>
                  <a:pt x="156" y="151"/>
                </a:cubicBezTo>
                <a:cubicBezTo>
                  <a:pt x="158" y="154"/>
                  <a:pt x="158" y="157"/>
                  <a:pt x="158" y="160"/>
                </a:cubicBezTo>
                <a:cubicBezTo>
                  <a:pt x="153" y="165"/>
                  <a:pt x="147" y="168"/>
                  <a:pt x="140" y="171"/>
                </a:cubicBezTo>
                <a:cubicBezTo>
                  <a:pt x="133" y="174"/>
                  <a:pt x="126" y="172"/>
                  <a:pt x="119" y="171"/>
                </a:cubicBezTo>
                <a:cubicBezTo>
                  <a:pt x="107" y="169"/>
                  <a:pt x="94" y="167"/>
                  <a:pt x="81" y="170"/>
                </a:cubicBezTo>
                <a:cubicBezTo>
                  <a:pt x="73" y="173"/>
                  <a:pt x="66" y="168"/>
                  <a:pt x="61" y="162"/>
                </a:cubicBezTo>
                <a:cubicBezTo>
                  <a:pt x="60" y="160"/>
                  <a:pt x="59" y="158"/>
                  <a:pt x="60" y="156"/>
                </a:cubicBezTo>
                <a:cubicBezTo>
                  <a:pt x="62" y="154"/>
                  <a:pt x="64" y="154"/>
                  <a:pt x="66" y="154"/>
                </a:cubicBezTo>
                <a:cubicBezTo>
                  <a:pt x="67" y="154"/>
                  <a:pt x="69" y="155"/>
                  <a:pt x="71" y="155"/>
                </a:cubicBezTo>
                <a:cubicBezTo>
                  <a:pt x="74" y="154"/>
                  <a:pt x="78" y="155"/>
                  <a:pt x="76" y="149"/>
                </a:cubicBezTo>
                <a:cubicBezTo>
                  <a:pt x="75" y="147"/>
                  <a:pt x="76" y="145"/>
                  <a:pt x="79" y="146"/>
                </a:cubicBezTo>
                <a:cubicBezTo>
                  <a:pt x="79" y="146"/>
                  <a:pt x="79" y="146"/>
                  <a:pt x="79" y="146"/>
                </a:cubicBezTo>
                <a:cubicBezTo>
                  <a:pt x="93" y="154"/>
                  <a:pt x="109" y="150"/>
                  <a:pt x="124" y="151"/>
                </a:cubicBezTo>
                <a:cubicBezTo>
                  <a:pt x="135" y="151"/>
                  <a:pt x="135" y="151"/>
                  <a:pt x="130" y="140"/>
                </a:cubicBezTo>
                <a:cubicBezTo>
                  <a:pt x="128" y="135"/>
                  <a:pt x="126" y="130"/>
                  <a:pt x="124" y="125"/>
                </a:cubicBezTo>
                <a:cubicBezTo>
                  <a:pt x="122" y="118"/>
                  <a:pt x="116" y="116"/>
                  <a:pt x="110" y="115"/>
                </a:cubicBezTo>
                <a:cubicBezTo>
                  <a:pt x="97" y="112"/>
                  <a:pt x="84" y="113"/>
                  <a:pt x="71" y="118"/>
                </a:cubicBezTo>
                <a:cubicBezTo>
                  <a:pt x="66" y="121"/>
                  <a:pt x="62" y="123"/>
                  <a:pt x="59" y="128"/>
                </a:cubicBezTo>
                <a:cubicBezTo>
                  <a:pt x="54" y="132"/>
                  <a:pt x="51" y="139"/>
                  <a:pt x="46" y="143"/>
                </a:cubicBezTo>
                <a:cubicBezTo>
                  <a:pt x="41" y="149"/>
                  <a:pt x="36" y="157"/>
                  <a:pt x="29" y="162"/>
                </a:cubicBezTo>
                <a:cubicBezTo>
                  <a:pt x="25" y="160"/>
                  <a:pt x="22" y="157"/>
                  <a:pt x="18" y="154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249"/>
          <p:cNvSpPr>
            <a:spLocks/>
          </p:cNvSpPr>
          <p:nvPr/>
        </p:nvSpPr>
        <p:spPr bwMode="auto">
          <a:xfrm>
            <a:off x="8129588" y="3671888"/>
            <a:ext cx="420688" cy="268288"/>
          </a:xfrm>
          <a:custGeom>
            <a:avLst/>
            <a:gdLst>
              <a:gd name="T0" fmla="*/ 115 w 153"/>
              <a:gd name="T1" fmla="*/ 22 h 98"/>
              <a:gd name="T2" fmla="*/ 117 w 153"/>
              <a:gd name="T3" fmla="*/ 24 h 98"/>
              <a:gd name="T4" fmla="*/ 132 w 153"/>
              <a:gd name="T5" fmla="*/ 40 h 98"/>
              <a:gd name="T6" fmla="*/ 137 w 153"/>
              <a:gd name="T7" fmla="*/ 43 h 98"/>
              <a:gd name="T8" fmla="*/ 139 w 153"/>
              <a:gd name="T9" fmla="*/ 40 h 98"/>
              <a:gd name="T10" fmla="*/ 147 w 153"/>
              <a:gd name="T11" fmla="*/ 35 h 98"/>
              <a:gd name="T12" fmla="*/ 153 w 153"/>
              <a:gd name="T13" fmla="*/ 41 h 98"/>
              <a:gd name="T14" fmla="*/ 146 w 153"/>
              <a:gd name="T15" fmla="*/ 48 h 98"/>
              <a:gd name="T16" fmla="*/ 143 w 153"/>
              <a:gd name="T17" fmla="*/ 53 h 98"/>
              <a:gd name="T18" fmla="*/ 142 w 153"/>
              <a:gd name="T19" fmla="*/ 62 h 98"/>
              <a:gd name="T20" fmla="*/ 139 w 153"/>
              <a:gd name="T21" fmla="*/ 75 h 98"/>
              <a:gd name="T22" fmla="*/ 93 w 153"/>
              <a:gd name="T23" fmla="*/ 93 h 98"/>
              <a:gd name="T24" fmla="*/ 15 w 153"/>
              <a:gd name="T25" fmla="*/ 79 h 98"/>
              <a:gd name="T26" fmla="*/ 15 w 153"/>
              <a:gd name="T27" fmla="*/ 73 h 98"/>
              <a:gd name="T28" fmla="*/ 5 w 153"/>
              <a:gd name="T29" fmla="*/ 63 h 98"/>
              <a:gd name="T30" fmla="*/ 2 w 153"/>
              <a:gd name="T31" fmla="*/ 55 h 98"/>
              <a:gd name="T32" fmla="*/ 11 w 153"/>
              <a:gd name="T33" fmla="*/ 51 h 98"/>
              <a:gd name="T34" fmla="*/ 21 w 153"/>
              <a:gd name="T35" fmla="*/ 45 h 98"/>
              <a:gd name="T36" fmla="*/ 25 w 153"/>
              <a:gd name="T37" fmla="*/ 27 h 98"/>
              <a:gd name="T38" fmla="*/ 34 w 153"/>
              <a:gd name="T39" fmla="*/ 22 h 98"/>
              <a:gd name="T40" fmla="*/ 55 w 153"/>
              <a:gd name="T41" fmla="*/ 9 h 98"/>
              <a:gd name="T42" fmla="*/ 74 w 153"/>
              <a:gd name="T43" fmla="*/ 7 h 98"/>
              <a:gd name="T44" fmla="*/ 80 w 153"/>
              <a:gd name="T45" fmla="*/ 10 h 98"/>
              <a:gd name="T46" fmla="*/ 95 w 153"/>
              <a:gd name="T47" fmla="*/ 8 h 98"/>
              <a:gd name="T48" fmla="*/ 101 w 153"/>
              <a:gd name="T49" fmla="*/ 9 h 98"/>
              <a:gd name="T50" fmla="*/ 115 w 153"/>
              <a:gd name="T51" fmla="*/ 22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98">
                <a:moveTo>
                  <a:pt x="115" y="22"/>
                </a:moveTo>
                <a:cubicBezTo>
                  <a:pt x="116" y="22"/>
                  <a:pt x="116" y="24"/>
                  <a:pt x="117" y="24"/>
                </a:cubicBezTo>
                <a:cubicBezTo>
                  <a:pt x="126" y="26"/>
                  <a:pt x="128" y="34"/>
                  <a:pt x="132" y="40"/>
                </a:cubicBezTo>
                <a:cubicBezTo>
                  <a:pt x="133" y="42"/>
                  <a:pt x="135" y="43"/>
                  <a:pt x="137" y="43"/>
                </a:cubicBezTo>
                <a:cubicBezTo>
                  <a:pt x="139" y="44"/>
                  <a:pt x="138" y="41"/>
                  <a:pt x="139" y="40"/>
                </a:cubicBezTo>
                <a:cubicBezTo>
                  <a:pt x="140" y="35"/>
                  <a:pt x="143" y="35"/>
                  <a:pt x="147" y="35"/>
                </a:cubicBezTo>
                <a:cubicBezTo>
                  <a:pt x="151" y="35"/>
                  <a:pt x="153" y="37"/>
                  <a:pt x="153" y="41"/>
                </a:cubicBezTo>
                <a:cubicBezTo>
                  <a:pt x="153" y="45"/>
                  <a:pt x="151" y="48"/>
                  <a:pt x="146" y="48"/>
                </a:cubicBezTo>
                <a:cubicBezTo>
                  <a:pt x="142" y="48"/>
                  <a:pt x="142" y="49"/>
                  <a:pt x="143" y="53"/>
                </a:cubicBezTo>
                <a:cubicBezTo>
                  <a:pt x="144" y="56"/>
                  <a:pt x="144" y="60"/>
                  <a:pt x="142" y="62"/>
                </a:cubicBezTo>
                <a:cubicBezTo>
                  <a:pt x="137" y="65"/>
                  <a:pt x="137" y="70"/>
                  <a:pt x="139" y="75"/>
                </a:cubicBezTo>
                <a:cubicBezTo>
                  <a:pt x="125" y="84"/>
                  <a:pt x="109" y="90"/>
                  <a:pt x="93" y="93"/>
                </a:cubicBezTo>
                <a:cubicBezTo>
                  <a:pt x="65" y="98"/>
                  <a:pt x="39" y="93"/>
                  <a:pt x="15" y="79"/>
                </a:cubicBezTo>
                <a:cubicBezTo>
                  <a:pt x="17" y="77"/>
                  <a:pt x="17" y="74"/>
                  <a:pt x="15" y="73"/>
                </a:cubicBezTo>
                <a:cubicBezTo>
                  <a:pt x="11" y="70"/>
                  <a:pt x="9" y="65"/>
                  <a:pt x="5" y="63"/>
                </a:cubicBezTo>
                <a:cubicBezTo>
                  <a:pt x="1" y="62"/>
                  <a:pt x="0" y="58"/>
                  <a:pt x="2" y="55"/>
                </a:cubicBezTo>
                <a:cubicBezTo>
                  <a:pt x="3" y="51"/>
                  <a:pt x="7" y="49"/>
                  <a:pt x="11" y="51"/>
                </a:cubicBezTo>
                <a:cubicBezTo>
                  <a:pt x="17" y="54"/>
                  <a:pt x="20" y="53"/>
                  <a:pt x="21" y="45"/>
                </a:cubicBezTo>
                <a:cubicBezTo>
                  <a:pt x="22" y="39"/>
                  <a:pt x="26" y="34"/>
                  <a:pt x="25" y="27"/>
                </a:cubicBezTo>
                <a:cubicBezTo>
                  <a:pt x="27" y="23"/>
                  <a:pt x="30" y="22"/>
                  <a:pt x="34" y="22"/>
                </a:cubicBezTo>
                <a:cubicBezTo>
                  <a:pt x="44" y="23"/>
                  <a:pt x="50" y="16"/>
                  <a:pt x="55" y="9"/>
                </a:cubicBezTo>
                <a:cubicBezTo>
                  <a:pt x="62" y="1"/>
                  <a:pt x="66" y="0"/>
                  <a:pt x="74" y="7"/>
                </a:cubicBezTo>
                <a:cubicBezTo>
                  <a:pt x="76" y="9"/>
                  <a:pt x="78" y="10"/>
                  <a:pt x="80" y="10"/>
                </a:cubicBezTo>
                <a:cubicBezTo>
                  <a:pt x="85" y="8"/>
                  <a:pt x="90" y="10"/>
                  <a:pt x="95" y="8"/>
                </a:cubicBezTo>
                <a:cubicBezTo>
                  <a:pt x="97" y="7"/>
                  <a:pt x="99" y="8"/>
                  <a:pt x="101" y="9"/>
                </a:cubicBezTo>
                <a:cubicBezTo>
                  <a:pt x="105" y="13"/>
                  <a:pt x="110" y="18"/>
                  <a:pt x="115" y="22"/>
                </a:cubicBezTo>
                <a:close/>
              </a:path>
            </a:pathLst>
          </a:custGeom>
          <a:solidFill>
            <a:srgbClr val="F0F4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250"/>
          <p:cNvSpPr>
            <a:spLocks/>
          </p:cNvSpPr>
          <p:nvPr/>
        </p:nvSpPr>
        <p:spPr bwMode="auto">
          <a:xfrm>
            <a:off x="8934450" y="4070350"/>
            <a:ext cx="414338" cy="403225"/>
          </a:xfrm>
          <a:custGeom>
            <a:avLst/>
            <a:gdLst>
              <a:gd name="T0" fmla="*/ 2 w 151"/>
              <a:gd name="T1" fmla="*/ 49 h 147"/>
              <a:gd name="T2" fmla="*/ 4 w 151"/>
              <a:gd name="T3" fmla="*/ 30 h 147"/>
              <a:gd name="T4" fmla="*/ 46 w 151"/>
              <a:gd name="T5" fmla="*/ 6 h 147"/>
              <a:gd name="T6" fmla="*/ 47 w 151"/>
              <a:gd name="T7" fmla="*/ 6 h 147"/>
              <a:gd name="T8" fmla="*/ 72 w 151"/>
              <a:gd name="T9" fmla="*/ 21 h 147"/>
              <a:gd name="T10" fmla="*/ 90 w 151"/>
              <a:gd name="T11" fmla="*/ 45 h 147"/>
              <a:gd name="T12" fmla="*/ 100 w 151"/>
              <a:gd name="T13" fmla="*/ 65 h 147"/>
              <a:gd name="T14" fmla="*/ 121 w 151"/>
              <a:gd name="T15" fmla="*/ 90 h 147"/>
              <a:gd name="T16" fmla="*/ 151 w 151"/>
              <a:gd name="T17" fmla="*/ 129 h 147"/>
              <a:gd name="T18" fmla="*/ 144 w 151"/>
              <a:gd name="T19" fmla="*/ 145 h 147"/>
              <a:gd name="T20" fmla="*/ 136 w 151"/>
              <a:gd name="T21" fmla="*/ 145 h 147"/>
              <a:gd name="T22" fmla="*/ 121 w 151"/>
              <a:gd name="T23" fmla="*/ 143 h 147"/>
              <a:gd name="T24" fmla="*/ 107 w 151"/>
              <a:gd name="T25" fmla="*/ 140 h 147"/>
              <a:gd name="T26" fmla="*/ 92 w 151"/>
              <a:gd name="T27" fmla="*/ 137 h 147"/>
              <a:gd name="T28" fmla="*/ 86 w 151"/>
              <a:gd name="T29" fmla="*/ 131 h 147"/>
              <a:gd name="T30" fmla="*/ 62 w 151"/>
              <a:gd name="T31" fmla="*/ 110 h 147"/>
              <a:gd name="T32" fmla="*/ 47 w 151"/>
              <a:gd name="T33" fmla="*/ 93 h 147"/>
              <a:gd name="T34" fmla="*/ 50 w 151"/>
              <a:gd name="T35" fmla="*/ 84 h 147"/>
              <a:gd name="T36" fmla="*/ 68 w 151"/>
              <a:gd name="T37" fmla="*/ 59 h 147"/>
              <a:gd name="T38" fmla="*/ 69 w 151"/>
              <a:gd name="T39" fmla="*/ 53 h 147"/>
              <a:gd name="T40" fmla="*/ 64 w 151"/>
              <a:gd name="T41" fmla="*/ 50 h 147"/>
              <a:gd name="T42" fmla="*/ 57 w 151"/>
              <a:gd name="T43" fmla="*/ 45 h 147"/>
              <a:gd name="T44" fmla="*/ 46 w 151"/>
              <a:gd name="T45" fmla="*/ 35 h 147"/>
              <a:gd name="T46" fmla="*/ 41 w 151"/>
              <a:gd name="T47" fmla="*/ 32 h 147"/>
              <a:gd name="T48" fmla="*/ 15 w 151"/>
              <a:gd name="T49" fmla="*/ 42 h 147"/>
              <a:gd name="T50" fmla="*/ 30 w 151"/>
              <a:gd name="T51" fmla="*/ 87 h 147"/>
              <a:gd name="T52" fmla="*/ 35 w 151"/>
              <a:gd name="T53" fmla="*/ 91 h 147"/>
              <a:gd name="T54" fmla="*/ 48 w 151"/>
              <a:gd name="T55" fmla="*/ 107 h 147"/>
              <a:gd name="T56" fmla="*/ 58 w 151"/>
              <a:gd name="T57" fmla="*/ 115 h 147"/>
              <a:gd name="T58" fmla="*/ 60 w 151"/>
              <a:gd name="T59" fmla="*/ 118 h 147"/>
              <a:gd name="T60" fmla="*/ 56 w 151"/>
              <a:gd name="T61" fmla="*/ 119 h 147"/>
              <a:gd name="T62" fmla="*/ 33 w 151"/>
              <a:gd name="T63" fmla="*/ 117 h 147"/>
              <a:gd name="T64" fmla="*/ 18 w 151"/>
              <a:gd name="T65" fmla="*/ 112 h 147"/>
              <a:gd name="T66" fmla="*/ 4 w 151"/>
              <a:gd name="T67" fmla="*/ 86 h 147"/>
              <a:gd name="T68" fmla="*/ 1 w 151"/>
              <a:gd name="T69" fmla="*/ 52 h 147"/>
              <a:gd name="T70" fmla="*/ 2 w 151"/>
              <a:gd name="T71" fmla="*/ 49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1" h="147">
                <a:moveTo>
                  <a:pt x="2" y="49"/>
                </a:moveTo>
                <a:cubicBezTo>
                  <a:pt x="3" y="43"/>
                  <a:pt x="2" y="37"/>
                  <a:pt x="4" y="30"/>
                </a:cubicBezTo>
                <a:cubicBezTo>
                  <a:pt x="10" y="12"/>
                  <a:pt x="29" y="0"/>
                  <a:pt x="46" y="6"/>
                </a:cubicBezTo>
                <a:cubicBezTo>
                  <a:pt x="46" y="6"/>
                  <a:pt x="47" y="6"/>
                  <a:pt x="47" y="6"/>
                </a:cubicBezTo>
                <a:cubicBezTo>
                  <a:pt x="54" y="13"/>
                  <a:pt x="65" y="15"/>
                  <a:pt x="72" y="21"/>
                </a:cubicBezTo>
                <a:cubicBezTo>
                  <a:pt x="79" y="28"/>
                  <a:pt x="86" y="36"/>
                  <a:pt x="90" y="45"/>
                </a:cubicBezTo>
                <a:cubicBezTo>
                  <a:pt x="94" y="51"/>
                  <a:pt x="97" y="58"/>
                  <a:pt x="100" y="65"/>
                </a:cubicBezTo>
                <a:cubicBezTo>
                  <a:pt x="105" y="75"/>
                  <a:pt x="111" y="84"/>
                  <a:pt x="121" y="90"/>
                </a:cubicBezTo>
                <a:cubicBezTo>
                  <a:pt x="136" y="99"/>
                  <a:pt x="147" y="111"/>
                  <a:pt x="151" y="129"/>
                </a:cubicBezTo>
                <a:cubicBezTo>
                  <a:pt x="149" y="134"/>
                  <a:pt x="147" y="140"/>
                  <a:pt x="144" y="145"/>
                </a:cubicBezTo>
                <a:cubicBezTo>
                  <a:pt x="142" y="147"/>
                  <a:pt x="139" y="146"/>
                  <a:pt x="136" y="145"/>
                </a:cubicBezTo>
                <a:cubicBezTo>
                  <a:pt x="131" y="144"/>
                  <a:pt x="126" y="143"/>
                  <a:pt x="121" y="143"/>
                </a:cubicBezTo>
                <a:cubicBezTo>
                  <a:pt x="116" y="142"/>
                  <a:pt x="112" y="141"/>
                  <a:pt x="107" y="140"/>
                </a:cubicBezTo>
                <a:cubicBezTo>
                  <a:pt x="102" y="140"/>
                  <a:pt x="97" y="138"/>
                  <a:pt x="92" y="137"/>
                </a:cubicBezTo>
                <a:cubicBezTo>
                  <a:pt x="89" y="136"/>
                  <a:pt x="87" y="134"/>
                  <a:pt x="86" y="131"/>
                </a:cubicBezTo>
                <a:cubicBezTo>
                  <a:pt x="82" y="120"/>
                  <a:pt x="73" y="114"/>
                  <a:pt x="62" y="110"/>
                </a:cubicBezTo>
                <a:cubicBezTo>
                  <a:pt x="54" y="107"/>
                  <a:pt x="49" y="102"/>
                  <a:pt x="47" y="93"/>
                </a:cubicBezTo>
                <a:cubicBezTo>
                  <a:pt x="46" y="89"/>
                  <a:pt x="47" y="86"/>
                  <a:pt x="50" y="84"/>
                </a:cubicBezTo>
                <a:cubicBezTo>
                  <a:pt x="59" y="78"/>
                  <a:pt x="62" y="68"/>
                  <a:pt x="68" y="59"/>
                </a:cubicBezTo>
                <a:cubicBezTo>
                  <a:pt x="69" y="58"/>
                  <a:pt x="69" y="55"/>
                  <a:pt x="69" y="53"/>
                </a:cubicBezTo>
                <a:cubicBezTo>
                  <a:pt x="69" y="50"/>
                  <a:pt x="68" y="48"/>
                  <a:pt x="64" y="50"/>
                </a:cubicBezTo>
                <a:cubicBezTo>
                  <a:pt x="60" y="52"/>
                  <a:pt x="58" y="49"/>
                  <a:pt x="57" y="45"/>
                </a:cubicBezTo>
                <a:cubicBezTo>
                  <a:pt x="55" y="40"/>
                  <a:pt x="53" y="35"/>
                  <a:pt x="46" y="35"/>
                </a:cubicBezTo>
                <a:cubicBezTo>
                  <a:pt x="44" y="35"/>
                  <a:pt x="43" y="33"/>
                  <a:pt x="41" y="32"/>
                </a:cubicBezTo>
                <a:cubicBezTo>
                  <a:pt x="31" y="25"/>
                  <a:pt x="17" y="30"/>
                  <a:pt x="15" y="42"/>
                </a:cubicBezTo>
                <a:cubicBezTo>
                  <a:pt x="11" y="58"/>
                  <a:pt x="13" y="76"/>
                  <a:pt x="30" y="87"/>
                </a:cubicBezTo>
                <a:cubicBezTo>
                  <a:pt x="32" y="88"/>
                  <a:pt x="34" y="89"/>
                  <a:pt x="35" y="91"/>
                </a:cubicBezTo>
                <a:cubicBezTo>
                  <a:pt x="36" y="99"/>
                  <a:pt x="43" y="103"/>
                  <a:pt x="48" y="107"/>
                </a:cubicBezTo>
                <a:cubicBezTo>
                  <a:pt x="52" y="109"/>
                  <a:pt x="55" y="112"/>
                  <a:pt x="58" y="115"/>
                </a:cubicBezTo>
                <a:cubicBezTo>
                  <a:pt x="59" y="116"/>
                  <a:pt x="60" y="117"/>
                  <a:pt x="60" y="118"/>
                </a:cubicBezTo>
                <a:cubicBezTo>
                  <a:pt x="59" y="120"/>
                  <a:pt x="57" y="119"/>
                  <a:pt x="56" y="119"/>
                </a:cubicBezTo>
                <a:cubicBezTo>
                  <a:pt x="49" y="116"/>
                  <a:pt x="41" y="117"/>
                  <a:pt x="33" y="117"/>
                </a:cubicBezTo>
                <a:cubicBezTo>
                  <a:pt x="27" y="117"/>
                  <a:pt x="23" y="115"/>
                  <a:pt x="18" y="112"/>
                </a:cubicBezTo>
                <a:cubicBezTo>
                  <a:pt x="8" y="106"/>
                  <a:pt x="6" y="96"/>
                  <a:pt x="4" y="86"/>
                </a:cubicBezTo>
                <a:cubicBezTo>
                  <a:pt x="1" y="75"/>
                  <a:pt x="0" y="64"/>
                  <a:pt x="1" y="52"/>
                </a:cubicBezTo>
                <a:cubicBezTo>
                  <a:pt x="1" y="51"/>
                  <a:pt x="1" y="50"/>
                  <a:pt x="2" y="49"/>
                </a:cubicBezTo>
                <a:close/>
              </a:path>
            </a:pathLst>
          </a:custGeom>
          <a:solidFill>
            <a:srgbClr val="9973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251"/>
          <p:cNvSpPr>
            <a:spLocks/>
          </p:cNvSpPr>
          <p:nvPr/>
        </p:nvSpPr>
        <p:spPr bwMode="auto">
          <a:xfrm>
            <a:off x="9548813" y="3675063"/>
            <a:ext cx="376238" cy="265113"/>
          </a:xfrm>
          <a:custGeom>
            <a:avLst/>
            <a:gdLst>
              <a:gd name="T0" fmla="*/ 0 w 137"/>
              <a:gd name="T1" fmla="*/ 66 h 97"/>
              <a:gd name="T2" fmla="*/ 20 w 137"/>
              <a:gd name="T3" fmla="*/ 52 h 97"/>
              <a:gd name="T4" fmla="*/ 23 w 137"/>
              <a:gd name="T5" fmla="*/ 39 h 97"/>
              <a:gd name="T6" fmla="*/ 18 w 137"/>
              <a:gd name="T7" fmla="*/ 36 h 97"/>
              <a:gd name="T8" fmla="*/ 13 w 137"/>
              <a:gd name="T9" fmla="*/ 28 h 97"/>
              <a:gd name="T10" fmla="*/ 22 w 137"/>
              <a:gd name="T11" fmla="*/ 22 h 97"/>
              <a:gd name="T12" fmla="*/ 39 w 137"/>
              <a:gd name="T13" fmla="*/ 22 h 97"/>
              <a:gd name="T14" fmla="*/ 57 w 137"/>
              <a:gd name="T15" fmla="*/ 11 h 97"/>
              <a:gd name="T16" fmla="*/ 76 w 137"/>
              <a:gd name="T17" fmla="*/ 8 h 97"/>
              <a:gd name="T18" fmla="*/ 81 w 137"/>
              <a:gd name="T19" fmla="*/ 10 h 97"/>
              <a:gd name="T20" fmla="*/ 95 w 137"/>
              <a:gd name="T21" fmla="*/ 10 h 97"/>
              <a:gd name="T22" fmla="*/ 124 w 137"/>
              <a:gd name="T23" fmla="*/ 56 h 97"/>
              <a:gd name="T24" fmla="*/ 128 w 137"/>
              <a:gd name="T25" fmla="*/ 48 h 97"/>
              <a:gd name="T26" fmla="*/ 132 w 137"/>
              <a:gd name="T27" fmla="*/ 57 h 97"/>
              <a:gd name="T28" fmla="*/ 137 w 137"/>
              <a:gd name="T29" fmla="*/ 78 h 97"/>
              <a:gd name="T30" fmla="*/ 66 w 137"/>
              <a:gd name="T31" fmla="*/ 94 h 97"/>
              <a:gd name="T32" fmla="*/ 5 w 137"/>
              <a:gd name="T33" fmla="*/ 69 h 97"/>
              <a:gd name="T34" fmla="*/ 0 w 137"/>
              <a:gd name="T35" fmla="*/ 66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7" h="97">
                <a:moveTo>
                  <a:pt x="0" y="66"/>
                </a:moveTo>
                <a:cubicBezTo>
                  <a:pt x="6" y="61"/>
                  <a:pt x="14" y="58"/>
                  <a:pt x="20" y="52"/>
                </a:cubicBezTo>
                <a:cubicBezTo>
                  <a:pt x="23" y="50"/>
                  <a:pt x="23" y="44"/>
                  <a:pt x="23" y="39"/>
                </a:cubicBezTo>
                <a:cubicBezTo>
                  <a:pt x="24" y="35"/>
                  <a:pt x="20" y="37"/>
                  <a:pt x="18" y="36"/>
                </a:cubicBezTo>
                <a:cubicBezTo>
                  <a:pt x="14" y="35"/>
                  <a:pt x="12" y="32"/>
                  <a:pt x="13" y="28"/>
                </a:cubicBezTo>
                <a:cubicBezTo>
                  <a:pt x="14" y="22"/>
                  <a:pt x="18" y="22"/>
                  <a:pt x="22" y="22"/>
                </a:cubicBezTo>
                <a:cubicBezTo>
                  <a:pt x="28" y="24"/>
                  <a:pt x="33" y="23"/>
                  <a:pt x="39" y="22"/>
                </a:cubicBezTo>
                <a:cubicBezTo>
                  <a:pt x="46" y="21"/>
                  <a:pt x="52" y="17"/>
                  <a:pt x="57" y="11"/>
                </a:cubicBezTo>
                <a:cubicBezTo>
                  <a:pt x="63" y="1"/>
                  <a:pt x="68" y="0"/>
                  <a:pt x="76" y="8"/>
                </a:cubicBezTo>
                <a:cubicBezTo>
                  <a:pt x="77" y="10"/>
                  <a:pt x="79" y="11"/>
                  <a:pt x="81" y="10"/>
                </a:cubicBezTo>
                <a:cubicBezTo>
                  <a:pt x="86" y="8"/>
                  <a:pt x="91" y="10"/>
                  <a:pt x="95" y="10"/>
                </a:cubicBezTo>
                <a:cubicBezTo>
                  <a:pt x="110" y="22"/>
                  <a:pt x="122" y="41"/>
                  <a:pt x="124" y="56"/>
                </a:cubicBezTo>
                <a:cubicBezTo>
                  <a:pt x="125" y="54"/>
                  <a:pt x="125" y="50"/>
                  <a:pt x="128" y="48"/>
                </a:cubicBezTo>
                <a:cubicBezTo>
                  <a:pt x="132" y="50"/>
                  <a:pt x="131" y="54"/>
                  <a:pt x="132" y="57"/>
                </a:cubicBezTo>
                <a:cubicBezTo>
                  <a:pt x="133" y="64"/>
                  <a:pt x="134" y="71"/>
                  <a:pt x="137" y="78"/>
                </a:cubicBezTo>
                <a:cubicBezTo>
                  <a:pt x="115" y="91"/>
                  <a:pt x="91" y="97"/>
                  <a:pt x="66" y="94"/>
                </a:cubicBezTo>
                <a:cubicBezTo>
                  <a:pt x="43" y="92"/>
                  <a:pt x="22" y="84"/>
                  <a:pt x="5" y="69"/>
                </a:cubicBezTo>
                <a:cubicBezTo>
                  <a:pt x="3" y="68"/>
                  <a:pt x="2" y="67"/>
                  <a:pt x="0" y="66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252"/>
          <p:cNvSpPr>
            <a:spLocks/>
          </p:cNvSpPr>
          <p:nvPr/>
        </p:nvSpPr>
        <p:spPr bwMode="auto">
          <a:xfrm>
            <a:off x="8062913" y="4867275"/>
            <a:ext cx="398463" cy="479425"/>
          </a:xfrm>
          <a:custGeom>
            <a:avLst/>
            <a:gdLst>
              <a:gd name="T0" fmla="*/ 50 w 145"/>
              <a:gd name="T1" fmla="*/ 172 h 175"/>
              <a:gd name="T2" fmla="*/ 37 w 145"/>
              <a:gd name="T3" fmla="*/ 165 h 175"/>
              <a:gd name="T4" fmla="*/ 16 w 145"/>
              <a:gd name="T5" fmla="*/ 140 h 175"/>
              <a:gd name="T6" fmla="*/ 0 w 145"/>
              <a:gd name="T7" fmla="*/ 123 h 175"/>
              <a:gd name="T8" fmla="*/ 15 w 145"/>
              <a:gd name="T9" fmla="*/ 110 h 175"/>
              <a:gd name="T10" fmla="*/ 17 w 145"/>
              <a:gd name="T11" fmla="*/ 114 h 175"/>
              <a:gd name="T12" fmla="*/ 29 w 145"/>
              <a:gd name="T13" fmla="*/ 133 h 175"/>
              <a:gd name="T14" fmla="*/ 36 w 145"/>
              <a:gd name="T15" fmla="*/ 143 h 175"/>
              <a:gd name="T16" fmla="*/ 37 w 145"/>
              <a:gd name="T17" fmla="*/ 140 h 175"/>
              <a:gd name="T18" fmla="*/ 33 w 145"/>
              <a:gd name="T19" fmla="*/ 135 h 175"/>
              <a:gd name="T20" fmla="*/ 39 w 145"/>
              <a:gd name="T21" fmla="*/ 132 h 175"/>
              <a:gd name="T22" fmla="*/ 41 w 145"/>
              <a:gd name="T23" fmla="*/ 128 h 175"/>
              <a:gd name="T24" fmla="*/ 44 w 145"/>
              <a:gd name="T25" fmla="*/ 128 h 175"/>
              <a:gd name="T26" fmla="*/ 54 w 145"/>
              <a:gd name="T27" fmla="*/ 122 h 175"/>
              <a:gd name="T28" fmla="*/ 57 w 145"/>
              <a:gd name="T29" fmla="*/ 116 h 175"/>
              <a:gd name="T30" fmla="*/ 80 w 145"/>
              <a:gd name="T31" fmla="*/ 90 h 175"/>
              <a:gd name="T32" fmla="*/ 86 w 145"/>
              <a:gd name="T33" fmla="*/ 86 h 175"/>
              <a:gd name="T34" fmla="*/ 85 w 145"/>
              <a:gd name="T35" fmla="*/ 67 h 175"/>
              <a:gd name="T36" fmla="*/ 73 w 145"/>
              <a:gd name="T37" fmla="*/ 16 h 175"/>
              <a:gd name="T38" fmla="*/ 104 w 145"/>
              <a:gd name="T39" fmla="*/ 7 h 175"/>
              <a:gd name="T40" fmla="*/ 112 w 145"/>
              <a:gd name="T41" fmla="*/ 12 h 175"/>
              <a:gd name="T42" fmla="*/ 120 w 145"/>
              <a:gd name="T43" fmla="*/ 22 h 175"/>
              <a:gd name="T44" fmla="*/ 125 w 145"/>
              <a:gd name="T45" fmla="*/ 26 h 175"/>
              <a:gd name="T46" fmla="*/ 132 w 145"/>
              <a:gd name="T47" fmla="*/ 32 h 175"/>
              <a:gd name="T48" fmla="*/ 130 w 145"/>
              <a:gd name="T49" fmla="*/ 41 h 175"/>
              <a:gd name="T50" fmla="*/ 112 w 145"/>
              <a:gd name="T51" fmla="*/ 64 h 175"/>
              <a:gd name="T52" fmla="*/ 115 w 145"/>
              <a:gd name="T53" fmla="*/ 87 h 175"/>
              <a:gd name="T54" fmla="*/ 129 w 145"/>
              <a:gd name="T55" fmla="*/ 93 h 175"/>
              <a:gd name="T56" fmla="*/ 142 w 145"/>
              <a:gd name="T57" fmla="*/ 118 h 175"/>
              <a:gd name="T58" fmla="*/ 136 w 145"/>
              <a:gd name="T59" fmla="*/ 141 h 175"/>
              <a:gd name="T60" fmla="*/ 127 w 145"/>
              <a:gd name="T61" fmla="*/ 160 h 175"/>
              <a:gd name="T62" fmla="*/ 103 w 145"/>
              <a:gd name="T63" fmla="*/ 171 h 175"/>
              <a:gd name="T64" fmla="*/ 67 w 145"/>
              <a:gd name="T65" fmla="*/ 154 h 175"/>
              <a:gd name="T66" fmla="*/ 60 w 145"/>
              <a:gd name="T67" fmla="*/ 156 h 175"/>
              <a:gd name="T68" fmla="*/ 57 w 145"/>
              <a:gd name="T69" fmla="*/ 163 h 175"/>
              <a:gd name="T70" fmla="*/ 57 w 145"/>
              <a:gd name="T71" fmla="*/ 165 h 175"/>
              <a:gd name="T72" fmla="*/ 50 w 145"/>
              <a:gd name="T73" fmla="*/ 172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5" h="175">
                <a:moveTo>
                  <a:pt x="50" y="172"/>
                </a:moveTo>
                <a:cubicBezTo>
                  <a:pt x="45" y="170"/>
                  <a:pt x="41" y="168"/>
                  <a:pt x="37" y="165"/>
                </a:cubicBezTo>
                <a:cubicBezTo>
                  <a:pt x="29" y="157"/>
                  <a:pt x="22" y="149"/>
                  <a:pt x="16" y="140"/>
                </a:cubicBezTo>
                <a:cubicBezTo>
                  <a:pt x="12" y="133"/>
                  <a:pt x="6" y="127"/>
                  <a:pt x="0" y="123"/>
                </a:cubicBezTo>
                <a:cubicBezTo>
                  <a:pt x="3" y="116"/>
                  <a:pt x="7" y="112"/>
                  <a:pt x="15" y="110"/>
                </a:cubicBezTo>
                <a:cubicBezTo>
                  <a:pt x="16" y="111"/>
                  <a:pt x="17" y="112"/>
                  <a:pt x="17" y="114"/>
                </a:cubicBezTo>
                <a:cubicBezTo>
                  <a:pt x="18" y="122"/>
                  <a:pt x="23" y="127"/>
                  <a:pt x="29" y="133"/>
                </a:cubicBezTo>
                <a:cubicBezTo>
                  <a:pt x="27" y="137"/>
                  <a:pt x="31" y="143"/>
                  <a:pt x="36" y="143"/>
                </a:cubicBezTo>
                <a:cubicBezTo>
                  <a:pt x="38" y="144"/>
                  <a:pt x="38" y="142"/>
                  <a:pt x="37" y="140"/>
                </a:cubicBezTo>
                <a:cubicBezTo>
                  <a:pt x="36" y="138"/>
                  <a:pt x="33" y="137"/>
                  <a:pt x="33" y="135"/>
                </a:cubicBezTo>
                <a:cubicBezTo>
                  <a:pt x="34" y="132"/>
                  <a:pt x="37" y="133"/>
                  <a:pt x="39" y="132"/>
                </a:cubicBezTo>
                <a:cubicBezTo>
                  <a:pt x="40" y="131"/>
                  <a:pt x="39" y="129"/>
                  <a:pt x="41" y="128"/>
                </a:cubicBezTo>
                <a:cubicBezTo>
                  <a:pt x="42" y="128"/>
                  <a:pt x="43" y="128"/>
                  <a:pt x="44" y="128"/>
                </a:cubicBezTo>
                <a:cubicBezTo>
                  <a:pt x="51" y="129"/>
                  <a:pt x="51" y="129"/>
                  <a:pt x="54" y="122"/>
                </a:cubicBezTo>
                <a:cubicBezTo>
                  <a:pt x="55" y="120"/>
                  <a:pt x="56" y="118"/>
                  <a:pt x="57" y="116"/>
                </a:cubicBezTo>
                <a:cubicBezTo>
                  <a:pt x="61" y="104"/>
                  <a:pt x="69" y="95"/>
                  <a:pt x="80" y="90"/>
                </a:cubicBezTo>
                <a:cubicBezTo>
                  <a:pt x="82" y="89"/>
                  <a:pt x="84" y="87"/>
                  <a:pt x="86" y="86"/>
                </a:cubicBezTo>
                <a:cubicBezTo>
                  <a:pt x="92" y="81"/>
                  <a:pt x="92" y="72"/>
                  <a:pt x="85" y="67"/>
                </a:cubicBezTo>
                <a:cubicBezTo>
                  <a:pt x="66" y="55"/>
                  <a:pt x="67" y="33"/>
                  <a:pt x="73" y="16"/>
                </a:cubicBezTo>
                <a:cubicBezTo>
                  <a:pt x="77" y="4"/>
                  <a:pt x="93" y="0"/>
                  <a:pt x="104" y="7"/>
                </a:cubicBezTo>
                <a:cubicBezTo>
                  <a:pt x="107" y="9"/>
                  <a:pt x="109" y="11"/>
                  <a:pt x="112" y="12"/>
                </a:cubicBezTo>
                <a:cubicBezTo>
                  <a:pt x="117" y="14"/>
                  <a:pt x="119" y="18"/>
                  <a:pt x="120" y="22"/>
                </a:cubicBezTo>
                <a:cubicBezTo>
                  <a:pt x="121" y="25"/>
                  <a:pt x="121" y="27"/>
                  <a:pt x="125" y="26"/>
                </a:cubicBezTo>
                <a:cubicBezTo>
                  <a:pt x="129" y="25"/>
                  <a:pt x="131" y="28"/>
                  <a:pt x="132" y="32"/>
                </a:cubicBezTo>
                <a:cubicBezTo>
                  <a:pt x="132" y="35"/>
                  <a:pt x="132" y="38"/>
                  <a:pt x="130" y="41"/>
                </a:cubicBezTo>
                <a:cubicBezTo>
                  <a:pt x="124" y="49"/>
                  <a:pt x="120" y="57"/>
                  <a:pt x="112" y="64"/>
                </a:cubicBezTo>
                <a:cubicBezTo>
                  <a:pt x="105" y="70"/>
                  <a:pt x="106" y="82"/>
                  <a:pt x="115" y="87"/>
                </a:cubicBezTo>
                <a:cubicBezTo>
                  <a:pt x="120" y="89"/>
                  <a:pt x="125" y="90"/>
                  <a:pt x="129" y="93"/>
                </a:cubicBezTo>
                <a:cubicBezTo>
                  <a:pt x="141" y="98"/>
                  <a:pt x="145" y="105"/>
                  <a:pt x="142" y="118"/>
                </a:cubicBezTo>
                <a:cubicBezTo>
                  <a:pt x="140" y="126"/>
                  <a:pt x="137" y="133"/>
                  <a:pt x="136" y="141"/>
                </a:cubicBezTo>
                <a:cubicBezTo>
                  <a:pt x="132" y="147"/>
                  <a:pt x="130" y="154"/>
                  <a:pt x="127" y="160"/>
                </a:cubicBezTo>
                <a:cubicBezTo>
                  <a:pt x="121" y="174"/>
                  <a:pt x="118" y="175"/>
                  <a:pt x="103" y="171"/>
                </a:cubicBezTo>
                <a:cubicBezTo>
                  <a:pt x="90" y="167"/>
                  <a:pt x="79" y="160"/>
                  <a:pt x="67" y="154"/>
                </a:cubicBezTo>
                <a:cubicBezTo>
                  <a:pt x="64" y="151"/>
                  <a:pt x="61" y="152"/>
                  <a:pt x="60" y="156"/>
                </a:cubicBezTo>
                <a:cubicBezTo>
                  <a:pt x="59" y="159"/>
                  <a:pt x="58" y="161"/>
                  <a:pt x="57" y="163"/>
                </a:cubicBezTo>
                <a:cubicBezTo>
                  <a:pt x="57" y="164"/>
                  <a:pt x="57" y="164"/>
                  <a:pt x="57" y="165"/>
                </a:cubicBezTo>
                <a:cubicBezTo>
                  <a:pt x="55" y="168"/>
                  <a:pt x="55" y="172"/>
                  <a:pt x="50" y="172"/>
                </a:cubicBezTo>
                <a:close/>
              </a:path>
            </a:pathLst>
          </a:custGeom>
          <a:solidFill>
            <a:srgbClr val="FBCC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253"/>
          <p:cNvSpPr>
            <a:spLocks/>
          </p:cNvSpPr>
          <p:nvPr/>
        </p:nvSpPr>
        <p:spPr bwMode="auto">
          <a:xfrm>
            <a:off x="9617075" y="4872038"/>
            <a:ext cx="333375" cy="474663"/>
          </a:xfrm>
          <a:custGeom>
            <a:avLst/>
            <a:gdLst>
              <a:gd name="T0" fmla="*/ 99 w 121"/>
              <a:gd name="T1" fmla="*/ 105 h 173"/>
              <a:gd name="T2" fmla="*/ 121 w 121"/>
              <a:gd name="T3" fmla="*/ 161 h 173"/>
              <a:gd name="T4" fmla="*/ 105 w 121"/>
              <a:gd name="T5" fmla="*/ 169 h 173"/>
              <a:gd name="T6" fmla="*/ 100 w 121"/>
              <a:gd name="T7" fmla="*/ 162 h 173"/>
              <a:gd name="T8" fmla="*/ 90 w 121"/>
              <a:gd name="T9" fmla="*/ 137 h 173"/>
              <a:gd name="T10" fmla="*/ 87 w 121"/>
              <a:gd name="T11" fmla="*/ 129 h 173"/>
              <a:gd name="T12" fmla="*/ 75 w 121"/>
              <a:gd name="T13" fmla="*/ 116 h 173"/>
              <a:gd name="T14" fmla="*/ 29 w 121"/>
              <a:gd name="T15" fmla="*/ 121 h 173"/>
              <a:gd name="T16" fmla="*/ 23 w 121"/>
              <a:gd name="T17" fmla="*/ 131 h 173"/>
              <a:gd name="T18" fmla="*/ 22 w 121"/>
              <a:gd name="T19" fmla="*/ 144 h 173"/>
              <a:gd name="T20" fmla="*/ 19 w 121"/>
              <a:gd name="T21" fmla="*/ 163 h 173"/>
              <a:gd name="T22" fmla="*/ 14 w 121"/>
              <a:gd name="T23" fmla="*/ 173 h 173"/>
              <a:gd name="T24" fmla="*/ 0 w 121"/>
              <a:gd name="T25" fmla="*/ 167 h 173"/>
              <a:gd name="T26" fmla="*/ 15 w 121"/>
              <a:gd name="T27" fmla="*/ 100 h 173"/>
              <a:gd name="T28" fmla="*/ 29 w 121"/>
              <a:gd name="T29" fmla="*/ 88 h 173"/>
              <a:gd name="T30" fmla="*/ 41 w 121"/>
              <a:gd name="T31" fmla="*/ 81 h 173"/>
              <a:gd name="T32" fmla="*/ 41 w 121"/>
              <a:gd name="T33" fmla="*/ 67 h 173"/>
              <a:gd name="T34" fmla="*/ 29 w 121"/>
              <a:gd name="T35" fmla="*/ 55 h 173"/>
              <a:gd name="T36" fmla="*/ 24 w 121"/>
              <a:gd name="T37" fmla="*/ 35 h 173"/>
              <a:gd name="T38" fmla="*/ 29 w 121"/>
              <a:gd name="T39" fmla="*/ 28 h 173"/>
              <a:gd name="T40" fmla="*/ 34 w 121"/>
              <a:gd name="T41" fmla="*/ 32 h 173"/>
              <a:gd name="T42" fmla="*/ 29 w 121"/>
              <a:gd name="T43" fmla="*/ 28 h 173"/>
              <a:gd name="T44" fmla="*/ 24 w 121"/>
              <a:gd name="T45" fmla="*/ 24 h 173"/>
              <a:gd name="T46" fmla="*/ 34 w 121"/>
              <a:gd name="T47" fmla="*/ 5 h 173"/>
              <a:gd name="T48" fmla="*/ 57 w 121"/>
              <a:gd name="T49" fmla="*/ 5 h 173"/>
              <a:gd name="T50" fmla="*/ 65 w 121"/>
              <a:gd name="T51" fmla="*/ 9 h 173"/>
              <a:gd name="T52" fmla="*/ 73 w 121"/>
              <a:gd name="T53" fmla="*/ 19 h 173"/>
              <a:gd name="T54" fmla="*/ 79 w 121"/>
              <a:gd name="T55" fmla="*/ 23 h 173"/>
              <a:gd name="T56" fmla="*/ 85 w 121"/>
              <a:gd name="T57" fmla="*/ 27 h 173"/>
              <a:gd name="T58" fmla="*/ 84 w 121"/>
              <a:gd name="T59" fmla="*/ 36 h 173"/>
              <a:gd name="T60" fmla="*/ 68 w 121"/>
              <a:gd name="T61" fmla="*/ 60 h 173"/>
              <a:gd name="T62" fmla="*/ 68 w 121"/>
              <a:gd name="T63" fmla="*/ 80 h 173"/>
              <a:gd name="T64" fmla="*/ 75 w 121"/>
              <a:gd name="T65" fmla="*/ 84 h 173"/>
              <a:gd name="T66" fmla="*/ 85 w 121"/>
              <a:gd name="T67" fmla="*/ 89 h 173"/>
              <a:gd name="T68" fmla="*/ 99 w 121"/>
              <a:gd name="T69" fmla="*/ 105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1" h="173">
                <a:moveTo>
                  <a:pt x="99" y="105"/>
                </a:moveTo>
                <a:cubicBezTo>
                  <a:pt x="106" y="123"/>
                  <a:pt x="113" y="142"/>
                  <a:pt x="121" y="161"/>
                </a:cubicBezTo>
                <a:cubicBezTo>
                  <a:pt x="116" y="165"/>
                  <a:pt x="111" y="167"/>
                  <a:pt x="105" y="169"/>
                </a:cubicBezTo>
                <a:cubicBezTo>
                  <a:pt x="102" y="168"/>
                  <a:pt x="101" y="165"/>
                  <a:pt x="100" y="162"/>
                </a:cubicBezTo>
                <a:cubicBezTo>
                  <a:pt x="96" y="154"/>
                  <a:pt x="93" y="146"/>
                  <a:pt x="90" y="137"/>
                </a:cubicBezTo>
                <a:cubicBezTo>
                  <a:pt x="89" y="135"/>
                  <a:pt x="88" y="132"/>
                  <a:pt x="87" y="129"/>
                </a:cubicBezTo>
                <a:cubicBezTo>
                  <a:pt x="87" y="122"/>
                  <a:pt x="82" y="118"/>
                  <a:pt x="75" y="116"/>
                </a:cubicBezTo>
                <a:cubicBezTo>
                  <a:pt x="59" y="111"/>
                  <a:pt x="44" y="114"/>
                  <a:pt x="29" y="121"/>
                </a:cubicBezTo>
                <a:cubicBezTo>
                  <a:pt x="25" y="123"/>
                  <a:pt x="23" y="126"/>
                  <a:pt x="23" y="131"/>
                </a:cubicBezTo>
                <a:cubicBezTo>
                  <a:pt x="23" y="136"/>
                  <a:pt x="23" y="140"/>
                  <a:pt x="22" y="144"/>
                </a:cubicBezTo>
                <a:cubicBezTo>
                  <a:pt x="21" y="151"/>
                  <a:pt x="20" y="157"/>
                  <a:pt x="19" y="163"/>
                </a:cubicBezTo>
                <a:cubicBezTo>
                  <a:pt x="18" y="167"/>
                  <a:pt x="19" y="172"/>
                  <a:pt x="14" y="173"/>
                </a:cubicBezTo>
                <a:cubicBezTo>
                  <a:pt x="9" y="171"/>
                  <a:pt x="4" y="170"/>
                  <a:pt x="0" y="167"/>
                </a:cubicBezTo>
                <a:cubicBezTo>
                  <a:pt x="4" y="144"/>
                  <a:pt x="9" y="122"/>
                  <a:pt x="15" y="100"/>
                </a:cubicBezTo>
                <a:cubicBezTo>
                  <a:pt x="18" y="94"/>
                  <a:pt x="24" y="91"/>
                  <a:pt x="29" y="88"/>
                </a:cubicBezTo>
                <a:cubicBezTo>
                  <a:pt x="33" y="86"/>
                  <a:pt x="38" y="84"/>
                  <a:pt x="41" y="81"/>
                </a:cubicBezTo>
                <a:cubicBezTo>
                  <a:pt x="47" y="76"/>
                  <a:pt x="47" y="71"/>
                  <a:pt x="41" y="67"/>
                </a:cubicBezTo>
                <a:cubicBezTo>
                  <a:pt x="36" y="64"/>
                  <a:pt x="32" y="60"/>
                  <a:pt x="29" y="55"/>
                </a:cubicBezTo>
                <a:cubicBezTo>
                  <a:pt x="24" y="49"/>
                  <a:pt x="23" y="42"/>
                  <a:pt x="24" y="35"/>
                </a:cubicBezTo>
                <a:cubicBezTo>
                  <a:pt x="24" y="31"/>
                  <a:pt x="26" y="29"/>
                  <a:pt x="29" y="28"/>
                </a:cubicBezTo>
                <a:cubicBezTo>
                  <a:pt x="33" y="26"/>
                  <a:pt x="31" y="31"/>
                  <a:pt x="34" y="32"/>
                </a:cubicBezTo>
                <a:cubicBezTo>
                  <a:pt x="34" y="28"/>
                  <a:pt x="33" y="26"/>
                  <a:pt x="29" y="28"/>
                </a:cubicBezTo>
                <a:cubicBezTo>
                  <a:pt x="25" y="29"/>
                  <a:pt x="24" y="27"/>
                  <a:pt x="24" y="24"/>
                </a:cubicBezTo>
                <a:cubicBezTo>
                  <a:pt x="24" y="16"/>
                  <a:pt x="26" y="9"/>
                  <a:pt x="34" y="5"/>
                </a:cubicBezTo>
                <a:cubicBezTo>
                  <a:pt x="41" y="1"/>
                  <a:pt x="49" y="0"/>
                  <a:pt x="57" y="5"/>
                </a:cubicBezTo>
                <a:cubicBezTo>
                  <a:pt x="59" y="7"/>
                  <a:pt x="62" y="9"/>
                  <a:pt x="65" y="9"/>
                </a:cubicBezTo>
                <a:cubicBezTo>
                  <a:pt x="70" y="11"/>
                  <a:pt x="71" y="15"/>
                  <a:pt x="73" y="19"/>
                </a:cubicBezTo>
                <a:cubicBezTo>
                  <a:pt x="74" y="23"/>
                  <a:pt x="74" y="25"/>
                  <a:pt x="79" y="23"/>
                </a:cubicBezTo>
                <a:cubicBezTo>
                  <a:pt x="82" y="22"/>
                  <a:pt x="84" y="24"/>
                  <a:pt x="85" y="27"/>
                </a:cubicBezTo>
                <a:cubicBezTo>
                  <a:pt x="86" y="30"/>
                  <a:pt x="86" y="33"/>
                  <a:pt x="84" y="36"/>
                </a:cubicBezTo>
                <a:cubicBezTo>
                  <a:pt x="79" y="44"/>
                  <a:pt x="76" y="53"/>
                  <a:pt x="68" y="60"/>
                </a:cubicBezTo>
                <a:cubicBezTo>
                  <a:pt x="60" y="66"/>
                  <a:pt x="60" y="74"/>
                  <a:pt x="68" y="80"/>
                </a:cubicBezTo>
                <a:cubicBezTo>
                  <a:pt x="70" y="82"/>
                  <a:pt x="73" y="83"/>
                  <a:pt x="75" y="84"/>
                </a:cubicBezTo>
                <a:cubicBezTo>
                  <a:pt x="79" y="85"/>
                  <a:pt x="82" y="87"/>
                  <a:pt x="85" y="89"/>
                </a:cubicBezTo>
                <a:cubicBezTo>
                  <a:pt x="92" y="92"/>
                  <a:pt x="97" y="97"/>
                  <a:pt x="99" y="105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254"/>
          <p:cNvSpPr>
            <a:spLocks/>
          </p:cNvSpPr>
          <p:nvPr/>
        </p:nvSpPr>
        <p:spPr bwMode="auto">
          <a:xfrm>
            <a:off x="9612313" y="4092575"/>
            <a:ext cx="255588" cy="455613"/>
          </a:xfrm>
          <a:custGeom>
            <a:avLst/>
            <a:gdLst>
              <a:gd name="T0" fmla="*/ 9 w 93"/>
              <a:gd name="T1" fmla="*/ 72 h 166"/>
              <a:gd name="T2" fmla="*/ 16 w 93"/>
              <a:gd name="T3" fmla="*/ 37 h 166"/>
              <a:gd name="T4" fmla="*/ 48 w 93"/>
              <a:gd name="T5" fmla="*/ 1 h 166"/>
              <a:gd name="T6" fmla="*/ 72 w 93"/>
              <a:gd name="T7" fmla="*/ 10 h 166"/>
              <a:gd name="T8" fmla="*/ 75 w 93"/>
              <a:gd name="T9" fmla="*/ 13 h 166"/>
              <a:gd name="T10" fmla="*/ 93 w 93"/>
              <a:gd name="T11" fmla="*/ 41 h 166"/>
              <a:gd name="T12" fmla="*/ 91 w 93"/>
              <a:gd name="T13" fmla="*/ 56 h 166"/>
              <a:gd name="T14" fmla="*/ 89 w 93"/>
              <a:gd name="T15" fmla="*/ 73 h 166"/>
              <a:gd name="T16" fmla="*/ 80 w 93"/>
              <a:gd name="T17" fmla="*/ 110 h 166"/>
              <a:gd name="T18" fmla="*/ 60 w 93"/>
              <a:gd name="T19" fmla="*/ 84 h 166"/>
              <a:gd name="T20" fmla="*/ 63 w 93"/>
              <a:gd name="T21" fmla="*/ 80 h 166"/>
              <a:gd name="T22" fmla="*/ 81 w 93"/>
              <a:gd name="T23" fmla="*/ 58 h 166"/>
              <a:gd name="T24" fmla="*/ 83 w 93"/>
              <a:gd name="T25" fmla="*/ 52 h 166"/>
              <a:gd name="T26" fmla="*/ 79 w 93"/>
              <a:gd name="T27" fmla="*/ 48 h 166"/>
              <a:gd name="T28" fmla="*/ 72 w 93"/>
              <a:gd name="T29" fmla="*/ 45 h 166"/>
              <a:gd name="T30" fmla="*/ 61 w 93"/>
              <a:gd name="T31" fmla="*/ 31 h 166"/>
              <a:gd name="T32" fmla="*/ 46 w 93"/>
              <a:gd name="T33" fmla="*/ 25 h 166"/>
              <a:gd name="T34" fmla="*/ 29 w 93"/>
              <a:gd name="T35" fmla="*/ 37 h 166"/>
              <a:gd name="T36" fmla="*/ 43 w 93"/>
              <a:gd name="T37" fmla="*/ 84 h 166"/>
              <a:gd name="T38" fmla="*/ 45 w 93"/>
              <a:gd name="T39" fmla="*/ 104 h 166"/>
              <a:gd name="T40" fmla="*/ 35 w 93"/>
              <a:gd name="T41" fmla="*/ 115 h 166"/>
              <a:gd name="T42" fmla="*/ 30 w 93"/>
              <a:gd name="T43" fmla="*/ 112 h 166"/>
              <a:gd name="T44" fmla="*/ 26 w 93"/>
              <a:gd name="T45" fmla="*/ 107 h 166"/>
              <a:gd name="T46" fmla="*/ 20 w 93"/>
              <a:gd name="T47" fmla="*/ 104 h 166"/>
              <a:gd name="T48" fmla="*/ 19 w 93"/>
              <a:gd name="T49" fmla="*/ 111 h 166"/>
              <a:gd name="T50" fmla="*/ 30 w 93"/>
              <a:gd name="T51" fmla="*/ 129 h 166"/>
              <a:gd name="T52" fmla="*/ 31 w 93"/>
              <a:gd name="T53" fmla="*/ 143 h 166"/>
              <a:gd name="T54" fmla="*/ 26 w 93"/>
              <a:gd name="T55" fmla="*/ 166 h 166"/>
              <a:gd name="T56" fmla="*/ 22 w 93"/>
              <a:gd name="T57" fmla="*/ 151 h 166"/>
              <a:gd name="T58" fmla="*/ 3 w 93"/>
              <a:gd name="T59" fmla="*/ 93 h 166"/>
              <a:gd name="T60" fmla="*/ 9 w 93"/>
              <a:gd name="T61" fmla="*/ 72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3" h="166">
                <a:moveTo>
                  <a:pt x="9" y="72"/>
                </a:moveTo>
                <a:cubicBezTo>
                  <a:pt x="14" y="61"/>
                  <a:pt x="13" y="48"/>
                  <a:pt x="16" y="37"/>
                </a:cubicBezTo>
                <a:cubicBezTo>
                  <a:pt x="20" y="17"/>
                  <a:pt x="31" y="4"/>
                  <a:pt x="48" y="1"/>
                </a:cubicBezTo>
                <a:cubicBezTo>
                  <a:pt x="57" y="0"/>
                  <a:pt x="66" y="1"/>
                  <a:pt x="72" y="10"/>
                </a:cubicBezTo>
                <a:cubicBezTo>
                  <a:pt x="73" y="11"/>
                  <a:pt x="74" y="12"/>
                  <a:pt x="75" y="13"/>
                </a:cubicBezTo>
                <a:cubicBezTo>
                  <a:pt x="91" y="16"/>
                  <a:pt x="92" y="28"/>
                  <a:pt x="93" y="41"/>
                </a:cubicBezTo>
                <a:cubicBezTo>
                  <a:pt x="93" y="46"/>
                  <a:pt x="92" y="51"/>
                  <a:pt x="91" y="56"/>
                </a:cubicBezTo>
                <a:cubicBezTo>
                  <a:pt x="90" y="62"/>
                  <a:pt x="88" y="68"/>
                  <a:pt x="89" y="73"/>
                </a:cubicBezTo>
                <a:cubicBezTo>
                  <a:pt x="91" y="87"/>
                  <a:pt x="87" y="99"/>
                  <a:pt x="80" y="110"/>
                </a:cubicBezTo>
                <a:cubicBezTo>
                  <a:pt x="66" y="111"/>
                  <a:pt x="55" y="96"/>
                  <a:pt x="60" y="84"/>
                </a:cubicBezTo>
                <a:cubicBezTo>
                  <a:pt x="61" y="82"/>
                  <a:pt x="62" y="80"/>
                  <a:pt x="63" y="80"/>
                </a:cubicBezTo>
                <a:cubicBezTo>
                  <a:pt x="72" y="75"/>
                  <a:pt x="75" y="65"/>
                  <a:pt x="81" y="58"/>
                </a:cubicBezTo>
                <a:cubicBezTo>
                  <a:pt x="83" y="56"/>
                  <a:pt x="83" y="54"/>
                  <a:pt x="83" y="52"/>
                </a:cubicBezTo>
                <a:cubicBezTo>
                  <a:pt x="83" y="49"/>
                  <a:pt x="82" y="47"/>
                  <a:pt x="79" y="48"/>
                </a:cubicBezTo>
                <a:cubicBezTo>
                  <a:pt x="75" y="50"/>
                  <a:pt x="73" y="48"/>
                  <a:pt x="72" y="45"/>
                </a:cubicBezTo>
                <a:cubicBezTo>
                  <a:pt x="71" y="38"/>
                  <a:pt x="68" y="34"/>
                  <a:pt x="61" y="31"/>
                </a:cubicBezTo>
                <a:cubicBezTo>
                  <a:pt x="56" y="29"/>
                  <a:pt x="52" y="25"/>
                  <a:pt x="46" y="25"/>
                </a:cubicBezTo>
                <a:cubicBezTo>
                  <a:pt x="37" y="25"/>
                  <a:pt x="31" y="29"/>
                  <a:pt x="29" y="37"/>
                </a:cubicBezTo>
                <a:cubicBezTo>
                  <a:pt x="26" y="58"/>
                  <a:pt x="26" y="72"/>
                  <a:pt x="43" y="84"/>
                </a:cubicBezTo>
                <a:cubicBezTo>
                  <a:pt x="48" y="87"/>
                  <a:pt x="49" y="98"/>
                  <a:pt x="45" y="104"/>
                </a:cubicBezTo>
                <a:cubicBezTo>
                  <a:pt x="42" y="108"/>
                  <a:pt x="38" y="112"/>
                  <a:pt x="35" y="115"/>
                </a:cubicBezTo>
                <a:cubicBezTo>
                  <a:pt x="32" y="116"/>
                  <a:pt x="31" y="114"/>
                  <a:pt x="30" y="112"/>
                </a:cubicBezTo>
                <a:cubicBezTo>
                  <a:pt x="29" y="110"/>
                  <a:pt x="28" y="108"/>
                  <a:pt x="26" y="107"/>
                </a:cubicBezTo>
                <a:cubicBezTo>
                  <a:pt x="24" y="105"/>
                  <a:pt x="23" y="102"/>
                  <a:pt x="20" y="104"/>
                </a:cubicBezTo>
                <a:cubicBezTo>
                  <a:pt x="17" y="105"/>
                  <a:pt x="18" y="109"/>
                  <a:pt x="19" y="111"/>
                </a:cubicBezTo>
                <a:cubicBezTo>
                  <a:pt x="22" y="118"/>
                  <a:pt x="27" y="123"/>
                  <a:pt x="30" y="129"/>
                </a:cubicBezTo>
                <a:cubicBezTo>
                  <a:pt x="29" y="134"/>
                  <a:pt x="34" y="138"/>
                  <a:pt x="31" y="143"/>
                </a:cubicBezTo>
                <a:cubicBezTo>
                  <a:pt x="31" y="151"/>
                  <a:pt x="30" y="159"/>
                  <a:pt x="26" y="166"/>
                </a:cubicBezTo>
                <a:cubicBezTo>
                  <a:pt x="24" y="161"/>
                  <a:pt x="25" y="155"/>
                  <a:pt x="22" y="151"/>
                </a:cubicBezTo>
                <a:cubicBezTo>
                  <a:pt x="7" y="134"/>
                  <a:pt x="0" y="116"/>
                  <a:pt x="3" y="93"/>
                </a:cubicBezTo>
                <a:cubicBezTo>
                  <a:pt x="4" y="86"/>
                  <a:pt x="5" y="79"/>
                  <a:pt x="9" y="72"/>
                </a:cubicBezTo>
                <a:close/>
              </a:path>
            </a:pathLst>
          </a:custGeom>
          <a:solidFill>
            <a:srgbClr val="9873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255"/>
          <p:cNvSpPr>
            <a:spLocks/>
          </p:cNvSpPr>
          <p:nvPr/>
        </p:nvSpPr>
        <p:spPr bwMode="auto">
          <a:xfrm>
            <a:off x="8231188" y="4410075"/>
            <a:ext cx="222250" cy="228600"/>
          </a:xfrm>
          <a:custGeom>
            <a:avLst/>
            <a:gdLst>
              <a:gd name="T0" fmla="*/ 1 w 81"/>
              <a:gd name="T1" fmla="*/ 74 h 83"/>
              <a:gd name="T2" fmla="*/ 1 w 81"/>
              <a:gd name="T3" fmla="*/ 25 h 83"/>
              <a:gd name="T4" fmla="*/ 1 w 81"/>
              <a:gd name="T5" fmla="*/ 17 h 83"/>
              <a:gd name="T6" fmla="*/ 13 w 81"/>
              <a:gd name="T7" fmla="*/ 8 h 83"/>
              <a:gd name="T8" fmla="*/ 65 w 81"/>
              <a:gd name="T9" fmla="*/ 9 h 83"/>
              <a:gd name="T10" fmla="*/ 71 w 81"/>
              <a:gd name="T11" fmla="*/ 15 h 83"/>
              <a:gd name="T12" fmla="*/ 73 w 81"/>
              <a:gd name="T13" fmla="*/ 50 h 83"/>
              <a:gd name="T14" fmla="*/ 78 w 81"/>
              <a:gd name="T15" fmla="*/ 70 h 83"/>
              <a:gd name="T16" fmla="*/ 81 w 81"/>
              <a:gd name="T17" fmla="*/ 72 h 83"/>
              <a:gd name="T18" fmla="*/ 8 w 81"/>
              <a:gd name="T19" fmla="*/ 76 h 83"/>
              <a:gd name="T20" fmla="*/ 1 w 81"/>
              <a:gd name="T21" fmla="*/ 74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1" h="83">
                <a:moveTo>
                  <a:pt x="1" y="74"/>
                </a:moveTo>
                <a:cubicBezTo>
                  <a:pt x="5" y="57"/>
                  <a:pt x="0" y="41"/>
                  <a:pt x="1" y="25"/>
                </a:cubicBezTo>
                <a:cubicBezTo>
                  <a:pt x="1" y="22"/>
                  <a:pt x="1" y="20"/>
                  <a:pt x="1" y="17"/>
                </a:cubicBezTo>
                <a:cubicBezTo>
                  <a:pt x="3" y="11"/>
                  <a:pt x="9" y="10"/>
                  <a:pt x="13" y="8"/>
                </a:cubicBezTo>
                <a:cubicBezTo>
                  <a:pt x="31" y="0"/>
                  <a:pt x="48" y="1"/>
                  <a:pt x="65" y="9"/>
                </a:cubicBezTo>
                <a:cubicBezTo>
                  <a:pt x="68" y="10"/>
                  <a:pt x="70" y="12"/>
                  <a:pt x="71" y="15"/>
                </a:cubicBezTo>
                <a:cubicBezTo>
                  <a:pt x="73" y="26"/>
                  <a:pt x="71" y="38"/>
                  <a:pt x="73" y="50"/>
                </a:cubicBezTo>
                <a:cubicBezTo>
                  <a:pt x="75" y="56"/>
                  <a:pt x="75" y="63"/>
                  <a:pt x="78" y="70"/>
                </a:cubicBezTo>
                <a:cubicBezTo>
                  <a:pt x="79" y="71"/>
                  <a:pt x="80" y="72"/>
                  <a:pt x="81" y="72"/>
                </a:cubicBezTo>
                <a:cubicBezTo>
                  <a:pt x="57" y="81"/>
                  <a:pt x="33" y="83"/>
                  <a:pt x="8" y="76"/>
                </a:cubicBezTo>
                <a:cubicBezTo>
                  <a:pt x="5" y="76"/>
                  <a:pt x="3" y="75"/>
                  <a:pt x="1" y="74"/>
                </a:cubicBezTo>
                <a:close/>
              </a:path>
            </a:pathLst>
          </a:custGeom>
          <a:solidFill>
            <a:srgbClr val="F0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256"/>
          <p:cNvSpPr>
            <a:spLocks/>
          </p:cNvSpPr>
          <p:nvPr/>
        </p:nvSpPr>
        <p:spPr bwMode="auto">
          <a:xfrm>
            <a:off x="8942388" y="4429125"/>
            <a:ext cx="214313" cy="204788"/>
          </a:xfrm>
          <a:custGeom>
            <a:avLst/>
            <a:gdLst>
              <a:gd name="T0" fmla="*/ 77 w 78"/>
              <a:gd name="T1" fmla="*/ 66 h 74"/>
              <a:gd name="T2" fmla="*/ 50 w 78"/>
              <a:gd name="T3" fmla="*/ 73 h 74"/>
              <a:gd name="T4" fmla="*/ 3 w 78"/>
              <a:gd name="T5" fmla="*/ 68 h 74"/>
              <a:gd name="T6" fmla="*/ 2 w 78"/>
              <a:gd name="T7" fmla="*/ 48 h 74"/>
              <a:gd name="T8" fmla="*/ 4 w 78"/>
              <a:gd name="T9" fmla="*/ 20 h 74"/>
              <a:gd name="T10" fmla="*/ 11 w 78"/>
              <a:gd name="T11" fmla="*/ 11 h 74"/>
              <a:gd name="T12" fmla="*/ 59 w 78"/>
              <a:gd name="T13" fmla="*/ 4 h 74"/>
              <a:gd name="T14" fmla="*/ 75 w 78"/>
              <a:gd name="T15" fmla="*/ 18 h 74"/>
              <a:gd name="T16" fmla="*/ 78 w 78"/>
              <a:gd name="T17" fmla="*/ 62 h 74"/>
              <a:gd name="T18" fmla="*/ 77 w 78"/>
              <a:gd name="T19" fmla="*/ 6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74">
                <a:moveTo>
                  <a:pt x="77" y="66"/>
                </a:moveTo>
                <a:cubicBezTo>
                  <a:pt x="69" y="71"/>
                  <a:pt x="59" y="72"/>
                  <a:pt x="50" y="73"/>
                </a:cubicBezTo>
                <a:cubicBezTo>
                  <a:pt x="34" y="74"/>
                  <a:pt x="19" y="73"/>
                  <a:pt x="3" y="68"/>
                </a:cubicBezTo>
                <a:cubicBezTo>
                  <a:pt x="0" y="61"/>
                  <a:pt x="2" y="55"/>
                  <a:pt x="2" y="48"/>
                </a:cubicBezTo>
                <a:cubicBezTo>
                  <a:pt x="3" y="39"/>
                  <a:pt x="3" y="29"/>
                  <a:pt x="4" y="20"/>
                </a:cubicBezTo>
                <a:cubicBezTo>
                  <a:pt x="5" y="16"/>
                  <a:pt x="8" y="13"/>
                  <a:pt x="11" y="11"/>
                </a:cubicBezTo>
                <a:cubicBezTo>
                  <a:pt x="26" y="2"/>
                  <a:pt x="42" y="0"/>
                  <a:pt x="59" y="4"/>
                </a:cubicBezTo>
                <a:cubicBezTo>
                  <a:pt x="66" y="6"/>
                  <a:pt x="73" y="9"/>
                  <a:pt x="75" y="18"/>
                </a:cubicBezTo>
                <a:cubicBezTo>
                  <a:pt x="75" y="33"/>
                  <a:pt x="74" y="48"/>
                  <a:pt x="78" y="62"/>
                </a:cubicBezTo>
                <a:cubicBezTo>
                  <a:pt x="78" y="64"/>
                  <a:pt x="78" y="65"/>
                  <a:pt x="77" y="66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257"/>
          <p:cNvSpPr>
            <a:spLocks/>
          </p:cNvSpPr>
          <p:nvPr/>
        </p:nvSpPr>
        <p:spPr bwMode="auto">
          <a:xfrm>
            <a:off x="9667875" y="5172075"/>
            <a:ext cx="215900" cy="206375"/>
          </a:xfrm>
          <a:custGeom>
            <a:avLst/>
            <a:gdLst>
              <a:gd name="T0" fmla="*/ 3 w 79"/>
              <a:gd name="T1" fmla="*/ 35 h 75"/>
              <a:gd name="T2" fmla="*/ 3 w 79"/>
              <a:gd name="T3" fmla="*/ 21 h 75"/>
              <a:gd name="T4" fmla="*/ 9 w 79"/>
              <a:gd name="T5" fmla="*/ 11 h 75"/>
              <a:gd name="T6" fmla="*/ 59 w 79"/>
              <a:gd name="T7" fmla="*/ 6 h 75"/>
              <a:gd name="T8" fmla="*/ 70 w 79"/>
              <a:gd name="T9" fmla="*/ 20 h 75"/>
              <a:gd name="T10" fmla="*/ 72 w 79"/>
              <a:gd name="T11" fmla="*/ 30 h 75"/>
              <a:gd name="T12" fmla="*/ 79 w 79"/>
              <a:gd name="T13" fmla="*/ 64 h 75"/>
              <a:gd name="T14" fmla="*/ 3 w 79"/>
              <a:gd name="T15" fmla="*/ 67 h 75"/>
              <a:gd name="T16" fmla="*/ 2 w 79"/>
              <a:gd name="T17" fmla="*/ 50 h 75"/>
              <a:gd name="T18" fmla="*/ 3 w 79"/>
              <a:gd name="T19" fmla="*/ 3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" h="75">
                <a:moveTo>
                  <a:pt x="3" y="35"/>
                </a:moveTo>
                <a:cubicBezTo>
                  <a:pt x="3" y="30"/>
                  <a:pt x="4" y="26"/>
                  <a:pt x="3" y="21"/>
                </a:cubicBezTo>
                <a:cubicBezTo>
                  <a:pt x="3" y="16"/>
                  <a:pt x="5" y="13"/>
                  <a:pt x="9" y="11"/>
                </a:cubicBezTo>
                <a:cubicBezTo>
                  <a:pt x="25" y="3"/>
                  <a:pt x="42" y="0"/>
                  <a:pt x="59" y="6"/>
                </a:cubicBezTo>
                <a:cubicBezTo>
                  <a:pt x="68" y="8"/>
                  <a:pt x="70" y="12"/>
                  <a:pt x="70" y="20"/>
                </a:cubicBezTo>
                <a:cubicBezTo>
                  <a:pt x="72" y="24"/>
                  <a:pt x="71" y="27"/>
                  <a:pt x="72" y="30"/>
                </a:cubicBezTo>
                <a:cubicBezTo>
                  <a:pt x="74" y="42"/>
                  <a:pt x="74" y="54"/>
                  <a:pt x="79" y="64"/>
                </a:cubicBezTo>
                <a:cubicBezTo>
                  <a:pt x="54" y="74"/>
                  <a:pt x="29" y="75"/>
                  <a:pt x="3" y="67"/>
                </a:cubicBezTo>
                <a:cubicBezTo>
                  <a:pt x="0" y="62"/>
                  <a:pt x="2" y="56"/>
                  <a:pt x="2" y="50"/>
                </a:cubicBezTo>
                <a:cubicBezTo>
                  <a:pt x="2" y="45"/>
                  <a:pt x="3" y="40"/>
                  <a:pt x="3" y="35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258"/>
          <p:cNvSpPr>
            <a:spLocks/>
          </p:cNvSpPr>
          <p:nvPr/>
        </p:nvSpPr>
        <p:spPr bwMode="auto">
          <a:xfrm>
            <a:off x="8942388" y="5173663"/>
            <a:ext cx="238125" cy="201613"/>
          </a:xfrm>
          <a:custGeom>
            <a:avLst/>
            <a:gdLst>
              <a:gd name="T0" fmla="*/ 72 w 87"/>
              <a:gd name="T1" fmla="*/ 43 h 73"/>
              <a:gd name="T2" fmla="*/ 44 w 87"/>
              <a:gd name="T3" fmla="*/ 44 h 73"/>
              <a:gd name="T4" fmla="*/ 23 w 87"/>
              <a:gd name="T5" fmla="*/ 36 h 73"/>
              <a:gd name="T6" fmla="*/ 27 w 87"/>
              <a:gd name="T7" fmla="*/ 45 h 73"/>
              <a:gd name="T8" fmla="*/ 11 w 87"/>
              <a:gd name="T9" fmla="*/ 46 h 73"/>
              <a:gd name="T10" fmla="*/ 9 w 87"/>
              <a:gd name="T11" fmla="*/ 49 h 73"/>
              <a:gd name="T12" fmla="*/ 28 w 87"/>
              <a:gd name="T13" fmla="*/ 59 h 73"/>
              <a:gd name="T14" fmla="*/ 75 w 87"/>
              <a:gd name="T15" fmla="*/ 60 h 73"/>
              <a:gd name="T16" fmla="*/ 87 w 87"/>
              <a:gd name="T17" fmla="*/ 61 h 73"/>
              <a:gd name="T18" fmla="*/ 63 w 87"/>
              <a:gd name="T19" fmla="*/ 69 h 73"/>
              <a:gd name="T20" fmla="*/ 2 w 87"/>
              <a:gd name="T21" fmla="*/ 65 h 73"/>
              <a:gd name="T22" fmla="*/ 1 w 87"/>
              <a:gd name="T23" fmla="*/ 61 h 73"/>
              <a:gd name="T24" fmla="*/ 3 w 87"/>
              <a:gd name="T25" fmla="*/ 22 h 73"/>
              <a:gd name="T26" fmla="*/ 5 w 87"/>
              <a:gd name="T27" fmla="*/ 18 h 73"/>
              <a:gd name="T28" fmla="*/ 21 w 87"/>
              <a:gd name="T29" fmla="*/ 6 h 73"/>
              <a:gd name="T30" fmla="*/ 63 w 87"/>
              <a:gd name="T31" fmla="*/ 5 h 73"/>
              <a:gd name="T32" fmla="*/ 72 w 87"/>
              <a:gd name="T33" fmla="*/ 16 h 73"/>
              <a:gd name="T34" fmla="*/ 73 w 87"/>
              <a:gd name="T35" fmla="*/ 39 h 73"/>
              <a:gd name="T36" fmla="*/ 72 w 87"/>
              <a:gd name="T37" fmla="*/ 4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7" h="73">
                <a:moveTo>
                  <a:pt x="72" y="43"/>
                </a:moveTo>
                <a:cubicBezTo>
                  <a:pt x="62" y="43"/>
                  <a:pt x="53" y="43"/>
                  <a:pt x="44" y="44"/>
                </a:cubicBezTo>
                <a:cubicBezTo>
                  <a:pt x="37" y="44"/>
                  <a:pt x="30" y="39"/>
                  <a:pt x="23" y="36"/>
                </a:cubicBezTo>
                <a:cubicBezTo>
                  <a:pt x="23" y="40"/>
                  <a:pt x="27" y="41"/>
                  <a:pt x="27" y="45"/>
                </a:cubicBezTo>
                <a:cubicBezTo>
                  <a:pt x="22" y="46"/>
                  <a:pt x="17" y="48"/>
                  <a:pt x="11" y="46"/>
                </a:cubicBezTo>
                <a:cubicBezTo>
                  <a:pt x="8" y="45"/>
                  <a:pt x="7" y="46"/>
                  <a:pt x="9" y="49"/>
                </a:cubicBezTo>
                <a:cubicBezTo>
                  <a:pt x="12" y="56"/>
                  <a:pt x="21" y="61"/>
                  <a:pt x="28" y="59"/>
                </a:cubicBezTo>
                <a:cubicBezTo>
                  <a:pt x="44" y="54"/>
                  <a:pt x="60" y="59"/>
                  <a:pt x="75" y="60"/>
                </a:cubicBezTo>
                <a:cubicBezTo>
                  <a:pt x="79" y="60"/>
                  <a:pt x="83" y="61"/>
                  <a:pt x="87" y="61"/>
                </a:cubicBezTo>
                <a:cubicBezTo>
                  <a:pt x="80" y="66"/>
                  <a:pt x="71" y="68"/>
                  <a:pt x="63" y="69"/>
                </a:cubicBezTo>
                <a:cubicBezTo>
                  <a:pt x="42" y="73"/>
                  <a:pt x="22" y="72"/>
                  <a:pt x="2" y="65"/>
                </a:cubicBezTo>
                <a:cubicBezTo>
                  <a:pt x="1" y="63"/>
                  <a:pt x="0" y="62"/>
                  <a:pt x="1" y="61"/>
                </a:cubicBezTo>
                <a:cubicBezTo>
                  <a:pt x="2" y="48"/>
                  <a:pt x="1" y="35"/>
                  <a:pt x="3" y="22"/>
                </a:cubicBezTo>
                <a:cubicBezTo>
                  <a:pt x="4" y="20"/>
                  <a:pt x="4" y="19"/>
                  <a:pt x="5" y="18"/>
                </a:cubicBezTo>
                <a:cubicBezTo>
                  <a:pt x="7" y="10"/>
                  <a:pt x="15" y="8"/>
                  <a:pt x="21" y="6"/>
                </a:cubicBezTo>
                <a:cubicBezTo>
                  <a:pt x="35" y="0"/>
                  <a:pt x="49" y="0"/>
                  <a:pt x="63" y="5"/>
                </a:cubicBezTo>
                <a:cubicBezTo>
                  <a:pt x="68" y="7"/>
                  <a:pt x="72" y="10"/>
                  <a:pt x="72" y="16"/>
                </a:cubicBezTo>
                <a:cubicBezTo>
                  <a:pt x="75" y="24"/>
                  <a:pt x="74" y="32"/>
                  <a:pt x="73" y="39"/>
                </a:cubicBezTo>
                <a:cubicBezTo>
                  <a:pt x="73" y="41"/>
                  <a:pt x="73" y="42"/>
                  <a:pt x="72" y="43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259"/>
          <p:cNvSpPr>
            <a:spLocks/>
          </p:cNvSpPr>
          <p:nvPr/>
        </p:nvSpPr>
        <p:spPr bwMode="auto">
          <a:xfrm>
            <a:off x="8859838" y="3744913"/>
            <a:ext cx="330200" cy="195263"/>
          </a:xfrm>
          <a:custGeom>
            <a:avLst/>
            <a:gdLst>
              <a:gd name="T0" fmla="*/ 0 w 120"/>
              <a:gd name="T1" fmla="*/ 46 h 71"/>
              <a:gd name="T2" fmla="*/ 3 w 120"/>
              <a:gd name="T3" fmla="*/ 44 h 71"/>
              <a:gd name="T4" fmla="*/ 9 w 120"/>
              <a:gd name="T5" fmla="*/ 44 h 71"/>
              <a:gd name="T6" fmla="*/ 23 w 120"/>
              <a:gd name="T7" fmla="*/ 51 h 71"/>
              <a:gd name="T8" fmla="*/ 26 w 120"/>
              <a:gd name="T9" fmla="*/ 50 h 71"/>
              <a:gd name="T10" fmla="*/ 25 w 120"/>
              <a:gd name="T11" fmla="*/ 47 h 71"/>
              <a:gd name="T12" fmla="*/ 19 w 120"/>
              <a:gd name="T13" fmla="*/ 45 h 71"/>
              <a:gd name="T14" fmla="*/ 16 w 120"/>
              <a:gd name="T15" fmla="*/ 38 h 71"/>
              <a:gd name="T16" fmla="*/ 24 w 120"/>
              <a:gd name="T17" fmla="*/ 34 h 71"/>
              <a:gd name="T18" fmla="*/ 31 w 120"/>
              <a:gd name="T19" fmla="*/ 36 h 71"/>
              <a:gd name="T20" fmla="*/ 36 w 120"/>
              <a:gd name="T21" fmla="*/ 44 h 71"/>
              <a:gd name="T22" fmla="*/ 41 w 120"/>
              <a:gd name="T23" fmla="*/ 56 h 71"/>
              <a:gd name="T24" fmla="*/ 62 w 120"/>
              <a:gd name="T25" fmla="*/ 55 h 71"/>
              <a:gd name="T26" fmla="*/ 82 w 120"/>
              <a:gd name="T27" fmla="*/ 24 h 71"/>
              <a:gd name="T28" fmla="*/ 92 w 120"/>
              <a:gd name="T29" fmla="*/ 4 h 71"/>
              <a:gd name="T30" fmla="*/ 96 w 120"/>
              <a:gd name="T31" fmla="*/ 0 h 71"/>
              <a:gd name="T32" fmla="*/ 111 w 120"/>
              <a:gd name="T33" fmla="*/ 23 h 71"/>
              <a:gd name="T34" fmla="*/ 115 w 120"/>
              <a:gd name="T35" fmla="*/ 38 h 71"/>
              <a:gd name="T36" fmla="*/ 120 w 120"/>
              <a:gd name="T37" fmla="*/ 55 h 71"/>
              <a:gd name="T38" fmla="*/ 53 w 120"/>
              <a:gd name="T39" fmla="*/ 67 h 71"/>
              <a:gd name="T40" fmla="*/ 4 w 120"/>
              <a:gd name="T41" fmla="*/ 49 h 71"/>
              <a:gd name="T42" fmla="*/ 0 w 120"/>
              <a:gd name="T43" fmla="*/ 4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0" h="71">
                <a:moveTo>
                  <a:pt x="0" y="46"/>
                </a:moveTo>
                <a:cubicBezTo>
                  <a:pt x="1" y="46"/>
                  <a:pt x="2" y="45"/>
                  <a:pt x="3" y="44"/>
                </a:cubicBezTo>
                <a:cubicBezTo>
                  <a:pt x="5" y="42"/>
                  <a:pt x="7" y="42"/>
                  <a:pt x="9" y="44"/>
                </a:cubicBezTo>
                <a:cubicBezTo>
                  <a:pt x="13" y="49"/>
                  <a:pt x="18" y="48"/>
                  <a:pt x="23" y="51"/>
                </a:cubicBezTo>
                <a:cubicBezTo>
                  <a:pt x="24" y="51"/>
                  <a:pt x="25" y="52"/>
                  <a:pt x="26" y="50"/>
                </a:cubicBezTo>
                <a:cubicBezTo>
                  <a:pt x="26" y="49"/>
                  <a:pt x="26" y="48"/>
                  <a:pt x="25" y="47"/>
                </a:cubicBezTo>
                <a:cubicBezTo>
                  <a:pt x="23" y="46"/>
                  <a:pt x="21" y="46"/>
                  <a:pt x="19" y="45"/>
                </a:cubicBezTo>
                <a:cubicBezTo>
                  <a:pt x="15" y="44"/>
                  <a:pt x="15" y="41"/>
                  <a:pt x="16" y="38"/>
                </a:cubicBezTo>
                <a:cubicBezTo>
                  <a:pt x="18" y="35"/>
                  <a:pt x="20" y="32"/>
                  <a:pt x="24" y="34"/>
                </a:cubicBezTo>
                <a:cubicBezTo>
                  <a:pt x="26" y="36"/>
                  <a:pt x="28" y="36"/>
                  <a:pt x="31" y="36"/>
                </a:cubicBezTo>
                <a:cubicBezTo>
                  <a:pt x="33" y="38"/>
                  <a:pt x="35" y="41"/>
                  <a:pt x="36" y="44"/>
                </a:cubicBezTo>
                <a:cubicBezTo>
                  <a:pt x="37" y="48"/>
                  <a:pt x="36" y="54"/>
                  <a:pt x="41" y="56"/>
                </a:cubicBezTo>
                <a:cubicBezTo>
                  <a:pt x="51" y="64"/>
                  <a:pt x="53" y="64"/>
                  <a:pt x="62" y="55"/>
                </a:cubicBezTo>
                <a:cubicBezTo>
                  <a:pt x="71" y="46"/>
                  <a:pt x="76" y="35"/>
                  <a:pt x="82" y="24"/>
                </a:cubicBezTo>
                <a:cubicBezTo>
                  <a:pt x="86" y="18"/>
                  <a:pt x="89" y="11"/>
                  <a:pt x="92" y="4"/>
                </a:cubicBezTo>
                <a:cubicBezTo>
                  <a:pt x="93" y="2"/>
                  <a:pt x="93" y="0"/>
                  <a:pt x="96" y="0"/>
                </a:cubicBezTo>
                <a:cubicBezTo>
                  <a:pt x="104" y="5"/>
                  <a:pt x="109" y="13"/>
                  <a:pt x="111" y="23"/>
                </a:cubicBezTo>
                <a:cubicBezTo>
                  <a:pt x="113" y="28"/>
                  <a:pt x="113" y="33"/>
                  <a:pt x="115" y="38"/>
                </a:cubicBezTo>
                <a:cubicBezTo>
                  <a:pt x="116" y="44"/>
                  <a:pt x="120" y="49"/>
                  <a:pt x="120" y="55"/>
                </a:cubicBezTo>
                <a:cubicBezTo>
                  <a:pt x="99" y="66"/>
                  <a:pt x="77" y="71"/>
                  <a:pt x="53" y="67"/>
                </a:cubicBezTo>
                <a:cubicBezTo>
                  <a:pt x="35" y="65"/>
                  <a:pt x="19" y="60"/>
                  <a:pt x="4" y="49"/>
                </a:cubicBezTo>
                <a:cubicBezTo>
                  <a:pt x="3" y="48"/>
                  <a:pt x="1" y="47"/>
                  <a:pt x="0" y="46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260"/>
          <p:cNvSpPr>
            <a:spLocks/>
          </p:cNvSpPr>
          <p:nvPr/>
        </p:nvSpPr>
        <p:spPr bwMode="auto">
          <a:xfrm>
            <a:off x="8763000" y="4306888"/>
            <a:ext cx="161925" cy="271463"/>
          </a:xfrm>
          <a:custGeom>
            <a:avLst/>
            <a:gdLst>
              <a:gd name="T0" fmla="*/ 42 w 59"/>
              <a:gd name="T1" fmla="*/ 99 h 99"/>
              <a:gd name="T2" fmla="*/ 31 w 59"/>
              <a:gd name="T3" fmla="*/ 91 h 99"/>
              <a:gd name="T4" fmla="*/ 21 w 59"/>
              <a:gd name="T5" fmla="*/ 63 h 99"/>
              <a:gd name="T6" fmla="*/ 18 w 59"/>
              <a:gd name="T7" fmla="*/ 50 h 99"/>
              <a:gd name="T8" fmla="*/ 5 w 59"/>
              <a:gd name="T9" fmla="*/ 25 h 99"/>
              <a:gd name="T10" fmla="*/ 1 w 59"/>
              <a:gd name="T11" fmla="*/ 9 h 99"/>
              <a:gd name="T12" fmla="*/ 8 w 59"/>
              <a:gd name="T13" fmla="*/ 0 h 99"/>
              <a:gd name="T14" fmla="*/ 21 w 59"/>
              <a:gd name="T15" fmla="*/ 13 h 99"/>
              <a:gd name="T16" fmla="*/ 24 w 59"/>
              <a:gd name="T17" fmla="*/ 29 h 99"/>
              <a:gd name="T18" fmla="*/ 41 w 59"/>
              <a:gd name="T19" fmla="*/ 64 h 99"/>
              <a:gd name="T20" fmla="*/ 47 w 59"/>
              <a:gd name="T21" fmla="*/ 65 h 99"/>
              <a:gd name="T22" fmla="*/ 52 w 59"/>
              <a:gd name="T23" fmla="*/ 62 h 99"/>
              <a:gd name="T24" fmla="*/ 54 w 59"/>
              <a:gd name="T25" fmla="*/ 65 h 99"/>
              <a:gd name="T26" fmla="*/ 59 w 59"/>
              <a:gd name="T27" fmla="*/ 78 h 99"/>
              <a:gd name="T28" fmla="*/ 42 w 59"/>
              <a:gd name="T29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" h="99">
                <a:moveTo>
                  <a:pt x="42" y="99"/>
                </a:moveTo>
                <a:cubicBezTo>
                  <a:pt x="37" y="97"/>
                  <a:pt x="34" y="94"/>
                  <a:pt x="31" y="91"/>
                </a:cubicBezTo>
                <a:cubicBezTo>
                  <a:pt x="25" y="82"/>
                  <a:pt x="24" y="72"/>
                  <a:pt x="21" y="63"/>
                </a:cubicBezTo>
                <a:cubicBezTo>
                  <a:pt x="19" y="58"/>
                  <a:pt x="18" y="54"/>
                  <a:pt x="18" y="50"/>
                </a:cubicBezTo>
                <a:cubicBezTo>
                  <a:pt x="16" y="40"/>
                  <a:pt x="12" y="32"/>
                  <a:pt x="5" y="25"/>
                </a:cubicBezTo>
                <a:cubicBezTo>
                  <a:pt x="1" y="20"/>
                  <a:pt x="0" y="15"/>
                  <a:pt x="1" y="9"/>
                </a:cubicBezTo>
                <a:cubicBezTo>
                  <a:pt x="2" y="5"/>
                  <a:pt x="3" y="1"/>
                  <a:pt x="8" y="0"/>
                </a:cubicBezTo>
                <a:cubicBezTo>
                  <a:pt x="15" y="1"/>
                  <a:pt x="19" y="6"/>
                  <a:pt x="21" y="13"/>
                </a:cubicBezTo>
                <a:cubicBezTo>
                  <a:pt x="16" y="20"/>
                  <a:pt x="19" y="25"/>
                  <a:pt x="24" y="29"/>
                </a:cubicBezTo>
                <a:cubicBezTo>
                  <a:pt x="30" y="40"/>
                  <a:pt x="35" y="52"/>
                  <a:pt x="41" y="64"/>
                </a:cubicBezTo>
                <a:cubicBezTo>
                  <a:pt x="43" y="69"/>
                  <a:pt x="43" y="69"/>
                  <a:pt x="47" y="65"/>
                </a:cubicBezTo>
                <a:cubicBezTo>
                  <a:pt x="48" y="63"/>
                  <a:pt x="49" y="61"/>
                  <a:pt x="52" y="62"/>
                </a:cubicBezTo>
                <a:cubicBezTo>
                  <a:pt x="53" y="63"/>
                  <a:pt x="53" y="64"/>
                  <a:pt x="54" y="65"/>
                </a:cubicBezTo>
                <a:cubicBezTo>
                  <a:pt x="56" y="69"/>
                  <a:pt x="59" y="73"/>
                  <a:pt x="59" y="78"/>
                </a:cubicBezTo>
                <a:cubicBezTo>
                  <a:pt x="55" y="87"/>
                  <a:pt x="49" y="93"/>
                  <a:pt x="42" y="99"/>
                </a:cubicBezTo>
                <a:close/>
              </a:path>
            </a:pathLst>
          </a:custGeom>
          <a:solidFill>
            <a:srgbClr val="F2C2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261"/>
          <p:cNvSpPr>
            <a:spLocks/>
          </p:cNvSpPr>
          <p:nvPr/>
        </p:nvSpPr>
        <p:spPr bwMode="auto">
          <a:xfrm>
            <a:off x="9596438" y="4289425"/>
            <a:ext cx="76200" cy="300038"/>
          </a:xfrm>
          <a:custGeom>
            <a:avLst/>
            <a:gdLst>
              <a:gd name="T0" fmla="*/ 15 w 28"/>
              <a:gd name="T1" fmla="*/ 0 h 109"/>
              <a:gd name="T2" fmla="*/ 10 w 28"/>
              <a:gd name="T3" fmla="*/ 29 h 109"/>
              <a:gd name="T4" fmla="*/ 22 w 28"/>
              <a:gd name="T5" fmla="*/ 68 h 109"/>
              <a:gd name="T6" fmla="*/ 28 w 28"/>
              <a:gd name="T7" fmla="*/ 79 h 109"/>
              <a:gd name="T8" fmla="*/ 27 w 28"/>
              <a:gd name="T9" fmla="*/ 96 h 109"/>
              <a:gd name="T10" fmla="*/ 20 w 28"/>
              <a:gd name="T11" fmla="*/ 105 h 109"/>
              <a:gd name="T12" fmla="*/ 9 w 28"/>
              <a:gd name="T13" fmla="*/ 103 h 109"/>
              <a:gd name="T14" fmla="*/ 4 w 28"/>
              <a:gd name="T15" fmla="*/ 81 h 109"/>
              <a:gd name="T16" fmla="*/ 0 w 28"/>
              <a:gd name="T17" fmla="*/ 34 h 109"/>
              <a:gd name="T18" fmla="*/ 15 w 28"/>
              <a:gd name="T19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109">
                <a:moveTo>
                  <a:pt x="15" y="0"/>
                </a:moveTo>
                <a:cubicBezTo>
                  <a:pt x="14" y="10"/>
                  <a:pt x="10" y="19"/>
                  <a:pt x="10" y="29"/>
                </a:cubicBezTo>
                <a:cubicBezTo>
                  <a:pt x="10" y="44"/>
                  <a:pt x="14" y="56"/>
                  <a:pt x="22" y="68"/>
                </a:cubicBezTo>
                <a:cubicBezTo>
                  <a:pt x="24" y="71"/>
                  <a:pt x="27" y="75"/>
                  <a:pt x="28" y="79"/>
                </a:cubicBezTo>
                <a:cubicBezTo>
                  <a:pt x="26" y="84"/>
                  <a:pt x="28" y="90"/>
                  <a:pt x="27" y="96"/>
                </a:cubicBezTo>
                <a:cubicBezTo>
                  <a:pt x="25" y="99"/>
                  <a:pt x="23" y="102"/>
                  <a:pt x="20" y="105"/>
                </a:cubicBezTo>
                <a:cubicBezTo>
                  <a:pt x="15" y="109"/>
                  <a:pt x="12" y="108"/>
                  <a:pt x="9" y="103"/>
                </a:cubicBezTo>
                <a:cubicBezTo>
                  <a:pt x="5" y="96"/>
                  <a:pt x="5" y="88"/>
                  <a:pt x="4" y="81"/>
                </a:cubicBezTo>
                <a:cubicBezTo>
                  <a:pt x="2" y="65"/>
                  <a:pt x="0" y="50"/>
                  <a:pt x="0" y="34"/>
                </a:cubicBezTo>
                <a:cubicBezTo>
                  <a:pt x="0" y="21"/>
                  <a:pt x="6" y="10"/>
                  <a:pt x="15" y="0"/>
                </a:cubicBezTo>
                <a:close/>
              </a:path>
            </a:pathLst>
          </a:custGeom>
          <a:solidFill>
            <a:srgbClr val="F1C1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262"/>
          <p:cNvSpPr>
            <a:spLocks/>
          </p:cNvSpPr>
          <p:nvPr/>
        </p:nvSpPr>
        <p:spPr bwMode="auto">
          <a:xfrm>
            <a:off x="8239125" y="5251450"/>
            <a:ext cx="217488" cy="128588"/>
          </a:xfrm>
          <a:custGeom>
            <a:avLst/>
            <a:gdLst>
              <a:gd name="T0" fmla="*/ 3 w 79"/>
              <a:gd name="T1" fmla="*/ 12 h 47"/>
              <a:gd name="T2" fmla="*/ 47 w 79"/>
              <a:gd name="T3" fmla="*/ 31 h 47"/>
              <a:gd name="T4" fmla="*/ 58 w 79"/>
              <a:gd name="T5" fmla="*/ 26 h 47"/>
              <a:gd name="T6" fmla="*/ 68 w 79"/>
              <a:gd name="T7" fmla="*/ 5 h 47"/>
              <a:gd name="T8" fmla="*/ 71 w 79"/>
              <a:gd name="T9" fmla="*/ 2 h 47"/>
              <a:gd name="T10" fmla="*/ 72 w 79"/>
              <a:gd name="T11" fmla="*/ 2 h 47"/>
              <a:gd name="T12" fmla="*/ 72 w 79"/>
              <a:gd name="T13" fmla="*/ 3 h 47"/>
              <a:gd name="T14" fmla="*/ 79 w 79"/>
              <a:gd name="T15" fmla="*/ 34 h 47"/>
              <a:gd name="T16" fmla="*/ 2 w 79"/>
              <a:gd name="T17" fmla="*/ 38 h 47"/>
              <a:gd name="T18" fmla="*/ 3 w 79"/>
              <a:gd name="T19" fmla="*/ 12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" h="47">
                <a:moveTo>
                  <a:pt x="3" y="12"/>
                </a:moveTo>
                <a:cubicBezTo>
                  <a:pt x="17" y="20"/>
                  <a:pt x="31" y="28"/>
                  <a:pt x="47" y="31"/>
                </a:cubicBezTo>
                <a:cubicBezTo>
                  <a:pt x="52" y="32"/>
                  <a:pt x="56" y="31"/>
                  <a:pt x="58" y="26"/>
                </a:cubicBezTo>
                <a:cubicBezTo>
                  <a:pt x="62" y="19"/>
                  <a:pt x="65" y="12"/>
                  <a:pt x="68" y="5"/>
                </a:cubicBezTo>
                <a:cubicBezTo>
                  <a:pt x="69" y="4"/>
                  <a:pt x="68" y="0"/>
                  <a:pt x="71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3"/>
                  <a:pt x="72" y="3"/>
                  <a:pt x="72" y="3"/>
                </a:cubicBezTo>
                <a:cubicBezTo>
                  <a:pt x="73" y="14"/>
                  <a:pt x="74" y="24"/>
                  <a:pt x="79" y="34"/>
                </a:cubicBezTo>
                <a:cubicBezTo>
                  <a:pt x="54" y="45"/>
                  <a:pt x="28" y="47"/>
                  <a:pt x="2" y="38"/>
                </a:cubicBezTo>
                <a:cubicBezTo>
                  <a:pt x="0" y="29"/>
                  <a:pt x="0" y="21"/>
                  <a:pt x="3" y="12"/>
                </a:cubicBezTo>
                <a:close/>
              </a:path>
            </a:pathLst>
          </a:custGeom>
          <a:solidFill>
            <a:srgbClr val="F0F3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263"/>
          <p:cNvSpPr>
            <a:spLocks/>
          </p:cNvSpPr>
          <p:nvPr/>
        </p:nvSpPr>
        <p:spPr bwMode="auto">
          <a:xfrm>
            <a:off x="9167813" y="3608388"/>
            <a:ext cx="61913" cy="288925"/>
          </a:xfrm>
          <a:custGeom>
            <a:avLst/>
            <a:gdLst>
              <a:gd name="T0" fmla="*/ 8 w 23"/>
              <a:gd name="T1" fmla="*/ 105 h 105"/>
              <a:gd name="T2" fmla="*/ 1 w 23"/>
              <a:gd name="T3" fmla="*/ 88 h 105"/>
              <a:gd name="T4" fmla="*/ 2 w 23"/>
              <a:gd name="T5" fmla="*/ 74 h 105"/>
              <a:gd name="T6" fmla="*/ 7 w 23"/>
              <a:gd name="T7" fmla="*/ 53 h 105"/>
              <a:gd name="T8" fmla="*/ 7 w 23"/>
              <a:gd name="T9" fmla="*/ 12 h 105"/>
              <a:gd name="T10" fmla="*/ 2 w 23"/>
              <a:gd name="T11" fmla="*/ 0 h 105"/>
              <a:gd name="T12" fmla="*/ 12 w 23"/>
              <a:gd name="T13" fmla="*/ 7 h 105"/>
              <a:gd name="T14" fmla="*/ 22 w 23"/>
              <a:gd name="T15" fmla="*/ 38 h 105"/>
              <a:gd name="T16" fmla="*/ 22 w 23"/>
              <a:gd name="T17" fmla="*/ 96 h 105"/>
              <a:gd name="T18" fmla="*/ 8 w 23"/>
              <a:gd name="T19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105">
                <a:moveTo>
                  <a:pt x="8" y="105"/>
                </a:moveTo>
                <a:cubicBezTo>
                  <a:pt x="5" y="100"/>
                  <a:pt x="2" y="95"/>
                  <a:pt x="1" y="88"/>
                </a:cubicBezTo>
                <a:cubicBezTo>
                  <a:pt x="0" y="84"/>
                  <a:pt x="1" y="79"/>
                  <a:pt x="2" y="74"/>
                </a:cubicBezTo>
                <a:cubicBezTo>
                  <a:pt x="4" y="67"/>
                  <a:pt x="5" y="60"/>
                  <a:pt x="7" y="53"/>
                </a:cubicBezTo>
                <a:cubicBezTo>
                  <a:pt x="12" y="39"/>
                  <a:pt x="11" y="25"/>
                  <a:pt x="7" y="12"/>
                </a:cubicBezTo>
                <a:cubicBezTo>
                  <a:pt x="6" y="8"/>
                  <a:pt x="1" y="5"/>
                  <a:pt x="2" y="0"/>
                </a:cubicBezTo>
                <a:cubicBezTo>
                  <a:pt x="7" y="1"/>
                  <a:pt x="10" y="4"/>
                  <a:pt x="12" y="7"/>
                </a:cubicBezTo>
                <a:cubicBezTo>
                  <a:pt x="18" y="17"/>
                  <a:pt x="23" y="26"/>
                  <a:pt x="22" y="38"/>
                </a:cubicBezTo>
                <a:cubicBezTo>
                  <a:pt x="22" y="57"/>
                  <a:pt x="22" y="77"/>
                  <a:pt x="22" y="96"/>
                </a:cubicBezTo>
                <a:cubicBezTo>
                  <a:pt x="18" y="101"/>
                  <a:pt x="13" y="103"/>
                  <a:pt x="8" y="105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264"/>
          <p:cNvSpPr>
            <a:spLocks/>
          </p:cNvSpPr>
          <p:nvPr/>
        </p:nvSpPr>
        <p:spPr bwMode="auto">
          <a:xfrm>
            <a:off x="9686925" y="4440238"/>
            <a:ext cx="238125" cy="179388"/>
          </a:xfrm>
          <a:custGeom>
            <a:avLst/>
            <a:gdLst>
              <a:gd name="T0" fmla="*/ 4 w 87"/>
              <a:gd name="T1" fmla="*/ 16 h 65"/>
              <a:gd name="T2" fmla="*/ 1 w 87"/>
              <a:gd name="T3" fmla="*/ 7 h 65"/>
              <a:gd name="T4" fmla="*/ 2 w 87"/>
              <a:gd name="T5" fmla="*/ 2 h 65"/>
              <a:gd name="T6" fmla="*/ 9 w 87"/>
              <a:gd name="T7" fmla="*/ 0 h 65"/>
              <a:gd name="T8" fmla="*/ 13 w 87"/>
              <a:gd name="T9" fmla="*/ 2 h 65"/>
              <a:gd name="T10" fmla="*/ 22 w 87"/>
              <a:gd name="T11" fmla="*/ 7 h 65"/>
              <a:gd name="T12" fmla="*/ 52 w 87"/>
              <a:gd name="T13" fmla="*/ 31 h 65"/>
              <a:gd name="T14" fmla="*/ 64 w 87"/>
              <a:gd name="T15" fmla="*/ 38 h 65"/>
              <a:gd name="T16" fmla="*/ 87 w 87"/>
              <a:gd name="T17" fmla="*/ 55 h 65"/>
              <a:gd name="T18" fmla="*/ 87 w 87"/>
              <a:gd name="T19" fmla="*/ 56 h 65"/>
              <a:gd name="T20" fmla="*/ 61 w 87"/>
              <a:gd name="T21" fmla="*/ 57 h 65"/>
              <a:gd name="T22" fmla="*/ 24 w 87"/>
              <a:gd name="T23" fmla="*/ 25 h 65"/>
              <a:gd name="T24" fmla="*/ 15 w 87"/>
              <a:gd name="T25" fmla="*/ 21 h 65"/>
              <a:gd name="T26" fmla="*/ 10 w 87"/>
              <a:gd name="T27" fmla="*/ 20 h 65"/>
              <a:gd name="T28" fmla="*/ 4 w 87"/>
              <a:gd name="T29" fmla="*/ 16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7" h="65">
                <a:moveTo>
                  <a:pt x="4" y="16"/>
                </a:moveTo>
                <a:cubicBezTo>
                  <a:pt x="4" y="13"/>
                  <a:pt x="3" y="10"/>
                  <a:pt x="1" y="7"/>
                </a:cubicBezTo>
                <a:cubicBezTo>
                  <a:pt x="0" y="5"/>
                  <a:pt x="0" y="4"/>
                  <a:pt x="2" y="2"/>
                </a:cubicBezTo>
                <a:cubicBezTo>
                  <a:pt x="4" y="0"/>
                  <a:pt x="6" y="1"/>
                  <a:pt x="9" y="0"/>
                </a:cubicBezTo>
                <a:cubicBezTo>
                  <a:pt x="11" y="0"/>
                  <a:pt x="12" y="1"/>
                  <a:pt x="13" y="2"/>
                </a:cubicBezTo>
                <a:cubicBezTo>
                  <a:pt x="17" y="2"/>
                  <a:pt x="20" y="4"/>
                  <a:pt x="22" y="7"/>
                </a:cubicBezTo>
                <a:cubicBezTo>
                  <a:pt x="28" y="20"/>
                  <a:pt x="40" y="25"/>
                  <a:pt x="52" y="31"/>
                </a:cubicBezTo>
                <a:cubicBezTo>
                  <a:pt x="56" y="33"/>
                  <a:pt x="60" y="35"/>
                  <a:pt x="64" y="38"/>
                </a:cubicBezTo>
                <a:cubicBezTo>
                  <a:pt x="72" y="43"/>
                  <a:pt x="81" y="47"/>
                  <a:pt x="87" y="55"/>
                </a:cubicBezTo>
                <a:cubicBezTo>
                  <a:pt x="87" y="55"/>
                  <a:pt x="87" y="56"/>
                  <a:pt x="87" y="56"/>
                </a:cubicBezTo>
                <a:cubicBezTo>
                  <a:pt x="77" y="64"/>
                  <a:pt x="75" y="65"/>
                  <a:pt x="61" y="57"/>
                </a:cubicBezTo>
                <a:cubicBezTo>
                  <a:pt x="47" y="49"/>
                  <a:pt x="35" y="38"/>
                  <a:pt x="24" y="25"/>
                </a:cubicBezTo>
                <a:cubicBezTo>
                  <a:pt x="21" y="25"/>
                  <a:pt x="20" y="19"/>
                  <a:pt x="15" y="21"/>
                </a:cubicBezTo>
                <a:cubicBezTo>
                  <a:pt x="13" y="24"/>
                  <a:pt x="12" y="22"/>
                  <a:pt x="10" y="20"/>
                </a:cubicBezTo>
                <a:cubicBezTo>
                  <a:pt x="9" y="19"/>
                  <a:pt x="7" y="16"/>
                  <a:pt x="4" y="16"/>
                </a:cubicBezTo>
                <a:close/>
              </a:path>
            </a:pathLst>
          </a:custGeom>
          <a:solidFill>
            <a:srgbClr val="F1C2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265"/>
          <p:cNvSpPr>
            <a:spLocks/>
          </p:cNvSpPr>
          <p:nvPr/>
        </p:nvSpPr>
        <p:spPr bwMode="auto">
          <a:xfrm>
            <a:off x="8736013" y="4300538"/>
            <a:ext cx="112713" cy="255588"/>
          </a:xfrm>
          <a:custGeom>
            <a:avLst/>
            <a:gdLst>
              <a:gd name="T0" fmla="*/ 12 w 41"/>
              <a:gd name="T1" fmla="*/ 11 h 93"/>
              <a:gd name="T2" fmla="*/ 21 w 41"/>
              <a:gd name="T3" fmla="*/ 31 h 93"/>
              <a:gd name="T4" fmla="*/ 27 w 41"/>
              <a:gd name="T5" fmla="*/ 44 h 93"/>
              <a:gd name="T6" fmla="*/ 41 w 41"/>
              <a:gd name="T7" fmla="*/ 93 h 93"/>
              <a:gd name="T8" fmla="*/ 1 w 41"/>
              <a:gd name="T9" fmla="*/ 0 h 93"/>
              <a:gd name="T10" fmla="*/ 12 w 41"/>
              <a:gd name="T11" fmla="*/ 1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" h="93">
                <a:moveTo>
                  <a:pt x="12" y="11"/>
                </a:moveTo>
                <a:cubicBezTo>
                  <a:pt x="11" y="19"/>
                  <a:pt x="16" y="25"/>
                  <a:pt x="21" y="31"/>
                </a:cubicBezTo>
                <a:cubicBezTo>
                  <a:pt x="24" y="34"/>
                  <a:pt x="26" y="39"/>
                  <a:pt x="27" y="44"/>
                </a:cubicBezTo>
                <a:cubicBezTo>
                  <a:pt x="31" y="60"/>
                  <a:pt x="36" y="77"/>
                  <a:pt x="41" y="93"/>
                </a:cubicBezTo>
                <a:cubicBezTo>
                  <a:pt x="13" y="68"/>
                  <a:pt x="0" y="38"/>
                  <a:pt x="1" y="0"/>
                </a:cubicBezTo>
                <a:cubicBezTo>
                  <a:pt x="7" y="1"/>
                  <a:pt x="11" y="5"/>
                  <a:pt x="12" y="11"/>
                </a:cubicBezTo>
                <a:close/>
              </a:path>
            </a:pathLst>
          </a:custGeom>
          <a:solidFill>
            <a:srgbClr val="B8E1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266"/>
          <p:cNvSpPr>
            <a:spLocks/>
          </p:cNvSpPr>
          <p:nvPr/>
        </p:nvSpPr>
        <p:spPr bwMode="auto">
          <a:xfrm>
            <a:off x="9191625" y="4451350"/>
            <a:ext cx="79375" cy="138113"/>
          </a:xfrm>
          <a:custGeom>
            <a:avLst/>
            <a:gdLst>
              <a:gd name="T0" fmla="*/ 13 w 29"/>
              <a:gd name="T1" fmla="*/ 0 h 50"/>
              <a:gd name="T2" fmla="*/ 27 w 29"/>
              <a:gd name="T3" fmla="*/ 2 h 50"/>
              <a:gd name="T4" fmla="*/ 25 w 29"/>
              <a:gd name="T5" fmla="*/ 17 h 50"/>
              <a:gd name="T6" fmla="*/ 16 w 29"/>
              <a:gd name="T7" fmla="*/ 44 h 50"/>
              <a:gd name="T8" fmla="*/ 6 w 29"/>
              <a:gd name="T9" fmla="*/ 50 h 50"/>
              <a:gd name="T10" fmla="*/ 0 w 29"/>
              <a:gd name="T11" fmla="*/ 43 h 50"/>
              <a:gd name="T12" fmla="*/ 6 w 29"/>
              <a:gd name="T13" fmla="*/ 16 h 50"/>
              <a:gd name="T14" fmla="*/ 13 w 29"/>
              <a:gd name="T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50">
                <a:moveTo>
                  <a:pt x="13" y="0"/>
                </a:moveTo>
                <a:cubicBezTo>
                  <a:pt x="18" y="0"/>
                  <a:pt x="22" y="1"/>
                  <a:pt x="27" y="2"/>
                </a:cubicBezTo>
                <a:cubicBezTo>
                  <a:pt x="29" y="7"/>
                  <a:pt x="26" y="12"/>
                  <a:pt x="25" y="17"/>
                </a:cubicBezTo>
                <a:cubicBezTo>
                  <a:pt x="23" y="27"/>
                  <a:pt x="22" y="36"/>
                  <a:pt x="16" y="44"/>
                </a:cubicBezTo>
                <a:cubicBezTo>
                  <a:pt x="13" y="46"/>
                  <a:pt x="10" y="49"/>
                  <a:pt x="6" y="50"/>
                </a:cubicBezTo>
                <a:cubicBezTo>
                  <a:pt x="2" y="49"/>
                  <a:pt x="0" y="47"/>
                  <a:pt x="0" y="43"/>
                </a:cubicBezTo>
                <a:cubicBezTo>
                  <a:pt x="1" y="33"/>
                  <a:pt x="1" y="24"/>
                  <a:pt x="6" y="16"/>
                </a:cubicBezTo>
                <a:cubicBezTo>
                  <a:pt x="8" y="10"/>
                  <a:pt x="9" y="4"/>
                  <a:pt x="13" y="0"/>
                </a:cubicBezTo>
                <a:close/>
              </a:path>
            </a:pathLst>
          </a:custGeom>
          <a:solidFill>
            <a:srgbClr val="F2C2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267"/>
          <p:cNvSpPr>
            <a:spLocks/>
          </p:cNvSpPr>
          <p:nvPr/>
        </p:nvSpPr>
        <p:spPr bwMode="auto">
          <a:xfrm>
            <a:off x="8875713" y="5224463"/>
            <a:ext cx="80963" cy="128588"/>
          </a:xfrm>
          <a:custGeom>
            <a:avLst/>
            <a:gdLst>
              <a:gd name="T0" fmla="*/ 29 w 29"/>
              <a:gd name="T1" fmla="*/ 0 h 47"/>
              <a:gd name="T2" fmla="*/ 26 w 29"/>
              <a:gd name="T3" fmla="*/ 47 h 47"/>
              <a:gd name="T4" fmla="*/ 0 w 29"/>
              <a:gd name="T5" fmla="*/ 34 h 47"/>
              <a:gd name="T6" fmla="*/ 28 w 29"/>
              <a:gd name="T7" fmla="*/ 0 h 47"/>
              <a:gd name="T8" fmla="*/ 29 w 29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47">
                <a:moveTo>
                  <a:pt x="29" y="0"/>
                </a:moveTo>
                <a:cubicBezTo>
                  <a:pt x="28" y="16"/>
                  <a:pt x="27" y="31"/>
                  <a:pt x="26" y="47"/>
                </a:cubicBezTo>
                <a:cubicBezTo>
                  <a:pt x="17" y="44"/>
                  <a:pt x="8" y="40"/>
                  <a:pt x="0" y="34"/>
                </a:cubicBezTo>
                <a:cubicBezTo>
                  <a:pt x="10" y="22"/>
                  <a:pt x="19" y="11"/>
                  <a:pt x="28" y="0"/>
                </a:cubicBezTo>
                <a:cubicBezTo>
                  <a:pt x="28" y="0"/>
                  <a:pt x="29" y="0"/>
                  <a:pt x="29" y="0"/>
                </a:cubicBezTo>
                <a:close/>
              </a:path>
            </a:pathLst>
          </a:custGeom>
          <a:solidFill>
            <a:srgbClr val="B8E2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268"/>
          <p:cNvSpPr>
            <a:spLocks/>
          </p:cNvSpPr>
          <p:nvPr/>
        </p:nvSpPr>
        <p:spPr bwMode="auto">
          <a:xfrm>
            <a:off x="9236075" y="4457700"/>
            <a:ext cx="93663" cy="114300"/>
          </a:xfrm>
          <a:custGeom>
            <a:avLst/>
            <a:gdLst>
              <a:gd name="T0" fmla="*/ 0 w 34"/>
              <a:gd name="T1" fmla="*/ 42 h 42"/>
              <a:gd name="T2" fmla="*/ 11 w 34"/>
              <a:gd name="T3" fmla="*/ 0 h 42"/>
              <a:gd name="T4" fmla="*/ 34 w 34"/>
              <a:gd name="T5" fmla="*/ 4 h 42"/>
              <a:gd name="T6" fmla="*/ 0 w 34"/>
              <a:gd name="T7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" h="42">
                <a:moveTo>
                  <a:pt x="0" y="42"/>
                </a:moveTo>
                <a:cubicBezTo>
                  <a:pt x="4" y="28"/>
                  <a:pt x="8" y="14"/>
                  <a:pt x="11" y="0"/>
                </a:cubicBezTo>
                <a:cubicBezTo>
                  <a:pt x="19" y="0"/>
                  <a:pt x="26" y="3"/>
                  <a:pt x="34" y="4"/>
                </a:cubicBezTo>
                <a:cubicBezTo>
                  <a:pt x="26" y="19"/>
                  <a:pt x="15" y="33"/>
                  <a:pt x="0" y="42"/>
                </a:cubicBezTo>
                <a:close/>
              </a:path>
            </a:pathLst>
          </a:custGeom>
          <a:solidFill>
            <a:srgbClr val="B8E2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269"/>
          <p:cNvSpPr>
            <a:spLocks/>
          </p:cNvSpPr>
          <p:nvPr/>
        </p:nvSpPr>
        <p:spPr bwMode="auto">
          <a:xfrm>
            <a:off x="8743950" y="4217988"/>
            <a:ext cx="115888" cy="85725"/>
          </a:xfrm>
          <a:custGeom>
            <a:avLst/>
            <a:gdLst>
              <a:gd name="T0" fmla="*/ 1 w 42"/>
              <a:gd name="T1" fmla="*/ 12 h 31"/>
              <a:gd name="T2" fmla="*/ 30 w 42"/>
              <a:gd name="T3" fmla="*/ 3 h 31"/>
              <a:gd name="T4" fmla="*/ 38 w 42"/>
              <a:gd name="T5" fmla="*/ 2 h 31"/>
              <a:gd name="T6" fmla="*/ 42 w 42"/>
              <a:gd name="T7" fmla="*/ 10 h 31"/>
              <a:gd name="T8" fmla="*/ 36 w 42"/>
              <a:gd name="T9" fmla="*/ 18 h 31"/>
              <a:gd name="T10" fmla="*/ 14 w 42"/>
              <a:gd name="T11" fmla="*/ 31 h 31"/>
              <a:gd name="T12" fmla="*/ 10 w 42"/>
              <a:gd name="T13" fmla="*/ 27 h 31"/>
              <a:gd name="T14" fmla="*/ 0 w 42"/>
              <a:gd name="T15" fmla="*/ 15 h 31"/>
              <a:gd name="T16" fmla="*/ 1 w 42"/>
              <a:gd name="T17" fmla="*/ 12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2" h="31">
                <a:moveTo>
                  <a:pt x="1" y="12"/>
                </a:moveTo>
                <a:cubicBezTo>
                  <a:pt x="11" y="10"/>
                  <a:pt x="20" y="6"/>
                  <a:pt x="30" y="3"/>
                </a:cubicBezTo>
                <a:cubicBezTo>
                  <a:pt x="32" y="2"/>
                  <a:pt x="35" y="0"/>
                  <a:pt x="38" y="2"/>
                </a:cubicBezTo>
                <a:cubicBezTo>
                  <a:pt x="42" y="3"/>
                  <a:pt x="42" y="7"/>
                  <a:pt x="42" y="10"/>
                </a:cubicBezTo>
                <a:cubicBezTo>
                  <a:pt x="41" y="14"/>
                  <a:pt x="39" y="16"/>
                  <a:pt x="36" y="18"/>
                </a:cubicBezTo>
                <a:cubicBezTo>
                  <a:pt x="29" y="22"/>
                  <a:pt x="23" y="28"/>
                  <a:pt x="14" y="31"/>
                </a:cubicBezTo>
                <a:cubicBezTo>
                  <a:pt x="12" y="30"/>
                  <a:pt x="11" y="28"/>
                  <a:pt x="10" y="27"/>
                </a:cubicBezTo>
                <a:cubicBezTo>
                  <a:pt x="8" y="22"/>
                  <a:pt x="4" y="18"/>
                  <a:pt x="0" y="15"/>
                </a:cubicBezTo>
                <a:cubicBezTo>
                  <a:pt x="0" y="14"/>
                  <a:pt x="0" y="13"/>
                  <a:pt x="1" y="12"/>
                </a:cubicBezTo>
                <a:close/>
              </a:path>
            </a:pathLst>
          </a:custGeom>
          <a:solidFill>
            <a:srgbClr val="9A57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270"/>
          <p:cNvSpPr>
            <a:spLocks/>
          </p:cNvSpPr>
          <p:nvPr/>
        </p:nvSpPr>
        <p:spPr bwMode="auto">
          <a:xfrm>
            <a:off x="9142413" y="4476750"/>
            <a:ext cx="66675" cy="134938"/>
          </a:xfrm>
          <a:custGeom>
            <a:avLst/>
            <a:gdLst>
              <a:gd name="T0" fmla="*/ 19 w 24"/>
              <a:gd name="T1" fmla="*/ 34 h 49"/>
              <a:gd name="T2" fmla="*/ 24 w 24"/>
              <a:gd name="T3" fmla="*/ 41 h 49"/>
              <a:gd name="T4" fmla="*/ 4 w 24"/>
              <a:gd name="T5" fmla="*/ 49 h 49"/>
              <a:gd name="T6" fmla="*/ 0 w 24"/>
              <a:gd name="T7" fmla="*/ 1 h 49"/>
              <a:gd name="T8" fmla="*/ 4 w 24"/>
              <a:gd name="T9" fmla="*/ 5 h 49"/>
              <a:gd name="T10" fmla="*/ 19 w 24"/>
              <a:gd name="T11" fmla="*/ 3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49">
                <a:moveTo>
                  <a:pt x="19" y="34"/>
                </a:moveTo>
                <a:cubicBezTo>
                  <a:pt x="20" y="37"/>
                  <a:pt x="22" y="39"/>
                  <a:pt x="24" y="41"/>
                </a:cubicBezTo>
                <a:cubicBezTo>
                  <a:pt x="18" y="45"/>
                  <a:pt x="12" y="49"/>
                  <a:pt x="4" y="49"/>
                </a:cubicBezTo>
                <a:cubicBezTo>
                  <a:pt x="0" y="33"/>
                  <a:pt x="0" y="17"/>
                  <a:pt x="0" y="1"/>
                </a:cubicBezTo>
                <a:cubicBezTo>
                  <a:pt x="3" y="0"/>
                  <a:pt x="4" y="3"/>
                  <a:pt x="4" y="5"/>
                </a:cubicBezTo>
                <a:cubicBezTo>
                  <a:pt x="9" y="15"/>
                  <a:pt x="15" y="24"/>
                  <a:pt x="19" y="34"/>
                </a:cubicBezTo>
                <a:close/>
              </a:path>
            </a:pathLst>
          </a:custGeom>
          <a:solidFill>
            <a:srgbClr val="B8E1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271"/>
          <p:cNvSpPr>
            <a:spLocks/>
          </p:cNvSpPr>
          <p:nvPr/>
        </p:nvSpPr>
        <p:spPr bwMode="auto">
          <a:xfrm>
            <a:off x="9891713" y="3619500"/>
            <a:ext cx="74613" cy="268288"/>
          </a:xfrm>
          <a:custGeom>
            <a:avLst/>
            <a:gdLst>
              <a:gd name="T0" fmla="*/ 12 w 27"/>
              <a:gd name="T1" fmla="*/ 98 h 98"/>
              <a:gd name="T2" fmla="*/ 8 w 27"/>
              <a:gd name="T3" fmla="*/ 92 h 98"/>
              <a:gd name="T4" fmla="*/ 3 w 27"/>
              <a:gd name="T5" fmla="*/ 68 h 98"/>
              <a:gd name="T6" fmla="*/ 4 w 27"/>
              <a:gd name="T7" fmla="*/ 44 h 98"/>
              <a:gd name="T8" fmla="*/ 12 w 27"/>
              <a:gd name="T9" fmla="*/ 13 h 98"/>
              <a:gd name="T10" fmla="*/ 19 w 27"/>
              <a:gd name="T11" fmla="*/ 1 h 98"/>
              <a:gd name="T12" fmla="*/ 25 w 27"/>
              <a:gd name="T13" fmla="*/ 8 h 98"/>
              <a:gd name="T14" fmla="*/ 20 w 27"/>
              <a:gd name="T15" fmla="*/ 17 h 98"/>
              <a:gd name="T16" fmla="*/ 12 w 27"/>
              <a:gd name="T17" fmla="*/ 50 h 98"/>
              <a:gd name="T18" fmla="*/ 14 w 27"/>
              <a:gd name="T19" fmla="*/ 86 h 98"/>
              <a:gd name="T20" fmla="*/ 13 w 27"/>
              <a:gd name="T21" fmla="*/ 91 h 98"/>
              <a:gd name="T22" fmla="*/ 14 w 27"/>
              <a:gd name="T23" fmla="*/ 96 h 98"/>
              <a:gd name="T24" fmla="*/ 12 w 27"/>
              <a:gd name="T25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98">
                <a:moveTo>
                  <a:pt x="12" y="98"/>
                </a:moveTo>
                <a:cubicBezTo>
                  <a:pt x="8" y="97"/>
                  <a:pt x="8" y="95"/>
                  <a:pt x="8" y="92"/>
                </a:cubicBezTo>
                <a:cubicBezTo>
                  <a:pt x="5" y="84"/>
                  <a:pt x="6" y="76"/>
                  <a:pt x="3" y="68"/>
                </a:cubicBezTo>
                <a:cubicBezTo>
                  <a:pt x="0" y="60"/>
                  <a:pt x="3" y="52"/>
                  <a:pt x="4" y="44"/>
                </a:cubicBezTo>
                <a:cubicBezTo>
                  <a:pt x="5" y="33"/>
                  <a:pt x="8" y="23"/>
                  <a:pt x="12" y="13"/>
                </a:cubicBezTo>
                <a:cubicBezTo>
                  <a:pt x="14" y="9"/>
                  <a:pt x="16" y="5"/>
                  <a:pt x="19" y="1"/>
                </a:cubicBezTo>
                <a:cubicBezTo>
                  <a:pt x="25" y="0"/>
                  <a:pt x="27" y="3"/>
                  <a:pt x="25" y="8"/>
                </a:cubicBezTo>
                <a:cubicBezTo>
                  <a:pt x="24" y="11"/>
                  <a:pt x="21" y="14"/>
                  <a:pt x="20" y="17"/>
                </a:cubicBezTo>
                <a:cubicBezTo>
                  <a:pt x="16" y="28"/>
                  <a:pt x="14" y="39"/>
                  <a:pt x="12" y="50"/>
                </a:cubicBezTo>
                <a:cubicBezTo>
                  <a:pt x="10" y="62"/>
                  <a:pt x="12" y="74"/>
                  <a:pt x="14" y="86"/>
                </a:cubicBezTo>
                <a:cubicBezTo>
                  <a:pt x="14" y="87"/>
                  <a:pt x="14" y="89"/>
                  <a:pt x="13" y="91"/>
                </a:cubicBezTo>
                <a:cubicBezTo>
                  <a:pt x="13" y="93"/>
                  <a:pt x="14" y="94"/>
                  <a:pt x="14" y="96"/>
                </a:cubicBezTo>
                <a:cubicBezTo>
                  <a:pt x="13" y="97"/>
                  <a:pt x="12" y="97"/>
                  <a:pt x="12" y="98"/>
                </a:cubicBezTo>
                <a:close/>
              </a:path>
            </a:pathLst>
          </a:custGeom>
          <a:solidFill>
            <a:srgbClr val="8FB6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272"/>
          <p:cNvSpPr>
            <a:spLocks/>
          </p:cNvSpPr>
          <p:nvPr/>
        </p:nvSpPr>
        <p:spPr bwMode="auto">
          <a:xfrm>
            <a:off x="8878888" y="4521200"/>
            <a:ext cx="71438" cy="90488"/>
          </a:xfrm>
          <a:custGeom>
            <a:avLst/>
            <a:gdLst>
              <a:gd name="T0" fmla="*/ 0 w 26"/>
              <a:gd name="T1" fmla="*/ 21 h 33"/>
              <a:gd name="T2" fmla="*/ 17 w 26"/>
              <a:gd name="T3" fmla="*/ 0 h 33"/>
              <a:gd name="T4" fmla="*/ 21 w 26"/>
              <a:gd name="T5" fmla="*/ 5 h 33"/>
              <a:gd name="T6" fmla="*/ 23 w 26"/>
              <a:gd name="T7" fmla="*/ 8 h 33"/>
              <a:gd name="T8" fmla="*/ 25 w 26"/>
              <a:gd name="T9" fmla="*/ 22 h 33"/>
              <a:gd name="T10" fmla="*/ 23 w 26"/>
              <a:gd name="T11" fmla="*/ 33 h 33"/>
              <a:gd name="T12" fmla="*/ 0 w 26"/>
              <a:gd name="T13" fmla="*/ 2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33">
                <a:moveTo>
                  <a:pt x="0" y="21"/>
                </a:moveTo>
                <a:cubicBezTo>
                  <a:pt x="5" y="14"/>
                  <a:pt x="11" y="7"/>
                  <a:pt x="17" y="0"/>
                </a:cubicBezTo>
                <a:cubicBezTo>
                  <a:pt x="20" y="0"/>
                  <a:pt x="20" y="3"/>
                  <a:pt x="21" y="5"/>
                </a:cubicBezTo>
                <a:cubicBezTo>
                  <a:pt x="22" y="6"/>
                  <a:pt x="22" y="7"/>
                  <a:pt x="23" y="8"/>
                </a:cubicBezTo>
                <a:cubicBezTo>
                  <a:pt x="23" y="13"/>
                  <a:pt x="24" y="17"/>
                  <a:pt x="25" y="22"/>
                </a:cubicBezTo>
                <a:cubicBezTo>
                  <a:pt x="25" y="26"/>
                  <a:pt x="26" y="30"/>
                  <a:pt x="23" y="33"/>
                </a:cubicBezTo>
                <a:cubicBezTo>
                  <a:pt x="15" y="30"/>
                  <a:pt x="6" y="27"/>
                  <a:pt x="0" y="21"/>
                </a:cubicBezTo>
                <a:close/>
              </a:path>
            </a:pathLst>
          </a:custGeom>
          <a:solidFill>
            <a:srgbClr val="B8E1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273"/>
          <p:cNvSpPr>
            <a:spLocks/>
          </p:cNvSpPr>
          <p:nvPr/>
        </p:nvSpPr>
        <p:spPr bwMode="auto">
          <a:xfrm>
            <a:off x="8042275" y="5124450"/>
            <a:ext cx="80963" cy="82550"/>
          </a:xfrm>
          <a:custGeom>
            <a:avLst/>
            <a:gdLst>
              <a:gd name="T0" fmla="*/ 22 w 30"/>
              <a:gd name="T1" fmla="*/ 17 h 30"/>
              <a:gd name="T2" fmla="*/ 9 w 30"/>
              <a:gd name="T3" fmla="*/ 28 h 30"/>
              <a:gd name="T4" fmla="*/ 6 w 30"/>
              <a:gd name="T5" fmla="*/ 30 h 30"/>
              <a:gd name="T6" fmla="*/ 0 w 30"/>
              <a:gd name="T7" fmla="*/ 15 h 30"/>
              <a:gd name="T8" fmla="*/ 12 w 30"/>
              <a:gd name="T9" fmla="*/ 5 h 30"/>
              <a:gd name="T10" fmla="*/ 15 w 30"/>
              <a:gd name="T11" fmla="*/ 1 h 30"/>
              <a:gd name="T12" fmla="*/ 19 w 30"/>
              <a:gd name="T13" fmla="*/ 0 h 30"/>
              <a:gd name="T14" fmla="*/ 29 w 30"/>
              <a:gd name="T15" fmla="*/ 14 h 30"/>
              <a:gd name="T16" fmla="*/ 28 w 30"/>
              <a:gd name="T17" fmla="*/ 19 h 30"/>
              <a:gd name="T18" fmla="*/ 22 w 30"/>
              <a:gd name="T19" fmla="*/ 1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" h="30">
                <a:moveTo>
                  <a:pt x="22" y="17"/>
                </a:moveTo>
                <a:cubicBezTo>
                  <a:pt x="17" y="19"/>
                  <a:pt x="12" y="23"/>
                  <a:pt x="9" y="28"/>
                </a:cubicBezTo>
                <a:cubicBezTo>
                  <a:pt x="8" y="30"/>
                  <a:pt x="7" y="30"/>
                  <a:pt x="6" y="30"/>
                </a:cubicBezTo>
                <a:cubicBezTo>
                  <a:pt x="4" y="25"/>
                  <a:pt x="1" y="20"/>
                  <a:pt x="0" y="15"/>
                </a:cubicBezTo>
                <a:cubicBezTo>
                  <a:pt x="3" y="11"/>
                  <a:pt x="6" y="6"/>
                  <a:pt x="12" y="5"/>
                </a:cubicBezTo>
                <a:cubicBezTo>
                  <a:pt x="14" y="5"/>
                  <a:pt x="15" y="4"/>
                  <a:pt x="15" y="1"/>
                </a:cubicBezTo>
                <a:cubicBezTo>
                  <a:pt x="16" y="0"/>
                  <a:pt x="18" y="0"/>
                  <a:pt x="19" y="0"/>
                </a:cubicBezTo>
                <a:cubicBezTo>
                  <a:pt x="25" y="3"/>
                  <a:pt x="26" y="9"/>
                  <a:pt x="29" y="14"/>
                </a:cubicBezTo>
                <a:cubicBezTo>
                  <a:pt x="30" y="16"/>
                  <a:pt x="29" y="18"/>
                  <a:pt x="28" y="19"/>
                </a:cubicBezTo>
                <a:cubicBezTo>
                  <a:pt x="25" y="20"/>
                  <a:pt x="24" y="17"/>
                  <a:pt x="22" y="17"/>
                </a:cubicBezTo>
                <a:close/>
              </a:path>
            </a:pathLst>
          </a:custGeom>
          <a:solidFill>
            <a:srgbClr val="9974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274"/>
          <p:cNvSpPr>
            <a:spLocks/>
          </p:cNvSpPr>
          <p:nvPr/>
        </p:nvSpPr>
        <p:spPr bwMode="auto">
          <a:xfrm>
            <a:off x="8058150" y="5202238"/>
            <a:ext cx="106363" cy="117475"/>
          </a:xfrm>
          <a:custGeom>
            <a:avLst/>
            <a:gdLst>
              <a:gd name="T0" fmla="*/ 0 w 39"/>
              <a:gd name="T1" fmla="*/ 2 h 43"/>
              <a:gd name="T2" fmla="*/ 3 w 39"/>
              <a:gd name="T3" fmla="*/ 0 h 43"/>
              <a:gd name="T4" fmla="*/ 15 w 39"/>
              <a:gd name="T5" fmla="*/ 11 h 43"/>
              <a:gd name="T6" fmla="*/ 39 w 39"/>
              <a:gd name="T7" fmla="*/ 43 h 43"/>
              <a:gd name="T8" fmla="*/ 0 w 39"/>
              <a:gd name="T9" fmla="*/ 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43">
                <a:moveTo>
                  <a:pt x="0" y="2"/>
                </a:moveTo>
                <a:cubicBezTo>
                  <a:pt x="1" y="1"/>
                  <a:pt x="2" y="1"/>
                  <a:pt x="3" y="0"/>
                </a:cubicBezTo>
                <a:cubicBezTo>
                  <a:pt x="8" y="2"/>
                  <a:pt x="12" y="6"/>
                  <a:pt x="15" y="11"/>
                </a:cubicBezTo>
                <a:cubicBezTo>
                  <a:pt x="23" y="21"/>
                  <a:pt x="31" y="32"/>
                  <a:pt x="39" y="43"/>
                </a:cubicBezTo>
                <a:cubicBezTo>
                  <a:pt x="22" y="33"/>
                  <a:pt x="10" y="19"/>
                  <a:pt x="0" y="2"/>
                </a:cubicBezTo>
                <a:close/>
              </a:path>
            </a:pathLst>
          </a:custGeom>
          <a:solidFill>
            <a:srgbClr val="BAE2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275"/>
          <p:cNvSpPr>
            <a:spLocks/>
          </p:cNvSpPr>
          <p:nvPr/>
        </p:nvSpPr>
        <p:spPr bwMode="auto">
          <a:xfrm>
            <a:off x="9861550" y="5248275"/>
            <a:ext cx="44450" cy="98425"/>
          </a:xfrm>
          <a:custGeom>
            <a:avLst/>
            <a:gdLst>
              <a:gd name="T0" fmla="*/ 8 w 16"/>
              <a:gd name="T1" fmla="*/ 36 h 36"/>
              <a:gd name="T2" fmla="*/ 3 w 16"/>
              <a:gd name="T3" fmla="*/ 28 h 36"/>
              <a:gd name="T4" fmla="*/ 0 w 16"/>
              <a:gd name="T5" fmla="*/ 3 h 36"/>
              <a:gd name="T6" fmla="*/ 2 w 16"/>
              <a:gd name="T7" fmla="*/ 0 h 36"/>
              <a:gd name="T8" fmla="*/ 16 w 16"/>
              <a:gd name="T9" fmla="*/ 32 h 36"/>
              <a:gd name="T10" fmla="*/ 8 w 16"/>
              <a:gd name="T1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36">
                <a:moveTo>
                  <a:pt x="8" y="36"/>
                </a:moveTo>
                <a:cubicBezTo>
                  <a:pt x="5" y="35"/>
                  <a:pt x="4" y="31"/>
                  <a:pt x="3" y="28"/>
                </a:cubicBezTo>
                <a:cubicBezTo>
                  <a:pt x="2" y="19"/>
                  <a:pt x="1" y="11"/>
                  <a:pt x="0" y="3"/>
                </a:cubicBezTo>
                <a:cubicBezTo>
                  <a:pt x="0" y="2"/>
                  <a:pt x="0" y="0"/>
                  <a:pt x="2" y="0"/>
                </a:cubicBezTo>
                <a:cubicBezTo>
                  <a:pt x="7" y="11"/>
                  <a:pt x="10" y="22"/>
                  <a:pt x="16" y="32"/>
                </a:cubicBezTo>
                <a:cubicBezTo>
                  <a:pt x="14" y="35"/>
                  <a:pt x="11" y="35"/>
                  <a:pt x="8" y="36"/>
                </a:cubicBezTo>
                <a:close/>
              </a:path>
            </a:pathLst>
          </a:custGeom>
          <a:solidFill>
            <a:srgbClr val="B9E1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276"/>
          <p:cNvSpPr>
            <a:spLocks/>
          </p:cNvSpPr>
          <p:nvPr/>
        </p:nvSpPr>
        <p:spPr bwMode="auto">
          <a:xfrm>
            <a:off x="8739188" y="4259263"/>
            <a:ext cx="49213" cy="71438"/>
          </a:xfrm>
          <a:custGeom>
            <a:avLst/>
            <a:gdLst>
              <a:gd name="T0" fmla="*/ 2 w 18"/>
              <a:gd name="T1" fmla="*/ 0 h 26"/>
              <a:gd name="T2" fmla="*/ 12 w 18"/>
              <a:gd name="T3" fmla="*/ 8 h 26"/>
              <a:gd name="T4" fmla="*/ 16 w 18"/>
              <a:gd name="T5" fmla="*/ 16 h 26"/>
              <a:gd name="T6" fmla="*/ 17 w 18"/>
              <a:gd name="T7" fmla="*/ 18 h 26"/>
              <a:gd name="T8" fmla="*/ 11 w 18"/>
              <a:gd name="T9" fmla="*/ 26 h 26"/>
              <a:gd name="T10" fmla="*/ 0 w 18"/>
              <a:gd name="T11" fmla="*/ 15 h 26"/>
              <a:gd name="T12" fmla="*/ 2 w 18"/>
              <a:gd name="T1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26">
                <a:moveTo>
                  <a:pt x="2" y="0"/>
                </a:moveTo>
                <a:cubicBezTo>
                  <a:pt x="8" y="0"/>
                  <a:pt x="10" y="4"/>
                  <a:pt x="12" y="8"/>
                </a:cubicBezTo>
                <a:cubicBezTo>
                  <a:pt x="14" y="10"/>
                  <a:pt x="15" y="13"/>
                  <a:pt x="16" y="16"/>
                </a:cubicBezTo>
                <a:cubicBezTo>
                  <a:pt x="17" y="16"/>
                  <a:pt x="18" y="17"/>
                  <a:pt x="17" y="18"/>
                </a:cubicBezTo>
                <a:cubicBezTo>
                  <a:pt x="13" y="19"/>
                  <a:pt x="13" y="23"/>
                  <a:pt x="11" y="26"/>
                </a:cubicBezTo>
                <a:cubicBezTo>
                  <a:pt x="8" y="22"/>
                  <a:pt x="5" y="18"/>
                  <a:pt x="0" y="15"/>
                </a:cubicBezTo>
                <a:cubicBezTo>
                  <a:pt x="0" y="10"/>
                  <a:pt x="1" y="5"/>
                  <a:pt x="2" y="0"/>
                </a:cubicBezTo>
                <a:close/>
              </a:path>
            </a:pathLst>
          </a:custGeom>
          <a:solidFill>
            <a:srgbClr val="844D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277"/>
          <p:cNvSpPr>
            <a:spLocks/>
          </p:cNvSpPr>
          <p:nvPr/>
        </p:nvSpPr>
        <p:spPr bwMode="auto">
          <a:xfrm>
            <a:off x="8216900" y="5273675"/>
            <a:ext cx="33338" cy="82550"/>
          </a:xfrm>
          <a:custGeom>
            <a:avLst/>
            <a:gdLst>
              <a:gd name="T0" fmla="*/ 11 w 12"/>
              <a:gd name="T1" fmla="*/ 4 h 30"/>
              <a:gd name="T2" fmla="*/ 10 w 12"/>
              <a:gd name="T3" fmla="*/ 30 h 30"/>
              <a:gd name="T4" fmla="*/ 4 w 12"/>
              <a:gd name="T5" fmla="*/ 29 h 30"/>
              <a:gd name="T6" fmla="*/ 0 w 12"/>
              <a:gd name="T7" fmla="*/ 14 h 30"/>
              <a:gd name="T8" fmla="*/ 3 w 12"/>
              <a:gd name="T9" fmla="*/ 7 h 30"/>
              <a:gd name="T10" fmla="*/ 11 w 12"/>
              <a:gd name="T11" fmla="*/ 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30">
                <a:moveTo>
                  <a:pt x="11" y="4"/>
                </a:moveTo>
                <a:cubicBezTo>
                  <a:pt x="11" y="13"/>
                  <a:pt x="12" y="21"/>
                  <a:pt x="10" y="30"/>
                </a:cubicBezTo>
                <a:cubicBezTo>
                  <a:pt x="8" y="29"/>
                  <a:pt x="6" y="29"/>
                  <a:pt x="4" y="29"/>
                </a:cubicBezTo>
                <a:cubicBezTo>
                  <a:pt x="2" y="24"/>
                  <a:pt x="3" y="19"/>
                  <a:pt x="0" y="14"/>
                </a:cubicBezTo>
                <a:cubicBezTo>
                  <a:pt x="1" y="12"/>
                  <a:pt x="2" y="10"/>
                  <a:pt x="3" y="7"/>
                </a:cubicBezTo>
                <a:cubicBezTo>
                  <a:pt x="4" y="2"/>
                  <a:pt x="7" y="0"/>
                  <a:pt x="11" y="4"/>
                </a:cubicBezTo>
                <a:close/>
              </a:path>
            </a:pathLst>
          </a:custGeom>
          <a:solidFill>
            <a:srgbClr val="B8E1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278"/>
          <p:cNvSpPr>
            <a:spLocks/>
          </p:cNvSpPr>
          <p:nvPr/>
        </p:nvSpPr>
        <p:spPr bwMode="auto">
          <a:xfrm>
            <a:off x="8928100" y="4481513"/>
            <a:ext cx="30163" cy="134938"/>
          </a:xfrm>
          <a:custGeom>
            <a:avLst/>
            <a:gdLst>
              <a:gd name="T0" fmla="*/ 3 w 11"/>
              <a:gd name="T1" fmla="*/ 22 h 49"/>
              <a:gd name="T2" fmla="*/ 3 w 11"/>
              <a:gd name="T3" fmla="*/ 19 h 49"/>
              <a:gd name="T4" fmla="*/ 0 w 11"/>
              <a:gd name="T5" fmla="*/ 13 h 49"/>
              <a:gd name="T6" fmla="*/ 11 w 11"/>
              <a:gd name="T7" fmla="*/ 0 h 49"/>
              <a:gd name="T8" fmla="*/ 8 w 11"/>
              <a:gd name="T9" fmla="*/ 49 h 49"/>
              <a:gd name="T10" fmla="*/ 6 w 11"/>
              <a:gd name="T11" fmla="*/ 48 h 49"/>
              <a:gd name="T12" fmla="*/ 3 w 11"/>
              <a:gd name="T13" fmla="*/ 22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49">
                <a:moveTo>
                  <a:pt x="3" y="22"/>
                </a:moveTo>
                <a:cubicBezTo>
                  <a:pt x="3" y="21"/>
                  <a:pt x="3" y="20"/>
                  <a:pt x="3" y="19"/>
                </a:cubicBezTo>
                <a:cubicBezTo>
                  <a:pt x="1" y="18"/>
                  <a:pt x="1" y="15"/>
                  <a:pt x="0" y="13"/>
                </a:cubicBezTo>
                <a:cubicBezTo>
                  <a:pt x="2" y="7"/>
                  <a:pt x="5" y="2"/>
                  <a:pt x="11" y="0"/>
                </a:cubicBezTo>
                <a:cubicBezTo>
                  <a:pt x="10" y="16"/>
                  <a:pt x="8" y="32"/>
                  <a:pt x="8" y="49"/>
                </a:cubicBezTo>
                <a:cubicBezTo>
                  <a:pt x="8" y="48"/>
                  <a:pt x="7" y="48"/>
                  <a:pt x="6" y="48"/>
                </a:cubicBezTo>
                <a:cubicBezTo>
                  <a:pt x="8" y="39"/>
                  <a:pt x="5" y="30"/>
                  <a:pt x="3" y="22"/>
                </a:cubicBezTo>
                <a:close/>
              </a:path>
            </a:pathLst>
          </a:custGeom>
          <a:solidFill>
            <a:srgbClr val="B9E1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279"/>
          <p:cNvSpPr>
            <a:spLocks/>
          </p:cNvSpPr>
          <p:nvPr/>
        </p:nvSpPr>
        <p:spPr bwMode="auto">
          <a:xfrm>
            <a:off x="9656763" y="5267325"/>
            <a:ext cx="23813" cy="88900"/>
          </a:xfrm>
          <a:custGeom>
            <a:avLst/>
            <a:gdLst>
              <a:gd name="T0" fmla="*/ 7 w 9"/>
              <a:gd name="T1" fmla="*/ 0 h 32"/>
              <a:gd name="T2" fmla="*/ 7 w 9"/>
              <a:gd name="T3" fmla="*/ 32 h 32"/>
              <a:gd name="T4" fmla="*/ 0 w 9"/>
              <a:gd name="T5" fmla="*/ 29 h 32"/>
              <a:gd name="T6" fmla="*/ 7 w 9"/>
              <a:gd name="T7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32">
                <a:moveTo>
                  <a:pt x="7" y="0"/>
                </a:moveTo>
                <a:cubicBezTo>
                  <a:pt x="9" y="11"/>
                  <a:pt x="7" y="21"/>
                  <a:pt x="7" y="32"/>
                </a:cubicBezTo>
                <a:cubicBezTo>
                  <a:pt x="5" y="31"/>
                  <a:pt x="2" y="31"/>
                  <a:pt x="0" y="29"/>
                </a:cubicBezTo>
                <a:cubicBezTo>
                  <a:pt x="5" y="20"/>
                  <a:pt x="4" y="10"/>
                  <a:pt x="7" y="0"/>
                </a:cubicBezTo>
                <a:close/>
              </a:path>
            </a:pathLst>
          </a:custGeom>
          <a:solidFill>
            <a:srgbClr val="BDE3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280"/>
          <p:cNvSpPr>
            <a:spLocks/>
          </p:cNvSpPr>
          <p:nvPr/>
        </p:nvSpPr>
        <p:spPr bwMode="auto">
          <a:xfrm>
            <a:off x="8201025" y="5314950"/>
            <a:ext cx="26988" cy="34925"/>
          </a:xfrm>
          <a:custGeom>
            <a:avLst/>
            <a:gdLst>
              <a:gd name="T0" fmla="*/ 0 w 10"/>
              <a:gd name="T1" fmla="*/ 9 h 13"/>
              <a:gd name="T2" fmla="*/ 6 w 10"/>
              <a:gd name="T3" fmla="*/ 0 h 13"/>
              <a:gd name="T4" fmla="*/ 8 w 10"/>
              <a:gd name="T5" fmla="*/ 13 h 13"/>
              <a:gd name="T6" fmla="*/ 0 w 10"/>
              <a:gd name="T7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13">
                <a:moveTo>
                  <a:pt x="0" y="9"/>
                </a:moveTo>
                <a:cubicBezTo>
                  <a:pt x="4" y="8"/>
                  <a:pt x="4" y="3"/>
                  <a:pt x="6" y="0"/>
                </a:cubicBezTo>
                <a:cubicBezTo>
                  <a:pt x="10" y="4"/>
                  <a:pt x="10" y="9"/>
                  <a:pt x="8" y="13"/>
                </a:cubicBezTo>
                <a:cubicBezTo>
                  <a:pt x="6" y="12"/>
                  <a:pt x="2" y="12"/>
                  <a:pt x="0" y="9"/>
                </a:cubicBezTo>
                <a:close/>
              </a:path>
            </a:pathLst>
          </a:custGeom>
          <a:solidFill>
            <a:srgbClr val="BDE1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Freeform 281"/>
          <p:cNvSpPr>
            <a:spLocks/>
          </p:cNvSpPr>
          <p:nvPr/>
        </p:nvSpPr>
        <p:spPr bwMode="auto">
          <a:xfrm>
            <a:off x="8934450" y="4541838"/>
            <a:ext cx="19050" cy="71438"/>
          </a:xfrm>
          <a:custGeom>
            <a:avLst/>
            <a:gdLst>
              <a:gd name="T0" fmla="*/ 1 w 7"/>
              <a:gd name="T1" fmla="*/ 0 h 26"/>
              <a:gd name="T2" fmla="*/ 4 w 7"/>
              <a:gd name="T3" fmla="*/ 26 h 26"/>
              <a:gd name="T4" fmla="*/ 3 w 7"/>
              <a:gd name="T5" fmla="*/ 25 h 26"/>
              <a:gd name="T6" fmla="*/ 1 w 7"/>
              <a:gd name="T7" fmla="*/ 3 h 26"/>
              <a:gd name="T8" fmla="*/ 1 w 7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26">
                <a:moveTo>
                  <a:pt x="1" y="0"/>
                </a:moveTo>
                <a:cubicBezTo>
                  <a:pt x="5" y="8"/>
                  <a:pt x="7" y="17"/>
                  <a:pt x="4" y="26"/>
                </a:cubicBezTo>
                <a:cubicBezTo>
                  <a:pt x="4" y="25"/>
                  <a:pt x="3" y="25"/>
                  <a:pt x="3" y="25"/>
                </a:cubicBezTo>
                <a:cubicBezTo>
                  <a:pt x="4" y="18"/>
                  <a:pt x="3" y="10"/>
                  <a:pt x="1" y="3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rgbClr val="879D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Freeform 282"/>
          <p:cNvSpPr>
            <a:spLocks/>
          </p:cNvSpPr>
          <p:nvPr/>
        </p:nvSpPr>
        <p:spPr bwMode="auto">
          <a:xfrm>
            <a:off x="9725025" y="4487863"/>
            <a:ext cx="26988" cy="38100"/>
          </a:xfrm>
          <a:custGeom>
            <a:avLst/>
            <a:gdLst>
              <a:gd name="T0" fmla="*/ 1 w 10"/>
              <a:gd name="T1" fmla="*/ 4 h 14"/>
              <a:gd name="T2" fmla="*/ 5 w 10"/>
              <a:gd name="T3" fmla="*/ 2 h 14"/>
              <a:gd name="T4" fmla="*/ 10 w 10"/>
              <a:gd name="T5" fmla="*/ 8 h 14"/>
              <a:gd name="T6" fmla="*/ 1 w 10"/>
              <a:gd name="T7" fmla="*/ 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14">
                <a:moveTo>
                  <a:pt x="1" y="4"/>
                </a:moveTo>
                <a:cubicBezTo>
                  <a:pt x="0" y="0"/>
                  <a:pt x="4" y="2"/>
                  <a:pt x="5" y="2"/>
                </a:cubicBezTo>
                <a:cubicBezTo>
                  <a:pt x="8" y="3"/>
                  <a:pt x="9" y="6"/>
                  <a:pt x="10" y="8"/>
                </a:cubicBezTo>
                <a:cubicBezTo>
                  <a:pt x="3" y="14"/>
                  <a:pt x="4" y="6"/>
                  <a:pt x="1" y="4"/>
                </a:cubicBezTo>
                <a:close/>
              </a:path>
            </a:pathLst>
          </a:custGeom>
          <a:solidFill>
            <a:srgbClr val="9059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283"/>
          <p:cNvSpPr>
            <a:spLocks/>
          </p:cNvSpPr>
          <p:nvPr/>
        </p:nvSpPr>
        <p:spPr bwMode="auto">
          <a:xfrm>
            <a:off x="8216900" y="5311775"/>
            <a:ext cx="17463" cy="41275"/>
          </a:xfrm>
          <a:custGeom>
            <a:avLst/>
            <a:gdLst>
              <a:gd name="T0" fmla="*/ 2 w 6"/>
              <a:gd name="T1" fmla="*/ 14 h 15"/>
              <a:gd name="T2" fmla="*/ 0 w 6"/>
              <a:gd name="T3" fmla="*/ 1 h 15"/>
              <a:gd name="T4" fmla="*/ 0 w 6"/>
              <a:gd name="T5" fmla="*/ 0 h 15"/>
              <a:gd name="T6" fmla="*/ 4 w 6"/>
              <a:gd name="T7" fmla="*/ 15 h 15"/>
              <a:gd name="T8" fmla="*/ 3 w 6"/>
              <a:gd name="T9" fmla="*/ 15 h 15"/>
              <a:gd name="T10" fmla="*/ 2 w 6"/>
              <a:gd name="T11" fmla="*/ 14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5">
                <a:moveTo>
                  <a:pt x="2" y="14"/>
                </a:moveTo>
                <a:cubicBezTo>
                  <a:pt x="2" y="10"/>
                  <a:pt x="3" y="5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6" y="4"/>
                  <a:pt x="5" y="9"/>
                  <a:pt x="4" y="15"/>
                </a:cubicBezTo>
                <a:cubicBezTo>
                  <a:pt x="4" y="15"/>
                  <a:pt x="3" y="15"/>
                  <a:pt x="3" y="15"/>
                </a:cubicBezTo>
                <a:lnTo>
                  <a:pt x="2" y="14"/>
                </a:lnTo>
                <a:close/>
              </a:path>
            </a:pathLst>
          </a:custGeom>
          <a:solidFill>
            <a:srgbClr val="869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Freeform 284"/>
          <p:cNvSpPr>
            <a:spLocks/>
          </p:cNvSpPr>
          <p:nvPr/>
        </p:nvSpPr>
        <p:spPr bwMode="auto">
          <a:xfrm>
            <a:off x="9658350" y="4814888"/>
            <a:ext cx="236538" cy="346075"/>
          </a:xfrm>
          <a:custGeom>
            <a:avLst/>
            <a:gdLst>
              <a:gd name="T0" fmla="*/ 84 w 86"/>
              <a:gd name="T1" fmla="*/ 126 h 126"/>
              <a:gd name="T2" fmla="*/ 60 w 86"/>
              <a:gd name="T3" fmla="*/ 107 h 126"/>
              <a:gd name="T4" fmla="*/ 50 w 86"/>
              <a:gd name="T5" fmla="*/ 101 h 126"/>
              <a:gd name="T6" fmla="*/ 51 w 86"/>
              <a:gd name="T7" fmla="*/ 80 h 126"/>
              <a:gd name="T8" fmla="*/ 59 w 86"/>
              <a:gd name="T9" fmla="*/ 70 h 126"/>
              <a:gd name="T10" fmla="*/ 69 w 86"/>
              <a:gd name="T11" fmla="*/ 54 h 126"/>
              <a:gd name="T12" fmla="*/ 68 w 86"/>
              <a:gd name="T13" fmla="*/ 48 h 126"/>
              <a:gd name="T14" fmla="*/ 63 w 86"/>
              <a:gd name="T15" fmla="*/ 46 h 126"/>
              <a:gd name="T16" fmla="*/ 57 w 86"/>
              <a:gd name="T17" fmla="*/ 45 h 126"/>
              <a:gd name="T18" fmla="*/ 55 w 86"/>
              <a:gd name="T19" fmla="*/ 37 h 126"/>
              <a:gd name="T20" fmla="*/ 47 w 86"/>
              <a:gd name="T21" fmla="*/ 32 h 126"/>
              <a:gd name="T22" fmla="*/ 44 w 86"/>
              <a:gd name="T23" fmla="*/ 30 h 126"/>
              <a:gd name="T24" fmla="*/ 20 w 86"/>
              <a:gd name="T25" fmla="*/ 27 h 126"/>
              <a:gd name="T26" fmla="*/ 10 w 86"/>
              <a:gd name="T27" fmla="*/ 48 h 126"/>
              <a:gd name="T28" fmla="*/ 16 w 86"/>
              <a:gd name="T29" fmla="*/ 47 h 126"/>
              <a:gd name="T30" fmla="*/ 22 w 86"/>
              <a:gd name="T31" fmla="*/ 51 h 126"/>
              <a:gd name="T32" fmla="*/ 19 w 86"/>
              <a:gd name="T33" fmla="*/ 56 h 126"/>
              <a:gd name="T34" fmla="*/ 16 w 86"/>
              <a:gd name="T35" fmla="*/ 50 h 126"/>
              <a:gd name="T36" fmla="*/ 10 w 86"/>
              <a:gd name="T37" fmla="*/ 57 h 126"/>
              <a:gd name="T38" fmla="*/ 26 w 86"/>
              <a:gd name="T39" fmla="*/ 86 h 126"/>
              <a:gd name="T40" fmla="*/ 26 w 86"/>
              <a:gd name="T41" fmla="*/ 104 h 126"/>
              <a:gd name="T42" fmla="*/ 9 w 86"/>
              <a:gd name="T43" fmla="*/ 114 h 126"/>
              <a:gd name="T44" fmla="*/ 0 w 86"/>
              <a:gd name="T45" fmla="*/ 121 h 126"/>
              <a:gd name="T46" fmla="*/ 1 w 86"/>
              <a:gd name="T47" fmla="*/ 87 h 126"/>
              <a:gd name="T48" fmla="*/ 1 w 86"/>
              <a:gd name="T49" fmla="*/ 36 h 126"/>
              <a:gd name="T50" fmla="*/ 41 w 86"/>
              <a:gd name="T51" fmla="*/ 3 h 126"/>
              <a:gd name="T52" fmla="*/ 71 w 86"/>
              <a:gd name="T53" fmla="*/ 21 h 126"/>
              <a:gd name="T54" fmla="*/ 75 w 86"/>
              <a:gd name="T55" fmla="*/ 30 h 126"/>
              <a:gd name="T56" fmla="*/ 69 w 86"/>
              <a:gd name="T57" fmla="*/ 36 h 126"/>
              <a:gd name="T58" fmla="*/ 66 w 86"/>
              <a:gd name="T59" fmla="*/ 40 h 126"/>
              <a:gd name="T60" fmla="*/ 78 w 86"/>
              <a:gd name="T61" fmla="*/ 39 h 126"/>
              <a:gd name="T62" fmla="*/ 84 w 86"/>
              <a:gd name="T63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6" h="126">
                <a:moveTo>
                  <a:pt x="84" y="126"/>
                </a:moveTo>
                <a:cubicBezTo>
                  <a:pt x="79" y="115"/>
                  <a:pt x="70" y="111"/>
                  <a:pt x="60" y="107"/>
                </a:cubicBezTo>
                <a:cubicBezTo>
                  <a:pt x="57" y="106"/>
                  <a:pt x="53" y="104"/>
                  <a:pt x="50" y="101"/>
                </a:cubicBezTo>
                <a:cubicBezTo>
                  <a:pt x="43" y="94"/>
                  <a:pt x="44" y="86"/>
                  <a:pt x="51" y="80"/>
                </a:cubicBezTo>
                <a:cubicBezTo>
                  <a:pt x="55" y="77"/>
                  <a:pt x="58" y="74"/>
                  <a:pt x="59" y="70"/>
                </a:cubicBezTo>
                <a:cubicBezTo>
                  <a:pt x="62" y="64"/>
                  <a:pt x="68" y="61"/>
                  <a:pt x="69" y="54"/>
                </a:cubicBezTo>
                <a:cubicBezTo>
                  <a:pt x="69" y="52"/>
                  <a:pt x="69" y="50"/>
                  <a:pt x="68" y="48"/>
                </a:cubicBezTo>
                <a:cubicBezTo>
                  <a:pt x="67" y="45"/>
                  <a:pt x="65" y="44"/>
                  <a:pt x="63" y="46"/>
                </a:cubicBezTo>
                <a:cubicBezTo>
                  <a:pt x="59" y="51"/>
                  <a:pt x="58" y="48"/>
                  <a:pt x="57" y="45"/>
                </a:cubicBezTo>
                <a:cubicBezTo>
                  <a:pt x="56" y="42"/>
                  <a:pt x="56" y="39"/>
                  <a:pt x="55" y="37"/>
                </a:cubicBezTo>
                <a:cubicBezTo>
                  <a:pt x="53" y="34"/>
                  <a:pt x="52" y="31"/>
                  <a:pt x="47" y="32"/>
                </a:cubicBezTo>
                <a:cubicBezTo>
                  <a:pt x="46" y="32"/>
                  <a:pt x="45" y="31"/>
                  <a:pt x="44" y="30"/>
                </a:cubicBezTo>
                <a:cubicBezTo>
                  <a:pt x="37" y="23"/>
                  <a:pt x="29" y="23"/>
                  <a:pt x="20" y="27"/>
                </a:cubicBezTo>
                <a:cubicBezTo>
                  <a:pt x="11" y="31"/>
                  <a:pt x="11" y="39"/>
                  <a:pt x="10" y="48"/>
                </a:cubicBezTo>
                <a:cubicBezTo>
                  <a:pt x="12" y="48"/>
                  <a:pt x="14" y="48"/>
                  <a:pt x="16" y="47"/>
                </a:cubicBezTo>
                <a:cubicBezTo>
                  <a:pt x="19" y="47"/>
                  <a:pt x="22" y="47"/>
                  <a:pt x="22" y="51"/>
                </a:cubicBezTo>
                <a:cubicBezTo>
                  <a:pt x="23" y="53"/>
                  <a:pt x="22" y="56"/>
                  <a:pt x="19" y="56"/>
                </a:cubicBezTo>
                <a:cubicBezTo>
                  <a:pt x="15" y="56"/>
                  <a:pt x="15" y="53"/>
                  <a:pt x="16" y="50"/>
                </a:cubicBezTo>
                <a:cubicBezTo>
                  <a:pt x="10" y="50"/>
                  <a:pt x="10" y="53"/>
                  <a:pt x="10" y="57"/>
                </a:cubicBezTo>
                <a:cubicBezTo>
                  <a:pt x="10" y="70"/>
                  <a:pt x="16" y="79"/>
                  <a:pt x="26" y="86"/>
                </a:cubicBezTo>
                <a:cubicBezTo>
                  <a:pt x="34" y="91"/>
                  <a:pt x="34" y="99"/>
                  <a:pt x="26" y="104"/>
                </a:cubicBezTo>
                <a:cubicBezTo>
                  <a:pt x="20" y="108"/>
                  <a:pt x="14" y="111"/>
                  <a:pt x="9" y="114"/>
                </a:cubicBezTo>
                <a:cubicBezTo>
                  <a:pt x="6" y="116"/>
                  <a:pt x="3" y="119"/>
                  <a:pt x="0" y="121"/>
                </a:cubicBezTo>
                <a:cubicBezTo>
                  <a:pt x="1" y="110"/>
                  <a:pt x="1" y="98"/>
                  <a:pt x="1" y="87"/>
                </a:cubicBezTo>
                <a:cubicBezTo>
                  <a:pt x="3" y="70"/>
                  <a:pt x="0" y="53"/>
                  <a:pt x="1" y="36"/>
                </a:cubicBezTo>
                <a:cubicBezTo>
                  <a:pt x="3" y="15"/>
                  <a:pt x="20" y="0"/>
                  <a:pt x="41" y="3"/>
                </a:cubicBezTo>
                <a:cubicBezTo>
                  <a:pt x="53" y="4"/>
                  <a:pt x="61" y="14"/>
                  <a:pt x="71" y="21"/>
                </a:cubicBezTo>
                <a:cubicBezTo>
                  <a:pt x="73" y="23"/>
                  <a:pt x="74" y="27"/>
                  <a:pt x="75" y="30"/>
                </a:cubicBezTo>
                <a:cubicBezTo>
                  <a:pt x="75" y="34"/>
                  <a:pt x="73" y="35"/>
                  <a:pt x="69" y="36"/>
                </a:cubicBezTo>
                <a:cubicBezTo>
                  <a:pt x="68" y="36"/>
                  <a:pt x="65" y="36"/>
                  <a:pt x="66" y="40"/>
                </a:cubicBezTo>
                <a:cubicBezTo>
                  <a:pt x="70" y="38"/>
                  <a:pt x="74" y="34"/>
                  <a:pt x="78" y="39"/>
                </a:cubicBezTo>
                <a:cubicBezTo>
                  <a:pt x="84" y="67"/>
                  <a:pt x="86" y="97"/>
                  <a:pt x="84" y="126"/>
                </a:cubicBezTo>
                <a:close/>
              </a:path>
            </a:pathLst>
          </a:custGeom>
          <a:solidFill>
            <a:srgbClr val="9873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285"/>
          <p:cNvSpPr>
            <a:spLocks/>
          </p:cNvSpPr>
          <p:nvPr/>
        </p:nvSpPr>
        <p:spPr bwMode="auto">
          <a:xfrm>
            <a:off x="9829800" y="4897438"/>
            <a:ext cx="50800" cy="34925"/>
          </a:xfrm>
          <a:custGeom>
            <a:avLst/>
            <a:gdLst>
              <a:gd name="T0" fmla="*/ 16 w 19"/>
              <a:gd name="T1" fmla="*/ 9 h 13"/>
              <a:gd name="T2" fmla="*/ 4 w 19"/>
              <a:gd name="T3" fmla="*/ 13 h 13"/>
              <a:gd name="T4" fmla="*/ 7 w 19"/>
              <a:gd name="T5" fmla="*/ 5 h 13"/>
              <a:gd name="T6" fmla="*/ 13 w 19"/>
              <a:gd name="T7" fmla="*/ 0 h 13"/>
              <a:gd name="T8" fmla="*/ 16 w 19"/>
              <a:gd name="T9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3">
                <a:moveTo>
                  <a:pt x="16" y="9"/>
                </a:moveTo>
                <a:cubicBezTo>
                  <a:pt x="11" y="6"/>
                  <a:pt x="7" y="9"/>
                  <a:pt x="4" y="13"/>
                </a:cubicBezTo>
                <a:cubicBezTo>
                  <a:pt x="0" y="6"/>
                  <a:pt x="0" y="6"/>
                  <a:pt x="7" y="5"/>
                </a:cubicBezTo>
                <a:cubicBezTo>
                  <a:pt x="10" y="4"/>
                  <a:pt x="12" y="2"/>
                  <a:pt x="13" y="0"/>
                </a:cubicBezTo>
                <a:cubicBezTo>
                  <a:pt x="19" y="1"/>
                  <a:pt x="16" y="5"/>
                  <a:pt x="16" y="9"/>
                </a:cubicBezTo>
                <a:close/>
              </a:path>
            </a:pathLst>
          </a:custGeom>
          <a:solidFill>
            <a:srgbClr val="EDBC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286"/>
          <p:cNvSpPr>
            <a:spLocks/>
          </p:cNvSpPr>
          <p:nvPr/>
        </p:nvSpPr>
        <p:spPr bwMode="auto">
          <a:xfrm>
            <a:off x="9680575" y="4141788"/>
            <a:ext cx="244475" cy="450850"/>
          </a:xfrm>
          <a:custGeom>
            <a:avLst/>
            <a:gdLst>
              <a:gd name="T0" fmla="*/ 14 w 89"/>
              <a:gd name="T1" fmla="*/ 112 h 164"/>
              <a:gd name="T2" fmla="*/ 12 w 89"/>
              <a:gd name="T3" fmla="*/ 110 h 164"/>
              <a:gd name="T4" fmla="*/ 9 w 89"/>
              <a:gd name="T5" fmla="*/ 97 h 164"/>
              <a:gd name="T6" fmla="*/ 17 w 89"/>
              <a:gd name="T7" fmla="*/ 86 h 164"/>
              <a:gd name="T8" fmla="*/ 16 w 89"/>
              <a:gd name="T9" fmla="*/ 66 h 164"/>
              <a:gd name="T10" fmla="*/ 1 w 89"/>
              <a:gd name="T11" fmla="*/ 38 h 164"/>
              <a:gd name="T12" fmla="*/ 3 w 89"/>
              <a:gd name="T13" fmla="*/ 18 h 164"/>
              <a:gd name="T14" fmla="*/ 34 w 89"/>
              <a:gd name="T15" fmla="*/ 10 h 164"/>
              <a:gd name="T16" fmla="*/ 37 w 89"/>
              <a:gd name="T17" fmla="*/ 13 h 164"/>
              <a:gd name="T18" fmla="*/ 48 w 89"/>
              <a:gd name="T19" fmla="*/ 25 h 164"/>
              <a:gd name="T20" fmla="*/ 54 w 89"/>
              <a:gd name="T21" fmla="*/ 28 h 164"/>
              <a:gd name="T22" fmla="*/ 59 w 89"/>
              <a:gd name="T23" fmla="*/ 29 h 164"/>
              <a:gd name="T24" fmla="*/ 56 w 89"/>
              <a:gd name="T25" fmla="*/ 43 h 164"/>
              <a:gd name="T26" fmla="*/ 37 w 89"/>
              <a:gd name="T27" fmla="*/ 65 h 164"/>
              <a:gd name="T28" fmla="*/ 42 w 89"/>
              <a:gd name="T29" fmla="*/ 86 h 164"/>
              <a:gd name="T30" fmla="*/ 55 w 89"/>
              <a:gd name="T31" fmla="*/ 92 h 164"/>
              <a:gd name="T32" fmla="*/ 74 w 89"/>
              <a:gd name="T33" fmla="*/ 116 h 164"/>
              <a:gd name="T34" fmla="*/ 89 w 89"/>
              <a:gd name="T35" fmla="*/ 164 h 164"/>
              <a:gd name="T36" fmla="*/ 65 w 89"/>
              <a:gd name="T37" fmla="*/ 149 h 164"/>
              <a:gd name="T38" fmla="*/ 61 w 89"/>
              <a:gd name="T39" fmla="*/ 125 h 164"/>
              <a:gd name="T40" fmla="*/ 54 w 89"/>
              <a:gd name="T41" fmla="*/ 116 h 164"/>
              <a:gd name="T42" fmla="*/ 14 w 89"/>
              <a:gd name="T43" fmla="*/ 112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9" h="164">
                <a:moveTo>
                  <a:pt x="14" y="112"/>
                </a:moveTo>
                <a:cubicBezTo>
                  <a:pt x="13" y="111"/>
                  <a:pt x="13" y="111"/>
                  <a:pt x="12" y="110"/>
                </a:cubicBezTo>
                <a:cubicBezTo>
                  <a:pt x="7" y="106"/>
                  <a:pt x="7" y="102"/>
                  <a:pt x="9" y="97"/>
                </a:cubicBezTo>
                <a:cubicBezTo>
                  <a:pt x="11" y="93"/>
                  <a:pt x="14" y="90"/>
                  <a:pt x="17" y="86"/>
                </a:cubicBezTo>
                <a:cubicBezTo>
                  <a:pt x="23" y="81"/>
                  <a:pt x="22" y="71"/>
                  <a:pt x="16" y="66"/>
                </a:cubicBezTo>
                <a:cubicBezTo>
                  <a:pt x="6" y="59"/>
                  <a:pt x="0" y="50"/>
                  <a:pt x="1" y="38"/>
                </a:cubicBezTo>
                <a:cubicBezTo>
                  <a:pt x="1" y="31"/>
                  <a:pt x="1" y="25"/>
                  <a:pt x="3" y="18"/>
                </a:cubicBezTo>
                <a:cubicBezTo>
                  <a:pt x="7" y="5"/>
                  <a:pt x="25" y="0"/>
                  <a:pt x="34" y="10"/>
                </a:cubicBezTo>
                <a:cubicBezTo>
                  <a:pt x="35" y="11"/>
                  <a:pt x="36" y="13"/>
                  <a:pt x="37" y="13"/>
                </a:cubicBezTo>
                <a:cubicBezTo>
                  <a:pt x="46" y="12"/>
                  <a:pt x="47" y="19"/>
                  <a:pt x="48" y="25"/>
                </a:cubicBezTo>
                <a:cubicBezTo>
                  <a:pt x="49" y="29"/>
                  <a:pt x="50" y="32"/>
                  <a:pt x="54" y="28"/>
                </a:cubicBezTo>
                <a:cubicBezTo>
                  <a:pt x="56" y="25"/>
                  <a:pt x="58" y="26"/>
                  <a:pt x="59" y="29"/>
                </a:cubicBezTo>
                <a:cubicBezTo>
                  <a:pt x="61" y="34"/>
                  <a:pt x="60" y="39"/>
                  <a:pt x="56" y="43"/>
                </a:cubicBezTo>
                <a:cubicBezTo>
                  <a:pt x="50" y="50"/>
                  <a:pt x="46" y="60"/>
                  <a:pt x="37" y="65"/>
                </a:cubicBezTo>
                <a:cubicBezTo>
                  <a:pt x="32" y="67"/>
                  <a:pt x="36" y="83"/>
                  <a:pt x="42" y="86"/>
                </a:cubicBezTo>
                <a:cubicBezTo>
                  <a:pt x="46" y="88"/>
                  <a:pt x="50" y="90"/>
                  <a:pt x="55" y="92"/>
                </a:cubicBezTo>
                <a:cubicBezTo>
                  <a:pt x="65" y="97"/>
                  <a:pt x="70" y="106"/>
                  <a:pt x="74" y="116"/>
                </a:cubicBezTo>
                <a:cubicBezTo>
                  <a:pt x="79" y="132"/>
                  <a:pt x="85" y="148"/>
                  <a:pt x="89" y="164"/>
                </a:cubicBezTo>
                <a:cubicBezTo>
                  <a:pt x="81" y="159"/>
                  <a:pt x="74" y="153"/>
                  <a:pt x="65" y="149"/>
                </a:cubicBezTo>
                <a:cubicBezTo>
                  <a:pt x="64" y="141"/>
                  <a:pt x="62" y="133"/>
                  <a:pt x="61" y="125"/>
                </a:cubicBezTo>
                <a:cubicBezTo>
                  <a:pt x="61" y="121"/>
                  <a:pt x="58" y="117"/>
                  <a:pt x="54" y="116"/>
                </a:cubicBezTo>
                <a:cubicBezTo>
                  <a:pt x="41" y="110"/>
                  <a:pt x="28" y="109"/>
                  <a:pt x="14" y="112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287"/>
          <p:cNvSpPr>
            <a:spLocks/>
          </p:cNvSpPr>
          <p:nvPr/>
        </p:nvSpPr>
        <p:spPr bwMode="auto">
          <a:xfrm>
            <a:off x="8915400" y="3438525"/>
            <a:ext cx="252413" cy="488950"/>
          </a:xfrm>
          <a:custGeom>
            <a:avLst/>
            <a:gdLst>
              <a:gd name="T0" fmla="*/ 75 w 92"/>
              <a:gd name="T1" fmla="*/ 112 h 178"/>
              <a:gd name="T2" fmla="*/ 53 w 92"/>
              <a:gd name="T3" fmla="*/ 155 h 178"/>
              <a:gd name="T4" fmla="*/ 39 w 92"/>
              <a:gd name="T5" fmla="*/ 171 h 178"/>
              <a:gd name="T6" fmla="*/ 21 w 92"/>
              <a:gd name="T7" fmla="*/ 169 h 178"/>
              <a:gd name="T8" fmla="*/ 15 w 92"/>
              <a:gd name="T9" fmla="*/ 156 h 178"/>
              <a:gd name="T10" fmla="*/ 11 w 92"/>
              <a:gd name="T11" fmla="*/ 148 h 178"/>
              <a:gd name="T12" fmla="*/ 1 w 92"/>
              <a:gd name="T13" fmla="*/ 117 h 178"/>
              <a:gd name="T14" fmla="*/ 2 w 92"/>
              <a:gd name="T15" fmla="*/ 104 h 178"/>
              <a:gd name="T16" fmla="*/ 7 w 92"/>
              <a:gd name="T17" fmla="*/ 97 h 178"/>
              <a:gd name="T18" fmla="*/ 20 w 92"/>
              <a:gd name="T19" fmla="*/ 88 h 178"/>
              <a:gd name="T20" fmla="*/ 28 w 92"/>
              <a:gd name="T21" fmla="*/ 82 h 178"/>
              <a:gd name="T22" fmla="*/ 29 w 92"/>
              <a:gd name="T23" fmla="*/ 67 h 178"/>
              <a:gd name="T24" fmla="*/ 14 w 92"/>
              <a:gd name="T25" fmla="*/ 16 h 178"/>
              <a:gd name="T26" fmla="*/ 44 w 92"/>
              <a:gd name="T27" fmla="*/ 6 h 178"/>
              <a:gd name="T28" fmla="*/ 53 w 92"/>
              <a:gd name="T29" fmla="*/ 10 h 178"/>
              <a:gd name="T30" fmla="*/ 62 w 92"/>
              <a:gd name="T31" fmla="*/ 20 h 178"/>
              <a:gd name="T32" fmla="*/ 67 w 92"/>
              <a:gd name="T33" fmla="*/ 23 h 178"/>
              <a:gd name="T34" fmla="*/ 74 w 92"/>
              <a:gd name="T35" fmla="*/ 28 h 178"/>
              <a:gd name="T36" fmla="*/ 72 w 92"/>
              <a:gd name="T37" fmla="*/ 39 h 178"/>
              <a:gd name="T38" fmla="*/ 55 w 92"/>
              <a:gd name="T39" fmla="*/ 64 h 178"/>
              <a:gd name="T40" fmla="*/ 53 w 92"/>
              <a:gd name="T41" fmla="*/ 79 h 178"/>
              <a:gd name="T42" fmla="*/ 58 w 92"/>
              <a:gd name="T43" fmla="*/ 84 h 178"/>
              <a:gd name="T44" fmla="*/ 66 w 92"/>
              <a:gd name="T45" fmla="*/ 96 h 178"/>
              <a:gd name="T46" fmla="*/ 72 w 92"/>
              <a:gd name="T47" fmla="*/ 84 h 178"/>
              <a:gd name="T48" fmla="*/ 79 w 92"/>
              <a:gd name="T49" fmla="*/ 83 h 178"/>
              <a:gd name="T50" fmla="*/ 85 w 92"/>
              <a:gd name="T51" fmla="*/ 78 h 178"/>
              <a:gd name="T52" fmla="*/ 90 w 92"/>
              <a:gd name="T53" fmla="*/ 85 h 178"/>
              <a:gd name="T54" fmla="*/ 88 w 92"/>
              <a:gd name="T55" fmla="*/ 97 h 178"/>
              <a:gd name="T56" fmla="*/ 75 w 92"/>
              <a:gd name="T57" fmla="*/ 11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2" h="178">
                <a:moveTo>
                  <a:pt x="75" y="112"/>
                </a:moveTo>
                <a:cubicBezTo>
                  <a:pt x="69" y="127"/>
                  <a:pt x="62" y="142"/>
                  <a:pt x="53" y="155"/>
                </a:cubicBezTo>
                <a:cubicBezTo>
                  <a:pt x="49" y="161"/>
                  <a:pt x="45" y="167"/>
                  <a:pt x="39" y="171"/>
                </a:cubicBezTo>
                <a:cubicBezTo>
                  <a:pt x="29" y="178"/>
                  <a:pt x="29" y="178"/>
                  <a:pt x="21" y="169"/>
                </a:cubicBezTo>
                <a:cubicBezTo>
                  <a:pt x="18" y="165"/>
                  <a:pt x="17" y="160"/>
                  <a:pt x="15" y="156"/>
                </a:cubicBezTo>
                <a:cubicBezTo>
                  <a:pt x="13" y="153"/>
                  <a:pt x="11" y="151"/>
                  <a:pt x="11" y="148"/>
                </a:cubicBezTo>
                <a:cubicBezTo>
                  <a:pt x="5" y="139"/>
                  <a:pt x="2" y="128"/>
                  <a:pt x="1" y="117"/>
                </a:cubicBezTo>
                <a:cubicBezTo>
                  <a:pt x="1" y="113"/>
                  <a:pt x="0" y="109"/>
                  <a:pt x="2" y="104"/>
                </a:cubicBezTo>
                <a:cubicBezTo>
                  <a:pt x="0" y="100"/>
                  <a:pt x="4" y="99"/>
                  <a:pt x="7" y="97"/>
                </a:cubicBezTo>
                <a:cubicBezTo>
                  <a:pt x="11" y="94"/>
                  <a:pt x="16" y="91"/>
                  <a:pt x="20" y="88"/>
                </a:cubicBezTo>
                <a:cubicBezTo>
                  <a:pt x="22" y="84"/>
                  <a:pt x="25" y="84"/>
                  <a:pt x="28" y="82"/>
                </a:cubicBezTo>
                <a:cubicBezTo>
                  <a:pt x="35" y="78"/>
                  <a:pt x="36" y="71"/>
                  <a:pt x="29" y="67"/>
                </a:cubicBezTo>
                <a:cubicBezTo>
                  <a:pt x="11" y="55"/>
                  <a:pt x="10" y="33"/>
                  <a:pt x="14" y="16"/>
                </a:cubicBezTo>
                <a:cubicBezTo>
                  <a:pt x="18" y="5"/>
                  <a:pt x="34" y="0"/>
                  <a:pt x="44" y="6"/>
                </a:cubicBezTo>
                <a:cubicBezTo>
                  <a:pt x="47" y="8"/>
                  <a:pt x="50" y="10"/>
                  <a:pt x="53" y="10"/>
                </a:cubicBezTo>
                <a:cubicBezTo>
                  <a:pt x="58" y="11"/>
                  <a:pt x="60" y="15"/>
                  <a:pt x="62" y="20"/>
                </a:cubicBezTo>
                <a:cubicBezTo>
                  <a:pt x="63" y="23"/>
                  <a:pt x="64" y="24"/>
                  <a:pt x="67" y="23"/>
                </a:cubicBezTo>
                <a:cubicBezTo>
                  <a:pt x="71" y="21"/>
                  <a:pt x="73" y="24"/>
                  <a:pt x="74" y="28"/>
                </a:cubicBezTo>
                <a:cubicBezTo>
                  <a:pt x="75" y="32"/>
                  <a:pt x="75" y="36"/>
                  <a:pt x="72" y="39"/>
                </a:cubicBezTo>
                <a:cubicBezTo>
                  <a:pt x="67" y="48"/>
                  <a:pt x="64" y="58"/>
                  <a:pt x="55" y="64"/>
                </a:cubicBezTo>
                <a:cubicBezTo>
                  <a:pt x="50" y="67"/>
                  <a:pt x="50" y="73"/>
                  <a:pt x="53" y="79"/>
                </a:cubicBezTo>
                <a:cubicBezTo>
                  <a:pt x="55" y="81"/>
                  <a:pt x="56" y="82"/>
                  <a:pt x="58" y="84"/>
                </a:cubicBezTo>
                <a:cubicBezTo>
                  <a:pt x="61" y="88"/>
                  <a:pt x="63" y="92"/>
                  <a:pt x="66" y="96"/>
                </a:cubicBezTo>
                <a:cubicBezTo>
                  <a:pt x="69" y="93"/>
                  <a:pt x="67" y="87"/>
                  <a:pt x="72" y="84"/>
                </a:cubicBezTo>
                <a:cubicBezTo>
                  <a:pt x="74" y="87"/>
                  <a:pt x="77" y="88"/>
                  <a:pt x="79" y="83"/>
                </a:cubicBezTo>
                <a:cubicBezTo>
                  <a:pt x="80" y="81"/>
                  <a:pt x="81" y="78"/>
                  <a:pt x="85" y="78"/>
                </a:cubicBezTo>
                <a:cubicBezTo>
                  <a:pt x="88" y="79"/>
                  <a:pt x="89" y="82"/>
                  <a:pt x="90" y="85"/>
                </a:cubicBezTo>
                <a:cubicBezTo>
                  <a:pt x="92" y="89"/>
                  <a:pt x="90" y="93"/>
                  <a:pt x="88" y="97"/>
                </a:cubicBezTo>
                <a:cubicBezTo>
                  <a:pt x="85" y="103"/>
                  <a:pt x="80" y="108"/>
                  <a:pt x="75" y="112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Freeform 288"/>
          <p:cNvSpPr>
            <a:spLocks/>
          </p:cNvSpPr>
          <p:nvPr/>
        </p:nvSpPr>
        <p:spPr bwMode="auto">
          <a:xfrm>
            <a:off x="8924925" y="3386138"/>
            <a:ext cx="265113" cy="293688"/>
          </a:xfrm>
          <a:custGeom>
            <a:avLst/>
            <a:gdLst>
              <a:gd name="T0" fmla="*/ 53 w 96"/>
              <a:gd name="T1" fmla="*/ 104 h 107"/>
              <a:gd name="T2" fmla="*/ 46 w 96"/>
              <a:gd name="T3" fmla="*/ 94 h 107"/>
              <a:gd name="T4" fmla="*/ 51 w 96"/>
              <a:gd name="T5" fmla="*/ 80 h 107"/>
              <a:gd name="T6" fmla="*/ 62 w 96"/>
              <a:gd name="T7" fmla="*/ 65 h 107"/>
              <a:gd name="T8" fmla="*/ 69 w 96"/>
              <a:gd name="T9" fmla="*/ 51 h 107"/>
              <a:gd name="T10" fmla="*/ 61 w 96"/>
              <a:gd name="T11" fmla="*/ 46 h 107"/>
              <a:gd name="T12" fmla="*/ 57 w 96"/>
              <a:gd name="T13" fmla="*/ 44 h 107"/>
              <a:gd name="T14" fmla="*/ 54 w 96"/>
              <a:gd name="T15" fmla="*/ 36 h 107"/>
              <a:gd name="T16" fmla="*/ 53 w 96"/>
              <a:gd name="T17" fmla="*/ 33 h 107"/>
              <a:gd name="T18" fmla="*/ 24 w 96"/>
              <a:gd name="T19" fmla="*/ 25 h 107"/>
              <a:gd name="T20" fmla="*/ 10 w 96"/>
              <a:gd name="T21" fmla="*/ 45 h 107"/>
              <a:gd name="T22" fmla="*/ 29 w 96"/>
              <a:gd name="T23" fmla="*/ 86 h 107"/>
              <a:gd name="T24" fmla="*/ 29 w 96"/>
              <a:gd name="T25" fmla="*/ 100 h 107"/>
              <a:gd name="T26" fmla="*/ 16 w 96"/>
              <a:gd name="T27" fmla="*/ 107 h 107"/>
              <a:gd name="T28" fmla="*/ 6 w 96"/>
              <a:gd name="T29" fmla="*/ 90 h 107"/>
              <a:gd name="T30" fmla="*/ 0 w 96"/>
              <a:gd name="T31" fmla="*/ 38 h 107"/>
              <a:gd name="T32" fmla="*/ 31 w 96"/>
              <a:gd name="T33" fmla="*/ 2 h 107"/>
              <a:gd name="T34" fmla="*/ 53 w 96"/>
              <a:gd name="T35" fmla="*/ 9 h 107"/>
              <a:gd name="T36" fmla="*/ 56 w 96"/>
              <a:gd name="T37" fmla="*/ 11 h 107"/>
              <a:gd name="T38" fmla="*/ 76 w 96"/>
              <a:gd name="T39" fmla="*/ 29 h 107"/>
              <a:gd name="T40" fmla="*/ 78 w 96"/>
              <a:gd name="T41" fmla="*/ 48 h 107"/>
              <a:gd name="T42" fmla="*/ 90 w 96"/>
              <a:gd name="T43" fmla="*/ 81 h 107"/>
              <a:gd name="T44" fmla="*/ 96 w 96"/>
              <a:gd name="T45" fmla="*/ 91 h 107"/>
              <a:gd name="T46" fmla="*/ 76 w 96"/>
              <a:gd name="T47" fmla="*/ 86 h 107"/>
              <a:gd name="T48" fmla="*/ 70 w 96"/>
              <a:gd name="T49" fmla="*/ 87 h 107"/>
              <a:gd name="T50" fmla="*/ 62 w 96"/>
              <a:gd name="T51" fmla="*/ 93 h 107"/>
              <a:gd name="T52" fmla="*/ 57 w 96"/>
              <a:gd name="T53" fmla="*/ 98 h 107"/>
              <a:gd name="T54" fmla="*/ 53 w 96"/>
              <a:gd name="T55" fmla="*/ 104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6" h="107">
                <a:moveTo>
                  <a:pt x="53" y="104"/>
                </a:moveTo>
                <a:cubicBezTo>
                  <a:pt x="50" y="102"/>
                  <a:pt x="47" y="98"/>
                  <a:pt x="46" y="94"/>
                </a:cubicBezTo>
                <a:cubicBezTo>
                  <a:pt x="45" y="88"/>
                  <a:pt x="45" y="84"/>
                  <a:pt x="51" y="80"/>
                </a:cubicBezTo>
                <a:cubicBezTo>
                  <a:pt x="56" y="77"/>
                  <a:pt x="60" y="71"/>
                  <a:pt x="62" y="65"/>
                </a:cubicBezTo>
                <a:cubicBezTo>
                  <a:pt x="64" y="60"/>
                  <a:pt x="69" y="57"/>
                  <a:pt x="69" y="51"/>
                </a:cubicBezTo>
                <a:cubicBezTo>
                  <a:pt x="69" y="44"/>
                  <a:pt x="68" y="43"/>
                  <a:pt x="61" y="46"/>
                </a:cubicBezTo>
                <a:cubicBezTo>
                  <a:pt x="59" y="47"/>
                  <a:pt x="58" y="45"/>
                  <a:pt x="57" y="44"/>
                </a:cubicBezTo>
                <a:cubicBezTo>
                  <a:pt x="56" y="41"/>
                  <a:pt x="55" y="38"/>
                  <a:pt x="54" y="36"/>
                </a:cubicBezTo>
                <a:cubicBezTo>
                  <a:pt x="54" y="35"/>
                  <a:pt x="53" y="34"/>
                  <a:pt x="53" y="33"/>
                </a:cubicBezTo>
                <a:cubicBezTo>
                  <a:pt x="43" y="30"/>
                  <a:pt x="36" y="21"/>
                  <a:pt x="24" y="25"/>
                </a:cubicBezTo>
                <a:cubicBezTo>
                  <a:pt x="15" y="27"/>
                  <a:pt x="11" y="33"/>
                  <a:pt x="10" y="45"/>
                </a:cubicBezTo>
                <a:cubicBezTo>
                  <a:pt x="9" y="62"/>
                  <a:pt x="12" y="77"/>
                  <a:pt x="29" y="86"/>
                </a:cubicBezTo>
                <a:cubicBezTo>
                  <a:pt x="33" y="88"/>
                  <a:pt x="33" y="97"/>
                  <a:pt x="29" y="100"/>
                </a:cubicBezTo>
                <a:cubicBezTo>
                  <a:pt x="25" y="103"/>
                  <a:pt x="21" y="105"/>
                  <a:pt x="16" y="107"/>
                </a:cubicBezTo>
                <a:cubicBezTo>
                  <a:pt x="10" y="103"/>
                  <a:pt x="7" y="97"/>
                  <a:pt x="6" y="90"/>
                </a:cubicBezTo>
                <a:cubicBezTo>
                  <a:pt x="4" y="73"/>
                  <a:pt x="0" y="55"/>
                  <a:pt x="0" y="38"/>
                </a:cubicBezTo>
                <a:cubicBezTo>
                  <a:pt x="1" y="19"/>
                  <a:pt x="13" y="5"/>
                  <a:pt x="31" y="2"/>
                </a:cubicBezTo>
                <a:cubicBezTo>
                  <a:pt x="39" y="0"/>
                  <a:pt x="47" y="2"/>
                  <a:pt x="53" y="9"/>
                </a:cubicBezTo>
                <a:cubicBezTo>
                  <a:pt x="54" y="10"/>
                  <a:pt x="55" y="11"/>
                  <a:pt x="56" y="11"/>
                </a:cubicBezTo>
                <a:cubicBezTo>
                  <a:pt x="68" y="12"/>
                  <a:pt x="72" y="20"/>
                  <a:pt x="76" y="29"/>
                </a:cubicBezTo>
                <a:cubicBezTo>
                  <a:pt x="78" y="35"/>
                  <a:pt x="78" y="41"/>
                  <a:pt x="78" y="48"/>
                </a:cubicBezTo>
                <a:cubicBezTo>
                  <a:pt x="78" y="60"/>
                  <a:pt x="82" y="72"/>
                  <a:pt x="90" y="81"/>
                </a:cubicBezTo>
                <a:cubicBezTo>
                  <a:pt x="92" y="85"/>
                  <a:pt x="94" y="88"/>
                  <a:pt x="96" y="91"/>
                </a:cubicBezTo>
                <a:cubicBezTo>
                  <a:pt x="89" y="91"/>
                  <a:pt x="82" y="90"/>
                  <a:pt x="76" y="86"/>
                </a:cubicBezTo>
                <a:cubicBezTo>
                  <a:pt x="73" y="83"/>
                  <a:pt x="72" y="83"/>
                  <a:pt x="70" y="87"/>
                </a:cubicBezTo>
                <a:cubicBezTo>
                  <a:pt x="68" y="90"/>
                  <a:pt x="66" y="93"/>
                  <a:pt x="62" y="93"/>
                </a:cubicBezTo>
                <a:cubicBezTo>
                  <a:pt x="59" y="93"/>
                  <a:pt x="58" y="96"/>
                  <a:pt x="57" y="98"/>
                </a:cubicBezTo>
                <a:cubicBezTo>
                  <a:pt x="57" y="101"/>
                  <a:pt x="57" y="104"/>
                  <a:pt x="53" y="104"/>
                </a:cubicBezTo>
                <a:close/>
              </a:path>
            </a:pathLst>
          </a:custGeom>
          <a:solidFill>
            <a:srgbClr val="9873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289"/>
          <p:cNvSpPr>
            <a:spLocks/>
          </p:cNvSpPr>
          <p:nvPr/>
        </p:nvSpPr>
        <p:spPr bwMode="auto">
          <a:xfrm>
            <a:off x="8867775" y="3759200"/>
            <a:ext cx="77788" cy="138113"/>
          </a:xfrm>
          <a:custGeom>
            <a:avLst/>
            <a:gdLst>
              <a:gd name="T0" fmla="*/ 18 w 28"/>
              <a:gd name="T1" fmla="*/ 0 h 50"/>
              <a:gd name="T2" fmla="*/ 28 w 28"/>
              <a:gd name="T3" fmla="*/ 31 h 50"/>
              <a:gd name="T4" fmla="*/ 21 w 28"/>
              <a:gd name="T5" fmla="*/ 31 h 50"/>
              <a:gd name="T6" fmla="*/ 17 w 28"/>
              <a:gd name="T7" fmla="*/ 30 h 50"/>
              <a:gd name="T8" fmla="*/ 14 w 28"/>
              <a:gd name="T9" fmla="*/ 37 h 50"/>
              <a:gd name="T10" fmla="*/ 18 w 28"/>
              <a:gd name="T11" fmla="*/ 39 h 50"/>
              <a:gd name="T12" fmla="*/ 25 w 28"/>
              <a:gd name="T13" fmla="*/ 46 h 50"/>
              <a:gd name="T14" fmla="*/ 20 w 28"/>
              <a:gd name="T15" fmla="*/ 48 h 50"/>
              <a:gd name="T16" fmla="*/ 3 w 28"/>
              <a:gd name="T17" fmla="*/ 39 h 50"/>
              <a:gd name="T18" fmla="*/ 0 w 28"/>
              <a:gd name="T19" fmla="*/ 39 h 50"/>
              <a:gd name="T20" fmla="*/ 1 w 28"/>
              <a:gd name="T21" fmla="*/ 34 h 50"/>
              <a:gd name="T22" fmla="*/ 13 w 28"/>
              <a:gd name="T23" fmla="*/ 12 h 50"/>
              <a:gd name="T24" fmla="*/ 18 w 28"/>
              <a:gd name="T2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" h="50">
                <a:moveTo>
                  <a:pt x="18" y="0"/>
                </a:moveTo>
                <a:cubicBezTo>
                  <a:pt x="21" y="11"/>
                  <a:pt x="25" y="21"/>
                  <a:pt x="28" y="31"/>
                </a:cubicBezTo>
                <a:cubicBezTo>
                  <a:pt x="26" y="33"/>
                  <a:pt x="23" y="33"/>
                  <a:pt x="21" y="31"/>
                </a:cubicBezTo>
                <a:cubicBezTo>
                  <a:pt x="20" y="30"/>
                  <a:pt x="19" y="28"/>
                  <a:pt x="17" y="30"/>
                </a:cubicBezTo>
                <a:cubicBezTo>
                  <a:pt x="15" y="32"/>
                  <a:pt x="14" y="34"/>
                  <a:pt x="14" y="37"/>
                </a:cubicBezTo>
                <a:cubicBezTo>
                  <a:pt x="14" y="39"/>
                  <a:pt x="16" y="38"/>
                  <a:pt x="18" y="39"/>
                </a:cubicBezTo>
                <a:cubicBezTo>
                  <a:pt x="21" y="40"/>
                  <a:pt x="27" y="40"/>
                  <a:pt x="25" y="46"/>
                </a:cubicBezTo>
                <a:cubicBezTo>
                  <a:pt x="24" y="49"/>
                  <a:pt x="23" y="50"/>
                  <a:pt x="20" y="48"/>
                </a:cubicBezTo>
                <a:cubicBezTo>
                  <a:pt x="15" y="44"/>
                  <a:pt x="7" y="45"/>
                  <a:pt x="3" y="39"/>
                </a:cubicBezTo>
                <a:cubicBezTo>
                  <a:pt x="3" y="38"/>
                  <a:pt x="1" y="39"/>
                  <a:pt x="0" y="39"/>
                </a:cubicBezTo>
                <a:cubicBezTo>
                  <a:pt x="0" y="37"/>
                  <a:pt x="0" y="35"/>
                  <a:pt x="1" y="34"/>
                </a:cubicBezTo>
                <a:cubicBezTo>
                  <a:pt x="11" y="30"/>
                  <a:pt x="10" y="20"/>
                  <a:pt x="13" y="12"/>
                </a:cubicBezTo>
                <a:cubicBezTo>
                  <a:pt x="15" y="8"/>
                  <a:pt x="17" y="4"/>
                  <a:pt x="18" y="0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290"/>
          <p:cNvSpPr>
            <a:spLocks/>
          </p:cNvSpPr>
          <p:nvPr/>
        </p:nvSpPr>
        <p:spPr bwMode="auto">
          <a:xfrm>
            <a:off x="9261475" y="3624263"/>
            <a:ext cx="46038" cy="47625"/>
          </a:xfrm>
          <a:custGeom>
            <a:avLst/>
            <a:gdLst>
              <a:gd name="T0" fmla="*/ 9 w 17"/>
              <a:gd name="T1" fmla="*/ 0 h 17"/>
              <a:gd name="T2" fmla="*/ 14 w 17"/>
              <a:gd name="T3" fmla="*/ 13 h 17"/>
              <a:gd name="T4" fmla="*/ 12 w 17"/>
              <a:gd name="T5" fmla="*/ 17 h 17"/>
              <a:gd name="T6" fmla="*/ 0 w 17"/>
              <a:gd name="T7" fmla="*/ 7 h 17"/>
              <a:gd name="T8" fmla="*/ 9 w 17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7">
                <a:moveTo>
                  <a:pt x="9" y="0"/>
                </a:moveTo>
                <a:cubicBezTo>
                  <a:pt x="17" y="1"/>
                  <a:pt x="12" y="9"/>
                  <a:pt x="14" y="13"/>
                </a:cubicBezTo>
                <a:cubicBezTo>
                  <a:pt x="15" y="15"/>
                  <a:pt x="14" y="16"/>
                  <a:pt x="12" y="17"/>
                </a:cubicBezTo>
                <a:cubicBezTo>
                  <a:pt x="7" y="17"/>
                  <a:pt x="0" y="11"/>
                  <a:pt x="0" y="7"/>
                </a:cubicBezTo>
                <a:cubicBezTo>
                  <a:pt x="0" y="3"/>
                  <a:pt x="3" y="0"/>
                  <a:pt x="9" y="0"/>
                </a:cubicBezTo>
                <a:close/>
              </a:path>
            </a:pathLst>
          </a:custGeom>
          <a:solidFill>
            <a:srgbClr val="EE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291"/>
          <p:cNvSpPr>
            <a:spLocks/>
          </p:cNvSpPr>
          <p:nvPr/>
        </p:nvSpPr>
        <p:spPr bwMode="auto">
          <a:xfrm>
            <a:off x="8848725" y="3649663"/>
            <a:ext cx="44450" cy="49213"/>
          </a:xfrm>
          <a:custGeom>
            <a:avLst/>
            <a:gdLst>
              <a:gd name="T0" fmla="*/ 13 w 16"/>
              <a:gd name="T1" fmla="*/ 11 h 18"/>
              <a:gd name="T2" fmla="*/ 8 w 16"/>
              <a:gd name="T3" fmla="*/ 14 h 18"/>
              <a:gd name="T4" fmla="*/ 0 w 16"/>
              <a:gd name="T5" fmla="*/ 9 h 18"/>
              <a:gd name="T6" fmla="*/ 2 w 16"/>
              <a:gd name="T7" fmla="*/ 2 h 18"/>
              <a:gd name="T8" fmla="*/ 11 w 16"/>
              <a:gd name="T9" fmla="*/ 1 h 18"/>
              <a:gd name="T10" fmla="*/ 14 w 16"/>
              <a:gd name="T11" fmla="*/ 7 h 18"/>
              <a:gd name="T12" fmla="*/ 13 w 16"/>
              <a:gd name="T13" fmla="*/ 1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18">
                <a:moveTo>
                  <a:pt x="13" y="11"/>
                </a:moveTo>
                <a:cubicBezTo>
                  <a:pt x="16" y="18"/>
                  <a:pt x="12" y="15"/>
                  <a:pt x="8" y="14"/>
                </a:cubicBezTo>
                <a:cubicBezTo>
                  <a:pt x="5" y="13"/>
                  <a:pt x="1" y="13"/>
                  <a:pt x="0" y="9"/>
                </a:cubicBezTo>
                <a:cubicBezTo>
                  <a:pt x="0" y="6"/>
                  <a:pt x="0" y="4"/>
                  <a:pt x="2" y="2"/>
                </a:cubicBezTo>
                <a:cubicBezTo>
                  <a:pt x="5" y="0"/>
                  <a:pt x="8" y="0"/>
                  <a:pt x="11" y="1"/>
                </a:cubicBezTo>
                <a:cubicBezTo>
                  <a:pt x="13" y="2"/>
                  <a:pt x="14" y="5"/>
                  <a:pt x="14" y="7"/>
                </a:cubicBezTo>
                <a:cubicBezTo>
                  <a:pt x="14" y="8"/>
                  <a:pt x="14" y="9"/>
                  <a:pt x="13" y="11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292"/>
          <p:cNvSpPr>
            <a:spLocks/>
          </p:cNvSpPr>
          <p:nvPr/>
        </p:nvSpPr>
        <p:spPr bwMode="auto">
          <a:xfrm>
            <a:off x="9236075" y="3797300"/>
            <a:ext cx="41275" cy="39688"/>
          </a:xfrm>
          <a:custGeom>
            <a:avLst/>
            <a:gdLst>
              <a:gd name="T0" fmla="*/ 8 w 15"/>
              <a:gd name="T1" fmla="*/ 0 h 14"/>
              <a:gd name="T2" fmla="*/ 15 w 15"/>
              <a:gd name="T3" fmla="*/ 7 h 14"/>
              <a:gd name="T4" fmla="*/ 8 w 15"/>
              <a:gd name="T5" fmla="*/ 14 h 14"/>
              <a:gd name="T6" fmla="*/ 0 w 15"/>
              <a:gd name="T7" fmla="*/ 8 h 14"/>
              <a:gd name="T8" fmla="*/ 8 w 15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8" y="0"/>
                </a:moveTo>
                <a:cubicBezTo>
                  <a:pt x="12" y="0"/>
                  <a:pt x="14" y="3"/>
                  <a:pt x="15" y="7"/>
                </a:cubicBezTo>
                <a:cubicBezTo>
                  <a:pt x="15" y="11"/>
                  <a:pt x="12" y="14"/>
                  <a:pt x="8" y="14"/>
                </a:cubicBezTo>
                <a:cubicBezTo>
                  <a:pt x="4" y="14"/>
                  <a:pt x="0" y="12"/>
                  <a:pt x="0" y="8"/>
                </a:cubicBezTo>
                <a:cubicBezTo>
                  <a:pt x="0" y="4"/>
                  <a:pt x="2" y="0"/>
                  <a:pt x="8" y="0"/>
                </a:cubicBezTo>
                <a:close/>
              </a:path>
            </a:pathLst>
          </a:custGeom>
          <a:solidFill>
            <a:srgbClr val="ED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293"/>
          <p:cNvSpPr>
            <a:spLocks/>
          </p:cNvSpPr>
          <p:nvPr/>
        </p:nvSpPr>
        <p:spPr bwMode="auto">
          <a:xfrm>
            <a:off x="8851900" y="3717925"/>
            <a:ext cx="41275" cy="38100"/>
          </a:xfrm>
          <a:custGeom>
            <a:avLst/>
            <a:gdLst>
              <a:gd name="T0" fmla="*/ 15 w 15"/>
              <a:gd name="T1" fmla="*/ 7 h 14"/>
              <a:gd name="T2" fmla="*/ 8 w 15"/>
              <a:gd name="T3" fmla="*/ 14 h 14"/>
              <a:gd name="T4" fmla="*/ 1 w 15"/>
              <a:gd name="T5" fmla="*/ 6 h 14"/>
              <a:gd name="T6" fmla="*/ 8 w 15"/>
              <a:gd name="T7" fmla="*/ 0 h 14"/>
              <a:gd name="T8" fmla="*/ 15 w 15"/>
              <a:gd name="T9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15" y="7"/>
                </a:moveTo>
                <a:cubicBezTo>
                  <a:pt x="14" y="11"/>
                  <a:pt x="12" y="14"/>
                  <a:pt x="8" y="14"/>
                </a:cubicBezTo>
                <a:cubicBezTo>
                  <a:pt x="3" y="14"/>
                  <a:pt x="0" y="11"/>
                  <a:pt x="1" y="6"/>
                </a:cubicBezTo>
                <a:cubicBezTo>
                  <a:pt x="1" y="2"/>
                  <a:pt x="4" y="0"/>
                  <a:pt x="8" y="0"/>
                </a:cubicBezTo>
                <a:cubicBezTo>
                  <a:pt x="12" y="0"/>
                  <a:pt x="14" y="3"/>
                  <a:pt x="15" y="7"/>
                </a:cubicBezTo>
                <a:close/>
              </a:path>
            </a:pathLst>
          </a:custGeom>
          <a:solidFill>
            <a:srgbClr val="EE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294"/>
          <p:cNvSpPr>
            <a:spLocks/>
          </p:cNvSpPr>
          <p:nvPr/>
        </p:nvSpPr>
        <p:spPr bwMode="auto">
          <a:xfrm>
            <a:off x="9266238" y="3694113"/>
            <a:ext cx="38100" cy="38100"/>
          </a:xfrm>
          <a:custGeom>
            <a:avLst/>
            <a:gdLst>
              <a:gd name="T0" fmla="*/ 13 w 14"/>
              <a:gd name="T1" fmla="*/ 7 h 14"/>
              <a:gd name="T2" fmla="*/ 7 w 14"/>
              <a:gd name="T3" fmla="*/ 14 h 14"/>
              <a:gd name="T4" fmla="*/ 0 w 14"/>
              <a:gd name="T5" fmla="*/ 7 h 14"/>
              <a:gd name="T6" fmla="*/ 7 w 14"/>
              <a:gd name="T7" fmla="*/ 0 h 14"/>
              <a:gd name="T8" fmla="*/ 13 w 14"/>
              <a:gd name="T9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3" y="7"/>
                </a:moveTo>
                <a:cubicBezTo>
                  <a:pt x="13" y="11"/>
                  <a:pt x="11" y="14"/>
                  <a:pt x="7" y="14"/>
                </a:cubicBezTo>
                <a:cubicBezTo>
                  <a:pt x="2" y="14"/>
                  <a:pt x="0" y="12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4" y="2"/>
                  <a:pt x="13" y="7"/>
                </a:cubicBezTo>
                <a:close/>
              </a:path>
            </a:pathLst>
          </a:custGeom>
          <a:solidFill>
            <a:srgbClr val="EE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295"/>
          <p:cNvSpPr>
            <a:spLocks/>
          </p:cNvSpPr>
          <p:nvPr/>
        </p:nvSpPr>
        <p:spPr bwMode="auto">
          <a:xfrm>
            <a:off x="9321800" y="3676650"/>
            <a:ext cx="20638" cy="22225"/>
          </a:xfrm>
          <a:custGeom>
            <a:avLst/>
            <a:gdLst>
              <a:gd name="T0" fmla="*/ 8 w 8"/>
              <a:gd name="T1" fmla="*/ 4 h 8"/>
              <a:gd name="T2" fmla="*/ 4 w 8"/>
              <a:gd name="T3" fmla="*/ 8 h 8"/>
              <a:gd name="T4" fmla="*/ 0 w 8"/>
              <a:gd name="T5" fmla="*/ 4 h 8"/>
              <a:gd name="T6" fmla="*/ 4 w 8"/>
              <a:gd name="T7" fmla="*/ 1 h 8"/>
              <a:gd name="T8" fmla="*/ 8 w 8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8" y="4"/>
                </a:moveTo>
                <a:cubicBezTo>
                  <a:pt x="7" y="7"/>
                  <a:pt x="6" y="8"/>
                  <a:pt x="4" y="8"/>
                </a:cubicBezTo>
                <a:cubicBezTo>
                  <a:pt x="1" y="8"/>
                  <a:pt x="0" y="6"/>
                  <a:pt x="0" y="4"/>
                </a:cubicBezTo>
                <a:cubicBezTo>
                  <a:pt x="0" y="1"/>
                  <a:pt x="2" y="0"/>
                  <a:pt x="4" y="1"/>
                </a:cubicBezTo>
                <a:cubicBezTo>
                  <a:pt x="6" y="1"/>
                  <a:pt x="8" y="2"/>
                  <a:pt x="8" y="4"/>
                </a:cubicBezTo>
                <a:close/>
              </a:path>
            </a:pathLst>
          </a:custGeom>
          <a:solidFill>
            <a:srgbClr val="EAF2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296"/>
          <p:cNvSpPr>
            <a:spLocks/>
          </p:cNvSpPr>
          <p:nvPr/>
        </p:nvSpPr>
        <p:spPr bwMode="auto">
          <a:xfrm>
            <a:off x="8793163" y="3778250"/>
            <a:ext cx="20638" cy="25400"/>
          </a:xfrm>
          <a:custGeom>
            <a:avLst/>
            <a:gdLst>
              <a:gd name="T0" fmla="*/ 7 w 7"/>
              <a:gd name="T1" fmla="*/ 4 h 9"/>
              <a:gd name="T2" fmla="*/ 3 w 7"/>
              <a:gd name="T3" fmla="*/ 8 h 9"/>
              <a:gd name="T4" fmla="*/ 0 w 7"/>
              <a:gd name="T5" fmla="*/ 5 h 9"/>
              <a:gd name="T6" fmla="*/ 4 w 7"/>
              <a:gd name="T7" fmla="*/ 0 h 9"/>
              <a:gd name="T8" fmla="*/ 7 w 7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9">
                <a:moveTo>
                  <a:pt x="7" y="4"/>
                </a:moveTo>
                <a:cubicBezTo>
                  <a:pt x="7" y="6"/>
                  <a:pt x="6" y="8"/>
                  <a:pt x="3" y="8"/>
                </a:cubicBezTo>
                <a:cubicBezTo>
                  <a:pt x="1" y="9"/>
                  <a:pt x="0" y="7"/>
                  <a:pt x="0" y="5"/>
                </a:cubicBezTo>
                <a:cubicBezTo>
                  <a:pt x="0" y="2"/>
                  <a:pt x="1" y="0"/>
                  <a:pt x="4" y="0"/>
                </a:cubicBezTo>
                <a:cubicBezTo>
                  <a:pt x="6" y="0"/>
                  <a:pt x="7" y="2"/>
                  <a:pt x="7" y="4"/>
                </a:cubicBezTo>
                <a:close/>
              </a:path>
            </a:pathLst>
          </a:cu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297"/>
          <p:cNvSpPr>
            <a:spLocks/>
          </p:cNvSpPr>
          <p:nvPr/>
        </p:nvSpPr>
        <p:spPr bwMode="auto">
          <a:xfrm>
            <a:off x="8785225" y="3736975"/>
            <a:ext cx="22225" cy="22225"/>
          </a:xfrm>
          <a:custGeom>
            <a:avLst/>
            <a:gdLst>
              <a:gd name="T0" fmla="*/ 8 w 8"/>
              <a:gd name="T1" fmla="*/ 4 h 8"/>
              <a:gd name="T2" fmla="*/ 4 w 8"/>
              <a:gd name="T3" fmla="*/ 8 h 8"/>
              <a:gd name="T4" fmla="*/ 0 w 8"/>
              <a:gd name="T5" fmla="*/ 4 h 8"/>
              <a:gd name="T6" fmla="*/ 4 w 8"/>
              <a:gd name="T7" fmla="*/ 1 h 8"/>
              <a:gd name="T8" fmla="*/ 8 w 8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8" y="4"/>
                </a:moveTo>
                <a:cubicBezTo>
                  <a:pt x="8" y="6"/>
                  <a:pt x="7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1"/>
                  <a:pt x="2" y="1"/>
                  <a:pt x="4" y="1"/>
                </a:cubicBezTo>
                <a:cubicBezTo>
                  <a:pt x="6" y="0"/>
                  <a:pt x="8" y="1"/>
                  <a:pt x="8" y="4"/>
                </a:cubicBezTo>
                <a:close/>
              </a:path>
            </a:pathLst>
          </a:custGeom>
          <a:solidFill>
            <a:srgbClr val="ECF2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298"/>
          <p:cNvSpPr>
            <a:spLocks/>
          </p:cNvSpPr>
          <p:nvPr/>
        </p:nvSpPr>
        <p:spPr bwMode="auto">
          <a:xfrm>
            <a:off x="8905875" y="3694113"/>
            <a:ext cx="28575" cy="30163"/>
          </a:xfrm>
          <a:custGeom>
            <a:avLst/>
            <a:gdLst>
              <a:gd name="T0" fmla="*/ 10 w 10"/>
              <a:gd name="T1" fmla="*/ 4 h 11"/>
              <a:gd name="T2" fmla="*/ 5 w 10"/>
              <a:gd name="T3" fmla="*/ 11 h 11"/>
              <a:gd name="T4" fmla="*/ 1 w 10"/>
              <a:gd name="T5" fmla="*/ 5 h 11"/>
              <a:gd name="T6" fmla="*/ 10 w 10"/>
              <a:gd name="T7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11">
                <a:moveTo>
                  <a:pt x="10" y="4"/>
                </a:moveTo>
                <a:cubicBezTo>
                  <a:pt x="8" y="6"/>
                  <a:pt x="5" y="8"/>
                  <a:pt x="5" y="11"/>
                </a:cubicBezTo>
                <a:cubicBezTo>
                  <a:pt x="2" y="10"/>
                  <a:pt x="0" y="8"/>
                  <a:pt x="1" y="5"/>
                </a:cubicBezTo>
                <a:cubicBezTo>
                  <a:pt x="3" y="0"/>
                  <a:pt x="7" y="4"/>
                  <a:pt x="10" y="4"/>
                </a:cubicBezTo>
                <a:close/>
              </a:path>
            </a:pathLst>
          </a:custGeom>
          <a:solidFill>
            <a:srgbClr val="EAF0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299"/>
          <p:cNvSpPr>
            <a:spLocks/>
          </p:cNvSpPr>
          <p:nvPr/>
        </p:nvSpPr>
        <p:spPr bwMode="auto">
          <a:xfrm>
            <a:off x="8934450" y="4819650"/>
            <a:ext cx="246063" cy="354013"/>
          </a:xfrm>
          <a:custGeom>
            <a:avLst/>
            <a:gdLst>
              <a:gd name="T0" fmla="*/ 89 w 90"/>
              <a:gd name="T1" fmla="*/ 129 h 129"/>
              <a:gd name="T2" fmla="*/ 87 w 90"/>
              <a:gd name="T3" fmla="*/ 127 h 129"/>
              <a:gd name="T4" fmla="*/ 63 w 90"/>
              <a:gd name="T5" fmla="*/ 105 h 129"/>
              <a:gd name="T6" fmla="*/ 48 w 90"/>
              <a:gd name="T7" fmla="*/ 87 h 129"/>
              <a:gd name="T8" fmla="*/ 51 w 90"/>
              <a:gd name="T9" fmla="*/ 80 h 129"/>
              <a:gd name="T10" fmla="*/ 63 w 90"/>
              <a:gd name="T11" fmla="*/ 64 h 129"/>
              <a:gd name="T12" fmla="*/ 70 w 90"/>
              <a:gd name="T13" fmla="*/ 49 h 129"/>
              <a:gd name="T14" fmla="*/ 68 w 90"/>
              <a:gd name="T15" fmla="*/ 42 h 129"/>
              <a:gd name="T16" fmla="*/ 62 w 90"/>
              <a:gd name="T17" fmla="*/ 44 h 129"/>
              <a:gd name="T18" fmla="*/ 58 w 90"/>
              <a:gd name="T19" fmla="*/ 42 h 129"/>
              <a:gd name="T20" fmla="*/ 54 w 90"/>
              <a:gd name="T21" fmla="*/ 33 h 129"/>
              <a:gd name="T22" fmla="*/ 47 w 90"/>
              <a:gd name="T23" fmla="*/ 29 h 129"/>
              <a:gd name="T24" fmla="*/ 42 w 90"/>
              <a:gd name="T25" fmla="*/ 26 h 129"/>
              <a:gd name="T26" fmla="*/ 20 w 90"/>
              <a:gd name="T27" fmla="*/ 26 h 129"/>
              <a:gd name="T28" fmla="*/ 11 w 90"/>
              <a:gd name="T29" fmla="*/ 46 h 129"/>
              <a:gd name="T30" fmla="*/ 16 w 90"/>
              <a:gd name="T31" fmla="*/ 47 h 129"/>
              <a:gd name="T32" fmla="*/ 23 w 90"/>
              <a:gd name="T33" fmla="*/ 51 h 129"/>
              <a:gd name="T34" fmla="*/ 21 w 90"/>
              <a:gd name="T35" fmla="*/ 55 h 129"/>
              <a:gd name="T36" fmla="*/ 17 w 90"/>
              <a:gd name="T37" fmla="*/ 52 h 129"/>
              <a:gd name="T38" fmla="*/ 17 w 90"/>
              <a:gd name="T39" fmla="*/ 49 h 129"/>
              <a:gd name="T40" fmla="*/ 11 w 90"/>
              <a:gd name="T41" fmla="*/ 56 h 129"/>
              <a:gd name="T42" fmla="*/ 28 w 90"/>
              <a:gd name="T43" fmla="*/ 84 h 129"/>
              <a:gd name="T44" fmla="*/ 28 w 90"/>
              <a:gd name="T45" fmla="*/ 103 h 129"/>
              <a:gd name="T46" fmla="*/ 5 w 90"/>
              <a:gd name="T47" fmla="*/ 117 h 129"/>
              <a:gd name="T48" fmla="*/ 4 w 90"/>
              <a:gd name="T49" fmla="*/ 79 h 129"/>
              <a:gd name="T50" fmla="*/ 2 w 90"/>
              <a:gd name="T51" fmla="*/ 35 h 129"/>
              <a:gd name="T52" fmla="*/ 38 w 90"/>
              <a:gd name="T53" fmla="*/ 0 h 129"/>
              <a:gd name="T54" fmla="*/ 49 w 90"/>
              <a:gd name="T55" fmla="*/ 3 h 129"/>
              <a:gd name="T56" fmla="*/ 72 w 90"/>
              <a:gd name="T57" fmla="*/ 19 h 129"/>
              <a:gd name="T58" fmla="*/ 75 w 90"/>
              <a:gd name="T59" fmla="*/ 26 h 129"/>
              <a:gd name="T60" fmla="*/ 70 w 90"/>
              <a:gd name="T61" fmla="*/ 32 h 129"/>
              <a:gd name="T62" fmla="*/ 66 w 90"/>
              <a:gd name="T63" fmla="*/ 36 h 129"/>
              <a:gd name="T64" fmla="*/ 79 w 90"/>
              <a:gd name="T65" fmla="*/ 34 h 129"/>
              <a:gd name="T66" fmla="*/ 86 w 90"/>
              <a:gd name="T67" fmla="*/ 72 h 129"/>
              <a:gd name="T68" fmla="*/ 89 w 90"/>
              <a:gd name="T69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0" h="129">
                <a:moveTo>
                  <a:pt x="89" y="129"/>
                </a:moveTo>
                <a:cubicBezTo>
                  <a:pt x="88" y="129"/>
                  <a:pt x="88" y="128"/>
                  <a:pt x="87" y="127"/>
                </a:cubicBezTo>
                <a:cubicBezTo>
                  <a:pt x="83" y="116"/>
                  <a:pt x="74" y="109"/>
                  <a:pt x="63" y="105"/>
                </a:cubicBezTo>
                <a:cubicBezTo>
                  <a:pt x="54" y="102"/>
                  <a:pt x="48" y="97"/>
                  <a:pt x="48" y="87"/>
                </a:cubicBezTo>
                <a:cubicBezTo>
                  <a:pt x="47" y="84"/>
                  <a:pt x="48" y="82"/>
                  <a:pt x="51" y="80"/>
                </a:cubicBezTo>
                <a:cubicBezTo>
                  <a:pt x="56" y="76"/>
                  <a:pt x="61" y="71"/>
                  <a:pt x="63" y="64"/>
                </a:cubicBezTo>
                <a:cubicBezTo>
                  <a:pt x="65" y="59"/>
                  <a:pt x="71" y="55"/>
                  <a:pt x="70" y="49"/>
                </a:cubicBezTo>
                <a:cubicBezTo>
                  <a:pt x="70" y="46"/>
                  <a:pt x="70" y="44"/>
                  <a:pt x="68" y="42"/>
                </a:cubicBezTo>
                <a:cubicBezTo>
                  <a:pt x="65" y="41"/>
                  <a:pt x="64" y="43"/>
                  <a:pt x="62" y="44"/>
                </a:cubicBezTo>
                <a:cubicBezTo>
                  <a:pt x="59" y="47"/>
                  <a:pt x="59" y="44"/>
                  <a:pt x="58" y="42"/>
                </a:cubicBezTo>
                <a:cubicBezTo>
                  <a:pt x="57" y="39"/>
                  <a:pt x="56" y="36"/>
                  <a:pt x="54" y="33"/>
                </a:cubicBezTo>
                <a:cubicBezTo>
                  <a:pt x="53" y="31"/>
                  <a:pt x="51" y="28"/>
                  <a:pt x="47" y="29"/>
                </a:cubicBezTo>
                <a:cubicBezTo>
                  <a:pt x="45" y="30"/>
                  <a:pt x="44" y="28"/>
                  <a:pt x="42" y="26"/>
                </a:cubicBezTo>
                <a:cubicBezTo>
                  <a:pt x="36" y="21"/>
                  <a:pt x="27" y="21"/>
                  <a:pt x="20" y="26"/>
                </a:cubicBezTo>
                <a:cubicBezTo>
                  <a:pt x="14" y="30"/>
                  <a:pt x="10" y="39"/>
                  <a:pt x="11" y="46"/>
                </a:cubicBezTo>
                <a:cubicBezTo>
                  <a:pt x="12" y="49"/>
                  <a:pt x="14" y="48"/>
                  <a:pt x="16" y="47"/>
                </a:cubicBezTo>
                <a:cubicBezTo>
                  <a:pt x="19" y="47"/>
                  <a:pt x="23" y="45"/>
                  <a:pt x="23" y="51"/>
                </a:cubicBezTo>
                <a:cubicBezTo>
                  <a:pt x="23" y="53"/>
                  <a:pt x="23" y="55"/>
                  <a:pt x="21" y="55"/>
                </a:cubicBezTo>
                <a:cubicBezTo>
                  <a:pt x="19" y="56"/>
                  <a:pt x="17" y="54"/>
                  <a:pt x="17" y="52"/>
                </a:cubicBezTo>
                <a:cubicBezTo>
                  <a:pt x="17" y="51"/>
                  <a:pt x="17" y="50"/>
                  <a:pt x="17" y="49"/>
                </a:cubicBezTo>
                <a:cubicBezTo>
                  <a:pt x="13" y="50"/>
                  <a:pt x="11" y="51"/>
                  <a:pt x="11" y="56"/>
                </a:cubicBezTo>
                <a:cubicBezTo>
                  <a:pt x="12" y="68"/>
                  <a:pt x="17" y="77"/>
                  <a:pt x="28" y="84"/>
                </a:cubicBezTo>
                <a:cubicBezTo>
                  <a:pt x="36" y="89"/>
                  <a:pt x="36" y="98"/>
                  <a:pt x="28" y="103"/>
                </a:cubicBezTo>
                <a:cubicBezTo>
                  <a:pt x="20" y="107"/>
                  <a:pt x="13" y="111"/>
                  <a:pt x="5" y="117"/>
                </a:cubicBezTo>
                <a:cubicBezTo>
                  <a:pt x="5" y="104"/>
                  <a:pt x="4" y="92"/>
                  <a:pt x="4" y="79"/>
                </a:cubicBezTo>
                <a:cubicBezTo>
                  <a:pt x="5" y="64"/>
                  <a:pt x="0" y="50"/>
                  <a:pt x="2" y="35"/>
                </a:cubicBezTo>
                <a:cubicBezTo>
                  <a:pt x="3" y="15"/>
                  <a:pt x="19" y="0"/>
                  <a:pt x="38" y="0"/>
                </a:cubicBezTo>
                <a:cubicBezTo>
                  <a:pt x="42" y="0"/>
                  <a:pt x="46" y="1"/>
                  <a:pt x="49" y="3"/>
                </a:cubicBezTo>
                <a:cubicBezTo>
                  <a:pt x="55" y="11"/>
                  <a:pt x="67" y="10"/>
                  <a:pt x="72" y="19"/>
                </a:cubicBezTo>
                <a:cubicBezTo>
                  <a:pt x="73" y="21"/>
                  <a:pt x="74" y="24"/>
                  <a:pt x="75" y="26"/>
                </a:cubicBezTo>
                <a:cubicBezTo>
                  <a:pt x="75" y="30"/>
                  <a:pt x="73" y="31"/>
                  <a:pt x="70" y="32"/>
                </a:cubicBezTo>
                <a:cubicBezTo>
                  <a:pt x="68" y="33"/>
                  <a:pt x="66" y="33"/>
                  <a:pt x="66" y="36"/>
                </a:cubicBezTo>
                <a:cubicBezTo>
                  <a:pt x="70" y="35"/>
                  <a:pt x="74" y="30"/>
                  <a:pt x="79" y="34"/>
                </a:cubicBezTo>
                <a:cubicBezTo>
                  <a:pt x="83" y="46"/>
                  <a:pt x="84" y="59"/>
                  <a:pt x="86" y="72"/>
                </a:cubicBezTo>
                <a:cubicBezTo>
                  <a:pt x="88" y="91"/>
                  <a:pt x="90" y="110"/>
                  <a:pt x="89" y="129"/>
                </a:cubicBezTo>
                <a:close/>
              </a:path>
            </a:pathLst>
          </a:custGeom>
          <a:solidFill>
            <a:srgbClr val="9772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Freeform 300"/>
          <p:cNvSpPr>
            <a:spLocks/>
          </p:cNvSpPr>
          <p:nvPr/>
        </p:nvSpPr>
        <p:spPr bwMode="auto">
          <a:xfrm>
            <a:off x="8799513" y="4894263"/>
            <a:ext cx="125413" cy="109538"/>
          </a:xfrm>
          <a:custGeom>
            <a:avLst/>
            <a:gdLst>
              <a:gd name="T0" fmla="*/ 0 w 46"/>
              <a:gd name="T1" fmla="*/ 34 h 40"/>
              <a:gd name="T2" fmla="*/ 23 w 46"/>
              <a:gd name="T3" fmla="*/ 13 h 40"/>
              <a:gd name="T4" fmla="*/ 25 w 46"/>
              <a:gd name="T5" fmla="*/ 10 h 40"/>
              <a:gd name="T6" fmla="*/ 38 w 46"/>
              <a:gd name="T7" fmla="*/ 2 h 40"/>
              <a:gd name="T8" fmla="*/ 45 w 46"/>
              <a:gd name="T9" fmla="*/ 8 h 40"/>
              <a:gd name="T10" fmla="*/ 39 w 46"/>
              <a:gd name="T11" fmla="*/ 36 h 40"/>
              <a:gd name="T12" fmla="*/ 29 w 46"/>
              <a:gd name="T13" fmla="*/ 35 h 40"/>
              <a:gd name="T14" fmla="*/ 13 w 46"/>
              <a:gd name="T15" fmla="*/ 29 h 40"/>
              <a:gd name="T16" fmla="*/ 1 w 46"/>
              <a:gd name="T17" fmla="*/ 35 h 40"/>
              <a:gd name="T18" fmla="*/ 0 w 46"/>
              <a:gd name="T19" fmla="*/ 3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" h="40">
                <a:moveTo>
                  <a:pt x="0" y="34"/>
                </a:moveTo>
                <a:cubicBezTo>
                  <a:pt x="8" y="27"/>
                  <a:pt x="16" y="21"/>
                  <a:pt x="23" y="13"/>
                </a:cubicBezTo>
                <a:cubicBezTo>
                  <a:pt x="24" y="12"/>
                  <a:pt x="25" y="11"/>
                  <a:pt x="25" y="10"/>
                </a:cubicBezTo>
                <a:cubicBezTo>
                  <a:pt x="25" y="0"/>
                  <a:pt x="33" y="3"/>
                  <a:pt x="38" y="2"/>
                </a:cubicBezTo>
                <a:cubicBezTo>
                  <a:pt x="42" y="1"/>
                  <a:pt x="45" y="4"/>
                  <a:pt x="45" y="8"/>
                </a:cubicBezTo>
                <a:cubicBezTo>
                  <a:pt x="45" y="18"/>
                  <a:pt x="46" y="28"/>
                  <a:pt x="39" y="36"/>
                </a:cubicBezTo>
                <a:cubicBezTo>
                  <a:pt x="34" y="40"/>
                  <a:pt x="31" y="40"/>
                  <a:pt x="29" y="35"/>
                </a:cubicBezTo>
                <a:cubicBezTo>
                  <a:pt x="25" y="28"/>
                  <a:pt x="19" y="26"/>
                  <a:pt x="13" y="29"/>
                </a:cubicBezTo>
                <a:cubicBezTo>
                  <a:pt x="9" y="31"/>
                  <a:pt x="5" y="33"/>
                  <a:pt x="1" y="35"/>
                </a:cubicBezTo>
                <a:cubicBezTo>
                  <a:pt x="0" y="35"/>
                  <a:pt x="0" y="35"/>
                  <a:pt x="0" y="3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301"/>
          <p:cNvSpPr>
            <a:spLocks/>
          </p:cNvSpPr>
          <p:nvPr/>
        </p:nvSpPr>
        <p:spPr bwMode="auto">
          <a:xfrm>
            <a:off x="8793163" y="4995863"/>
            <a:ext cx="77788" cy="120650"/>
          </a:xfrm>
          <a:custGeom>
            <a:avLst/>
            <a:gdLst>
              <a:gd name="T0" fmla="*/ 18 w 28"/>
              <a:gd name="T1" fmla="*/ 31 h 44"/>
              <a:gd name="T2" fmla="*/ 7 w 28"/>
              <a:gd name="T3" fmla="*/ 16 h 44"/>
              <a:gd name="T4" fmla="*/ 2 w 28"/>
              <a:gd name="T5" fmla="*/ 6 h 44"/>
              <a:gd name="T6" fmla="*/ 4 w 28"/>
              <a:gd name="T7" fmla="*/ 1 h 44"/>
              <a:gd name="T8" fmla="*/ 13 w 28"/>
              <a:gd name="T9" fmla="*/ 7 h 44"/>
              <a:gd name="T10" fmla="*/ 27 w 28"/>
              <a:gd name="T11" fmla="*/ 37 h 44"/>
              <a:gd name="T12" fmla="*/ 24 w 28"/>
              <a:gd name="T13" fmla="*/ 44 h 44"/>
              <a:gd name="T14" fmla="*/ 18 w 28"/>
              <a:gd name="T15" fmla="*/ 3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44">
                <a:moveTo>
                  <a:pt x="18" y="31"/>
                </a:moveTo>
                <a:cubicBezTo>
                  <a:pt x="20" y="23"/>
                  <a:pt x="16" y="17"/>
                  <a:pt x="7" y="16"/>
                </a:cubicBezTo>
                <a:cubicBezTo>
                  <a:pt x="6" y="12"/>
                  <a:pt x="4" y="9"/>
                  <a:pt x="2" y="6"/>
                </a:cubicBezTo>
                <a:cubicBezTo>
                  <a:pt x="0" y="2"/>
                  <a:pt x="0" y="2"/>
                  <a:pt x="4" y="1"/>
                </a:cubicBezTo>
                <a:cubicBezTo>
                  <a:pt x="9" y="0"/>
                  <a:pt x="11" y="3"/>
                  <a:pt x="13" y="7"/>
                </a:cubicBezTo>
                <a:cubicBezTo>
                  <a:pt x="17" y="17"/>
                  <a:pt x="22" y="27"/>
                  <a:pt x="27" y="37"/>
                </a:cubicBezTo>
                <a:cubicBezTo>
                  <a:pt x="28" y="40"/>
                  <a:pt x="28" y="43"/>
                  <a:pt x="24" y="44"/>
                </a:cubicBezTo>
                <a:cubicBezTo>
                  <a:pt x="21" y="40"/>
                  <a:pt x="19" y="35"/>
                  <a:pt x="18" y="31"/>
                </a:cubicBezTo>
                <a:close/>
              </a:path>
            </a:pathLst>
          </a:custGeom>
          <a:solidFill>
            <a:srgbClr val="BA8F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302"/>
          <p:cNvSpPr>
            <a:spLocks/>
          </p:cNvSpPr>
          <p:nvPr/>
        </p:nvSpPr>
        <p:spPr bwMode="auto">
          <a:xfrm>
            <a:off x="8780463" y="4987925"/>
            <a:ext cx="41275" cy="71438"/>
          </a:xfrm>
          <a:custGeom>
            <a:avLst/>
            <a:gdLst>
              <a:gd name="T0" fmla="*/ 9 w 15"/>
              <a:gd name="T1" fmla="*/ 4 h 26"/>
              <a:gd name="T2" fmla="*/ 8 w 15"/>
              <a:gd name="T3" fmla="*/ 9 h 26"/>
              <a:gd name="T4" fmla="*/ 12 w 15"/>
              <a:gd name="T5" fmla="*/ 19 h 26"/>
              <a:gd name="T6" fmla="*/ 8 w 15"/>
              <a:gd name="T7" fmla="*/ 26 h 26"/>
              <a:gd name="T8" fmla="*/ 2 w 15"/>
              <a:gd name="T9" fmla="*/ 13 h 26"/>
              <a:gd name="T10" fmla="*/ 7 w 15"/>
              <a:gd name="T11" fmla="*/ 0 h 26"/>
              <a:gd name="T12" fmla="*/ 8 w 15"/>
              <a:gd name="T13" fmla="*/ 1 h 26"/>
              <a:gd name="T14" fmla="*/ 9 w 15"/>
              <a:gd name="T15" fmla="*/ 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26">
                <a:moveTo>
                  <a:pt x="9" y="4"/>
                </a:moveTo>
                <a:cubicBezTo>
                  <a:pt x="5" y="5"/>
                  <a:pt x="8" y="7"/>
                  <a:pt x="8" y="9"/>
                </a:cubicBezTo>
                <a:cubicBezTo>
                  <a:pt x="10" y="12"/>
                  <a:pt x="15" y="14"/>
                  <a:pt x="12" y="19"/>
                </a:cubicBezTo>
                <a:cubicBezTo>
                  <a:pt x="10" y="20"/>
                  <a:pt x="9" y="24"/>
                  <a:pt x="8" y="26"/>
                </a:cubicBezTo>
                <a:cubicBezTo>
                  <a:pt x="6" y="22"/>
                  <a:pt x="4" y="18"/>
                  <a:pt x="2" y="13"/>
                </a:cubicBezTo>
                <a:cubicBezTo>
                  <a:pt x="0" y="8"/>
                  <a:pt x="2" y="2"/>
                  <a:pt x="7" y="0"/>
                </a:cubicBezTo>
                <a:cubicBezTo>
                  <a:pt x="8" y="1"/>
                  <a:pt x="8" y="1"/>
                  <a:pt x="8" y="1"/>
                </a:cubicBezTo>
                <a:cubicBezTo>
                  <a:pt x="8" y="2"/>
                  <a:pt x="9" y="3"/>
                  <a:pt x="9" y="4"/>
                </a:cubicBezTo>
                <a:close/>
              </a:path>
            </a:pathLst>
          </a:custGeom>
          <a:solidFill>
            <a:srgbClr val="9959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303"/>
          <p:cNvSpPr>
            <a:spLocks/>
          </p:cNvSpPr>
          <p:nvPr/>
        </p:nvSpPr>
        <p:spPr bwMode="auto">
          <a:xfrm>
            <a:off x="9107488" y="4891088"/>
            <a:ext cx="46038" cy="38100"/>
          </a:xfrm>
          <a:custGeom>
            <a:avLst/>
            <a:gdLst>
              <a:gd name="T0" fmla="*/ 16 w 17"/>
              <a:gd name="T1" fmla="*/ 8 h 14"/>
              <a:gd name="T2" fmla="*/ 3 w 17"/>
              <a:gd name="T3" fmla="*/ 14 h 14"/>
              <a:gd name="T4" fmla="*/ 7 w 17"/>
              <a:gd name="T5" fmla="*/ 5 h 14"/>
              <a:gd name="T6" fmla="*/ 12 w 17"/>
              <a:gd name="T7" fmla="*/ 0 h 14"/>
              <a:gd name="T8" fmla="*/ 16 w 17"/>
              <a:gd name="T9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4">
                <a:moveTo>
                  <a:pt x="16" y="8"/>
                </a:moveTo>
                <a:cubicBezTo>
                  <a:pt x="10" y="8"/>
                  <a:pt x="10" y="8"/>
                  <a:pt x="3" y="14"/>
                </a:cubicBezTo>
                <a:cubicBezTo>
                  <a:pt x="0" y="7"/>
                  <a:pt x="0" y="7"/>
                  <a:pt x="7" y="5"/>
                </a:cubicBezTo>
                <a:cubicBezTo>
                  <a:pt x="9" y="5"/>
                  <a:pt x="10" y="2"/>
                  <a:pt x="12" y="0"/>
                </a:cubicBezTo>
                <a:cubicBezTo>
                  <a:pt x="17" y="1"/>
                  <a:pt x="15" y="5"/>
                  <a:pt x="16" y="8"/>
                </a:cubicBezTo>
                <a:close/>
              </a:path>
            </a:pathLst>
          </a:custGeom>
          <a:solidFill>
            <a:srgbClr val="EDBB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304"/>
          <p:cNvSpPr>
            <a:spLocks/>
          </p:cNvSpPr>
          <p:nvPr/>
        </p:nvSpPr>
        <p:spPr bwMode="auto">
          <a:xfrm>
            <a:off x="8826500" y="5081588"/>
            <a:ext cx="33338" cy="41275"/>
          </a:xfrm>
          <a:custGeom>
            <a:avLst/>
            <a:gdLst>
              <a:gd name="T0" fmla="*/ 6 w 12"/>
              <a:gd name="T1" fmla="*/ 0 h 15"/>
              <a:gd name="T2" fmla="*/ 12 w 12"/>
              <a:gd name="T3" fmla="*/ 13 h 15"/>
              <a:gd name="T4" fmla="*/ 8 w 12"/>
              <a:gd name="T5" fmla="*/ 15 h 15"/>
              <a:gd name="T6" fmla="*/ 6 w 12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15">
                <a:moveTo>
                  <a:pt x="6" y="0"/>
                </a:moveTo>
                <a:cubicBezTo>
                  <a:pt x="10" y="3"/>
                  <a:pt x="11" y="8"/>
                  <a:pt x="12" y="13"/>
                </a:cubicBezTo>
                <a:cubicBezTo>
                  <a:pt x="11" y="13"/>
                  <a:pt x="10" y="14"/>
                  <a:pt x="8" y="15"/>
                </a:cubicBezTo>
                <a:cubicBezTo>
                  <a:pt x="4" y="10"/>
                  <a:pt x="0" y="6"/>
                  <a:pt x="6" y="0"/>
                </a:cubicBezTo>
                <a:close/>
              </a:path>
            </a:pathLst>
          </a:custGeom>
          <a:solidFill>
            <a:srgbClr val="9B59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305"/>
          <p:cNvSpPr>
            <a:spLocks/>
          </p:cNvSpPr>
          <p:nvPr/>
        </p:nvSpPr>
        <p:spPr bwMode="auto">
          <a:xfrm>
            <a:off x="8112125" y="4811713"/>
            <a:ext cx="357188" cy="447675"/>
          </a:xfrm>
          <a:custGeom>
            <a:avLst/>
            <a:gdLst>
              <a:gd name="T0" fmla="*/ 118 w 130"/>
              <a:gd name="T1" fmla="*/ 163 h 163"/>
              <a:gd name="T2" fmla="*/ 117 w 130"/>
              <a:gd name="T3" fmla="*/ 162 h 163"/>
              <a:gd name="T4" fmla="*/ 123 w 130"/>
              <a:gd name="T5" fmla="*/ 134 h 163"/>
              <a:gd name="T6" fmla="*/ 116 w 130"/>
              <a:gd name="T7" fmla="*/ 117 h 163"/>
              <a:gd name="T8" fmla="*/ 98 w 130"/>
              <a:gd name="T9" fmla="*/ 109 h 163"/>
              <a:gd name="T10" fmla="*/ 88 w 130"/>
              <a:gd name="T11" fmla="*/ 87 h 163"/>
              <a:gd name="T12" fmla="*/ 89 w 130"/>
              <a:gd name="T13" fmla="*/ 85 h 163"/>
              <a:gd name="T14" fmla="*/ 108 w 130"/>
              <a:gd name="T15" fmla="*/ 64 h 163"/>
              <a:gd name="T16" fmla="*/ 112 w 130"/>
              <a:gd name="T17" fmla="*/ 52 h 163"/>
              <a:gd name="T18" fmla="*/ 106 w 130"/>
              <a:gd name="T19" fmla="*/ 49 h 163"/>
              <a:gd name="T20" fmla="*/ 101 w 130"/>
              <a:gd name="T21" fmla="*/ 46 h 163"/>
              <a:gd name="T22" fmla="*/ 90 w 130"/>
              <a:gd name="T23" fmla="*/ 32 h 163"/>
              <a:gd name="T24" fmla="*/ 73 w 130"/>
              <a:gd name="T25" fmla="*/ 25 h 163"/>
              <a:gd name="T26" fmla="*/ 55 w 130"/>
              <a:gd name="T27" fmla="*/ 39 h 163"/>
              <a:gd name="T28" fmla="*/ 71 w 130"/>
              <a:gd name="T29" fmla="*/ 88 h 163"/>
              <a:gd name="T30" fmla="*/ 71 w 130"/>
              <a:gd name="T31" fmla="*/ 106 h 163"/>
              <a:gd name="T32" fmla="*/ 65 w 130"/>
              <a:gd name="T33" fmla="*/ 110 h 163"/>
              <a:gd name="T34" fmla="*/ 38 w 130"/>
              <a:gd name="T35" fmla="*/ 140 h 163"/>
              <a:gd name="T36" fmla="*/ 37 w 130"/>
              <a:gd name="T37" fmla="*/ 143 h 163"/>
              <a:gd name="T38" fmla="*/ 34 w 130"/>
              <a:gd name="T39" fmla="*/ 129 h 163"/>
              <a:gd name="T40" fmla="*/ 34 w 130"/>
              <a:gd name="T41" fmla="*/ 106 h 163"/>
              <a:gd name="T42" fmla="*/ 8 w 130"/>
              <a:gd name="T43" fmla="*/ 125 h 163"/>
              <a:gd name="T44" fmla="*/ 0 w 130"/>
              <a:gd name="T45" fmla="*/ 109 h 163"/>
              <a:gd name="T46" fmla="*/ 30 w 130"/>
              <a:gd name="T47" fmla="*/ 74 h 163"/>
              <a:gd name="T48" fmla="*/ 43 w 130"/>
              <a:gd name="T49" fmla="*/ 42 h 163"/>
              <a:gd name="T50" fmla="*/ 69 w 130"/>
              <a:gd name="T51" fmla="*/ 5 h 163"/>
              <a:gd name="T52" fmla="*/ 100 w 130"/>
              <a:gd name="T53" fmla="*/ 13 h 163"/>
              <a:gd name="T54" fmla="*/ 103 w 130"/>
              <a:gd name="T55" fmla="*/ 15 h 163"/>
              <a:gd name="T56" fmla="*/ 118 w 130"/>
              <a:gd name="T57" fmla="*/ 27 h 163"/>
              <a:gd name="T58" fmla="*/ 120 w 130"/>
              <a:gd name="T59" fmla="*/ 48 h 163"/>
              <a:gd name="T60" fmla="*/ 125 w 130"/>
              <a:gd name="T61" fmla="*/ 95 h 163"/>
              <a:gd name="T62" fmla="*/ 128 w 130"/>
              <a:gd name="T63" fmla="*/ 142 h 163"/>
              <a:gd name="T64" fmla="*/ 118 w 130"/>
              <a:gd name="T65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0" h="163">
                <a:moveTo>
                  <a:pt x="118" y="163"/>
                </a:moveTo>
                <a:cubicBezTo>
                  <a:pt x="118" y="162"/>
                  <a:pt x="118" y="162"/>
                  <a:pt x="117" y="162"/>
                </a:cubicBezTo>
                <a:cubicBezTo>
                  <a:pt x="117" y="152"/>
                  <a:pt x="122" y="143"/>
                  <a:pt x="123" y="134"/>
                </a:cubicBezTo>
                <a:cubicBezTo>
                  <a:pt x="124" y="126"/>
                  <a:pt x="122" y="121"/>
                  <a:pt x="116" y="117"/>
                </a:cubicBezTo>
                <a:cubicBezTo>
                  <a:pt x="111" y="113"/>
                  <a:pt x="104" y="112"/>
                  <a:pt x="98" y="109"/>
                </a:cubicBezTo>
                <a:cubicBezTo>
                  <a:pt x="90" y="106"/>
                  <a:pt x="85" y="95"/>
                  <a:pt x="88" y="87"/>
                </a:cubicBezTo>
                <a:cubicBezTo>
                  <a:pt x="89" y="86"/>
                  <a:pt x="89" y="85"/>
                  <a:pt x="89" y="85"/>
                </a:cubicBezTo>
                <a:cubicBezTo>
                  <a:pt x="98" y="80"/>
                  <a:pt x="102" y="71"/>
                  <a:pt x="108" y="64"/>
                </a:cubicBezTo>
                <a:cubicBezTo>
                  <a:pt x="111" y="60"/>
                  <a:pt x="113" y="57"/>
                  <a:pt x="112" y="52"/>
                </a:cubicBezTo>
                <a:cubicBezTo>
                  <a:pt x="112" y="48"/>
                  <a:pt x="110" y="45"/>
                  <a:pt x="106" y="49"/>
                </a:cubicBezTo>
                <a:cubicBezTo>
                  <a:pt x="102" y="51"/>
                  <a:pt x="101" y="49"/>
                  <a:pt x="101" y="46"/>
                </a:cubicBezTo>
                <a:cubicBezTo>
                  <a:pt x="100" y="39"/>
                  <a:pt x="98" y="35"/>
                  <a:pt x="90" y="32"/>
                </a:cubicBezTo>
                <a:cubicBezTo>
                  <a:pt x="84" y="30"/>
                  <a:pt x="80" y="25"/>
                  <a:pt x="73" y="25"/>
                </a:cubicBezTo>
                <a:cubicBezTo>
                  <a:pt x="64" y="26"/>
                  <a:pt x="57" y="30"/>
                  <a:pt x="55" y="39"/>
                </a:cubicBezTo>
                <a:cubicBezTo>
                  <a:pt x="51" y="60"/>
                  <a:pt x="51" y="76"/>
                  <a:pt x="71" y="88"/>
                </a:cubicBezTo>
                <a:cubicBezTo>
                  <a:pt x="76" y="91"/>
                  <a:pt x="75" y="102"/>
                  <a:pt x="71" y="106"/>
                </a:cubicBezTo>
                <a:cubicBezTo>
                  <a:pt x="69" y="108"/>
                  <a:pt x="67" y="109"/>
                  <a:pt x="65" y="110"/>
                </a:cubicBezTo>
                <a:cubicBezTo>
                  <a:pt x="52" y="116"/>
                  <a:pt x="43" y="126"/>
                  <a:pt x="38" y="140"/>
                </a:cubicBezTo>
                <a:cubicBezTo>
                  <a:pt x="38" y="141"/>
                  <a:pt x="37" y="142"/>
                  <a:pt x="37" y="143"/>
                </a:cubicBezTo>
                <a:cubicBezTo>
                  <a:pt x="33" y="139"/>
                  <a:pt x="34" y="134"/>
                  <a:pt x="34" y="129"/>
                </a:cubicBezTo>
                <a:cubicBezTo>
                  <a:pt x="33" y="122"/>
                  <a:pt x="33" y="115"/>
                  <a:pt x="34" y="106"/>
                </a:cubicBezTo>
                <a:cubicBezTo>
                  <a:pt x="26" y="114"/>
                  <a:pt x="17" y="120"/>
                  <a:pt x="8" y="125"/>
                </a:cubicBezTo>
                <a:cubicBezTo>
                  <a:pt x="3" y="121"/>
                  <a:pt x="0" y="116"/>
                  <a:pt x="0" y="109"/>
                </a:cubicBezTo>
                <a:cubicBezTo>
                  <a:pt x="11" y="98"/>
                  <a:pt x="21" y="87"/>
                  <a:pt x="30" y="74"/>
                </a:cubicBezTo>
                <a:cubicBezTo>
                  <a:pt x="37" y="64"/>
                  <a:pt x="41" y="54"/>
                  <a:pt x="43" y="42"/>
                </a:cubicBezTo>
                <a:cubicBezTo>
                  <a:pt x="45" y="26"/>
                  <a:pt x="52" y="12"/>
                  <a:pt x="69" y="5"/>
                </a:cubicBezTo>
                <a:cubicBezTo>
                  <a:pt x="81" y="0"/>
                  <a:pt x="92" y="3"/>
                  <a:pt x="100" y="13"/>
                </a:cubicBezTo>
                <a:cubicBezTo>
                  <a:pt x="101" y="14"/>
                  <a:pt x="102" y="15"/>
                  <a:pt x="103" y="15"/>
                </a:cubicBezTo>
                <a:cubicBezTo>
                  <a:pt x="111" y="15"/>
                  <a:pt x="115" y="21"/>
                  <a:pt x="118" y="27"/>
                </a:cubicBezTo>
                <a:cubicBezTo>
                  <a:pt x="120" y="34"/>
                  <a:pt x="121" y="41"/>
                  <a:pt x="120" y="48"/>
                </a:cubicBezTo>
                <a:cubicBezTo>
                  <a:pt x="119" y="64"/>
                  <a:pt x="123" y="79"/>
                  <a:pt x="125" y="95"/>
                </a:cubicBezTo>
                <a:cubicBezTo>
                  <a:pt x="127" y="111"/>
                  <a:pt x="130" y="126"/>
                  <a:pt x="128" y="142"/>
                </a:cubicBezTo>
                <a:cubicBezTo>
                  <a:pt x="127" y="150"/>
                  <a:pt x="123" y="157"/>
                  <a:pt x="118" y="163"/>
                </a:cubicBezTo>
                <a:close/>
              </a:path>
            </a:pathLst>
          </a:custGeom>
          <a:solidFill>
            <a:srgbClr val="9873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306"/>
          <p:cNvSpPr>
            <a:spLocks/>
          </p:cNvSpPr>
          <p:nvPr/>
        </p:nvSpPr>
        <p:spPr bwMode="auto">
          <a:xfrm>
            <a:off x="8080375" y="5097463"/>
            <a:ext cx="98425" cy="138113"/>
          </a:xfrm>
          <a:custGeom>
            <a:avLst/>
            <a:gdLst>
              <a:gd name="T0" fmla="*/ 12 w 36"/>
              <a:gd name="T1" fmla="*/ 5 h 50"/>
              <a:gd name="T2" fmla="*/ 20 w 36"/>
              <a:gd name="T3" fmla="*/ 20 h 50"/>
              <a:gd name="T4" fmla="*/ 26 w 36"/>
              <a:gd name="T5" fmla="*/ 29 h 50"/>
              <a:gd name="T6" fmla="*/ 34 w 36"/>
              <a:gd name="T7" fmla="*/ 45 h 50"/>
              <a:gd name="T8" fmla="*/ 36 w 36"/>
              <a:gd name="T9" fmla="*/ 49 h 50"/>
              <a:gd name="T10" fmla="*/ 26 w 36"/>
              <a:gd name="T11" fmla="*/ 49 h 50"/>
              <a:gd name="T12" fmla="*/ 13 w 36"/>
              <a:gd name="T13" fmla="*/ 28 h 50"/>
              <a:gd name="T14" fmla="*/ 14 w 36"/>
              <a:gd name="T15" fmla="*/ 24 h 50"/>
              <a:gd name="T16" fmla="*/ 5 w 36"/>
              <a:gd name="T17" fmla="*/ 10 h 50"/>
              <a:gd name="T18" fmla="*/ 0 w 36"/>
              <a:gd name="T19" fmla="*/ 9 h 50"/>
              <a:gd name="T20" fmla="*/ 12 w 36"/>
              <a:gd name="T21" fmla="*/ 5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6" h="50">
                <a:moveTo>
                  <a:pt x="12" y="5"/>
                </a:moveTo>
                <a:cubicBezTo>
                  <a:pt x="14" y="11"/>
                  <a:pt x="17" y="15"/>
                  <a:pt x="20" y="20"/>
                </a:cubicBezTo>
                <a:cubicBezTo>
                  <a:pt x="24" y="22"/>
                  <a:pt x="24" y="26"/>
                  <a:pt x="26" y="29"/>
                </a:cubicBezTo>
                <a:cubicBezTo>
                  <a:pt x="29" y="34"/>
                  <a:pt x="33" y="38"/>
                  <a:pt x="34" y="45"/>
                </a:cubicBezTo>
                <a:cubicBezTo>
                  <a:pt x="34" y="46"/>
                  <a:pt x="35" y="47"/>
                  <a:pt x="36" y="49"/>
                </a:cubicBezTo>
                <a:cubicBezTo>
                  <a:pt x="32" y="50"/>
                  <a:pt x="29" y="50"/>
                  <a:pt x="26" y="49"/>
                </a:cubicBezTo>
                <a:cubicBezTo>
                  <a:pt x="20" y="43"/>
                  <a:pt x="14" y="37"/>
                  <a:pt x="13" y="28"/>
                </a:cubicBezTo>
                <a:cubicBezTo>
                  <a:pt x="15" y="27"/>
                  <a:pt x="15" y="26"/>
                  <a:pt x="14" y="24"/>
                </a:cubicBezTo>
                <a:cubicBezTo>
                  <a:pt x="11" y="19"/>
                  <a:pt x="8" y="15"/>
                  <a:pt x="5" y="10"/>
                </a:cubicBezTo>
                <a:cubicBezTo>
                  <a:pt x="3" y="9"/>
                  <a:pt x="1" y="9"/>
                  <a:pt x="0" y="9"/>
                </a:cubicBezTo>
                <a:cubicBezTo>
                  <a:pt x="3" y="1"/>
                  <a:pt x="7" y="0"/>
                  <a:pt x="12" y="5"/>
                </a:cubicBezTo>
                <a:close/>
              </a:path>
            </a:pathLst>
          </a:custGeom>
          <a:solidFill>
            <a:srgbClr val="624D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307"/>
          <p:cNvSpPr>
            <a:spLocks/>
          </p:cNvSpPr>
          <p:nvPr/>
        </p:nvSpPr>
        <p:spPr bwMode="auto">
          <a:xfrm>
            <a:off x="8077200" y="5113338"/>
            <a:ext cx="15875" cy="17463"/>
          </a:xfrm>
          <a:custGeom>
            <a:avLst/>
            <a:gdLst>
              <a:gd name="T0" fmla="*/ 1 w 6"/>
              <a:gd name="T1" fmla="*/ 3 h 6"/>
              <a:gd name="T2" fmla="*/ 6 w 6"/>
              <a:gd name="T3" fmla="*/ 4 h 6"/>
              <a:gd name="T4" fmla="*/ 2 w 6"/>
              <a:gd name="T5" fmla="*/ 5 h 6"/>
              <a:gd name="T6" fmla="*/ 1 w 6"/>
              <a:gd name="T7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6">
                <a:moveTo>
                  <a:pt x="1" y="3"/>
                </a:moveTo>
                <a:cubicBezTo>
                  <a:pt x="3" y="1"/>
                  <a:pt x="5" y="0"/>
                  <a:pt x="6" y="4"/>
                </a:cubicBezTo>
                <a:cubicBezTo>
                  <a:pt x="5" y="6"/>
                  <a:pt x="4" y="6"/>
                  <a:pt x="2" y="5"/>
                </a:cubicBezTo>
                <a:cubicBezTo>
                  <a:pt x="1" y="5"/>
                  <a:pt x="0" y="4"/>
                  <a:pt x="1" y="3"/>
                </a:cubicBezTo>
                <a:close/>
              </a:path>
            </a:pathLst>
          </a:custGeom>
          <a:solidFill>
            <a:srgbClr val="C8AC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308"/>
          <p:cNvSpPr>
            <a:spLocks/>
          </p:cNvSpPr>
          <p:nvPr/>
        </p:nvSpPr>
        <p:spPr bwMode="auto">
          <a:xfrm>
            <a:off x="8088313" y="4135438"/>
            <a:ext cx="492125" cy="322263"/>
          </a:xfrm>
          <a:custGeom>
            <a:avLst/>
            <a:gdLst>
              <a:gd name="T0" fmla="*/ 123 w 179"/>
              <a:gd name="T1" fmla="*/ 115 h 117"/>
              <a:gd name="T2" fmla="*/ 53 w 179"/>
              <a:gd name="T3" fmla="*/ 117 h 117"/>
              <a:gd name="T4" fmla="*/ 15 w 179"/>
              <a:gd name="T5" fmla="*/ 80 h 117"/>
              <a:gd name="T6" fmla="*/ 4 w 179"/>
              <a:gd name="T7" fmla="*/ 69 h 117"/>
              <a:gd name="T8" fmla="*/ 3 w 179"/>
              <a:gd name="T9" fmla="*/ 56 h 117"/>
              <a:gd name="T10" fmla="*/ 45 w 179"/>
              <a:gd name="T11" fmla="*/ 10 h 117"/>
              <a:gd name="T12" fmla="*/ 47 w 179"/>
              <a:gd name="T13" fmla="*/ 25 h 117"/>
              <a:gd name="T14" fmla="*/ 26 w 179"/>
              <a:gd name="T15" fmla="*/ 52 h 117"/>
              <a:gd name="T16" fmla="*/ 27 w 179"/>
              <a:gd name="T17" fmla="*/ 65 h 117"/>
              <a:gd name="T18" fmla="*/ 49 w 179"/>
              <a:gd name="T19" fmla="*/ 84 h 117"/>
              <a:gd name="T20" fmla="*/ 75 w 179"/>
              <a:gd name="T21" fmla="*/ 83 h 117"/>
              <a:gd name="T22" fmla="*/ 74 w 179"/>
              <a:gd name="T23" fmla="*/ 65 h 117"/>
              <a:gd name="T24" fmla="*/ 61 w 179"/>
              <a:gd name="T25" fmla="*/ 51 h 117"/>
              <a:gd name="T26" fmla="*/ 59 w 179"/>
              <a:gd name="T27" fmla="*/ 42 h 117"/>
              <a:gd name="T28" fmla="*/ 59 w 179"/>
              <a:gd name="T29" fmla="*/ 35 h 117"/>
              <a:gd name="T30" fmla="*/ 66 w 179"/>
              <a:gd name="T31" fmla="*/ 28 h 117"/>
              <a:gd name="T32" fmla="*/ 69 w 179"/>
              <a:gd name="T33" fmla="*/ 33 h 117"/>
              <a:gd name="T34" fmla="*/ 69 w 179"/>
              <a:gd name="T35" fmla="*/ 28 h 117"/>
              <a:gd name="T36" fmla="*/ 67 w 179"/>
              <a:gd name="T37" fmla="*/ 28 h 117"/>
              <a:gd name="T38" fmla="*/ 60 w 179"/>
              <a:gd name="T39" fmla="*/ 20 h 117"/>
              <a:gd name="T40" fmla="*/ 61 w 179"/>
              <a:gd name="T41" fmla="*/ 15 h 117"/>
              <a:gd name="T42" fmla="*/ 70 w 179"/>
              <a:gd name="T43" fmla="*/ 5 h 117"/>
              <a:gd name="T44" fmla="*/ 95 w 179"/>
              <a:gd name="T45" fmla="*/ 8 h 117"/>
              <a:gd name="T46" fmla="*/ 100 w 179"/>
              <a:gd name="T47" fmla="*/ 10 h 117"/>
              <a:gd name="T48" fmla="*/ 112 w 179"/>
              <a:gd name="T49" fmla="*/ 50 h 117"/>
              <a:gd name="T50" fmla="*/ 101 w 179"/>
              <a:gd name="T51" fmla="*/ 62 h 117"/>
              <a:gd name="T52" fmla="*/ 102 w 179"/>
              <a:gd name="T53" fmla="*/ 85 h 117"/>
              <a:gd name="T54" fmla="*/ 126 w 179"/>
              <a:gd name="T55" fmla="*/ 83 h 117"/>
              <a:gd name="T56" fmla="*/ 152 w 179"/>
              <a:gd name="T57" fmla="*/ 62 h 117"/>
              <a:gd name="T58" fmla="*/ 153 w 179"/>
              <a:gd name="T59" fmla="*/ 52 h 117"/>
              <a:gd name="T60" fmla="*/ 134 w 179"/>
              <a:gd name="T61" fmla="*/ 27 h 117"/>
              <a:gd name="T62" fmla="*/ 130 w 179"/>
              <a:gd name="T63" fmla="*/ 19 h 117"/>
              <a:gd name="T64" fmla="*/ 129 w 179"/>
              <a:gd name="T65" fmla="*/ 10 h 117"/>
              <a:gd name="T66" fmla="*/ 132 w 179"/>
              <a:gd name="T67" fmla="*/ 6 h 117"/>
              <a:gd name="T68" fmla="*/ 173 w 179"/>
              <a:gd name="T69" fmla="*/ 50 h 117"/>
              <a:gd name="T70" fmla="*/ 170 w 179"/>
              <a:gd name="T71" fmla="*/ 70 h 117"/>
              <a:gd name="T72" fmla="*/ 127 w 179"/>
              <a:gd name="T73" fmla="*/ 110 h 117"/>
              <a:gd name="T74" fmla="*/ 123 w 179"/>
              <a:gd name="T75" fmla="*/ 115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79" h="117">
                <a:moveTo>
                  <a:pt x="123" y="115"/>
                </a:moveTo>
                <a:cubicBezTo>
                  <a:pt x="102" y="100"/>
                  <a:pt x="73" y="102"/>
                  <a:pt x="53" y="117"/>
                </a:cubicBezTo>
                <a:cubicBezTo>
                  <a:pt x="42" y="103"/>
                  <a:pt x="28" y="92"/>
                  <a:pt x="15" y="80"/>
                </a:cubicBezTo>
                <a:cubicBezTo>
                  <a:pt x="11" y="76"/>
                  <a:pt x="8" y="72"/>
                  <a:pt x="4" y="69"/>
                </a:cubicBezTo>
                <a:cubicBezTo>
                  <a:pt x="0" y="65"/>
                  <a:pt x="0" y="61"/>
                  <a:pt x="3" y="56"/>
                </a:cubicBezTo>
                <a:cubicBezTo>
                  <a:pt x="16" y="40"/>
                  <a:pt x="30" y="24"/>
                  <a:pt x="45" y="10"/>
                </a:cubicBezTo>
                <a:cubicBezTo>
                  <a:pt x="48" y="15"/>
                  <a:pt x="48" y="20"/>
                  <a:pt x="47" y="25"/>
                </a:cubicBezTo>
                <a:cubicBezTo>
                  <a:pt x="41" y="35"/>
                  <a:pt x="33" y="43"/>
                  <a:pt x="26" y="52"/>
                </a:cubicBezTo>
                <a:cubicBezTo>
                  <a:pt x="21" y="59"/>
                  <a:pt x="21" y="59"/>
                  <a:pt x="27" y="65"/>
                </a:cubicBezTo>
                <a:cubicBezTo>
                  <a:pt x="35" y="71"/>
                  <a:pt x="41" y="78"/>
                  <a:pt x="49" y="84"/>
                </a:cubicBezTo>
                <a:cubicBezTo>
                  <a:pt x="56" y="90"/>
                  <a:pt x="68" y="89"/>
                  <a:pt x="75" y="83"/>
                </a:cubicBezTo>
                <a:cubicBezTo>
                  <a:pt x="79" y="79"/>
                  <a:pt x="79" y="69"/>
                  <a:pt x="74" y="65"/>
                </a:cubicBezTo>
                <a:cubicBezTo>
                  <a:pt x="69" y="61"/>
                  <a:pt x="64" y="56"/>
                  <a:pt x="61" y="51"/>
                </a:cubicBezTo>
                <a:cubicBezTo>
                  <a:pt x="60" y="48"/>
                  <a:pt x="60" y="45"/>
                  <a:pt x="59" y="42"/>
                </a:cubicBezTo>
                <a:cubicBezTo>
                  <a:pt x="59" y="40"/>
                  <a:pt x="59" y="38"/>
                  <a:pt x="59" y="35"/>
                </a:cubicBezTo>
                <a:cubicBezTo>
                  <a:pt x="59" y="31"/>
                  <a:pt x="61" y="28"/>
                  <a:pt x="66" y="28"/>
                </a:cubicBezTo>
                <a:cubicBezTo>
                  <a:pt x="68" y="29"/>
                  <a:pt x="67" y="32"/>
                  <a:pt x="69" y="33"/>
                </a:cubicBezTo>
                <a:cubicBezTo>
                  <a:pt x="73" y="31"/>
                  <a:pt x="71" y="30"/>
                  <a:pt x="69" y="28"/>
                </a:cubicBezTo>
                <a:cubicBezTo>
                  <a:pt x="68" y="28"/>
                  <a:pt x="67" y="28"/>
                  <a:pt x="67" y="28"/>
                </a:cubicBezTo>
                <a:cubicBezTo>
                  <a:pt x="59" y="28"/>
                  <a:pt x="59" y="27"/>
                  <a:pt x="60" y="20"/>
                </a:cubicBezTo>
                <a:cubicBezTo>
                  <a:pt x="60" y="18"/>
                  <a:pt x="60" y="17"/>
                  <a:pt x="61" y="15"/>
                </a:cubicBezTo>
                <a:cubicBezTo>
                  <a:pt x="62" y="10"/>
                  <a:pt x="66" y="7"/>
                  <a:pt x="70" y="5"/>
                </a:cubicBezTo>
                <a:cubicBezTo>
                  <a:pt x="79" y="0"/>
                  <a:pt x="87" y="1"/>
                  <a:pt x="95" y="8"/>
                </a:cubicBezTo>
                <a:cubicBezTo>
                  <a:pt x="96" y="9"/>
                  <a:pt x="98" y="10"/>
                  <a:pt x="100" y="10"/>
                </a:cubicBezTo>
                <a:cubicBezTo>
                  <a:pt x="113" y="18"/>
                  <a:pt x="117" y="35"/>
                  <a:pt x="112" y="50"/>
                </a:cubicBezTo>
                <a:cubicBezTo>
                  <a:pt x="109" y="55"/>
                  <a:pt x="106" y="59"/>
                  <a:pt x="101" y="62"/>
                </a:cubicBezTo>
                <a:cubicBezTo>
                  <a:pt x="93" y="67"/>
                  <a:pt x="94" y="81"/>
                  <a:pt x="102" y="85"/>
                </a:cubicBezTo>
                <a:cubicBezTo>
                  <a:pt x="111" y="89"/>
                  <a:pt x="118" y="90"/>
                  <a:pt x="126" y="83"/>
                </a:cubicBezTo>
                <a:cubicBezTo>
                  <a:pt x="134" y="75"/>
                  <a:pt x="143" y="68"/>
                  <a:pt x="152" y="62"/>
                </a:cubicBezTo>
                <a:cubicBezTo>
                  <a:pt x="156" y="59"/>
                  <a:pt x="156" y="56"/>
                  <a:pt x="153" y="52"/>
                </a:cubicBezTo>
                <a:cubicBezTo>
                  <a:pt x="147" y="43"/>
                  <a:pt x="140" y="35"/>
                  <a:pt x="134" y="27"/>
                </a:cubicBezTo>
                <a:cubicBezTo>
                  <a:pt x="132" y="25"/>
                  <a:pt x="130" y="22"/>
                  <a:pt x="130" y="19"/>
                </a:cubicBezTo>
                <a:cubicBezTo>
                  <a:pt x="130" y="16"/>
                  <a:pt x="130" y="13"/>
                  <a:pt x="129" y="10"/>
                </a:cubicBezTo>
                <a:cubicBezTo>
                  <a:pt x="129" y="9"/>
                  <a:pt x="129" y="6"/>
                  <a:pt x="132" y="6"/>
                </a:cubicBezTo>
                <a:cubicBezTo>
                  <a:pt x="146" y="20"/>
                  <a:pt x="161" y="33"/>
                  <a:pt x="173" y="50"/>
                </a:cubicBezTo>
                <a:cubicBezTo>
                  <a:pt x="179" y="59"/>
                  <a:pt x="179" y="62"/>
                  <a:pt x="170" y="70"/>
                </a:cubicBezTo>
                <a:cubicBezTo>
                  <a:pt x="156" y="83"/>
                  <a:pt x="140" y="95"/>
                  <a:pt x="127" y="110"/>
                </a:cubicBezTo>
                <a:cubicBezTo>
                  <a:pt x="125" y="111"/>
                  <a:pt x="124" y="113"/>
                  <a:pt x="123" y="115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309"/>
          <p:cNvSpPr>
            <a:spLocks/>
          </p:cNvSpPr>
          <p:nvPr/>
        </p:nvSpPr>
        <p:spPr bwMode="auto">
          <a:xfrm>
            <a:off x="8212138" y="4037013"/>
            <a:ext cx="241300" cy="241300"/>
          </a:xfrm>
          <a:custGeom>
            <a:avLst/>
            <a:gdLst>
              <a:gd name="T0" fmla="*/ 65 w 88"/>
              <a:gd name="T1" fmla="*/ 86 h 88"/>
              <a:gd name="T2" fmla="*/ 54 w 88"/>
              <a:gd name="T3" fmla="*/ 47 h 88"/>
              <a:gd name="T4" fmla="*/ 39 w 88"/>
              <a:gd name="T5" fmla="*/ 38 h 88"/>
              <a:gd name="T6" fmla="*/ 27 w 88"/>
              <a:gd name="T7" fmla="*/ 40 h 88"/>
              <a:gd name="T8" fmla="*/ 25 w 88"/>
              <a:gd name="T9" fmla="*/ 42 h 88"/>
              <a:gd name="T10" fmla="*/ 17 w 88"/>
              <a:gd name="T11" fmla="*/ 51 h 88"/>
              <a:gd name="T12" fmla="*/ 16 w 88"/>
              <a:gd name="T13" fmla="*/ 78 h 88"/>
              <a:gd name="T14" fmla="*/ 17 w 88"/>
              <a:gd name="T15" fmla="*/ 87 h 88"/>
              <a:gd name="T16" fmla="*/ 11 w 88"/>
              <a:gd name="T17" fmla="*/ 83 h 88"/>
              <a:gd name="T18" fmla="*/ 1 w 88"/>
              <a:gd name="T19" fmla="*/ 61 h 88"/>
              <a:gd name="T20" fmla="*/ 0 w 88"/>
              <a:gd name="T21" fmla="*/ 46 h 88"/>
              <a:gd name="T22" fmla="*/ 26 w 88"/>
              <a:gd name="T23" fmla="*/ 5 h 88"/>
              <a:gd name="T24" fmla="*/ 46 w 88"/>
              <a:gd name="T25" fmla="*/ 3 h 88"/>
              <a:gd name="T26" fmla="*/ 83 w 88"/>
              <a:gd name="T27" fmla="*/ 38 h 88"/>
              <a:gd name="T28" fmla="*/ 87 w 88"/>
              <a:gd name="T29" fmla="*/ 42 h 88"/>
              <a:gd name="T30" fmla="*/ 86 w 88"/>
              <a:gd name="T31" fmla="*/ 57 h 88"/>
              <a:gd name="T32" fmla="*/ 71 w 88"/>
              <a:gd name="T33" fmla="*/ 85 h 88"/>
              <a:gd name="T34" fmla="*/ 65 w 88"/>
              <a:gd name="T35" fmla="*/ 8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8" h="88">
                <a:moveTo>
                  <a:pt x="65" y="86"/>
                </a:moveTo>
                <a:cubicBezTo>
                  <a:pt x="71" y="71"/>
                  <a:pt x="67" y="57"/>
                  <a:pt x="54" y="47"/>
                </a:cubicBezTo>
                <a:cubicBezTo>
                  <a:pt x="49" y="44"/>
                  <a:pt x="44" y="41"/>
                  <a:pt x="39" y="38"/>
                </a:cubicBezTo>
                <a:cubicBezTo>
                  <a:pt x="34" y="35"/>
                  <a:pt x="30" y="35"/>
                  <a:pt x="27" y="40"/>
                </a:cubicBezTo>
                <a:cubicBezTo>
                  <a:pt x="26" y="41"/>
                  <a:pt x="26" y="41"/>
                  <a:pt x="25" y="42"/>
                </a:cubicBezTo>
                <a:cubicBezTo>
                  <a:pt x="22" y="45"/>
                  <a:pt x="19" y="47"/>
                  <a:pt x="17" y="51"/>
                </a:cubicBezTo>
                <a:cubicBezTo>
                  <a:pt x="14" y="59"/>
                  <a:pt x="14" y="69"/>
                  <a:pt x="16" y="78"/>
                </a:cubicBezTo>
                <a:cubicBezTo>
                  <a:pt x="16" y="81"/>
                  <a:pt x="17" y="84"/>
                  <a:pt x="17" y="87"/>
                </a:cubicBezTo>
                <a:cubicBezTo>
                  <a:pt x="14" y="88"/>
                  <a:pt x="13" y="85"/>
                  <a:pt x="11" y="83"/>
                </a:cubicBezTo>
                <a:cubicBezTo>
                  <a:pt x="6" y="77"/>
                  <a:pt x="3" y="69"/>
                  <a:pt x="1" y="61"/>
                </a:cubicBezTo>
                <a:cubicBezTo>
                  <a:pt x="1" y="56"/>
                  <a:pt x="0" y="51"/>
                  <a:pt x="0" y="46"/>
                </a:cubicBezTo>
                <a:cubicBezTo>
                  <a:pt x="5" y="30"/>
                  <a:pt x="12" y="16"/>
                  <a:pt x="26" y="5"/>
                </a:cubicBezTo>
                <a:cubicBezTo>
                  <a:pt x="32" y="0"/>
                  <a:pt x="39" y="0"/>
                  <a:pt x="46" y="3"/>
                </a:cubicBezTo>
                <a:cubicBezTo>
                  <a:pt x="63" y="9"/>
                  <a:pt x="76" y="20"/>
                  <a:pt x="83" y="38"/>
                </a:cubicBezTo>
                <a:cubicBezTo>
                  <a:pt x="84" y="39"/>
                  <a:pt x="85" y="41"/>
                  <a:pt x="87" y="42"/>
                </a:cubicBezTo>
                <a:cubicBezTo>
                  <a:pt x="85" y="47"/>
                  <a:pt x="88" y="52"/>
                  <a:pt x="86" y="57"/>
                </a:cubicBezTo>
                <a:cubicBezTo>
                  <a:pt x="86" y="69"/>
                  <a:pt x="79" y="78"/>
                  <a:pt x="71" y="85"/>
                </a:cubicBezTo>
                <a:cubicBezTo>
                  <a:pt x="69" y="87"/>
                  <a:pt x="67" y="88"/>
                  <a:pt x="65" y="86"/>
                </a:cubicBezTo>
                <a:close/>
              </a:path>
            </a:pathLst>
          </a:custGeom>
          <a:solidFill>
            <a:srgbClr val="EDF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310"/>
          <p:cNvSpPr>
            <a:spLocks/>
          </p:cNvSpPr>
          <p:nvPr/>
        </p:nvSpPr>
        <p:spPr bwMode="auto">
          <a:xfrm>
            <a:off x="9636125" y="3386138"/>
            <a:ext cx="292100" cy="458788"/>
          </a:xfrm>
          <a:custGeom>
            <a:avLst/>
            <a:gdLst>
              <a:gd name="T0" fmla="*/ 106 w 106"/>
              <a:gd name="T1" fmla="*/ 98 h 167"/>
              <a:gd name="T2" fmla="*/ 96 w 106"/>
              <a:gd name="T3" fmla="*/ 153 h 167"/>
              <a:gd name="T4" fmla="*/ 92 w 106"/>
              <a:gd name="T5" fmla="*/ 167 h 167"/>
              <a:gd name="T6" fmla="*/ 90 w 106"/>
              <a:gd name="T7" fmla="*/ 162 h 167"/>
              <a:gd name="T8" fmla="*/ 80 w 106"/>
              <a:gd name="T9" fmla="*/ 136 h 167"/>
              <a:gd name="T10" fmla="*/ 63 w 106"/>
              <a:gd name="T11" fmla="*/ 116 h 167"/>
              <a:gd name="T12" fmla="*/ 48 w 106"/>
              <a:gd name="T13" fmla="*/ 92 h 167"/>
              <a:gd name="T14" fmla="*/ 53 w 106"/>
              <a:gd name="T15" fmla="*/ 78 h 167"/>
              <a:gd name="T16" fmla="*/ 70 w 106"/>
              <a:gd name="T17" fmla="*/ 53 h 167"/>
              <a:gd name="T18" fmla="*/ 64 w 106"/>
              <a:gd name="T19" fmla="*/ 47 h 167"/>
              <a:gd name="T20" fmla="*/ 59 w 106"/>
              <a:gd name="T21" fmla="*/ 43 h 167"/>
              <a:gd name="T22" fmla="*/ 35 w 106"/>
              <a:gd name="T23" fmla="*/ 26 h 167"/>
              <a:gd name="T24" fmla="*/ 15 w 106"/>
              <a:gd name="T25" fmla="*/ 40 h 167"/>
              <a:gd name="T26" fmla="*/ 17 w 106"/>
              <a:gd name="T27" fmla="*/ 67 h 167"/>
              <a:gd name="T28" fmla="*/ 31 w 106"/>
              <a:gd name="T29" fmla="*/ 83 h 167"/>
              <a:gd name="T30" fmla="*/ 35 w 106"/>
              <a:gd name="T31" fmla="*/ 101 h 167"/>
              <a:gd name="T32" fmla="*/ 20 w 106"/>
              <a:gd name="T33" fmla="*/ 109 h 167"/>
              <a:gd name="T34" fmla="*/ 7 w 106"/>
              <a:gd name="T35" fmla="*/ 88 h 167"/>
              <a:gd name="T36" fmla="*/ 2 w 106"/>
              <a:gd name="T37" fmla="*/ 50 h 167"/>
              <a:gd name="T38" fmla="*/ 4 w 106"/>
              <a:gd name="T39" fmla="*/ 31 h 167"/>
              <a:gd name="T40" fmla="*/ 31 w 106"/>
              <a:gd name="T41" fmla="*/ 2 h 167"/>
              <a:gd name="T42" fmla="*/ 56 w 106"/>
              <a:gd name="T43" fmla="*/ 9 h 167"/>
              <a:gd name="T44" fmla="*/ 59 w 106"/>
              <a:gd name="T45" fmla="*/ 11 h 167"/>
              <a:gd name="T46" fmla="*/ 78 w 106"/>
              <a:gd name="T47" fmla="*/ 24 h 167"/>
              <a:gd name="T48" fmla="*/ 83 w 106"/>
              <a:gd name="T49" fmla="*/ 47 h 167"/>
              <a:gd name="T50" fmla="*/ 91 w 106"/>
              <a:gd name="T51" fmla="*/ 74 h 167"/>
              <a:gd name="T52" fmla="*/ 102 w 106"/>
              <a:gd name="T53" fmla="*/ 90 h 167"/>
              <a:gd name="T54" fmla="*/ 106 w 106"/>
              <a:gd name="T55" fmla="*/ 98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6" h="167">
                <a:moveTo>
                  <a:pt x="106" y="98"/>
                </a:moveTo>
                <a:cubicBezTo>
                  <a:pt x="100" y="115"/>
                  <a:pt x="98" y="134"/>
                  <a:pt x="96" y="153"/>
                </a:cubicBezTo>
                <a:cubicBezTo>
                  <a:pt x="95" y="157"/>
                  <a:pt x="94" y="162"/>
                  <a:pt x="92" y="167"/>
                </a:cubicBezTo>
                <a:cubicBezTo>
                  <a:pt x="90" y="165"/>
                  <a:pt x="91" y="163"/>
                  <a:pt x="90" y="162"/>
                </a:cubicBezTo>
                <a:cubicBezTo>
                  <a:pt x="89" y="152"/>
                  <a:pt x="86" y="143"/>
                  <a:pt x="80" y="136"/>
                </a:cubicBezTo>
                <a:cubicBezTo>
                  <a:pt x="74" y="130"/>
                  <a:pt x="69" y="122"/>
                  <a:pt x="63" y="116"/>
                </a:cubicBezTo>
                <a:cubicBezTo>
                  <a:pt x="57" y="108"/>
                  <a:pt x="49" y="102"/>
                  <a:pt x="48" y="92"/>
                </a:cubicBezTo>
                <a:cubicBezTo>
                  <a:pt x="47" y="87"/>
                  <a:pt x="48" y="82"/>
                  <a:pt x="53" y="78"/>
                </a:cubicBezTo>
                <a:cubicBezTo>
                  <a:pt x="62" y="72"/>
                  <a:pt x="65" y="62"/>
                  <a:pt x="70" y="53"/>
                </a:cubicBezTo>
                <a:cubicBezTo>
                  <a:pt x="72" y="48"/>
                  <a:pt x="70" y="46"/>
                  <a:pt x="64" y="47"/>
                </a:cubicBezTo>
                <a:cubicBezTo>
                  <a:pt x="61" y="47"/>
                  <a:pt x="59" y="46"/>
                  <a:pt x="59" y="43"/>
                </a:cubicBezTo>
                <a:cubicBezTo>
                  <a:pt x="56" y="31"/>
                  <a:pt x="44" y="29"/>
                  <a:pt x="35" y="26"/>
                </a:cubicBezTo>
                <a:cubicBezTo>
                  <a:pt x="27" y="22"/>
                  <a:pt x="17" y="30"/>
                  <a:pt x="15" y="40"/>
                </a:cubicBezTo>
                <a:cubicBezTo>
                  <a:pt x="14" y="49"/>
                  <a:pt x="14" y="58"/>
                  <a:pt x="17" y="67"/>
                </a:cubicBezTo>
                <a:cubicBezTo>
                  <a:pt x="20" y="74"/>
                  <a:pt x="25" y="79"/>
                  <a:pt x="31" y="83"/>
                </a:cubicBezTo>
                <a:cubicBezTo>
                  <a:pt x="37" y="88"/>
                  <a:pt x="38" y="94"/>
                  <a:pt x="35" y="101"/>
                </a:cubicBezTo>
                <a:cubicBezTo>
                  <a:pt x="33" y="107"/>
                  <a:pt x="26" y="110"/>
                  <a:pt x="20" y="109"/>
                </a:cubicBezTo>
                <a:cubicBezTo>
                  <a:pt x="12" y="104"/>
                  <a:pt x="8" y="97"/>
                  <a:pt x="7" y="88"/>
                </a:cubicBezTo>
                <a:cubicBezTo>
                  <a:pt x="5" y="76"/>
                  <a:pt x="3" y="63"/>
                  <a:pt x="2" y="50"/>
                </a:cubicBezTo>
                <a:cubicBezTo>
                  <a:pt x="0" y="44"/>
                  <a:pt x="2" y="37"/>
                  <a:pt x="4" y="31"/>
                </a:cubicBezTo>
                <a:cubicBezTo>
                  <a:pt x="8" y="16"/>
                  <a:pt x="16" y="6"/>
                  <a:pt x="31" y="2"/>
                </a:cubicBezTo>
                <a:cubicBezTo>
                  <a:pt x="40" y="0"/>
                  <a:pt x="50" y="0"/>
                  <a:pt x="56" y="9"/>
                </a:cubicBezTo>
                <a:cubicBezTo>
                  <a:pt x="57" y="10"/>
                  <a:pt x="58" y="11"/>
                  <a:pt x="59" y="11"/>
                </a:cubicBezTo>
                <a:cubicBezTo>
                  <a:pt x="69" y="11"/>
                  <a:pt x="73" y="18"/>
                  <a:pt x="78" y="24"/>
                </a:cubicBezTo>
                <a:cubicBezTo>
                  <a:pt x="83" y="31"/>
                  <a:pt x="83" y="39"/>
                  <a:pt x="83" y="47"/>
                </a:cubicBezTo>
                <a:cubicBezTo>
                  <a:pt x="84" y="57"/>
                  <a:pt x="86" y="66"/>
                  <a:pt x="91" y="74"/>
                </a:cubicBezTo>
                <a:cubicBezTo>
                  <a:pt x="94" y="80"/>
                  <a:pt x="98" y="85"/>
                  <a:pt x="102" y="90"/>
                </a:cubicBezTo>
                <a:cubicBezTo>
                  <a:pt x="104" y="93"/>
                  <a:pt x="106" y="94"/>
                  <a:pt x="106" y="98"/>
                </a:cubicBezTo>
                <a:close/>
              </a:path>
            </a:pathLst>
          </a:custGeom>
          <a:solidFill>
            <a:srgbClr val="9873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311"/>
          <p:cNvSpPr>
            <a:spLocks/>
          </p:cNvSpPr>
          <p:nvPr/>
        </p:nvSpPr>
        <p:spPr bwMode="auto">
          <a:xfrm>
            <a:off x="9480550" y="3440113"/>
            <a:ext cx="357188" cy="304800"/>
          </a:xfrm>
          <a:custGeom>
            <a:avLst/>
            <a:gdLst>
              <a:gd name="T0" fmla="*/ 78 w 130"/>
              <a:gd name="T1" fmla="*/ 88 h 111"/>
              <a:gd name="T2" fmla="*/ 92 w 130"/>
              <a:gd name="T3" fmla="*/ 69 h 111"/>
              <a:gd name="T4" fmla="*/ 89 w 130"/>
              <a:gd name="T5" fmla="*/ 66 h 111"/>
              <a:gd name="T6" fmla="*/ 72 w 130"/>
              <a:gd name="T7" fmla="*/ 15 h 111"/>
              <a:gd name="T8" fmla="*/ 101 w 130"/>
              <a:gd name="T9" fmla="*/ 7 h 111"/>
              <a:gd name="T10" fmla="*/ 108 w 130"/>
              <a:gd name="T11" fmla="*/ 10 h 111"/>
              <a:gd name="T12" fmla="*/ 116 w 130"/>
              <a:gd name="T13" fmla="*/ 18 h 111"/>
              <a:gd name="T14" fmla="*/ 118 w 130"/>
              <a:gd name="T15" fmla="*/ 23 h 111"/>
              <a:gd name="T16" fmla="*/ 122 w 130"/>
              <a:gd name="T17" fmla="*/ 25 h 111"/>
              <a:gd name="T18" fmla="*/ 129 w 130"/>
              <a:gd name="T19" fmla="*/ 27 h 111"/>
              <a:gd name="T20" fmla="*/ 126 w 130"/>
              <a:gd name="T21" fmla="*/ 39 h 111"/>
              <a:gd name="T22" fmla="*/ 108 w 130"/>
              <a:gd name="T23" fmla="*/ 63 h 111"/>
              <a:gd name="T24" fmla="*/ 111 w 130"/>
              <a:gd name="T25" fmla="*/ 82 h 111"/>
              <a:gd name="T26" fmla="*/ 120 w 130"/>
              <a:gd name="T27" fmla="*/ 96 h 111"/>
              <a:gd name="T28" fmla="*/ 104 w 130"/>
              <a:gd name="T29" fmla="*/ 97 h 111"/>
              <a:gd name="T30" fmla="*/ 99 w 130"/>
              <a:gd name="T31" fmla="*/ 94 h 111"/>
              <a:gd name="T32" fmla="*/ 84 w 130"/>
              <a:gd name="T33" fmla="*/ 95 h 111"/>
              <a:gd name="T34" fmla="*/ 73 w 130"/>
              <a:gd name="T35" fmla="*/ 106 h 111"/>
              <a:gd name="T36" fmla="*/ 54 w 130"/>
              <a:gd name="T37" fmla="*/ 110 h 111"/>
              <a:gd name="T38" fmla="*/ 47 w 130"/>
              <a:gd name="T39" fmla="*/ 107 h 111"/>
              <a:gd name="T40" fmla="*/ 17 w 130"/>
              <a:gd name="T41" fmla="*/ 85 h 111"/>
              <a:gd name="T42" fmla="*/ 3 w 130"/>
              <a:gd name="T43" fmla="*/ 71 h 111"/>
              <a:gd name="T44" fmla="*/ 5 w 130"/>
              <a:gd name="T45" fmla="*/ 57 h 111"/>
              <a:gd name="T46" fmla="*/ 45 w 130"/>
              <a:gd name="T47" fmla="*/ 26 h 111"/>
              <a:gd name="T48" fmla="*/ 61 w 130"/>
              <a:gd name="T49" fmla="*/ 11 h 111"/>
              <a:gd name="T50" fmla="*/ 61 w 130"/>
              <a:gd name="T51" fmla="*/ 29 h 111"/>
              <a:gd name="T52" fmla="*/ 41 w 130"/>
              <a:gd name="T53" fmla="*/ 50 h 111"/>
              <a:gd name="T54" fmla="*/ 31 w 130"/>
              <a:gd name="T55" fmla="*/ 61 h 111"/>
              <a:gd name="T56" fmla="*/ 31 w 130"/>
              <a:gd name="T57" fmla="*/ 69 h 111"/>
              <a:gd name="T58" fmla="*/ 60 w 130"/>
              <a:gd name="T59" fmla="*/ 88 h 111"/>
              <a:gd name="T60" fmla="*/ 78 w 130"/>
              <a:gd name="T61" fmla="*/ 88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0" h="111">
                <a:moveTo>
                  <a:pt x="78" y="88"/>
                </a:moveTo>
                <a:cubicBezTo>
                  <a:pt x="90" y="87"/>
                  <a:pt x="95" y="80"/>
                  <a:pt x="92" y="69"/>
                </a:cubicBezTo>
                <a:cubicBezTo>
                  <a:pt x="92" y="67"/>
                  <a:pt x="90" y="66"/>
                  <a:pt x="89" y="66"/>
                </a:cubicBezTo>
                <a:cubicBezTo>
                  <a:pt x="68" y="54"/>
                  <a:pt x="67" y="34"/>
                  <a:pt x="72" y="15"/>
                </a:cubicBezTo>
                <a:cubicBezTo>
                  <a:pt x="75" y="4"/>
                  <a:pt x="92" y="0"/>
                  <a:pt x="101" y="7"/>
                </a:cubicBezTo>
                <a:cubicBezTo>
                  <a:pt x="103" y="9"/>
                  <a:pt x="105" y="10"/>
                  <a:pt x="108" y="10"/>
                </a:cubicBezTo>
                <a:cubicBezTo>
                  <a:pt x="112" y="10"/>
                  <a:pt x="114" y="15"/>
                  <a:pt x="116" y="18"/>
                </a:cubicBezTo>
                <a:cubicBezTo>
                  <a:pt x="117" y="20"/>
                  <a:pt x="117" y="22"/>
                  <a:pt x="118" y="23"/>
                </a:cubicBezTo>
                <a:cubicBezTo>
                  <a:pt x="118" y="26"/>
                  <a:pt x="119" y="27"/>
                  <a:pt x="122" y="25"/>
                </a:cubicBezTo>
                <a:cubicBezTo>
                  <a:pt x="126" y="21"/>
                  <a:pt x="128" y="22"/>
                  <a:pt x="129" y="27"/>
                </a:cubicBezTo>
                <a:cubicBezTo>
                  <a:pt x="130" y="32"/>
                  <a:pt x="128" y="36"/>
                  <a:pt x="126" y="39"/>
                </a:cubicBezTo>
                <a:cubicBezTo>
                  <a:pt x="120" y="48"/>
                  <a:pt x="117" y="57"/>
                  <a:pt x="108" y="63"/>
                </a:cubicBezTo>
                <a:cubicBezTo>
                  <a:pt x="104" y="65"/>
                  <a:pt x="106" y="80"/>
                  <a:pt x="111" y="82"/>
                </a:cubicBezTo>
                <a:cubicBezTo>
                  <a:pt x="116" y="86"/>
                  <a:pt x="117" y="91"/>
                  <a:pt x="120" y="96"/>
                </a:cubicBezTo>
                <a:cubicBezTo>
                  <a:pt x="115" y="97"/>
                  <a:pt x="110" y="95"/>
                  <a:pt x="104" y="97"/>
                </a:cubicBezTo>
                <a:cubicBezTo>
                  <a:pt x="103" y="98"/>
                  <a:pt x="101" y="96"/>
                  <a:pt x="99" y="94"/>
                </a:cubicBezTo>
                <a:cubicBezTo>
                  <a:pt x="96" y="88"/>
                  <a:pt x="86" y="88"/>
                  <a:pt x="84" y="95"/>
                </a:cubicBezTo>
                <a:cubicBezTo>
                  <a:pt x="82" y="101"/>
                  <a:pt x="76" y="102"/>
                  <a:pt x="73" y="106"/>
                </a:cubicBezTo>
                <a:cubicBezTo>
                  <a:pt x="68" y="111"/>
                  <a:pt x="60" y="108"/>
                  <a:pt x="54" y="110"/>
                </a:cubicBezTo>
                <a:cubicBezTo>
                  <a:pt x="52" y="111"/>
                  <a:pt x="49" y="108"/>
                  <a:pt x="47" y="107"/>
                </a:cubicBezTo>
                <a:cubicBezTo>
                  <a:pt x="38" y="99"/>
                  <a:pt x="27" y="93"/>
                  <a:pt x="17" y="85"/>
                </a:cubicBezTo>
                <a:cubicBezTo>
                  <a:pt x="12" y="81"/>
                  <a:pt x="6" y="77"/>
                  <a:pt x="3" y="71"/>
                </a:cubicBezTo>
                <a:cubicBezTo>
                  <a:pt x="0" y="65"/>
                  <a:pt x="0" y="61"/>
                  <a:pt x="5" y="57"/>
                </a:cubicBezTo>
                <a:cubicBezTo>
                  <a:pt x="18" y="46"/>
                  <a:pt x="31" y="35"/>
                  <a:pt x="45" y="26"/>
                </a:cubicBezTo>
                <a:cubicBezTo>
                  <a:pt x="51" y="22"/>
                  <a:pt x="55" y="16"/>
                  <a:pt x="61" y="11"/>
                </a:cubicBezTo>
                <a:cubicBezTo>
                  <a:pt x="62" y="17"/>
                  <a:pt x="59" y="23"/>
                  <a:pt x="61" y="29"/>
                </a:cubicBezTo>
                <a:cubicBezTo>
                  <a:pt x="52" y="35"/>
                  <a:pt x="47" y="43"/>
                  <a:pt x="41" y="50"/>
                </a:cubicBezTo>
                <a:cubicBezTo>
                  <a:pt x="37" y="54"/>
                  <a:pt x="34" y="57"/>
                  <a:pt x="31" y="61"/>
                </a:cubicBezTo>
                <a:cubicBezTo>
                  <a:pt x="28" y="64"/>
                  <a:pt x="27" y="66"/>
                  <a:pt x="31" y="69"/>
                </a:cubicBezTo>
                <a:cubicBezTo>
                  <a:pt x="40" y="75"/>
                  <a:pt x="50" y="82"/>
                  <a:pt x="60" y="88"/>
                </a:cubicBezTo>
                <a:cubicBezTo>
                  <a:pt x="66" y="92"/>
                  <a:pt x="72" y="90"/>
                  <a:pt x="78" y="88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312"/>
          <p:cNvSpPr>
            <a:spLocks/>
          </p:cNvSpPr>
          <p:nvPr/>
        </p:nvSpPr>
        <p:spPr bwMode="auto">
          <a:xfrm>
            <a:off x="9848850" y="3424238"/>
            <a:ext cx="169863" cy="176213"/>
          </a:xfrm>
          <a:custGeom>
            <a:avLst/>
            <a:gdLst>
              <a:gd name="T0" fmla="*/ 13 w 62"/>
              <a:gd name="T1" fmla="*/ 62 h 64"/>
              <a:gd name="T2" fmla="*/ 4 w 62"/>
              <a:gd name="T3" fmla="*/ 37 h 64"/>
              <a:gd name="T4" fmla="*/ 1 w 62"/>
              <a:gd name="T5" fmla="*/ 10 h 64"/>
              <a:gd name="T6" fmla="*/ 6 w 62"/>
              <a:gd name="T7" fmla="*/ 1 h 64"/>
              <a:gd name="T8" fmla="*/ 17 w 62"/>
              <a:gd name="T9" fmla="*/ 6 h 64"/>
              <a:gd name="T10" fmla="*/ 23 w 62"/>
              <a:gd name="T11" fmla="*/ 10 h 64"/>
              <a:gd name="T12" fmla="*/ 59 w 62"/>
              <a:gd name="T13" fmla="*/ 23 h 64"/>
              <a:gd name="T14" fmla="*/ 62 w 62"/>
              <a:gd name="T15" fmla="*/ 26 h 64"/>
              <a:gd name="T16" fmla="*/ 53 w 62"/>
              <a:gd name="T17" fmla="*/ 43 h 64"/>
              <a:gd name="T18" fmla="*/ 48 w 62"/>
              <a:gd name="T19" fmla="*/ 48 h 64"/>
              <a:gd name="T20" fmla="*/ 30 w 62"/>
              <a:gd name="T21" fmla="*/ 47 h 64"/>
              <a:gd name="T22" fmla="*/ 24 w 62"/>
              <a:gd name="T23" fmla="*/ 53 h 64"/>
              <a:gd name="T24" fmla="*/ 13 w 62"/>
              <a:gd name="T25" fmla="*/ 62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2" h="64">
                <a:moveTo>
                  <a:pt x="13" y="62"/>
                </a:moveTo>
                <a:cubicBezTo>
                  <a:pt x="8" y="55"/>
                  <a:pt x="5" y="46"/>
                  <a:pt x="4" y="37"/>
                </a:cubicBezTo>
                <a:cubicBezTo>
                  <a:pt x="4" y="28"/>
                  <a:pt x="3" y="19"/>
                  <a:pt x="1" y="10"/>
                </a:cubicBezTo>
                <a:cubicBezTo>
                  <a:pt x="0" y="6"/>
                  <a:pt x="2" y="3"/>
                  <a:pt x="6" y="1"/>
                </a:cubicBezTo>
                <a:cubicBezTo>
                  <a:pt x="11" y="0"/>
                  <a:pt x="15" y="1"/>
                  <a:pt x="17" y="6"/>
                </a:cubicBezTo>
                <a:cubicBezTo>
                  <a:pt x="18" y="9"/>
                  <a:pt x="20" y="10"/>
                  <a:pt x="23" y="10"/>
                </a:cubicBezTo>
                <a:cubicBezTo>
                  <a:pt x="36" y="13"/>
                  <a:pt x="48" y="16"/>
                  <a:pt x="59" y="23"/>
                </a:cubicBezTo>
                <a:cubicBezTo>
                  <a:pt x="60" y="23"/>
                  <a:pt x="62" y="24"/>
                  <a:pt x="62" y="26"/>
                </a:cubicBezTo>
                <a:cubicBezTo>
                  <a:pt x="61" y="33"/>
                  <a:pt x="55" y="37"/>
                  <a:pt x="53" y="43"/>
                </a:cubicBezTo>
                <a:cubicBezTo>
                  <a:pt x="52" y="46"/>
                  <a:pt x="51" y="48"/>
                  <a:pt x="48" y="48"/>
                </a:cubicBezTo>
                <a:cubicBezTo>
                  <a:pt x="42" y="48"/>
                  <a:pt x="36" y="47"/>
                  <a:pt x="30" y="47"/>
                </a:cubicBezTo>
                <a:cubicBezTo>
                  <a:pt x="26" y="47"/>
                  <a:pt x="24" y="48"/>
                  <a:pt x="24" y="53"/>
                </a:cubicBezTo>
                <a:cubicBezTo>
                  <a:pt x="24" y="61"/>
                  <a:pt x="20" y="64"/>
                  <a:pt x="13" y="62"/>
                </a:cubicBezTo>
                <a:close/>
              </a:path>
            </a:pathLst>
          </a:custGeom>
          <a:solidFill>
            <a:srgbClr val="E4F3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6" name="Freeform 313"/>
          <p:cNvSpPr>
            <a:spLocks/>
          </p:cNvSpPr>
          <p:nvPr/>
        </p:nvSpPr>
        <p:spPr bwMode="auto">
          <a:xfrm>
            <a:off x="9910763" y="3570288"/>
            <a:ext cx="82550" cy="298450"/>
          </a:xfrm>
          <a:custGeom>
            <a:avLst/>
            <a:gdLst>
              <a:gd name="T0" fmla="*/ 6 w 30"/>
              <a:gd name="T1" fmla="*/ 109 h 109"/>
              <a:gd name="T2" fmla="*/ 11 w 30"/>
              <a:gd name="T3" fmla="*/ 35 h 109"/>
              <a:gd name="T4" fmla="*/ 17 w 30"/>
              <a:gd name="T5" fmla="*/ 26 h 109"/>
              <a:gd name="T6" fmla="*/ 17 w 30"/>
              <a:gd name="T7" fmla="*/ 20 h 109"/>
              <a:gd name="T8" fmla="*/ 12 w 30"/>
              <a:gd name="T9" fmla="*/ 21 h 109"/>
              <a:gd name="T10" fmla="*/ 10 w 30"/>
              <a:gd name="T11" fmla="*/ 16 h 109"/>
              <a:gd name="T12" fmla="*/ 19 w 30"/>
              <a:gd name="T13" fmla="*/ 1 h 109"/>
              <a:gd name="T14" fmla="*/ 25 w 30"/>
              <a:gd name="T15" fmla="*/ 1 h 109"/>
              <a:gd name="T16" fmla="*/ 28 w 30"/>
              <a:gd name="T17" fmla="*/ 9 h 109"/>
              <a:gd name="T18" fmla="*/ 24 w 30"/>
              <a:gd name="T19" fmla="*/ 25 h 109"/>
              <a:gd name="T20" fmla="*/ 18 w 30"/>
              <a:gd name="T21" fmla="*/ 55 h 109"/>
              <a:gd name="T22" fmla="*/ 12 w 30"/>
              <a:gd name="T23" fmla="*/ 101 h 109"/>
              <a:gd name="T24" fmla="*/ 6 w 30"/>
              <a:gd name="T25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109">
                <a:moveTo>
                  <a:pt x="6" y="109"/>
                </a:moveTo>
                <a:cubicBezTo>
                  <a:pt x="0" y="84"/>
                  <a:pt x="2" y="59"/>
                  <a:pt x="11" y="35"/>
                </a:cubicBezTo>
                <a:cubicBezTo>
                  <a:pt x="12" y="32"/>
                  <a:pt x="15" y="29"/>
                  <a:pt x="17" y="26"/>
                </a:cubicBezTo>
                <a:cubicBezTo>
                  <a:pt x="18" y="24"/>
                  <a:pt x="18" y="22"/>
                  <a:pt x="17" y="20"/>
                </a:cubicBezTo>
                <a:cubicBezTo>
                  <a:pt x="15" y="18"/>
                  <a:pt x="14" y="20"/>
                  <a:pt x="12" y="21"/>
                </a:cubicBezTo>
                <a:cubicBezTo>
                  <a:pt x="9" y="20"/>
                  <a:pt x="10" y="18"/>
                  <a:pt x="10" y="16"/>
                </a:cubicBezTo>
                <a:cubicBezTo>
                  <a:pt x="12" y="10"/>
                  <a:pt x="15" y="5"/>
                  <a:pt x="19" y="1"/>
                </a:cubicBezTo>
                <a:cubicBezTo>
                  <a:pt x="21" y="0"/>
                  <a:pt x="23" y="0"/>
                  <a:pt x="25" y="1"/>
                </a:cubicBezTo>
                <a:cubicBezTo>
                  <a:pt x="27" y="3"/>
                  <a:pt x="28" y="6"/>
                  <a:pt x="28" y="9"/>
                </a:cubicBezTo>
                <a:cubicBezTo>
                  <a:pt x="30" y="15"/>
                  <a:pt x="28" y="20"/>
                  <a:pt x="24" y="25"/>
                </a:cubicBezTo>
                <a:cubicBezTo>
                  <a:pt x="17" y="34"/>
                  <a:pt x="18" y="45"/>
                  <a:pt x="18" y="55"/>
                </a:cubicBezTo>
                <a:cubicBezTo>
                  <a:pt x="17" y="71"/>
                  <a:pt x="15" y="86"/>
                  <a:pt x="12" y="101"/>
                </a:cubicBezTo>
                <a:cubicBezTo>
                  <a:pt x="12" y="104"/>
                  <a:pt x="11" y="108"/>
                  <a:pt x="6" y="109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7" name="Freeform 314"/>
          <p:cNvSpPr>
            <a:spLocks/>
          </p:cNvSpPr>
          <p:nvPr/>
        </p:nvSpPr>
        <p:spPr bwMode="auto">
          <a:xfrm>
            <a:off x="9980613" y="3490913"/>
            <a:ext cx="61913" cy="103188"/>
          </a:xfrm>
          <a:custGeom>
            <a:avLst/>
            <a:gdLst>
              <a:gd name="T0" fmla="*/ 3 w 23"/>
              <a:gd name="T1" fmla="*/ 38 h 38"/>
              <a:gd name="T2" fmla="*/ 0 w 23"/>
              <a:gd name="T3" fmla="*/ 31 h 38"/>
              <a:gd name="T4" fmla="*/ 0 w 23"/>
              <a:gd name="T5" fmla="*/ 24 h 38"/>
              <a:gd name="T6" fmla="*/ 14 w 23"/>
              <a:gd name="T7" fmla="*/ 2 h 38"/>
              <a:gd name="T8" fmla="*/ 22 w 23"/>
              <a:gd name="T9" fmla="*/ 8 h 38"/>
              <a:gd name="T10" fmla="*/ 15 w 23"/>
              <a:gd name="T11" fmla="*/ 24 h 38"/>
              <a:gd name="T12" fmla="*/ 3 w 23"/>
              <a:gd name="T13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38">
                <a:moveTo>
                  <a:pt x="3" y="38"/>
                </a:moveTo>
                <a:cubicBezTo>
                  <a:pt x="2" y="36"/>
                  <a:pt x="1" y="33"/>
                  <a:pt x="0" y="31"/>
                </a:cubicBezTo>
                <a:cubicBezTo>
                  <a:pt x="0" y="29"/>
                  <a:pt x="0" y="26"/>
                  <a:pt x="0" y="24"/>
                </a:cubicBezTo>
                <a:cubicBezTo>
                  <a:pt x="5" y="16"/>
                  <a:pt x="9" y="8"/>
                  <a:pt x="14" y="2"/>
                </a:cubicBezTo>
                <a:cubicBezTo>
                  <a:pt x="20" y="0"/>
                  <a:pt x="21" y="4"/>
                  <a:pt x="22" y="8"/>
                </a:cubicBezTo>
                <a:cubicBezTo>
                  <a:pt x="23" y="15"/>
                  <a:pt x="21" y="21"/>
                  <a:pt x="15" y="24"/>
                </a:cubicBezTo>
                <a:cubicBezTo>
                  <a:pt x="9" y="28"/>
                  <a:pt x="6" y="33"/>
                  <a:pt x="3" y="38"/>
                </a:cubicBezTo>
                <a:close/>
              </a:path>
            </a:pathLst>
          </a:custGeom>
          <a:solidFill>
            <a:srgbClr val="8BB4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8" name="Freeform 315"/>
          <p:cNvSpPr>
            <a:spLocks/>
          </p:cNvSpPr>
          <p:nvPr/>
        </p:nvSpPr>
        <p:spPr bwMode="auto">
          <a:xfrm>
            <a:off x="9991725" y="3643313"/>
            <a:ext cx="42863" cy="41275"/>
          </a:xfrm>
          <a:custGeom>
            <a:avLst/>
            <a:gdLst>
              <a:gd name="T0" fmla="*/ 14 w 16"/>
              <a:gd name="T1" fmla="*/ 9 h 15"/>
              <a:gd name="T2" fmla="*/ 11 w 16"/>
              <a:gd name="T3" fmla="*/ 15 h 15"/>
              <a:gd name="T4" fmla="*/ 0 w 16"/>
              <a:gd name="T5" fmla="*/ 7 h 15"/>
              <a:gd name="T6" fmla="*/ 7 w 16"/>
              <a:gd name="T7" fmla="*/ 0 h 15"/>
              <a:gd name="T8" fmla="*/ 14 w 16"/>
              <a:gd name="T9" fmla="*/ 9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5">
                <a:moveTo>
                  <a:pt x="14" y="9"/>
                </a:moveTo>
                <a:cubicBezTo>
                  <a:pt x="13" y="11"/>
                  <a:pt x="16" y="15"/>
                  <a:pt x="11" y="15"/>
                </a:cubicBezTo>
                <a:cubicBezTo>
                  <a:pt x="5" y="15"/>
                  <a:pt x="0" y="11"/>
                  <a:pt x="0" y="7"/>
                </a:cubicBezTo>
                <a:cubicBezTo>
                  <a:pt x="0" y="2"/>
                  <a:pt x="2" y="0"/>
                  <a:pt x="7" y="0"/>
                </a:cubicBezTo>
                <a:cubicBezTo>
                  <a:pt x="14" y="0"/>
                  <a:pt x="15" y="3"/>
                  <a:pt x="14" y="9"/>
                </a:cubicBezTo>
                <a:close/>
              </a:path>
            </a:pathLst>
          </a:custGeom>
          <a:solidFill>
            <a:srgbClr val="ED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9" name="Freeform 316"/>
          <p:cNvSpPr>
            <a:spLocks/>
          </p:cNvSpPr>
          <p:nvPr/>
        </p:nvSpPr>
        <p:spPr bwMode="auto">
          <a:xfrm>
            <a:off x="9996488" y="3709988"/>
            <a:ext cx="38100" cy="38100"/>
          </a:xfrm>
          <a:custGeom>
            <a:avLst/>
            <a:gdLst>
              <a:gd name="T0" fmla="*/ 14 w 14"/>
              <a:gd name="T1" fmla="*/ 8 h 14"/>
              <a:gd name="T2" fmla="*/ 7 w 14"/>
              <a:gd name="T3" fmla="*/ 14 h 14"/>
              <a:gd name="T4" fmla="*/ 0 w 14"/>
              <a:gd name="T5" fmla="*/ 8 h 14"/>
              <a:gd name="T6" fmla="*/ 7 w 14"/>
              <a:gd name="T7" fmla="*/ 0 h 14"/>
              <a:gd name="T8" fmla="*/ 14 w 14"/>
              <a:gd name="T9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4" y="8"/>
                </a:moveTo>
                <a:cubicBezTo>
                  <a:pt x="13" y="11"/>
                  <a:pt x="11" y="14"/>
                  <a:pt x="7" y="14"/>
                </a:cubicBezTo>
                <a:cubicBezTo>
                  <a:pt x="3" y="14"/>
                  <a:pt x="0" y="12"/>
                  <a:pt x="0" y="8"/>
                </a:cubicBezTo>
                <a:cubicBezTo>
                  <a:pt x="0" y="4"/>
                  <a:pt x="2" y="0"/>
                  <a:pt x="7" y="0"/>
                </a:cubicBezTo>
                <a:cubicBezTo>
                  <a:pt x="11" y="0"/>
                  <a:pt x="14" y="2"/>
                  <a:pt x="14" y="8"/>
                </a:cubicBezTo>
                <a:close/>
              </a:path>
            </a:pathLst>
          </a:custGeom>
          <a:solidFill>
            <a:srgbClr val="EE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0" name="Freeform 317"/>
          <p:cNvSpPr>
            <a:spLocks/>
          </p:cNvSpPr>
          <p:nvPr/>
        </p:nvSpPr>
        <p:spPr bwMode="auto">
          <a:xfrm>
            <a:off x="9525000" y="3795713"/>
            <a:ext cx="20638" cy="20638"/>
          </a:xfrm>
          <a:custGeom>
            <a:avLst/>
            <a:gdLst>
              <a:gd name="T0" fmla="*/ 4 w 8"/>
              <a:gd name="T1" fmla="*/ 8 h 8"/>
              <a:gd name="T2" fmla="*/ 0 w 8"/>
              <a:gd name="T3" fmla="*/ 4 h 8"/>
              <a:gd name="T4" fmla="*/ 3 w 8"/>
              <a:gd name="T5" fmla="*/ 0 h 8"/>
              <a:gd name="T6" fmla="*/ 8 w 8"/>
              <a:gd name="T7" fmla="*/ 5 h 8"/>
              <a:gd name="T8" fmla="*/ 4 w 8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4" y="8"/>
                </a:moveTo>
                <a:cubicBezTo>
                  <a:pt x="1" y="8"/>
                  <a:pt x="0" y="7"/>
                  <a:pt x="0" y="4"/>
                </a:cubicBezTo>
                <a:cubicBezTo>
                  <a:pt x="0" y="2"/>
                  <a:pt x="1" y="0"/>
                  <a:pt x="3" y="0"/>
                </a:cubicBezTo>
                <a:cubicBezTo>
                  <a:pt x="6" y="0"/>
                  <a:pt x="8" y="2"/>
                  <a:pt x="8" y="5"/>
                </a:cubicBezTo>
                <a:cubicBezTo>
                  <a:pt x="8" y="7"/>
                  <a:pt x="6" y="8"/>
                  <a:pt x="4" y="8"/>
                </a:cubicBezTo>
                <a:close/>
              </a:path>
            </a:pathLst>
          </a:custGeom>
          <a:solidFill>
            <a:srgbClr val="ECF3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1" name="Freeform 318"/>
          <p:cNvSpPr>
            <a:spLocks/>
          </p:cNvSpPr>
          <p:nvPr/>
        </p:nvSpPr>
        <p:spPr bwMode="auto">
          <a:xfrm>
            <a:off x="8069263" y="3443288"/>
            <a:ext cx="520700" cy="301625"/>
          </a:xfrm>
          <a:custGeom>
            <a:avLst/>
            <a:gdLst>
              <a:gd name="T0" fmla="*/ 137 w 190"/>
              <a:gd name="T1" fmla="*/ 105 h 110"/>
              <a:gd name="T2" fmla="*/ 124 w 190"/>
              <a:gd name="T3" fmla="*/ 95 h 110"/>
              <a:gd name="T4" fmla="*/ 119 w 190"/>
              <a:gd name="T5" fmla="*/ 92 h 110"/>
              <a:gd name="T6" fmla="*/ 105 w 190"/>
              <a:gd name="T7" fmla="*/ 94 h 110"/>
              <a:gd name="T8" fmla="*/ 94 w 190"/>
              <a:gd name="T9" fmla="*/ 91 h 110"/>
              <a:gd name="T10" fmla="*/ 79 w 190"/>
              <a:gd name="T11" fmla="*/ 93 h 110"/>
              <a:gd name="T12" fmla="*/ 57 w 190"/>
              <a:gd name="T13" fmla="*/ 106 h 110"/>
              <a:gd name="T14" fmla="*/ 47 w 190"/>
              <a:gd name="T15" fmla="*/ 110 h 110"/>
              <a:gd name="T16" fmla="*/ 45 w 190"/>
              <a:gd name="T17" fmla="*/ 108 h 110"/>
              <a:gd name="T18" fmla="*/ 34 w 190"/>
              <a:gd name="T19" fmla="*/ 97 h 110"/>
              <a:gd name="T20" fmla="*/ 3 w 190"/>
              <a:gd name="T21" fmla="*/ 63 h 110"/>
              <a:gd name="T22" fmla="*/ 4 w 190"/>
              <a:gd name="T23" fmla="*/ 51 h 110"/>
              <a:gd name="T24" fmla="*/ 51 w 190"/>
              <a:gd name="T25" fmla="*/ 6 h 110"/>
              <a:gd name="T26" fmla="*/ 57 w 190"/>
              <a:gd name="T27" fmla="*/ 14 h 110"/>
              <a:gd name="T28" fmla="*/ 54 w 190"/>
              <a:gd name="T29" fmla="*/ 21 h 110"/>
              <a:gd name="T30" fmla="*/ 28 w 190"/>
              <a:gd name="T31" fmla="*/ 48 h 110"/>
              <a:gd name="T32" fmla="*/ 28 w 190"/>
              <a:gd name="T33" fmla="*/ 61 h 110"/>
              <a:gd name="T34" fmla="*/ 50 w 190"/>
              <a:gd name="T35" fmla="*/ 80 h 110"/>
              <a:gd name="T36" fmla="*/ 78 w 190"/>
              <a:gd name="T37" fmla="*/ 82 h 110"/>
              <a:gd name="T38" fmla="*/ 80 w 190"/>
              <a:gd name="T39" fmla="*/ 63 h 110"/>
              <a:gd name="T40" fmla="*/ 68 w 190"/>
              <a:gd name="T41" fmla="*/ 49 h 110"/>
              <a:gd name="T42" fmla="*/ 65 w 190"/>
              <a:gd name="T43" fmla="*/ 41 h 110"/>
              <a:gd name="T44" fmla="*/ 66 w 190"/>
              <a:gd name="T45" fmla="*/ 17 h 110"/>
              <a:gd name="T46" fmla="*/ 78 w 190"/>
              <a:gd name="T47" fmla="*/ 4 h 110"/>
              <a:gd name="T48" fmla="*/ 100 w 190"/>
              <a:gd name="T49" fmla="*/ 7 h 110"/>
              <a:gd name="T50" fmla="*/ 119 w 190"/>
              <a:gd name="T51" fmla="*/ 21 h 110"/>
              <a:gd name="T52" fmla="*/ 125 w 190"/>
              <a:gd name="T53" fmla="*/ 27 h 110"/>
              <a:gd name="T54" fmla="*/ 121 w 190"/>
              <a:gd name="T55" fmla="*/ 42 h 110"/>
              <a:gd name="T56" fmla="*/ 111 w 190"/>
              <a:gd name="T57" fmla="*/ 56 h 110"/>
              <a:gd name="T58" fmla="*/ 108 w 190"/>
              <a:gd name="T59" fmla="*/ 58 h 110"/>
              <a:gd name="T60" fmla="*/ 109 w 190"/>
              <a:gd name="T61" fmla="*/ 83 h 110"/>
              <a:gd name="T62" fmla="*/ 118 w 190"/>
              <a:gd name="T63" fmla="*/ 85 h 110"/>
              <a:gd name="T64" fmla="*/ 131 w 190"/>
              <a:gd name="T65" fmla="*/ 81 h 110"/>
              <a:gd name="T66" fmla="*/ 163 w 190"/>
              <a:gd name="T67" fmla="*/ 57 h 110"/>
              <a:gd name="T68" fmla="*/ 163 w 190"/>
              <a:gd name="T69" fmla="*/ 45 h 110"/>
              <a:gd name="T70" fmla="*/ 142 w 190"/>
              <a:gd name="T71" fmla="*/ 23 h 110"/>
              <a:gd name="T72" fmla="*/ 139 w 190"/>
              <a:gd name="T73" fmla="*/ 17 h 110"/>
              <a:gd name="T74" fmla="*/ 143 w 190"/>
              <a:gd name="T75" fmla="*/ 5 h 110"/>
              <a:gd name="T76" fmla="*/ 157 w 190"/>
              <a:gd name="T77" fmla="*/ 16 h 110"/>
              <a:gd name="T78" fmla="*/ 187 w 190"/>
              <a:gd name="T79" fmla="*/ 45 h 110"/>
              <a:gd name="T80" fmla="*/ 188 w 190"/>
              <a:gd name="T81" fmla="*/ 57 h 110"/>
              <a:gd name="T82" fmla="*/ 172 w 190"/>
              <a:gd name="T83" fmla="*/ 74 h 110"/>
              <a:gd name="T84" fmla="*/ 137 w 190"/>
              <a:gd name="T85" fmla="*/ 10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0" h="110">
                <a:moveTo>
                  <a:pt x="137" y="105"/>
                </a:moveTo>
                <a:cubicBezTo>
                  <a:pt x="132" y="103"/>
                  <a:pt x="127" y="101"/>
                  <a:pt x="124" y="95"/>
                </a:cubicBezTo>
                <a:cubicBezTo>
                  <a:pt x="123" y="93"/>
                  <a:pt x="121" y="92"/>
                  <a:pt x="119" y="92"/>
                </a:cubicBezTo>
                <a:cubicBezTo>
                  <a:pt x="114" y="94"/>
                  <a:pt x="109" y="93"/>
                  <a:pt x="105" y="94"/>
                </a:cubicBezTo>
                <a:cubicBezTo>
                  <a:pt x="100" y="95"/>
                  <a:pt x="97" y="95"/>
                  <a:pt x="94" y="91"/>
                </a:cubicBezTo>
                <a:cubicBezTo>
                  <a:pt x="89" y="85"/>
                  <a:pt x="84" y="86"/>
                  <a:pt x="79" y="93"/>
                </a:cubicBezTo>
                <a:cubicBezTo>
                  <a:pt x="74" y="100"/>
                  <a:pt x="67" y="107"/>
                  <a:pt x="57" y="106"/>
                </a:cubicBezTo>
                <a:cubicBezTo>
                  <a:pt x="53" y="106"/>
                  <a:pt x="50" y="108"/>
                  <a:pt x="47" y="110"/>
                </a:cubicBezTo>
                <a:cubicBezTo>
                  <a:pt x="46" y="109"/>
                  <a:pt x="46" y="108"/>
                  <a:pt x="45" y="108"/>
                </a:cubicBezTo>
                <a:cubicBezTo>
                  <a:pt x="40" y="105"/>
                  <a:pt x="36" y="102"/>
                  <a:pt x="34" y="97"/>
                </a:cubicBezTo>
                <a:cubicBezTo>
                  <a:pt x="24" y="86"/>
                  <a:pt x="13" y="76"/>
                  <a:pt x="3" y="63"/>
                </a:cubicBezTo>
                <a:cubicBezTo>
                  <a:pt x="0" y="59"/>
                  <a:pt x="0" y="56"/>
                  <a:pt x="4" y="51"/>
                </a:cubicBezTo>
                <a:cubicBezTo>
                  <a:pt x="18" y="35"/>
                  <a:pt x="35" y="21"/>
                  <a:pt x="51" y="6"/>
                </a:cubicBezTo>
                <a:cubicBezTo>
                  <a:pt x="57" y="7"/>
                  <a:pt x="59" y="9"/>
                  <a:pt x="57" y="14"/>
                </a:cubicBezTo>
                <a:cubicBezTo>
                  <a:pt x="56" y="17"/>
                  <a:pt x="55" y="19"/>
                  <a:pt x="54" y="21"/>
                </a:cubicBezTo>
                <a:cubicBezTo>
                  <a:pt x="47" y="31"/>
                  <a:pt x="37" y="39"/>
                  <a:pt x="28" y="48"/>
                </a:cubicBezTo>
                <a:cubicBezTo>
                  <a:pt x="22" y="55"/>
                  <a:pt x="22" y="55"/>
                  <a:pt x="28" y="61"/>
                </a:cubicBezTo>
                <a:cubicBezTo>
                  <a:pt x="35" y="68"/>
                  <a:pt x="42" y="74"/>
                  <a:pt x="50" y="80"/>
                </a:cubicBezTo>
                <a:cubicBezTo>
                  <a:pt x="59" y="88"/>
                  <a:pt x="69" y="86"/>
                  <a:pt x="78" y="82"/>
                </a:cubicBezTo>
                <a:cubicBezTo>
                  <a:pt x="84" y="79"/>
                  <a:pt x="85" y="68"/>
                  <a:pt x="80" y="63"/>
                </a:cubicBezTo>
                <a:cubicBezTo>
                  <a:pt x="76" y="59"/>
                  <a:pt x="71" y="55"/>
                  <a:pt x="68" y="49"/>
                </a:cubicBezTo>
                <a:cubicBezTo>
                  <a:pt x="67" y="47"/>
                  <a:pt x="66" y="44"/>
                  <a:pt x="65" y="41"/>
                </a:cubicBezTo>
                <a:cubicBezTo>
                  <a:pt x="65" y="33"/>
                  <a:pt x="64" y="25"/>
                  <a:pt x="66" y="17"/>
                </a:cubicBezTo>
                <a:cubicBezTo>
                  <a:pt x="69" y="11"/>
                  <a:pt x="73" y="7"/>
                  <a:pt x="78" y="4"/>
                </a:cubicBezTo>
                <a:cubicBezTo>
                  <a:pt x="85" y="0"/>
                  <a:pt x="93" y="4"/>
                  <a:pt x="100" y="7"/>
                </a:cubicBezTo>
                <a:cubicBezTo>
                  <a:pt x="107" y="11"/>
                  <a:pt x="111" y="18"/>
                  <a:pt x="119" y="21"/>
                </a:cubicBezTo>
                <a:cubicBezTo>
                  <a:pt x="122" y="22"/>
                  <a:pt x="123" y="25"/>
                  <a:pt x="125" y="27"/>
                </a:cubicBezTo>
                <a:cubicBezTo>
                  <a:pt x="127" y="33"/>
                  <a:pt x="124" y="38"/>
                  <a:pt x="121" y="42"/>
                </a:cubicBezTo>
                <a:cubicBezTo>
                  <a:pt x="117" y="47"/>
                  <a:pt x="115" y="52"/>
                  <a:pt x="111" y="56"/>
                </a:cubicBezTo>
                <a:cubicBezTo>
                  <a:pt x="110" y="57"/>
                  <a:pt x="109" y="57"/>
                  <a:pt x="108" y="58"/>
                </a:cubicBezTo>
                <a:cubicBezTo>
                  <a:pt x="99" y="64"/>
                  <a:pt x="99" y="77"/>
                  <a:pt x="109" y="83"/>
                </a:cubicBezTo>
                <a:cubicBezTo>
                  <a:pt x="112" y="84"/>
                  <a:pt x="115" y="85"/>
                  <a:pt x="118" y="85"/>
                </a:cubicBezTo>
                <a:cubicBezTo>
                  <a:pt x="123" y="86"/>
                  <a:pt x="127" y="84"/>
                  <a:pt x="131" y="81"/>
                </a:cubicBezTo>
                <a:cubicBezTo>
                  <a:pt x="142" y="74"/>
                  <a:pt x="153" y="66"/>
                  <a:pt x="163" y="57"/>
                </a:cubicBezTo>
                <a:cubicBezTo>
                  <a:pt x="169" y="52"/>
                  <a:pt x="169" y="50"/>
                  <a:pt x="163" y="45"/>
                </a:cubicBezTo>
                <a:cubicBezTo>
                  <a:pt x="156" y="37"/>
                  <a:pt x="150" y="29"/>
                  <a:pt x="142" y="23"/>
                </a:cubicBezTo>
                <a:cubicBezTo>
                  <a:pt x="141" y="21"/>
                  <a:pt x="139" y="20"/>
                  <a:pt x="139" y="17"/>
                </a:cubicBezTo>
                <a:cubicBezTo>
                  <a:pt x="140" y="13"/>
                  <a:pt x="143" y="9"/>
                  <a:pt x="143" y="5"/>
                </a:cubicBezTo>
                <a:cubicBezTo>
                  <a:pt x="149" y="7"/>
                  <a:pt x="152" y="12"/>
                  <a:pt x="157" y="16"/>
                </a:cubicBezTo>
                <a:cubicBezTo>
                  <a:pt x="167" y="25"/>
                  <a:pt x="178" y="34"/>
                  <a:pt x="187" y="45"/>
                </a:cubicBezTo>
                <a:cubicBezTo>
                  <a:pt x="190" y="49"/>
                  <a:pt x="190" y="52"/>
                  <a:pt x="188" y="57"/>
                </a:cubicBezTo>
                <a:cubicBezTo>
                  <a:pt x="184" y="64"/>
                  <a:pt x="177" y="69"/>
                  <a:pt x="172" y="74"/>
                </a:cubicBezTo>
                <a:cubicBezTo>
                  <a:pt x="161" y="85"/>
                  <a:pt x="150" y="96"/>
                  <a:pt x="137" y="105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2" name="Freeform 319"/>
          <p:cNvSpPr>
            <a:spLocks/>
          </p:cNvSpPr>
          <p:nvPr/>
        </p:nvSpPr>
        <p:spPr bwMode="auto">
          <a:xfrm>
            <a:off x="8197850" y="3311525"/>
            <a:ext cx="271463" cy="269875"/>
          </a:xfrm>
          <a:custGeom>
            <a:avLst/>
            <a:gdLst>
              <a:gd name="T0" fmla="*/ 6 w 99"/>
              <a:gd name="T1" fmla="*/ 69 h 98"/>
              <a:gd name="T2" fmla="*/ 7 w 99"/>
              <a:gd name="T3" fmla="*/ 64 h 98"/>
              <a:gd name="T4" fmla="*/ 4 w 99"/>
              <a:gd name="T5" fmla="*/ 54 h 98"/>
              <a:gd name="T6" fmla="*/ 1 w 99"/>
              <a:gd name="T7" fmla="*/ 42 h 98"/>
              <a:gd name="T8" fmla="*/ 1 w 99"/>
              <a:gd name="T9" fmla="*/ 38 h 98"/>
              <a:gd name="T10" fmla="*/ 6 w 99"/>
              <a:gd name="T11" fmla="*/ 25 h 98"/>
              <a:gd name="T12" fmla="*/ 11 w 99"/>
              <a:gd name="T13" fmla="*/ 20 h 98"/>
              <a:gd name="T14" fmla="*/ 28 w 99"/>
              <a:gd name="T15" fmla="*/ 6 h 98"/>
              <a:gd name="T16" fmla="*/ 45 w 99"/>
              <a:gd name="T17" fmla="*/ 6 h 98"/>
              <a:gd name="T18" fmla="*/ 52 w 99"/>
              <a:gd name="T19" fmla="*/ 8 h 98"/>
              <a:gd name="T20" fmla="*/ 54 w 99"/>
              <a:gd name="T21" fmla="*/ 8 h 98"/>
              <a:gd name="T22" fmla="*/ 80 w 99"/>
              <a:gd name="T23" fmla="*/ 23 h 98"/>
              <a:gd name="T24" fmla="*/ 85 w 99"/>
              <a:gd name="T25" fmla="*/ 25 h 98"/>
              <a:gd name="T26" fmla="*/ 91 w 99"/>
              <a:gd name="T27" fmla="*/ 34 h 98"/>
              <a:gd name="T28" fmla="*/ 96 w 99"/>
              <a:gd name="T29" fmla="*/ 53 h 98"/>
              <a:gd name="T30" fmla="*/ 93 w 99"/>
              <a:gd name="T31" fmla="*/ 65 h 98"/>
              <a:gd name="T32" fmla="*/ 85 w 99"/>
              <a:gd name="T33" fmla="*/ 77 h 98"/>
              <a:gd name="T34" fmla="*/ 78 w 99"/>
              <a:gd name="T35" fmla="*/ 76 h 98"/>
              <a:gd name="T36" fmla="*/ 65 w 99"/>
              <a:gd name="T37" fmla="*/ 69 h 98"/>
              <a:gd name="T38" fmla="*/ 64 w 99"/>
              <a:gd name="T39" fmla="*/ 68 h 98"/>
              <a:gd name="T40" fmla="*/ 56 w 99"/>
              <a:gd name="T41" fmla="*/ 60 h 98"/>
              <a:gd name="T42" fmla="*/ 40 w 99"/>
              <a:gd name="T43" fmla="*/ 52 h 98"/>
              <a:gd name="T44" fmla="*/ 31 w 99"/>
              <a:gd name="T45" fmla="*/ 54 h 98"/>
              <a:gd name="T46" fmla="*/ 21 w 99"/>
              <a:gd name="T47" fmla="*/ 64 h 98"/>
              <a:gd name="T48" fmla="*/ 17 w 99"/>
              <a:gd name="T49" fmla="*/ 81 h 98"/>
              <a:gd name="T50" fmla="*/ 20 w 99"/>
              <a:gd name="T51" fmla="*/ 90 h 98"/>
              <a:gd name="T52" fmla="*/ 22 w 99"/>
              <a:gd name="T53" fmla="*/ 98 h 98"/>
              <a:gd name="T54" fmla="*/ 14 w 99"/>
              <a:gd name="T55" fmla="*/ 91 h 98"/>
              <a:gd name="T56" fmla="*/ 6 w 99"/>
              <a:gd name="T57" fmla="*/ 69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9" h="98">
                <a:moveTo>
                  <a:pt x="6" y="69"/>
                </a:moveTo>
                <a:cubicBezTo>
                  <a:pt x="6" y="68"/>
                  <a:pt x="6" y="66"/>
                  <a:pt x="7" y="64"/>
                </a:cubicBezTo>
                <a:cubicBezTo>
                  <a:pt x="11" y="59"/>
                  <a:pt x="9" y="56"/>
                  <a:pt x="4" y="54"/>
                </a:cubicBezTo>
                <a:cubicBezTo>
                  <a:pt x="2" y="50"/>
                  <a:pt x="3" y="45"/>
                  <a:pt x="1" y="42"/>
                </a:cubicBezTo>
                <a:cubicBezTo>
                  <a:pt x="0" y="41"/>
                  <a:pt x="0" y="39"/>
                  <a:pt x="1" y="38"/>
                </a:cubicBezTo>
                <a:cubicBezTo>
                  <a:pt x="5" y="35"/>
                  <a:pt x="4" y="30"/>
                  <a:pt x="6" y="25"/>
                </a:cubicBezTo>
                <a:cubicBezTo>
                  <a:pt x="7" y="23"/>
                  <a:pt x="8" y="20"/>
                  <a:pt x="11" y="20"/>
                </a:cubicBezTo>
                <a:cubicBezTo>
                  <a:pt x="20" y="19"/>
                  <a:pt x="24" y="13"/>
                  <a:pt x="28" y="6"/>
                </a:cubicBezTo>
                <a:cubicBezTo>
                  <a:pt x="32" y="0"/>
                  <a:pt x="41" y="0"/>
                  <a:pt x="45" y="6"/>
                </a:cubicBezTo>
                <a:cubicBezTo>
                  <a:pt x="47" y="8"/>
                  <a:pt x="49" y="10"/>
                  <a:pt x="52" y="8"/>
                </a:cubicBezTo>
                <a:cubicBezTo>
                  <a:pt x="52" y="7"/>
                  <a:pt x="54" y="7"/>
                  <a:pt x="54" y="8"/>
                </a:cubicBezTo>
                <a:cubicBezTo>
                  <a:pt x="63" y="12"/>
                  <a:pt x="76" y="11"/>
                  <a:pt x="80" y="23"/>
                </a:cubicBezTo>
                <a:cubicBezTo>
                  <a:pt x="81" y="26"/>
                  <a:pt x="83" y="25"/>
                  <a:pt x="85" y="25"/>
                </a:cubicBezTo>
                <a:cubicBezTo>
                  <a:pt x="89" y="26"/>
                  <a:pt x="92" y="29"/>
                  <a:pt x="91" y="34"/>
                </a:cubicBezTo>
                <a:cubicBezTo>
                  <a:pt x="91" y="41"/>
                  <a:pt x="93" y="47"/>
                  <a:pt x="96" y="53"/>
                </a:cubicBezTo>
                <a:cubicBezTo>
                  <a:pt x="99" y="58"/>
                  <a:pt x="96" y="61"/>
                  <a:pt x="93" y="65"/>
                </a:cubicBezTo>
                <a:cubicBezTo>
                  <a:pt x="93" y="74"/>
                  <a:pt x="93" y="75"/>
                  <a:pt x="85" y="77"/>
                </a:cubicBezTo>
                <a:cubicBezTo>
                  <a:pt x="83" y="77"/>
                  <a:pt x="80" y="78"/>
                  <a:pt x="78" y="76"/>
                </a:cubicBezTo>
                <a:cubicBezTo>
                  <a:pt x="74" y="74"/>
                  <a:pt x="71" y="68"/>
                  <a:pt x="65" y="69"/>
                </a:cubicBezTo>
                <a:cubicBezTo>
                  <a:pt x="65" y="69"/>
                  <a:pt x="64" y="68"/>
                  <a:pt x="64" y="68"/>
                </a:cubicBezTo>
                <a:cubicBezTo>
                  <a:pt x="63" y="63"/>
                  <a:pt x="58" y="62"/>
                  <a:pt x="56" y="60"/>
                </a:cubicBezTo>
                <a:cubicBezTo>
                  <a:pt x="51" y="55"/>
                  <a:pt x="45" y="55"/>
                  <a:pt x="40" y="52"/>
                </a:cubicBezTo>
                <a:cubicBezTo>
                  <a:pt x="37" y="50"/>
                  <a:pt x="32" y="52"/>
                  <a:pt x="31" y="54"/>
                </a:cubicBezTo>
                <a:cubicBezTo>
                  <a:pt x="28" y="58"/>
                  <a:pt x="23" y="60"/>
                  <a:pt x="21" y="64"/>
                </a:cubicBezTo>
                <a:cubicBezTo>
                  <a:pt x="14" y="69"/>
                  <a:pt x="13" y="75"/>
                  <a:pt x="17" y="81"/>
                </a:cubicBezTo>
                <a:cubicBezTo>
                  <a:pt x="19" y="84"/>
                  <a:pt x="18" y="87"/>
                  <a:pt x="20" y="90"/>
                </a:cubicBezTo>
                <a:cubicBezTo>
                  <a:pt x="21" y="92"/>
                  <a:pt x="21" y="95"/>
                  <a:pt x="22" y="98"/>
                </a:cubicBezTo>
                <a:cubicBezTo>
                  <a:pt x="18" y="98"/>
                  <a:pt x="16" y="94"/>
                  <a:pt x="14" y="91"/>
                </a:cubicBezTo>
                <a:cubicBezTo>
                  <a:pt x="11" y="84"/>
                  <a:pt x="5" y="78"/>
                  <a:pt x="6" y="69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3" name="Freeform 320"/>
          <p:cNvSpPr>
            <a:spLocks/>
          </p:cNvSpPr>
          <p:nvPr/>
        </p:nvSpPr>
        <p:spPr bwMode="auto">
          <a:xfrm>
            <a:off x="8539163" y="3660775"/>
            <a:ext cx="38100" cy="38100"/>
          </a:xfrm>
          <a:custGeom>
            <a:avLst/>
            <a:gdLst>
              <a:gd name="T0" fmla="*/ 7 w 14"/>
              <a:gd name="T1" fmla="*/ 14 h 14"/>
              <a:gd name="T2" fmla="*/ 0 w 14"/>
              <a:gd name="T3" fmla="*/ 8 h 14"/>
              <a:gd name="T4" fmla="*/ 7 w 14"/>
              <a:gd name="T5" fmla="*/ 0 h 14"/>
              <a:gd name="T6" fmla="*/ 14 w 14"/>
              <a:gd name="T7" fmla="*/ 7 h 14"/>
              <a:gd name="T8" fmla="*/ 7 w 14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7" y="14"/>
                </a:moveTo>
                <a:cubicBezTo>
                  <a:pt x="3" y="14"/>
                  <a:pt x="0" y="12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11" y="0"/>
                  <a:pt x="14" y="3"/>
                  <a:pt x="14" y="7"/>
                </a:cubicBezTo>
                <a:cubicBezTo>
                  <a:pt x="14" y="12"/>
                  <a:pt x="11" y="14"/>
                  <a:pt x="7" y="14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4" name="Freeform 321"/>
          <p:cNvSpPr>
            <a:spLocks/>
          </p:cNvSpPr>
          <p:nvPr/>
        </p:nvSpPr>
        <p:spPr bwMode="auto">
          <a:xfrm>
            <a:off x="8156575" y="3709988"/>
            <a:ext cx="36513" cy="33338"/>
          </a:xfrm>
          <a:custGeom>
            <a:avLst/>
            <a:gdLst>
              <a:gd name="T0" fmla="*/ 2 w 13"/>
              <a:gd name="T1" fmla="*/ 0 h 12"/>
              <a:gd name="T2" fmla="*/ 13 w 13"/>
              <a:gd name="T3" fmla="*/ 11 h 12"/>
              <a:gd name="T4" fmla="*/ 3 w 13"/>
              <a:gd name="T5" fmla="*/ 10 h 12"/>
              <a:gd name="T6" fmla="*/ 2 w 13"/>
              <a:gd name="T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12">
                <a:moveTo>
                  <a:pt x="2" y="0"/>
                </a:moveTo>
                <a:cubicBezTo>
                  <a:pt x="6" y="4"/>
                  <a:pt x="10" y="6"/>
                  <a:pt x="13" y="11"/>
                </a:cubicBezTo>
                <a:cubicBezTo>
                  <a:pt x="9" y="12"/>
                  <a:pt x="6" y="12"/>
                  <a:pt x="3" y="10"/>
                </a:cubicBezTo>
                <a:cubicBezTo>
                  <a:pt x="0" y="7"/>
                  <a:pt x="2" y="4"/>
                  <a:pt x="2" y="0"/>
                </a:cubicBezTo>
                <a:close/>
              </a:path>
            </a:pathLst>
          </a:custGeom>
          <a:solidFill>
            <a:srgbClr val="F0F2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5" name="Freeform 322"/>
          <p:cNvSpPr>
            <a:spLocks/>
          </p:cNvSpPr>
          <p:nvPr/>
        </p:nvSpPr>
        <p:spPr bwMode="auto">
          <a:xfrm>
            <a:off x="8099425" y="3767138"/>
            <a:ext cx="22225" cy="22225"/>
          </a:xfrm>
          <a:custGeom>
            <a:avLst/>
            <a:gdLst>
              <a:gd name="T0" fmla="*/ 8 w 8"/>
              <a:gd name="T1" fmla="*/ 3 h 8"/>
              <a:gd name="T2" fmla="*/ 4 w 8"/>
              <a:gd name="T3" fmla="*/ 7 h 8"/>
              <a:gd name="T4" fmla="*/ 0 w 8"/>
              <a:gd name="T5" fmla="*/ 4 h 8"/>
              <a:gd name="T6" fmla="*/ 4 w 8"/>
              <a:gd name="T7" fmla="*/ 0 h 8"/>
              <a:gd name="T8" fmla="*/ 8 w 8"/>
              <a:gd name="T9" fmla="*/ 3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8" y="3"/>
                </a:moveTo>
                <a:cubicBezTo>
                  <a:pt x="8" y="6"/>
                  <a:pt x="7" y="7"/>
                  <a:pt x="4" y="7"/>
                </a:cubicBezTo>
                <a:cubicBezTo>
                  <a:pt x="2" y="8"/>
                  <a:pt x="0" y="6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7" y="0"/>
                  <a:pt x="8" y="1"/>
                  <a:pt x="8" y="3"/>
                </a:cubicBezTo>
                <a:close/>
              </a:path>
            </a:pathLst>
          </a:custGeom>
          <a:solidFill>
            <a:srgbClr val="ECF2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6" name="Freeform 323"/>
          <p:cNvSpPr>
            <a:spLocks/>
          </p:cNvSpPr>
          <p:nvPr/>
        </p:nvSpPr>
        <p:spPr bwMode="auto">
          <a:xfrm>
            <a:off x="8593138" y="3643313"/>
            <a:ext cx="22225" cy="22225"/>
          </a:xfrm>
          <a:custGeom>
            <a:avLst/>
            <a:gdLst>
              <a:gd name="T0" fmla="*/ 8 w 8"/>
              <a:gd name="T1" fmla="*/ 4 h 8"/>
              <a:gd name="T2" fmla="*/ 4 w 8"/>
              <a:gd name="T3" fmla="*/ 8 h 8"/>
              <a:gd name="T4" fmla="*/ 1 w 8"/>
              <a:gd name="T5" fmla="*/ 5 h 8"/>
              <a:gd name="T6" fmla="*/ 4 w 8"/>
              <a:gd name="T7" fmla="*/ 0 h 8"/>
              <a:gd name="T8" fmla="*/ 8 w 8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8" y="4"/>
                </a:moveTo>
                <a:cubicBezTo>
                  <a:pt x="8" y="6"/>
                  <a:pt x="7" y="8"/>
                  <a:pt x="4" y="8"/>
                </a:cubicBezTo>
                <a:cubicBezTo>
                  <a:pt x="2" y="8"/>
                  <a:pt x="1" y="7"/>
                  <a:pt x="1" y="5"/>
                </a:cubicBezTo>
                <a:cubicBezTo>
                  <a:pt x="0" y="2"/>
                  <a:pt x="1" y="1"/>
                  <a:pt x="4" y="0"/>
                </a:cubicBezTo>
                <a:cubicBezTo>
                  <a:pt x="6" y="0"/>
                  <a:pt x="7" y="2"/>
                  <a:pt x="8" y="4"/>
                </a:cubicBezTo>
                <a:close/>
              </a:path>
            </a:pathLst>
          </a:custGeom>
          <a:solidFill>
            <a:srgbClr val="EA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7" name="Freeform 324"/>
          <p:cNvSpPr>
            <a:spLocks/>
          </p:cNvSpPr>
          <p:nvPr/>
        </p:nvSpPr>
        <p:spPr bwMode="auto">
          <a:xfrm>
            <a:off x="8093075" y="3724275"/>
            <a:ext cx="22225" cy="20638"/>
          </a:xfrm>
          <a:custGeom>
            <a:avLst/>
            <a:gdLst>
              <a:gd name="T0" fmla="*/ 7 w 8"/>
              <a:gd name="T1" fmla="*/ 4 h 8"/>
              <a:gd name="T2" fmla="*/ 4 w 8"/>
              <a:gd name="T3" fmla="*/ 8 h 8"/>
              <a:gd name="T4" fmla="*/ 0 w 8"/>
              <a:gd name="T5" fmla="*/ 5 h 8"/>
              <a:gd name="T6" fmla="*/ 4 w 8"/>
              <a:gd name="T7" fmla="*/ 1 h 8"/>
              <a:gd name="T8" fmla="*/ 7 w 8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7" y="4"/>
                </a:moveTo>
                <a:cubicBezTo>
                  <a:pt x="8" y="7"/>
                  <a:pt x="7" y="8"/>
                  <a:pt x="4" y="8"/>
                </a:cubicBezTo>
                <a:cubicBezTo>
                  <a:pt x="2" y="8"/>
                  <a:pt x="0" y="7"/>
                  <a:pt x="0" y="5"/>
                </a:cubicBezTo>
                <a:cubicBezTo>
                  <a:pt x="0" y="2"/>
                  <a:pt x="2" y="1"/>
                  <a:pt x="4" y="1"/>
                </a:cubicBezTo>
                <a:cubicBezTo>
                  <a:pt x="6" y="0"/>
                  <a:pt x="7" y="2"/>
                  <a:pt x="7" y="4"/>
                </a:cubicBezTo>
                <a:close/>
              </a:path>
            </a:pathLst>
          </a:custGeom>
          <a:solidFill>
            <a:srgbClr val="ECF2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8" name="Freeform 325"/>
          <p:cNvSpPr>
            <a:spLocks/>
          </p:cNvSpPr>
          <p:nvPr/>
        </p:nvSpPr>
        <p:spPr bwMode="auto">
          <a:xfrm>
            <a:off x="8478838" y="3724275"/>
            <a:ext cx="20638" cy="20638"/>
          </a:xfrm>
          <a:custGeom>
            <a:avLst/>
            <a:gdLst>
              <a:gd name="T0" fmla="*/ 4 w 8"/>
              <a:gd name="T1" fmla="*/ 0 h 8"/>
              <a:gd name="T2" fmla="*/ 8 w 8"/>
              <a:gd name="T3" fmla="*/ 4 h 8"/>
              <a:gd name="T4" fmla="*/ 3 w 8"/>
              <a:gd name="T5" fmla="*/ 8 h 8"/>
              <a:gd name="T6" fmla="*/ 0 w 8"/>
              <a:gd name="T7" fmla="*/ 5 h 8"/>
              <a:gd name="T8" fmla="*/ 4 w 8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4" y="0"/>
                </a:moveTo>
                <a:cubicBezTo>
                  <a:pt x="6" y="0"/>
                  <a:pt x="8" y="1"/>
                  <a:pt x="8" y="4"/>
                </a:cubicBezTo>
                <a:cubicBezTo>
                  <a:pt x="7" y="6"/>
                  <a:pt x="6" y="8"/>
                  <a:pt x="3" y="8"/>
                </a:cubicBezTo>
                <a:cubicBezTo>
                  <a:pt x="1" y="8"/>
                  <a:pt x="0" y="7"/>
                  <a:pt x="0" y="5"/>
                </a:cubicBezTo>
                <a:cubicBezTo>
                  <a:pt x="0" y="2"/>
                  <a:pt x="1" y="1"/>
                  <a:pt x="4" y="0"/>
                </a:cubicBezTo>
                <a:close/>
              </a:path>
            </a:pathLst>
          </a:custGeom>
          <a:solidFill>
            <a:srgbClr val="EC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9" name="Freeform 326"/>
          <p:cNvSpPr>
            <a:spLocks/>
          </p:cNvSpPr>
          <p:nvPr/>
        </p:nvSpPr>
        <p:spPr bwMode="auto">
          <a:xfrm>
            <a:off x="8848725" y="4165600"/>
            <a:ext cx="90488" cy="104775"/>
          </a:xfrm>
          <a:custGeom>
            <a:avLst/>
            <a:gdLst>
              <a:gd name="T0" fmla="*/ 3 w 33"/>
              <a:gd name="T1" fmla="*/ 30 h 38"/>
              <a:gd name="T2" fmla="*/ 0 w 33"/>
              <a:gd name="T3" fmla="*/ 21 h 38"/>
              <a:gd name="T4" fmla="*/ 6 w 33"/>
              <a:gd name="T5" fmla="*/ 17 h 38"/>
              <a:gd name="T6" fmla="*/ 7 w 33"/>
              <a:gd name="T7" fmla="*/ 8 h 38"/>
              <a:gd name="T8" fmla="*/ 12 w 33"/>
              <a:gd name="T9" fmla="*/ 4 h 38"/>
              <a:gd name="T10" fmla="*/ 22 w 33"/>
              <a:gd name="T11" fmla="*/ 4 h 38"/>
              <a:gd name="T12" fmla="*/ 23 w 33"/>
              <a:gd name="T13" fmla="*/ 14 h 38"/>
              <a:gd name="T14" fmla="*/ 17 w 33"/>
              <a:gd name="T15" fmla="*/ 19 h 38"/>
              <a:gd name="T16" fmla="*/ 33 w 33"/>
              <a:gd name="T17" fmla="*/ 14 h 38"/>
              <a:gd name="T18" fmla="*/ 33 w 33"/>
              <a:gd name="T19" fmla="*/ 17 h 38"/>
              <a:gd name="T20" fmla="*/ 31 w 33"/>
              <a:gd name="T21" fmla="*/ 25 h 38"/>
              <a:gd name="T22" fmla="*/ 23 w 33"/>
              <a:gd name="T23" fmla="*/ 35 h 38"/>
              <a:gd name="T24" fmla="*/ 17 w 33"/>
              <a:gd name="T25" fmla="*/ 37 h 38"/>
              <a:gd name="T26" fmla="*/ 8 w 33"/>
              <a:gd name="T27" fmla="*/ 33 h 38"/>
              <a:gd name="T28" fmla="*/ 3 w 33"/>
              <a:gd name="T29" fmla="*/ 3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" h="38">
                <a:moveTo>
                  <a:pt x="3" y="30"/>
                </a:moveTo>
                <a:cubicBezTo>
                  <a:pt x="3" y="26"/>
                  <a:pt x="2" y="24"/>
                  <a:pt x="0" y="21"/>
                </a:cubicBezTo>
                <a:cubicBezTo>
                  <a:pt x="2" y="20"/>
                  <a:pt x="4" y="18"/>
                  <a:pt x="6" y="17"/>
                </a:cubicBezTo>
                <a:cubicBezTo>
                  <a:pt x="0" y="11"/>
                  <a:pt x="0" y="11"/>
                  <a:pt x="7" y="8"/>
                </a:cubicBezTo>
                <a:cubicBezTo>
                  <a:pt x="9" y="7"/>
                  <a:pt x="10" y="5"/>
                  <a:pt x="12" y="4"/>
                </a:cubicBezTo>
                <a:cubicBezTo>
                  <a:pt x="15" y="1"/>
                  <a:pt x="19" y="0"/>
                  <a:pt x="22" y="4"/>
                </a:cubicBezTo>
                <a:cubicBezTo>
                  <a:pt x="26" y="7"/>
                  <a:pt x="25" y="10"/>
                  <a:pt x="23" y="14"/>
                </a:cubicBezTo>
                <a:cubicBezTo>
                  <a:pt x="21" y="16"/>
                  <a:pt x="19" y="17"/>
                  <a:pt x="17" y="19"/>
                </a:cubicBezTo>
                <a:cubicBezTo>
                  <a:pt x="23" y="19"/>
                  <a:pt x="28" y="14"/>
                  <a:pt x="33" y="14"/>
                </a:cubicBezTo>
                <a:cubicBezTo>
                  <a:pt x="33" y="15"/>
                  <a:pt x="33" y="16"/>
                  <a:pt x="33" y="17"/>
                </a:cubicBezTo>
                <a:cubicBezTo>
                  <a:pt x="31" y="19"/>
                  <a:pt x="30" y="21"/>
                  <a:pt x="31" y="25"/>
                </a:cubicBezTo>
                <a:cubicBezTo>
                  <a:pt x="33" y="31"/>
                  <a:pt x="29" y="35"/>
                  <a:pt x="23" y="35"/>
                </a:cubicBezTo>
                <a:cubicBezTo>
                  <a:pt x="21" y="36"/>
                  <a:pt x="19" y="36"/>
                  <a:pt x="17" y="37"/>
                </a:cubicBezTo>
                <a:cubicBezTo>
                  <a:pt x="13" y="38"/>
                  <a:pt x="9" y="38"/>
                  <a:pt x="8" y="33"/>
                </a:cubicBezTo>
                <a:cubicBezTo>
                  <a:pt x="7" y="30"/>
                  <a:pt x="5" y="31"/>
                  <a:pt x="3" y="30"/>
                </a:cubicBezTo>
                <a:close/>
              </a:path>
            </a:pathLst>
          </a:custGeom>
          <a:solidFill>
            <a:srgbClr val="E6F0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0" name="Freeform 327"/>
          <p:cNvSpPr>
            <a:spLocks/>
          </p:cNvSpPr>
          <p:nvPr/>
        </p:nvSpPr>
        <p:spPr bwMode="auto">
          <a:xfrm>
            <a:off x="9139238" y="5218113"/>
            <a:ext cx="17463" cy="66675"/>
          </a:xfrm>
          <a:custGeom>
            <a:avLst/>
            <a:gdLst>
              <a:gd name="T0" fmla="*/ 0 w 6"/>
              <a:gd name="T1" fmla="*/ 24 h 24"/>
              <a:gd name="T2" fmla="*/ 0 w 6"/>
              <a:gd name="T3" fmla="*/ 0 h 24"/>
              <a:gd name="T4" fmla="*/ 6 w 6"/>
              <a:gd name="T5" fmla="*/ 14 h 24"/>
              <a:gd name="T6" fmla="*/ 0 w 6"/>
              <a:gd name="T7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24">
                <a:moveTo>
                  <a:pt x="0" y="24"/>
                </a:moveTo>
                <a:cubicBezTo>
                  <a:pt x="0" y="16"/>
                  <a:pt x="0" y="8"/>
                  <a:pt x="0" y="0"/>
                </a:cubicBezTo>
                <a:cubicBezTo>
                  <a:pt x="3" y="4"/>
                  <a:pt x="5" y="9"/>
                  <a:pt x="6" y="14"/>
                </a:cubicBezTo>
                <a:cubicBezTo>
                  <a:pt x="6" y="18"/>
                  <a:pt x="6" y="23"/>
                  <a:pt x="0" y="24"/>
                </a:cubicBezTo>
                <a:close/>
              </a:path>
            </a:pathLst>
          </a:custGeom>
          <a:solidFill>
            <a:srgbClr val="9D7A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1" name="Freeform 328"/>
          <p:cNvSpPr>
            <a:spLocks/>
          </p:cNvSpPr>
          <p:nvPr/>
        </p:nvSpPr>
        <p:spPr bwMode="auto">
          <a:xfrm>
            <a:off x="9139238" y="5256213"/>
            <a:ext cx="36513" cy="36513"/>
          </a:xfrm>
          <a:custGeom>
            <a:avLst/>
            <a:gdLst>
              <a:gd name="T0" fmla="*/ 0 w 13"/>
              <a:gd name="T1" fmla="*/ 10 h 13"/>
              <a:gd name="T2" fmla="*/ 6 w 13"/>
              <a:gd name="T3" fmla="*/ 0 h 13"/>
              <a:gd name="T4" fmla="*/ 8 w 13"/>
              <a:gd name="T5" fmla="*/ 2 h 13"/>
              <a:gd name="T6" fmla="*/ 0 w 13"/>
              <a:gd name="T7" fmla="*/ 13 h 13"/>
              <a:gd name="T8" fmla="*/ 0 w 13"/>
              <a:gd name="T9" fmla="*/ 1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3">
                <a:moveTo>
                  <a:pt x="0" y="10"/>
                </a:moveTo>
                <a:cubicBezTo>
                  <a:pt x="4" y="8"/>
                  <a:pt x="4" y="3"/>
                  <a:pt x="6" y="0"/>
                </a:cubicBezTo>
                <a:cubicBezTo>
                  <a:pt x="7" y="0"/>
                  <a:pt x="7" y="1"/>
                  <a:pt x="8" y="2"/>
                </a:cubicBezTo>
                <a:cubicBezTo>
                  <a:pt x="13" y="13"/>
                  <a:pt x="13" y="13"/>
                  <a:pt x="0" y="13"/>
                </a:cubicBezTo>
                <a:cubicBezTo>
                  <a:pt x="0" y="12"/>
                  <a:pt x="0" y="11"/>
                  <a:pt x="0" y="10"/>
                </a:cubicBezTo>
                <a:close/>
              </a:path>
            </a:pathLst>
          </a:custGeom>
          <a:solidFill>
            <a:srgbClr val="B9E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2" name="Freeform 329"/>
          <p:cNvSpPr>
            <a:spLocks/>
          </p:cNvSpPr>
          <p:nvPr/>
        </p:nvSpPr>
        <p:spPr bwMode="auto">
          <a:xfrm>
            <a:off x="9048750" y="4938713"/>
            <a:ext cx="25400" cy="30163"/>
          </a:xfrm>
          <a:custGeom>
            <a:avLst/>
            <a:gdLst>
              <a:gd name="T0" fmla="*/ 7 w 9"/>
              <a:gd name="T1" fmla="*/ 9 h 11"/>
              <a:gd name="T2" fmla="*/ 1 w 9"/>
              <a:gd name="T3" fmla="*/ 9 h 11"/>
              <a:gd name="T4" fmla="*/ 2 w 9"/>
              <a:gd name="T5" fmla="*/ 3 h 11"/>
              <a:gd name="T6" fmla="*/ 9 w 9"/>
              <a:gd name="T7" fmla="*/ 3 h 11"/>
              <a:gd name="T8" fmla="*/ 7 w 9"/>
              <a:gd name="T9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1">
                <a:moveTo>
                  <a:pt x="7" y="9"/>
                </a:moveTo>
                <a:cubicBezTo>
                  <a:pt x="5" y="11"/>
                  <a:pt x="3" y="11"/>
                  <a:pt x="1" y="9"/>
                </a:cubicBezTo>
                <a:cubicBezTo>
                  <a:pt x="0" y="7"/>
                  <a:pt x="0" y="4"/>
                  <a:pt x="2" y="3"/>
                </a:cubicBezTo>
                <a:cubicBezTo>
                  <a:pt x="4" y="1"/>
                  <a:pt x="7" y="0"/>
                  <a:pt x="9" y="3"/>
                </a:cubicBezTo>
                <a:cubicBezTo>
                  <a:pt x="7" y="5"/>
                  <a:pt x="9" y="8"/>
                  <a:pt x="7" y="9"/>
                </a:cubicBezTo>
                <a:close/>
              </a:path>
            </a:pathLst>
          </a:custGeom>
          <a:solidFill>
            <a:srgbClr val="6651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3" name="Freeform 330"/>
          <p:cNvSpPr>
            <a:spLocks/>
          </p:cNvSpPr>
          <p:nvPr/>
        </p:nvSpPr>
        <p:spPr bwMode="auto">
          <a:xfrm>
            <a:off x="9037638" y="4924425"/>
            <a:ext cx="39688" cy="19050"/>
          </a:xfrm>
          <a:custGeom>
            <a:avLst/>
            <a:gdLst>
              <a:gd name="T0" fmla="*/ 14 w 14"/>
              <a:gd name="T1" fmla="*/ 3 h 7"/>
              <a:gd name="T2" fmla="*/ 4 w 14"/>
              <a:gd name="T3" fmla="*/ 6 h 7"/>
              <a:gd name="T4" fmla="*/ 1 w 14"/>
              <a:gd name="T5" fmla="*/ 5 h 7"/>
              <a:gd name="T6" fmla="*/ 3 w 14"/>
              <a:gd name="T7" fmla="*/ 2 h 7"/>
              <a:gd name="T8" fmla="*/ 14 w 14"/>
              <a:gd name="T9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7">
                <a:moveTo>
                  <a:pt x="14" y="3"/>
                </a:moveTo>
                <a:cubicBezTo>
                  <a:pt x="11" y="4"/>
                  <a:pt x="7" y="5"/>
                  <a:pt x="4" y="6"/>
                </a:cubicBezTo>
                <a:cubicBezTo>
                  <a:pt x="3" y="6"/>
                  <a:pt x="1" y="7"/>
                  <a:pt x="1" y="5"/>
                </a:cubicBezTo>
                <a:cubicBezTo>
                  <a:pt x="0" y="3"/>
                  <a:pt x="2" y="2"/>
                  <a:pt x="3" y="2"/>
                </a:cubicBezTo>
                <a:cubicBezTo>
                  <a:pt x="7" y="1"/>
                  <a:pt x="11" y="0"/>
                  <a:pt x="14" y="3"/>
                </a:cubicBezTo>
                <a:close/>
              </a:path>
            </a:pathLst>
          </a:custGeom>
          <a:solidFill>
            <a:srgbClr val="9D78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4" name="Freeform 331"/>
          <p:cNvSpPr>
            <a:spLocks/>
          </p:cNvSpPr>
          <p:nvPr/>
        </p:nvSpPr>
        <p:spPr bwMode="auto">
          <a:xfrm>
            <a:off x="9005888" y="5011738"/>
            <a:ext cx="46038" cy="14288"/>
          </a:xfrm>
          <a:custGeom>
            <a:avLst/>
            <a:gdLst>
              <a:gd name="T0" fmla="*/ 17 w 17"/>
              <a:gd name="T1" fmla="*/ 0 h 5"/>
              <a:gd name="T2" fmla="*/ 0 w 17"/>
              <a:gd name="T3" fmla="*/ 2 h 5"/>
              <a:gd name="T4" fmla="*/ 17 w 17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5">
                <a:moveTo>
                  <a:pt x="17" y="0"/>
                </a:moveTo>
                <a:cubicBezTo>
                  <a:pt x="12" y="4"/>
                  <a:pt x="7" y="5"/>
                  <a:pt x="0" y="2"/>
                </a:cubicBezTo>
                <a:cubicBezTo>
                  <a:pt x="7" y="1"/>
                  <a:pt x="12" y="1"/>
                  <a:pt x="17" y="0"/>
                </a:cubicBezTo>
                <a:close/>
              </a:path>
            </a:pathLst>
          </a:custGeom>
          <a:solidFill>
            <a:srgbClr val="FBF8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" name="Freeform 332"/>
          <p:cNvSpPr>
            <a:spLocks/>
          </p:cNvSpPr>
          <p:nvPr/>
        </p:nvSpPr>
        <p:spPr bwMode="auto">
          <a:xfrm>
            <a:off x="8975725" y="4932363"/>
            <a:ext cx="31750" cy="11113"/>
          </a:xfrm>
          <a:custGeom>
            <a:avLst/>
            <a:gdLst>
              <a:gd name="T0" fmla="*/ 0 w 12"/>
              <a:gd name="T1" fmla="*/ 3 h 4"/>
              <a:gd name="T2" fmla="*/ 10 w 12"/>
              <a:gd name="T3" fmla="*/ 1 h 4"/>
              <a:gd name="T4" fmla="*/ 12 w 12"/>
              <a:gd name="T5" fmla="*/ 3 h 4"/>
              <a:gd name="T6" fmla="*/ 9 w 12"/>
              <a:gd name="T7" fmla="*/ 4 h 4"/>
              <a:gd name="T8" fmla="*/ 0 w 12"/>
              <a:gd name="T9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4">
                <a:moveTo>
                  <a:pt x="0" y="3"/>
                </a:moveTo>
                <a:cubicBezTo>
                  <a:pt x="3" y="0"/>
                  <a:pt x="7" y="0"/>
                  <a:pt x="10" y="1"/>
                </a:cubicBezTo>
                <a:cubicBezTo>
                  <a:pt x="11" y="1"/>
                  <a:pt x="12" y="2"/>
                  <a:pt x="12" y="3"/>
                </a:cubicBezTo>
                <a:cubicBezTo>
                  <a:pt x="11" y="4"/>
                  <a:pt x="10" y="4"/>
                  <a:pt x="9" y="4"/>
                </a:cubicBezTo>
                <a:cubicBezTo>
                  <a:pt x="6" y="4"/>
                  <a:pt x="3" y="3"/>
                  <a:pt x="0" y="3"/>
                </a:cubicBezTo>
                <a:close/>
              </a:path>
            </a:pathLst>
          </a:custGeom>
          <a:solidFill>
            <a:srgbClr val="9F78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6" name="Freeform 333"/>
          <p:cNvSpPr>
            <a:spLocks/>
          </p:cNvSpPr>
          <p:nvPr/>
        </p:nvSpPr>
        <p:spPr bwMode="auto">
          <a:xfrm>
            <a:off x="9066213" y="4943475"/>
            <a:ext cx="15875" cy="25400"/>
          </a:xfrm>
          <a:custGeom>
            <a:avLst/>
            <a:gdLst>
              <a:gd name="T0" fmla="*/ 1 w 6"/>
              <a:gd name="T1" fmla="*/ 7 h 9"/>
              <a:gd name="T2" fmla="*/ 0 w 6"/>
              <a:gd name="T3" fmla="*/ 2 h 9"/>
              <a:gd name="T4" fmla="*/ 3 w 6"/>
              <a:gd name="T5" fmla="*/ 1 h 9"/>
              <a:gd name="T6" fmla="*/ 4 w 6"/>
              <a:gd name="T7" fmla="*/ 6 h 9"/>
              <a:gd name="T8" fmla="*/ 1 w 6"/>
              <a:gd name="T9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9">
                <a:moveTo>
                  <a:pt x="1" y="7"/>
                </a:moveTo>
                <a:cubicBezTo>
                  <a:pt x="1" y="6"/>
                  <a:pt x="1" y="4"/>
                  <a:pt x="0" y="2"/>
                </a:cubicBezTo>
                <a:cubicBezTo>
                  <a:pt x="0" y="0"/>
                  <a:pt x="1" y="0"/>
                  <a:pt x="3" y="1"/>
                </a:cubicBezTo>
                <a:cubicBezTo>
                  <a:pt x="4" y="3"/>
                  <a:pt x="6" y="4"/>
                  <a:pt x="4" y="6"/>
                </a:cubicBezTo>
                <a:cubicBezTo>
                  <a:pt x="4" y="8"/>
                  <a:pt x="3" y="9"/>
                  <a:pt x="1" y="7"/>
                </a:cubicBezTo>
                <a:close/>
              </a:path>
            </a:pathLst>
          </a:custGeom>
          <a:solidFill>
            <a:srgbClr val="F5ED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7" name="Freeform 334"/>
          <p:cNvSpPr>
            <a:spLocks/>
          </p:cNvSpPr>
          <p:nvPr/>
        </p:nvSpPr>
        <p:spPr bwMode="auto">
          <a:xfrm>
            <a:off x="8904288" y="4135438"/>
            <a:ext cx="309563" cy="434975"/>
          </a:xfrm>
          <a:custGeom>
            <a:avLst/>
            <a:gdLst>
              <a:gd name="T0" fmla="*/ 20 w 113"/>
              <a:gd name="T1" fmla="*/ 126 h 158"/>
              <a:gd name="T2" fmla="*/ 9 w 113"/>
              <a:gd name="T3" fmla="*/ 139 h 158"/>
              <a:gd name="T4" fmla="*/ 1 w 113"/>
              <a:gd name="T5" fmla="*/ 127 h 158"/>
              <a:gd name="T6" fmla="*/ 1 w 113"/>
              <a:gd name="T7" fmla="*/ 125 h 158"/>
              <a:gd name="T8" fmla="*/ 0 w 113"/>
              <a:gd name="T9" fmla="*/ 123 h 158"/>
              <a:gd name="T10" fmla="*/ 31 w 113"/>
              <a:gd name="T11" fmla="*/ 87 h 158"/>
              <a:gd name="T12" fmla="*/ 45 w 113"/>
              <a:gd name="T13" fmla="*/ 91 h 158"/>
              <a:gd name="T14" fmla="*/ 70 w 113"/>
              <a:gd name="T15" fmla="*/ 94 h 158"/>
              <a:gd name="T16" fmla="*/ 50 w 113"/>
              <a:gd name="T17" fmla="*/ 78 h 158"/>
              <a:gd name="T18" fmla="*/ 46 w 113"/>
              <a:gd name="T19" fmla="*/ 74 h 158"/>
              <a:gd name="T20" fmla="*/ 36 w 113"/>
              <a:gd name="T21" fmla="*/ 61 h 158"/>
              <a:gd name="T22" fmla="*/ 25 w 113"/>
              <a:gd name="T23" fmla="*/ 13 h 158"/>
              <a:gd name="T24" fmla="*/ 54 w 113"/>
              <a:gd name="T25" fmla="*/ 7 h 158"/>
              <a:gd name="T26" fmla="*/ 61 w 113"/>
              <a:gd name="T27" fmla="*/ 10 h 158"/>
              <a:gd name="T28" fmla="*/ 69 w 113"/>
              <a:gd name="T29" fmla="*/ 19 h 158"/>
              <a:gd name="T30" fmla="*/ 76 w 113"/>
              <a:gd name="T31" fmla="*/ 23 h 158"/>
              <a:gd name="T32" fmla="*/ 82 w 113"/>
              <a:gd name="T33" fmla="*/ 26 h 158"/>
              <a:gd name="T34" fmla="*/ 80 w 113"/>
              <a:gd name="T35" fmla="*/ 37 h 158"/>
              <a:gd name="T36" fmla="*/ 61 w 113"/>
              <a:gd name="T37" fmla="*/ 62 h 158"/>
              <a:gd name="T38" fmla="*/ 59 w 113"/>
              <a:gd name="T39" fmla="*/ 66 h 158"/>
              <a:gd name="T40" fmla="*/ 70 w 113"/>
              <a:gd name="T41" fmla="*/ 83 h 158"/>
              <a:gd name="T42" fmla="*/ 100 w 113"/>
              <a:gd name="T43" fmla="*/ 110 h 158"/>
              <a:gd name="T44" fmla="*/ 102 w 113"/>
              <a:gd name="T45" fmla="*/ 111 h 158"/>
              <a:gd name="T46" fmla="*/ 113 w 113"/>
              <a:gd name="T47" fmla="*/ 131 h 158"/>
              <a:gd name="T48" fmla="*/ 108 w 113"/>
              <a:gd name="T49" fmla="*/ 149 h 158"/>
              <a:gd name="T50" fmla="*/ 106 w 113"/>
              <a:gd name="T51" fmla="*/ 158 h 158"/>
              <a:gd name="T52" fmla="*/ 90 w 113"/>
              <a:gd name="T53" fmla="*/ 129 h 158"/>
              <a:gd name="T54" fmla="*/ 87 w 113"/>
              <a:gd name="T55" fmla="*/ 125 h 158"/>
              <a:gd name="T56" fmla="*/ 73 w 113"/>
              <a:gd name="T57" fmla="*/ 113 h 158"/>
              <a:gd name="T58" fmla="*/ 24 w 113"/>
              <a:gd name="T59" fmla="*/ 120 h 158"/>
              <a:gd name="T60" fmla="*/ 20 w 113"/>
              <a:gd name="T61" fmla="*/ 126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13" h="158">
                <a:moveTo>
                  <a:pt x="20" y="126"/>
                </a:moveTo>
                <a:cubicBezTo>
                  <a:pt x="17" y="130"/>
                  <a:pt x="13" y="134"/>
                  <a:pt x="9" y="139"/>
                </a:cubicBezTo>
                <a:cubicBezTo>
                  <a:pt x="5" y="136"/>
                  <a:pt x="6" y="130"/>
                  <a:pt x="1" y="127"/>
                </a:cubicBezTo>
                <a:cubicBezTo>
                  <a:pt x="1" y="126"/>
                  <a:pt x="1" y="125"/>
                  <a:pt x="1" y="125"/>
                </a:cubicBezTo>
                <a:cubicBezTo>
                  <a:pt x="0" y="124"/>
                  <a:pt x="0" y="124"/>
                  <a:pt x="0" y="123"/>
                </a:cubicBezTo>
                <a:cubicBezTo>
                  <a:pt x="6" y="108"/>
                  <a:pt x="14" y="94"/>
                  <a:pt x="31" y="87"/>
                </a:cubicBezTo>
                <a:cubicBezTo>
                  <a:pt x="35" y="90"/>
                  <a:pt x="40" y="92"/>
                  <a:pt x="45" y="91"/>
                </a:cubicBezTo>
                <a:cubicBezTo>
                  <a:pt x="53" y="91"/>
                  <a:pt x="62" y="90"/>
                  <a:pt x="70" y="94"/>
                </a:cubicBezTo>
                <a:cubicBezTo>
                  <a:pt x="64" y="87"/>
                  <a:pt x="56" y="83"/>
                  <a:pt x="50" y="78"/>
                </a:cubicBezTo>
                <a:cubicBezTo>
                  <a:pt x="49" y="77"/>
                  <a:pt x="46" y="76"/>
                  <a:pt x="46" y="74"/>
                </a:cubicBezTo>
                <a:cubicBezTo>
                  <a:pt x="46" y="67"/>
                  <a:pt x="40" y="65"/>
                  <a:pt x="36" y="61"/>
                </a:cubicBezTo>
                <a:cubicBezTo>
                  <a:pt x="24" y="52"/>
                  <a:pt x="19" y="26"/>
                  <a:pt x="25" y="13"/>
                </a:cubicBezTo>
                <a:cubicBezTo>
                  <a:pt x="30" y="3"/>
                  <a:pt x="46" y="0"/>
                  <a:pt x="54" y="7"/>
                </a:cubicBezTo>
                <a:cubicBezTo>
                  <a:pt x="56" y="9"/>
                  <a:pt x="58" y="10"/>
                  <a:pt x="61" y="10"/>
                </a:cubicBezTo>
                <a:cubicBezTo>
                  <a:pt x="66" y="10"/>
                  <a:pt x="68" y="15"/>
                  <a:pt x="69" y="19"/>
                </a:cubicBezTo>
                <a:cubicBezTo>
                  <a:pt x="70" y="23"/>
                  <a:pt x="70" y="29"/>
                  <a:pt x="76" y="23"/>
                </a:cubicBezTo>
                <a:cubicBezTo>
                  <a:pt x="79" y="20"/>
                  <a:pt x="81" y="24"/>
                  <a:pt x="82" y="26"/>
                </a:cubicBezTo>
                <a:cubicBezTo>
                  <a:pt x="83" y="30"/>
                  <a:pt x="82" y="34"/>
                  <a:pt x="80" y="37"/>
                </a:cubicBezTo>
                <a:cubicBezTo>
                  <a:pt x="73" y="46"/>
                  <a:pt x="71" y="57"/>
                  <a:pt x="61" y="62"/>
                </a:cubicBezTo>
                <a:cubicBezTo>
                  <a:pt x="59" y="63"/>
                  <a:pt x="59" y="65"/>
                  <a:pt x="59" y="66"/>
                </a:cubicBezTo>
                <a:cubicBezTo>
                  <a:pt x="60" y="74"/>
                  <a:pt x="63" y="80"/>
                  <a:pt x="70" y="83"/>
                </a:cubicBezTo>
                <a:cubicBezTo>
                  <a:pt x="84" y="88"/>
                  <a:pt x="95" y="95"/>
                  <a:pt x="100" y="110"/>
                </a:cubicBezTo>
                <a:cubicBezTo>
                  <a:pt x="101" y="110"/>
                  <a:pt x="102" y="111"/>
                  <a:pt x="102" y="111"/>
                </a:cubicBezTo>
                <a:cubicBezTo>
                  <a:pt x="106" y="118"/>
                  <a:pt x="109" y="125"/>
                  <a:pt x="113" y="131"/>
                </a:cubicBezTo>
                <a:cubicBezTo>
                  <a:pt x="110" y="137"/>
                  <a:pt x="108" y="143"/>
                  <a:pt x="108" y="149"/>
                </a:cubicBezTo>
                <a:cubicBezTo>
                  <a:pt x="108" y="152"/>
                  <a:pt x="109" y="156"/>
                  <a:pt x="106" y="158"/>
                </a:cubicBezTo>
                <a:cubicBezTo>
                  <a:pt x="99" y="149"/>
                  <a:pt x="95" y="139"/>
                  <a:pt x="90" y="129"/>
                </a:cubicBezTo>
                <a:cubicBezTo>
                  <a:pt x="89" y="127"/>
                  <a:pt x="88" y="126"/>
                  <a:pt x="87" y="125"/>
                </a:cubicBezTo>
                <a:cubicBezTo>
                  <a:pt x="86" y="117"/>
                  <a:pt x="80" y="114"/>
                  <a:pt x="73" y="113"/>
                </a:cubicBezTo>
                <a:cubicBezTo>
                  <a:pt x="56" y="108"/>
                  <a:pt x="39" y="111"/>
                  <a:pt x="24" y="120"/>
                </a:cubicBezTo>
                <a:cubicBezTo>
                  <a:pt x="22" y="122"/>
                  <a:pt x="20" y="123"/>
                  <a:pt x="20" y="126"/>
                </a:cubicBezTo>
                <a:close/>
              </a:path>
            </a:pathLst>
          </a:custGeom>
          <a:solidFill>
            <a:srgbClr val="FBCD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8" name="Freeform 335"/>
          <p:cNvSpPr>
            <a:spLocks/>
          </p:cNvSpPr>
          <p:nvPr/>
        </p:nvSpPr>
        <p:spPr bwMode="auto">
          <a:xfrm>
            <a:off x="8783638" y="4213225"/>
            <a:ext cx="204788" cy="260350"/>
          </a:xfrm>
          <a:custGeom>
            <a:avLst/>
            <a:gdLst>
              <a:gd name="T0" fmla="*/ 75 w 75"/>
              <a:gd name="T1" fmla="*/ 59 h 95"/>
              <a:gd name="T2" fmla="*/ 44 w 75"/>
              <a:gd name="T3" fmla="*/ 95 h 95"/>
              <a:gd name="T4" fmla="*/ 39 w 75"/>
              <a:gd name="T5" fmla="*/ 89 h 95"/>
              <a:gd name="T6" fmla="*/ 33 w 75"/>
              <a:gd name="T7" fmla="*/ 81 h 95"/>
              <a:gd name="T8" fmla="*/ 32 w 75"/>
              <a:gd name="T9" fmla="*/ 80 h 95"/>
              <a:gd name="T10" fmla="*/ 23 w 75"/>
              <a:gd name="T11" fmla="*/ 69 h 95"/>
              <a:gd name="T12" fmla="*/ 22 w 75"/>
              <a:gd name="T13" fmla="*/ 67 h 95"/>
              <a:gd name="T14" fmla="*/ 12 w 75"/>
              <a:gd name="T15" fmla="*/ 48 h 95"/>
              <a:gd name="T16" fmla="*/ 1 w 75"/>
              <a:gd name="T17" fmla="*/ 35 h 95"/>
              <a:gd name="T18" fmla="*/ 0 w 75"/>
              <a:gd name="T19" fmla="*/ 33 h 95"/>
              <a:gd name="T20" fmla="*/ 27 w 75"/>
              <a:gd name="T21" fmla="*/ 13 h 95"/>
              <a:gd name="T22" fmla="*/ 33 w 75"/>
              <a:gd name="T23" fmla="*/ 16 h 95"/>
              <a:gd name="T24" fmla="*/ 38 w 75"/>
              <a:gd name="T25" fmla="*/ 19 h 95"/>
              <a:gd name="T26" fmla="*/ 49 w 75"/>
              <a:gd name="T27" fmla="*/ 17 h 95"/>
              <a:gd name="T28" fmla="*/ 53 w 75"/>
              <a:gd name="T29" fmla="*/ 8 h 95"/>
              <a:gd name="T30" fmla="*/ 57 w 75"/>
              <a:gd name="T31" fmla="*/ 0 h 95"/>
              <a:gd name="T32" fmla="*/ 60 w 75"/>
              <a:gd name="T33" fmla="*/ 33 h 95"/>
              <a:gd name="T34" fmla="*/ 75 w 75"/>
              <a:gd name="T35" fmla="*/ 59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5" h="95">
                <a:moveTo>
                  <a:pt x="75" y="59"/>
                </a:moveTo>
                <a:cubicBezTo>
                  <a:pt x="60" y="68"/>
                  <a:pt x="52" y="81"/>
                  <a:pt x="44" y="95"/>
                </a:cubicBezTo>
                <a:cubicBezTo>
                  <a:pt x="41" y="95"/>
                  <a:pt x="41" y="91"/>
                  <a:pt x="39" y="89"/>
                </a:cubicBezTo>
                <a:cubicBezTo>
                  <a:pt x="37" y="86"/>
                  <a:pt x="35" y="84"/>
                  <a:pt x="33" y="81"/>
                </a:cubicBezTo>
                <a:cubicBezTo>
                  <a:pt x="33" y="81"/>
                  <a:pt x="32" y="80"/>
                  <a:pt x="32" y="80"/>
                </a:cubicBezTo>
                <a:cubicBezTo>
                  <a:pt x="29" y="76"/>
                  <a:pt x="27" y="72"/>
                  <a:pt x="23" y="69"/>
                </a:cubicBezTo>
                <a:cubicBezTo>
                  <a:pt x="23" y="69"/>
                  <a:pt x="22" y="68"/>
                  <a:pt x="22" y="67"/>
                </a:cubicBezTo>
                <a:cubicBezTo>
                  <a:pt x="20" y="60"/>
                  <a:pt x="16" y="54"/>
                  <a:pt x="12" y="48"/>
                </a:cubicBezTo>
                <a:cubicBezTo>
                  <a:pt x="11" y="42"/>
                  <a:pt x="8" y="37"/>
                  <a:pt x="1" y="35"/>
                </a:cubicBezTo>
                <a:cubicBezTo>
                  <a:pt x="1" y="34"/>
                  <a:pt x="0" y="33"/>
                  <a:pt x="0" y="33"/>
                </a:cubicBezTo>
                <a:cubicBezTo>
                  <a:pt x="9" y="26"/>
                  <a:pt x="20" y="22"/>
                  <a:pt x="27" y="13"/>
                </a:cubicBezTo>
                <a:cubicBezTo>
                  <a:pt x="30" y="12"/>
                  <a:pt x="35" y="9"/>
                  <a:pt x="33" y="16"/>
                </a:cubicBezTo>
                <a:cubicBezTo>
                  <a:pt x="33" y="19"/>
                  <a:pt x="36" y="20"/>
                  <a:pt x="38" y="19"/>
                </a:cubicBezTo>
                <a:cubicBezTo>
                  <a:pt x="42" y="17"/>
                  <a:pt x="45" y="17"/>
                  <a:pt x="49" y="17"/>
                </a:cubicBezTo>
                <a:cubicBezTo>
                  <a:pt x="54" y="16"/>
                  <a:pt x="55" y="11"/>
                  <a:pt x="53" y="8"/>
                </a:cubicBezTo>
                <a:cubicBezTo>
                  <a:pt x="48" y="1"/>
                  <a:pt x="53" y="1"/>
                  <a:pt x="57" y="0"/>
                </a:cubicBezTo>
                <a:cubicBezTo>
                  <a:pt x="58" y="11"/>
                  <a:pt x="57" y="22"/>
                  <a:pt x="60" y="33"/>
                </a:cubicBezTo>
                <a:cubicBezTo>
                  <a:pt x="63" y="43"/>
                  <a:pt x="65" y="53"/>
                  <a:pt x="75" y="59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9" name="Freeform 336"/>
          <p:cNvSpPr>
            <a:spLocks/>
          </p:cNvSpPr>
          <p:nvPr/>
        </p:nvSpPr>
        <p:spPr bwMode="auto">
          <a:xfrm>
            <a:off x="9183688" y="4440238"/>
            <a:ext cx="44450" cy="55563"/>
          </a:xfrm>
          <a:custGeom>
            <a:avLst/>
            <a:gdLst>
              <a:gd name="T0" fmla="*/ 11 w 16"/>
              <a:gd name="T1" fmla="*/ 20 h 20"/>
              <a:gd name="T2" fmla="*/ 0 w 16"/>
              <a:gd name="T3" fmla="*/ 0 h 20"/>
              <a:gd name="T4" fmla="*/ 16 w 16"/>
              <a:gd name="T5" fmla="*/ 4 h 20"/>
              <a:gd name="T6" fmla="*/ 11 w 16"/>
              <a:gd name="T7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20">
                <a:moveTo>
                  <a:pt x="11" y="20"/>
                </a:moveTo>
                <a:cubicBezTo>
                  <a:pt x="5" y="15"/>
                  <a:pt x="2" y="8"/>
                  <a:pt x="0" y="0"/>
                </a:cubicBezTo>
                <a:cubicBezTo>
                  <a:pt x="6" y="1"/>
                  <a:pt x="11" y="2"/>
                  <a:pt x="16" y="4"/>
                </a:cubicBezTo>
                <a:cubicBezTo>
                  <a:pt x="14" y="9"/>
                  <a:pt x="13" y="14"/>
                  <a:pt x="11" y="20"/>
                </a:cubicBezTo>
                <a:close/>
              </a:path>
            </a:pathLst>
          </a:custGeom>
          <a:solidFill>
            <a:srgbClr val="B9E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0" name="Freeform 337"/>
          <p:cNvSpPr>
            <a:spLocks/>
          </p:cNvSpPr>
          <p:nvPr/>
        </p:nvSpPr>
        <p:spPr bwMode="auto">
          <a:xfrm>
            <a:off x="8245475" y="5160963"/>
            <a:ext cx="163513" cy="131763"/>
          </a:xfrm>
          <a:custGeom>
            <a:avLst/>
            <a:gdLst>
              <a:gd name="T0" fmla="*/ 1 w 60"/>
              <a:gd name="T1" fmla="*/ 23 h 48"/>
              <a:gd name="T2" fmla="*/ 22 w 60"/>
              <a:gd name="T3" fmla="*/ 3 h 48"/>
              <a:gd name="T4" fmla="*/ 55 w 60"/>
              <a:gd name="T5" fmla="*/ 5 h 48"/>
              <a:gd name="T6" fmla="*/ 59 w 60"/>
              <a:gd name="T7" fmla="*/ 12 h 48"/>
              <a:gd name="T8" fmla="*/ 48 w 60"/>
              <a:gd name="T9" fmla="*/ 43 h 48"/>
              <a:gd name="T10" fmla="*/ 39 w 60"/>
              <a:gd name="T11" fmla="*/ 46 h 48"/>
              <a:gd name="T12" fmla="*/ 11 w 60"/>
              <a:gd name="T13" fmla="*/ 36 h 48"/>
              <a:gd name="T14" fmla="*/ 1 w 60"/>
              <a:gd name="T15" fmla="*/ 2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" h="48">
                <a:moveTo>
                  <a:pt x="1" y="23"/>
                </a:moveTo>
                <a:cubicBezTo>
                  <a:pt x="0" y="10"/>
                  <a:pt x="2" y="8"/>
                  <a:pt x="22" y="3"/>
                </a:cubicBezTo>
                <a:cubicBezTo>
                  <a:pt x="33" y="0"/>
                  <a:pt x="44" y="1"/>
                  <a:pt x="55" y="5"/>
                </a:cubicBezTo>
                <a:cubicBezTo>
                  <a:pt x="59" y="6"/>
                  <a:pt x="60" y="8"/>
                  <a:pt x="59" y="12"/>
                </a:cubicBezTo>
                <a:cubicBezTo>
                  <a:pt x="56" y="23"/>
                  <a:pt x="53" y="33"/>
                  <a:pt x="48" y="43"/>
                </a:cubicBezTo>
                <a:cubicBezTo>
                  <a:pt x="46" y="47"/>
                  <a:pt x="43" y="48"/>
                  <a:pt x="39" y="46"/>
                </a:cubicBezTo>
                <a:cubicBezTo>
                  <a:pt x="30" y="42"/>
                  <a:pt x="20" y="39"/>
                  <a:pt x="11" y="36"/>
                </a:cubicBezTo>
                <a:cubicBezTo>
                  <a:pt x="1" y="33"/>
                  <a:pt x="1" y="33"/>
                  <a:pt x="1" y="23"/>
                </a:cubicBezTo>
                <a:close/>
              </a:path>
            </a:pathLst>
          </a:custGeom>
          <a:solidFill>
            <a:srgbClr val="F0F4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1" name="Freeform 338"/>
          <p:cNvSpPr>
            <a:spLocks/>
          </p:cNvSpPr>
          <p:nvPr/>
        </p:nvSpPr>
        <p:spPr bwMode="auto">
          <a:xfrm>
            <a:off x="8134350" y="5094288"/>
            <a:ext cx="79375" cy="141288"/>
          </a:xfrm>
          <a:custGeom>
            <a:avLst/>
            <a:gdLst>
              <a:gd name="T0" fmla="*/ 14 w 29"/>
              <a:gd name="T1" fmla="*/ 46 h 51"/>
              <a:gd name="T2" fmla="*/ 0 w 29"/>
              <a:gd name="T3" fmla="*/ 21 h 51"/>
              <a:gd name="T4" fmla="*/ 12 w 29"/>
              <a:gd name="T5" fmla="*/ 12 h 51"/>
              <a:gd name="T6" fmla="*/ 28 w 29"/>
              <a:gd name="T7" fmla="*/ 0 h 51"/>
              <a:gd name="T8" fmla="*/ 29 w 29"/>
              <a:gd name="T9" fmla="*/ 40 h 51"/>
              <a:gd name="T10" fmla="*/ 28 w 29"/>
              <a:gd name="T11" fmla="*/ 42 h 51"/>
              <a:gd name="T12" fmla="*/ 19 w 29"/>
              <a:gd name="T13" fmla="*/ 47 h 51"/>
              <a:gd name="T14" fmla="*/ 14 w 29"/>
              <a:gd name="T15" fmla="*/ 4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51">
                <a:moveTo>
                  <a:pt x="14" y="46"/>
                </a:moveTo>
                <a:cubicBezTo>
                  <a:pt x="9" y="38"/>
                  <a:pt x="5" y="30"/>
                  <a:pt x="0" y="21"/>
                </a:cubicBezTo>
                <a:cubicBezTo>
                  <a:pt x="3" y="17"/>
                  <a:pt x="8" y="16"/>
                  <a:pt x="12" y="12"/>
                </a:cubicBezTo>
                <a:cubicBezTo>
                  <a:pt x="17" y="8"/>
                  <a:pt x="22" y="4"/>
                  <a:pt x="28" y="0"/>
                </a:cubicBezTo>
                <a:cubicBezTo>
                  <a:pt x="27" y="14"/>
                  <a:pt x="26" y="27"/>
                  <a:pt x="29" y="40"/>
                </a:cubicBezTo>
                <a:cubicBezTo>
                  <a:pt x="29" y="40"/>
                  <a:pt x="28" y="41"/>
                  <a:pt x="28" y="42"/>
                </a:cubicBezTo>
                <a:cubicBezTo>
                  <a:pt x="27" y="48"/>
                  <a:pt x="25" y="51"/>
                  <a:pt x="19" y="47"/>
                </a:cubicBezTo>
                <a:cubicBezTo>
                  <a:pt x="17" y="46"/>
                  <a:pt x="16" y="46"/>
                  <a:pt x="14" y="46"/>
                </a:cubicBezTo>
                <a:close/>
              </a:path>
            </a:pathLst>
          </a:custGeom>
          <a:solidFill>
            <a:srgbClr val="B8E1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339"/>
          <p:cNvSpPr>
            <a:spLocks/>
          </p:cNvSpPr>
          <p:nvPr/>
        </p:nvSpPr>
        <p:spPr bwMode="auto">
          <a:xfrm>
            <a:off x="8118475" y="5229225"/>
            <a:ext cx="60325" cy="38100"/>
          </a:xfrm>
          <a:custGeom>
            <a:avLst/>
            <a:gdLst>
              <a:gd name="T0" fmla="*/ 12 w 22"/>
              <a:gd name="T1" fmla="*/ 0 h 14"/>
              <a:gd name="T2" fmla="*/ 22 w 22"/>
              <a:gd name="T3" fmla="*/ 1 h 14"/>
              <a:gd name="T4" fmla="*/ 13 w 22"/>
              <a:gd name="T5" fmla="*/ 3 h 14"/>
              <a:gd name="T6" fmla="*/ 20 w 22"/>
              <a:gd name="T7" fmla="*/ 12 h 14"/>
              <a:gd name="T8" fmla="*/ 18 w 22"/>
              <a:gd name="T9" fmla="*/ 14 h 14"/>
              <a:gd name="T10" fmla="*/ 8 w 22"/>
              <a:gd name="T11" fmla="*/ 8 h 14"/>
              <a:gd name="T12" fmla="*/ 9 w 22"/>
              <a:gd name="T13" fmla="*/ 1 h 14"/>
              <a:gd name="T14" fmla="*/ 12 w 22"/>
              <a:gd name="T1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14">
                <a:moveTo>
                  <a:pt x="12" y="0"/>
                </a:moveTo>
                <a:cubicBezTo>
                  <a:pt x="15" y="2"/>
                  <a:pt x="18" y="1"/>
                  <a:pt x="22" y="1"/>
                </a:cubicBezTo>
                <a:cubicBezTo>
                  <a:pt x="19" y="4"/>
                  <a:pt x="16" y="1"/>
                  <a:pt x="13" y="3"/>
                </a:cubicBezTo>
                <a:cubicBezTo>
                  <a:pt x="18" y="4"/>
                  <a:pt x="20" y="8"/>
                  <a:pt x="20" y="12"/>
                </a:cubicBezTo>
                <a:cubicBezTo>
                  <a:pt x="20" y="13"/>
                  <a:pt x="19" y="14"/>
                  <a:pt x="18" y="14"/>
                </a:cubicBezTo>
                <a:cubicBezTo>
                  <a:pt x="13" y="14"/>
                  <a:pt x="10" y="11"/>
                  <a:pt x="8" y="8"/>
                </a:cubicBezTo>
                <a:cubicBezTo>
                  <a:pt x="7" y="6"/>
                  <a:pt x="0" y="2"/>
                  <a:pt x="9" y="1"/>
                </a:cubicBezTo>
                <a:cubicBezTo>
                  <a:pt x="10" y="0"/>
                  <a:pt x="10" y="0"/>
                  <a:pt x="12" y="0"/>
                </a:cubicBezTo>
                <a:close/>
              </a:path>
            </a:pathLst>
          </a:custGeom>
          <a:solidFill>
            <a:srgbClr val="E6B9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340"/>
          <p:cNvSpPr>
            <a:spLocks/>
          </p:cNvSpPr>
          <p:nvPr/>
        </p:nvSpPr>
        <p:spPr bwMode="auto">
          <a:xfrm>
            <a:off x="8102600" y="5164138"/>
            <a:ext cx="49213" cy="68263"/>
          </a:xfrm>
          <a:custGeom>
            <a:avLst/>
            <a:gdLst>
              <a:gd name="T0" fmla="*/ 18 w 18"/>
              <a:gd name="T1" fmla="*/ 24 h 25"/>
              <a:gd name="T2" fmla="*/ 15 w 18"/>
              <a:gd name="T3" fmla="*/ 25 h 25"/>
              <a:gd name="T4" fmla="*/ 3 w 18"/>
              <a:gd name="T5" fmla="*/ 8 h 25"/>
              <a:gd name="T6" fmla="*/ 0 w 18"/>
              <a:gd name="T7" fmla="*/ 3 h 25"/>
              <a:gd name="T8" fmla="*/ 5 w 18"/>
              <a:gd name="T9" fmla="*/ 4 h 25"/>
              <a:gd name="T10" fmla="*/ 18 w 18"/>
              <a:gd name="T11" fmla="*/ 24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5">
                <a:moveTo>
                  <a:pt x="18" y="24"/>
                </a:moveTo>
                <a:cubicBezTo>
                  <a:pt x="17" y="24"/>
                  <a:pt x="16" y="24"/>
                  <a:pt x="15" y="25"/>
                </a:cubicBezTo>
                <a:cubicBezTo>
                  <a:pt x="8" y="21"/>
                  <a:pt x="3" y="17"/>
                  <a:pt x="3" y="8"/>
                </a:cubicBezTo>
                <a:cubicBezTo>
                  <a:pt x="3" y="6"/>
                  <a:pt x="1" y="5"/>
                  <a:pt x="0" y="3"/>
                </a:cubicBezTo>
                <a:cubicBezTo>
                  <a:pt x="3" y="0"/>
                  <a:pt x="3" y="4"/>
                  <a:pt x="5" y="4"/>
                </a:cubicBezTo>
                <a:cubicBezTo>
                  <a:pt x="9" y="11"/>
                  <a:pt x="13" y="17"/>
                  <a:pt x="18" y="24"/>
                </a:cubicBezTo>
                <a:close/>
              </a:path>
            </a:pathLst>
          </a:custGeom>
          <a:solidFill>
            <a:srgbClr val="B9DF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341"/>
          <p:cNvSpPr>
            <a:spLocks/>
          </p:cNvSpPr>
          <p:nvPr/>
        </p:nvSpPr>
        <p:spPr bwMode="auto">
          <a:xfrm>
            <a:off x="8347075" y="4940300"/>
            <a:ext cx="23813" cy="30163"/>
          </a:xfrm>
          <a:custGeom>
            <a:avLst/>
            <a:gdLst>
              <a:gd name="T0" fmla="*/ 6 w 9"/>
              <a:gd name="T1" fmla="*/ 9 h 11"/>
              <a:gd name="T2" fmla="*/ 0 w 9"/>
              <a:gd name="T3" fmla="*/ 5 h 11"/>
              <a:gd name="T4" fmla="*/ 3 w 9"/>
              <a:gd name="T5" fmla="*/ 1 h 11"/>
              <a:gd name="T6" fmla="*/ 6 w 9"/>
              <a:gd name="T7" fmla="*/ 4 h 11"/>
              <a:gd name="T8" fmla="*/ 6 w 9"/>
              <a:gd name="T9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1">
                <a:moveTo>
                  <a:pt x="6" y="9"/>
                </a:moveTo>
                <a:cubicBezTo>
                  <a:pt x="1" y="11"/>
                  <a:pt x="0" y="8"/>
                  <a:pt x="0" y="5"/>
                </a:cubicBezTo>
                <a:cubicBezTo>
                  <a:pt x="0" y="3"/>
                  <a:pt x="1" y="2"/>
                  <a:pt x="3" y="1"/>
                </a:cubicBezTo>
                <a:cubicBezTo>
                  <a:pt x="6" y="0"/>
                  <a:pt x="5" y="4"/>
                  <a:pt x="6" y="4"/>
                </a:cubicBezTo>
                <a:cubicBezTo>
                  <a:pt x="9" y="6"/>
                  <a:pt x="8" y="8"/>
                  <a:pt x="6" y="9"/>
                </a:cubicBezTo>
                <a:close/>
              </a:path>
            </a:pathLst>
          </a:custGeom>
          <a:solidFill>
            <a:srgbClr val="6E58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342"/>
          <p:cNvSpPr>
            <a:spLocks/>
          </p:cNvSpPr>
          <p:nvPr/>
        </p:nvSpPr>
        <p:spPr bwMode="auto">
          <a:xfrm>
            <a:off x="8296275" y="5011738"/>
            <a:ext cx="50800" cy="17463"/>
          </a:xfrm>
          <a:custGeom>
            <a:avLst/>
            <a:gdLst>
              <a:gd name="T0" fmla="*/ 18 w 18"/>
              <a:gd name="T1" fmla="*/ 0 h 6"/>
              <a:gd name="T2" fmla="*/ 0 w 18"/>
              <a:gd name="T3" fmla="*/ 0 h 6"/>
              <a:gd name="T4" fmla="*/ 18 w 18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6">
                <a:moveTo>
                  <a:pt x="18" y="0"/>
                </a:moveTo>
                <a:cubicBezTo>
                  <a:pt x="12" y="4"/>
                  <a:pt x="7" y="6"/>
                  <a:pt x="0" y="0"/>
                </a:cubicBezTo>
                <a:cubicBezTo>
                  <a:pt x="7" y="0"/>
                  <a:pt x="12" y="0"/>
                  <a:pt x="18" y="0"/>
                </a:cubicBezTo>
                <a:close/>
              </a:path>
            </a:pathLst>
          </a:custGeom>
          <a:solidFill>
            <a:srgbClr val="FBF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343"/>
          <p:cNvSpPr>
            <a:spLocks/>
          </p:cNvSpPr>
          <p:nvPr/>
        </p:nvSpPr>
        <p:spPr bwMode="auto">
          <a:xfrm>
            <a:off x="8335963" y="4924425"/>
            <a:ext cx="42863" cy="15875"/>
          </a:xfrm>
          <a:custGeom>
            <a:avLst/>
            <a:gdLst>
              <a:gd name="T0" fmla="*/ 16 w 16"/>
              <a:gd name="T1" fmla="*/ 5 h 6"/>
              <a:gd name="T2" fmla="*/ 4 w 16"/>
              <a:gd name="T3" fmla="*/ 6 h 6"/>
              <a:gd name="T4" fmla="*/ 1 w 16"/>
              <a:gd name="T5" fmla="*/ 5 h 6"/>
              <a:gd name="T6" fmla="*/ 3 w 16"/>
              <a:gd name="T7" fmla="*/ 2 h 6"/>
              <a:gd name="T8" fmla="*/ 16 w 16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6">
                <a:moveTo>
                  <a:pt x="16" y="5"/>
                </a:moveTo>
                <a:cubicBezTo>
                  <a:pt x="11" y="5"/>
                  <a:pt x="7" y="5"/>
                  <a:pt x="4" y="6"/>
                </a:cubicBezTo>
                <a:cubicBezTo>
                  <a:pt x="3" y="6"/>
                  <a:pt x="1" y="6"/>
                  <a:pt x="1" y="5"/>
                </a:cubicBezTo>
                <a:cubicBezTo>
                  <a:pt x="0" y="3"/>
                  <a:pt x="2" y="3"/>
                  <a:pt x="3" y="2"/>
                </a:cubicBezTo>
                <a:cubicBezTo>
                  <a:pt x="7" y="0"/>
                  <a:pt x="11" y="2"/>
                  <a:pt x="16" y="5"/>
                </a:cubicBezTo>
                <a:close/>
              </a:path>
            </a:pathLst>
          </a:custGeom>
          <a:solidFill>
            <a:srgbClr val="AA82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344"/>
          <p:cNvSpPr>
            <a:spLocks/>
          </p:cNvSpPr>
          <p:nvPr/>
        </p:nvSpPr>
        <p:spPr bwMode="auto">
          <a:xfrm>
            <a:off x="8275638" y="4943475"/>
            <a:ext cx="19050" cy="25400"/>
          </a:xfrm>
          <a:custGeom>
            <a:avLst/>
            <a:gdLst>
              <a:gd name="T0" fmla="*/ 0 w 7"/>
              <a:gd name="T1" fmla="*/ 5 h 9"/>
              <a:gd name="T2" fmla="*/ 3 w 7"/>
              <a:gd name="T3" fmla="*/ 0 h 9"/>
              <a:gd name="T4" fmla="*/ 7 w 7"/>
              <a:gd name="T5" fmla="*/ 4 h 9"/>
              <a:gd name="T6" fmla="*/ 4 w 7"/>
              <a:gd name="T7" fmla="*/ 9 h 9"/>
              <a:gd name="T8" fmla="*/ 0 w 7"/>
              <a:gd name="T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9">
                <a:moveTo>
                  <a:pt x="0" y="5"/>
                </a:moveTo>
                <a:cubicBezTo>
                  <a:pt x="1" y="3"/>
                  <a:pt x="0" y="0"/>
                  <a:pt x="3" y="0"/>
                </a:cubicBezTo>
                <a:cubicBezTo>
                  <a:pt x="5" y="1"/>
                  <a:pt x="7" y="2"/>
                  <a:pt x="7" y="4"/>
                </a:cubicBezTo>
                <a:cubicBezTo>
                  <a:pt x="7" y="6"/>
                  <a:pt x="6" y="8"/>
                  <a:pt x="4" y="9"/>
                </a:cubicBezTo>
                <a:cubicBezTo>
                  <a:pt x="1" y="9"/>
                  <a:pt x="0" y="7"/>
                  <a:pt x="0" y="5"/>
                </a:cubicBezTo>
                <a:close/>
              </a:path>
            </a:pathLst>
          </a:custGeom>
          <a:solidFill>
            <a:srgbClr val="7A66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345"/>
          <p:cNvSpPr>
            <a:spLocks/>
          </p:cNvSpPr>
          <p:nvPr/>
        </p:nvSpPr>
        <p:spPr bwMode="auto">
          <a:xfrm>
            <a:off x="8275638" y="4927600"/>
            <a:ext cx="30163" cy="15875"/>
          </a:xfrm>
          <a:custGeom>
            <a:avLst/>
            <a:gdLst>
              <a:gd name="T0" fmla="*/ 0 w 11"/>
              <a:gd name="T1" fmla="*/ 2 h 6"/>
              <a:gd name="T2" fmla="*/ 4 w 11"/>
              <a:gd name="T3" fmla="*/ 0 h 6"/>
              <a:gd name="T4" fmla="*/ 10 w 11"/>
              <a:gd name="T5" fmla="*/ 3 h 6"/>
              <a:gd name="T6" fmla="*/ 10 w 11"/>
              <a:gd name="T7" fmla="*/ 5 h 6"/>
              <a:gd name="T8" fmla="*/ 4 w 11"/>
              <a:gd name="T9" fmla="*/ 4 h 6"/>
              <a:gd name="T10" fmla="*/ 0 w 11"/>
              <a:gd name="T11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6">
                <a:moveTo>
                  <a:pt x="0" y="2"/>
                </a:moveTo>
                <a:cubicBezTo>
                  <a:pt x="1" y="1"/>
                  <a:pt x="3" y="0"/>
                  <a:pt x="4" y="0"/>
                </a:cubicBezTo>
                <a:cubicBezTo>
                  <a:pt x="7" y="0"/>
                  <a:pt x="9" y="1"/>
                  <a:pt x="10" y="3"/>
                </a:cubicBezTo>
                <a:cubicBezTo>
                  <a:pt x="11" y="3"/>
                  <a:pt x="11" y="4"/>
                  <a:pt x="10" y="5"/>
                </a:cubicBezTo>
                <a:cubicBezTo>
                  <a:pt x="8" y="6"/>
                  <a:pt x="6" y="4"/>
                  <a:pt x="4" y="4"/>
                </a:cubicBezTo>
                <a:cubicBezTo>
                  <a:pt x="3" y="4"/>
                  <a:pt x="1" y="3"/>
                  <a:pt x="0" y="2"/>
                </a:cubicBezTo>
                <a:close/>
              </a:path>
            </a:pathLst>
          </a:custGeom>
          <a:solidFill>
            <a:srgbClr val="A37D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346"/>
          <p:cNvSpPr>
            <a:spLocks/>
          </p:cNvSpPr>
          <p:nvPr/>
        </p:nvSpPr>
        <p:spPr bwMode="auto">
          <a:xfrm>
            <a:off x="8362950" y="4949825"/>
            <a:ext cx="11113" cy="20638"/>
          </a:xfrm>
          <a:custGeom>
            <a:avLst/>
            <a:gdLst>
              <a:gd name="T0" fmla="*/ 0 w 4"/>
              <a:gd name="T1" fmla="*/ 6 h 8"/>
              <a:gd name="T2" fmla="*/ 0 w 4"/>
              <a:gd name="T3" fmla="*/ 1 h 8"/>
              <a:gd name="T4" fmla="*/ 4 w 4"/>
              <a:gd name="T5" fmla="*/ 4 h 8"/>
              <a:gd name="T6" fmla="*/ 0 w 4"/>
              <a:gd name="T7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8">
                <a:moveTo>
                  <a:pt x="0" y="6"/>
                </a:moveTo>
                <a:cubicBezTo>
                  <a:pt x="1" y="5"/>
                  <a:pt x="1" y="3"/>
                  <a:pt x="0" y="1"/>
                </a:cubicBezTo>
                <a:cubicBezTo>
                  <a:pt x="3" y="0"/>
                  <a:pt x="4" y="2"/>
                  <a:pt x="4" y="4"/>
                </a:cubicBezTo>
                <a:cubicBezTo>
                  <a:pt x="4" y="6"/>
                  <a:pt x="2" y="8"/>
                  <a:pt x="0" y="6"/>
                </a:cubicBezTo>
                <a:close/>
              </a:path>
            </a:pathLst>
          </a:custGeom>
          <a:solidFill>
            <a:srgbClr val="F1E7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347"/>
          <p:cNvSpPr>
            <a:spLocks/>
          </p:cNvSpPr>
          <p:nvPr/>
        </p:nvSpPr>
        <p:spPr bwMode="auto">
          <a:xfrm>
            <a:off x="8186738" y="5270500"/>
            <a:ext cx="19050" cy="25400"/>
          </a:xfrm>
          <a:custGeom>
            <a:avLst/>
            <a:gdLst>
              <a:gd name="T0" fmla="*/ 7 w 7"/>
              <a:gd name="T1" fmla="*/ 9 h 9"/>
              <a:gd name="T2" fmla="*/ 0 w 7"/>
              <a:gd name="T3" fmla="*/ 0 h 9"/>
              <a:gd name="T4" fmla="*/ 7 w 7"/>
              <a:gd name="T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9">
                <a:moveTo>
                  <a:pt x="7" y="9"/>
                </a:moveTo>
                <a:cubicBezTo>
                  <a:pt x="5" y="6"/>
                  <a:pt x="2" y="3"/>
                  <a:pt x="0" y="0"/>
                </a:cubicBezTo>
                <a:cubicBezTo>
                  <a:pt x="5" y="1"/>
                  <a:pt x="6" y="5"/>
                  <a:pt x="7" y="9"/>
                </a:cubicBezTo>
                <a:close/>
              </a:path>
            </a:pathLst>
          </a:custGeom>
          <a:solidFill>
            <a:srgbClr val="9788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Freeform 348"/>
          <p:cNvSpPr>
            <a:spLocks/>
          </p:cNvSpPr>
          <p:nvPr/>
        </p:nvSpPr>
        <p:spPr bwMode="auto">
          <a:xfrm>
            <a:off x="9771063" y="4940300"/>
            <a:ext cx="25400" cy="28575"/>
          </a:xfrm>
          <a:custGeom>
            <a:avLst/>
            <a:gdLst>
              <a:gd name="T0" fmla="*/ 6 w 9"/>
              <a:gd name="T1" fmla="*/ 9 h 10"/>
              <a:gd name="T2" fmla="*/ 0 w 9"/>
              <a:gd name="T3" fmla="*/ 5 h 10"/>
              <a:gd name="T4" fmla="*/ 5 w 9"/>
              <a:gd name="T5" fmla="*/ 0 h 10"/>
              <a:gd name="T6" fmla="*/ 7 w 9"/>
              <a:gd name="T7" fmla="*/ 3 h 10"/>
              <a:gd name="T8" fmla="*/ 6 w 9"/>
              <a:gd name="T9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0">
                <a:moveTo>
                  <a:pt x="6" y="9"/>
                </a:moveTo>
                <a:cubicBezTo>
                  <a:pt x="3" y="10"/>
                  <a:pt x="0" y="9"/>
                  <a:pt x="0" y="5"/>
                </a:cubicBezTo>
                <a:cubicBezTo>
                  <a:pt x="0" y="1"/>
                  <a:pt x="2" y="1"/>
                  <a:pt x="5" y="0"/>
                </a:cubicBezTo>
                <a:cubicBezTo>
                  <a:pt x="8" y="0"/>
                  <a:pt x="5" y="3"/>
                  <a:pt x="7" y="3"/>
                </a:cubicBezTo>
                <a:cubicBezTo>
                  <a:pt x="9" y="5"/>
                  <a:pt x="9" y="7"/>
                  <a:pt x="6" y="9"/>
                </a:cubicBezTo>
                <a:close/>
              </a:path>
            </a:pathLst>
          </a:custGeom>
          <a:solidFill>
            <a:srgbClr val="6C54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2" name="Freeform 349"/>
          <p:cNvSpPr>
            <a:spLocks/>
          </p:cNvSpPr>
          <p:nvPr/>
        </p:nvSpPr>
        <p:spPr bwMode="auto">
          <a:xfrm>
            <a:off x="9721850" y="5011738"/>
            <a:ext cx="47625" cy="19050"/>
          </a:xfrm>
          <a:custGeom>
            <a:avLst/>
            <a:gdLst>
              <a:gd name="T0" fmla="*/ 4 w 17"/>
              <a:gd name="T1" fmla="*/ 3 h 7"/>
              <a:gd name="T2" fmla="*/ 3 w 17"/>
              <a:gd name="T3" fmla="*/ 1 h 7"/>
              <a:gd name="T4" fmla="*/ 17 w 17"/>
              <a:gd name="T5" fmla="*/ 0 h 7"/>
              <a:gd name="T6" fmla="*/ 17 w 17"/>
              <a:gd name="T7" fmla="*/ 2 h 7"/>
              <a:gd name="T8" fmla="*/ 4 w 17"/>
              <a:gd name="T9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7">
                <a:moveTo>
                  <a:pt x="4" y="3"/>
                </a:moveTo>
                <a:cubicBezTo>
                  <a:pt x="4" y="2"/>
                  <a:pt x="0" y="1"/>
                  <a:pt x="3" y="1"/>
                </a:cubicBezTo>
                <a:cubicBezTo>
                  <a:pt x="8" y="0"/>
                  <a:pt x="13" y="0"/>
                  <a:pt x="17" y="0"/>
                </a:cubicBezTo>
                <a:cubicBezTo>
                  <a:pt x="17" y="1"/>
                  <a:pt x="17" y="2"/>
                  <a:pt x="17" y="2"/>
                </a:cubicBezTo>
                <a:cubicBezTo>
                  <a:pt x="13" y="6"/>
                  <a:pt x="9" y="7"/>
                  <a:pt x="4" y="3"/>
                </a:cubicBezTo>
                <a:close/>
              </a:path>
            </a:pathLst>
          </a:custGeom>
          <a:solidFill>
            <a:srgbClr val="FAE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3" name="Freeform 350"/>
          <p:cNvSpPr>
            <a:spLocks/>
          </p:cNvSpPr>
          <p:nvPr/>
        </p:nvSpPr>
        <p:spPr bwMode="auto">
          <a:xfrm>
            <a:off x="9759950" y="4924425"/>
            <a:ext cx="39688" cy="15875"/>
          </a:xfrm>
          <a:custGeom>
            <a:avLst/>
            <a:gdLst>
              <a:gd name="T0" fmla="*/ 14 w 14"/>
              <a:gd name="T1" fmla="*/ 3 h 6"/>
              <a:gd name="T2" fmla="*/ 3 w 14"/>
              <a:gd name="T3" fmla="*/ 6 h 6"/>
              <a:gd name="T4" fmla="*/ 1 w 14"/>
              <a:gd name="T5" fmla="*/ 5 h 6"/>
              <a:gd name="T6" fmla="*/ 2 w 14"/>
              <a:gd name="T7" fmla="*/ 2 h 6"/>
              <a:gd name="T8" fmla="*/ 14 w 14"/>
              <a:gd name="T9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6">
                <a:moveTo>
                  <a:pt x="14" y="3"/>
                </a:moveTo>
                <a:cubicBezTo>
                  <a:pt x="10" y="4"/>
                  <a:pt x="7" y="5"/>
                  <a:pt x="3" y="6"/>
                </a:cubicBezTo>
                <a:cubicBezTo>
                  <a:pt x="2" y="6"/>
                  <a:pt x="1" y="6"/>
                  <a:pt x="1" y="5"/>
                </a:cubicBezTo>
                <a:cubicBezTo>
                  <a:pt x="0" y="4"/>
                  <a:pt x="1" y="3"/>
                  <a:pt x="2" y="2"/>
                </a:cubicBezTo>
                <a:cubicBezTo>
                  <a:pt x="6" y="0"/>
                  <a:pt x="10" y="1"/>
                  <a:pt x="14" y="3"/>
                </a:cubicBezTo>
                <a:close/>
              </a:path>
            </a:pathLst>
          </a:custGeom>
          <a:solidFill>
            <a:srgbClr val="AD85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4" name="Freeform 351"/>
          <p:cNvSpPr>
            <a:spLocks/>
          </p:cNvSpPr>
          <p:nvPr/>
        </p:nvSpPr>
        <p:spPr bwMode="auto">
          <a:xfrm>
            <a:off x="9732963" y="5018088"/>
            <a:ext cx="36513" cy="19050"/>
          </a:xfrm>
          <a:custGeom>
            <a:avLst/>
            <a:gdLst>
              <a:gd name="T0" fmla="*/ 0 w 13"/>
              <a:gd name="T1" fmla="*/ 1 h 7"/>
              <a:gd name="T2" fmla="*/ 13 w 13"/>
              <a:gd name="T3" fmla="*/ 0 h 7"/>
              <a:gd name="T4" fmla="*/ 0 w 13"/>
              <a:gd name="T5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7">
                <a:moveTo>
                  <a:pt x="0" y="1"/>
                </a:moveTo>
                <a:cubicBezTo>
                  <a:pt x="5" y="3"/>
                  <a:pt x="9" y="1"/>
                  <a:pt x="13" y="0"/>
                </a:cubicBezTo>
                <a:cubicBezTo>
                  <a:pt x="8" y="7"/>
                  <a:pt x="5" y="7"/>
                  <a:pt x="0" y="1"/>
                </a:cubicBezTo>
                <a:close/>
              </a:path>
            </a:pathLst>
          </a:custGeom>
          <a:solidFill>
            <a:srgbClr val="E694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Freeform 352"/>
          <p:cNvSpPr>
            <a:spLocks/>
          </p:cNvSpPr>
          <p:nvPr/>
        </p:nvSpPr>
        <p:spPr bwMode="auto">
          <a:xfrm>
            <a:off x="9698038" y="4927600"/>
            <a:ext cx="31750" cy="12700"/>
          </a:xfrm>
          <a:custGeom>
            <a:avLst/>
            <a:gdLst>
              <a:gd name="T0" fmla="*/ 0 w 12"/>
              <a:gd name="T1" fmla="*/ 3 h 5"/>
              <a:gd name="T2" fmla="*/ 10 w 12"/>
              <a:gd name="T3" fmla="*/ 2 h 5"/>
              <a:gd name="T4" fmla="*/ 12 w 12"/>
              <a:gd name="T5" fmla="*/ 4 h 5"/>
              <a:gd name="T6" fmla="*/ 9 w 12"/>
              <a:gd name="T7" fmla="*/ 5 h 5"/>
              <a:gd name="T8" fmla="*/ 0 w 12"/>
              <a:gd name="T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5">
                <a:moveTo>
                  <a:pt x="0" y="3"/>
                </a:moveTo>
                <a:cubicBezTo>
                  <a:pt x="3" y="0"/>
                  <a:pt x="6" y="1"/>
                  <a:pt x="10" y="2"/>
                </a:cubicBezTo>
                <a:cubicBezTo>
                  <a:pt x="11" y="2"/>
                  <a:pt x="12" y="3"/>
                  <a:pt x="12" y="4"/>
                </a:cubicBezTo>
                <a:cubicBezTo>
                  <a:pt x="11" y="5"/>
                  <a:pt x="10" y="5"/>
                  <a:pt x="9" y="5"/>
                </a:cubicBezTo>
                <a:cubicBezTo>
                  <a:pt x="6" y="5"/>
                  <a:pt x="3" y="4"/>
                  <a:pt x="0" y="3"/>
                </a:cubicBezTo>
                <a:close/>
              </a:path>
            </a:pathLst>
          </a:custGeom>
          <a:solidFill>
            <a:srgbClr val="9C76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6" name="Freeform 353"/>
          <p:cNvSpPr>
            <a:spLocks/>
          </p:cNvSpPr>
          <p:nvPr/>
        </p:nvSpPr>
        <p:spPr bwMode="auto">
          <a:xfrm>
            <a:off x="9788525" y="4949825"/>
            <a:ext cx="11113" cy="15875"/>
          </a:xfrm>
          <a:custGeom>
            <a:avLst/>
            <a:gdLst>
              <a:gd name="T0" fmla="*/ 0 w 4"/>
              <a:gd name="T1" fmla="*/ 6 h 6"/>
              <a:gd name="T2" fmla="*/ 1 w 4"/>
              <a:gd name="T3" fmla="*/ 0 h 6"/>
              <a:gd name="T4" fmla="*/ 4 w 4"/>
              <a:gd name="T5" fmla="*/ 3 h 6"/>
              <a:gd name="T6" fmla="*/ 0 w 4"/>
              <a:gd name="T7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6">
                <a:moveTo>
                  <a:pt x="0" y="6"/>
                </a:moveTo>
                <a:cubicBezTo>
                  <a:pt x="2" y="4"/>
                  <a:pt x="0" y="2"/>
                  <a:pt x="1" y="0"/>
                </a:cubicBezTo>
                <a:cubicBezTo>
                  <a:pt x="3" y="0"/>
                  <a:pt x="4" y="1"/>
                  <a:pt x="4" y="3"/>
                </a:cubicBezTo>
                <a:cubicBezTo>
                  <a:pt x="4" y="6"/>
                  <a:pt x="2" y="6"/>
                  <a:pt x="0" y="6"/>
                </a:cubicBezTo>
                <a:close/>
              </a:path>
            </a:pathLst>
          </a:custGeom>
          <a:solidFill>
            <a:srgbClr val="FBF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7" name="Freeform 354"/>
          <p:cNvSpPr>
            <a:spLocks/>
          </p:cNvSpPr>
          <p:nvPr/>
        </p:nvSpPr>
        <p:spPr bwMode="auto">
          <a:xfrm>
            <a:off x="9859963" y="5226050"/>
            <a:ext cx="7938" cy="30163"/>
          </a:xfrm>
          <a:custGeom>
            <a:avLst/>
            <a:gdLst>
              <a:gd name="T0" fmla="*/ 3 w 3"/>
              <a:gd name="T1" fmla="*/ 8 h 11"/>
              <a:gd name="T2" fmla="*/ 1 w 3"/>
              <a:gd name="T3" fmla="*/ 11 h 11"/>
              <a:gd name="T4" fmla="*/ 0 w 3"/>
              <a:gd name="T5" fmla="*/ 0 h 11"/>
              <a:gd name="T6" fmla="*/ 3 w 3"/>
              <a:gd name="T7" fmla="*/ 8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11">
                <a:moveTo>
                  <a:pt x="3" y="8"/>
                </a:moveTo>
                <a:cubicBezTo>
                  <a:pt x="2" y="9"/>
                  <a:pt x="1" y="10"/>
                  <a:pt x="1" y="11"/>
                </a:cubicBezTo>
                <a:cubicBezTo>
                  <a:pt x="1" y="7"/>
                  <a:pt x="0" y="4"/>
                  <a:pt x="0" y="0"/>
                </a:cubicBezTo>
                <a:cubicBezTo>
                  <a:pt x="2" y="3"/>
                  <a:pt x="3" y="5"/>
                  <a:pt x="3" y="8"/>
                </a:cubicBezTo>
                <a:close/>
              </a:path>
            </a:pathLst>
          </a:custGeom>
          <a:solidFill>
            <a:srgbClr val="AB8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8" name="Freeform 355"/>
          <p:cNvSpPr>
            <a:spLocks/>
          </p:cNvSpPr>
          <p:nvPr/>
        </p:nvSpPr>
        <p:spPr bwMode="auto">
          <a:xfrm>
            <a:off x="9656763" y="4367213"/>
            <a:ext cx="57150" cy="82550"/>
          </a:xfrm>
          <a:custGeom>
            <a:avLst/>
            <a:gdLst>
              <a:gd name="T0" fmla="*/ 18 w 21"/>
              <a:gd name="T1" fmla="*/ 15 h 30"/>
              <a:gd name="T2" fmla="*/ 21 w 21"/>
              <a:gd name="T3" fmla="*/ 28 h 30"/>
              <a:gd name="T4" fmla="*/ 13 w 21"/>
              <a:gd name="T5" fmla="*/ 29 h 30"/>
              <a:gd name="T6" fmla="*/ 1 w 21"/>
              <a:gd name="T7" fmla="*/ 8 h 30"/>
              <a:gd name="T8" fmla="*/ 3 w 21"/>
              <a:gd name="T9" fmla="*/ 1 h 30"/>
              <a:gd name="T10" fmla="*/ 9 w 21"/>
              <a:gd name="T11" fmla="*/ 3 h 30"/>
              <a:gd name="T12" fmla="*/ 18 w 21"/>
              <a:gd name="T13" fmla="*/ 1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30">
                <a:moveTo>
                  <a:pt x="18" y="15"/>
                </a:moveTo>
                <a:cubicBezTo>
                  <a:pt x="20" y="19"/>
                  <a:pt x="18" y="24"/>
                  <a:pt x="21" y="28"/>
                </a:cubicBezTo>
                <a:cubicBezTo>
                  <a:pt x="19" y="30"/>
                  <a:pt x="15" y="29"/>
                  <a:pt x="13" y="29"/>
                </a:cubicBezTo>
                <a:cubicBezTo>
                  <a:pt x="8" y="22"/>
                  <a:pt x="3" y="16"/>
                  <a:pt x="1" y="8"/>
                </a:cubicBezTo>
                <a:cubicBezTo>
                  <a:pt x="0" y="5"/>
                  <a:pt x="0" y="3"/>
                  <a:pt x="3" y="1"/>
                </a:cubicBezTo>
                <a:cubicBezTo>
                  <a:pt x="5" y="0"/>
                  <a:pt x="7" y="1"/>
                  <a:pt x="9" y="3"/>
                </a:cubicBezTo>
                <a:cubicBezTo>
                  <a:pt x="13" y="6"/>
                  <a:pt x="15" y="11"/>
                  <a:pt x="18" y="15"/>
                </a:cubicBezTo>
                <a:close/>
              </a:path>
            </a:pathLst>
          </a:custGeom>
          <a:solidFill>
            <a:srgbClr val="9857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9" name="Freeform 356"/>
          <p:cNvSpPr>
            <a:spLocks/>
          </p:cNvSpPr>
          <p:nvPr/>
        </p:nvSpPr>
        <p:spPr bwMode="auto">
          <a:xfrm>
            <a:off x="9070975" y="3603625"/>
            <a:ext cx="138113" cy="246063"/>
          </a:xfrm>
          <a:custGeom>
            <a:avLst/>
            <a:gdLst>
              <a:gd name="T0" fmla="*/ 0 w 50"/>
              <a:gd name="T1" fmla="*/ 25 h 90"/>
              <a:gd name="T2" fmla="*/ 3 w 50"/>
              <a:gd name="T3" fmla="*/ 17 h 90"/>
              <a:gd name="T4" fmla="*/ 10 w 50"/>
              <a:gd name="T5" fmla="*/ 13 h 90"/>
              <a:gd name="T6" fmla="*/ 16 w 50"/>
              <a:gd name="T7" fmla="*/ 6 h 90"/>
              <a:gd name="T8" fmla="*/ 24 w 50"/>
              <a:gd name="T9" fmla="*/ 5 h 90"/>
              <a:gd name="T10" fmla="*/ 29 w 50"/>
              <a:gd name="T11" fmla="*/ 8 h 90"/>
              <a:gd name="T12" fmla="*/ 43 w 50"/>
              <a:gd name="T13" fmla="*/ 12 h 90"/>
              <a:gd name="T14" fmla="*/ 42 w 50"/>
              <a:gd name="T15" fmla="*/ 62 h 90"/>
              <a:gd name="T16" fmla="*/ 36 w 50"/>
              <a:gd name="T17" fmla="*/ 90 h 90"/>
              <a:gd name="T18" fmla="*/ 34 w 50"/>
              <a:gd name="T19" fmla="*/ 80 h 90"/>
              <a:gd name="T20" fmla="*/ 18 w 50"/>
              <a:gd name="T21" fmla="*/ 52 h 90"/>
              <a:gd name="T22" fmla="*/ 30 w 50"/>
              <a:gd name="T23" fmla="*/ 37 h 90"/>
              <a:gd name="T24" fmla="*/ 29 w 50"/>
              <a:gd name="T25" fmla="*/ 18 h 90"/>
              <a:gd name="T26" fmla="*/ 21 w 50"/>
              <a:gd name="T27" fmla="*/ 16 h 90"/>
              <a:gd name="T28" fmla="*/ 17 w 50"/>
              <a:gd name="T29" fmla="*/ 20 h 90"/>
              <a:gd name="T30" fmla="*/ 14 w 50"/>
              <a:gd name="T31" fmla="*/ 25 h 90"/>
              <a:gd name="T32" fmla="*/ 11 w 50"/>
              <a:gd name="T33" fmla="*/ 41 h 90"/>
              <a:gd name="T34" fmla="*/ 0 w 50"/>
              <a:gd name="T35" fmla="*/ 2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0" h="90">
                <a:moveTo>
                  <a:pt x="0" y="25"/>
                </a:moveTo>
                <a:cubicBezTo>
                  <a:pt x="2" y="23"/>
                  <a:pt x="2" y="20"/>
                  <a:pt x="3" y="17"/>
                </a:cubicBezTo>
                <a:cubicBezTo>
                  <a:pt x="4" y="14"/>
                  <a:pt x="5" y="12"/>
                  <a:pt x="10" y="13"/>
                </a:cubicBezTo>
                <a:cubicBezTo>
                  <a:pt x="14" y="14"/>
                  <a:pt x="15" y="9"/>
                  <a:pt x="16" y="6"/>
                </a:cubicBezTo>
                <a:cubicBezTo>
                  <a:pt x="19" y="1"/>
                  <a:pt x="20" y="0"/>
                  <a:pt x="24" y="5"/>
                </a:cubicBezTo>
                <a:cubicBezTo>
                  <a:pt x="25" y="7"/>
                  <a:pt x="27" y="8"/>
                  <a:pt x="29" y="8"/>
                </a:cubicBezTo>
                <a:cubicBezTo>
                  <a:pt x="34" y="8"/>
                  <a:pt x="38" y="11"/>
                  <a:pt x="43" y="12"/>
                </a:cubicBezTo>
                <a:cubicBezTo>
                  <a:pt x="50" y="29"/>
                  <a:pt x="47" y="46"/>
                  <a:pt x="42" y="62"/>
                </a:cubicBezTo>
                <a:cubicBezTo>
                  <a:pt x="40" y="72"/>
                  <a:pt x="37" y="81"/>
                  <a:pt x="36" y="90"/>
                </a:cubicBezTo>
                <a:cubicBezTo>
                  <a:pt x="34" y="87"/>
                  <a:pt x="34" y="84"/>
                  <a:pt x="34" y="80"/>
                </a:cubicBezTo>
                <a:cubicBezTo>
                  <a:pt x="33" y="69"/>
                  <a:pt x="26" y="60"/>
                  <a:pt x="18" y="52"/>
                </a:cubicBezTo>
                <a:cubicBezTo>
                  <a:pt x="21" y="46"/>
                  <a:pt x="27" y="43"/>
                  <a:pt x="30" y="37"/>
                </a:cubicBezTo>
                <a:cubicBezTo>
                  <a:pt x="36" y="29"/>
                  <a:pt x="36" y="25"/>
                  <a:pt x="29" y="18"/>
                </a:cubicBezTo>
                <a:cubicBezTo>
                  <a:pt x="27" y="15"/>
                  <a:pt x="24" y="16"/>
                  <a:pt x="21" y="16"/>
                </a:cubicBezTo>
                <a:cubicBezTo>
                  <a:pt x="18" y="16"/>
                  <a:pt x="18" y="18"/>
                  <a:pt x="17" y="20"/>
                </a:cubicBezTo>
                <a:cubicBezTo>
                  <a:pt x="17" y="22"/>
                  <a:pt x="17" y="24"/>
                  <a:pt x="14" y="25"/>
                </a:cubicBezTo>
                <a:cubicBezTo>
                  <a:pt x="12" y="30"/>
                  <a:pt x="11" y="35"/>
                  <a:pt x="11" y="41"/>
                </a:cubicBezTo>
                <a:cubicBezTo>
                  <a:pt x="6" y="36"/>
                  <a:pt x="4" y="30"/>
                  <a:pt x="0" y="25"/>
                </a:cubicBezTo>
                <a:close/>
              </a:path>
            </a:pathLst>
          </a:custGeom>
          <a:solidFill>
            <a:srgbClr val="C2AC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0" name="Freeform 357"/>
          <p:cNvSpPr>
            <a:spLocks/>
          </p:cNvSpPr>
          <p:nvPr/>
        </p:nvSpPr>
        <p:spPr bwMode="auto">
          <a:xfrm>
            <a:off x="8953500" y="3867150"/>
            <a:ext cx="19050" cy="34925"/>
          </a:xfrm>
          <a:custGeom>
            <a:avLst/>
            <a:gdLst>
              <a:gd name="T0" fmla="*/ 1 w 7"/>
              <a:gd name="T1" fmla="*/ 0 h 13"/>
              <a:gd name="T2" fmla="*/ 7 w 7"/>
              <a:gd name="T3" fmla="*/ 13 h 13"/>
              <a:gd name="T4" fmla="*/ 1 w 7"/>
              <a:gd name="T5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3">
                <a:moveTo>
                  <a:pt x="1" y="0"/>
                </a:moveTo>
                <a:cubicBezTo>
                  <a:pt x="4" y="4"/>
                  <a:pt x="6" y="8"/>
                  <a:pt x="7" y="13"/>
                </a:cubicBezTo>
                <a:cubicBezTo>
                  <a:pt x="3" y="12"/>
                  <a:pt x="0" y="7"/>
                  <a:pt x="1" y="0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1" name="Freeform 358"/>
          <p:cNvSpPr>
            <a:spLocks/>
          </p:cNvSpPr>
          <p:nvPr/>
        </p:nvSpPr>
        <p:spPr bwMode="auto">
          <a:xfrm>
            <a:off x="8826500" y="4379913"/>
            <a:ext cx="79375" cy="127000"/>
          </a:xfrm>
          <a:custGeom>
            <a:avLst/>
            <a:gdLst>
              <a:gd name="T0" fmla="*/ 7 w 29"/>
              <a:gd name="T1" fmla="*/ 6 h 46"/>
              <a:gd name="T2" fmla="*/ 8 w 29"/>
              <a:gd name="T3" fmla="*/ 7 h 46"/>
              <a:gd name="T4" fmla="*/ 17 w 29"/>
              <a:gd name="T5" fmla="*/ 19 h 46"/>
              <a:gd name="T6" fmla="*/ 17 w 29"/>
              <a:gd name="T7" fmla="*/ 19 h 46"/>
              <a:gd name="T8" fmla="*/ 24 w 29"/>
              <a:gd name="T9" fmla="*/ 28 h 46"/>
              <a:gd name="T10" fmla="*/ 28 w 29"/>
              <a:gd name="T11" fmla="*/ 34 h 46"/>
              <a:gd name="T12" fmla="*/ 29 w 29"/>
              <a:gd name="T13" fmla="*/ 36 h 46"/>
              <a:gd name="T14" fmla="*/ 23 w 29"/>
              <a:gd name="T15" fmla="*/ 42 h 46"/>
              <a:gd name="T16" fmla="*/ 18 w 29"/>
              <a:gd name="T17" fmla="*/ 42 h 46"/>
              <a:gd name="T18" fmla="*/ 0 w 29"/>
              <a:gd name="T19" fmla="*/ 3 h 46"/>
              <a:gd name="T20" fmla="*/ 7 w 29"/>
              <a:gd name="T21" fmla="*/ 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" h="46">
                <a:moveTo>
                  <a:pt x="7" y="6"/>
                </a:moveTo>
                <a:cubicBezTo>
                  <a:pt x="7" y="7"/>
                  <a:pt x="7" y="7"/>
                  <a:pt x="8" y="7"/>
                </a:cubicBezTo>
                <a:cubicBezTo>
                  <a:pt x="11" y="11"/>
                  <a:pt x="14" y="15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20" y="22"/>
                  <a:pt x="21" y="26"/>
                  <a:pt x="24" y="28"/>
                </a:cubicBezTo>
                <a:cubicBezTo>
                  <a:pt x="26" y="30"/>
                  <a:pt x="27" y="32"/>
                  <a:pt x="28" y="34"/>
                </a:cubicBezTo>
                <a:cubicBezTo>
                  <a:pt x="29" y="35"/>
                  <a:pt x="29" y="35"/>
                  <a:pt x="29" y="36"/>
                </a:cubicBezTo>
                <a:cubicBezTo>
                  <a:pt x="25" y="36"/>
                  <a:pt x="25" y="40"/>
                  <a:pt x="23" y="42"/>
                </a:cubicBezTo>
                <a:cubicBezTo>
                  <a:pt x="21" y="44"/>
                  <a:pt x="20" y="46"/>
                  <a:pt x="18" y="42"/>
                </a:cubicBezTo>
                <a:cubicBezTo>
                  <a:pt x="12" y="28"/>
                  <a:pt x="6" y="16"/>
                  <a:pt x="0" y="3"/>
                </a:cubicBezTo>
                <a:cubicBezTo>
                  <a:pt x="5" y="0"/>
                  <a:pt x="5" y="5"/>
                  <a:pt x="7" y="6"/>
                </a:cubicBezTo>
                <a:close/>
              </a:path>
            </a:pathLst>
          </a:custGeom>
          <a:solidFill>
            <a:srgbClr val="B8E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Freeform 359"/>
          <p:cNvSpPr>
            <a:spLocks/>
          </p:cNvSpPr>
          <p:nvPr/>
        </p:nvSpPr>
        <p:spPr bwMode="auto">
          <a:xfrm>
            <a:off x="8802688" y="4344988"/>
            <a:ext cx="42863" cy="52388"/>
          </a:xfrm>
          <a:custGeom>
            <a:avLst/>
            <a:gdLst>
              <a:gd name="T0" fmla="*/ 16 w 16"/>
              <a:gd name="T1" fmla="*/ 19 h 19"/>
              <a:gd name="T2" fmla="*/ 9 w 16"/>
              <a:gd name="T3" fmla="*/ 16 h 19"/>
              <a:gd name="T4" fmla="*/ 5 w 16"/>
              <a:gd name="T5" fmla="*/ 0 h 19"/>
              <a:gd name="T6" fmla="*/ 16 w 16"/>
              <a:gd name="T7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9">
                <a:moveTo>
                  <a:pt x="16" y="19"/>
                </a:moveTo>
                <a:cubicBezTo>
                  <a:pt x="14" y="18"/>
                  <a:pt x="13" y="14"/>
                  <a:pt x="9" y="16"/>
                </a:cubicBezTo>
                <a:cubicBezTo>
                  <a:pt x="0" y="8"/>
                  <a:pt x="0" y="7"/>
                  <a:pt x="5" y="0"/>
                </a:cubicBezTo>
                <a:cubicBezTo>
                  <a:pt x="12" y="5"/>
                  <a:pt x="14" y="12"/>
                  <a:pt x="16" y="19"/>
                </a:cubicBezTo>
                <a:close/>
              </a:path>
            </a:pathLst>
          </a:custGeom>
          <a:solidFill>
            <a:srgbClr val="8B54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Freeform 360"/>
          <p:cNvSpPr>
            <a:spLocks/>
          </p:cNvSpPr>
          <p:nvPr/>
        </p:nvSpPr>
        <p:spPr bwMode="auto">
          <a:xfrm>
            <a:off x="8905875" y="4484688"/>
            <a:ext cx="30163" cy="49213"/>
          </a:xfrm>
          <a:custGeom>
            <a:avLst/>
            <a:gdLst>
              <a:gd name="T0" fmla="*/ 0 w 11"/>
              <a:gd name="T1" fmla="*/ 0 h 18"/>
              <a:gd name="T2" fmla="*/ 8 w 11"/>
              <a:gd name="T3" fmla="*/ 12 h 18"/>
              <a:gd name="T4" fmla="*/ 11 w 11"/>
              <a:gd name="T5" fmla="*/ 18 h 18"/>
              <a:gd name="T6" fmla="*/ 7 w 11"/>
              <a:gd name="T7" fmla="*/ 13 h 18"/>
              <a:gd name="T8" fmla="*/ 0 w 11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8">
                <a:moveTo>
                  <a:pt x="0" y="0"/>
                </a:moveTo>
                <a:cubicBezTo>
                  <a:pt x="6" y="2"/>
                  <a:pt x="5" y="8"/>
                  <a:pt x="8" y="12"/>
                </a:cubicBezTo>
                <a:cubicBezTo>
                  <a:pt x="9" y="14"/>
                  <a:pt x="10" y="16"/>
                  <a:pt x="11" y="18"/>
                </a:cubicBezTo>
                <a:cubicBezTo>
                  <a:pt x="8" y="18"/>
                  <a:pt x="9" y="14"/>
                  <a:pt x="7" y="13"/>
                </a:cubicBezTo>
                <a:cubicBezTo>
                  <a:pt x="5" y="9"/>
                  <a:pt x="2" y="4"/>
                  <a:pt x="0" y="0"/>
                </a:cubicBezTo>
                <a:close/>
              </a:path>
            </a:pathLst>
          </a:custGeom>
          <a:solidFill>
            <a:srgbClr val="8C87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Freeform 361"/>
          <p:cNvSpPr>
            <a:spLocks/>
          </p:cNvSpPr>
          <p:nvPr/>
        </p:nvSpPr>
        <p:spPr bwMode="auto">
          <a:xfrm>
            <a:off x="9718675" y="4438650"/>
            <a:ext cx="146050" cy="112713"/>
          </a:xfrm>
          <a:custGeom>
            <a:avLst/>
            <a:gdLst>
              <a:gd name="T0" fmla="*/ 0 w 53"/>
              <a:gd name="T1" fmla="*/ 4 h 41"/>
              <a:gd name="T2" fmla="*/ 14 w 53"/>
              <a:gd name="T3" fmla="*/ 1 h 41"/>
              <a:gd name="T4" fmla="*/ 41 w 53"/>
              <a:gd name="T5" fmla="*/ 6 h 41"/>
              <a:gd name="T6" fmla="*/ 49 w 53"/>
              <a:gd name="T7" fmla="*/ 18 h 41"/>
              <a:gd name="T8" fmla="*/ 52 w 53"/>
              <a:gd name="T9" fmla="*/ 36 h 41"/>
              <a:gd name="T10" fmla="*/ 51 w 53"/>
              <a:gd name="T11" fmla="*/ 41 h 41"/>
              <a:gd name="T12" fmla="*/ 27 w 53"/>
              <a:gd name="T13" fmla="*/ 27 h 41"/>
              <a:gd name="T14" fmla="*/ 9 w 53"/>
              <a:gd name="T15" fmla="*/ 10 h 41"/>
              <a:gd name="T16" fmla="*/ 0 w 53"/>
              <a:gd name="T17" fmla="*/ 4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" h="41">
                <a:moveTo>
                  <a:pt x="0" y="4"/>
                </a:moveTo>
                <a:cubicBezTo>
                  <a:pt x="4" y="0"/>
                  <a:pt x="9" y="1"/>
                  <a:pt x="14" y="1"/>
                </a:cubicBezTo>
                <a:cubicBezTo>
                  <a:pt x="23" y="0"/>
                  <a:pt x="32" y="3"/>
                  <a:pt x="41" y="6"/>
                </a:cubicBezTo>
                <a:cubicBezTo>
                  <a:pt x="46" y="8"/>
                  <a:pt x="49" y="12"/>
                  <a:pt x="49" y="18"/>
                </a:cubicBezTo>
                <a:cubicBezTo>
                  <a:pt x="49" y="24"/>
                  <a:pt x="51" y="30"/>
                  <a:pt x="52" y="36"/>
                </a:cubicBezTo>
                <a:cubicBezTo>
                  <a:pt x="52" y="38"/>
                  <a:pt x="53" y="39"/>
                  <a:pt x="51" y="41"/>
                </a:cubicBezTo>
                <a:cubicBezTo>
                  <a:pt x="43" y="36"/>
                  <a:pt x="35" y="31"/>
                  <a:pt x="27" y="27"/>
                </a:cubicBezTo>
                <a:cubicBezTo>
                  <a:pt x="19" y="23"/>
                  <a:pt x="14" y="17"/>
                  <a:pt x="9" y="10"/>
                </a:cubicBezTo>
                <a:cubicBezTo>
                  <a:pt x="7" y="7"/>
                  <a:pt x="5" y="4"/>
                  <a:pt x="0" y="4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Freeform 362"/>
          <p:cNvSpPr>
            <a:spLocks/>
          </p:cNvSpPr>
          <p:nvPr/>
        </p:nvSpPr>
        <p:spPr bwMode="auto">
          <a:xfrm>
            <a:off x="9883775" y="3548063"/>
            <a:ext cx="101600" cy="106363"/>
          </a:xfrm>
          <a:custGeom>
            <a:avLst/>
            <a:gdLst>
              <a:gd name="T0" fmla="*/ 35 w 37"/>
              <a:gd name="T1" fmla="*/ 3 h 39"/>
              <a:gd name="T2" fmla="*/ 35 w 37"/>
              <a:gd name="T3" fmla="*/ 10 h 39"/>
              <a:gd name="T4" fmla="*/ 33 w 37"/>
              <a:gd name="T5" fmla="*/ 9 h 39"/>
              <a:gd name="T6" fmla="*/ 22 w 37"/>
              <a:gd name="T7" fmla="*/ 29 h 39"/>
              <a:gd name="T8" fmla="*/ 16 w 37"/>
              <a:gd name="T9" fmla="*/ 39 h 39"/>
              <a:gd name="T10" fmla="*/ 0 w 37"/>
              <a:gd name="T11" fmla="*/ 17 h 39"/>
              <a:gd name="T12" fmla="*/ 9 w 37"/>
              <a:gd name="T13" fmla="*/ 6 h 39"/>
              <a:gd name="T14" fmla="*/ 13 w 37"/>
              <a:gd name="T15" fmla="*/ 0 h 39"/>
              <a:gd name="T16" fmla="*/ 35 w 37"/>
              <a:gd name="T17" fmla="*/ 3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39">
                <a:moveTo>
                  <a:pt x="35" y="3"/>
                </a:moveTo>
                <a:cubicBezTo>
                  <a:pt x="37" y="5"/>
                  <a:pt x="37" y="8"/>
                  <a:pt x="35" y="10"/>
                </a:cubicBezTo>
                <a:cubicBezTo>
                  <a:pt x="34" y="10"/>
                  <a:pt x="33" y="9"/>
                  <a:pt x="33" y="9"/>
                </a:cubicBezTo>
                <a:cubicBezTo>
                  <a:pt x="27" y="10"/>
                  <a:pt x="20" y="23"/>
                  <a:pt x="22" y="29"/>
                </a:cubicBezTo>
                <a:cubicBezTo>
                  <a:pt x="21" y="33"/>
                  <a:pt x="19" y="36"/>
                  <a:pt x="16" y="39"/>
                </a:cubicBezTo>
                <a:cubicBezTo>
                  <a:pt x="11" y="31"/>
                  <a:pt x="4" y="25"/>
                  <a:pt x="0" y="17"/>
                </a:cubicBezTo>
                <a:cubicBezTo>
                  <a:pt x="8" y="16"/>
                  <a:pt x="11" y="13"/>
                  <a:pt x="9" y="6"/>
                </a:cubicBezTo>
                <a:cubicBezTo>
                  <a:pt x="8" y="2"/>
                  <a:pt x="10" y="0"/>
                  <a:pt x="13" y="0"/>
                </a:cubicBezTo>
                <a:cubicBezTo>
                  <a:pt x="20" y="0"/>
                  <a:pt x="28" y="0"/>
                  <a:pt x="35" y="3"/>
                </a:cubicBezTo>
                <a:close/>
              </a:path>
            </a:pathLst>
          </a:custGeom>
          <a:solidFill>
            <a:srgbClr val="B8E1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6" name="Freeform 363"/>
          <p:cNvSpPr>
            <a:spLocks/>
          </p:cNvSpPr>
          <p:nvPr/>
        </p:nvSpPr>
        <p:spPr bwMode="auto">
          <a:xfrm>
            <a:off x="9688513" y="4214813"/>
            <a:ext cx="30163" cy="28575"/>
          </a:xfrm>
          <a:custGeom>
            <a:avLst/>
            <a:gdLst>
              <a:gd name="T0" fmla="*/ 0 w 11"/>
              <a:gd name="T1" fmla="*/ 3 h 10"/>
              <a:gd name="T2" fmla="*/ 7 w 11"/>
              <a:gd name="T3" fmla="*/ 1 h 10"/>
              <a:gd name="T4" fmla="*/ 10 w 11"/>
              <a:gd name="T5" fmla="*/ 5 h 10"/>
              <a:gd name="T6" fmla="*/ 7 w 11"/>
              <a:gd name="T7" fmla="*/ 10 h 10"/>
              <a:gd name="T8" fmla="*/ 3 w 11"/>
              <a:gd name="T9" fmla="*/ 6 h 10"/>
              <a:gd name="T10" fmla="*/ 0 w 11"/>
              <a:gd name="T11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0">
                <a:moveTo>
                  <a:pt x="0" y="3"/>
                </a:moveTo>
                <a:cubicBezTo>
                  <a:pt x="2" y="2"/>
                  <a:pt x="5" y="0"/>
                  <a:pt x="7" y="1"/>
                </a:cubicBezTo>
                <a:cubicBezTo>
                  <a:pt x="9" y="2"/>
                  <a:pt x="11" y="3"/>
                  <a:pt x="10" y="5"/>
                </a:cubicBezTo>
                <a:cubicBezTo>
                  <a:pt x="9" y="7"/>
                  <a:pt x="10" y="10"/>
                  <a:pt x="7" y="10"/>
                </a:cubicBezTo>
                <a:cubicBezTo>
                  <a:pt x="5" y="10"/>
                  <a:pt x="3" y="8"/>
                  <a:pt x="3" y="6"/>
                </a:cubicBezTo>
                <a:cubicBezTo>
                  <a:pt x="4" y="3"/>
                  <a:pt x="2" y="3"/>
                  <a:pt x="0" y="3"/>
                </a:cubicBezTo>
                <a:close/>
              </a:path>
            </a:pathLst>
          </a:custGeom>
          <a:solidFill>
            <a:srgbClr val="8A72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364"/>
          <p:cNvSpPr>
            <a:spLocks/>
          </p:cNvSpPr>
          <p:nvPr/>
        </p:nvSpPr>
        <p:spPr bwMode="auto">
          <a:xfrm>
            <a:off x="9769475" y="4217988"/>
            <a:ext cx="20638" cy="25400"/>
          </a:xfrm>
          <a:custGeom>
            <a:avLst/>
            <a:gdLst>
              <a:gd name="T0" fmla="*/ 5 w 8"/>
              <a:gd name="T1" fmla="*/ 0 h 9"/>
              <a:gd name="T2" fmla="*/ 8 w 8"/>
              <a:gd name="T3" fmla="*/ 6 h 9"/>
              <a:gd name="T4" fmla="*/ 3 w 8"/>
              <a:gd name="T5" fmla="*/ 9 h 9"/>
              <a:gd name="T6" fmla="*/ 0 w 8"/>
              <a:gd name="T7" fmla="*/ 4 h 9"/>
              <a:gd name="T8" fmla="*/ 5 w 8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5" y="0"/>
                </a:moveTo>
                <a:cubicBezTo>
                  <a:pt x="6" y="2"/>
                  <a:pt x="8" y="4"/>
                  <a:pt x="8" y="6"/>
                </a:cubicBezTo>
                <a:cubicBezTo>
                  <a:pt x="8" y="9"/>
                  <a:pt x="5" y="9"/>
                  <a:pt x="3" y="9"/>
                </a:cubicBezTo>
                <a:cubicBezTo>
                  <a:pt x="1" y="9"/>
                  <a:pt x="0" y="6"/>
                  <a:pt x="0" y="4"/>
                </a:cubicBezTo>
                <a:cubicBezTo>
                  <a:pt x="0" y="1"/>
                  <a:pt x="2" y="0"/>
                  <a:pt x="5" y="0"/>
                </a:cubicBezTo>
                <a:close/>
              </a:path>
            </a:pathLst>
          </a:custGeom>
          <a:solidFill>
            <a:srgbClr val="6E57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8" name="Freeform 365"/>
          <p:cNvSpPr>
            <a:spLocks/>
          </p:cNvSpPr>
          <p:nvPr/>
        </p:nvSpPr>
        <p:spPr bwMode="auto">
          <a:xfrm>
            <a:off x="9721850" y="4284663"/>
            <a:ext cx="49213" cy="19050"/>
          </a:xfrm>
          <a:custGeom>
            <a:avLst/>
            <a:gdLst>
              <a:gd name="T0" fmla="*/ 18 w 18"/>
              <a:gd name="T1" fmla="*/ 0 h 7"/>
              <a:gd name="T2" fmla="*/ 0 w 18"/>
              <a:gd name="T3" fmla="*/ 2 h 7"/>
              <a:gd name="T4" fmla="*/ 18 w 18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7">
                <a:moveTo>
                  <a:pt x="18" y="0"/>
                </a:moveTo>
                <a:cubicBezTo>
                  <a:pt x="13" y="3"/>
                  <a:pt x="8" y="7"/>
                  <a:pt x="0" y="2"/>
                </a:cubicBezTo>
                <a:cubicBezTo>
                  <a:pt x="7" y="0"/>
                  <a:pt x="13" y="2"/>
                  <a:pt x="18" y="0"/>
                </a:cubicBezTo>
                <a:close/>
              </a:path>
            </a:pathLst>
          </a:custGeom>
          <a:solidFill>
            <a:srgbClr val="FCF6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9" name="Freeform 366"/>
          <p:cNvSpPr>
            <a:spLocks/>
          </p:cNvSpPr>
          <p:nvPr/>
        </p:nvSpPr>
        <p:spPr bwMode="auto">
          <a:xfrm>
            <a:off x="9758363" y="4198938"/>
            <a:ext cx="46038" cy="15875"/>
          </a:xfrm>
          <a:custGeom>
            <a:avLst/>
            <a:gdLst>
              <a:gd name="T0" fmla="*/ 17 w 17"/>
              <a:gd name="T1" fmla="*/ 5 h 6"/>
              <a:gd name="T2" fmla="*/ 4 w 17"/>
              <a:gd name="T3" fmla="*/ 6 h 6"/>
              <a:gd name="T4" fmla="*/ 1 w 17"/>
              <a:gd name="T5" fmla="*/ 5 h 6"/>
              <a:gd name="T6" fmla="*/ 3 w 17"/>
              <a:gd name="T7" fmla="*/ 2 h 6"/>
              <a:gd name="T8" fmla="*/ 17 w 17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6">
                <a:moveTo>
                  <a:pt x="17" y="5"/>
                </a:moveTo>
                <a:cubicBezTo>
                  <a:pt x="11" y="4"/>
                  <a:pt x="8" y="5"/>
                  <a:pt x="4" y="6"/>
                </a:cubicBezTo>
                <a:cubicBezTo>
                  <a:pt x="2" y="6"/>
                  <a:pt x="1" y="6"/>
                  <a:pt x="1" y="5"/>
                </a:cubicBezTo>
                <a:cubicBezTo>
                  <a:pt x="0" y="3"/>
                  <a:pt x="2" y="3"/>
                  <a:pt x="3" y="2"/>
                </a:cubicBezTo>
                <a:cubicBezTo>
                  <a:pt x="7" y="0"/>
                  <a:pt x="11" y="2"/>
                  <a:pt x="17" y="5"/>
                </a:cubicBezTo>
                <a:close/>
              </a:path>
            </a:pathLst>
          </a:custGeom>
          <a:solidFill>
            <a:srgbClr val="AC8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0" name="Freeform 367"/>
          <p:cNvSpPr>
            <a:spLocks/>
          </p:cNvSpPr>
          <p:nvPr/>
        </p:nvSpPr>
        <p:spPr bwMode="auto">
          <a:xfrm>
            <a:off x="9694863" y="4202113"/>
            <a:ext cx="33338" cy="12700"/>
          </a:xfrm>
          <a:custGeom>
            <a:avLst/>
            <a:gdLst>
              <a:gd name="T0" fmla="*/ 0 w 12"/>
              <a:gd name="T1" fmla="*/ 2 h 5"/>
              <a:gd name="T2" fmla="*/ 11 w 12"/>
              <a:gd name="T3" fmla="*/ 1 h 5"/>
              <a:gd name="T4" fmla="*/ 12 w 12"/>
              <a:gd name="T5" fmla="*/ 4 h 5"/>
              <a:gd name="T6" fmla="*/ 9 w 12"/>
              <a:gd name="T7" fmla="*/ 5 h 5"/>
              <a:gd name="T8" fmla="*/ 0 w 12"/>
              <a:gd name="T9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5">
                <a:moveTo>
                  <a:pt x="0" y="2"/>
                </a:moveTo>
                <a:cubicBezTo>
                  <a:pt x="4" y="0"/>
                  <a:pt x="7" y="0"/>
                  <a:pt x="11" y="1"/>
                </a:cubicBezTo>
                <a:cubicBezTo>
                  <a:pt x="12" y="2"/>
                  <a:pt x="12" y="3"/>
                  <a:pt x="12" y="4"/>
                </a:cubicBezTo>
                <a:cubicBezTo>
                  <a:pt x="11" y="5"/>
                  <a:pt x="10" y="5"/>
                  <a:pt x="9" y="5"/>
                </a:cubicBezTo>
                <a:cubicBezTo>
                  <a:pt x="6" y="4"/>
                  <a:pt x="4" y="3"/>
                  <a:pt x="0" y="2"/>
                </a:cubicBezTo>
                <a:close/>
              </a:path>
            </a:pathLst>
          </a:custGeom>
          <a:solidFill>
            <a:srgbClr val="A079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368"/>
          <p:cNvSpPr>
            <a:spLocks/>
          </p:cNvSpPr>
          <p:nvPr/>
        </p:nvSpPr>
        <p:spPr bwMode="auto">
          <a:xfrm>
            <a:off x="8969375" y="3705225"/>
            <a:ext cx="131763" cy="147638"/>
          </a:xfrm>
          <a:custGeom>
            <a:avLst/>
            <a:gdLst>
              <a:gd name="T0" fmla="*/ 12 w 48"/>
              <a:gd name="T1" fmla="*/ 54 h 54"/>
              <a:gd name="T2" fmla="*/ 1 w 48"/>
              <a:gd name="T3" fmla="*/ 20 h 54"/>
              <a:gd name="T4" fmla="*/ 1 w 48"/>
              <a:gd name="T5" fmla="*/ 16 h 54"/>
              <a:gd name="T6" fmla="*/ 14 w 48"/>
              <a:gd name="T7" fmla="*/ 4 h 54"/>
              <a:gd name="T8" fmla="*/ 25 w 48"/>
              <a:gd name="T9" fmla="*/ 7 h 54"/>
              <a:gd name="T10" fmla="*/ 33 w 48"/>
              <a:gd name="T11" fmla="*/ 9 h 54"/>
              <a:gd name="T12" fmla="*/ 46 w 48"/>
              <a:gd name="T13" fmla="*/ 9 h 54"/>
              <a:gd name="T14" fmla="*/ 46 w 48"/>
              <a:gd name="T15" fmla="*/ 13 h 54"/>
              <a:gd name="T16" fmla="*/ 35 w 48"/>
              <a:gd name="T17" fmla="*/ 27 h 54"/>
              <a:gd name="T18" fmla="*/ 12 w 48"/>
              <a:gd name="T1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8" h="54">
                <a:moveTo>
                  <a:pt x="12" y="54"/>
                </a:moveTo>
                <a:cubicBezTo>
                  <a:pt x="7" y="42"/>
                  <a:pt x="3" y="31"/>
                  <a:pt x="1" y="20"/>
                </a:cubicBezTo>
                <a:cubicBezTo>
                  <a:pt x="0" y="19"/>
                  <a:pt x="0" y="17"/>
                  <a:pt x="1" y="16"/>
                </a:cubicBezTo>
                <a:cubicBezTo>
                  <a:pt x="7" y="14"/>
                  <a:pt x="9" y="7"/>
                  <a:pt x="14" y="4"/>
                </a:cubicBezTo>
                <a:cubicBezTo>
                  <a:pt x="18" y="0"/>
                  <a:pt x="22" y="3"/>
                  <a:pt x="25" y="7"/>
                </a:cubicBezTo>
                <a:cubicBezTo>
                  <a:pt x="27" y="10"/>
                  <a:pt x="30" y="11"/>
                  <a:pt x="33" y="9"/>
                </a:cubicBezTo>
                <a:cubicBezTo>
                  <a:pt x="37" y="7"/>
                  <a:pt x="41" y="10"/>
                  <a:pt x="46" y="9"/>
                </a:cubicBezTo>
                <a:cubicBezTo>
                  <a:pt x="48" y="8"/>
                  <a:pt x="47" y="11"/>
                  <a:pt x="46" y="13"/>
                </a:cubicBezTo>
                <a:cubicBezTo>
                  <a:pt x="43" y="18"/>
                  <a:pt x="39" y="22"/>
                  <a:pt x="35" y="27"/>
                </a:cubicBezTo>
                <a:cubicBezTo>
                  <a:pt x="27" y="36"/>
                  <a:pt x="20" y="44"/>
                  <a:pt x="12" y="54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369"/>
          <p:cNvSpPr>
            <a:spLocks/>
          </p:cNvSpPr>
          <p:nvPr/>
        </p:nvSpPr>
        <p:spPr bwMode="auto">
          <a:xfrm>
            <a:off x="9109075" y="3638550"/>
            <a:ext cx="63500" cy="66675"/>
          </a:xfrm>
          <a:custGeom>
            <a:avLst/>
            <a:gdLst>
              <a:gd name="T0" fmla="*/ 0 w 23"/>
              <a:gd name="T1" fmla="*/ 12 h 24"/>
              <a:gd name="T2" fmla="*/ 2 w 23"/>
              <a:gd name="T3" fmla="*/ 10 h 24"/>
              <a:gd name="T4" fmla="*/ 13 w 23"/>
              <a:gd name="T5" fmla="*/ 2 h 24"/>
              <a:gd name="T6" fmla="*/ 17 w 23"/>
              <a:gd name="T7" fmla="*/ 6 h 24"/>
              <a:gd name="T8" fmla="*/ 19 w 23"/>
              <a:gd name="T9" fmla="*/ 9 h 24"/>
              <a:gd name="T10" fmla="*/ 16 w 23"/>
              <a:gd name="T11" fmla="*/ 24 h 24"/>
              <a:gd name="T12" fmla="*/ 16 w 23"/>
              <a:gd name="T13" fmla="*/ 9 h 24"/>
              <a:gd name="T14" fmla="*/ 10 w 23"/>
              <a:gd name="T15" fmla="*/ 9 h 24"/>
              <a:gd name="T16" fmla="*/ 9 w 23"/>
              <a:gd name="T17" fmla="*/ 12 h 24"/>
              <a:gd name="T18" fmla="*/ 4 w 23"/>
              <a:gd name="T19" fmla="*/ 16 h 24"/>
              <a:gd name="T20" fmla="*/ 0 w 23"/>
              <a:gd name="T21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" h="24">
                <a:moveTo>
                  <a:pt x="0" y="12"/>
                </a:moveTo>
                <a:cubicBezTo>
                  <a:pt x="1" y="11"/>
                  <a:pt x="1" y="10"/>
                  <a:pt x="2" y="10"/>
                </a:cubicBezTo>
                <a:cubicBezTo>
                  <a:pt x="3" y="0"/>
                  <a:pt x="3" y="0"/>
                  <a:pt x="13" y="2"/>
                </a:cubicBezTo>
                <a:cubicBezTo>
                  <a:pt x="16" y="2"/>
                  <a:pt x="17" y="3"/>
                  <a:pt x="17" y="6"/>
                </a:cubicBezTo>
                <a:cubicBezTo>
                  <a:pt x="18" y="7"/>
                  <a:pt x="18" y="8"/>
                  <a:pt x="19" y="9"/>
                </a:cubicBezTo>
                <a:cubicBezTo>
                  <a:pt x="23" y="17"/>
                  <a:pt x="22" y="18"/>
                  <a:pt x="16" y="24"/>
                </a:cubicBezTo>
                <a:cubicBezTo>
                  <a:pt x="18" y="19"/>
                  <a:pt x="20" y="14"/>
                  <a:pt x="16" y="9"/>
                </a:cubicBezTo>
                <a:cubicBezTo>
                  <a:pt x="14" y="6"/>
                  <a:pt x="12" y="5"/>
                  <a:pt x="10" y="9"/>
                </a:cubicBezTo>
                <a:cubicBezTo>
                  <a:pt x="10" y="10"/>
                  <a:pt x="9" y="11"/>
                  <a:pt x="9" y="12"/>
                </a:cubicBezTo>
                <a:cubicBezTo>
                  <a:pt x="8" y="14"/>
                  <a:pt x="7" y="16"/>
                  <a:pt x="4" y="16"/>
                </a:cubicBezTo>
                <a:cubicBezTo>
                  <a:pt x="1" y="17"/>
                  <a:pt x="2" y="13"/>
                  <a:pt x="0" y="12"/>
                </a:cubicBezTo>
                <a:close/>
              </a:path>
            </a:pathLst>
          </a:custGeom>
          <a:solidFill>
            <a:srgbClr val="DBCA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3" name="Freeform 370"/>
          <p:cNvSpPr>
            <a:spLocks/>
          </p:cNvSpPr>
          <p:nvPr/>
        </p:nvSpPr>
        <p:spPr bwMode="auto">
          <a:xfrm>
            <a:off x="8996363" y="3581400"/>
            <a:ext cx="47625" cy="19050"/>
          </a:xfrm>
          <a:custGeom>
            <a:avLst/>
            <a:gdLst>
              <a:gd name="T0" fmla="*/ 17 w 17"/>
              <a:gd name="T1" fmla="*/ 0 h 7"/>
              <a:gd name="T2" fmla="*/ 0 w 17"/>
              <a:gd name="T3" fmla="*/ 2 h 7"/>
              <a:gd name="T4" fmla="*/ 17 w 17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7">
                <a:moveTo>
                  <a:pt x="17" y="0"/>
                </a:moveTo>
                <a:cubicBezTo>
                  <a:pt x="12" y="3"/>
                  <a:pt x="7" y="7"/>
                  <a:pt x="0" y="2"/>
                </a:cubicBezTo>
                <a:cubicBezTo>
                  <a:pt x="6" y="0"/>
                  <a:pt x="12" y="1"/>
                  <a:pt x="17" y="0"/>
                </a:cubicBezTo>
                <a:close/>
              </a:path>
            </a:pathLst>
          </a:custGeom>
          <a:solidFill>
            <a:srgbClr val="FAF4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4" name="Freeform 371"/>
          <p:cNvSpPr>
            <a:spLocks/>
          </p:cNvSpPr>
          <p:nvPr/>
        </p:nvSpPr>
        <p:spPr bwMode="auto">
          <a:xfrm>
            <a:off x="8969375" y="3517900"/>
            <a:ext cx="19050" cy="22225"/>
          </a:xfrm>
          <a:custGeom>
            <a:avLst/>
            <a:gdLst>
              <a:gd name="T0" fmla="*/ 6 w 7"/>
              <a:gd name="T1" fmla="*/ 4 h 8"/>
              <a:gd name="T2" fmla="*/ 3 w 7"/>
              <a:gd name="T3" fmla="*/ 8 h 8"/>
              <a:gd name="T4" fmla="*/ 0 w 7"/>
              <a:gd name="T5" fmla="*/ 4 h 8"/>
              <a:gd name="T6" fmla="*/ 3 w 7"/>
              <a:gd name="T7" fmla="*/ 1 h 8"/>
              <a:gd name="T8" fmla="*/ 6 w 7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6" y="4"/>
                </a:moveTo>
                <a:cubicBezTo>
                  <a:pt x="6" y="6"/>
                  <a:pt x="6" y="8"/>
                  <a:pt x="3" y="8"/>
                </a:cubicBezTo>
                <a:cubicBezTo>
                  <a:pt x="1" y="8"/>
                  <a:pt x="0" y="7"/>
                  <a:pt x="0" y="4"/>
                </a:cubicBezTo>
                <a:cubicBezTo>
                  <a:pt x="0" y="2"/>
                  <a:pt x="0" y="0"/>
                  <a:pt x="3" y="1"/>
                </a:cubicBezTo>
                <a:cubicBezTo>
                  <a:pt x="6" y="1"/>
                  <a:pt x="7" y="2"/>
                  <a:pt x="6" y="4"/>
                </a:cubicBezTo>
                <a:close/>
              </a:path>
            </a:pathLst>
          </a:custGeom>
          <a:solidFill>
            <a:srgbClr val="7965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5" name="Freeform 372"/>
          <p:cNvSpPr>
            <a:spLocks/>
          </p:cNvSpPr>
          <p:nvPr/>
        </p:nvSpPr>
        <p:spPr bwMode="auto">
          <a:xfrm>
            <a:off x="9037638" y="3511550"/>
            <a:ext cx="22225" cy="25400"/>
          </a:xfrm>
          <a:custGeom>
            <a:avLst/>
            <a:gdLst>
              <a:gd name="T0" fmla="*/ 5 w 8"/>
              <a:gd name="T1" fmla="*/ 9 h 9"/>
              <a:gd name="T2" fmla="*/ 1 w 8"/>
              <a:gd name="T3" fmla="*/ 5 h 9"/>
              <a:gd name="T4" fmla="*/ 3 w 8"/>
              <a:gd name="T5" fmla="*/ 0 h 9"/>
              <a:gd name="T6" fmla="*/ 8 w 8"/>
              <a:gd name="T7" fmla="*/ 6 h 9"/>
              <a:gd name="T8" fmla="*/ 5 w 8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5" y="9"/>
                </a:moveTo>
                <a:cubicBezTo>
                  <a:pt x="3" y="9"/>
                  <a:pt x="1" y="8"/>
                  <a:pt x="1" y="5"/>
                </a:cubicBezTo>
                <a:cubicBezTo>
                  <a:pt x="0" y="3"/>
                  <a:pt x="0" y="1"/>
                  <a:pt x="3" y="0"/>
                </a:cubicBezTo>
                <a:cubicBezTo>
                  <a:pt x="7" y="0"/>
                  <a:pt x="5" y="5"/>
                  <a:pt x="8" y="6"/>
                </a:cubicBezTo>
                <a:cubicBezTo>
                  <a:pt x="8" y="8"/>
                  <a:pt x="7" y="9"/>
                  <a:pt x="5" y="9"/>
                </a:cubicBezTo>
                <a:close/>
              </a:path>
            </a:pathLst>
          </a:custGeom>
          <a:solidFill>
            <a:srgbClr val="7057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6" name="Freeform 373"/>
          <p:cNvSpPr>
            <a:spLocks/>
          </p:cNvSpPr>
          <p:nvPr/>
        </p:nvSpPr>
        <p:spPr bwMode="auto">
          <a:xfrm>
            <a:off x="8966200" y="3498850"/>
            <a:ext cx="30163" cy="19050"/>
          </a:xfrm>
          <a:custGeom>
            <a:avLst/>
            <a:gdLst>
              <a:gd name="T0" fmla="*/ 0 w 11"/>
              <a:gd name="T1" fmla="*/ 3 h 7"/>
              <a:gd name="T2" fmla="*/ 11 w 11"/>
              <a:gd name="T3" fmla="*/ 4 h 7"/>
              <a:gd name="T4" fmla="*/ 0 w 11"/>
              <a:gd name="T5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7">
                <a:moveTo>
                  <a:pt x="0" y="3"/>
                </a:moveTo>
                <a:cubicBezTo>
                  <a:pt x="3" y="1"/>
                  <a:pt x="7" y="0"/>
                  <a:pt x="11" y="4"/>
                </a:cubicBezTo>
                <a:cubicBezTo>
                  <a:pt x="7" y="7"/>
                  <a:pt x="3" y="4"/>
                  <a:pt x="0" y="3"/>
                </a:cubicBezTo>
                <a:close/>
              </a:path>
            </a:pathLst>
          </a:custGeom>
          <a:solidFill>
            <a:srgbClr val="9E77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374"/>
          <p:cNvSpPr>
            <a:spLocks/>
          </p:cNvSpPr>
          <p:nvPr/>
        </p:nvSpPr>
        <p:spPr bwMode="auto">
          <a:xfrm>
            <a:off x="9026525" y="3495675"/>
            <a:ext cx="39688" cy="15875"/>
          </a:xfrm>
          <a:custGeom>
            <a:avLst/>
            <a:gdLst>
              <a:gd name="T0" fmla="*/ 14 w 14"/>
              <a:gd name="T1" fmla="*/ 2 h 6"/>
              <a:gd name="T2" fmla="*/ 5 w 14"/>
              <a:gd name="T3" fmla="*/ 4 h 6"/>
              <a:gd name="T4" fmla="*/ 0 w 14"/>
              <a:gd name="T5" fmla="*/ 3 h 6"/>
              <a:gd name="T6" fmla="*/ 4 w 14"/>
              <a:gd name="T7" fmla="*/ 1 h 6"/>
              <a:gd name="T8" fmla="*/ 14 w 14"/>
              <a:gd name="T9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6">
                <a:moveTo>
                  <a:pt x="14" y="2"/>
                </a:moveTo>
                <a:cubicBezTo>
                  <a:pt x="10" y="3"/>
                  <a:pt x="8" y="4"/>
                  <a:pt x="5" y="4"/>
                </a:cubicBezTo>
                <a:cubicBezTo>
                  <a:pt x="4" y="5"/>
                  <a:pt x="1" y="6"/>
                  <a:pt x="0" y="3"/>
                </a:cubicBezTo>
                <a:cubicBezTo>
                  <a:pt x="0" y="2"/>
                  <a:pt x="3" y="1"/>
                  <a:pt x="4" y="1"/>
                </a:cubicBezTo>
                <a:cubicBezTo>
                  <a:pt x="7" y="1"/>
                  <a:pt x="10" y="0"/>
                  <a:pt x="14" y="2"/>
                </a:cubicBezTo>
                <a:close/>
              </a:path>
            </a:pathLst>
          </a:custGeom>
          <a:solidFill>
            <a:srgbClr val="A382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375"/>
          <p:cNvSpPr>
            <a:spLocks/>
          </p:cNvSpPr>
          <p:nvPr/>
        </p:nvSpPr>
        <p:spPr bwMode="auto">
          <a:xfrm>
            <a:off x="9043988" y="3509963"/>
            <a:ext cx="23813" cy="19050"/>
          </a:xfrm>
          <a:custGeom>
            <a:avLst/>
            <a:gdLst>
              <a:gd name="T0" fmla="*/ 5 w 9"/>
              <a:gd name="T1" fmla="*/ 6 h 7"/>
              <a:gd name="T2" fmla="*/ 1 w 9"/>
              <a:gd name="T3" fmla="*/ 1 h 7"/>
              <a:gd name="T4" fmla="*/ 9 w 9"/>
              <a:gd name="T5" fmla="*/ 5 h 7"/>
              <a:gd name="T6" fmla="*/ 5 w 9"/>
              <a:gd name="T7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7">
                <a:moveTo>
                  <a:pt x="5" y="6"/>
                </a:moveTo>
                <a:cubicBezTo>
                  <a:pt x="0" y="7"/>
                  <a:pt x="4" y="1"/>
                  <a:pt x="1" y="1"/>
                </a:cubicBezTo>
                <a:cubicBezTo>
                  <a:pt x="7" y="0"/>
                  <a:pt x="9" y="1"/>
                  <a:pt x="9" y="5"/>
                </a:cubicBezTo>
                <a:cubicBezTo>
                  <a:pt x="8" y="5"/>
                  <a:pt x="6" y="6"/>
                  <a:pt x="5" y="6"/>
                </a:cubicBezTo>
                <a:close/>
              </a:path>
            </a:pathLst>
          </a:custGeom>
          <a:solidFill>
            <a:srgbClr val="A382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376"/>
          <p:cNvSpPr>
            <a:spLocks/>
          </p:cNvSpPr>
          <p:nvPr/>
        </p:nvSpPr>
        <p:spPr bwMode="auto">
          <a:xfrm>
            <a:off x="9051925" y="3514725"/>
            <a:ext cx="15875" cy="22225"/>
          </a:xfrm>
          <a:custGeom>
            <a:avLst/>
            <a:gdLst>
              <a:gd name="T0" fmla="*/ 2 w 6"/>
              <a:gd name="T1" fmla="*/ 4 h 8"/>
              <a:gd name="T2" fmla="*/ 3 w 6"/>
              <a:gd name="T3" fmla="*/ 1 h 8"/>
              <a:gd name="T4" fmla="*/ 6 w 6"/>
              <a:gd name="T5" fmla="*/ 3 h 8"/>
              <a:gd name="T6" fmla="*/ 0 w 6"/>
              <a:gd name="T7" fmla="*/ 8 h 8"/>
              <a:gd name="T8" fmla="*/ 2 w 6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2" y="4"/>
                </a:moveTo>
                <a:cubicBezTo>
                  <a:pt x="2" y="3"/>
                  <a:pt x="2" y="1"/>
                  <a:pt x="3" y="1"/>
                </a:cubicBezTo>
                <a:cubicBezTo>
                  <a:pt x="4" y="0"/>
                  <a:pt x="5" y="2"/>
                  <a:pt x="6" y="3"/>
                </a:cubicBezTo>
                <a:cubicBezTo>
                  <a:pt x="6" y="6"/>
                  <a:pt x="4" y="8"/>
                  <a:pt x="0" y="8"/>
                </a:cubicBezTo>
                <a:cubicBezTo>
                  <a:pt x="1" y="7"/>
                  <a:pt x="3" y="6"/>
                  <a:pt x="2" y="4"/>
                </a:cubicBezTo>
                <a:close/>
              </a:path>
            </a:pathLst>
          </a:custGeom>
          <a:solidFill>
            <a:srgbClr val="EEE5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377"/>
          <p:cNvSpPr>
            <a:spLocks/>
          </p:cNvSpPr>
          <p:nvPr/>
        </p:nvSpPr>
        <p:spPr bwMode="auto">
          <a:xfrm>
            <a:off x="8340725" y="4194175"/>
            <a:ext cx="184150" cy="192088"/>
          </a:xfrm>
          <a:custGeom>
            <a:avLst/>
            <a:gdLst>
              <a:gd name="T0" fmla="*/ 18 w 67"/>
              <a:gd name="T1" fmla="*/ 29 h 70"/>
              <a:gd name="T2" fmla="*/ 31 w 67"/>
              <a:gd name="T3" fmla="*/ 18 h 70"/>
              <a:gd name="T4" fmla="*/ 39 w 67"/>
              <a:gd name="T5" fmla="*/ 0 h 70"/>
              <a:gd name="T6" fmla="*/ 64 w 67"/>
              <a:gd name="T7" fmla="*/ 32 h 70"/>
              <a:gd name="T8" fmla="*/ 62 w 67"/>
              <a:gd name="T9" fmla="*/ 41 h 70"/>
              <a:gd name="T10" fmla="*/ 33 w 67"/>
              <a:gd name="T11" fmla="*/ 64 h 70"/>
              <a:gd name="T12" fmla="*/ 6 w 67"/>
              <a:gd name="T13" fmla="*/ 63 h 70"/>
              <a:gd name="T14" fmla="*/ 8 w 67"/>
              <a:gd name="T15" fmla="*/ 40 h 70"/>
              <a:gd name="T16" fmla="*/ 18 w 67"/>
              <a:gd name="T17" fmla="*/ 29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7" h="70">
                <a:moveTo>
                  <a:pt x="18" y="29"/>
                </a:moveTo>
                <a:cubicBezTo>
                  <a:pt x="24" y="28"/>
                  <a:pt x="27" y="23"/>
                  <a:pt x="31" y="18"/>
                </a:cubicBezTo>
                <a:cubicBezTo>
                  <a:pt x="35" y="13"/>
                  <a:pt x="37" y="6"/>
                  <a:pt x="39" y="0"/>
                </a:cubicBezTo>
                <a:cubicBezTo>
                  <a:pt x="47" y="10"/>
                  <a:pt x="55" y="21"/>
                  <a:pt x="64" y="32"/>
                </a:cubicBezTo>
                <a:cubicBezTo>
                  <a:pt x="67" y="35"/>
                  <a:pt x="67" y="38"/>
                  <a:pt x="62" y="41"/>
                </a:cubicBezTo>
                <a:cubicBezTo>
                  <a:pt x="52" y="48"/>
                  <a:pt x="43" y="56"/>
                  <a:pt x="33" y="64"/>
                </a:cubicBezTo>
                <a:cubicBezTo>
                  <a:pt x="26" y="70"/>
                  <a:pt x="13" y="70"/>
                  <a:pt x="6" y="63"/>
                </a:cubicBezTo>
                <a:cubicBezTo>
                  <a:pt x="0" y="58"/>
                  <a:pt x="1" y="44"/>
                  <a:pt x="8" y="40"/>
                </a:cubicBezTo>
                <a:cubicBezTo>
                  <a:pt x="12" y="37"/>
                  <a:pt x="15" y="33"/>
                  <a:pt x="18" y="29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1" name="Freeform 378"/>
          <p:cNvSpPr>
            <a:spLocks/>
          </p:cNvSpPr>
          <p:nvPr/>
        </p:nvSpPr>
        <p:spPr bwMode="auto">
          <a:xfrm>
            <a:off x="8137525" y="4205288"/>
            <a:ext cx="176213" cy="182563"/>
          </a:xfrm>
          <a:custGeom>
            <a:avLst/>
            <a:gdLst>
              <a:gd name="T0" fmla="*/ 28 w 64"/>
              <a:gd name="T1" fmla="*/ 0 h 67"/>
              <a:gd name="T2" fmla="*/ 36 w 64"/>
              <a:gd name="T3" fmla="*/ 16 h 67"/>
              <a:gd name="T4" fmla="*/ 44 w 64"/>
              <a:gd name="T5" fmla="*/ 26 h 67"/>
              <a:gd name="T6" fmla="*/ 59 w 64"/>
              <a:gd name="T7" fmla="*/ 41 h 67"/>
              <a:gd name="T8" fmla="*/ 56 w 64"/>
              <a:gd name="T9" fmla="*/ 61 h 67"/>
              <a:gd name="T10" fmla="*/ 29 w 64"/>
              <a:gd name="T11" fmla="*/ 59 h 67"/>
              <a:gd name="T12" fmla="*/ 4 w 64"/>
              <a:gd name="T13" fmla="*/ 38 h 67"/>
              <a:gd name="T14" fmla="*/ 4 w 64"/>
              <a:gd name="T15" fmla="*/ 30 h 67"/>
              <a:gd name="T16" fmla="*/ 28 w 64"/>
              <a:gd name="T1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" h="67">
                <a:moveTo>
                  <a:pt x="28" y="0"/>
                </a:moveTo>
                <a:cubicBezTo>
                  <a:pt x="32" y="5"/>
                  <a:pt x="32" y="11"/>
                  <a:pt x="36" y="16"/>
                </a:cubicBezTo>
                <a:cubicBezTo>
                  <a:pt x="39" y="20"/>
                  <a:pt x="40" y="24"/>
                  <a:pt x="44" y="26"/>
                </a:cubicBezTo>
                <a:cubicBezTo>
                  <a:pt x="49" y="31"/>
                  <a:pt x="54" y="36"/>
                  <a:pt x="59" y="41"/>
                </a:cubicBezTo>
                <a:cubicBezTo>
                  <a:pt x="64" y="44"/>
                  <a:pt x="61" y="57"/>
                  <a:pt x="56" y="61"/>
                </a:cubicBezTo>
                <a:cubicBezTo>
                  <a:pt x="47" y="67"/>
                  <a:pt x="37" y="66"/>
                  <a:pt x="29" y="59"/>
                </a:cubicBezTo>
                <a:cubicBezTo>
                  <a:pt x="20" y="52"/>
                  <a:pt x="12" y="45"/>
                  <a:pt x="4" y="38"/>
                </a:cubicBezTo>
                <a:cubicBezTo>
                  <a:pt x="0" y="35"/>
                  <a:pt x="2" y="32"/>
                  <a:pt x="4" y="30"/>
                </a:cubicBezTo>
                <a:cubicBezTo>
                  <a:pt x="12" y="20"/>
                  <a:pt x="20" y="10"/>
                  <a:pt x="28" y="0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Freeform 379"/>
          <p:cNvSpPr>
            <a:spLocks/>
          </p:cNvSpPr>
          <p:nvPr/>
        </p:nvSpPr>
        <p:spPr bwMode="auto">
          <a:xfrm>
            <a:off x="8280400" y="4124325"/>
            <a:ext cx="79375" cy="44450"/>
          </a:xfrm>
          <a:custGeom>
            <a:avLst/>
            <a:gdLst>
              <a:gd name="T0" fmla="*/ 0 w 29"/>
              <a:gd name="T1" fmla="*/ 10 h 16"/>
              <a:gd name="T2" fmla="*/ 5 w 29"/>
              <a:gd name="T3" fmla="*/ 3 h 16"/>
              <a:gd name="T4" fmla="*/ 11 w 29"/>
              <a:gd name="T5" fmla="*/ 2 h 16"/>
              <a:gd name="T6" fmla="*/ 29 w 29"/>
              <a:gd name="T7" fmla="*/ 15 h 16"/>
              <a:gd name="T8" fmla="*/ 25 w 29"/>
              <a:gd name="T9" fmla="*/ 14 h 16"/>
              <a:gd name="T10" fmla="*/ 0 w 29"/>
              <a:gd name="T11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16">
                <a:moveTo>
                  <a:pt x="0" y="10"/>
                </a:moveTo>
                <a:cubicBezTo>
                  <a:pt x="0" y="7"/>
                  <a:pt x="3" y="5"/>
                  <a:pt x="5" y="3"/>
                </a:cubicBezTo>
                <a:cubicBezTo>
                  <a:pt x="6" y="0"/>
                  <a:pt x="8" y="0"/>
                  <a:pt x="11" y="2"/>
                </a:cubicBezTo>
                <a:cubicBezTo>
                  <a:pt x="17" y="6"/>
                  <a:pt x="24" y="9"/>
                  <a:pt x="29" y="15"/>
                </a:cubicBezTo>
                <a:cubicBezTo>
                  <a:pt x="28" y="15"/>
                  <a:pt x="26" y="16"/>
                  <a:pt x="25" y="14"/>
                </a:cubicBezTo>
                <a:cubicBezTo>
                  <a:pt x="18" y="6"/>
                  <a:pt x="9" y="7"/>
                  <a:pt x="0" y="10"/>
                </a:cubicBezTo>
                <a:close/>
              </a:path>
            </a:pathLst>
          </a:custGeom>
          <a:solidFill>
            <a:srgbClr val="9274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Freeform 380"/>
          <p:cNvSpPr>
            <a:spLocks/>
          </p:cNvSpPr>
          <p:nvPr/>
        </p:nvSpPr>
        <p:spPr bwMode="auto">
          <a:xfrm>
            <a:off x="8245475" y="4176713"/>
            <a:ext cx="31750" cy="74613"/>
          </a:xfrm>
          <a:custGeom>
            <a:avLst/>
            <a:gdLst>
              <a:gd name="T0" fmla="*/ 4 w 12"/>
              <a:gd name="T1" fmla="*/ 27 h 27"/>
              <a:gd name="T2" fmla="*/ 5 w 12"/>
              <a:gd name="T3" fmla="*/ 0 h 27"/>
              <a:gd name="T4" fmla="*/ 5 w 12"/>
              <a:gd name="T5" fmla="*/ 3 h 27"/>
              <a:gd name="T6" fmla="*/ 12 w 12"/>
              <a:gd name="T7" fmla="*/ 12 h 27"/>
              <a:gd name="T8" fmla="*/ 9 w 12"/>
              <a:gd name="T9" fmla="*/ 15 h 27"/>
              <a:gd name="T10" fmla="*/ 4 w 12"/>
              <a:gd name="T11" fmla="*/ 18 h 27"/>
              <a:gd name="T12" fmla="*/ 4 w 12"/>
              <a:gd name="T1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27">
                <a:moveTo>
                  <a:pt x="4" y="27"/>
                </a:moveTo>
                <a:cubicBezTo>
                  <a:pt x="0" y="18"/>
                  <a:pt x="0" y="8"/>
                  <a:pt x="5" y="0"/>
                </a:cubicBezTo>
                <a:cubicBezTo>
                  <a:pt x="5" y="1"/>
                  <a:pt x="5" y="2"/>
                  <a:pt x="5" y="3"/>
                </a:cubicBezTo>
                <a:cubicBezTo>
                  <a:pt x="4" y="12"/>
                  <a:pt x="4" y="12"/>
                  <a:pt x="12" y="12"/>
                </a:cubicBezTo>
                <a:cubicBezTo>
                  <a:pt x="12" y="14"/>
                  <a:pt x="11" y="14"/>
                  <a:pt x="9" y="15"/>
                </a:cubicBezTo>
                <a:cubicBezTo>
                  <a:pt x="6" y="14"/>
                  <a:pt x="4" y="14"/>
                  <a:pt x="4" y="18"/>
                </a:cubicBezTo>
                <a:cubicBezTo>
                  <a:pt x="4" y="21"/>
                  <a:pt x="4" y="24"/>
                  <a:pt x="4" y="27"/>
                </a:cubicBezTo>
                <a:close/>
              </a:path>
            </a:pathLst>
          </a:custGeom>
          <a:solidFill>
            <a:srgbClr val="A184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Freeform 381"/>
          <p:cNvSpPr>
            <a:spLocks/>
          </p:cNvSpPr>
          <p:nvPr/>
        </p:nvSpPr>
        <p:spPr bwMode="auto">
          <a:xfrm>
            <a:off x="8340725" y="4210050"/>
            <a:ext cx="15875" cy="22225"/>
          </a:xfrm>
          <a:custGeom>
            <a:avLst/>
            <a:gdLst>
              <a:gd name="T0" fmla="*/ 3 w 6"/>
              <a:gd name="T1" fmla="*/ 0 h 8"/>
              <a:gd name="T2" fmla="*/ 6 w 6"/>
              <a:gd name="T3" fmla="*/ 5 h 8"/>
              <a:gd name="T4" fmla="*/ 3 w 6"/>
              <a:gd name="T5" fmla="*/ 8 h 8"/>
              <a:gd name="T6" fmla="*/ 0 w 6"/>
              <a:gd name="T7" fmla="*/ 4 h 8"/>
              <a:gd name="T8" fmla="*/ 3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3" y="0"/>
                </a:moveTo>
                <a:cubicBezTo>
                  <a:pt x="6" y="0"/>
                  <a:pt x="6" y="3"/>
                  <a:pt x="6" y="5"/>
                </a:cubicBezTo>
                <a:cubicBezTo>
                  <a:pt x="6" y="7"/>
                  <a:pt x="5" y="8"/>
                  <a:pt x="3" y="8"/>
                </a:cubicBezTo>
                <a:cubicBezTo>
                  <a:pt x="0" y="8"/>
                  <a:pt x="0" y="6"/>
                  <a:pt x="0" y="4"/>
                </a:cubicBezTo>
                <a:cubicBezTo>
                  <a:pt x="0" y="1"/>
                  <a:pt x="1" y="0"/>
                  <a:pt x="3" y="0"/>
                </a:cubicBezTo>
                <a:close/>
              </a:path>
            </a:pathLst>
          </a:custGeom>
          <a:solidFill>
            <a:srgbClr val="715A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382"/>
          <p:cNvSpPr>
            <a:spLocks/>
          </p:cNvSpPr>
          <p:nvPr/>
        </p:nvSpPr>
        <p:spPr bwMode="auto">
          <a:xfrm>
            <a:off x="8294688" y="4278313"/>
            <a:ext cx="42863" cy="14288"/>
          </a:xfrm>
          <a:custGeom>
            <a:avLst/>
            <a:gdLst>
              <a:gd name="T0" fmla="*/ 0 w 16"/>
              <a:gd name="T1" fmla="*/ 0 h 5"/>
              <a:gd name="T2" fmla="*/ 16 w 16"/>
              <a:gd name="T3" fmla="*/ 0 h 5"/>
              <a:gd name="T4" fmla="*/ 0 w 16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5">
                <a:moveTo>
                  <a:pt x="0" y="0"/>
                </a:moveTo>
                <a:cubicBezTo>
                  <a:pt x="6" y="0"/>
                  <a:pt x="11" y="0"/>
                  <a:pt x="16" y="0"/>
                </a:cubicBezTo>
                <a:cubicBezTo>
                  <a:pt x="11" y="3"/>
                  <a:pt x="6" y="5"/>
                  <a:pt x="0" y="0"/>
                </a:cubicBezTo>
                <a:close/>
              </a:path>
            </a:pathLst>
          </a:custGeom>
          <a:solidFill>
            <a:srgbClr val="FCF5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Freeform 383"/>
          <p:cNvSpPr>
            <a:spLocks/>
          </p:cNvSpPr>
          <p:nvPr/>
        </p:nvSpPr>
        <p:spPr bwMode="auto">
          <a:xfrm>
            <a:off x="8329613" y="4191000"/>
            <a:ext cx="38100" cy="15875"/>
          </a:xfrm>
          <a:custGeom>
            <a:avLst/>
            <a:gdLst>
              <a:gd name="T0" fmla="*/ 14 w 14"/>
              <a:gd name="T1" fmla="*/ 4 h 6"/>
              <a:gd name="T2" fmla="*/ 4 w 14"/>
              <a:gd name="T3" fmla="*/ 5 h 6"/>
              <a:gd name="T4" fmla="*/ 0 w 14"/>
              <a:gd name="T5" fmla="*/ 4 h 6"/>
              <a:gd name="T6" fmla="*/ 3 w 14"/>
              <a:gd name="T7" fmla="*/ 2 h 6"/>
              <a:gd name="T8" fmla="*/ 14 w 14"/>
              <a:gd name="T9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6">
                <a:moveTo>
                  <a:pt x="14" y="4"/>
                </a:moveTo>
                <a:cubicBezTo>
                  <a:pt x="10" y="4"/>
                  <a:pt x="7" y="5"/>
                  <a:pt x="4" y="5"/>
                </a:cubicBezTo>
                <a:cubicBezTo>
                  <a:pt x="2" y="5"/>
                  <a:pt x="1" y="6"/>
                  <a:pt x="0" y="4"/>
                </a:cubicBezTo>
                <a:cubicBezTo>
                  <a:pt x="0" y="2"/>
                  <a:pt x="1" y="2"/>
                  <a:pt x="3" y="2"/>
                </a:cubicBezTo>
                <a:cubicBezTo>
                  <a:pt x="7" y="1"/>
                  <a:pt x="11" y="0"/>
                  <a:pt x="14" y="4"/>
                </a:cubicBezTo>
                <a:close/>
              </a:path>
            </a:pathLst>
          </a:custGeom>
          <a:solidFill>
            <a:srgbClr val="9C78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7" name="Freeform 384"/>
          <p:cNvSpPr>
            <a:spLocks/>
          </p:cNvSpPr>
          <p:nvPr/>
        </p:nvSpPr>
        <p:spPr bwMode="auto">
          <a:xfrm>
            <a:off x="8264525" y="4191000"/>
            <a:ext cx="31750" cy="15875"/>
          </a:xfrm>
          <a:custGeom>
            <a:avLst/>
            <a:gdLst>
              <a:gd name="T0" fmla="*/ 0 w 12"/>
              <a:gd name="T1" fmla="*/ 3 h 6"/>
              <a:gd name="T2" fmla="*/ 11 w 12"/>
              <a:gd name="T3" fmla="*/ 2 h 6"/>
              <a:gd name="T4" fmla="*/ 12 w 12"/>
              <a:gd name="T5" fmla="*/ 4 h 6"/>
              <a:gd name="T6" fmla="*/ 10 w 12"/>
              <a:gd name="T7" fmla="*/ 5 h 6"/>
              <a:gd name="T8" fmla="*/ 0 w 12"/>
              <a:gd name="T9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6">
                <a:moveTo>
                  <a:pt x="0" y="3"/>
                </a:moveTo>
                <a:cubicBezTo>
                  <a:pt x="3" y="0"/>
                  <a:pt x="7" y="1"/>
                  <a:pt x="11" y="2"/>
                </a:cubicBezTo>
                <a:cubicBezTo>
                  <a:pt x="12" y="2"/>
                  <a:pt x="12" y="3"/>
                  <a:pt x="12" y="4"/>
                </a:cubicBezTo>
                <a:cubicBezTo>
                  <a:pt x="12" y="5"/>
                  <a:pt x="11" y="6"/>
                  <a:pt x="10" y="5"/>
                </a:cubicBezTo>
                <a:cubicBezTo>
                  <a:pt x="7" y="5"/>
                  <a:pt x="4" y="4"/>
                  <a:pt x="0" y="3"/>
                </a:cubicBezTo>
                <a:close/>
              </a:path>
            </a:pathLst>
          </a:custGeom>
          <a:solidFill>
            <a:srgbClr val="A07A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8" name="Freeform 385"/>
          <p:cNvSpPr>
            <a:spLocks/>
          </p:cNvSpPr>
          <p:nvPr/>
        </p:nvSpPr>
        <p:spPr bwMode="auto">
          <a:xfrm>
            <a:off x="8275638" y="4210050"/>
            <a:ext cx="12700" cy="26988"/>
          </a:xfrm>
          <a:custGeom>
            <a:avLst/>
            <a:gdLst>
              <a:gd name="T0" fmla="*/ 2 w 5"/>
              <a:gd name="T1" fmla="*/ 0 h 10"/>
              <a:gd name="T2" fmla="*/ 5 w 5"/>
              <a:gd name="T3" fmla="*/ 5 h 10"/>
              <a:gd name="T4" fmla="*/ 0 w 5"/>
              <a:gd name="T5" fmla="*/ 8 h 10"/>
              <a:gd name="T6" fmla="*/ 2 w 5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10">
                <a:moveTo>
                  <a:pt x="2" y="0"/>
                </a:moveTo>
                <a:cubicBezTo>
                  <a:pt x="5" y="0"/>
                  <a:pt x="5" y="3"/>
                  <a:pt x="5" y="5"/>
                </a:cubicBezTo>
                <a:cubicBezTo>
                  <a:pt x="4" y="8"/>
                  <a:pt x="3" y="10"/>
                  <a:pt x="0" y="8"/>
                </a:cubicBezTo>
                <a:cubicBezTo>
                  <a:pt x="0" y="5"/>
                  <a:pt x="0" y="2"/>
                  <a:pt x="2" y="0"/>
                </a:cubicBezTo>
                <a:close/>
              </a:path>
            </a:pathLst>
          </a:custGeom>
          <a:solidFill>
            <a:srgbClr val="A184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9" name="Freeform 386"/>
          <p:cNvSpPr>
            <a:spLocks/>
          </p:cNvSpPr>
          <p:nvPr/>
        </p:nvSpPr>
        <p:spPr bwMode="auto">
          <a:xfrm>
            <a:off x="8269288" y="4210050"/>
            <a:ext cx="14288" cy="22225"/>
          </a:xfrm>
          <a:custGeom>
            <a:avLst/>
            <a:gdLst>
              <a:gd name="T0" fmla="*/ 4 w 5"/>
              <a:gd name="T1" fmla="*/ 0 h 8"/>
              <a:gd name="T2" fmla="*/ 2 w 5"/>
              <a:gd name="T3" fmla="*/ 8 h 8"/>
              <a:gd name="T4" fmla="*/ 0 w 5"/>
              <a:gd name="T5" fmla="*/ 3 h 8"/>
              <a:gd name="T6" fmla="*/ 3 w 5"/>
              <a:gd name="T7" fmla="*/ 0 h 8"/>
              <a:gd name="T8" fmla="*/ 4 w 5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8">
                <a:moveTo>
                  <a:pt x="4" y="0"/>
                </a:moveTo>
                <a:cubicBezTo>
                  <a:pt x="3" y="3"/>
                  <a:pt x="5" y="6"/>
                  <a:pt x="2" y="8"/>
                </a:cubicBezTo>
                <a:cubicBezTo>
                  <a:pt x="0" y="7"/>
                  <a:pt x="0" y="5"/>
                  <a:pt x="0" y="3"/>
                </a:cubicBezTo>
                <a:cubicBezTo>
                  <a:pt x="1" y="2"/>
                  <a:pt x="2" y="1"/>
                  <a:pt x="3" y="0"/>
                </a:cubicBezTo>
                <a:cubicBezTo>
                  <a:pt x="3" y="0"/>
                  <a:pt x="3" y="0"/>
                  <a:pt x="4" y="0"/>
                </a:cubicBezTo>
                <a:close/>
              </a:path>
            </a:pathLst>
          </a:custGeom>
          <a:solidFill>
            <a:srgbClr val="634F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0" name="Freeform 387"/>
          <p:cNvSpPr>
            <a:spLocks/>
          </p:cNvSpPr>
          <p:nvPr/>
        </p:nvSpPr>
        <p:spPr bwMode="auto">
          <a:xfrm>
            <a:off x="9545638" y="3517900"/>
            <a:ext cx="149225" cy="180975"/>
          </a:xfrm>
          <a:custGeom>
            <a:avLst/>
            <a:gdLst>
              <a:gd name="T0" fmla="*/ 54 w 54"/>
              <a:gd name="T1" fmla="*/ 60 h 66"/>
              <a:gd name="T2" fmla="*/ 38 w 54"/>
              <a:gd name="T3" fmla="*/ 63 h 66"/>
              <a:gd name="T4" fmla="*/ 4 w 54"/>
              <a:gd name="T5" fmla="*/ 40 h 66"/>
              <a:gd name="T6" fmla="*/ 3 w 54"/>
              <a:gd name="T7" fmla="*/ 34 h 66"/>
              <a:gd name="T8" fmla="*/ 30 w 54"/>
              <a:gd name="T9" fmla="*/ 4 h 66"/>
              <a:gd name="T10" fmla="*/ 37 w 54"/>
              <a:gd name="T11" fmla="*/ 1 h 66"/>
              <a:gd name="T12" fmla="*/ 42 w 54"/>
              <a:gd name="T13" fmla="*/ 40 h 66"/>
              <a:gd name="T14" fmla="*/ 54 w 54"/>
              <a:gd name="T15" fmla="*/ 6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" h="66">
                <a:moveTo>
                  <a:pt x="54" y="60"/>
                </a:moveTo>
                <a:cubicBezTo>
                  <a:pt x="49" y="64"/>
                  <a:pt x="44" y="66"/>
                  <a:pt x="38" y="63"/>
                </a:cubicBezTo>
                <a:cubicBezTo>
                  <a:pt x="26" y="56"/>
                  <a:pt x="15" y="48"/>
                  <a:pt x="4" y="40"/>
                </a:cubicBezTo>
                <a:cubicBezTo>
                  <a:pt x="2" y="39"/>
                  <a:pt x="0" y="37"/>
                  <a:pt x="3" y="34"/>
                </a:cubicBezTo>
                <a:cubicBezTo>
                  <a:pt x="13" y="25"/>
                  <a:pt x="21" y="14"/>
                  <a:pt x="30" y="4"/>
                </a:cubicBezTo>
                <a:cubicBezTo>
                  <a:pt x="32" y="3"/>
                  <a:pt x="33" y="0"/>
                  <a:pt x="37" y="1"/>
                </a:cubicBezTo>
                <a:cubicBezTo>
                  <a:pt x="38" y="14"/>
                  <a:pt x="40" y="27"/>
                  <a:pt x="42" y="40"/>
                </a:cubicBezTo>
                <a:cubicBezTo>
                  <a:pt x="43" y="49"/>
                  <a:pt x="47" y="56"/>
                  <a:pt x="54" y="60"/>
                </a:cubicBezTo>
                <a:close/>
              </a:path>
            </a:pathLst>
          </a:custGeom>
          <a:solidFill>
            <a:srgbClr val="B8E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1" name="Freeform 388"/>
          <p:cNvSpPr>
            <a:spLocks/>
          </p:cNvSpPr>
          <p:nvPr/>
        </p:nvSpPr>
        <p:spPr bwMode="auto">
          <a:xfrm>
            <a:off x="9713913" y="3578225"/>
            <a:ext cx="52388" cy="19050"/>
          </a:xfrm>
          <a:custGeom>
            <a:avLst/>
            <a:gdLst>
              <a:gd name="T0" fmla="*/ 0 w 19"/>
              <a:gd name="T1" fmla="*/ 2 h 7"/>
              <a:gd name="T2" fmla="*/ 19 w 19"/>
              <a:gd name="T3" fmla="*/ 0 h 7"/>
              <a:gd name="T4" fmla="*/ 0 w 19"/>
              <a:gd name="T5" fmla="*/ 2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7">
                <a:moveTo>
                  <a:pt x="0" y="2"/>
                </a:moveTo>
                <a:cubicBezTo>
                  <a:pt x="8" y="2"/>
                  <a:pt x="13" y="1"/>
                  <a:pt x="19" y="0"/>
                </a:cubicBezTo>
                <a:cubicBezTo>
                  <a:pt x="13" y="6"/>
                  <a:pt x="8" y="7"/>
                  <a:pt x="0" y="2"/>
                </a:cubicBezTo>
                <a:close/>
              </a:path>
            </a:pathLst>
          </a:custGeom>
          <a:solidFill>
            <a:srgbClr val="FBF5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2" name="Freeform 389"/>
          <p:cNvSpPr>
            <a:spLocks/>
          </p:cNvSpPr>
          <p:nvPr/>
        </p:nvSpPr>
        <p:spPr bwMode="auto">
          <a:xfrm>
            <a:off x="9747250" y="3492500"/>
            <a:ext cx="38100" cy="17463"/>
          </a:xfrm>
          <a:custGeom>
            <a:avLst/>
            <a:gdLst>
              <a:gd name="T0" fmla="*/ 14 w 14"/>
              <a:gd name="T1" fmla="*/ 3 h 6"/>
              <a:gd name="T2" fmla="*/ 4 w 14"/>
              <a:gd name="T3" fmla="*/ 5 h 6"/>
              <a:gd name="T4" fmla="*/ 0 w 14"/>
              <a:gd name="T5" fmla="*/ 4 h 6"/>
              <a:gd name="T6" fmla="*/ 3 w 14"/>
              <a:gd name="T7" fmla="*/ 2 h 6"/>
              <a:gd name="T8" fmla="*/ 14 w 14"/>
              <a:gd name="T9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6">
                <a:moveTo>
                  <a:pt x="14" y="3"/>
                </a:moveTo>
                <a:cubicBezTo>
                  <a:pt x="10" y="4"/>
                  <a:pt x="7" y="5"/>
                  <a:pt x="4" y="5"/>
                </a:cubicBezTo>
                <a:cubicBezTo>
                  <a:pt x="2" y="6"/>
                  <a:pt x="1" y="6"/>
                  <a:pt x="0" y="4"/>
                </a:cubicBezTo>
                <a:cubicBezTo>
                  <a:pt x="0" y="3"/>
                  <a:pt x="1" y="2"/>
                  <a:pt x="3" y="2"/>
                </a:cubicBezTo>
                <a:cubicBezTo>
                  <a:pt x="6" y="0"/>
                  <a:pt x="10" y="0"/>
                  <a:pt x="14" y="3"/>
                </a:cubicBezTo>
                <a:close/>
              </a:path>
            </a:pathLst>
          </a:custGeom>
          <a:solidFill>
            <a:srgbClr val="A078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3" name="Freeform 390"/>
          <p:cNvSpPr>
            <a:spLocks/>
          </p:cNvSpPr>
          <p:nvPr/>
        </p:nvSpPr>
        <p:spPr bwMode="auto">
          <a:xfrm>
            <a:off x="9680575" y="3498850"/>
            <a:ext cx="36513" cy="15875"/>
          </a:xfrm>
          <a:custGeom>
            <a:avLst/>
            <a:gdLst>
              <a:gd name="T0" fmla="*/ 0 w 13"/>
              <a:gd name="T1" fmla="*/ 4 h 6"/>
              <a:gd name="T2" fmla="*/ 9 w 13"/>
              <a:gd name="T3" fmla="*/ 1 h 6"/>
              <a:gd name="T4" fmla="*/ 13 w 13"/>
              <a:gd name="T5" fmla="*/ 3 h 6"/>
              <a:gd name="T6" fmla="*/ 9 w 13"/>
              <a:gd name="T7" fmla="*/ 5 h 6"/>
              <a:gd name="T8" fmla="*/ 0 w 13"/>
              <a:gd name="T9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6">
                <a:moveTo>
                  <a:pt x="0" y="4"/>
                </a:moveTo>
                <a:cubicBezTo>
                  <a:pt x="4" y="0"/>
                  <a:pt x="7" y="1"/>
                  <a:pt x="9" y="1"/>
                </a:cubicBezTo>
                <a:cubicBezTo>
                  <a:pt x="11" y="1"/>
                  <a:pt x="13" y="1"/>
                  <a:pt x="13" y="3"/>
                </a:cubicBezTo>
                <a:cubicBezTo>
                  <a:pt x="12" y="6"/>
                  <a:pt x="10" y="5"/>
                  <a:pt x="9" y="5"/>
                </a:cubicBezTo>
                <a:cubicBezTo>
                  <a:pt x="6" y="4"/>
                  <a:pt x="4" y="4"/>
                  <a:pt x="0" y="4"/>
                </a:cubicBezTo>
                <a:close/>
              </a:path>
            </a:pathLst>
          </a:custGeom>
          <a:solidFill>
            <a:srgbClr val="9E76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4" name="Freeform 391"/>
          <p:cNvSpPr>
            <a:spLocks/>
          </p:cNvSpPr>
          <p:nvPr/>
        </p:nvSpPr>
        <p:spPr bwMode="auto">
          <a:xfrm>
            <a:off x="9677400" y="3521075"/>
            <a:ext cx="39688" cy="15875"/>
          </a:xfrm>
          <a:custGeom>
            <a:avLst/>
            <a:gdLst>
              <a:gd name="T0" fmla="*/ 14 w 14"/>
              <a:gd name="T1" fmla="*/ 4 h 6"/>
              <a:gd name="T2" fmla="*/ 6 w 14"/>
              <a:gd name="T3" fmla="*/ 4 h 6"/>
              <a:gd name="T4" fmla="*/ 0 w 14"/>
              <a:gd name="T5" fmla="*/ 4 h 6"/>
              <a:gd name="T6" fmla="*/ 14 w 14"/>
              <a:gd name="T7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6">
                <a:moveTo>
                  <a:pt x="14" y="4"/>
                </a:moveTo>
                <a:cubicBezTo>
                  <a:pt x="10" y="4"/>
                  <a:pt x="8" y="4"/>
                  <a:pt x="6" y="4"/>
                </a:cubicBezTo>
                <a:cubicBezTo>
                  <a:pt x="4" y="3"/>
                  <a:pt x="2" y="6"/>
                  <a:pt x="0" y="4"/>
                </a:cubicBezTo>
                <a:cubicBezTo>
                  <a:pt x="4" y="1"/>
                  <a:pt x="8" y="0"/>
                  <a:pt x="14" y="4"/>
                </a:cubicBezTo>
                <a:close/>
              </a:path>
            </a:pathLst>
          </a:custGeom>
          <a:solidFill>
            <a:srgbClr val="C89C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5" name="Freeform 392"/>
          <p:cNvSpPr>
            <a:spLocks/>
          </p:cNvSpPr>
          <p:nvPr/>
        </p:nvSpPr>
        <p:spPr bwMode="auto">
          <a:xfrm>
            <a:off x="9758363" y="3514725"/>
            <a:ext cx="34925" cy="17463"/>
          </a:xfrm>
          <a:custGeom>
            <a:avLst/>
            <a:gdLst>
              <a:gd name="T0" fmla="*/ 13 w 13"/>
              <a:gd name="T1" fmla="*/ 2 h 6"/>
              <a:gd name="T2" fmla="*/ 0 w 13"/>
              <a:gd name="T3" fmla="*/ 4 h 6"/>
              <a:gd name="T4" fmla="*/ 13 w 13"/>
              <a:gd name="T5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6">
                <a:moveTo>
                  <a:pt x="13" y="2"/>
                </a:moveTo>
                <a:cubicBezTo>
                  <a:pt x="8" y="6"/>
                  <a:pt x="3" y="1"/>
                  <a:pt x="0" y="4"/>
                </a:cubicBezTo>
                <a:cubicBezTo>
                  <a:pt x="3" y="0"/>
                  <a:pt x="8" y="2"/>
                  <a:pt x="13" y="2"/>
                </a:cubicBezTo>
                <a:close/>
              </a:path>
            </a:pathLst>
          </a:custGeom>
          <a:solidFill>
            <a:srgbClr val="B88C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6" name="Freeform 393"/>
          <p:cNvSpPr>
            <a:spLocks/>
          </p:cNvSpPr>
          <p:nvPr/>
        </p:nvSpPr>
        <p:spPr bwMode="auto">
          <a:xfrm>
            <a:off x="8340725" y="3490913"/>
            <a:ext cx="198438" cy="192088"/>
          </a:xfrm>
          <a:custGeom>
            <a:avLst/>
            <a:gdLst>
              <a:gd name="T0" fmla="*/ 34 w 72"/>
              <a:gd name="T1" fmla="*/ 11 h 70"/>
              <a:gd name="T2" fmla="*/ 40 w 72"/>
              <a:gd name="T3" fmla="*/ 4 h 70"/>
              <a:gd name="T4" fmla="*/ 41 w 72"/>
              <a:gd name="T5" fmla="*/ 0 h 70"/>
              <a:gd name="T6" fmla="*/ 67 w 72"/>
              <a:gd name="T7" fmla="*/ 28 h 70"/>
              <a:gd name="T8" fmla="*/ 66 w 72"/>
              <a:gd name="T9" fmla="*/ 40 h 70"/>
              <a:gd name="T10" fmla="*/ 27 w 72"/>
              <a:gd name="T11" fmla="*/ 69 h 70"/>
              <a:gd name="T12" fmla="*/ 19 w 72"/>
              <a:gd name="T13" fmla="*/ 70 h 70"/>
              <a:gd name="T14" fmla="*/ 10 w 72"/>
              <a:gd name="T15" fmla="*/ 67 h 70"/>
              <a:gd name="T16" fmla="*/ 1 w 72"/>
              <a:gd name="T17" fmla="*/ 52 h 70"/>
              <a:gd name="T18" fmla="*/ 8 w 72"/>
              <a:gd name="T19" fmla="*/ 40 h 70"/>
              <a:gd name="T20" fmla="*/ 11 w 72"/>
              <a:gd name="T21" fmla="*/ 38 h 70"/>
              <a:gd name="T22" fmla="*/ 32 w 72"/>
              <a:gd name="T23" fmla="*/ 15 h 70"/>
              <a:gd name="T24" fmla="*/ 32 w 72"/>
              <a:gd name="T25" fmla="*/ 13 h 70"/>
              <a:gd name="T26" fmla="*/ 34 w 72"/>
              <a:gd name="T27" fmla="*/ 1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2" h="70">
                <a:moveTo>
                  <a:pt x="34" y="11"/>
                </a:moveTo>
                <a:cubicBezTo>
                  <a:pt x="38" y="11"/>
                  <a:pt x="40" y="8"/>
                  <a:pt x="40" y="4"/>
                </a:cubicBezTo>
                <a:cubicBezTo>
                  <a:pt x="40" y="3"/>
                  <a:pt x="40" y="1"/>
                  <a:pt x="41" y="0"/>
                </a:cubicBezTo>
                <a:cubicBezTo>
                  <a:pt x="50" y="10"/>
                  <a:pt x="58" y="19"/>
                  <a:pt x="67" y="28"/>
                </a:cubicBezTo>
                <a:cubicBezTo>
                  <a:pt x="72" y="34"/>
                  <a:pt x="72" y="35"/>
                  <a:pt x="66" y="40"/>
                </a:cubicBezTo>
                <a:cubicBezTo>
                  <a:pt x="54" y="51"/>
                  <a:pt x="41" y="60"/>
                  <a:pt x="27" y="69"/>
                </a:cubicBezTo>
                <a:cubicBezTo>
                  <a:pt x="25" y="70"/>
                  <a:pt x="22" y="70"/>
                  <a:pt x="19" y="70"/>
                </a:cubicBezTo>
                <a:cubicBezTo>
                  <a:pt x="16" y="64"/>
                  <a:pt x="16" y="64"/>
                  <a:pt x="10" y="67"/>
                </a:cubicBezTo>
                <a:cubicBezTo>
                  <a:pt x="2" y="66"/>
                  <a:pt x="2" y="58"/>
                  <a:pt x="1" y="52"/>
                </a:cubicBezTo>
                <a:cubicBezTo>
                  <a:pt x="0" y="47"/>
                  <a:pt x="2" y="43"/>
                  <a:pt x="8" y="40"/>
                </a:cubicBezTo>
                <a:cubicBezTo>
                  <a:pt x="9" y="40"/>
                  <a:pt x="10" y="39"/>
                  <a:pt x="11" y="38"/>
                </a:cubicBezTo>
                <a:cubicBezTo>
                  <a:pt x="20" y="32"/>
                  <a:pt x="27" y="24"/>
                  <a:pt x="32" y="15"/>
                </a:cubicBezTo>
                <a:cubicBezTo>
                  <a:pt x="33" y="15"/>
                  <a:pt x="32" y="14"/>
                  <a:pt x="32" y="13"/>
                </a:cubicBezTo>
                <a:cubicBezTo>
                  <a:pt x="32" y="12"/>
                  <a:pt x="33" y="11"/>
                  <a:pt x="34" y="11"/>
                </a:cubicBezTo>
                <a:close/>
              </a:path>
            </a:pathLst>
          </a:custGeom>
          <a:solidFill>
            <a:srgbClr val="B8E2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7" name="Freeform 394"/>
          <p:cNvSpPr>
            <a:spLocks/>
          </p:cNvSpPr>
          <p:nvPr/>
        </p:nvSpPr>
        <p:spPr bwMode="auto">
          <a:xfrm>
            <a:off x="8123238" y="3500438"/>
            <a:ext cx="187325" cy="187325"/>
          </a:xfrm>
          <a:custGeom>
            <a:avLst/>
            <a:gdLst>
              <a:gd name="T0" fmla="*/ 33 w 68"/>
              <a:gd name="T1" fmla="*/ 0 h 68"/>
              <a:gd name="T2" fmla="*/ 34 w 68"/>
              <a:gd name="T3" fmla="*/ 1 h 68"/>
              <a:gd name="T4" fmla="*/ 49 w 68"/>
              <a:gd name="T5" fmla="*/ 29 h 68"/>
              <a:gd name="T6" fmla="*/ 63 w 68"/>
              <a:gd name="T7" fmla="*/ 42 h 68"/>
              <a:gd name="T8" fmla="*/ 58 w 68"/>
              <a:gd name="T9" fmla="*/ 63 h 68"/>
              <a:gd name="T10" fmla="*/ 27 w 68"/>
              <a:gd name="T11" fmla="*/ 59 h 68"/>
              <a:gd name="T12" fmla="*/ 5 w 68"/>
              <a:gd name="T13" fmla="*/ 39 h 68"/>
              <a:gd name="T14" fmla="*/ 4 w 68"/>
              <a:gd name="T15" fmla="*/ 29 h 68"/>
              <a:gd name="T16" fmla="*/ 33 w 68"/>
              <a:gd name="T1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68">
                <a:moveTo>
                  <a:pt x="33" y="0"/>
                </a:moveTo>
                <a:cubicBezTo>
                  <a:pt x="33" y="0"/>
                  <a:pt x="34" y="1"/>
                  <a:pt x="34" y="1"/>
                </a:cubicBezTo>
                <a:cubicBezTo>
                  <a:pt x="35" y="13"/>
                  <a:pt x="41" y="21"/>
                  <a:pt x="49" y="29"/>
                </a:cubicBezTo>
                <a:cubicBezTo>
                  <a:pt x="54" y="33"/>
                  <a:pt x="58" y="38"/>
                  <a:pt x="63" y="42"/>
                </a:cubicBezTo>
                <a:cubicBezTo>
                  <a:pt x="68" y="46"/>
                  <a:pt x="65" y="60"/>
                  <a:pt x="58" y="63"/>
                </a:cubicBezTo>
                <a:cubicBezTo>
                  <a:pt x="47" y="68"/>
                  <a:pt x="37" y="68"/>
                  <a:pt x="27" y="59"/>
                </a:cubicBezTo>
                <a:cubicBezTo>
                  <a:pt x="20" y="52"/>
                  <a:pt x="12" y="46"/>
                  <a:pt x="5" y="39"/>
                </a:cubicBezTo>
                <a:cubicBezTo>
                  <a:pt x="1" y="35"/>
                  <a:pt x="0" y="33"/>
                  <a:pt x="4" y="29"/>
                </a:cubicBezTo>
                <a:cubicBezTo>
                  <a:pt x="14" y="20"/>
                  <a:pt x="23" y="10"/>
                  <a:pt x="33" y="0"/>
                </a:cubicBezTo>
                <a:close/>
              </a:path>
            </a:pathLst>
          </a:custGeom>
          <a:solidFill>
            <a:srgbClr val="B8E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8" name="Freeform 395"/>
          <p:cNvSpPr>
            <a:spLocks/>
          </p:cNvSpPr>
          <p:nvPr/>
        </p:nvSpPr>
        <p:spPr bwMode="auto">
          <a:xfrm>
            <a:off x="8370888" y="3525838"/>
            <a:ext cx="63500" cy="68263"/>
          </a:xfrm>
          <a:custGeom>
            <a:avLst/>
            <a:gdLst>
              <a:gd name="T0" fmla="*/ 22 w 23"/>
              <a:gd name="T1" fmla="*/ 0 h 25"/>
              <a:gd name="T2" fmla="*/ 23 w 23"/>
              <a:gd name="T3" fmla="*/ 2 h 25"/>
              <a:gd name="T4" fmla="*/ 13 w 23"/>
              <a:gd name="T5" fmla="*/ 16 h 25"/>
              <a:gd name="T6" fmla="*/ 10 w 23"/>
              <a:gd name="T7" fmla="*/ 19 h 25"/>
              <a:gd name="T8" fmla="*/ 0 w 23"/>
              <a:gd name="T9" fmla="*/ 25 h 25"/>
              <a:gd name="T10" fmla="*/ 9 w 23"/>
              <a:gd name="T11" fmla="*/ 12 h 25"/>
              <a:gd name="T12" fmla="*/ 17 w 23"/>
              <a:gd name="T13" fmla="*/ 4 h 25"/>
              <a:gd name="T14" fmla="*/ 22 w 23"/>
              <a:gd name="T1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" h="25">
                <a:moveTo>
                  <a:pt x="22" y="0"/>
                </a:moveTo>
                <a:cubicBezTo>
                  <a:pt x="22" y="1"/>
                  <a:pt x="23" y="2"/>
                  <a:pt x="23" y="2"/>
                </a:cubicBezTo>
                <a:cubicBezTo>
                  <a:pt x="19" y="6"/>
                  <a:pt x="19" y="14"/>
                  <a:pt x="13" y="16"/>
                </a:cubicBezTo>
                <a:cubicBezTo>
                  <a:pt x="12" y="17"/>
                  <a:pt x="10" y="17"/>
                  <a:pt x="10" y="19"/>
                </a:cubicBezTo>
                <a:cubicBezTo>
                  <a:pt x="9" y="25"/>
                  <a:pt x="5" y="25"/>
                  <a:pt x="0" y="25"/>
                </a:cubicBezTo>
                <a:cubicBezTo>
                  <a:pt x="3" y="21"/>
                  <a:pt x="6" y="16"/>
                  <a:pt x="9" y="12"/>
                </a:cubicBezTo>
                <a:cubicBezTo>
                  <a:pt x="13" y="10"/>
                  <a:pt x="14" y="6"/>
                  <a:pt x="17" y="4"/>
                </a:cubicBezTo>
                <a:cubicBezTo>
                  <a:pt x="19" y="2"/>
                  <a:pt x="19" y="0"/>
                  <a:pt x="22" y="0"/>
                </a:cubicBezTo>
                <a:close/>
              </a:path>
            </a:pathLst>
          </a:custGeom>
          <a:solidFill>
            <a:srgbClr val="EF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9" name="Freeform 396"/>
          <p:cNvSpPr>
            <a:spLocks/>
          </p:cNvSpPr>
          <p:nvPr/>
        </p:nvSpPr>
        <p:spPr bwMode="auto">
          <a:xfrm>
            <a:off x="8231188" y="3487738"/>
            <a:ext cx="23813" cy="71438"/>
          </a:xfrm>
          <a:custGeom>
            <a:avLst/>
            <a:gdLst>
              <a:gd name="T0" fmla="*/ 8 w 9"/>
              <a:gd name="T1" fmla="*/ 26 h 26"/>
              <a:gd name="T2" fmla="*/ 1 w 9"/>
              <a:gd name="T3" fmla="*/ 9 h 26"/>
              <a:gd name="T4" fmla="*/ 9 w 9"/>
              <a:gd name="T5" fmla="*/ 0 h 26"/>
              <a:gd name="T6" fmla="*/ 8 w 9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26">
                <a:moveTo>
                  <a:pt x="8" y="26"/>
                </a:moveTo>
                <a:cubicBezTo>
                  <a:pt x="4" y="21"/>
                  <a:pt x="2" y="15"/>
                  <a:pt x="1" y="9"/>
                </a:cubicBezTo>
                <a:cubicBezTo>
                  <a:pt x="0" y="3"/>
                  <a:pt x="5" y="2"/>
                  <a:pt x="9" y="0"/>
                </a:cubicBezTo>
                <a:cubicBezTo>
                  <a:pt x="7" y="9"/>
                  <a:pt x="8" y="17"/>
                  <a:pt x="8" y="26"/>
                </a:cubicBezTo>
                <a:close/>
              </a:path>
            </a:pathLst>
          </a:custGeom>
          <a:solidFill>
            <a:srgbClr val="9C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0" name="Freeform 397"/>
          <p:cNvSpPr>
            <a:spLocks/>
          </p:cNvSpPr>
          <p:nvPr/>
        </p:nvSpPr>
        <p:spPr bwMode="auto">
          <a:xfrm>
            <a:off x="8396288" y="3521075"/>
            <a:ext cx="38100" cy="38100"/>
          </a:xfrm>
          <a:custGeom>
            <a:avLst/>
            <a:gdLst>
              <a:gd name="T0" fmla="*/ 13 w 14"/>
              <a:gd name="T1" fmla="*/ 2 h 14"/>
              <a:gd name="T2" fmla="*/ 0 w 14"/>
              <a:gd name="T3" fmla="*/ 14 h 14"/>
              <a:gd name="T4" fmla="*/ 6 w 14"/>
              <a:gd name="T5" fmla="*/ 0 h 14"/>
              <a:gd name="T6" fmla="*/ 14 w 14"/>
              <a:gd name="T7" fmla="*/ 0 h 14"/>
              <a:gd name="T8" fmla="*/ 13 w 14"/>
              <a:gd name="T9" fmla="*/ 2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3" y="2"/>
                </a:moveTo>
                <a:cubicBezTo>
                  <a:pt x="9" y="6"/>
                  <a:pt x="6" y="12"/>
                  <a:pt x="0" y="14"/>
                </a:cubicBezTo>
                <a:cubicBezTo>
                  <a:pt x="3" y="10"/>
                  <a:pt x="6" y="5"/>
                  <a:pt x="6" y="0"/>
                </a:cubicBezTo>
                <a:cubicBezTo>
                  <a:pt x="8" y="0"/>
                  <a:pt x="11" y="0"/>
                  <a:pt x="14" y="0"/>
                </a:cubicBezTo>
                <a:cubicBezTo>
                  <a:pt x="13" y="0"/>
                  <a:pt x="13" y="1"/>
                  <a:pt x="13" y="2"/>
                </a:cubicBezTo>
                <a:close/>
              </a:path>
            </a:pathLst>
          </a:custGeom>
          <a:solidFill>
            <a:srgbClr val="A482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1" name="Freeform 398"/>
          <p:cNvSpPr>
            <a:spLocks/>
          </p:cNvSpPr>
          <p:nvPr/>
        </p:nvSpPr>
        <p:spPr bwMode="auto">
          <a:xfrm>
            <a:off x="8291513" y="3578225"/>
            <a:ext cx="44450" cy="14288"/>
          </a:xfrm>
          <a:custGeom>
            <a:avLst/>
            <a:gdLst>
              <a:gd name="T0" fmla="*/ 0 w 16"/>
              <a:gd name="T1" fmla="*/ 0 h 5"/>
              <a:gd name="T2" fmla="*/ 16 w 16"/>
              <a:gd name="T3" fmla="*/ 0 h 5"/>
              <a:gd name="T4" fmla="*/ 0 w 16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5">
                <a:moveTo>
                  <a:pt x="0" y="0"/>
                </a:moveTo>
                <a:cubicBezTo>
                  <a:pt x="6" y="0"/>
                  <a:pt x="11" y="0"/>
                  <a:pt x="16" y="0"/>
                </a:cubicBezTo>
                <a:cubicBezTo>
                  <a:pt x="10" y="4"/>
                  <a:pt x="5" y="5"/>
                  <a:pt x="0" y="0"/>
                </a:cubicBezTo>
                <a:close/>
              </a:path>
            </a:pathLst>
          </a:custGeom>
          <a:solidFill>
            <a:srgbClr val="F9F0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399"/>
          <p:cNvSpPr>
            <a:spLocks/>
          </p:cNvSpPr>
          <p:nvPr/>
        </p:nvSpPr>
        <p:spPr bwMode="auto">
          <a:xfrm>
            <a:off x="8367713" y="3657600"/>
            <a:ext cx="28575" cy="25400"/>
          </a:xfrm>
          <a:custGeom>
            <a:avLst/>
            <a:gdLst>
              <a:gd name="T0" fmla="*/ 0 w 10"/>
              <a:gd name="T1" fmla="*/ 6 h 9"/>
              <a:gd name="T2" fmla="*/ 6 w 10"/>
              <a:gd name="T3" fmla="*/ 1 h 9"/>
              <a:gd name="T4" fmla="*/ 9 w 10"/>
              <a:gd name="T5" fmla="*/ 9 h 9"/>
              <a:gd name="T6" fmla="*/ 0 w 10"/>
              <a:gd name="T7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9">
                <a:moveTo>
                  <a:pt x="0" y="6"/>
                </a:moveTo>
                <a:cubicBezTo>
                  <a:pt x="1" y="4"/>
                  <a:pt x="2" y="0"/>
                  <a:pt x="6" y="1"/>
                </a:cubicBezTo>
                <a:cubicBezTo>
                  <a:pt x="10" y="2"/>
                  <a:pt x="9" y="6"/>
                  <a:pt x="9" y="9"/>
                </a:cubicBezTo>
                <a:cubicBezTo>
                  <a:pt x="6" y="8"/>
                  <a:pt x="3" y="8"/>
                  <a:pt x="0" y="6"/>
                </a:cubicBezTo>
                <a:close/>
              </a:path>
            </a:pathLst>
          </a:custGeom>
          <a:solidFill>
            <a:srgbClr val="EF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400"/>
          <p:cNvSpPr>
            <a:spLocks/>
          </p:cNvSpPr>
          <p:nvPr/>
        </p:nvSpPr>
        <p:spPr bwMode="auto">
          <a:xfrm>
            <a:off x="8326438" y="3492500"/>
            <a:ext cx="39688" cy="14288"/>
          </a:xfrm>
          <a:custGeom>
            <a:avLst/>
            <a:gdLst>
              <a:gd name="T0" fmla="*/ 14 w 14"/>
              <a:gd name="T1" fmla="*/ 3 h 5"/>
              <a:gd name="T2" fmla="*/ 4 w 14"/>
              <a:gd name="T3" fmla="*/ 4 h 5"/>
              <a:gd name="T4" fmla="*/ 0 w 14"/>
              <a:gd name="T5" fmla="*/ 3 h 5"/>
              <a:gd name="T6" fmla="*/ 4 w 14"/>
              <a:gd name="T7" fmla="*/ 1 h 5"/>
              <a:gd name="T8" fmla="*/ 14 w 14"/>
              <a:gd name="T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5">
                <a:moveTo>
                  <a:pt x="14" y="3"/>
                </a:moveTo>
                <a:cubicBezTo>
                  <a:pt x="11" y="3"/>
                  <a:pt x="7" y="4"/>
                  <a:pt x="4" y="4"/>
                </a:cubicBezTo>
                <a:cubicBezTo>
                  <a:pt x="3" y="5"/>
                  <a:pt x="1" y="5"/>
                  <a:pt x="0" y="3"/>
                </a:cubicBezTo>
                <a:cubicBezTo>
                  <a:pt x="0" y="1"/>
                  <a:pt x="2" y="1"/>
                  <a:pt x="4" y="1"/>
                </a:cubicBezTo>
                <a:cubicBezTo>
                  <a:pt x="7" y="1"/>
                  <a:pt x="11" y="0"/>
                  <a:pt x="14" y="3"/>
                </a:cubicBezTo>
                <a:close/>
              </a:path>
            </a:pathLst>
          </a:custGeom>
          <a:solidFill>
            <a:srgbClr val="9A74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401"/>
          <p:cNvSpPr>
            <a:spLocks/>
          </p:cNvSpPr>
          <p:nvPr/>
        </p:nvSpPr>
        <p:spPr bwMode="auto">
          <a:xfrm>
            <a:off x="8258175" y="3492500"/>
            <a:ext cx="36513" cy="14288"/>
          </a:xfrm>
          <a:custGeom>
            <a:avLst/>
            <a:gdLst>
              <a:gd name="T0" fmla="*/ 0 w 13"/>
              <a:gd name="T1" fmla="*/ 3 h 5"/>
              <a:gd name="T2" fmla="*/ 11 w 13"/>
              <a:gd name="T3" fmla="*/ 1 h 5"/>
              <a:gd name="T4" fmla="*/ 13 w 13"/>
              <a:gd name="T5" fmla="*/ 3 h 5"/>
              <a:gd name="T6" fmla="*/ 10 w 13"/>
              <a:gd name="T7" fmla="*/ 4 h 5"/>
              <a:gd name="T8" fmla="*/ 0 w 13"/>
              <a:gd name="T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5">
                <a:moveTo>
                  <a:pt x="0" y="3"/>
                </a:moveTo>
                <a:cubicBezTo>
                  <a:pt x="4" y="0"/>
                  <a:pt x="7" y="0"/>
                  <a:pt x="11" y="1"/>
                </a:cubicBezTo>
                <a:cubicBezTo>
                  <a:pt x="12" y="1"/>
                  <a:pt x="13" y="2"/>
                  <a:pt x="13" y="3"/>
                </a:cubicBezTo>
                <a:cubicBezTo>
                  <a:pt x="13" y="5"/>
                  <a:pt x="11" y="5"/>
                  <a:pt x="10" y="4"/>
                </a:cubicBezTo>
                <a:cubicBezTo>
                  <a:pt x="7" y="4"/>
                  <a:pt x="5" y="3"/>
                  <a:pt x="0" y="3"/>
                </a:cubicBezTo>
                <a:close/>
              </a:path>
            </a:pathLst>
          </a:custGeom>
          <a:solidFill>
            <a:srgbClr val="A07A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5" name="Freeform 402"/>
          <p:cNvSpPr>
            <a:spLocks/>
          </p:cNvSpPr>
          <p:nvPr/>
        </p:nvSpPr>
        <p:spPr bwMode="auto">
          <a:xfrm>
            <a:off x="8335963" y="3511550"/>
            <a:ext cx="30163" cy="17463"/>
          </a:xfrm>
          <a:custGeom>
            <a:avLst/>
            <a:gdLst>
              <a:gd name="T0" fmla="*/ 11 w 11"/>
              <a:gd name="T1" fmla="*/ 4 h 6"/>
              <a:gd name="T2" fmla="*/ 0 w 11"/>
              <a:gd name="T3" fmla="*/ 4 h 6"/>
              <a:gd name="T4" fmla="*/ 11 w 11"/>
              <a:gd name="T5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6">
                <a:moveTo>
                  <a:pt x="11" y="4"/>
                </a:moveTo>
                <a:cubicBezTo>
                  <a:pt x="7" y="6"/>
                  <a:pt x="4" y="3"/>
                  <a:pt x="0" y="4"/>
                </a:cubicBezTo>
                <a:cubicBezTo>
                  <a:pt x="4" y="0"/>
                  <a:pt x="7" y="4"/>
                  <a:pt x="11" y="4"/>
                </a:cubicBezTo>
                <a:close/>
              </a:path>
            </a:pathLst>
          </a:custGeom>
          <a:solidFill>
            <a:srgbClr val="C094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6" name="Freeform 403"/>
          <p:cNvSpPr>
            <a:spLocks/>
          </p:cNvSpPr>
          <p:nvPr/>
        </p:nvSpPr>
        <p:spPr bwMode="auto">
          <a:xfrm>
            <a:off x="8258175" y="3517900"/>
            <a:ext cx="25400" cy="7938"/>
          </a:xfrm>
          <a:custGeom>
            <a:avLst/>
            <a:gdLst>
              <a:gd name="T0" fmla="*/ 9 w 9"/>
              <a:gd name="T1" fmla="*/ 1 h 3"/>
              <a:gd name="T2" fmla="*/ 0 w 9"/>
              <a:gd name="T3" fmla="*/ 3 h 3"/>
              <a:gd name="T4" fmla="*/ 9 w 9"/>
              <a:gd name="T5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3">
                <a:moveTo>
                  <a:pt x="9" y="1"/>
                </a:moveTo>
                <a:cubicBezTo>
                  <a:pt x="6" y="2"/>
                  <a:pt x="3" y="1"/>
                  <a:pt x="0" y="3"/>
                </a:cubicBezTo>
                <a:cubicBezTo>
                  <a:pt x="3" y="0"/>
                  <a:pt x="6" y="1"/>
                  <a:pt x="9" y="1"/>
                </a:cubicBezTo>
                <a:close/>
              </a:path>
            </a:pathLst>
          </a:custGeom>
          <a:solidFill>
            <a:srgbClr val="9C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7" name="Freeform 404"/>
          <p:cNvSpPr>
            <a:spLocks/>
          </p:cNvSpPr>
          <p:nvPr/>
        </p:nvSpPr>
        <p:spPr bwMode="auto">
          <a:xfrm>
            <a:off x="8977313" y="4210050"/>
            <a:ext cx="25400" cy="25400"/>
          </a:xfrm>
          <a:custGeom>
            <a:avLst/>
            <a:gdLst>
              <a:gd name="T0" fmla="*/ 1 w 9"/>
              <a:gd name="T1" fmla="*/ 4 h 9"/>
              <a:gd name="T2" fmla="*/ 4 w 9"/>
              <a:gd name="T3" fmla="*/ 0 h 9"/>
              <a:gd name="T4" fmla="*/ 8 w 9"/>
              <a:gd name="T5" fmla="*/ 4 h 9"/>
              <a:gd name="T6" fmla="*/ 5 w 9"/>
              <a:gd name="T7" fmla="*/ 9 h 9"/>
              <a:gd name="T8" fmla="*/ 1 w 9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1" y="4"/>
                </a:moveTo>
                <a:cubicBezTo>
                  <a:pt x="3" y="3"/>
                  <a:pt x="0" y="0"/>
                  <a:pt x="4" y="0"/>
                </a:cubicBezTo>
                <a:cubicBezTo>
                  <a:pt x="6" y="0"/>
                  <a:pt x="9" y="1"/>
                  <a:pt x="8" y="4"/>
                </a:cubicBezTo>
                <a:cubicBezTo>
                  <a:pt x="8" y="7"/>
                  <a:pt x="8" y="9"/>
                  <a:pt x="5" y="9"/>
                </a:cubicBezTo>
                <a:cubicBezTo>
                  <a:pt x="2" y="8"/>
                  <a:pt x="1" y="7"/>
                  <a:pt x="1" y="4"/>
                </a:cubicBezTo>
                <a:close/>
              </a:path>
            </a:pathLst>
          </a:custGeom>
          <a:solidFill>
            <a:srgbClr val="8D76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8" name="Freeform 405"/>
          <p:cNvSpPr>
            <a:spLocks/>
          </p:cNvSpPr>
          <p:nvPr/>
        </p:nvSpPr>
        <p:spPr bwMode="auto">
          <a:xfrm>
            <a:off x="9051925" y="4198938"/>
            <a:ext cx="22225" cy="33338"/>
          </a:xfrm>
          <a:custGeom>
            <a:avLst/>
            <a:gdLst>
              <a:gd name="T0" fmla="*/ 7 w 8"/>
              <a:gd name="T1" fmla="*/ 9 h 12"/>
              <a:gd name="T2" fmla="*/ 2 w 8"/>
              <a:gd name="T3" fmla="*/ 10 h 12"/>
              <a:gd name="T4" fmla="*/ 0 w 8"/>
              <a:gd name="T5" fmla="*/ 5 h 12"/>
              <a:gd name="T6" fmla="*/ 4 w 8"/>
              <a:gd name="T7" fmla="*/ 2 h 12"/>
              <a:gd name="T8" fmla="*/ 7 w 8"/>
              <a:gd name="T9" fmla="*/ 5 h 12"/>
              <a:gd name="T10" fmla="*/ 7 w 8"/>
              <a:gd name="T11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2">
                <a:moveTo>
                  <a:pt x="7" y="9"/>
                </a:moveTo>
                <a:cubicBezTo>
                  <a:pt x="6" y="10"/>
                  <a:pt x="4" y="12"/>
                  <a:pt x="2" y="10"/>
                </a:cubicBezTo>
                <a:cubicBezTo>
                  <a:pt x="0" y="9"/>
                  <a:pt x="0" y="7"/>
                  <a:pt x="0" y="5"/>
                </a:cubicBezTo>
                <a:cubicBezTo>
                  <a:pt x="0" y="3"/>
                  <a:pt x="2" y="2"/>
                  <a:pt x="4" y="2"/>
                </a:cubicBezTo>
                <a:cubicBezTo>
                  <a:pt x="8" y="0"/>
                  <a:pt x="4" y="5"/>
                  <a:pt x="7" y="5"/>
                </a:cubicBezTo>
                <a:cubicBezTo>
                  <a:pt x="8" y="6"/>
                  <a:pt x="8" y="8"/>
                  <a:pt x="7" y="9"/>
                </a:cubicBezTo>
                <a:close/>
              </a:path>
            </a:pathLst>
          </a:custGeom>
          <a:solidFill>
            <a:srgbClr val="7560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407"/>
          <p:cNvSpPr>
            <a:spLocks/>
          </p:cNvSpPr>
          <p:nvPr/>
        </p:nvSpPr>
        <p:spPr bwMode="auto">
          <a:xfrm>
            <a:off x="9010650" y="4273550"/>
            <a:ext cx="47625" cy="19050"/>
          </a:xfrm>
          <a:custGeom>
            <a:avLst/>
            <a:gdLst>
              <a:gd name="T0" fmla="*/ 17 w 17"/>
              <a:gd name="T1" fmla="*/ 0 h 7"/>
              <a:gd name="T2" fmla="*/ 0 w 17"/>
              <a:gd name="T3" fmla="*/ 2 h 7"/>
              <a:gd name="T4" fmla="*/ 17 w 17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7">
                <a:moveTo>
                  <a:pt x="17" y="0"/>
                </a:moveTo>
                <a:cubicBezTo>
                  <a:pt x="12" y="4"/>
                  <a:pt x="7" y="7"/>
                  <a:pt x="0" y="2"/>
                </a:cubicBezTo>
                <a:cubicBezTo>
                  <a:pt x="6" y="1"/>
                  <a:pt x="11" y="1"/>
                  <a:pt x="17" y="0"/>
                </a:cubicBezTo>
                <a:close/>
              </a:path>
            </a:pathLst>
          </a:custGeom>
          <a:solidFill>
            <a:srgbClr val="FBF5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408"/>
          <p:cNvSpPr>
            <a:spLocks/>
          </p:cNvSpPr>
          <p:nvPr/>
        </p:nvSpPr>
        <p:spPr bwMode="auto">
          <a:xfrm>
            <a:off x="9040813" y="4187825"/>
            <a:ext cx="38100" cy="17463"/>
          </a:xfrm>
          <a:custGeom>
            <a:avLst/>
            <a:gdLst>
              <a:gd name="T0" fmla="*/ 14 w 14"/>
              <a:gd name="T1" fmla="*/ 2 h 6"/>
              <a:gd name="T2" fmla="*/ 4 w 14"/>
              <a:gd name="T3" fmla="*/ 5 h 6"/>
              <a:gd name="T4" fmla="*/ 0 w 14"/>
              <a:gd name="T5" fmla="*/ 4 h 6"/>
              <a:gd name="T6" fmla="*/ 3 w 14"/>
              <a:gd name="T7" fmla="*/ 1 h 6"/>
              <a:gd name="T8" fmla="*/ 14 w 14"/>
              <a:gd name="T9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6">
                <a:moveTo>
                  <a:pt x="14" y="2"/>
                </a:moveTo>
                <a:cubicBezTo>
                  <a:pt x="10" y="3"/>
                  <a:pt x="7" y="4"/>
                  <a:pt x="4" y="5"/>
                </a:cubicBezTo>
                <a:cubicBezTo>
                  <a:pt x="2" y="5"/>
                  <a:pt x="1" y="6"/>
                  <a:pt x="0" y="4"/>
                </a:cubicBezTo>
                <a:cubicBezTo>
                  <a:pt x="0" y="2"/>
                  <a:pt x="1" y="2"/>
                  <a:pt x="3" y="1"/>
                </a:cubicBezTo>
                <a:cubicBezTo>
                  <a:pt x="6" y="0"/>
                  <a:pt x="10" y="0"/>
                  <a:pt x="14" y="2"/>
                </a:cubicBezTo>
                <a:close/>
              </a:path>
            </a:pathLst>
          </a:custGeom>
          <a:solidFill>
            <a:srgbClr val="A079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409"/>
          <p:cNvSpPr>
            <a:spLocks/>
          </p:cNvSpPr>
          <p:nvPr/>
        </p:nvSpPr>
        <p:spPr bwMode="auto">
          <a:xfrm>
            <a:off x="8977313" y="4194175"/>
            <a:ext cx="36513" cy="12700"/>
          </a:xfrm>
          <a:custGeom>
            <a:avLst/>
            <a:gdLst>
              <a:gd name="T0" fmla="*/ 0 w 13"/>
              <a:gd name="T1" fmla="*/ 3 h 5"/>
              <a:gd name="T2" fmla="*/ 1 w 13"/>
              <a:gd name="T3" fmla="*/ 2 h 5"/>
              <a:gd name="T4" fmla="*/ 11 w 13"/>
              <a:gd name="T5" fmla="*/ 2 h 5"/>
              <a:gd name="T6" fmla="*/ 7 w 13"/>
              <a:gd name="T7" fmla="*/ 4 h 5"/>
              <a:gd name="T8" fmla="*/ 3 w 13"/>
              <a:gd name="T9" fmla="*/ 3 h 5"/>
              <a:gd name="T10" fmla="*/ 0 w 13"/>
              <a:gd name="T11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5">
                <a:moveTo>
                  <a:pt x="0" y="3"/>
                </a:moveTo>
                <a:cubicBezTo>
                  <a:pt x="1" y="2"/>
                  <a:pt x="1" y="2"/>
                  <a:pt x="1" y="2"/>
                </a:cubicBezTo>
                <a:cubicBezTo>
                  <a:pt x="4" y="0"/>
                  <a:pt x="8" y="0"/>
                  <a:pt x="11" y="2"/>
                </a:cubicBezTo>
                <a:cubicBezTo>
                  <a:pt x="13" y="3"/>
                  <a:pt x="11" y="5"/>
                  <a:pt x="7" y="4"/>
                </a:cubicBezTo>
                <a:cubicBezTo>
                  <a:pt x="6" y="4"/>
                  <a:pt x="4" y="4"/>
                  <a:pt x="3" y="3"/>
                </a:cubicBezTo>
                <a:cubicBezTo>
                  <a:pt x="2" y="3"/>
                  <a:pt x="1" y="3"/>
                  <a:pt x="0" y="3"/>
                </a:cubicBezTo>
                <a:close/>
              </a:path>
            </a:pathLst>
          </a:custGeom>
          <a:solidFill>
            <a:srgbClr val="9C78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410"/>
          <p:cNvSpPr>
            <a:spLocks/>
          </p:cNvSpPr>
          <p:nvPr/>
        </p:nvSpPr>
        <p:spPr bwMode="auto">
          <a:xfrm>
            <a:off x="9070975" y="4206875"/>
            <a:ext cx="7938" cy="19050"/>
          </a:xfrm>
          <a:custGeom>
            <a:avLst/>
            <a:gdLst>
              <a:gd name="T0" fmla="*/ 0 w 3"/>
              <a:gd name="T1" fmla="*/ 6 h 7"/>
              <a:gd name="T2" fmla="*/ 0 w 3"/>
              <a:gd name="T3" fmla="*/ 2 h 7"/>
              <a:gd name="T4" fmla="*/ 3 w 3"/>
              <a:gd name="T5" fmla="*/ 3 h 7"/>
              <a:gd name="T6" fmla="*/ 0 w 3"/>
              <a:gd name="T7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7">
                <a:moveTo>
                  <a:pt x="0" y="6"/>
                </a:moveTo>
                <a:cubicBezTo>
                  <a:pt x="0" y="5"/>
                  <a:pt x="0" y="3"/>
                  <a:pt x="0" y="2"/>
                </a:cubicBezTo>
                <a:cubicBezTo>
                  <a:pt x="2" y="0"/>
                  <a:pt x="3" y="2"/>
                  <a:pt x="3" y="3"/>
                </a:cubicBezTo>
                <a:cubicBezTo>
                  <a:pt x="3" y="5"/>
                  <a:pt x="3" y="7"/>
                  <a:pt x="0" y="6"/>
                </a:cubicBezTo>
                <a:close/>
              </a:path>
            </a:pathLst>
          </a:custGeom>
          <a:solidFill>
            <a:srgbClr val="F6EE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411"/>
          <p:cNvSpPr>
            <a:spLocks/>
          </p:cNvSpPr>
          <p:nvPr/>
        </p:nvSpPr>
        <p:spPr bwMode="auto">
          <a:xfrm>
            <a:off x="8848725" y="4398963"/>
            <a:ext cx="25400" cy="33338"/>
          </a:xfrm>
          <a:custGeom>
            <a:avLst/>
            <a:gdLst>
              <a:gd name="T0" fmla="*/ 9 w 9"/>
              <a:gd name="T1" fmla="*/ 12 h 12"/>
              <a:gd name="T2" fmla="*/ 0 w 9"/>
              <a:gd name="T3" fmla="*/ 0 h 12"/>
              <a:gd name="T4" fmla="*/ 9 w 9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2">
                <a:moveTo>
                  <a:pt x="9" y="12"/>
                </a:moveTo>
                <a:cubicBezTo>
                  <a:pt x="5" y="9"/>
                  <a:pt x="3" y="4"/>
                  <a:pt x="0" y="0"/>
                </a:cubicBezTo>
                <a:cubicBezTo>
                  <a:pt x="5" y="3"/>
                  <a:pt x="7" y="7"/>
                  <a:pt x="9" y="12"/>
                </a:cubicBezTo>
                <a:close/>
              </a:path>
            </a:pathLst>
          </a:custGeom>
          <a:solidFill>
            <a:srgbClr val="7D8C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412"/>
          <p:cNvSpPr>
            <a:spLocks/>
          </p:cNvSpPr>
          <p:nvPr/>
        </p:nvSpPr>
        <p:spPr bwMode="auto">
          <a:xfrm>
            <a:off x="8874125" y="4432300"/>
            <a:ext cx="19050" cy="25400"/>
          </a:xfrm>
          <a:custGeom>
            <a:avLst/>
            <a:gdLst>
              <a:gd name="T0" fmla="*/ 7 w 7"/>
              <a:gd name="T1" fmla="*/ 9 h 9"/>
              <a:gd name="T2" fmla="*/ 0 w 7"/>
              <a:gd name="T3" fmla="*/ 0 h 9"/>
              <a:gd name="T4" fmla="*/ 7 w 7"/>
              <a:gd name="T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9">
                <a:moveTo>
                  <a:pt x="7" y="9"/>
                </a:moveTo>
                <a:cubicBezTo>
                  <a:pt x="3" y="7"/>
                  <a:pt x="1" y="4"/>
                  <a:pt x="0" y="0"/>
                </a:cubicBezTo>
                <a:cubicBezTo>
                  <a:pt x="4" y="2"/>
                  <a:pt x="5" y="6"/>
                  <a:pt x="7" y="9"/>
                </a:cubicBezTo>
                <a:close/>
              </a:path>
            </a:pathLst>
          </a:custGeom>
          <a:solidFill>
            <a:srgbClr val="7A8E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964815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858837" y="280988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</a:t>
            </a:r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342" name="Freeform 5"/>
          <p:cNvSpPr>
            <a:spLocks/>
          </p:cNvSpPr>
          <p:nvPr/>
        </p:nvSpPr>
        <p:spPr bwMode="auto">
          <a:xfrm>
            <a:off x="2216151" y="871538"/>
            <a:ext cx="327025" cy="585788"/>
          </a:xfrm>
          <a:custGeom>
            <a:avLst/>
            <a:gdLst>
              <a:gd name="T0" fmla="*/ 75 w 124"/>
              <a:gd name="T1" fmla="*/ 218 h 222"/>
              <a:gd name="T2" fmla="*/ 6 w 124"/>
              <a:gd name="T3" fmla="*/ 169 h 222"/>
              <a:gd name="T4" fmla="*/ 15 w 124"/>
              <a:gd name="T5" fmla="*/ 134 h 222"/>
              <a:gd name="T6" fmla="*/ 17 w 124"/>
              <a:gd name="T7" fmla="*/ 92 h 222"/>
              <a:gd name="T8" fmla="*/ 4 w 124"/>
              <a:gd name="T9" fmla="*/ 61 h 222"/>
              <a:gd name="T10" fmla="*/ 35 w 124"/>
              <a:gd name="T11" fmla="*/ 2 h 222"/>
              <a:gd name="T12" fmla="*/ 38 w 124"/>
              <a:gd name="T13" fmla="*/ 1 h 222"/>
              <a:gd name="T14" fmla="*/ 46 w 124"/>
              <a:gd name="T15" fmla="*/ 4 h 222"/>
              <a:gd name="T16" fmla="*/ 58 w 124"/>
              <a:gd name="T17" fmla="*/ 7 h 222"/>
              <a:gd name="T18" fmla="*/ 90 w 124"/>
              <a:gd name="T19" fmla="*/ 2 h 222"/>
              <a:gd name="T20" fmla="*/ 96 w 124"/>
              <a:gd name="T21" fmla="*/ 0 h 222"/>
              <a:gd name="T22" fmla="*/ 108 w 124"/>
              <a:gd name="T23" fmla="*/ 6 h 222"/>
              <a:gd name="T24" fmla="*/ 118 w 124"/>
              <a:gd name="T25" fmla="*/ 23 h 222"/>
              <a:gd name="T26" fmla="*/ 119 w 124"/>
              <a:gd name="T27" fmla="*/ 64 h 222"/>
              <a:gd name="T28" fmla="*/ 107 w 124"/>
              <a:gd name="T29" fmla="*/ 91 h 222"/>
              <a:gd name="T30" fmla="*/ 106 w 124"/>
              <a:gd name="T31" fmla="*/ 128 h 222"/>
              <a:gd name="T32" fmla="*/ 118 w 124"/>
              <a:gd name="T33" fmla="*/ 159 h 222"/>
              <a:gd name="T34" fmla="*/ 111 w 124"/>
              <a:gd name="T35" fmla="*/ 193 h 222"/>
              <a:gd name="T36" fmla="*/ 75 w 124"/>
              <a:gd name="T37" fmla="*/ 217 h 222"/>
              <a:gd name="T38" fmla="*/ 75 w 124"/>
              <a:gd name="T39" fmla="*/ 218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4" h="222">
                <a:moveTo>
                  <a:pt x="75" y="218"/>
                </a:moveTo>
                <a:cubicBezTo>
                  <a:pt x="43" y="222"/>
                  <a:pt x="10" y="204"/>
                  <a:pt x="6" y="169"/>
                </a:cubicBezTo>
                <a:cubicBezTo>
                  <a:pt x="5" y="156"/>
                  <a:pt x="7" y="144"/>
                  <a:pt x="15" y="134"/>
                </a:cubicBezTo>
                <a:cubicBezTo>
                  <a:pt x="24" y="120"/>
                  <a:pt x="24" y="106"/>
                  <a:pt x="17" y="92"/>
                </a:cubicBezTo>
                <a:cubicBezTo>
                  <a:pt x="12" y="82"/>
                  <a:pt x="6" y="72"/>
                  <a:pt x="4" y="61"/>
                </a:cubicBezTo>
                <a:cubicBezTo>
                  <a:pt x="0" y="35"/>
                  <a:pt x="11" y="13"/>
                  <a:pt x="35" y="2"/>
                </a:cubicBezTo>
                <a:cubicBezTo>
                  <a:pt x="36" y="1"/>
                  <a:pt x="37" y="1"/>
                  <a:pt x="38" y="1"/>
                </a:cubicBezTo>
                <a:cubicBezTo>
                  <a:pt x="41" y="0"/>
                  <a:pt x="43" y="3"/>
                  <a:pt x="46" y="4"/>
                </a:cubicBezTo>
                <a:cubicBezTo>
                  <a:pt x="50" y="5"/>
                  <a:pt x="54" y="7"/>
                  <a:pt x="58" y="7"/>
                </a:cubicBezTo>
                <a:cubicBezTo>
                  <a:pt x="69" y="10"/>
                  <a:pt x="80" y="9"/>
                  <a:pt x="90" y="2"/>
                </a:cubicBezTo>
                <a:cubicBezTo>
                  <a:pt x="92" y="1"/>
                  <a:pt x="94" y="0"/>
                  <a:pt x="96" y="0"/>
                </a:cubicBezTo>
                <a:cubicBezTo>
                  <a:pt x="100" y="1"/>
                  <a:pt x="104" y="3"/>
                  <a:pt x="108" y="6"/>
                </a:cubicBezTo>
                <a:cubicBezTo>
                  <a:pt x="111" y="11"/>
                  <a:pt x="115" y="17"/>
                  <a:pt x="118" y="23"/>
                </a:cubicBezTo>
                <a:cubicBezTo>
                  <a:pt x="124" y="37"/>
                  <a:pt x="124" y="50"/>
                  <a:pt x="119" y="64"/>
                </a:cubicBezTo>
                <a:cubicBezTo>
                  <a:pt x="115" y="73"/>
                  <a:pt x="111" y="82"/>
                  <a:pt x="107" y="91"/>
                </a:cubicBezTo>
                <a:cubicBezTo>
                  <a:pt x="102" y="103"/>
                  <a:pt x="102" y="115"/>
                  <a:pt x="106" y="128"/>
                </a:cubicBezTo>
                <a:cubicBezTo>
                  <a:pt x="110" y="138"/>
                  <a:pt x="115" y="148"/>
                  <a:pt x="118" y="159"/>
                </a:cubicBezTo>
                <a:cubicBezTo>
                  <a:pt x="121" y="171"/>
                  <a:pt x="120" y="183"/>
                  <a:pt x="111" y="193"/>
                </a:cubicBezTo>
                <a:cubicBezTo>
                  <a:pt x="102" y="205"/>
                  <a:pt x="91" y="215"/>
                  <a:pt x="75" y="217"/>
                </a:cubicBezTo>
                <a:cubicBezTo>
                  <a:pt x="73" y="217"/>
                  <a:pt x="76" y="218"/>
                  <a:pt x="75" y="218"/>
                </a:cubicBezTo>
                <a:close/>
              </a:path>
            </a:pathLst>
          </a:custGeom>
          <a:solidFill>
            <a:srgbClr val="B551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3" name="Freeform 6"/>
          <p:cNvSpPr>
            <a:spLocks/>
          </p:cNvSpPr>
          <p:nvPr/>
        </p:nvSpPr>
        <p:spPr bwMode="auto">
          <a:xfrm>
            <a:off x="2795588" y="782638"/>
            <a:ext cx="287338" cy="311150"/>
          </a:xfrm>
          <a:custGeom>
            <a:avLst/>
            <a:gdLst>
              <a:gd name="T0" fmla="*/ 1 w 109"/>
              <a:gd name="T1" fmla="*/ 0 h 118"/>
              <a:gd name="T2" fmla="*/ 87 w 109"/>
              <a:gd name="T3" fmla="*/ 0 h 118"/>
              <a:gd name="T4" fmla="*/ 97 w 109"/>
              <a:gd name="T5" fmla="*/ 0 h 118"/>
              <a:gd name="T6" fmla="*/ 106 w 109"/>
              <a:gd name="T7" fmla="*/ 18 h 118"/>
              <a:gd name="T8" fmla="*/ 104 w 109"/>
              <a:gd name="T9" fmla="*/ 70 h 118"/>
              <a:gd name="T10" fmla="*/ 105 w 109"/>
              <a:gd name="T11" fmla="*/ 112 h 118"/>
              <a:gd name="T12" fmla="*/ 86 w 109"/>
              <a:gd name="T13" fmla="*/ 115 h 118"/>
              <a:gd name="T14" fmla="*/ 38 w 109"/>
              <a:gd name="T15" fmla="*/ 113 h 118"/>
              <a:gd name="T16" fmla="*/ 20 w 109"/>
              <a:gd name="T17" fmla="*/ 112 h 118"/>
              <a:gd name="T18" fmla="*/ 10 w 109"/>
              <a:gd name="T19" fmla="*/ 111 h 118"/>
              <a:gd name="T20" fmla="*/ 3 w 109"/>
              <a:gd name="T21" fmla="*/ 103 h 118"/>
              <a:gd name="T22" fmla="*/ 4 w 109"/>
              <a:gd name="T23" fmla="*/ 98 h 118"/>
              <a:gd name="T24" fmla="*/ 11 w 109"/>
              <a:gd name="T25" fmla="*/ 96 h 118"/>
              <a:gd name="T26" fmla="*/ 54 w 109"/>
              <a:gd name="T27" fmla="*/ 100 h 118"/>
              <a:gd name="T28" fmla="*/ 97 w 109"/>
              <a:gd name="T29" fmla="*/ 98 h 118"/>
              <a:gd name="T30" fmla="*/ 100 w 109"/>
              <a:gd name="T31" fmla="*/ 96 h 118"/>
              <a:gd name="T32" fmla="*/ 96 w 109"/>
              <a:gd name="T33" fmla="*/ 94 h 118"/>
              <a:gd name="T34" fmla="*/ 75 w 109"/>
              <a:gd name="T35" fmla="*/ 97 h 118"/>
              <a:gd name="T36" fmla="*/ 28 w 109"/>
              <a:gd name="T37" fmla="*/ 93 h 118"/>
              <a:gd name="T38" fmla="*/ 11 w 109"/>
              <a:gd name="T39" fmla="*/ 92 h 118"/>
              <a:gd name="T40" fmla="*/ 4 w 109"/>
              <a:gd name="T41" fmla="*/ 91 h 118"/>
              <a:gd name="T42" fmla="*/ 4 w 109"/>
              <a:gd name="T43" fmla="*/ 79 h 118"/>
              <a:gd name="T44" fmla="*/ 8 w 109"/>
              <a:gd name="T45" fmla="*/ 42 h 118"/>
              <a:gd name="T46" fmla="*/ 6 w 109"/>
              <a:gd name="T47" fmla="*/ 12 h 118"/>
              <a:gd name="T48" fmla="*/ 2 w 109"/>
              <a:gd name="T49" fmla="*/ 4 h 118"/>
              <a:gd name="T50" fmla="*/ 1 w 109"/>
              <a:gd name="T51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9" h="118">
                <a:moveTo>
                  <a:pt x="1" y="0"/>
                </a:moveTo>
                <a:cubicBezTo>
                  <a:pt x="29" y="0"/>
                  <a:pt x="58" y="0"/>
                  <a:pt x="87" y="0"/>
                </a:cubicBezTo>
                <a:cubicBezTo>
                  <a:pt x="90" y="0"/>
                  <a:pt x="93" y="0"/>
                  <a:pt x="97" y="0"/>
                </a:cubicBezTo>
                <a:cubicBezTo>
                  <a:pt x="104" y="4"/>
                  <a:pt x="106" y="11"/>
                  <a:pt x="106" y="18"/>
                </a:cubicBezTo>
                <a:cubicBezTo>
                  <a:pt x="109" y="36"/>
                  <a:pt x="105" y="53"/>
                  <a:pt x="104" y="70"/>
                </a:cubicBezTo>
                <a:cubicBezTo>
                  <a:pt x="103" y="84"/>
                  <a:pt x="102" y="98"/>
                  <a:pt x="105" y="112"/>
                </a:cubicBezTo>
                <a:cubicBezTo>
                  <a:pt x="99" y="115"/>
                  <a:pt x="93" y="114"/>
                  <a:pt x="86" y="115"/>
                </a:cubicBezTo>
                <a:cubicBezTo>
                  <a:pt x="70" y="118"/>
                  <a:pt x="54" y="116"/>
                  <a:pt x="38" y="113"/>
                </a:cubicBezTo>
                <a:cubicBezTo>
                  <a:pt x="32" y="112"/>
                  <a:pt x="26" y="112"/>
                  <a:pt x="20" y="112"/>
                </a:cubicBezTo>
                <a:cubicBezTo>
                  <a:pt x="17" y="111"/>
                  <a:pt x="13" y="111"/>
                  <a:pt x="10" y="111"/>
                </a:cubicBezTo>
                <a:cubicBezTo>
                  <a:pt x="4" y="111"/>
                  <a:pt x="2" y="109"/>
                  <a:pt x="3" y="103"/>
                </a:cubicBezTo>
                <a:cubicBezTo>
                  <a:pt x="3" y="101"/>
                  <a:pt x="3" y="99"/>
                  <a:pt x="4" y="98"/>
                </a:cubicBezTo>
                <a:cubicBezTo>
                  <a:pt x="6" y="96"/>
                  <a:pt x="8" y="97"/>
                  <a:pt x="11" y="96"/>
                </a:cubicBezTo>
                <a:cubicBezTo>
                  <a:pt x="26" y="96"/>
                  <a:pt x="40" y="99"/>
                  <a:pt x="54" y="100"/>
                </a:cubicBezTo>
                <a:cubicBezTo>
                  <a:pt x="69" y="102"/>
                  <a:pt x="83" y="100"/>
                  <a:pt x="97" y="98"/>
                </a:cubicBezTo>
                <a:cubicBezTo>
                  <a:pt x="98" y="98"/>
                  <a:pt x="100" y="98"/>
                  <a:pt x="100" y="96"/>
                </a:cubicBezTo>
                <a:cubicBezTo>
                  <a:pt x="99" y="94"/>
                  <a:pt x="97" y="94"/>
                  <a:pt x="96" y="94"/>
                </a:cubicBezTo>
                <a:cubicBezTo>
                  <a:pt x="89" y="95"/>
                  <a:pt x="82" y="96"/>
                  <a:pt x="75" y="97"/>
                </a:cubicBezTo>
                <a:cubicBezTo>
                  <a:pt x="60" y="97"/>
                  <a:pt x="44" y="95"/>
                  <a:pt x="28" y="93"/>
                </a:cubicBezTo>
                <a:cubicBezTo>
                  <a:pt x="23" y="92"/>
                  <a:pt x="17" y="92"/>
                  <a:pt x="11" y="92"/>
                </a:cubicBezTo>
                <a:cubicBezTo>
                  <a:pt x="9" y="92"/>
                  <a:pt x="6" y="93"/>
                  <a:pt x="4" y="91"/>
                </a:cubicBezTo>
                <a:cubicBezTo>
                  <a:pt x="2" y="87"/>
                  <a:pt x="4" y="83"/>
                  <a:pt x="4" y="79"/>
                </a:cubicBezTo>
                <a:cubicBezTo>
                  <a:pt x="5" y="67"/>
                  <a:pt x="7" y="54"/>
                  <a:pt x="8" y="42"/>
                </a:cubicBezTo>
                <a:cubicBezTo>
                  <a:pt x="9" y="32"/>
                  <a:pt x="8" y="22"/>
                  <a:pt x="6" y="12"/>
                </a:cubicBezTo>
                <a:cubicBezTo>
                  <a:pt x="6" y="9"/>
                  <a:pt x="5" y="6"/>
                  <a:pt x="2" y="4"/>
                </a:cubicBezTo>
                <a:cubicBezTo>
                  <a:pt x="1" y="3"/>
                  <a:pt x="0" y="2"/>
                  <a:pt x="1" y="0"/>
                </a:cubicBezTo>
                <a:close/>
              </a:path>
            </a:pathLst>
          </a:custGeom>
          <a:solidFill>
            <a:srgbClr val="BFE3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4" name="Freeform 7"/>
          <p:cNvSpPr>
            <a:spLocks/>
          </p:cNvSpPr>
          <p:nvPr/>
        </p:nvSpPr>
        <p:spPr bwMode="auto">
          <a:xfrm>
            <a:off x="2171701" y="1671638"/>
            <a:ext cx="358775" cy="376238"/>
          </a:xfrm>
          <a:custGeom>
            <a:avLst/>
            <a:gdLst>
              <a:gd name="T0" fmla="*/ 82 w 136"/>
              <a:gd name="T1" fmla="*/ 143 h 143"/>
              <a:gd name="T2" fmla="*/ 7 w 136"/>
              <a:gd name="T3" fmla="*/ 88 h 143"/>
              <a:gd name="T4" fmla="*/ 11 w 136"/>
              <a:gd name="T5" fmla="*/ 68 h 143"/>
              <a:gd name="T6" fmla="*/ 65 w 136"/>
              <a:gd name="T7" fmla="*/ 16 h 143"/>
              <a:gd name="T8" fmla="*/ 79 w 136"/>
              <a:gd name="T9" fmla="*/ 2 h 143"/>
              <a:gd name="T10" fmla="*/ 82 w 136"/>
              <a:gd name="T11" fmla="*/ 4 h 143"/>
              <a:gd name="T12" fmla="*/ 135 w 136"/>
              <a:gd name="T13" fmla="*/ 51 h 143"/>
              <a:gd name="T14" fmla="*/ 136 w 136"/>
              <a:gd name="T15" fmla="*/ 52 h 143"/>
              <a:gd name="T16" fmla="*/ 115 w 136"/>
              <a:gd name="T17" fmla="*/ 79 h 143"/>
              <a:gd name="T18" fmla="*/ 108 w 136"/>
              <a:gd name="T19" fmla="*/ 83 h 143"/>
              <a:gd name="T20" fmla="*/ 110 w 136"/>
              <a:gd name="T21" fmla="*/ 71 h 143"/>
              <a:gd name="T22" fmla="*/ 86 w 136"/>
              <a:gd name="T23" fmla="*/ 41 h 143"/>
              <a:gd name="T24" fmla="*/ 62 w 136"/>
              <a:gd name="T25" fmla="*/ 52 h 143"/>
              <a:gd name="T26" fmla="*/ 54 w 136"/>
              <a:gd name="T27" fmla="*/ 84 h 143"/>
              <a:gd name="T28" fmla="*/ 92 w 136"/>
              <a:gd name="T29" fmla="*/ 98 h 143"/>
              <a:gd name="T30" fmla="*/ 100 w 136"/>
              <a:gd name="T31" fmla="*/ 94 h 143"/>
              <a:gd name="T32" fmla="*/ 101 w 136"/>
              <a:gd name="T33" fmla="*/ 99 h 143"/>
              <a:gd name="T34" fmla="*/ 92 w 136"/>
              <a:gd name="T35" fmla="*/ 126 h 143"/>
              <a:gd name="T36" fmla="*/ 82 w 136"/>
              <a:gd name="T37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36" h="143">
                <a:moveTo>
                  <a:pt x="82" y="143"/>
                </a:moveTo>
                <a:cubicBezTo>
                  <a:pt x="51" y="133"/>
                  <a:pt x="24" y="117"/>
                  <a:pt x="7" y="88"/>
                </a:cubicBezTo>
                <a:cubicBezTo>
                  <a:pt x="0" y="76"/>
                  <a:pt x="0" y="76"/>
                  <a:pt x="11" y="68"/>
                </a:cubicBezTo>
                <a:cubicBezTo>
                  <a:pt x="31" y="53"/>
                  <a:pt x="49" y="35"/>
                  <a:pt x="65" y="16"/>
                </a:cubicBezTo>
                <a:cubicBezTo>
                  <a:pt x="69" y="11"/>
                  <a:pt x="73" y="6"/>
                  <a:pt x="79" y="2"/>
                </a:cubicBezTo>
                <a:cubicBezTo>
                  <a:pt x="81" y="0"/>
                  <a:pt x="82" y="2"/>
                  <a:pt x="82" y="4"/>
                </a:cubicBezTo>
                <a:cubicBezTo>
                  <a:pt x="91" y="30"/>
                  <a:pt x="110" y="43"/>
                  <a:pt x="135" y="51"/>
                </a:cubicBezTo>
                <a:cubicBezTo>
                  <a:pt x="136" y="51"/>
                  <a:pt x="136" y="52"/>
                  <a:pt x="136" y="52"/>
                </a:cubicBezTo>
                <a:cubicBezTo>
                  <a:pt x="129" y="61"/>
                  <a:pt x="123" y="70"/>
                  <a:pt x="115" y="79"/>
                </a:cubicBezTo>
                <a:cubicBezTo>
                  <a:pt x="114" y="81"/>
                  <a:pt x="112" y="86"/>
                  <a:pt x="108" y="83"/>
                </a:cubicBezTo>
                <a:cubicBezTo>
                  <a:pt x="108" y="79"/>
                  <a:pt x="110" y="75"/>
                  <a:pt x="110" y="71"/>
                </a:cubicBezTo>
                <a:cubicBezTo>
                  <a:pt x="112" y="56"/>
                  <a:pt x="102" y="42"/>
                  <a:pt x="86" y="41"/>
                </a:cubicBezTo>
                <a:cubicBezTo>
                  <a:pt x="77" y="41"/>
                  <a:pt x="69" y="45"/>
                  <a:pt x="62" y="52"/>
                </a:cubicBezTo>
                <a:cubicBezTo>
                  <a:pt x="54" y="61"/>
                  <a:pt x="50" y="72"/>
                  <a:pt x="54" y="84"/>
                </a:cubicBezTo>
                <a:cubicBezTo>
                  <a:pt x="59" y="101"/>
                  <a:pt x="77" y="107"/>
                  <a:pt x="92" y="98"/>
                </a:cubicBezTo>
                <a:cubicBezTo>
                  <a:pt x="95" y="97"/>
                  <a:pt x="97" y="94"/>
                  <a:pt x="100" y="94"/>
                </a:cubicBezTo>
                <a:cubicBezTo>
                  <a:pt x="103" y="95"/>
                  <a:pt x="102" y="97"/>
                  <a:pt x="101" y="99"/>
                </a:cubicBezTo>
                <a:cubicBezTo>
                  <a:pt x="95" y="107"/>
                  <a:pt x="94" y="117"/>
                  <a:pt x="92" y="126"/>
                </a:cubicBezTo>
                <a:cubicBezTo>
                  <a:pt x="91" y="133"/>
                  <a:pt x="87" y="139"/>
                  <a:pt x="82" y="143"/>
                </a:cubicBezTo>
                <a:close/>
              </a:path>
            </a:pathLst>
          </a:custGeom>
          <a:solidFill>
            <a:srgbClr val="A3C9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5" name="Freeform 8"/>
          <p:cNvSpPr>
            <a:spLocks/>
          </p:cNvSpPr>
          <p:nvPr/>
        </p:nvSpPr>
        <p:spPr bwMode="auto">
          <a:xfrm>
            <a:off x="1625601" y="1330325"/>
            <a:ext cx="439738" cy="477838"/>
          </a:xfrm>
          <a:custGeom>
            <a:avLst/>
            <a:gdLst>
              <a:gd name="T0" fmla="*/ 1 w 167"/>
              <a:gd name="T1" fmla="*/ 161 h 181"/>
              <a:gd name="T2" fmla="*/ 36 w 167"/>
              <a:gd name="T3" fmla="*/ 125 h 181"/>
              <a:gd name="T4" fmla="*/ 55 w 167"/>
              <a:gd name="T5" fmla="*/ 111 h 181"/>
              <a:gd name="T6" fmla="*/ 56 w 167"/>
              <a:gd name="T7" fmla="*/ 107 h 181"/>
              <a:gd name="T8" fmla="*/ 56 w 167"/>
              <a:gd name="T9" fmla="*/ 41 h 181"/>
              <a:gd name="T10" fmla="*/ 58 w 167"/>
              <a:gd name="T11" fmla="*/ 38 h 181"/>
              <a:gd name="T12" fmla="*/ 58 w 167"/>
              <a:gd name="T13" fmla="*/ 32 h 181"/>
              <a:gd name="T14" fmla="*/ 59 w 167"/>
              <a:gd name="T15" fmla="*/ 24 h 181"/>
              <a:gd name="T16" fmla="*/ 66 w 167"/>
              <a:gd name="T17" fmla="*/ 22 h 181"/>
              <a:gd name="T18" fmla="*/ 73 w 167"/>
              <a:gd name="T19" fmla="*/ 20 h 181"/>
              <a:gd name="T20" fmla="*/ 125 w 167"/>
              <a:gd name="T21" fmla="*/ 1 h 181"/>
              <a:gd name="T22" fmla="*/ 135 w 167"/>
              <a:gd name="T23" fmla="*/ 4 h 181"/>
              <a:gd name="T24" fmla="*/ 148 w 167"/>
              <a:gd name="T25" fmla="*/ 6 h 181"/>
              <a:gd name="T26" fmla="*/ 155 w 167"/>
              <a:gd name="T27" fmla="*/ 14 h 181"/>
              <a:gd name="T28" fmla="*/ 155 w 167"/>
              <a:gd name="T29" fmla="*/ 19 h 181"/>
              <a:gd name="T30" fmla="*/ 158 w 167"/>
              <a:gd name="T31" fmla="*/ 75 h 181"/>
              <a:gd name="T32" fmla="*/ 153 w 167"/>
              <a:gd name="T33" fmla="*/ 85 h 181"/>
              <a:gd name="T34" fmla="*/ 150 w 167"/>
              <a:gd name="T35" fmla="*/ 96 h 181"/>
              <a:gd name="T36" fmla="*/ 142 w 167"/>
              <a:gd name="T37" fmla="*/ 104 h 181"/>
              <a:gd name="T38" fmla="*/ 135 w 167"/>
              <a:gd name="T39" fmla="*/ 105 h 181"/>
              <a:gd name="T40" fmla="*/ 87 w 167"/>
              <a:gd name="T41" fmla="*/ 122 h 181"/>
              <a:gd name="T42" fmla="*/ 70 w 167"/>
              <a:gd name="T43" fmla="*/ 118 h 181"/>
              <a:gd name="T44" fmla="*/ 65 w 167"/>
              <a:gd name="T45" fmla="*/ 119 h 181"/>
              <a:gd name="T46" fmla="*/ 61 w 167"/>
              <a:gd name="T47" fmla="*/ 126 h 181"/>
              <a:gd name="T48" fmla="*/ 38 w 167"/>
              <a:gd name="T49" fmla="*/ 160 h 181"/>
              <a:gd name="T50" fmla="*/ 22 w 167"/>
              <a:gd name="T51" fmla="*/ 176 h 181"/>
              <a:gd name="T52" fmla="*/ 13 w 167"/>
              <a:gd name="T53" fmla="*/ 179 h 181"/>
              <a:gd name="T54" fmla="*/ 0 w 167"/>
              <a:gd name="T55" fmla="*/ 169 h 181"/>
              <a:gd name="T56" fmla="*/ 1 w 167"/>
              <a:gd name="T57" fmla="*/ 16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7" h="181">
                <a:moveTo>
                  <a:pt x="1" y="161"/>
                </a:moveTo>
                <a:cubicBezTo>
                  <a:pt x="10" y="147"/>
                  <a:pt x="23" y="136"/>
                  <a:pt x="36" y="125"/>
                </a:cubicBezTo>
                <a:cubicBezTo>
                  <a:pt x="42" y="120"/>
                  <a:pt x="49" y="115"/>
                  <a:pt x="55" y="111"/>
                </a:cubicBezTo>
                <a:cubicBezTo>
                  <a:pt x="56" y="110"/>
                  <a:pt x="58" y="109"/>
                  <a:pt x="56" y="107"/>
                </a:cubicBezTo>
                <a:cubicBezTo>
                  <a:pt x="41" y="85"/>
                  <a:pt x="44" y="63"/>
                  <a:pt x="56" y="41"/>
                </a:cubicBezTo>
                <a:cubicBezTo>
                  <a:pt x="56" y="40"/>
                  <a:pt x="57" y="39"/>
                  <a:pt x="58" y="38"/>
                </a:cubicBezTo>
                <a:cubicBezTo>
                  <a:pt x="59" y="36"/>
                  <a:pt x="60" y="34"/>
                  <a:pt x="58" y="32"/>
                </a:cubicBezTo>
                <a:cubicBezTo>
                  <a:pt x="57" y="29"/>
                  <a:pt x="57" y="26"/>
                  <a:pt x="59" y="24"/>
                </a:cubicBezTo>
                <a:cubicBezTo>
                  <a:pt x="61" y="22"/>
                  <a:pt x="64" y="21"/>
                  <a:pt x="66" y="22"/>
                </a:cubicBezTo>
                <a:cubicBezTo>
                  <a:pt x="69" y="23"/>
                  <a:pt x="71" y="22"/>
                  <a:pt x="73" y="20"/>
                </a:cubicBezTo>
                <a:cubicBezTo>
                  <a:pt x="88" y="7"/>
                  <a:pt x="105" y="0"/>
                  <a:pt x="125" y="1"/>
                </a:cubicBezTo>
                <a:cubicBezTo>
                  <a:pt x="128" y="2"/>
                  <a:pt x="132" y="3"/>
                  <a:pt x="135" y="4"/>
                </a:cubicBezTo>
                <a:cubicBezTo>
                  <a:pt x="139" y="5"/>
                  <a:pt x="143" y="7"/>
                  <a:pt x="148" y="6"/>
                </a:cubicBezTo>
                <a:cubicBezTo>
                  <a:pt x="153" y="4"/>
                  <a:pt x="155" y="8"/>
                  <a:pt x="155" y="14"/>
                </a:cubicBezTo>
                <a:cubicBezTo>
                  <a:pt x="155" y="15"/>
                  <a:pt x="154" y="17"/>
                  <a:pt x="155" y="19"/>
                </a:cubicBezTo>
                <a:cubicBezTo>
                  <a:pt x="167" y="37"/>
                  <a:pt x="166" y="56"/>
                  <a:pt x="158" y="75"/>
                </a:cubicBezTo>
                <a:cubicBezTo>
                  <a:pt x="157" y="78"/>
                  <a:pt x="155" y="82"/>
                  <a:pt x="153" y="85"/>
                </a:cubicBezTo>
                <a:cubicBezTo>
                  <a:pt x="151" y="88"/>
                  <a:pt x="148" y="91"/>
                  <a:pt x="150" y="96"/>
                </a:cubicBezTo>
                <a:cubicBezTo>
                  <a:pt x="152" y="101"/>
                  <a:pt x="146" y="106"/>
                  <a:pt x="142" y="104"/>
                </a:cubicBezTo>
                <a:cubicBezTo>
                  <a:pt x="139" y="102"/>
                  <a:pt x="137" y="104"/>
                  <a:pt x="135" y="105"/>
                </a:cubicBezTo>
                <a:cubicBezTo>
                  <a:pt x="121" y="117"/>
                  <a:pt x="106" y="124"/>
                  <a:pt x="87" y="122"/>
                </a:cubicBezTo>
                <a:cubicBezTo>
                  <a:pt x="81" y="122"/>
                  <a:pt x="75" y="120"/>
                  <a:pt x="70" y="118"/>
                </a:cubicBezTo>
                <a:cubicBezTo>
                  <a:pt x="67" y="116"/>
                  <a:pt x="66" y="117"/>
                  <a:pt x="65" y="119"/>
                </a:cubicBezTo>
                <a:cubicBezTo>
                  <a:pt x="64" y="122"/>
                  <a:pt x="63" y="124"/>
                  <a:pt x="61" y="126"/>
                </a:cubicBezTo>
                <a:cubicBezTo>
                  <a:pt x="53" y="137"/>
                  <a:pt x="46" y="149"/>
                  <a:pt x="38" y="160"/>
                </a:cubicBezTo>
                <a:cubicBezTo>
                  <a:pt x="33" y="166"/>
                  <a:pt x="28" y="171"/>
                  <a:pt x="22" y="176"/>
                </a:cubicBezTo>
                <a:cubicBezTo>
                  <a:pt x="19" y="177"/>
                  <a:pt x="16" y="179"/>
                  <a:pt x="13" y="179"/>
                </a:cubicBezTo>
                <a:cubicBezTo>
                  <a:pt x="6" y="181"/>
                  <a:pt x="1" y="177"/>
                  <a:pt x="0" y="169"/>
                </a:cubicBezTo>
                <a:cubicBezTo>
                  <a:pt x="0" y="166"/>
                  <a:pt x="0" y="164"/>
                  <a:pt x="1" y="161"/>
                </a:cubicBezTo>
                <a:close/>
              </a:path>
            </a:pathLst>
          </a:custGeom>
          <a:solidFill>
            <a:srgbClr val="5CB7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6" name="Freeform 9"/>
          <p:cNvSpPr>
            <a:spLocks/>
          </p:cNvSpPr>
          <p:nvPr/>
        </p:nvSpPr>
        <p:spPr bwMode="auto">
          <a:xfrm>
            <a:off x="2708276" y="1927225"/>
            <a:ext cx="254000" cy="260350"/>
          </a:xfrm>
          <a:custGeom>
            <a:avLst/>
            <a:gdLst>
              <a:gd name="T0" fmla="*/ 83 w 96"/>
              <a:gd name="T1" fmla="*/ 99 h 99"/>
              <a:gd name="T2" fmla="*/ 32 w 96"/>
              <a:gd name="T3" fmla="*/ 84 h 99"/>
              <a:gd name="T4" fmla="*/ 1 w 96"/>
              <a:gd name="T5" fmla="*/ 28 h 99"/>
              <a:gd name="T6" fmla="*/ 8 w 96"/>
              <a:gd name="T7" fmla="*/ 4 h 99"/>
              <a:gd name="T8" fmla="*/ 25 w 96"/>
              <a:gd name="T9" fmla="*/ 1 h 99"/>
              <a:gd name="T10" fmla="*/ 70 w 96"/>
              <a:gd name="T11" fmla="*/ 15 h 99"/>
              <a:gd name="T12" fmla="*/ 96 w 96"/>
              <a:gd name="T13" fmla="*/ 40 h 99"/>
              <a:gd name="T14" fmla="*/ 96 w 96"/>
              <a:gd name="T15" fmla="*/ 83 h 99"/>
              <a:gd name="T16" fmla="*/ 83 w 96"/>
              <a:gd name="T17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6" h="99">
                <a:moveTo>
                  <a:pt x="83" y="99"/>
                </a:moveTo>
                <a:cubicBezTo>
                  <a:pt x="65" y="97"/>
                  <a:pt x="49" y="90"/>
                  <a:pt x="32" y="84"/>
                </a:cubicBezTo>
                <a:cubicBezTo>
                  <a:pt x="6" y="75"/>
                  <a:pt x="0" y="57"/>
                  <a:pt x="1" y="28"/>
                </a:cubicBezTo>
                <a:cubicBezTo>
                  <a:pt x="2" y="20"/>
                  <a:pt x="3" y="12"/>
                  <a:pt x="8" y="4"/>
                </a:cubicBezTo>
                <a:cubicBezTo>
                  <a:pt x="13" y="0"/>
                  <a:pt x="19" y="0"/>
                  <a:pt x="25" y="1"/>
                </a:cubicBezTo>
                <a:cubicBezTo>
                  <a:pt x="40" y="4"/>
                  <a:pt x="56" y="8"/>
                  <a:pt x="70" y="15"/>
                </a:cubicBezTo>
                <a:cubicBezTo>
                  <a:pt x="82" y="20"/>
                  <a:pt x="90" y="29"/>
                  <a:pt x="96" y="40"/>
                </a:cubicBezTo>
                <a:cubicBezTo>
                  <a:pt x="96" y="55"/>
                  <a:pt x="96" y="69"/>
                  <a:pt x="96" y="83"/>
                </a:cubicBezTo>
                <a:cubicBezTo>
                  <a:pt x="95" y="91"/>
                  <a:pt x="91" y="97"/>
                  <a:pt x="83" y="99"/>
                </a:cubicBezTo>
                <a:close/>
              </a:path>
            </a:pathLst>
          </a:custGeom>
          <a:solidFill>
            <a:srgbClr val="F7CE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7" name="Freeform 10"/>
          <p:cNvSpPr>
            <a:spLocks/>
          </p:cNvSpPr>
          <p:nvPr/>
        </p:nvSpPr>
        <p:spPr bwMode="auto">
          <a:xfrm>
            <a:off x="1652588" y="1960563"/>
            <a:ext cx="534988" cy="338138"/>
          </a:xfrm>
          <a:custGeom>
            <a:avLst/>
            <a:gdLst>
              <a:gd name="T0" fmla="*/ 32 w 203"/>
              <a:gd name="T1" fmla="*/ 35 h 128"/>
              <a:gd name="T2" fmla="*/ 15 w 203"/>
              <a:gd name="T3" fmla="*/ 55 h 128"/>
              <a:gd name="T4" fmla="*/ 13 w 203"/>
              <a:gd name="T5" fmla="*/ 59 h 128"/>
              <a:gd name="T6" fmla="*/ 4 w 203"/>
              <a:gd name="T7" fmla="*/ 60 h 128"/>
              <a:gd name="T8" fmla="*/ 3 w 203"/>
              <a:gd name="T9" fmla="*/ 51 h 128"/>
              <a:gd name="T10" fmla="*/ 27 w 203"/>
              <a:gd name="T11" fmla="*/ 21 h 128"/>
              <a:gd name="T12" fmla="*/ 32 w 203"/>
              <a:gd name="T13" fmla="*/ 15 h 128"/>
              <a:gd name="T14" fmla="*/ 68 w 203"/>
              <a:gd name="T15" fmla="*/ 5 h 128"/>
              <a:gd name="T16" fmla="*/ 73 w 203"/>
              <a:gd name="T17" fmla="*/ 7 h 128"/>
              <a:gd name="T18" fmla="*/ 125 w 203"/>
              <a:gd name="T19" fmla="*/ 54 h 128"/>
              <a:gd name="T20" fmla="*/ 160 w 203"/>
              <a:gd name="T21" fmla="*/ 84 h 128"/>
              <a:gd name="T22" fmla="*/ 189 w 203"/>
              <a:gd name="T23" fmla="*/ 99 h 128"/>
              <a:gd name="T24" fmla="*/ 195 w 203"/>
              <a:gd name="T25" fmla="*/ 104 h 128"/>
              <a:gd name="T26" fmla="*/ 200 w 203"/>
              <a:gd name="T27" fmla="*/ 111 h 128"/>
              <a:gd name="T28" fmla="*/ 190 w 203"/>
              <a:gd name="T29" fmla="*/ 127 h 128"/>
              <a:gd name="T30" fmla="*/ 164 w 203"/>
              <a:gd name="T31" fmla="*/ 119 h 128"/>
              <a:gd name="T32" fmla="*/ 148 w 203"/>
              <a:gd name="T33" fmla="*/ 104 h 128"/>
              <a:gd name="T34" fmla="*/ 143 w 203"/>
              <a:gd name="T35" fmla="*/ 100 h 128"/>
              <a:gd name="T36" fmla="*/ 141 w 203"/>
              <a:gd name="T37" fmla="*/ 98 h 128"/>
              <a:gd name="T38" fmla="*/ 134 w 203"/>
              <a:gd name="T39" fmla="*/ 89 h 128"/>
              <a:gd name="T40" fmla="*/ 119 w 203"/>
              <a:gd name="T41" fmla="*/ 77 h 128"/>
              <a:gd name="T42" fmla="*/ 107 w 203"/>
              <a:gd name="T43" fmla="*/ 80 h 128"/>
              <a:gd name="T44" fmla="*/ 95 w 203"/>
              <a:gd name="T45" fmla="*/ 103 h 128"/>
              <a:gd name="T46" fmla="*/ 77 w 203"/>
              <a:gd name="T47" fmla="*/ 118 h 128"/>
              <a:gd name="T48" fmla="*/ 77 w 203"/>
              <a:gd name="T49" fmla="*/ 109 h 128"/>
              <a:gd name="T50" fmla="*/ 95 w 203"/>
              <a:gd name="T51" fmla="*/ 84 h 128"/>
              <a:gd name="T52" fmla="*/ 100 w 203"/>
              <a:gd name="T53" fmla="*/ 77 h 128"/>
              <a:gd name="T54" fmla="*/ 99 w 203"/>
              <a:gd name="T55" fmla="*/ 70 h 128"/>
              <a:gd name="T56" fmla="*/ 46 w 203"/>
              <a:gd name="T57" fmla="*/ 28 h 128"/>
              <a:gd name="T58" fmla="*/ 36 w 203"/>
              <a:gd name="T59" fmla="*/ 30 h 128"/>
              <a:gd name="T60" fmla="*/ 32 w 203"/>
              <a:gd name="T61" fmla="*/ 35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03" h="128">
                <a:moveTo>
                  <a:pt x="32" y="35"/>
                </a:moveTo>
                <a:cubicBezTo>
                  <a:pt x="26" y="41"/>
                  <a:pt x="21" y="49"/>
                  <a:pt x="15" y="55"/>
                </a:cubicBezTo>
                <a:cubicBezTo>
                  <a:pt x="15" y="56"/>
                  <a:pt x="14" y="57"/>
                  <a:pt x="13" y="59"/>
                </a:cubicBezTo>
                <a:cubicBezTo>
                  <a:pt x="10" y="62"/>
                  <a:pt x="7" y="63"/>
                  <a:pt x="4" y="60"/>
                </a:cubicBezTo>
                <a:cubicBezTo>
                  <a:pt x="0" y="58"/>
                  <a:pt x="1" y="54"/>
                  <a:pt x="3" y="51"/>
                </a:cubicBezTo>
                <a:cubicBezTo>
                  <a:pt x="11" y="41"/>
                  <a:pt x="19" y="31"/>
                  <a:pt x="27" y="21"/>
                </a:cubicBezTo>
                <a:cubicBezTo>
                  <a:pt x="29" y="19"/>
                  <a:pt x="30" y="17"/>
                  <a:pt x="32" y="15"/>
                </a:cubicBezTo>
                <a:cubicBezTo>
                  <a:pt x="40" y="2"/>
                  <a:pt x="53" y="0"/>
                  <a:pt x="68" y="5"/>
                </a:cubicBezTo>
                <a:cubicBezTo>
                  <a:pt x="70" y="5"/>
                  <a:pt x="72" y="6"/>
                  <a:pt x="73" y="7"/>
                </a:cubicBezTo>
                <a:cubicBezTo>
                  <a:pt x="93" y="20"/>
                  <a:pt x="113" y="33"/>
                  <a:pt x="125" y="54"/>
                </a:cubicBezTo>
                <a:cubicBezTo>
                  <a:pt x="133" y="69"/>
                  <a:pt x="146" y="77"/>
                  <a:pt x="160" y="84"/>
                </a:cubicBezTo>
                <a:cubicBezTo>
                  <a:pt x="170" y="89"/>
                  <a:pt x="180" y="93"/>
                  <a:pt x="189" y="99"/>
                </a:cubicBezTo>
                <a:cubicBezTo>
                  <a:pt x="191" y="100"/>
                  <a:pt x="193" y="102"/>
                  <a:pt x="195" y="104"/>
                </a:cubicBezTo>
                <a:cubicBezTo>
                  <a:pt x="196" y="106"/>
                  <a:pt x="199" y="108"/>
                  <a:pt x="200" y="111"/>
                </a:cubicBezTo>
                <a:cubicBezTo>
                  <a:pt x="203" y="121"/>
                  <a:pt x="199" y="126"/>
                  <a:pt x="190" y="127"/>
                </a:cubicBezTo>
                <a:cubicBezTo>
                  <a:pt x="180" y="128"/>
                  <a:pt x="171" y="124"/>
                  <a:pt x="164" y="119"/>
                </a:cubicBezTo>
                <a:cubicBezTo>
                  <a:pt x="157" y="115"/>
                  <a:pt x="153" y="109"/>
                  <a:pt x="148" y="104"/>
                </a:cubicBezTo>
                <a:cubicBezTo>
                  <a:pt x="147" y="102"/>
                  <a:pt x="145" y="101"/>
                  <a:pt x="143" y="100"/>
                </a:cubicBezTo>
                <a:cubicBezTo>
                  <a:pt x="143" y="99"/>
                  <a:pt x="142" y="98"/>
                  <a:pt x="141" y="98"/>
                </a:cubicBezTo>
                <a:cubicBezTo>
                  <a:pt x="140" y="93"/>
                  <a:pt x="136" y="92"/>
                  <a:pt x="134" y="89"/>
                </a:cubicBezTo>
                <a:cubicBezTo>
                  <a:pt x="130" y="84"/>
                  <a:pt x="125" y="80"/>
                  <a:pt x="119" y="77"/>
                </a:cubicBezTo>
                <a:cubicBezTo>
                  <a:pt x="113" y="74"/>
                  <a:pt x="111" y="74"/>
                  <a:pt x="107" y="80"/>
                </a:cubicBezTo>
                <a:cubicBezTo>
                  <a:pt x="103" y="88"/>
                  <a:pt x="100" y="96"/>
                  <a:pt x="95" y="103"/>
                </a:cubicBezTo>
                <a:cubicBezTo>
                  <a:pt x="90" y="110"/>
                  <a:pt x="85" y="115"/>
                  <a:pt x="77" y="118"/>
                </a:cubicBezTo>
                <a:cubicBezTo>
                  <a:pt x="73" y="115"/>
                  <a:pt x="75" y="112"/>
                  <a:pt x="77" y="109"/>
                </a:cubicBezTo>
                <a:cubicBezTo>
                  <a:pt x="83" y="100"/>
                  <a:pt x="90" y="93"/>
                  <a:pt x="95" y="84"/>
                </a:cubicBezTo>
                <a:cubicBezTo>
                  <a:pt x="96" y="81"/>
                  <a:pt x="98" y="79"/>
                  <a:pt x="100" y="77"/>
                </a:cubicBezTo>
                <a:cubicBezTo>
                  <a:pt x="102" y="74"/>
                  <a:pt x="101" y="72"/>
                  <a:pt x="99" y="70"/>
                </a:cubicBezTo>
                <a:cubicBezTo>
                  <a:pt x="81" y="56"/>
                  <a:pt x="64" y="42"/>
                  <a:pt x="46" y="28"/>
                </a:cubicBezTo>
                <a:cubicBezTo>
                  <a:pt x="42" y="25"/>
                  <a:pt x="39" y="26"/>
                  <a:pt x="36" y="30"/>
                </a:cubicBezTo>
                <a:cubicBezTo>
                  <a:pt x="35" y="32"/>
                  <a:pt x="35" y="34"/>
                  <a:pt x="32" y="35"/>
                </a:cubicBezTo>
                <a:close/>
              </a:path>
            </a:pathLst>
          </a:custGeom>
          <a:solidFill>
            <a:srgbClr val="EB85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8" name="Freeform 11"/>
          <p:cNvSpPr>
            <a:spLocks/>
          </p:cNvSpPr>
          <p:nvPr/>
        </p:nvSpPr>
        <p:spPr bwMode="auto">
          <a:xfrm>
            <a:off x="2927351" y="1943100"/>
            <a:ext cx="254000" cy="247650"/>
          </a:xfrm>
          <a:custGeom>
            <a:avLst/>
            <a:gdLst>
              <a:gd name="T0" fmla="*/ 0 w 96"/>
              <a:gd name="T1" fmla="*/ 93 h 94"/>
              <a:gd name="T2" fmla="*/ 11 w 96"/>
              <a:gd name="T3" fmla="*/ 71 h 94"/>
              <a:gd name="T4" fmla="*/ 12 w 96"/>
              <a:gd name="T5" fmla="*/ 34 h 94"/>
              <a:gd name="T6" fmla="*/ 18 w 96"/>
              <a:gd name="T7" fmla="*/ 21 h 94"/>
              <a:gd name="T8" fmla="*/ 39 w 96"/>
              <a:gd name="T9" fmla="*/ 11 h 94"/>
              <a:gd name="T10" fmla="*/ 75 w 96"/>
              <a:gd name="T11" fmla="*/ 1 h 94"/>
              <a:gd name="T12" fmla="*/ 91 w 96"/>
              <a:gd name="T13" fmla="*/ 6 h 94"/>
              <a:gd name="T14" fmla="*/ 95 w 96"/>
              <a:gd name="T15" fmla="*/ 20 h 94"/>
              <a:gd name="T16" fmla="*/ 96 w 96"/>
              <a:gd name="T17" fmla="*/ 50 h 94"/>
              <a:gd name="T18" fmla="*/ 87 w 96"/>
              <a:gd name="T19" fmla="*/ 67 h 94"/>
              <a:gd name="T20" fmla="*/ 31 w 96"/>
              <a:gd name="T21" fmla="*/ 93 h 94"/>
              <a:gd name="T22" fmla="*/ 23 w 96"/>
              <a:gd name="T23" fmla="*/ 93 h 94"/>
              <a:gd name="T24" fmla="*/ 4 w 96"/>
              <a:gd name="T25" fmla="*/ 93 h 94"/>
              <a:gd name="T26" fmla="*/ 0 w 96"/>
              <a:gd name="T27" fmla="*/ 9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6" h="94">
                <a:moveTo>
                  <a:pt x="0" y="93"/>
                </a:moveTo>
                <a:cubicBezTo>
                  <a:pt x="9" y="88"/>
                  <a:pt x="12" y="80"/>
                  <a:pt x="11" y="71"/>
                </a:cubicBezTo>
                <a:cubicBezTo>
                  <a:pt x="11" y="58"/>
                  <a:pt x="10" y="46"/>
                  <a:pt x="12" y="34"/>
                </a:cubicBezTo>
                <a:cubicBezTo>
                  <a:pt x="11" y="29"/>
                  <a:pt x="13" y="25"/>
                  <a:pt x="18" y="21"/>
                </a:cubicBezTo>
                <a:cubicBezTo>
                  <a:pt x="25" y="17"/>
                  <a:pt x="32" y="14"/>
                  <a:pt x="39" y="11"/>
                </a:cubicBezTo>
                <a:cubicBezTo>
                  <a:pt x="51" y="7"/>
                  <a:pt x="63" y="4"/>
                  <a:pt x="75" y="1"/>
                </a:cubicBezTo>
                <a:cubicBezTo>
                  <a:pt x="81" y="0"/>
                  <a:pt x="87" y="0"/>
                  <a:pt x="91" y="6"/>
                </a:cubicBezTo>
                <a:cubicBezTo>
                  <a:pt x="94" y="10"/>
                  <a:pt x="95" y="15"/>
                  <a:pt x="95" y="20"/>
                </a:cubicBezTo>
                <a:cubicBezTo>
                  <a:pt x="96" y="30"/>
                  <a:pt x="96" y="40"/>
                  <a:pt x="96" y="50"/>
                </a:cubicBezTo>
                <a:cubicBezTo>
                  <a:pt x="96" y="57"/>
                  <a:pt x="93" y="63"/>
                  <a:pt x="87" y="67"/>
                </a:cubicBezTo>
                <a:cubicBezTo>
                  <a:pt x="68" y="76"/>
                  <a:pt x="50" y="86"/>
                  <a:pt x="31" y="93"/>
                </a:cubicBezTo>
                <a:cubicBezTo>
                  <a:pt x="28" y="93"/>
                  <a:pt x="26" y="94"/>
                  <a:pt x="23" y="93"/>
                </a:cubicBezTo>
                <a:cubicBezTo>
                  <a:pt x="17" y="94"/>
                  <a:pt x="10" y="94"/>
                  <a:pt x="4" y="93"/>
                </a:cubicBezTo>
                <a:cubicBezTo>
                  <a:pt x="3" y="93"/>
                  <a:pt x="1" y="93"/>
                  <a:pt x="0" y="93"/>
                </a:cubicBezTo>
                <a:close/>
              </a:path>
            </a:pathLst>
          </a:custGeom>
          <a:solidFill>
            <a:srgbClr val="F1BD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9" name="Freeform 12"/>
          <p:cNvSpPr>
            <a:spLocks/>
          </p:cNvSpPr>
          <p:nvPr/>
        </p:nvSpPr>
        <p:spPr bwMode="auto">
          <a:xfrm>
            <a:off x="2754313" y="1354138"/>
            <a:ext cx="428625" cy="247650"/>
          </a:xfrm>
          <a:custGeom>
            <a:avLst/>
            <a:gdLst>
              <a:gd name="T0" fmla="*/ 5 w 163"/>
              <a:gd name="T1" fmla="*/ 53 h 94"/>
              <a:gd name="T2" fmla="*/ 43 w 163"/>
              <a:gd name="T3" fmla="*/ 20 h 94"/>
              <a:gd name="T4" fmla="*/ 118 w 163"/>
              <a:gd name="T5" fmla="*/ 2 h 94"/>
              <a:gd name="T6" fmla="*/ 160 w 163"/>
              <a:gd name="T7" fmla="*/ 21 h 94"/>
              <a:gd name="T8" fmla="*/ 163 w 163"/>
              <a:gd name="T9" fmla="*/ 26 h 94"/>
              <a:gd name="T10" fmla="*/ 146 w 163"/>
              <a:gd name="T11" fmla="*/ 61 h 94"/>
              <a:gd name="T12" fmla="*/ 112 w 163"/>
              <a:gd name="T13" fmla="*/ 82 h 94"/>
              <a:gd name="T14" fmla="*/ 47 w 163"/>
              <a:gd name="T15" fmla="*/ 93 h 94"/>
              <a:gd name="T16" fmla="*/ 24 w 163"/>
              <a:gd name="T17" fmla="*/ 89 h 94"/>
              <a:gd name="T18" fmla="*/ 5 w 163"/>
              <a:gd name="T19" fmla="*/ 5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3" h="94">
                <a:moveTo>
                  <a:pt x="5" y="53"/>
                </a:moveTo>
                <a:cubicBezTo>
                  <a:pt x="14" y="38"/>
                  <a:pt x="28" y="29"/>
                  <a:pt x="43" y="20"/>
                </a:cubicBezTo>
                <a:cubicBezTo>
                  <a:pt x="66" y="7"/>
                  <a:pt x="91" y="0"/>
                  <a:pt x="118" y="2"/>
                </a:cubicBezTo>
                <a:cubicBezTo>
                  <a:pt x="134" y="3"/>
                  <a:pt x="150" y="7"/>
                  <a:pt x="160" y="21"/>
                </a:cubicBezTo>
                <a:cubicBezTo>
                  <a:pt x="161" y="23"/>
                  <a:pt x="162" y="24"/>
                  <a:pt x="163" y="26"/>
                </a:cubicBezTo>
                <a:cubicBezTo>
                  <a:pt x="162" y="40"/>
                  <a:pt x="157" y="52"/>
                  <a:pt x="146" y="61"/>
                </a:cubicBezTo>
                <a:cubicBezTo>
                  <a:pt x="136" y="70"/>
                  <a:pt x="124" y="77"/>
                  <a:pt x="112" y="82"/>
                </a:cubicBezTo>
                <a:cubicBezTo>
                  <a:pt x="91" y="90"/>
                  <a:pt x="69" y="94"/>
                  <a:pt x="47" y="93"/>
                </a:cubicBezTo>
                <a:cubicBezTo>
                  <a:pt x="39" y="92"/>
                  <a:pt x="31" y="91"/>
                  <a:pt x="24" y="89"/>
                </a:cubicBezTo>
                <a:cubicBezTo>
                  <a:pt x="6" y="83"/>
                  <a:pt x="0" y="70"/>
                  <a:pt x="5" y="53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0" name="Freeform 13"/>
          <p:cNvSpPr>
            <a:spLocks/>
          </p:cNvSpPr>
          <p:nvPr/>
        </p:nvSpPr>
        <p:spPr bwMode="auto">
          <a:xfrm>
            <a:off x="2730501" y="1422400"/>
            <a:ext cx="471488" cy="249238"/>
          </a:xfrm>
          <a:custGeom>
            <a:avLst/>
            <a:gdLst>
              <a:gd name="T0" fmla="*/ 14 w 179"/>
              <a:gd name="T1" fmla="*/ 27 h 94"/>
              <a:gd name="T2" fmla="*/ 13 w 179"/>
              <a:gd name="T3" fmla="*/ 33 h 94"/>
              <a:gd name="T4" fmla="*/ 35 w 179"/>
              <a:gd name="T5" fmla="*/ 62 h 94"/>
              <a:gd name="T6" fmla="*/ 85 w 179"/>
              <a:gd name="T7" fmla="*/ 64 h 94"/>
              <a:gd name="T8" fmla="*/ 126 w 179"/>
              <a:gd name="T9" fmla="*/ 52 h 94"/>
              <a:gd name="T10" fmla="*/ 164 w 179"/>
              <a:gd name="T11" fmla="*/ 22 h 94"/>
              <a:gd name="T12" fmla="*/ 170 w 179"/>
              <a:gd name="T13" fmla="*/ 5 h 94"/>
              <a:gd name="T14" fmla="*/ 172 w 179"/>
              <a:gd name="T15" fmla="*/ 0 h 94"/>
              <a:gd name="T16" fmla="*/ 172 w 179"/>
              <a:gd name="T17" fmla="*/ 36 h 94"/>
              <a:gd name="T18" fmla="*/ 133 w 179"/>
              <a:gd name="T19" fmla="*/ 73 h 94"/>
              <a:gd name="T20" fmla="*/ 63 w 179"/>
              <a:gd name="T21" fmla="*/ 93 h 94"/>
              <a:gd name="T22" fmla="*/ 20 w 179"/>
              <a:gd name="T23" fmla="*/ 80 h 94"/>
              <a:gd name="T24" fmla="*/ 9 w 179"/>
              <a:gd name="T25" fmla="*/ 34 h 94"/>
              <a:gd name="T26" fmla="*/ 14 w 179"/>
              <a:gd name="T27" fmla="*/ 2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" h="94">
                <a:moveTo>
                  <a:pt x="14" y="27"/>
                </a:moveTo>
                <a:cubicBezTo>
                  <a:pt x="16" y="29"/>
                  <a:pt x="13" y="31"/>
                  <a:pt x="13" y="33"/>
                </a:cubicBezTo>
                <a:cubicBezTo>
                  <a:pt x="13" y="48"/>
                  <a:pt x="20" y="58"/>
                  <a:pt x="35" y="62"/>
                </a:cubicBezTo>
                <a:cubicBezTo>
                  <a:pt x="51" y="66"/>
                  <a:pt x="68" y="66"/>
                  <a:pt x="85" y="64"/>
                </a:cubicBezTo>
                <a:cubicBezTo>
                  <a:pt x="99" y="62"/>
                  <a:pt x="113" y="58"/>
                  <a:pt x="126" y="52"/>
                </a:cubicBezTo>
                <a:cubicBezTo>
                  <a:pt x="141" y="45"/>
                  <a:pt x="155" y="37"/>
                  <a:pt x="164" y="22"/>
                </a:cubicBezTo>
                <a:cubicBezTo>
                  <a:pt x="167" y="17"/>
                  <a:pt x="169" y="11"/>
                  <a:pt x="170" y="5"/>
                </a:cubicBezTo>
                <a:cubicBezTo>
                  <a:pt x="170" y="3"/>
                  <a:pt x="169" y="1"/>
                  <a:pt x="172" y="0"/>
                </a:cubicBezTo>
                <a:cubicBezTo>
                  <a:pt x="179" y="12"/>
                  <a:pt x="178" y="24"/>
                  <a:pt x="172" y="36"/>
                </a:cubicBezTo>
                <a:cubicBezTo>
                  <a:pt x="163" y="52"/>
                  <a:pt x="149" y="64"/>
                  <a:pt x="133" y="73"/>
                </a:cubicBezTo>
                <a:cubicBezTo>
                  <a:pt x="112" y="87"/>
                  <a:pt x="88" y="94"/>
                  <a:pt x="63" y="93"/>
                </a:cubicBezTo>
                <a:cubicBezTo>
                  <a:pt x="48" y="93"/>
                  <a:pt x="33" y="90"/>
                  <a:pt x="20" y="80"/>
                </a:cubicBezTo>
                <a:cubicBezTo>
                  <a:pt x="5" y="69"/>
                  <a:pt x="0" y="51"/>
                  <a:pt x="9" y="34"/>
                </a:cubicBezTo>
                <a:cubicBezTo>
                  <a:pt x="10" y="31"/>
                  <a:pt x="12" y="29"/>
                  <a:pt x="14" y="27"/>
                </a:cubicBezTo>
                <a:close/>
              </a:path>
            </a:pathLst>
          </a:custGeom>
          <a:solidFill>
            <a:srgbClr val="277D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1" name="Freeform 14"/>
          <p:cNvSpPr>
            <a:spLocks/>
          </p:cNvSpPr>
          <p:nvPr/>
        </p:nvSpPr>
        <p:spPr bwMode="auto">
          <a:xfrm>
            <a:off x="2730501" y="1892300"/>
            <a:ext cx="436563" cy="139700"/>
          </a:xfrm>
          <a:custGeom>
            <a:avLst/>
            <a:gdLst>
              <a:gd name="T0" fmla="*/ 166 w 166"/>
              <a:gd name="T1" fmla="*/ 25 h 53"/>
              <a:gd name="T2" fmla="*/ 146 w 166"/>
              <a:gd name="T3" fmla="*/ 22 h 53"/>
              <a:gd name="T4" fmla="*/ 96 w 166"/>
              <a:gd name="T5" fmla="*/ 40 h 53"/>
              <a:gd name="T6" fmla="*/ 87 w 166"/>
              <a:gd name="T7" fmla="*/ 53 h 53"/>
              <a:gd name="T8" fmla="*/ 80 w 166"/>
              <a:gd name="T9" fmla="*/ 43 h 53"/>
              <a:gd name="T10" fmla="*/ 56 w 166"/>
              <a:gd name="T11" fmla="*/ 27 h 53"/>
              <a:gd name="T12" fmla="*/ 24 w 166"/>
              <a:gd name="T13" fmla="*/ 17 h 53"/>
              <a:gd name="T14" fmla="*/ 0 w 166"/>
              <a:gd name="T15" fmla="*/ 17 h 53"/>
              <a:gd name="T16" fmla="*/ 26 w 166"/>
              <a:gd name="T17" fmla="*/ 4 h 53"/>
              <a:gd name="T18" fmla="*/ 91 w 166"/>
              <a:gd name="T19" fmla="*/ 3 h 53"/>
              <a:gd name="T20" fmla="*/ 146 w 166"/>
              <a:gd name="T21" fmla="*/ 13 h 53"/>
              <a:gd name="T22" fmla="*/ 166 w 166"/>
              <a:gd name="T23" fmla="*/ 25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6" h="53">
                <a:moveTo>
                  <a:pt x="166" y="25"/>
                </a:moveTo>
                <a:cubicBezTo>
                  <a:pt x="160" y="19"/>
                  <a:pt x="153" y="21"/>
                  <a:pt x="146" y="22"/>
                </a:cubicBezTo>
                <a:cubicBezTo>
                  <a:pt x="129" y="27"/>
                  <a:pt x="112" y="31"/>
                  <a:pt x="96" y="40"/>
                </a:cubicBezTo>
                <a:cubicBezTo>
                  <a:pt x="91" y="43"/>
                  <a:pt x="88" y="47"/>
                  <a:pt x="87" y="53"/>
                </a:cubicBezTo>
                <a:cubicBezTo>
                  <a:pt x="83" y="51"/>
                  <a:pt x="82" y="46"/>
                  <a:pt x="80" y="43"/>
                </a:cubicBezTo>
                <a:cubicBezTo>
                  <a:pt x="73" y="35"/>
                  <a:pt x="65" y="30"/>
                  <a:pt x="56" y="27"/>
                </a:cubicBezTo>
                <a:cubicBezTo>
                  <a:pt x="45" y="23"/>
                  <a:pt x="35" y="20"/>
                  <a:pt x="24" y="17"/>
                </a:cubicBezTo>
                <a:cubicBezTo>
                  <a:pt x="16" y="15"/>
                  <a:pt x="8" y="14"/>
                  <a:pt x="0" y="17"/>
                </a:cubicBezTo>
                <a:cubicBezTo>
                  <a:pt x="6" y="8"/>
                  <a:pt x="16" y="6"/>
                  <a:pt x="26" y="4"/>
                </a:cubicBezTo>
                <a:cubicBezTo>
                  <a:pt x="47" y="0"/>
                  <a:pt x="69" y="1"/>
                  <a:pt x="91" y="3"/>
                </a:cubicBezTo>
                <a:cubicBezTo>
                  <a:pt x="110" y="4"/>
                  <a:pt x="128" y="6"/>
                  <a:pt x="146" y="13"/>
                </a:cubicBezTo>
                <a:cubicBezTo>
                  <a:pt x="154" y="15"/>
                  <a:pt x="161" y="18"/>
                  <a:pt x="166" y="25"/>
                </a:cubicBezTo>
                <a:close/>
              </a:path>
            </a:pathLst>
          </a:custGeom>
          <a:solidFill>
            <a:srgbClr val="FEE2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2" name="Freeform 15"/>
          <p:cNvSpPr>
            <a:spLocks/>
          </p:cNvSpPr>
          <p:nvPr/>
        </p:nvSpPr>
        <p:spPr bwMode="auto">
          <a:xfrm>
            <a:off x="2400301" y="887413"/>
            <a:ext cx="168275" cy="558800"/>
          </a:xfrm>
          <a:custGeom>
            <a:avLst/>
            <a:gdLst>
              <a:gd name="T0" fmla="*/ 5 w 64"/>
              <a:gd name="T1" fmla="*/ 212 h 212"/>
              <a:gd name="T2" fmla="*/ 0 w 64"/>
              <a:gd name="T3" fmla="*/ 212 h 212"/>
              <a:gd name="T4" fmla="*/ 9 w 64"/>
              <a:gd name="T5" fmla="*/ 209 h 212"/>
              <a:gd name="T6" fmla="*/ 47 w 64"/>
              <a:gd name="T7" fmla="*/ 172 h 212"/>
              <a:gd name="T8" fmla="*/ 43 w 64"/>
              <a:gd name="T9" fmla="*/ 143 h 212"/>
              <a:gd name="T10" fmla="*/ 36 w 64"/>
              <a:gd name="T11" fmla="*/ 125 h 212"/>
              <a:gd name="T12" fmla="*/ 38 w 64"/>
              <a:gd name="T13" fmla="*/ 79 h 212"/>
              <a:gd name="T14" fmla="*/ 50 w 64"/>
              <a:gd name="T15" fmla="*/ 48 h 212"/>
              <a:gd name="T16" fmla="*/ 44 w 64"/>
              <a:gd name="T17" fmla="*/ 12 h 212"/>
              <a:gd name="T18" fmla="*/ 38 w 64"/>
              <a:gd name="T19" fmla="*/ 3 h 212"/>
              <a:gd name="T20" fmla="*/ 38 w 64"/>
              <a:gd name="T21" fmla="*/ 0 h 212"/>
              <a:gd name="T22" fmla="*/ 62 w 64"/>
              <a:gd name="T23" fmla="*/ 34 h 212"/>
              <a:gd name="T24" fmla="*/ 57 w 64"/>
              <a:gd name="T25" fmla="*/ 71 h 212"/>
              <a:gd name="T26" fmla="*/ 49 w 64"/>
              <a:gd name="T27" fmla="*/ 89 h 212"/>
              <a:gd name="T28" fmla="*/ 51 w 64"/>
              <a:gd name="T29" fmla="*/ 127 h 212"/>
              <a:gd name="T30" fmla="*/ 60 w 64"/>
              <a:gd name="T31" fmla="*/ 158 h 212"/>
              <a:gd name="T32" fmla="*/ 24 w 64"/>
              <a:gd name="T33" fmla="*/ 208 h 212"/>
              <a:gd name="T34" fmla="*/ 5 w 64"/>
              <a:gd name="T35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4" h="212">
                <a:moveTo>
                  <a:pt x="5" y="212"/>
                </a:moveTo>
                <a:cubicBezTo>
                  <a:pt x="4" y="212"/>
                  <a:pt x="2" y="212"/>
                  <a:pt x="0" y="212"/>
                </a:cubicBezTo>
                <a:cubicBezTo>
                  <a:pt x="3" y="210"/>
                  <a:pt x="6" y="210"/>
                  <a:pt x="9" y="209"/>
                </a:cubicBezTo>
                <a:cubicBezTo>
                  <a:pt x="27" y="202"/>
                  <a:pt x="41" y="191"/>
                  <a:pt x="47" y="172"/>
                </a:cubicBezTo>
                <a:cubicBezTo>
                  <a:pt x="50" y="162"/>
                  <a:pt x="47" y="152"/>
                  <a:pt x="43" y="143"/>
                </a:cubicBezTo>
                <a:cubicBezTo>
                  <a:pt x="40" y="137"/>
                  <a:pt x="38" y="131"/>
                  <a:pt x="36" y="125"/>
                </a:cubicBezTo>
                <a:cubicBezTo>
                  <a:pt x="29" y="109"/>
                  <a:pt x="31" y="94"/>
                  <a:pt x="38" y="79"/>
                </a:cubicBezTo>
                <a:cubicBezTo>
                  <a:pt x="42" y="69"/>
                  <a:pt x="48" y="59"/>
                  <a:pt x="50" y="48"/>
                </a:cubicBezTo>
                <a:cubicBezTo>
                  <a:pt x="53" y="35"/>
                  <a:pt x="50" y="24"/>
                  <a:pt x="44" y="12"/>
                </a:cubicBezTo>
                <a:cubicBezTo>
                  <a:pt x="42" y="9"/>
                  <a:pt x="40" y="6"/>
                  <a:pt x="38" y="3"/>
                </a:cubicBezTo>
                <a:cubicBezTo>
                  <a:pt x="37" y="2"/>
                  <a:pt x="36" y="1"/>
                  <a:pt x="38" y="0"/>
                </a:cubicBezTo>
                <a:cubicBezTo>
                  <a:pt x="50" y="8"/>
                  <a:pt x="59" y="19"/>
                  <a:pt x="62" y="34"/>
                </a:cubicBezTo>
                <a:cubicBezTo>
                  <a:pt x="64" y="47"/>
                  <a:pt x="63" y="59"/>
                  <a:pt x="57" y="71"/>
                </a:cubicBezTo>
                <a:cubicBezTo>
                  <a:pt x="54" y="77"/>
                  <a:pt x="51" y="83"/>
                  <a:pt x="49" y="89"/>
                </a:cubicBezTo>
                <a:cubicBezTo>
                  <a:pt x="42" y="102"/>
                  <a:pt x="43" y="115"/>
                  <a:pt x="51" y="127"/>
                </a:cubicBezTo>
                <a:cubicBezTo>
                  <a:pt x="58" y="136"/>
                  <a:pt x="61" y="147"/>
                  <a:pt x="60" y="158"/>
                </a:cubicBezTo>
                <a:cubicBezTo>
                  <a:pt x="60" y="181"/>
                  <a:pt x="47" y="200"/>
                  <a:pt x="24" y="208"/>
                </a:cubicBezTo>
                <a:cubicBezTo>
                  <a:pt x="18" y="210"/>
                  <a:pt x="12" y="212"/>
                  <a:pt x="5" y="212"/>
                </a:cubicBezTo>
                <a:close/>
              </a:path>
            </a:pathLst>
          </a:custGeom>
          <a:solidFill>
            <a:srgbClr val="A83D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3" name="Freeform 16"/>
          <p:cNvSpPr>
            <a:spLocks/>
          </p:cNvSpPr>
          <p:nvPr/>
        </p:nvSpPr>
        <p:spPr bwMode="auto">
          <a:xfrm>
            <a:off x="1631951" y="871538"/>
            <a:ext cx="481013" cy="319088"/>
          </a:xfrm>
          <a:custGeom>
            <a:avLst/>
            <a:gdLst>
              <a:gd name="T0" fmla="*/ 73 w 183"/>
              <a:gd name="T1" fmla="*/ 37 h 121"/>
              <a:gd name="T2" fmla="*/ 96 w 183"/>
              <a:gd name="T3" fmla="*/ 59 h 121"/>
              <a:gd name="T4" fmla="*/ 159 w 183"/>
              <a:gd name="T5" fmla="*/ 93 h 121"/>
              <a:gd name="T6" fmla="*/ 177 w 183"/>
              <a:gd name="T7" fmla="*/ 108 h 121"/>
              <a:gd name="T8" fmla="*/ 181 w 183"/>
              <a:gd name="T9" fmla="*/ 118 h 121"/>
              <a:gd name="T10" fmla="*/ 173 w 183"/>
              <a:gd name="T11" fmla="*/ 120 h 121"/>
              <a:gd name="T12" fmla="*/ 145 w 183"/>
              <a:gd name="T13" fmla="*/ 106 h 121"/>
              <a:gd name="T14" fmla="*/ 111 w 183"/>
              <a:gd name="T15" fmla="*/ 80 h 121"/>
              <a:gd name="T16" fmla="*/ 80 w 183"/>
              <a:gd name="T17" fmla="*/ 60 h 121"/>
              <a:gd name="T18" fmla="*/ 61 w 183"/>
              <a:gd name="T19" fmla="*/ 56 h 121"/>
              <a:gd name="T20" fmla="*/ 38 w 183"/>
              <a:gd name="T21" fmla="*/ 47 h 121"/>
              <a:gd name="T22" fmla="*/ 36 w 183"/>
              <a:gd name="T23" fmla="*/ 46 h 121"/>
              <a:gd name="T24" fmla="*/ 12 w 183"/>
              <a:gd name="T25" fmla="*/ 28 h 121"/>
              <a:gd name="T26" fmla="*/ 5 w 183"/>
              <a:gd name="T27" fmla="*/ 19 h 121"/>
              <a:gd name="T28" fmla="*/ 4 w 183"/>
              <a:gd name="T29" fmla="*/ 5 h 121"/>
              <a:gd name="T30" fmla="*/ 16 w 183"/>
              <a:gd name="T31" fmla="*/ 1 h 121"/>
              <a:gd name="T32" fmla="*/ 16 w 183"/>
              <a:gd name="T33" fmla="*/ 5 h 121"/>
              <a:gd name="T34" fmla="*/ 17 w 183"/>
              <a:gd name="T35" fmla="*/ 14 h 121"/>
              <a:gd name="T36" fmla="*/ 53 w 183"/>
              <a:gd name="T37" fmla="*/ 42 h 121"/>
              <a:gd name="T38" fmla="*/ 67 w 183"/>
              <a:gd name="T39" fmla="*/ 39 h 121"/>
              <a:gd name="T40" fmla="*/ 73 w 183"/>
              <a:gd name="T41" fmla="*/ 37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83" h="121">
                <a:moveTo>
                  <a:pt x="73" y="37"/>
                </a:moveTo>
                <a:cubicBezTo>
                  <a:pt x="78" y="48"/>
                  <a:pt x="87" y="53"/>
                  <a:pt x="96" y="59"/>
                </a:cubicBezTo>
                <a:cubicBezTo>
                  <a:pt x="117" y="71"/>
                  <a:pt x="139" y="81"/>
                  <a:pt x="159" y="93"/>
                </a:cubicBezTo>
                <a:cubicBezTo>
                  <a:pt x="166" y="98"/>
                  <a:pt x="172" y="102"/>
                  <a:pt x="177" y="108"/>
                </a:cubicBezTo>
                <a:cubicBezTo>
                  <a:pt x="180" y="111"/>
                  <a:pt x="183" y="114"/>
                  <a:pt x="181" y="118"/>
                </a:cubicBezTo>
                <a:cubicBezTo>
                  <a:pt x="179" y="121"/>
                  <a:pt x="176" y="121"/>
                  <a:pt x="173" y="120"/>
                </a:cubicBezTo>
                <a:cubicBezTo>
                  <a:pt x="162" y="119"/>
                  <a:pt x="153" y="113"/>
                  <a:pt x="145" y="106"/>
                </a:cubicBezTo>
                <a:cubicBezTo>
                  <a:pt x="133" y="98"/>
                  <a:pt x="123" y="88"/>
                  <a:pt x="111" y="80"/>
                </a:cubicBezTo>
                <a:cubicBezTo>
                  <a:pt x="101" y="73"/>
                  <a:pt x="91" y="66"/>
                  <a:pt x="80" y="60"/>
                </a:cubicBezTo>
                <a:cubicBezTo>
                  <a:pt x="74" y="57"/>
                  <a:pt x="67" y="56"/>
                  <a:pt x="61" y="56"/>
                </a:cubicBezTo>
                <a:cubicBezTo>
                  <a:pt x="52" y="56"/>
                  <a:pt x="45" y="53"/>
                  <a:pt x="38" y="47"/>
                </a:cubicBezTo>
                <a:cubicBezTo>
                  <a:pt x="38" y="47"/>
                  <a:pt x="37" y="46"/>
                  <a:pt x="36" y="46"/>
                </a:cubicBezTo>
                <a:cubicBezTo>
                  <a:pt x="28" y="40"/>
                  <a:pt x="20" y="34"/>
                  <a:pt x="12" y="28"/>
                </a:cubicBezTo>
                <a:cubicBezTo>
                  <a:pt x="9" y="25"/>
                  <a:pt x="7" y="23"/>
                  <a:pt x="5" y="19"/>
                </a:cubicBezTo>
                <a:cubicBezTo>
                  <a:pt x="2" y="15"/>
                  <a:pt x="0" y="10"/>
                  <a:pt x="4" y="5"/>
                </a:cubicBezTo>
                <a:cubicBezTo>
                  <a:pt x="7" y="0"/>
                  <a:pt x="11" y="0"/>
                  <a:pt x="16" y="1"/>
                </a:cubicBezTo>
                <a:cubicBezTo>
                  <a:pt x="17" y="2"/>
                  <a:pt x="17" y="4"/>
                  <a:pt x="16" y="5"/>
                </a:cubicBezTo>
                <a:cubicBezTo>
                  <a:pt x="14" y="8"/>
                  <a:pt x="15" y="11"/>
                  <a:pt x="17" y="14"/>
                </a:cubicBezTo>
                <a:cubicBezTo>
                  <a:pt x="27" y="26"/>
                  <a:pt x="38" y="36"/>
                  <a:pt x="53" y="42"/>
                </a:cubicBezTo>
                <a:cubicBezTo>
                  <a:pt x="58" y="43"/>
                  <a:pt x="63" y="43"/>
                  <a:pt x="67" y="39"/>
                </a:cubicBezTo>
                <a:cubicBezTo>
                  <a:pt x="68" y="38"/>
                  <a:pt x="70" y="35"/>
                  <a:pt x="73" y="37"/>
                </a:cubicBezTo>
                <a:close/>
              </a:path>
            </a:pathLst>
          </a:custGeom>
          <a:solidFill>
            <a:srgbClr val="DB52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4" name="Freeform 17"/>
          <p:cNvSpPr>
            <a:spLocks/>
          </p:cNvSpPr>
          <p:nvPr/>
        </p:nvSpPr>
        <p:spPr bwMode="auto">
          <a:xfrm>
            <a:off x="2379663" y="1631950"/>
            <a:ext cx="192088" cy="173038"/>
          </a:xfrm>
          <a:custGeom>
            <a:avLst/>
            <a:gdLst>
              <a:gd name="T0" fmla="*/ 56 w 73"/>
              <a:gd name="T1" fmla="*/ 66 h 66"/>
              <a:gd name="T2" fmla="*/ 3 w 73"/>
              <a:gd name="T3" fmla="*/ 23 h 66"/>
              <a:gd name="T4" fmla="*/ 0 w 73"/>
              <a:gd name="T5" fmla="*/ 17 h 66"/>
              <a:gd name="T6" fmla="*/ 31 w 73"/>
              <a:gd name="T7" fmla="*/ 3 h 66"/>
              <a:gd name="T8" fmla="*/ 33 w 73"/>
              <a:gd name="T9" fmla="*/ 5 h 66"/>
              <a:gd name="T10" fmla="*/ 34 w 73"/>
              <a:gd name="T11" fmla="*/ 6 h 66"/>
              <a:gd name="T12" fmla="*/ 36 w 73"/>
              <a:gd name="T13" fmla="*/ 5 h 66"/>
              <a:gd name="T14" fmla="*/ 42 w 73"/>
              <a:gd name="T15" fmla="*/ 1 h 66"/>
              <a:gd name="T16" fmla="*/ 44 w 73"/>
              <a:gd name="T17" fmla="*/ 2 h 66"/>
              <a:gd name="T18" fmla="*/ 37 w 73"/>
              <a:gd name="T19" fmla="*/ 11 h 66"/>
              <a:gd name="T20" fmla="*/ 45 w 73"/>
              <a:gd name="T21" fmla="*/ 3 h 66"/>
              <a:gd name="T22" fmla="*/ 50 w 73"/>
              <a:gd name="T23" fmla="*/ 0 h 66"/>
              <a:gd name="T24" fmla="*/ 50 w 73"/>
              <a:gd name="T25" fmla="*/ 1 h 66"/>
              <a:gd name="T26" fmla="*/ 39 w 73"/>
              <a:gd name="T27" fmla="*/ 15 h 66"/>
              <a:gd name="T28" fmla="*/ 43 w 73"/>
              <a:gd name="T29" fmla="*/ 13 h 66"/>
              <a:gd name="T30" fmla="*/ 45 w 73"/>
              <a:gd name="T31" fmla="*/ 14 h 66"/>
              <a:gd name="T32" fmla="*/ 43 w 73"/>
              <a:gd name="T33" fmla="*/ 18 h 66"/>
              <a:gd name="T34" fmla="*/ 44 w 73"/>
              <a:gd name="T35" fmla="*/ 19 h 66"/>
              <a:gd name="T36" fmla="*/ 46 w 73"/>
              <a:gd name="T37" fmla="*/ 21 h 66"/>
              <a:gd name="T38" fmla="*/ 49 w 73"/>
              <a:gd name="T39" fmla="*/ 20 h 66"/>
              <a:gd name="T40" fmla="*/ 56 w 73"/>
              <a:gd name="T41" fmla="*/ 11 h 66"/>
              <a:gd name="T42" fmla="*/ 60 w 73"/>
              <a:gd name="T43" fmla="*/ 9 h 66"/>
              <a:gd name="T44" fmla="*/ 59 w 73"/>
              <a:gd name="T45" fmla="*/ 13 h 66"/>
              <a:gd name="T46" fmla="*/ 50 w 73"/>
              <a:gd name="T47" fmla="*/ 25 h 66"/>
              <a:gd name="T48" fmla="*/ 55 w 73"/>
              <a:gd name="T49" fmla="*/ 24 h 66"/>
              <a:gd name="T50" fmla="*/ 54 w 73"/>
              <a:gd name="T51" fmla="*/ 28 h 66"/>
              <a:gd name="T52" fmla="*/ 60 w 73"/>
              <a:gd name="T53" fmla="*/ 25 h 66"/>
              <a:gd name="T54" fmla="*/ 59 w 73"/>
              <a:gd name="T55" fmla="*/ 30 h 66"/>
              <a:gd name="T56" fmla="*/ 62 w 73"/>
              <a:gd name="T57" fmla="*/ 29 h 66"/>
              <a:gd name="T58" fmla="*/ 64 w 73"/>
              <a:gd name="T59" fmla="*/ 30 h 66"/>
              <a:gd name="T60" fmla="*/ 63 w 73"/>
              <a:gd name="T61" fmla="*/ 33 h 66"/>
              <a:gd name="T62" fmla="*/ 71 w 73"/>
              <a:gd name="T63" fmla="*/ 23 h 66"/>
              <a:gd name="T64" fmla="*/ 73 w 73"/>
              <a:gd name="T65" fmla="*/ 25 h 66"/>
              <a:gd name="T66" fmla="*/ 69 w 73"/>
              <a:gd name="T67" fmla="*/ 31 h 66"/>
              <a:gd name="T68" fmla="*/ 68 w 73"/>
              <a:gd name="T69" fmla="*/ 36 h 66"/>
              <a:gd name="T70" fmla="*/ 69 w 73"/>
              <a:gd name="T71" fmla="*/ 41 h 66"/>
              <a:gd name="T72" fmla="*/ 58 w 73"/>
              <a:gd name="T73" fmla="*/ 64 h 66"/>
              <a:gd name="T74" fmla="*/ 56 w 73"/>
              <a:gd name="T75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3" h="66">
                <a:moveTo>
                  <a:pt x="56" y="66"/>
                </a:moveTo>
                <a:cubicBezTo>
                  <a:pt x="31" y="60"/>
                  <a:pt x="13" y="47"/>
                  <a:pt x="3" y="23"/>
                </a:cubicBezTo>
                <a:cubicBezTo>
                  <a:pt x="2" y="21"/>
                  <a:pt x="3" y="17"/>
                  <a:pt x="0" y="17"/>
                </a:cubicBezTo>
                <a:cubicBezTo>
                  <a:pt x="9" y="9"/>
                  <a:pt x="19" y="3"/>
                  <a:pt x="31" y="3"/>
                </a:cubicBezTo>
                <a:cubicBezTo>
                  <a:pt x="32" y="3"/>
                  <a:pt x="32" y="4"/>
                  <a:pt x="33" y="5"/>
                </a:cubicBezTo>
                <a:cubicBezTo>
                  <a:pt x="33" y="5"/>
                  <a:pt x="33" y="6"/>
                  <a:pt x="34" y="6"/>
                </a:cubicBezTo>
                <a:cubicBezTo>
                  <a:pt x="35" y="8"/>
                  <a:pt x="36" y="6"/>
                  <a:pt x="36" y="5"/>
                </a:cubicBezTo>
                <a:cubicBezTo>
                  <a:pt x="38" y="3"/>
                  <a:pt x="39" y="1"/>
                  <a:pt x="42" y="1"/>
                </a:cubicBezTo>
                <a:cubicBezTo>
                  <a:pt x="43" y="1"/>
                  <a:pt x="43" y="1"/>
                  <a:pt x="44" y="2"/>
                </a:cubicBezTo>
                <a:cubicBezTo>
                  <a:pt x="43" y="6"/>
                  <a:pt x="39" y="8"/>
                  <a:pt x="37" y="11"/>
                </a:cubicBezTo>
                <a:cubicBezTo>
                  <a:pt x="40" y="8"/>
                  <a:pt x="43" y="6"/>
                  <a:pt x="45" y="3"/>
                </a:cubicBezTo>
                <a:cubicBezTo>
                  <a:pt x="46" y="1"/>
                  <a:pt x="47" y="0"/>
                  <a:pt x="50" y="0"/>
                </a:cubicBezTo>
                <a:cubicBezTo>
                  <a:pt x="50" y="0"/>
                  <a:pt x="50" y="0"/>
                  <a:pt x="50" y="1"/>
                </a:cubicBezTo>
                <a:cubicBezTo>
                  <a:pt x="49" y="7"/>
                  <a:pt x="42" y="10"/>
                  <a:pt x="39" y="15"/>
                </a:cubicBezTo>
                <a:cubicBezTo>
                  <a:pt x="40" y="15"/>
                  <a:pt x="41" y="13"/>
                  <a:pt x="43" y="13"/>
                </a:cubicBezTo>
                <a:cubicBezTo>
                  <a:pt x="44" y="13"/>
                  <a:pt x="44" y="14"/>
                  <a:pt x="45" y="14"/>
                </a:cubicBezTo>
                <a:cubicBezTo>
                  <a:pt x="45" y="16"/>
                  <a:pt x="44" y="17"/>
                  <a:pt x="43" y="18"/>
                </a:cubicBezTo>
                <a:cubicBezTo>
                  <a:pt x="42" y="19"/>
                  <a:pt x="44" y="19"/>
                  <a:pt x="44" y="19"/>
                </a:cubicBezTo>
                <a:cubicBezTo>
                  <a:pt x="45" y="20"/>
                  <a:pt x="46" y="20"/>
                  <a:pt x="46" y="21"/>
                </a:cubicBezTo>
                <a:cubicBezTo>
                  <a:pt x="47" y="24"/>
                  <a:pt x="48" y="21"/>
                  <a:pt x="49" y="20"/>
                </a:cubicBezTo>
                <a:cubicBezTo>
                  <a:pt x="51" y="17"/>
                  <a:pt x="53" y="14"/>
                  <a:pt x="56" y="11"/>
                </a:cubicBezTo>
                <a:cubicBezTo>
                  <a:pt x="57" y="10"/>
                  <a:pt x="58" y="8"/>
                  <a:pt x="60" y="9"/>
                </a:cubicBezTo>
                <a:cubicBezTo>
                  <a:pt x="62" y="10"/>
                  <a:pt x="60" y="12"/>
                  <a:pt x="59" y="13"/>
                </a:cubicBezTo>
                <a:cubicBezTo>
                  <a:pt x="56" y="17"/>
                  <a:pt x="53" y="21"/>
                  <a:pt x="50" y="25"/>
                </a:cubicBezTo>
                <a:cubicBezTo>
                  <a:pt x="52" y="25"/>
                  <a:pt x="53" y="22"/>
                  <a:pt x="55" y="24"/>
                </a:cubicBezTo>
                <a:cubicBezTo>
                  <a:pt x="56" y="25"/>
                  <a:pt x="55" y="27"/>
                  <a:pt x="54" y="28"/>
                </a:cubicBezTo>
                <a:cubicBezTo>
                  <a:pt x="56" y="27"/>
                  <a:pt x="57" y="24"/>
                  <a:pt x="60" y="25"/>
                </a:cubicBezTo>
                <a:cubicBezTo>
                  <a:pt x="62" y="27"/>
                  <a:pt x="59" y="28"/>
                  <a:pt x="59" y="30"/>
                </a:cubicBezTo>
                <a:cubicBezTo>
                  <a:pt x="60" y="30"/>
                  <a:pt x="61" y="29"/>
                  <a:pt x="62" y="29"/>
                </a:cubicBezTo>
                <a:cubicBezTo>
                  <a:pt x="63" y="29"/>
                  <a:pt x="63" y="29"/>
                  <a:pt x="64" y="30"/>
                </a:cubicBezTo>
                <a:cubicBezTo>
                  <a:pt x="64" y="31"/>
                  <a:pt x="63" y="32"/>
                  <a:pt x="63" y="33"/>
                </a:cubicBezTo>
                <a:cubicBezTo>
                  <a:pt x="67" y="30"/>
                  <a:pt x="67" y="25"/>
                  <a:pt x="71" y="23"/>
                </a:cubicBezTo>
                <a:cubicBezTo>
                  <a:pt x="72" y="24"/>
                  <a:pt x="73" y="24"/>
                  <a:pt x="73" y="25"/>
                </a:cubicBezTo>
                <a:cubicBezTo>
                  <a:pt x="73" y="28"/>
                  <a:pt x="70" y="29"/>
                  <a:pt x="69" y="31"/>
                </a:cubicBezTo>
                <a:cubicBezTo>
                  <a:pt x="68" y="33"/>
                  <a:pt x="67" y="34"/>
                  <a:pt x="68" y="36"/>
                </a:cubicBezTo>
                <a:cubicBezTo>
                  <a:pt x="69" y="38"/>
                  <a:pt x="69" y="39"/>
                  <a:pt x="69" y="41"/>
                </a:cubicBezTo>
                <a:cubicBezTo>
                  <a:pt x="67" y="49"/>
                  <a:pt x="63" y="57"/>
                  <a:pt x="58" y="64"/>
                </a:cubicBezTo>
                <a:cubicBezTo>
                  <a:pt x="58" y="65"/>
                  <a:pt x="57" y="66"/>
                  <a:pt x="56" y="66"/>
                </a:cubicBezTo>
                <a:close/>
              </a:path>
            </a:pathLst>
          </a:custGeom>
          <a:solidFill>
            <a:srgbClr val="DDE6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5" name="Freeform 18"/>
          <p:cNvSpPr>
            <a:spLocks/>
          </p:cNvSpPr>
          <p:nvPr/>
        </p:nvSpPr>
        <p:spPr bwMode="auto">
          <a:xfrm>
            <a:off x="2111376" y="1895475"/>
            <a:ext cx="325438" cy="239713"/>
          </a:xfrm>
          <a:custGeom>
            <a:avLst/>
            <a:gdLst>
              <a:gd name="T0" fmla="*/ 89 w 124"/>
              <a:gd name="T1" fmla="*/ 63 h 91"/>
              <a:gd name="T2" fmla="*/ 121 w 124"/>
              <a:gd name="T3" fmla="*/ 72 h 91"/>
              <a:gd name="T4" fmla="*/ 123 w 124"/>
              <a:gd name="T5" fmla="*/ 76 h 91"/>
              <a:gd name="T6" fmla="*/ 121 w 124"/>
              <a:gd name="T7" fmla="*/ 87 h 91"/>
              <a:gd name="T8" fmla="*/ 116 w 124"/>
              <a:gd name="T9" fmla="*/ 90 h 91"/>
              <a:gd name="T10" fmla="*/ 60 w 124"/>
              <a:gd name="T11" fmla="*/ 72 h 91"/>
              <a:gd name="T12" fmla="*/ 2 w 124"/>
              <a:gd name="T13" fmla="*/ 9 h 91"/>
              <a:gd name="T14" fmla="*/ 6 w 124"/>
              <a:gd name="T15" fmla="*/ 1 h 91"/>
              <a:gd name="T16" fmla="*/ 11 w 124"/>
              <a:gd name="T17" fmla="*/ 5 h 91"/>
              <a:gd name="T18" fmla="*/ 41 w 124"/>
              <a:gd name="T19" fmla="*/ 43 h 91"/>
              <a:gd name="T20" fmla="*/ 70 w 124"/>
              <a:gd name="T21" fmla="*/ 61 h 91"/>
              <a:gd name="T22" fmla="*/ 89 w 124"/>
              <a:gd name="T23" fmla="*/ 63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4" h="91">
                <a:moveTo>
                  <a:pt x="89" y="63"/>
                </a:moveTo>
                <a:cubicBezTo>
                  <a:pt x="100" y="67"/>
                  <a:pt x="110" y="70"/>
                  <a:pt x="121" y="72"/>
                </a:cubicBezTo>
                <a:cubicBezTo>
                  <a:pt x="124" y="73"/>
                  <a:pt x="124" y="74"/>
                  <a:pt x="123" y="76"/>
                </a:cubicBezTo>
                <a:cubicBezTo>
                  <a:pt x="123" y="80"/>
                  <a:pt x="122" y="84"/>
                  <a:pt x="121" y="87"/>
                </a:cubicBezTo>
                <a:cubicBezTo>
                  <a:pt x="121" y="91"/>
                  <a:pt x="119" y="91"/>
                  <a:pt x="116" y="90"/>
                </a:cubicBezTo>
                <a:cubicBezTo>
                  <a:pt x="96" y="88"/>
                  <a:pt x="77" y="82"/>
                  <a:pt x="60" y="72"/>
                </a:cubicBezTo>
                <a:cubicBezTo>
                  <a:pt x="34" y="57"/>
                  <a:pt x="15" y="36"/>
                  <a:pt x="2" y="9"/>
                </a:cubicBezTo>
                <a:cubicBezTo>
                  <a:pt x="0" y="4"/>
                  <a:pt x="1" y="2"/>
                  <a:pt x="6" y="1"/>
                </a:cubicBezTo>
                <a:cubicBezTo>
                  <a:pt x="9" y="0"/>
                  <a:pt x="10" y="3"/>
                  <a:pt x="11" y="5"/>
                </a:cubicBezTo>
                <a:cubicBezTo>
                  <a:pt x="20" y="19"/>
                  <a:pt x="29" y="32"/>
                  <a:pt x="41" y="43"/>
                </a:cubicBezTo>
                <a:cubicBezTo>
                  <a:pt x="49" y="51"/>
                  <a:pt x="59" y="58"/>
                  <a:pt x="70" y="61"/>
                </a:cubicBezTo>
                <a:cubicBezTo>
                  <a:pt x="77" y="63"/>
                  <a:pt x="83" y="63"/>
                  <a:pt x="89" y="63"/>
                </a:cubicBezTo>
                <a:close/>
              </a:path>
            </a:pathLst>
          </a:custGeom>
          <a:solidFill>
            <a:srgbClr val="B4D1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6" name="Freeform 19"/>
          <p:cNvSpPr>
            <a:spLocks/>
          </p:cNvSpPr>
          <p:nvPr/>
        </p:nvSpPr>
        <p:spPr bwMode="auto">
          <a:xfrm>
            <a:off x="2387601" y="1804988"/>
            <a:ext cx="171450" cy="258763"/>
          </a:xfrm>
          <a:custGeom>
            <a:avLst/>
            <a:gdLst>
              <a:gd name="T0" fmla="*/ 0 w 65"/>
              <a:gd name="T1" fmla="*/ 92 h 98"/>
              <a:gd name="T2" fmla="*/ 0 w 65"/>
              <a:gd name="T3" fmla="*/ 91 h 98"/>
              <a:gd name="T4" fmla="*/ 11 w 65"/>
              <a:gd name="T5" fmla="*/ 62 h 98"/>
              <a:gd name="T6" fmla="*/ 18 w 65"/>
              <a:gd name="T7" fmla="*/ 46 h 98"/>
              <a:gd name="T8" fmla="*/ 19 w 65"/>
              <a:gd name="T9" fmla="*/ 43 h 98"/>
              <a:gd name="T10" fmla="*/ 26 w 65"/>
              <a:gd name="T11" fmla="*/ 33 h 98"/>
              <a:gd name="T12" fmla="*/ 33 w 65"/>
              <a:gd name="T13" fmla="*/ 27 h 98"/>
              <a:gd name="T14" fmla="*/ 49 w 65"/>
              <a:gd name="T15" fmla="*/ 5 h 98"/>
              <a:gd name="T16" fmla="*/ 54 w 65"/>
              <a:gd name="T17" fmla="*/ 2 h 98"/>
              <a:gd name="T18" fmla="*/ 65 w 65"/>
              <a:gd name="T19" fmla="*/ 4 h 98"/>
              <a:gd name="T20" fmla="*/ 51 w 65"/>
              <a:gd name="T21" fmla="*/ 31 h 98"/>
              <a:gd name="T22" fmla="*/ 22 w 65"/>
              <a:gd name="T23" fmla="*/ 94 h 98"/>
              <a:gd name="T24" fmla="*/ 17 w 65"/>
              <a:gd name="T25" fmla="*/ 97 h 98"/>
              <a:gd name="T26" fmla="*/ 0 w 65"/>
              <a:gd name="T27" fmla="*/ 92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5" h="98">
                <a:moveTo>
                  <a:pt x="0" y="92"/>
                </a:moveTo>
                <a:cubicBezTo>
                  <a:pt x="0" y="92"/>
                  <a:pt x="0" y="91"/>
                  <a:pt x="0" y="91"/>
                </a:cubicBezTo>
                <a:cubicBezTo>
                  <a:pt x="9" y="83"/>
                  <a:pt x="10" y="73"/>
                  <a:pt x="11" y="62"/>
                </a:cubicBezTo>
                <a:cubicBezTo>
                  <a:pt x="12" y="56"/>
                  <a:pt x="16" y="52"/>
                  <a:pt x="18" y="46"/>
                </a:cubicBezTo>
                <a:cubicBezTo>
                  <a:pt x="19" y="45"/>
                  <a:pt x="19" y="44"/>
                  <a:pt x="19" y="43"/>
                </a:cubicBezTo>
                <a:cubicBezTo>
                  <a:pt x="20" y="39"/>
                  <a:pt x="22" y="35"/>
                  <a:pt x="26" y="33"/>
                </a:cubicBezTo>
                <a:cubicBezTo>
                  <a:pt x="29" y="32"/>
                  <a:pt x="31" y="29"/>
                  <a:pt x="33" y="27"/>
                </a:cubicBezTo>
                <a:cubicBezTo>
                  <a:pt x="38" y="19"/>
                  <a:pt x="44" y="12"/>
                  <a:pt x="49" y="5"/>
                </a:cubicBezTo>
                <a:cubicBezTo>
                  <a:pt x="51" y="3"/>
                  <a:pt x="52" y="2"/>
                  <a:pt x="54" y="2"/>
                </a:cubicBezTo>
                <a:cubicBezTo>
                  <a:pt x="58" y="0"/>
                  <a:pt x="62" y="1"/>
                  <a:pt x="65" y="4"/>
                </a:cubicBezTo>
                <a:cubicBezTo>
                  <a:pt x="62" y="14"/>
                  <a:pt x="56" y="22"/>
                  <a:pt x="51" y="31"/>
                </a:cubicBezTo>
                <a:cubicBezTo>
                  <a:pt x="38" y="51"/>
                  <a:pt x="29" y="72"/>
                  <a:pt x="22" y="94"/>
                </a:cubicBezTo>
                <a:cubicBezTo>
                  <a:pt x="21" y="97"/>
                  <a:pt x="20" y="98"/>
                  <a:pt x="17" y="97"/>
                </a:cubicBezTo>
                <a:cubicBezTo>
                  <a:pt x="11" y="95"/>
                  <a:pt x="5" y="94"/>
                  <a:pt x="0" y="92"/>
                </a:cubicBezTo>
                <a:close/>
              </a:path>
            </a:pathLst>
          </a:custGeom>
          <a:solidFill>
            <a:srgbClr val="9BC1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7" name="Freeform 20"/>
          <p:cNvSpPr>
            <a:spLocks/>
          </p:cNvSpPr>
          <p:nvPr/>
        </p:nvSpPr>
        <p:spPr bwMode="auto">
          <a:xfrm>
            <a:off x="2806701" y="1090613"/>
            <a:ext cx="304800" cy="100013"/>
          </a:xfrm>
          <a:custGeom>
            <a:avLst/>
            <a:gdLst>
              <a:gd name="T0" fmla="*/ 102 w 116"/>
              <a:gd name="T1" fmla="*/ 1 h 38"/>
              <a:gd name="T2" fmla="*/ 114 w 116"/>
              <a:gd name="T3" fmla="*/ 31 h 38"/>
              <a:gd name="T4" fmla="*/ 111 w 116"/>
              <a:gd name="T5" fmla="*/ 36 h 38"/>
              <a:gd name="T6" fmla="*/ 103 w 116"/>
              <a:gd name="T7" fmla="*/ 30 h 38"/>
              <a:gd name="T8" fmla="*/ 102 w 116"/>
              <a:gd name="T9" fmla="*/ 23 h 38"/>
              <a:gd name="T10" fmla="*/ 97 w 116"/>
              <a:gd name="T11" fmla="*/ 21 h 38"/>
              <a:gd name="T12" fmla="*/ 96 w 116"/>
              <a:gd name="T13" fmla="*/ 25 h 38"/>
              <a:gd name="T14" fmla="*/ 97 w 116"/>
              <a:gd name="T15" fmla="*/ 29 h 38"/>
              <a:gd name="T16" fmla="*/ 90 w 116"/>
              <a:gd name="T17" fmla="*/ 36 h 38"/>
              <a:gd name="T18" fmla="*/ 87 w 116"/>
              <a:gd name="T19" fmla="*/ 33 h 38"/>
              <a:gd name="T20" fmla="*/ 85 w 116"/>
              <a:gd name="T21" fmla="*/ 25 h 38"/>
              <a:gd name="T22" fmla="*/ 83 w 116"/>
              <a:gd name="T23" fmla="*/ 21 h 38"/>
              <a:gd name="T24" fmla="*/ 78 w 116"/>
              <a:gd name="T25" fmla="*/ 21 h 38"/>
              <a:gd name="T26" fmla="*/ 78 w 116"/>
              <a:gd name="T27" fmla="*/ 26 h 38"/>
              <a:gd name="T28" fmla="*/ 80 w 116"/>
              <a:gd name="T29" fmla="*/ 34 h 38"/>
              <a:gd name="T30" fmla="*/ 77 w 116"/>
              <a:gd name="T31" fmla="*/ 36 h 38"/>
              <a:gd name="T32" fmla="*/ 70 w 116"/>
              <a:gd name="T33" fmla="*/ 34 h 38"/>
              <a:gd name="T34" fmla="*/ 68 w 116"/>
              <a:gd name="T35" fmla="*/ 24 h 38"/>
              <a:gd name="T36" fmla="*/ 63 w 116"/>
              <a:gd name="T37" fmla="*/ 21 h 38"/>
              <a:gd name="T38" fmla="*/ 61 w 116"/>
              <a:gd name="T39" fmla="*/ 25 h 38"/>
              <a:gd name="T40" fmla="*/ 62 w 116"/>
              <a:gd name="T41" fmla="*/ 31 h 38"/>
              <a:gd name="T42" fmla="*/ 60 w 116"/>
              <a:gd name="T43" fmla="*/ 36 h 38"/>
              <a:gd name="T44" fmla="*/ 53 w 116"/>
              <a:gd name="T45" fmla="*/ 32 h 38"/>
              <a:gd name="T46" fmla="*/ 52 w 116"/>
              <a:gd name="T47" fmla="*/ 25 h 38"/>
              <a:gd name="T48" fmla="*/ 46 w 116"/>
              <a:gd name="T49" fmla="*/ 21 h 38"/>
              <a:gd name="T50" fmla="*/ 44 w 116"/>
              <a:gd name="T51" fmla="*/ 26 h 38"/>
              <a:gd name="T52" fmla="*/ 45 w 116"/>
              <a:gd name="T53" fmla="*/ 31 h 38"/>
              <a:gd name="T54" fmla="*/ 43 w 116"/>
              <a:gd name="T55" fmla="*/ 36 h 38"/>
              <a:gd name="T56" fmla="*/ 36 w 116"/>
              <a:gd name="T57" fmla="*/ 32 h 38"/>
              <a:gd name="T58" fmla="*/ 35 w 116"/>
              <a:gd name="T59" fmla="*/ 24 h 38"/>
              <a:gd name="T60" fmla="*/ 31 w 116"/>
              <a:gd name="T61" fmla="*/ 21 h 38"/>
              <a:gd name="T62" fmla="*/ 27 w 116"/>
              <a:gd name="T63" fmla="*/ 25 h 38"/>
              <a:gd name="T64" fmla="*/ 27 w 116"/>
              <a:gd name="T65" fmla="*/ 30 h 38"/>
              <a:gd name="T66" fmla="*/ 25 w 116"/>
              <a:gd name="T67" fmla="*/ 36 h 38"/>
              <a:gd name="T68" fmla="*/ 19 w 116"/>
              <a:gd name="T69" fmla="*/ 31 h 38"/>
              <a:gd name="T70" fmla="*/ 18 w 116"/>
              <a:gd name="T71" fmla="*/ 24 h 38"/>
              <a:gd name="T72" fmla="*/ 13 w 116"/>
              <a:gd name="T73" fmla="*/ 21 h 38"/>
              <a:gd name="T74" fmla="*/ 12 w 116"/>
              <a:gd name="T75" fmla="*/ 25 h 38"/>
              <a:gd name="T76" fmla="*/ 12 w 116"/>
              <a:gd name="T77" fmla="*/ 31 h 38"/>
              <a:gd name="T78" fmla="*/ 9 w 116"/>
              <a:gd name="T79" fmla="*/ 36 h 38"/>
              <a:gd name="T80" fmla="*/ 3 w 116"/>
              <a:gd name="T81" fmla="*/ 32 h 38"/>
              <a:gd name="T82" fmla="*/ 1 w 116"/>
              <a:gd name="T83" fmla="*/ 19 h 38"/>
              <a:gd name="T84" fmla="*/ 1 w 116"/>
              <a:gd name="T85" fmla="*/ 16 h 38"/>
              <a:gd name="T86" fmla="*/ 7 w 116"/>
              <a:gd name="T87" fmla="*/ 15 h 38"/>
              <a:gd name="T88" fmla="*/ 64 w 116"/>
              <a:gd name="T89" fmla="*/ 14 h 38"/>
              <a:gd name="T90" fmla="*/ 69 w 116"/>
              <a:gd name="T91" fmla="*/ 14 h 38"/>
              <a:gd name="T92" fmla="*/ 83 w 116"/>
              <a:gd name="T93" fmla="*/ 4 h 38"/>
              <a:gd name="T94" fmla="*/ 102 w 116"/>
              <a:gd name="T95" fmla="*/ 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6" h="38">
                <a:moveTo>
                  <a:pt x="102" y="1"/>
                </a:moveTo>
                <a:cubicBezTo>
                  <a:pt x="106" y="11"/>
                  <a:pt x="111" y="21"/>
                  <a:pt x="114" y="31"/>
                </a:cubicBezTo>
                <a:cubicBezTo>
                  <a:pt x="116" y="35"/>
                  <a:pt x="115" y="36"/>
                  <a:pt x="111" y="36"/>
                </a:cubicBezTo>
                <a:cubicBezTo>
                  <a:pt x="106" y="37"/>
                  <a:pt x="104" y="35"/>
                  <a:pt x="103" y="30"/>
                </a:cubicBezTo>
                <a:cubicBezTo>
                  <a:pt x="103" y="28"/>
                  <a:pt x="102" y="26"/>
                  <a:pt x="102" y="23"/>
                </a:cubicBezTo>
                <a:cubicBezTo>
                  <a:pt x="101" y="21"/>
                  <a:pt x="99" y="20"/>
                  <a:pt x="97" y="21"/>
                </a:cubicBezTo>
                <a:cubicBezTo>
                  <a:pt x="94" y="22"/>
                  <a:pt x="95" y="24"/>
                  <a:pt x="96" y="25"/>
                </a:cubicBezTo>
                <a:cubicBezTo>
                  <a:pt x="96" y="26"/>
                  <a:pt x="96" y="28"/>
                  <a:pt x="97" y="29"/>
                </a:cubicBezTo>
                <a:cubicBezTo>
                  <a:pt x="98" y="36"/>
                  <a:pt x="97" y="37"/>
                  <a:pt x="90" y="36"/>
                </a:cubicBezTo>
                <a:cubicBezTo>
                  <a:pt x="88" y="36"/>
                  <a:pt x="87" y="35"/>
                  <a:pt x="87" y="33"/>
                </a:cubicBezTo>
                <a:cubicBezTo>
                  <a:pt x="86" y="30"/>
                  <a:pt x="86" y="28"/>
                  <a:pt x="85" y="25"/>
                </a:cubicBezTo>
                <a:cubicBezTo>
                  <a:pt x="85" y="23"/>
                  <a:pt x="85" y="21"/>
                  <a:pt x="83" y="21"/>
                </a:cubicBezTo>
                <a:cubicBezTo>
                  <a:pt x="81" y="21"/>
                  <a:pt x="79" y="20"/>
                  <a:pt x="78" y="21"/>
                </a:cubicBezTo>
                <a:cubicBezTo>
                  <a:pt x="76" y="23"/>
                  <a:pt x="77" y="25"/>
                  <a:pt x="78" y="26"/>
                </a:cubicBezTo>
                <a:cubicBezTo>
                  <a:pt x="80" y="29"/>
                  <a:pt x="79" y="31"/>
                  <a:pt x="80" y="34"/>
                </a:cubicBezTo>
                <a:cubicBezTo>
                  <a:pt x="80" y="36"/>
                  <a:pt x="78" y="36"/>
                  <a:pt x="77" y="36"/>
                </a:cubicBezTo>
                <a:cubicBezTo>
                  <a:pt x="74" y="36"/>
                  <a:pt x="71" y="38"/>
                  <a:pt x="70" y="34"/>
                </a:cubicBezTo>
                <a:cubicBezTo>
                  <a:pt x="69" y="31"/>
                  <a:pt x="68" y="27"/>
                  <a:pt x="68" y="24"/>
                </a:cubicBezTo>
                <a:cubicBezTo>
                  <a:pt x="68" y="20"/>
                  <a:pt x="65" y="21"/>
                  <a:pt x="63" y="21"/>
                </a:cubicBezTo>
                <a:cubicBezTo>
                  <a:pt x="60" y="21"/>
                  <a:pt x="61" y="23"/>
                  <a:pt x="61" y="25"/>
                </a:cubicBezTo>
                <a:cubicBezTo>
                  <a:pt x="61" y="27"/>
                  <a:pt x="61" y="29"/>
                  <a:pt x="62" y="31"/>
                </a:cubicBezTo>
                <a:cubicBezTo>
                  <a:pt x="63" y="33"/>
                  <a:pt x="63" y="36"/>
                  <a:pt x="60" y="36"/>
                </a:cubicBezTo>
                <a:cubicBezTo>
                  <a:pt x="57" y="36"/>
                  <a:pt x="53" y="37"/>
                  <a:pt x="53" y="32"/>
                </a:cubicBezTo>
                <a:cubicBezTo>
                  <a:pt x="53" y="30"/>
                  <a:pt x="52" y="27"/>
                  <a:pt x="52" y="25"/>
                </a:cubicBezTo>
                <a:cubicBezTo>
                  <a:pt x="52" y="21"/>
                  <a:pt x="49" y="20"/>
                  <a:pt x="46" y="21"/>
                </a:cubicBezTo>
                <a:cubicBezTo>
                  <a:pt x="42" y="21"/>
                  <a:pt x="44" y="24"/>
                  <a:pt x="44" y="26"/>
                </a:cubicBezTo>
                <a:cubicBezTo>
                  <a:pt x="45" y="28"/>
                  <a:pt x="45" y="29"/>
                  <a:pt x="45" y="31"/>
                </a:cubicBezTo>
                <a:cubicBezTo>
                  <a:pt x="46" y="33"/>
                  <a:pt x="47" y="36"/>
                  <a:pt x="43" y="36"/>
                </a:cubicBezTo>
                <a:cubicBezTo>
                  <a:pt x="40" y="36"/>
                  <a:pt x="36" y="38"/>
                  <a:pt x="36" y="32"/>
                </a:cubicBezTo>
                <a:cubicBezTo>
                  <a:pt x="36" y="30"/>
                  <a:pt x="35" y="27"/>
                  <a:pt x="35" y="24"/>
                </a:cubicBezTo>
                <a:cubicBezTo>
                  <a:pt x="34" y="21"/>
                  <a:pt x="33" y="21"/>
                  <a:pt x="31" y="21"/>
                </a:cubicBezTo>
                <a:cubicBezTo>
                  <a:pt x="27" y="20"/>
                  <a:pt x="26" y="21"/>
                  <a:pt x="27" y="25"/>
                </a:cubicBezTo>
                <a:cubicBezTo>
                  <a:pt x="28" y="26"/>
                  <a:pt x="27" y="28"/>
                  <a:pt x="27" y="30"/>
                </a:cubicBezTo>
                <a:cubicBezTo>
                  <a:pt x="28" y="33"/>
                  <a:pt x="29" y="36"/>
                  <a:pt x="25" y="36"/>
                </a:cubicBezTo>
                <a:cubicBezTo>
                  <a:pt x="22" y="37"/>
                  <a:pt x="18" y="37"/>
                  <a:pt x="19" y="31"/>
                </a:cubicBezTo>
                <a:cubicBezTo>
                  <a:pt x="19" y="29"/>
                  <a:pt x="18" y="27"/>
                  <a:pt x="18" y="24"/>
                </a:cubicBezTo>
                <a:cubicBezTo>
                  <a:pt x="17" y="22"/>
                  <a:pt x="16" y="21"/>
                  <a:pt x="13" y="21"/>
                </a:cubicBezTo>
                <a:cubicBezTo>
                  <a:pt x="10" y="21"/>
                  <a:pt x="11" y="23"/>
                  <a:pt x="12" y="25"/>
                </a:cubicBezTo>
                <a:cubicBezTo>
                  <a:pt x="12" y="27"/>
                  <a:pt x="12" y="29"/>
                  <a:pt x="12" y="31"/>
                </a:cubicBezTo>
                <a:cubicBezTo>
                  <a:pt x="13" y="33"/>
                  <a:pt x="13" y="36"/>
                  <a:pt x="9" y="36"/>
                </a:cubicBezTo>
                <a:cubicBezTo>
                  <a:pt x="6" y="36"/>
                  <a:pt x="3" y="36"/>
                  <a:pt x="3" y="32"/>
                </a:cubicBezTo>
                <a:cubicBezTo>
                  <a:pt x="3" y="27"/>
                  <a:pt x="2" y="23"/>
                  <a:pt x="1" y="19"/>
                </a:cubicBezTo>
                <a:cubicBezTo>
                  <a:pt x="0" y="18"/>
                  <a:pt x="1" y="17"/>
                  <a:pt x="1" y="16"/>
                </a:cubicBezTo>
                <a:cubicBezTo>
                  <a:pt x="3" y="15"/>
                  <a:pt x="5" y="15"/>
                  <a:pt x="7" y="15"/>
                </a:cubicBezTo>
                <a:cubicBezTo>
                  <a:pt x="26" y="15"/>
                  <a:pt x="45" y="13"/>
                  <a:pt x="64" y="14"/>
                </a:cubicBezTo>
                <a:cubicBezTo>
                  <a:pt x="65" y="14"/>
                  <a:pt x="67" y="14"/>
                  <a:pt x="69" y="14"/>
                </a:cubicBezTo>
                <a:cubicBezTo>
                  <a:pt x="75" y="13"/>
                  <a:pt x="80" y="10"/>
                  <a:pt x="83" y="4"/>
                </a:cubicBezTo>
                <a:cubicBezTo>
                  <a:pt x="89" y="0"/>
                  <a:pt x="96" y="1"/>
                  <a:pt x="102" y="1"/>
                </a:cubicBezTo>
                <a:close/>
              </a:path>
            </a:pathLst>
          </a:custGeom>
          <a:solidFill>
            <a:srgbClr val="AFDC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8" name="Freeform 21"/>
          <p:cNvSpPr>
            <a:spLocks/>
          </p:cNvSpPr>
          <p:nvPr/>
        </p:nvSpPr>
        <p:spPr bwMode="auto">
          <a:xfrm>
            <a:off x="2316163" y="755650"/>
            <a:ext cx="131763" cy="139700"/>
          </a:xfrm>
          <a:custGeom>
            <a:avLst/>
            <a:gdLst>
              <a:gd name="T0" fmla="*/ 19 w 50"/>
              <a:gd name="T1" fmla="*/ 53 h 53"/>
              <a:gd name="T2" fmla="*/ 0 w 50"/>
              <a:gd name="T3" fmla="*/ 45 h 53"/>
              <a:gd name="T4" fmla="*/ 10 w 50"/>
              <a:gd name="T5" fmla="*/ 11 h 53"/>
              <a:gd name="T6" fmla="*/ 30 w 50"/>
              <a:gd name="T7" fmla="*/ 1 h 53"/>
              <a:gd name="T8" fmla="*/ 47 w 50"/>
              <a:gd name="T9" fmla="*/ 31 h 53"/>
              <a:gd name="T10" fmla="*/ 35 w 50"/>
              <a:gd name="T11" fmla="*/ 51 h 53"/>
              <a:gd name="T12" fmla="*/ 19 w 50"/>
              <a:gd name="T13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" h="53">
                <a:moveTo>
                  <a:pt x="19" y="53"/>
                </a:moveTo>
                <a:cubicBezTo>
                  <a:pt x="12" y="51"/>
                  <a:pt x="5" y="49"/>
                  <a:pt x="0" y="45"/>
                </a:cubicBezTo>
                <a:cubicBezTo>
                  <a:pt x="0" y="32"/>
                  <a:pt x="2" y="21"/>
                  <a:pt x="10" y="11"/>
                </a:cubicBezTo>
                <a:cubicBezTo>
                  <a:pt x="16" y="5"/>
                  <a:pt x="21" y="0"/>
                  <a:pt x="30" y="1"/>
                </a:cubicBezTo>
                <a:cubicBezTo>
                  <a:pt x="39" y="9"/>
                  <a:pt x="44" y="20"/>
                  <a:pt x="47" y="31"/>
                </a:cubicBezTo>
                <a:cubicBezTo>
                  <a:pt x="50" y="40"/>
                  <a:pt x="45" y="48"/>
                  <a:pt x="35" y="51"/>
                </a:cubicBezTo>
                <a:cubicBezTo>
                  <a:pt x="30" y="53"/>
                  <a:pt x="24" y="52"/>
                  <a:pt x="19" y="53"/>
                </a:cubicBezTo>
                <a:close/>
              </a:path>
            </a:pathLst>
          </a:custGeom>
          <a:solidFill>
            <a:srgbClr val="73C1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9" name="Freeform 22"/>
          <p:cNvSpPr>
            <a:spLocks/>
          </p:cNvSpPr>
          <p:nvPr/>
        </p:nvSpPr>
        <p:spPr bwMode="auto">
          <a:xfrm>
            <a:off x="2771776" y="806450"/>
            <a:ext cx="82550" cy="334963"/>
          </a:xfrm>
          <a:custGeom>
            <a:avLst/>
            <a:gdLst>
              <a:gd name="T0" fmla="*/ 14 w 31"/>
              <a:gd name="T1" fmla="*/ 124 h 127"/>
              <a:gd name="T2" fmla="*/ 14 w 31"/>
              <a:gd name="T3" fmla="*/ 127 h 127"/>
              <a:gd name="T4" fmla="*/ 6 w 31"/>
              <a:gd name="T5" fmla="*/ 121 h 127"/>
              <a:gd name="T6" fmla="*/ 2 w 31"/>
              <a:gd name="T7" fmla="*/ 62 h 127"/>
              <a:gd name="T8" fmla="*/ 2 w 31"/>
              <a:gd name="T9" fmla="*/ 9 h 127"/>
              <a:gd name="T10" fmla="*/ 11 w 31"/>
              <a:gd name="T11" fmla="*/ 1 h 127"/>
              <a:gd name="T12" fmla="*/ 16 w 31"/>
              <a:gd name="T13" fmla="*/ 2 h 127"/>
              <a:gd name="T14" fmla="*/ 18 w 31"/>
              <a:gd name="T15" fmla="*/ 13 h 127"/>
              <a:gd name="T16" fmla="*/ 15 w 31"/>
              <a:gd name="T17" fmla="*/ 60 h 127"/>
              <a:gd name="T18" fmla="*/ 13 w 31"/>
              <a:gd name="T19" fmla="*/ 82 h 127"/>
              <a:gd name="T20" fmla="*/ 13 w 31"/>
              <a:gd name="T21" fmla="*/ 89 h 127"/>
              <a:gd name="T22" fmla="*/ 24 w 31"/>
              <a:gd name="T23" fmla="*/ 100 h 127"/>
              <a:gd name="T24" fmla="*/ 29 w 31"/>
              <a:gd name="T25" fmla="*/ 101 h 127"/>
              <a:gd name="T26" fmla="*/ 19 w 31"/>
              <a:gd name="T27" fmla="*/ 103 h 127"/>
              <a:gd name="T28" fmla="*/ 16 w 31"/>
              <a:gd name="T29" fmla="*/ 105 h 127"/>
              <a:gd name="T30" fmla="*/ 19 w 31"/>
              <a:gd name="T31" fmla="*/ 106 h 127"/>
              <a:gd name="T32" fmla="*/ 27 w 31"/>
              <a:gd name="T33" fmla="*/ 106 h 127"/>
              <a:gd name="T34" fmla="*/ 31 w 31"/>
              <a:gd name="T35" fmla="*/ 109 h 127"/>
              <a:gd name="T36" fmla="*/ 20 w 31"/>
              <a:gd name="T37" fmla="*/ 110 h 127"/>
              <a:gd name="T38" fmla="*/ 15 w 31"/>
              <a:gd name="T39" fmla="*/ 116 h 127"/>
              <a:gd name="T40" fmla="*/ 14 w 31"/>
              <a:gd name="T41" fmla="*/ 124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" h="127">
                <a:moveTo>
                  <a:pt x="14" y="124"/>
                </a:moveTo>
                <a:cubicBezTo>
                  <a:pt x="14" y="125"/>
                  <a:pt x="14" y="126"/>
                  <a:pt x="14" y="127"/>
                </a:cubicBezTo>
                <a:cubicBezTo>
                  <a:pt x="9" y="127"/>
                  <a:pt x="7" y="126"/>
                  <a:pt x="6" y="121"/>
                </a:cubicBezTo>
                <a:cubicBezTo>
                  <a:pt x="1" y="101"/>
                  <a:pt x="0" y="81"/>
                  <a:pt x="2" y="62"/>
                </a:cubicBezTo>
                <a:cubicBezTo>
                  <a:pt x="3" y="44"/>
                  <a:pt x="1" y="26"/>
                  <a:pt x="2" y="9"/>
                </a:cubicBezTo>
                <a:cubicBezTo>
                  <a:pt x="5" y="6"/>
                  <a:pt x="8" y="4"/>
                  <a:pt x="11" y="1"/>
                </a:cubicBezTo>
                <a:cubicBezTo>
                  <a:pt x="13" y="0"/>
                  <a:pt x="15" y="0"/>
                  <a:pt x="16" y="2"/>
                </a:cubicBezTo>
                <a:cubicBezTo>
                  <a:pt x="18" y="5"/>
                  <a:pt x="18" y="9"/>
                  <a:pt x="18" y="13"/>
                </a:cubicBezTo>
                <a:cubicBezTo>
                  <a:pt x="20" y="29"/>
                  <a:pt x="17" y="44"/>
                  <a:pt x="15" y="60"/>
                </a:cubicBezTo>
                <a:cubicBezTo>
                  <a:pt x="14" y="67"/>
                  <a:pt x="14" y="75"/>
                  <a:pt x="13" y="82"/>
                </a:cubicBezTo>
                <a:cubicBezTo>
                  <a:pt x="15" y="84"/>
                  <a:pt x="15" y="87"/>
                  <a:pt x="13" y="89"/>
                </a:cubicBezTo>
                <a:cubicBezTo>
                  <a:pt x="13" y="100"/>
                  <a:pt x="13" y="100"/>
                  <a:pt x="24" y="100"/>
                </a:cubicBezTo>
                <a:cubicBezTo>
                  <a:pt x="26" y="101"/>
                  <a:pt x="28" y="100"/>
                  <a:pt x="29" y="101"/>
                </a:cubicBezTo>
                <a:cubicBezTo>
                  <a:pt x="26" y="104"/>
                  <a:pt x="22" y="103"/>
                  <a:pt x="19" y="103"/>
                </a:cubicBezTo>
                <a:cubicBezTo>
                  <a:pt x="18" y="103"/>
                  <a:pt x="16" y="103"/>
                  <a:pt x="16" y="105"/>
                </a:cubicBezTo>
                <a:cubicBezTo>
                  <a:pt x="16" y="106"/>
                  <a:pt x="18" y="106"/>
                  <a:pt x="19" y="106"/>
                </a:cubicBezTo>
                <a:cubicBezTo>
                  <a:pt x="22" y="106"/>
                  <a:pt x="24" y="106"/>
                  <a:pt x="27" y="106"/>
                </a:cubicBezTo>
                <a:cubicBezTo>
                  <a:pt x="28" y="107"/>
                  <a:pt x="31" y="106"/>
                  <a:pt x="31" y="109"/>
                </a:cubicBezTo>
                <a:cubicBezTo>
                  <a:pt x="27" y="111"/>
                  <a:pt x="23" y="110"/>
                  <a:pt x="20" y="110"/>
                </a:cubicBezTo>
                <a:cubicBezTo>
                  <a:pt x="16" y="110"/>
                  <a:pt x="14" y="112"/>
                  <a:pt x="15" y="116"/>
                </a:cubicBezTo>
                <a:cubicBezTo>
                  <a:pt x="15" y="119"/>
                  <a:pt x="16" y="122"/>
                  <a:pt x="14" y="124"/>
                </a:cubicBezTo>
                <a:close/>
              </a:path>
            </a:pathLst>
          </a:custGeom>
          <a:solidFill>
            <a:srgbClr val="9DD5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0" name="Freeform 23"/>
          <p:cNvSpPr>
            <a:spLocks/>
          </p:cNvSpPr>
          <p:nvPr/>
        </p:nvSpPr>
        <p:spPr bwMode="auto">
          <a:xfrm>
            <a:off x="1662113" y="839788"/>
            <a:ext cx="187325" cy="150813"/>
          </a:xfrm>
          <a:custGeom>
            <a:avLst/>
            <a:gdLst>
              <a:gd name="T0" fmla="*/ 61 w 71"/>
              <a:gd name="T1" fmla="*/ 49 h 57"/>
              <a:gd name="T2" fmla="*/ 54 w 71"/>
              <a:gd name="T3" fmla="*/ 54 h 57"/>
              <a:gd name="T4" fmla="*/ 45 w 71"/>
              <a:gd name="T5" fmla="*/ 56 h 57"/>
              <a:gd name="T6" fmla="*/ 3 w 71"/>
              <a:gd name="T7" fmla="*/ 25 h 57"/>
              <a:gd name="T8" fmla="*/ 3 w 71"/>
              <a:gd name="T9" fmla="*/ 17 h 57"/>
              <a:gd name="T10" fmla="*/ 4 w 71"/>
              <a:gd name="T11" fmla="*/ 13 h 57"/>
              <a:gd name="T12" fmla="*/ 8 w 71"/>
              <a:gd name="T13" fmla="*/ 0 h 57"/>
              <a:gd name="T14" fmla="*/ 16 w 71"/>
              <a:gd name="T15" fmla="*/ 14 h 57"/>
              <a:gd name="T16" fmla="*/ 20 w 71"/>
              <a:gd name="T17" fmla="*/ 12 h 57"/>
              <a:gd name="T18" fmla="*/ 29 w 71"/>
              <a:gd name="T19" fmla="*/ 21 h 57"/>
              <a:gd name="T20" fmla="*/ 29 w 71"/>
              <a:gd name="T21" fmla="*/ 23 h 57"/>
              <a:gd name="T22" fmla="*/ 43 w 71"/>
              <a:gd name="T23" fmla="*/ 35 h 57"/>
              <a:gd name="T24" fmla="*/ 52 w 71"/>
              <a:gd name="T25" fmla="*/ 38 h 57"/>
              <a:gd name="T26" fmla="*/ 59 w 71"/>
              <a:gd name="T27" fmla="*/ 38 h 57"/>
              <a:gd name="T28" fmla="*/ 69 w 71"/>
              <a:gd name="T29" fmla="*/ 41 h 57"/>
              <a:gd name="T30" fmla="*/ 68 w 71"/>
              <a:gd name="T31" fmla="*/ 45 h 57"/>
              <a:gd name="T32" fmla="*/ 61 w 71"/>
              <a:gd name="T33" fmla="*/ 4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1" h="57">
                <a:moveTo>
                  <a:pt x="61" y="49"/>
                </a:moveTo>
                <a:cubicBezTo>
                  <a:pt x="58" y="49"/>
                  <a:pt x="56" y="52"/>
                  <a:pt x="54" y="54"/>
                </a:cubicBezTo>
                <a:cubicBezTo>
                  <a:pt x="51" y="56"/>
                  <a:pt x="48" y="57"/>
                  <a:pt x="45" y="56"/>
                </a:cubicBezTo>
                <a:cubicBezTo>
                  <a:pt x="27" y="51"/>
                  <a:pt x="14" y="40"/>
                  <a:pt x="3" y="25"/>
                </a:cubicBezTo>
                <a:cubicBezTo>
                  <a:pt x="1" y="22"/>
                  <a:pt x="0" y="20"/>
                  <a:pt x="3" y="17"/>
                </a:cubicBezTo>
                <a:cubicBezTo>
                  <a:pt x="3" y="16"/>
                  <a:pt x="4" y="14"/>
                  <a:pt x="4" y="13"/>
                </a:cubicBezTo>
                <a:cubicBezTo>
                  <a:pt x="7" y="9"/>
                  <a:pt x="8" y="5"/>
                  <a:pt x="8" y="0"/>
                </a:cubicBezTo>
                <a:cubicBezTo>
                  <a:pt x="14" y="2"/>
                  <a:pt x="17" y="7"/>
                  <a:pt x="16" y="14"/>
                </a:cubicBezTo>
                <a:cubicBezTo>
                  <a:pt x="17" y="13"/>
                  <a:pt x="18" y="12"/>
                  <a:pt x="20" y="12"/>
                </a:cubicBezTo>
                <a:cubicBezTo>
                  <a:pt x="23" y="14"/>
                  <a:pt x="27" y="17"/>
                  <a:pt x="29" y="21"/>
                </a:cubicBezTo>
                <a:cubicBezTo>
                  <a:pt x="29" y="21"/>
                  <a:pt x="28" y="22"/>
                  <a:pt x="29" y="23"/>
                </a:cubicBezTo>
                <a:cubicBezTo>
                  <a:pt x="34" y="27"/>
                  <a:pt x="37" y="32"/>
                  <a:pt x="43" y="35"/>
                </a:cubicBezTo>
                <a:cubicBezTo>
                  <a:pt x="46" y="36"/>
                  <a:pt x="49" y="37"/>
                  <a:pt x="52" y="38"/>
                </a:cubicBezTo>
                <a:cubicBezTo>
                  <a:pt x="55" y="39"/>
                  <a:pt x="57" y="40"/>
                  <a:pt x="59" y="38"/>
                </a:cubicBezTo>
                <a:cubicBezTo>
                  <a:pt x="63" y="37"/>
                  <a:pt x="66" y="37"/>
                  <a:pt x="69" y="41"/>
                </a:cubicBezTo>
                <a:cubicBezTo>
                  <a:pt x="71" y="43"/>
                  <a:pt x="71" y="44"/>
                  <a:pt x="68" y="45"/>
                </a:cubicBezTo>
                <a:cubicBezTo>
                  <a:pt x="65" y="46"/>
                  <a:pt x="63" y="46"/>
                  <a:pt x="61" y="49"/>
                </a:cubicBezTo>
                <a:close/>
              </a:path>
            </a:pathLst>
          </a:custGeom>
          <a:solidFill>
            <a:srgbClr val="AFCB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1" name="Freeform 24"/>
          <p:cNvSpPr>
            <a:spLocks/>
          </p:cNvSpPr>
          <p:nvPr/>
        </p:nvSpPr>
        <p:spPr bwMode="auto">
          <a:xfrm>
            <a:off x="1736726" y="2014538"/>
            <a:ext cx="188913" cy="168275"/>
          </a:xfrm>
          <a:custGeom>
            <a:avLst/>
            <a:gdLst>
              <a:gd name="T0" fmla="*/ 0 w 72"/>
              <a:gd name="T1" fmla="*/ 15 h 64"/>
              <a:gd name="T2" fmla="*/ 19 w 72"/>
              <a:gd name="T3" fmla="*/ 11 h 64"/>
              <a:gd name="T4" fmla="*/ 68 w 72"/>
              <a:gd name="T5" fmla="*/ 49 h 64"/>
              <a:gd name="T6" fmla="*/ 70 w 72"/>
              <a:gd name="T7" fmla="*/ 57 h 64"/>
              <a:gd name="T8" fmla="*/ 63 w 72"/>
              <a:gd name="T9" fmla="*/ 64 h 64"/>
              <a:gd name="T10" fmla="*/ 61 w 72"/>
              <a:gd name="T11" fmla="*/ 63 h 64"/>
              <a:gd name="T12" fmla="*/ 51 w 72"/>
              <a:gd name="T13" fmla="*/ 55 h 64"/>
              <a:gd name="T14" fmla="*/ 48 w 72"/>
              <a:gd name="T15" fmla="*/ 53 h 64"/>
              <a:gd name="T16" fmla="*/ 39 w 72"/>
              <a:gd name="T17" fmla="*/ 45 h 64"/>
              <a:gd name="T18" fmla="*/ 36 w 72"/>
              <a:gd name="T19" fmla="*/ 43 h 64"/>
              <a:gd name="T20" fmla="*/ 26 w 72"/>
              <a:gd name="T21" fmla="*/ 35 h 64"/>
              <a:gd name="T22" fmla="*/ 24 w 72"/>
              <a:gd name="T23" fmla="*/ 34 h 64"/>
              <a:gd name="T24" fmla="*/ 14 w 72"/>
              <a:gd name="T25" fmla="*/ 27 h 64"/>
              <a:gd name="T26" fmla="*/ 12 w 72"/>
              <a:gd name="T27" fmla="*/ 24 h 64"/>
              <a:gd name="T28" fmla="*/ 2 w 72"/>
              <a:gd name="T29" fmla="*/ 16 h 64"/>
              <a:gd name="T30" fmla="*/ 0 w 72"/>
              <a:gd name="T31" fmla="*/ 1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2" h="64">
                <a:moveTo>
                  <a:pt x="0" y="15"/>
                </a:moveTo>
                <a:cubicBezTo>
                  <a:pt x="5" y="6"/>
                  <a:pt x="6" y="0"/>
                  <a:pt x="19" y="11"/>
                </a:cubicBezTo>
                <a:cubicBezTo>
                  <a:pt x="35" y="24"/>
                  <a:pt x="52" y="36"/>
                  <a:pt x="68" y="49"/>
                </a:cubicBezTo>
                <a:cubicBezTo>
                  <a:pt x="71" y="51"/>
                  <a:pt x="72" y="53"/>
                  <a:pt x="70" y="57"/>
                </a:cubicBezTo>
                <a:cubicBezTo>
                  <a:pt x="68" y="59"/>
                  <a:pt x="67" y="63"/>
                  <a:pt x="63" y="64"/>
                </a:cubicBezTo>
                <a:cubicBezTo>
                  <a:pt x="63" y="64"/>
                  <a:pt x="62" y="63"/>
                  <a:pt x="61" y="63"/>
                </a:cubicBezTo>
                <a:cubicBezTo>
                  <a:pt x="57" y="61"/>
                  <a:pt x="53" y="59"/>
                  <a:pt x="51" y="55"/>
                </a:cubicBezTo>
                <a:cubicBezTo>
                  <a:pt x="50" y="54"/>
                  <a:pt x="49" y="54"/>
                  <a:pt x="48" y="53"/>
                </a:cubicBezTo>
                <a:cubicBezTo>
                  <a:pt x="44" y="52"/>
                  <a:pt x="41" y="49"/>
                  <a:pt x="39" y="45"/>
                </a:cubicBezTo>
                <a:cubicBezTo>
                  <a:pt x="38" y="45"/>
                  <a:pt x="37" y="44"/>
                  <a:pt x="36" y="43"/>
                </a:cubicBezTo>
                <a:cubicBezTo>
                  <a:pt x="32" y="41"/>
                  <a:pt x="28" y="40"/>
                  <a:pt x="26" y="35"/>
                </a:cubicBezTo>
                <a:cubicBezTo>
                  <a:pt x="25" y="35"/>
                  <a:pt x="25" y="34"/>
                  <a:pt x="24" y="34"/>
                </a:cubicBezTo>
                <a:cubicBezTo>
                  <a:pt x="20" y="33"/>
                  <a:pt x="17" y="30"/>
                  <a:pt x="14" y="27"/>
                </a:cubicBezTo>
                <a:cubicBezTo>
                  <a:pt x="14" y="26"/>
                  <a:pt x="13" y="25"/>
                  <a:pt x="12" y="24"/>
                </a:cubicBezTo>
                <a:cubicBezTo>
                  <a:pt x="7" y="24"/>
                  <a:pt x="5" y="20"/>
                  <a:pt x="2" y="16"/>
                </a:cubicBezTo>
                <a:cubicBezTo>
                  <a:pt x="1" y="16"/>
                  <a:pt x="1" y="15"/>
                  <a:pt x="0" y="15"/>
                </a:cubicBezTo>
                <a:close/>
              </a:path>
            </a:pathLst>
          </a:custGeom>
          <a:solidFill>
            <a:srgbClr val="D17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2" name="Freeform 25"/>
          <p:cNvSpPr>
            <a:spLocks/>
          </p:cNvSpPr>
          <p:nvPr/>
        </p:nvSpPr>
        <p:spPr bwMode="auto">
          <a:xfrm>
            <a:off x="2127251" y="1881188"/>
            <a:ext cx="217488" cy="187325"/>
          </a:xfrm>
          <a:custGeom>
            <a:avLst/>
            <a:gdLst>
              <a:gd name="T0" fmla="*/ 83 w 83"/>
              <a:gd name="T1" fmla="*/ 68 h 71"/>
              <a:gd name="T2" fmla="*/ 51 w 83"/>
              <a:gd name="T3" fmla="*/ 62 h 71"/>
              <a:gd name="T4" fmla="*/ 4 w 83"/>
              <a:gd name="T5" fmla="*/ 11 h 71"/>
              <a:gd name="T6" fmla="*/ 0 w 83"/>
              <a:gd name="T7" fmla="*/ 6 h 71"/>
              <a:gd name="T8" fmla="*/ 14 w 83"/>
              <a:gd name="T9" fmla="*/ 9 h 71"/>
              <a:gd name="T10" fmla="*/ 77 w 83"/>
              <a:gd name="T11" fmla="*/ 65 h 71"/>
              <a:gd name="T12" fmla="*/ 83 w 83"/>
              <a:gd name="T13" fmla="*/ 68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71">
                <a:moveTo>
                  <a:pt x="83" y="68"/>
                </a:moveTo>
                <a:cubicBezTo>
                  <a:pt x="72" y="71"/>
                  <a:pt x="61" y="68"/>
                  <a:pt x="51" y="62"/>
                </a:cubicBezTo>
                <a:cubicBezTo>
                  <a:pt x="31" y="50"/>
                  <a:pt x="17" y="31"/>
                  <a:pt x="4" y="11"/>
                </a:cubicBezTo>
                <a:cubicBezTo>
                  <a:pt x="3" y="9"/>
                  <a:pt x="2" y="7"/>
                  <a:pt x="0" y="6"/>
                </a:cubicBezTo>
                <a:cubicBezTo>
                  <a:pt x="9" y="0"/>
                  <a:pt x="9" y="0"/>
                  <a:pt x="14" y="9"/>
                </a:cubicBezTo>
                <a:cubicBezTo>
                  <a:pt x="28" y="36"/>
                  <a:pt x="50" y="53"/>
                  <a:pt x="77" y="65"/>
                </a:cubicBezTo>
                <a:cubicBezTo>
                  <a:pt x="79" y="66"/>
                  <a:pt x="81" y="67"/>
                  <a:pt x="83" y="68"/>
                </a:cubicBezTo>
                <a:close/>
              </a:path>
            </a:pathLst>
          </a:custGeom>
          <a:solidFill>
            <a:srgbClr val="CDDD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3" name="Freeform 26"/>
          <p:cNvSpPr>
            <a:spLocks/>
          </p:cNvSpPr>
          <p:nvPr/>
        </p:nvSpPr>
        <p:spPr bwMode="auto">
          <a:xfrm>
            <a:off x="2028826" y="2224088"/>
            <a:ext cx="184150" cy="114300"/>
          </a:xfrm>
          <a:custGeom>
            <a:avLst/>
            <a:gdLst>
              <a:gd name="T0" fmla="*/ 0 w 70"/>
              <a:gd name="T1" fmla="*/ 0 h 43"/>
              <a:gd name="T2" fmla="*/ 6 w 70"/>
              <a:gd name="T3" fmla="*/ 4 h 43"/>
              <a:gd name="T4" fmla="*/ 37 w 70"/>
              <a:gd name="T5" fmla="*/ 25 h 43"/>
              <a:gd name="T6" fmla="*/ 49 w 70"/>
              <a:gd name="T7" fmla="*/ 26 h 43"/>
              <a:gd name="T8" fmla="*/ 53 w 70"/>
              <a:gd name="T9" fmla="*/ 7 h 43"/>
              <a:gd name="T10" fmla="*/ 52 w 70"/>
              <a:gd name="T11" fmla="*/ 4 h 43"/>
              <a:gd name="T12" fmla="*/ 67 w 70"/>
              <a:gd name="T13" fmla="*/ 25 h 43"/>
              <a:gd name="T14" fmla="*/ 53 w 70"/>
              <a:gd name="T15" fmla="*/ 42 h 43"/>
              <a:gd name="T16" fmla="*/ 24 w 70"/>
              <a:gd name="T17" fmla="*/ 27 h 43"/>
              <a:gd name="T18" fmla="*/ 0 w 70"/>
              <a:gd name="T1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" h="43">
                <a:moveTo>
                  <a:pt x="0" y="0"/>
                </a:moveTo>
                <a:cubicBezTo>
                  <a:pt x="3" y="0"/>
                  <a:pt x="5" y="2"/>
                  <a:pt x="6" y="4"/>
                </a:cubicBezTo>
                <a:cubicBezTo>
                  <a:pt x="15" y="13"/>
                  <a:pt x="24" y="22"/>
                  <a:pt x="37" y="25"/>
                </a:cubicBezTo>
                <a:cubicBezTo>
                  <a:pt x="41" y="26"/>
                  <a:pt x="45" y="26"/>
                  <a:pt x="49" y="26"/>
                </a:cubicBezTo>
                <a:cubicBezTo>
                  <a:pt x="57" y="24"/>
                  <a:pt x="59" y="15"/>
                  <a:pt x="53" y="7"/>
                </a:cubicBezTo>
                <a:cubicBezTo>
                  <a:pt x="53" y="6"/>
                  <a:pt x="50" y="6"/>
                  <a:pt x="52" y="4"/>
                </a:cubicBezTo>
                <a:cubicBezTo>
                  <a:pt x="59" y="9"/>
                  <a:pt x="65" y="16"/>
                  <a:pt x="67" y="25"/>
                </a:cubicBezTo>
                <a:cubicBezTo>
                  <a:pt x="70" y="35"/>
                  <a:pt x="63" y="43"/>
                  <a:pt x="53" y="42"/>
                </a:cubicBezTo>
                <a:cubicBezTo>
                  <a:pt x="41" y="41"/>
                  <a:pt x="32" y="35"/>
                  <a:pt x="24" y="27"/>
                </a:cubicBezTo>
                <a:cubicBezTo>
                  <a:pt x="15" y="18"/>
                  <a:pt x="8" y="9"/>
                  <a:pt x="0" y="0"/>
                </a:cubicBezTo>
                <a:close/>
              </a:path>
            </a:pathLst>
          </a:custGeom>
          <a:solidFill>
            <a:srgbClr val="D173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4" name="Freeform 27"/>
          <p:cNvSpPr>
            <a:spLocks/>
          </p:cNvSpPr>
          <p:nvPr/>
        </p:nvSpPr>
        <p:spPr bwMode="auto">
          <a:xfrm>
            <a:off x="1700213" y="800100"/>
            <a:ext cx="117475" cy="98425"/>
          </a:xfrm>
          <a:custGeom>
            <a:avLst/>
            <a:gdLst>
              <a:gd name="T0" fmla="*/ 1 w 45"/>
              <a:gd name="T1" fmla="*/ 14 h 37"/>
              <a:gd name="T2" fmla="*/ 4 w 45"/>
              <a:gd name="T3" fmla="*/ 7 h 37"/>
              <a:gd name="T4" fmla="*/ 17 w 45"/>
              <a:gd name="T5" fmla="*/ 3 h 37"/>
              <a:gd name="T6" fmla="*/ 31 w 45"/>
              <a:gd name="T7" fmla="*/ 14 h 37"/>
              <a:gd name="T8" fmla="*/ 38 w 45"/>
              <a:gd name="T9" fmla="*/ 17 h 37"/>
              <a:gd name="T10" fmla="*/ 45 w 45"/>
              <a:gd name="T11" fmla="*/ 24 h 37"/>
              <a:gd name="T12" fmla="*/ 35 w 45"/>
              <a:gd name="T13" fmla="*/ 30 h 37"/>
              <a:gd name="T14" fmla="*/ 32 w 45"/>
              <a:gd name="T15" fmla="*/ 32 h 37"/>
              <a:gd name="T16" fmla="*/ 23 w 45"/>
              <a:gd name="T17" fmla="*/ 35 h 37"/>
              <a:gd name="T18" fmla="*/ 3 w 45"/>
              <a:gd name="T19" fmla="*/ 17 h 37"/>
              <a:gd name="T20" fmla="*/ 3 w 45"/>
              <a:gd name="T21" fmla="*/ 17 h 37"/>
              <a:gd name="T22" fmla="*/ 3 w 45"/>
              <a:gd name="T23" fmla="*/ 17 h 37"/>
              <a:gd name="T24" fmla="*/ 2 w 45"/>
              <a:gd name="T25" fmla="*/ 19 h 37"/>
              <a:gd name="T26" fmla="*/ 1 w 45"/>
              <a:gd name="T27" fmla="*/ 1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5" h="37">
                <a:moveTo>
                  <a:pt x="1" y="14"/>
                </a:moveTo>
                <a:cubicBezTo>
                  <a:pt x="2" y="12"/>
                  <a:pt x="2" y="9"/>
                  <a:pt x="4" y="7"/>
                </a:cubicBezTo>
                <a:cubicBezTo>
                  <a:pt x="6" y="2"/>
                  <a:pt x="11" y="0"/>
                  <a:pt x="17" y="3"/>
                </a:cubicBezTo>
                <a:cubicBezTo>
                  <a:pt x="22" y="5"/>
                  <a:pt x="26" y="10"/>
                  <a:pt x="31" y="14"/>
                </a:cubicBezTo>
                <a:cubicBezTo>
                  <a:pt x="33" y="16"/>
                  <a:pt x="36" y="17"/>
                  <a:pt x="38" y="17"/>
                </a:cubicBezTo>
                <a:cubicBezTo>
                  <a:pt x="45" y="18"/>
                  <a:pt x="45" y="18"/>
                  <a:pt x="45" y="24"/>
                </a:cubicBezTo>
                <a:cubicBezTo>
                  <a:pt x="43" y="28"/>
                  <a:pt x="39" y="29"/>
                  <a:pt x="35" y="30"/>
                </a:cubicBezTo>
                <a:cubicBezTo>
                  <a:pt x="33" y="30"/>
                  <a:pt x="32" y="30"/>
                  <a:pt x="32" y="32"/>
                </a:cubicBezTo>
                <a:cubicBezTo>
                  <a:pt x="30" y="36"/>
                  <a:pt x="28" y="37"/>
                  <a:pt x="23" y="35"/>
                </a:cubicBezTo>
                <a:cubicBezTo>
                  <a:pt x="15" y="31"/>
                  <a:pt x="7" y="26"/>
                  <a:pt x="3" y="17"/>
                </a:cubicBezTo>
                <a:cubicBezTo>
                  <a:pt x="3" y="16"/>
                  <a:pt x="2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8"/>
                  <a:pt x="3" y="19"/>
                  <a:pt x="2" y="19"/>
                </a:cubicBezTo>
                <a:cubicBezTo>
                  <a:pt x="0" y="18"/>
                  <a:pt x="0" y="16"/>
                  <a:pt x="1" y="14"/>
                </a:cubicBezTo>
                <a:close/>
              </a:path>
            </a:pathLst>
          </a:custGeom>
          <a:solidFill>
            <a:srgbClr val="8ACA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5" name="Freeform 28"/>
          <p:cNvSpPr>
            <a:spLocks/>
          </p:cNvSpPr>
          <p:nvPr/>
        </p:nvSpPr>
        <p:spPr bwMode="auto">
          <a:xfrm>
            <a:off x="1725613" y="990600"/>
            <a:ext cx="382588" cy="211138"/>
          </a:xfrm>
          <a:custGeom>
            <a:avLst/>
            <a:gdLst>
              <a:gd name="T0" fmla="*/ 0 w 145"/>
              <a:gd name="T1" fmla="*/ 1 h 80"/>
              <a:gd name="T2" fmla="*/ 2 w 145"/>
              <a:gd name="T3" fmla="*/ 1 h 80"/>
              <a:gd name="T4" fmla="*/ 28 w 145"/>
              <a:gd name="T5" fmla="*/ 10 h 80"/>
              <a:gd name="T6" fmla="*/ 60 w 145"/>
              <a:gd name="T7" fmla="*/ 23 h 80"/>
              <a:gd name="T8" fmla="*/ 113 w 145"/>
              <a:gd name="T9" fmla="*/ 63 h 80"/>
              <a:gd name="T10" fmla="*/ 137 w 145"/>
              <a:gd name="T11" fmla="*/ 74 h 80"/>
              <a:gd name="T12" fmla="*/ 145 w 145"/>
              <a:gd name="T13" fmla="*/ 73 h 80"/>
              <a:gd name="T14" fmla="*/ 133 w 145"/>
              <a:gd name="T15" fmla="*/ 79 h 80"/>
              <a:gd name="T16" fmla="*/ 107 w 145"/>
              <a:gd name="T17" fmla="*/ 66 h 80"/>
              <a:gd name="T18" fmla="*/ 75 w 145"/>
              <a:gd name="T19" fmla="*/ 40 h 80"/>
              <a:gd name="T20" fmla="*/ 47 w 145"/>
              <a:gd name="T21" fmla="*/ 20 h 80"/>
              <a:gd name="T22" fmla="*/ 26 w 145"/>
              <a:gd name="T23" fmla="*/ 12 h 80"/>
              <a:gd name="T24" fmla="*/ 0 w 145"/>
              <a:gd name="T25" fmla="*/ 1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5" h="80">
                <a:moveTo>
                  <a:pt x="0" y="1"/>
                </a:moveTo>
                <a:cubicBezTo>
                  <a:pt x="1" y="1"/>
                  <a:pt x="1" y="0"/>
                  <a:pt x="2" y="1"/>
                </a:cubicBezTo>
                <a:cubicBezTo>
                  <a:pt x="9" y="7"/>
                  <a:pt x="18" y="10"/>
                  <a:pt x="28" y="10"/>
                </a:cubicBezTo>
                <a:cubicBezTo>
                  <a:pt x="40" y="11"/>
                  <a:pt x="50" y="17"/>
                  <a:pt x="60" y="23"/>
                </a:cubicBezTo>
                <a:cubicBezTo>
                  <a:pt x="79" y="35"/>
                  <a:pt x="96" y="50"/>
                  <a:pt x="113" y="63"/>
                </a:cubicBezTo>
                <a:cubicBezTo>
                  <a:pt x="120" y="69"/>
                  <a:pt x="128" y="73"/>
                  <a:pt x="137" y="74"/>
                </a:cubicBezTo>
                <a:cubicBezTo>
                  <a:pt x="140" y="74"/>
                  <a:pt x="142" y="74"/>
                  <a:pt x="145" y="73"/>
                </a:cubicBezTo>
                <a:cubicBezTo>
                  <a:pt x="142" y="79"/>
                  <a:pt x="139" y="80"/>
                  <a:pt x="133" y="79"/>
                </a:cubicBezTo>
                <a:cubicBezTo>
                  <a:pt x="123" y="77"/>
                  <a:pt x="115" y="71"/>
                  <a:pt x="107" y="66"/>
                </a:cubicBezTo>
                <a:cubicBezTo>
                  <a:pt x="96" y="58"/>
                  <a:pt x="86" y="48"/>
                  <a:pt x="75" y="40"/>
                </a:cubicBezTo>
                <a:cubicBezTo>
                  <a:pt x="66" y="33"/>
                  <a:pt x="57" y="26"/>
                  <a:pt x="47" y="20"/>
                </a:cubicBezTo>
                <a:cubicBezTo>
                  <a:pt x="41" y="15"/>
                  <a:pt x="34" y="12"/>
                  <a:pt x="26" y="12"/>
                </a:cubicBezTo>
                <a:cubicBezTo>
                  <a:pt x="16" y="13"/>
                  <a:pt x="7" y="9"/>
                  <a:pt x="0" y="1"/>
                </a:cubicBezTo>
                <a:close/>
              </a:path>
            </a:pathLst>
          </a:custGeom>
          <a:solidFill>
            <a:srgbClr val="BB37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6" name="Freeform 29"/>
          <p:cNvSpPr>
            <a:spLocks/>
          </p:cNvSpPr>
          <p:nvPr/>
        </p:nvSpPr>
        <p:spPr bwMode="auto">
          <a:xfrm>
            <a:off x="2806701" y="1066800"/>
            <a:ext cx="268288" cy="44450"/>
          </a:xfrm>
          <a:custGeom>
            <a:avLst/>
            <a:gdLst>
              <a:gd name="T0" fmla="*/ 18 w 102"/>
              <a:gd name="T1" fmla="*/ 10 h 17"/>
              <a:gd name="T2" fmla="*/ 9 w 102"/>
              <a:gd name="T3" fmla="*/ 9 h 17"/>
              <a:gd name="T4" fmla="*/ 0 w 102"/>
              <a:gd name="T5" fmla="*/ 6 h 17"/>
              <a:gd name="T6" fmla="*/ 9 w 102"/>
              <a:gd name="T7" fmla="*/ 3 h 17"/>
              <a:gd name="T8" fmla="*/ 16 w 102"/>
              <a:gd name="T9" fmla="*/ 2 h 17"/>
              <a:gd name="T10" fmla="*/ 55 w 102"/>
              <a:gd name="T11" fmla="*/ 6 h 17"/>
              <a:gd name="T12" fmla="*/ 85 w 102"/>
              <a:gd name="T13" fmla="*/ 5 h 17"/>
              <a:gd name="T14" fmla="*/ 101 w 102"/>
              <a:gd name="T15" fmla="*/ 4 h 17"/>
              <a:gd name="T16" fmla="*/ 102 w 102"/>
              <a:gd name="T17" fmla="*/ 10 h 17"/>
              <a:gd name="T18" fmla="*/ 83 w 102"/>
              <a:gd name="T19" fmla="*/ 13 h 17"/>
              <a:gd name="T20" fmla="*/ 56 w 102"/>
              <a:gd name="T21" fmla="*/ 15 h 17"/>
              <a:gd name="T22" fmla="*/ 22 w 102"/>
              <a:gd name="T23" fmla="*/ 11 h 17"/>
              <a:gd name="T24" fmla="*/ 18 w 102"/>
              <a:gd name="T25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" h="17">
                <a:moveTo>
                  <a:pt x="18" y="10"/>
                </a:moveTo>
                <a:cubicBezTo>
                  <a:pt x="15" y="8"/>
                  <a:pt x="12" y="10"/>
                  <a:pt x="9" y="9"/>
                </a:cubicBezTo>
                <a:cubicBezTo>
                  <a:pt x="6" y="8"/>
                  <a:pt x="0" y="12"/>
                  <a:pt x="0" y="6"/>
                </a:cubicBezTo>
                <a:cubicBezTo>
                  <a:pt x="0" y="0"/>
                  <a:pt x="6" y="4"/>
                  <a:pt x="9" y="3"/>
                </a:cubicBezTo>
                <a:cubicBezTo>
                  <a:pt x="11" y="2"/>
                  <a:pt x="13" y="2"/>
                  <a:pt x="16" y="2"/>
                </a:cubicBezTo>
                <a:cubicBezTo>
                  <a:pt x="29" y="2"/>
                  <a:pt x="42" y="5"/>
                  <a:pt x="55" y="6"/>
                </a:cubicBezTo>
                <a:cubicBezTo>
                  <a:pt x="65" y="7"/>
                  <a:pt x="75" y="6"/>
                  <a:pt x="85" y="5"/>
                </a:cubicBezTo>
                <a:cubicBezTo>
                  <a:pt x="90" y="5"/>
                  <a:pt x="96" y="4"/>
                  <a:pt x="101" y="4"/>
                </a:cubicBezTo>
                <a:cubicBezTo>
                  <a:pt x="101" y="6"/>
                  <a:pt x="102" y="8"/>
                  <a:pt x="102" y="10"/>
                </a:cubicBezTo>
                <a:cubicBezTo>
                  <a:pt x="96" y="13"/>
                  <a:pt x="90" y="11"/>
                  <a:pt x="83" y="13"/>
                </a:cubicBezTo>
                <a:cubicBezTo>
                  <a:pt x="75" y="17"/>
                  <a:pt x="65" y="16"/>
                  <a:pt x="56" y="15"/>
                </a:cubicBezTo>
                <a:cubicBezTo>
                  <a:pt x="45" y="14"/>
                  <a:pt x="33" y="12"/>
                  <a:pt x="22" y="11"/>
                </a:cubicBezTo>
                <a:cubicBezTo>
                  <a:pt x="21" y="11"/>
                  <a:pt x="19" y="11"/>
                  <a:pt x="18" y="10"/>
                </a:cubicBezTo>
                <a:close/>
              </a:path>
            </a:pathLst>
          </a:custGeom>
          <a:solidFill>
            <a:srgbClr val="74C6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7" name="Freeform 30"/>
          <p:cNvSpPr>
            <a:spLocks/>
          </p:cNvSpPr>
          <p:nvPr/>
        </p:nvSpPr>
        <p:spPr bwMode="auto">
          <a:xfrm>
            <a:off x="1604963" y="1663700"/>
            <a:ext cx="180975" cy="171450"/>
          </a:xfrm>
          <a:custGeom>
            <a:avLst/>
            <a:gdLst>
              <a:gd name="T0" fmla="*/ 9 w 69"/>
              <a:gd name="T1" fmla="*/ 35 h 65"/>
              <a:gd name="T2" fmla="*/ 9 w 69"/>
              <a:gd name="T3" fmla="*/ 43 h 65"/>
              <a:gd name="T4" fmla="*/ 22 w 69"/>
              <a:gd name="T5" fmla="*/ 52 h 65"/>
              <a:gd name="T6" fmla="*/ 44 w 69"/>
              <a:gd name="T7" fmla="*/ 34 h 65"/>
              <a:gd name="T8" fmla="*/ 67 w 69"/>
              <a:gd name="T9" fmla="*/ 1 h 65"/>
              <a:gd name="T10" fmla="*/ 69 w 69"/>
              <a:gd name="T11" fmla="*/ 0 h 65"/>
              <a:gd name="T12" fmla="*/ 31 w 69"/>
              <a:gd name="T13" fmla="*/ 54 h 65"/>
              <a:gd name="T14" fmla="*/ 18 w 69"/>
              <a:gd name="T15" fmla="*/ 63 h 65"/>
              <a:gd name="T16" fmla="*/ 5 w 69"/>
              <a:gd name="T17" fmla="*/ 61 h 65"/>
              <a:gd name="T18" fmla="*/ 2 w 69"/>
              <a:gd name="T19" fmla="*/ 49 h 65"/>
              <a:gd name="T20" fmla="*/ 9 w 69"/>
              <a:gd name="T21" fmla="*/ 3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9" h="65">
                <a:moveTo>
                  <a:pt x="9" y="35"/>
                </a:moveTo>
                <a:cubicBezTo>
                  <a:pt x="10" y="37"/>
                  <a:pt x="9" y="40"/>
                  <a:pt x="9" y="43"/>
                </a:cubicBezTo>
                <a:cubicBezTo>
                  <a:pt x="10" y="50"/>
                  <a:pt x="15" y="54"/>
                  <a:pt x="22" y="52"/>
                </a:cubicBezTo>
                <a:cubicBezTo>
                  <a:pt x="32" y="49"/>
                  <a:pt x="38" y="42"/>
                  <a:pt x="44" y="34"/>
                </a:cubicBezTo>
                <a:cubicBezTo>
                  <a:pt x="52" y="23"/>
                  <a:pt x="60" y="12"/>
                  <a:pt x="67" y="1"/>
                </a:cubicBezTo>
                <a:cubicBezTo>
                  <a:pt x="68" y="0"/>
                  <a:pt x="68" y="0"/>
                  <a:pt x="69" y="0"/>
                </a:cubicBezTo>
                <a:cubicBezTo>
                  <a:pt x="59" y="20"/>
                  <a:pt x="47" y="39"/>
                  <a:pt x="31" y="54"/>
                </a:cubicBezTo>
                <a:cubicBezTo>
                  <a:pt x="27" y="58"/>
                  <a:pt x="23" y="61"/>
                  <a:pt x="18" y="63"/>
                </a:cubicBezTo>
                <a:cubicBezTo>
                  <a:pt x="14" y="65"/>
                  <a:pt x="9" y="65"/>
                  <a:pt x="5" y="61"/>
                </a:cubicBezTo>
                <a:cubicBezTo>
                  <a:pt x="1" y="58"/>
                  <a:pt x="0" y="54"/>
                  <a:pt x="2" y="49"/>
                </a:cubicBezTo>
                <a:cubicBezTo>
                  <a:pt x="3" y="44"/>
                  <a:pt x="5" y="39"/>
                  <a:pt x="9" y="35"/>
                </a:cubicBezTo>
                <a:close/>
              </a:path>
            </a:pathLst>
          </a:custGeom>
          <a:solidFill>
            <a:srgbClr val="4D9C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8" name="Freeform 31"/>
          <p:cNvSpPr>
            <a:spLocks/>
          </p:cNvSpPr>
          <p:nvPr/>
        </p:nvSpPr>
        <p:spPr bwMode="auto">
          <a:xfrm>
            <a:off x="2366963" y="758825"/>
            <a:ext cx="101600" cy="144463"/>
          </a:xfrm>
          <a:custGeom>
            <a:avLst/>
            <a:gdLst>
              <a:gd name="T0" fmla="*/ 0 w 39"/>
              <a:gd name="T1" fmla="*/ 52 h 55"/>
              <a:gd name="T2" fmla="*/ 15 w 39"/>
              <a:gd name="T3" fmla="*/ 49 h 55"/>
              <a:gd name="T4" fmla="*/ 26 w 39"/>
              <a:gd name="T5" fmla="*/ 28 h 55"/>
              <a:gd name="T6" fmla="*/ 12 w 39"/>
              <a:gd name="T7" fmla="*/ 3 h 55"/>
              <a:gd name="T8" fmla="*/ 11 w 39"/>
              <a:gd name="T9" fmla="*/ 0 h 55"/>
              <a:gd name="T10" fmla="*/ 35 w 39"/>
              <a:gd name="T11" fmla="*/ 24 h 55"/>
              <a:gd name="T12" fmla="*/ 39 w 39"/>
              <a:gd name="T13" fmla="*/ 43 h 55"/>
              <a:gd name="T14" fmla="*/ 0 w 39"/>
              <a:gd name="T15" fmla="*/ 52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55">
                <a:moveTo>
                  <a:pt x="0" y="52"/>
                </a:moveTo>
                <a:cubicBezTo>
                  <a:pt x="4" y="48"/>
                  <a:pt x="10" y="50"/>
                  <a:pt x="15" y="49"/>
                </a:cubicBezTo>
                <a:cubicBezTo>
                  <a:pt x="25" y="46"/>
                  <a:pt x="30" y="38"/>
                  <a:pt x="26" y="28"/>
                </a:cubicBezTo>
                <a:cubicBezTo>
                  <a:pt x="24" y="19"/>
                  <a:pt x="19" y="10"/>
                  <a:pt x="12" y="3"/>
                </a:cubicBezTo>
                <a:cubicBezTo>
                  <a:pt x="11" y="2"/>
                  <a:pt x="11" y="1"/>
                  <a:pt x="11" y="0"/>
                </a:cubicBezTo>
                <a:cubicBezTo>
                  <a:pt x="25" y="2"/>
                  <a:pt x="30" y="13"/>
                  <a:pt x="35" y="24"/>
                </a:cubicBezTo>
                <a:cubicBezTo>
                  <a:pt x="38" y="30"/>
                  <a:pt x="38" y="36"/>
                  <a:pt x="39" y="43"/>
                </a:cubicBezTo>
                <a:cubicBezTo>
                  <a:pt x="27" y="52"/>
                  <a:pt x="14" y="55"/>
                  <a:pt x="0" y="52"/>
                </a:cubicBezTo>
                <a:close/>
              </a:path>
            </a:pathLst>
          </a:custGeom>
          <a:solidFill>
            <a:srgbClr val="52B7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9" name="Freeform 32"/>
          <p:cNvSpPr>
            <a:spLocks/>
          </p:cNvSpPr>
          <p:nvPr/>
        </p:nvSpPr>
        <p:spPr bwMode="auto">
          <a:xfrm>
            <a:off x="1816101" y="2159000"/>
            <a:ext cx="80963" cy="95250"/>
          </a:xfrm>
          <a:custGeom>
            <a:avLst/>
            <a:gdLst>
              <a:gd name="T0" fmla="*/ 21 w 31"/>
              <a:gd name="T1" fmla="*/ 0 h 36"/>
              <a:gd name="T2" fmla="*/ 31 w 31"/>
              <a:gd name="T3" fmla="*/ 8 h 36"/>
              <a:gd name="T4" fmla="*/ 15 w 31"/>
              <a:gd name="T5" fmla="*/ 28 h 36"/>
              <a:gd name="T6" fmla="*/ 11 w 31"/>
              <a:gd name="T7" fmla="*/ 32 h 36"/>
              <a:gd name="T8" fmla="*/ 3 w 31"/>
              <a:gd name="T9" fmla="*/ 34 h 36"/>
              <a:gd name="T10" fmla="*/ 2 w 31"/>
              <a:gd name="T11" fmla="*/ 25 h 36"/>
              <a:gd name="T12" fmla="*/ 17 w 31"/>
              <a:gd name="T13" fmla="*/ 6 h 36"/>
              <a:gd name="T14" fmla="*/ 21 w 31"/>
              <a:gd name="T15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36">
                <a:moveTo>
                  <a:pt x="21" y="0"/>
                </a:moveTo>
                <a:cubicBezTo>
                  <a:pt x="24" y="2"/>
                  <a:pt x="28" y="5"/>
                  <a:pt x="31" y="8"/>
                </a:cubicBezTo>
                <a:cubicBezTo>
                  <a:pt x="25" y="14"/>
                  <a:pt x="20" y="21"/>
                  <a:pt x="15" y="28"/>
                </a:cubicBezTo>
                <a:cubicBezTo>
                  <a:pt x="13" y="29"/>
                  <a:pt x="12" y="31"/>
                  <a:pt x="11" y="32"/>
                </a:cubicBezTo>
                <a:cubicBezTo>
                  <a:pt x="9" y="35"/>
                  <a:pt x="6" y="36"/>
                  <a:pt x="3" y="34"/>
                </a:cubicBezTo>
                <a:cubicBezTo>
                  <a:pt x="0" y="31"/>
                  <a:pt x="0" y="28"/>
                  <a:pt x="2" y="25"/>
                </a:cubicBezTo>
                <a:cubicBezTo>
                  <a:pt x="7" y="18"/>
                  <a:pt x="12" y="12"/>
                  <a:pt x="17" y="6"/>
                </a:cubicBezTo>
                <a:cubicBezTo>
                  <a:pt x="18" y="4"/>
                  <a:pt x="20" y="2"/>
                  <a:pt x="21" y="0"/>
                </a:cubicBezTo>
                <a:close/>
              </a:path>
            </a:pathLst>
          </a:custGeom>
          <a:solidFill>
            <a:srgbClr val="EB85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0" name="Freeform 33"/>
          <p:cNvSpPr>
            <a:spLocks/>
          </p:cNvSpPr>
          <p:nvPr/>
        </p:nvSpPr>
        <p:spPr bwMode="auto">
          <a:xfrm>
            <a:off x="1717676" y="2084388"/>
            <a:ext cx="82550" cy="95250"/>
          </a:xfrm>
          <a:custGeom>
            <a:avLst/>
            <a:gdLst>
              <a:gd name="T0" fmla="*/ 21 w 31"/>
              <a:gd name="T1" fmla="*/ 0 h 36"/>
              <a:gd name="T2" fmla="*/ 31 w 31"/>
              <a:gd name="T3" fmla="*/ 7 h 36"/>
              <a:gd name="T4" fmla="*/ 13 w 31"/>
              <a:gd name="T5" fmla="*/ 30 h 36"/>
              <a:gd name="T6" fmla="*/ 3 w 31"/>
              <a:gd name="T7" fmla="*/ 33 h 36"/>
              <a:gd name="T8" fmla="*/ 3 w 31"/>
              <a:gd name="T9" fmla="*/ 23 h 36"/>
              <a:gd name="T10" fmla="*/ 21 w 31"/>
              <a:gd name="T1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6">
                <a:moveTo>
                  <a:pt x="21" y="0"/>
                </a:moveTo>
                <a:cubicBezTo>
                  <a:pt x="25" y="1"/>
                  <a:pt x="28" y="5"/>
                  <a:pt x="31" y="7"/>
                </a:cubicBezTo>
                <a:cubicBezTo>
                  <a:pt x="25" y="15"/>
                  <a:pt x="19" y="22"/>
                  <a:pt x="13" y="30"/>
                </a:cubicBezTo>
                <a:cubicBezTo>
                  <a:pt x="10" y="33"/>
                  <a:pt x="7" y="36"/>
                  <a:pt x="3" y="33"/>
                </a:cubicBezTo>
                <a:cubicBezTo>
                  <a:pt x="0" y="30"/>
                  <a:pt x="0" y="27"/>
                  <a:pt x="3" y="23"/>
                </a:cubicBezTo>
                <a:cubicBezTo>
                  <a:pt x="9" y="15"/>
                  <a:pt x="15" y="7"/>
                  <a:pt x="21" y="0"/>
                </a:cubicBezTo>
                <a:close/>
              </a:path>
            </a:pathLst>
          </a:custGeom>
          <a:solidFill>
            <a:srgbClr val="EB85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1" name="Freeform 34"/>
          <p:cNvSpPr>
            <a:spLocks/>
          </p:cNvSpPr>
          <p:nvPr/>
        </p:nvSpPr>
        <p:spPr bwMode="auto">
          <a:xfrm>
            <a:off x="1781176" y="2132013"/>
            <a:ext cx="82550" cy="95250"/>
          </a:xfrm>
          <a:custGeom>
            <a:avLst/>
            <a:gdLst>
              <a:gd name="T0" fmla="*/ 22 w 31"/>
              <a:gd name="T1" fmla="*/ 0 h 36"/>
              <a:gd name="T2" fmla="*/ 31 w 31"/>
              <a:gd name="T3" fmla="*/ 8 h 36"/>
              <a:gd name="T4" fmla="*/ 13 w 31"/>
              <a:gd name="T5" fmla="*/ 32 h 36"/>
              <a:gd name="T6" fmla="*/ 3 w 31"/>
              <a:gd name="T7" fmla="*/ 34 h 36"/>
              <a:gd name="T8" fmla="*/ 3 w 31"/>
              <a:gd name="T9" fmla="*/ 24 h 36"/>
              <a:gd name="T10" fmla="*/ 22 w 31"/>
              <a:gd name="T1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6">
                <a:moveTo>
                  <a:pt x="22" y="0"/>
                </a:moveTo>
                <a:cubicBezTo>
                  <a:pt x="25" y="3"/>
                  <a:pt x="28" y="5"/>
                  <a:pt x="31" y="8"/>
                </a:cubicBezTo>
                <a:cubicBezTo>
                  <a:pt x="25" y="16"/>
                  <a:pt x="19" y="24"/>
                  <a:pt x="13" y="32"/>
                </a:cubicBezTo>
                <a:cubicBezTo>
                  <a:pt x="10" y="35"/>
                  <a:pt x="7" y="36"/>
                  <a:pt x="3" y="34"/>
                </a:cubicBezTo>
                <a:cubicBezTo>
                  <a:pt x="0" y="31"/>
                  <a:pt x="1" y="28"/>
                  <a:pt x="3" y="24"/>
                </a:cubicBezTo>
                <a:cubicBezTo>
                  <a:pt x="10" y="16"/>
                  <a:pt x="16" y="8"/>
                  <a:pt x="22" y="0"/>
                </a:cubicBezTo>
                <a:close/>
              </a:path>
            </a:pathLst>
          </a:custGeom>
          <a:solidFill>
            <a:srgbClr val="EB85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2" name="Freeform 35"/>
          <p:cNvSpPr>
            <a:spLocks/>
          </p:cNvSpPr>
          <p:nvPr/>
        </p:nvSpPr>
        <p:spPr bwMode="auto">
          <a:xfrm>
            <a:off x="1749426" y="2106613"/>
            <a:ext cx="82550" cy="96838"/>
          </a:xfrm>
          <a:custGeom>
            <a:avLst/>
            <a:gdLst>
              <a:gd name="T0" fmla="*/ 21 w 31"/>
              <a:gd name="T1" fmla="*/ 0 h 37"/>
              <a:gd name="T2" fmla="*/ 31 w 31"/>
              <a:gd name="T3" fmla="*/ 8 h 37"/>
              <a:gd name="T4" fmla="*/ 14 w 31"/>
              <a:gd name="T5" fmla="*/ 30 h 37"/>
              <a:gd name="T6" fmla="*/ 12 w 31"/>
              <a:gd name="T7" fmla="*/ 33 h 37"/>
              <a:gd name="T8" fmla="*/ 3 w 31"/>
              <a:gd name="T9" fmla="*/ 34 h 37"/>
              <a:gd name="T10" fmla="*/ 2 w 31"/>
              <a:gd name="T11" fmla="*/ 26 h 37"/>
              <a:gd name="T12" fmla="*/ 19 w 31"/>
              <a:gd name="T13" fmla="*/ 5 h 37"/>
              <a:gd name="T14" fmla="*/ 21 w 31"/>
              <a:gd name="T1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37">
                <a:moveTo>
                  <a:pt x="21" y="0"/>
                </a:moveTo>
                <a:cubicBezTo>
                  <a:pt x="25" y="3"/>
                  <a:pt x="28" y="6"/>
                  <a:pt x="31" y="8"/>
                </a:cubicBezTo>
                <a:cubicBezTo>
                  <a:pt x="26" y="16"/>
                  <a:pt x="20" y="23"/>
                  <a:pt x="14" y="30"/>
                </a:cubicBezTo>
                <a:cubicBezTo>
                  <a:pt x="13" y="31"/>
                  <a:pt x="12" y="32"/>
                  <a:pt x="12" y="33"/>
                </a:cubicBezTo>
                <a:cubicBezTo>
                  <a:pt x="9" y="36"/>
                  <a:pt x="6" y="37"/>
                  <a:pt x="3" y="34"/>
                </a:cubicBezTo>
                <a:cubicBezTo>
                  <a:pt x="0" y="32"/>
                  <a:pt x="0" y="29"/>
                  <a:pt x="2" y="26"/>
                </a:cubicBezTo>
                <a:cubicBezTo>
                  <a:pt x="8" y="19"/>
                  <a:pt x="13" y="12"/>
                  <a:pt x="19" y="5"/>
                </a:cubicBezTo>
                <a:cubicBezTo>
                  <a:pt x="20" y="3"/>
                  <a:pt x="22" y="2"/>
                  <a:pt x="21" y="0"/>
                </a:cubicBezTo>
                <a:close/>
              </a:path>
            </a:pathLst>
          </a:custGeom>
          <a:solidFill>
            <a:srgbClr val="EB85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3" name="Freeform 36"/>
          <p:cNvSpPr>
            <a:spLocks/>
          </p:cNvSpPr>
          <p:nvPr/>
        </p:nvSpPr>
        <p:spPr bwMode="auto">
          <a:xfrm>
            <a:off x="1685926" y="2055813"/>
            <a:ext cx="82550" cy="95250"/>
          </a:xfrm>
          <a:custGeom>
            <a:avLst/>
            <a:gdLst>
              <a:gd name="T0" fmla="*/ 21 w 31"/>
              <a:gd name="T1" fmla="*/ 0 h 36"/>
              <a:gd name="T2" fmla="*/ 31 w 31"/>
              <a:gd name="T3" fmla="*/ 8 h 36"/>
              <a:gd name="T4" fmla="*/ 14 w 31"/>
              <a:gd name="T5" fmla="*/ 29 h 36"/>
              <a:gd name="T6" fmla="*/ 11 w 31"/>
              <a:gd name="T7" fmla="*/ 33 h 36"/>
              <a:gd name="T8" fmla="*/ 3 w 31"/>
              <a:gd name="T9" fmla="*/ 34 h 36"/>
              <a:gd name="T10" fmla="*/ 2 w 31"/>
              <a:gd name="T11" fmla="*/ 25 h 36"/>
              <a:gd name="T12" fmla="*/ 18 w 31"/>
              <a:gd name="T13" fmla="*/ 5 h 36"/>
              <a:gd name="T14" fmla="*/ 21 w 31"/>
              <a:gd name="T15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36">
                <a:moveTo>
                  <a:pt x="21" y="0"/>
                </a:moveTo>
                <a:cubicBezTo>
                  <a:pt x="25" y="2"/>
                  <a:pt x="27" y="7"/>
                  <a:pt x="31" y="8"/>
                </a:cubicBezTo>
                <a:cubicBezTo>
                  <a:pt x="24" y="14"/>
                  <a:pt x="20" y="22"/>
                  <a:pt x="14" y="29"/>
                </a:cubicBezTo>
                <a:cubicBezTo>
                  <a:pt x="13" y="31"/>
                  <a:pt x="12" y="32"/>
                  <a:pt x="11" y="33"/>
                </a:cubicBezTo>
                <a:cubicBezTo>
                  <a:pt x="9" y="36"/>
                  <a:pt x="6" y="36"/>
                  <a:pt x="3" y="34"/>
                </a:cubicBezTo>
                <a:cubicBezTo>
                  <a:pt x="0" y="32"/>
                  <a:pt x="0" y="28"/>
                  <a:pt x="2" y="25"/>
                </a:cubicBezTo>
                <a:cubicBezTo>
                  <a:pt x="7" y="19"/>
                  <a:pt x="13" y="12"/>
                  <a:pt x="18" y="5"/>
                </a:cubicBezTo>
                <a:cubicBezTo>
                  <a:pt x="19" y="3"/>
                  <a:pt x="21" y="2"/>
                  <a:pt x="21" y="0"/>
                </a:cubicBezTo>
                <a:close/>
              </a:path>
            </a:pathLst>
          </a:custGeom>
          <a:solidFill>
            <a:srgbClr val="EB85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4" name="Freeform 37"/>
          <p:cNvSpPr>
            <a:spLocks/>
          </p:cNvSpPr>
          <p:nvPr/>
        </p:nvSpPr>
        <p:spPr bwMode="auto">
          <a:xfrm>
            <a:off x="1731963" y="882650"/>
            <a:ext cx="112713" cy="65088"/>
          </a:xfrm>
          <a:custGeom>
            <a:avLst/>
            <a:gdLst>
              <a:gd name="T0" fmla="*/ 43 w 43"/>
              <a:gd name="T1" fmla="*/ 25 h 25"/>
              <a:gd name="T2" fmla="*/ 31 w 43"/>
              <a:gd name="T3" fmla="*/ 25 h 25"/>
              <a:gd name="T4" fmla="*/ 30 w 43"/>
              <a:gd name="T5" fmla="*/ 25 h 25"/>
              <a:gd name="T6" fmla="*/ 10 w 43"/>
              <a:gd name="T7" fmla="*/ 15 h 25"/>
              <a:gd name="T8" fmla="*/ 4 w 43"/>
              <a:gd name="T9" fmla="*/ 10 h 25"/>
              <a:gd name="T10" fmla="*/ 2 w 43"/>
              <a:gd name="T11" fmla="*/ 5 h 25"/>
              <a:gd name="T12" fmla="*/ 7 w 43"/>
              <a:gd name="T13" fmla="*/ 6 h 25"/>
              <a:gd name="T14" fmla="*/ 18 w 43"/>
              <a:gd name="T15" fmla="*/ 9 h 25"/>
              <a:gd name="T16" fmla="*/ 25 w 43"/>
              <a:gd name="T17" fmla="*/ 4 h 25"/>
              <a:gd name="T18" fmla="*/ 27 w 43"/>
              <a:gd name="T19" fmla="*/ 1 h 25"/>
              <a:gd name="T20" fmla="*/ 40 w 43"/>
              <a:gd name="T21" fmla="*/ 18 h 25"/>
              <a:gd name="T22" fmla="*/ 43 w 43"/>
              <a:gd name="T23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" h="25">
                <a:moveTo>
                  <a:pt x="43" y="25"/>
                </a:moveTo>
                <a:cubicBezTo>
                  <a:pt x="39" y="23"/>
                  <a:pt x="35" y="21"/>
                  <a:pt x="31" y="25"/>
                </a:cubicBezTo>
                <a:cubicBezTo>
                  <a:pt x="31" y="25"/>
                  <a:pt x="30" y="25"/>
                  <a:pt x="30" y="25"/>
                </a:cubicBezTo>
                <a:cubicBezTo>
                  <a:pt x="24" y="21"/>
                  <a:pt x="15" y="23"/>
                  <a:pt x="10" y="15"/>
                </a:cubicBezTo>
                <a:cubicBezTo>
                  <a:pt x="9" y="12"/>
                  <a:pt x="6" y="12"/>
                  <a:pt x="4" y="10"/>
                </a:cubicBezTo>
                <a:cubicBezTo>
                  <a:pt x="2" y="9"/>
                  <a:pt x="0" y="7"/>
                  <a:pt x="2" y="5"/>
                </a:cubicBezTo>
                <a:cubicBezTo>
                  <a:pt x="4" y="4"/>
                  <a:pt x="6" y="5"/>
                  <a:pt x="7" y="6"/>
                </a:cubicBezTo>
                <a:cubicBezTo>
                  <a:pt x="11" y="7"/>
                  <a:pt x="14" y="9"/>
                  <a:pt x="18" y="9"/>
                </a:cubicBezTo>
                <a:cubicBezTo>
                  <a:pt x="23" y="10"/>
                  <a:pt x="24" y="9"/>
                  <a:pt x="25" y="4"/>
                </a:cubicBezTo>
                <a:cubicBezTo>
                  <a:pt x="25" y="3"/>
                  <a:pt x="24" y="0"/>
                  <a:pt x="27" y="1"/>
                </a:cubicBezTo>
                <a:cubicBezTo>
                  <a:pt x="31" y="7"/>
                  <a:pt x="37" y="12"/>
                  <a:pt x="40" y="18"/>
                </a:cubicBezTo>
                <a:cubicBezTo>
                  <a:pt x="41" y="20"/>
                  <a:pt x="43" y="22"/>
                  <a:pt x="43" y="25"/>
                </a:cubicBezTo>
                <a:close/>
              </a:path>
            </a:pathLst>
          </a:custGeom>
          <a:solidFill>
            <a:srgbClr val="CEE9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5" name="Freeform 38"/>
          <p:cNvSpPr>
            <a:spLocks/>
          </p:cNvSpPr>
          <p:nvPr/>
        </p:nvSpPr>
        <p:spPr bwMode="auto">
          <a:xfrm>
            <a:off x="2746376" y="771525"/>
            <a:ext cx="68263" cy="58738"/>
          </a:xfrm>
          <a:custGeom>
            <a:avLst/>
            <a:gdLst>
              <a:gd name="T0" fmla="*/ 26 w 26"/>
              <a:gd name="T1" fmla="*/ 15 h 22"/>
              <a:gd name="T2" fmla="*/ 20 w 26"/>
              <a:gd name="T3" fmla="*/ 18 h 22"/>
              <a:gd name="T4" fmla="*/ 12 w 26"/>
              <a:gd name="T5" fmla="*/ 22 h 22"/>
              <a:gd name="T6" fmla="*/ 1 w 26"/>
              <a:gd name="T7" fmla="*/ 13 h 22"/>
              <a:gd name="T8" fmla="*/ 6 w 26"/>
              <a:gd name="T9" fmla="*/ 2 h 22"/>
              <a:gd name="T10" fmla="*/ 20 w 26"/>
              <a:gd name="T11" fmla="*/ 4 h 22"/>
              <a:gd name="T12" fmla="*/ 26 w 26"/>
              <a:gd name="T13" fmla="*/ 15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2">
                <a:moveTo>
                  <a:pt x="26" y="15"/>
                </a:moveTo>
                <a:cubicBezTo>
                  <a:pt x="24" y="15"/>
                  <a:pt x="21" y="15"/>
                  <a:pt x="20" y="18"/>
                </a:cubicBezTo>
                <a:cubicBezTo>
                  <a:pt x="18" y="21"/>
                  <a:pt x="15" y="21"/>
                  <a:pt x="12" y="22"/>
                </a:cubicBezTo>
                <a:cubicBezTo>
                  <a:pt x="7" y="21"/>
                  <a:pt x="2" y="19"/>
                  <a:pt x="1" y="13"/>
                </a:cubicBezTo>
                <a:cubicBezTo>
                  <a:pt x="0" y="8"/>
                  <a:pt x="2" y="5"/>
                  <a:pt x="6" y="2"/>
                </a:cubicBezTo>
                <a:cubicBezTo>
                  <a:pt x="11" y="0"/>
                  <a:pt x="16" y="1"/>
                  <a:pt x="20" y="4"/>
                </a:cubicBezTo>
                <a:cubicBezTo>
                  <a:pt x="22" y="8"/>
                  <a:pt x="26" y="10"/>
                  <a:pt x="26" y="15"/>
                </a:cubicBezTo>
                <a:close/>
              </a:path>
            </a:pathLst>
          </a:custGeom>
          <a:solidFill>
            <a:srgbClr val="F8BD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6" name="Freeform 39"/>
          <p:cNvSpPr>
            <a:spLocks/>
          </p:cNvSpPr>
          <p:nvPr/>
        </p:nvSpPr>
        <p:spPr bwMode="auto">
          <a:xfrm>
            <a:off x="2527301" y="1709738"/>
            <a:ext cx="49213" cy="106363"/>
          </a:xfrm>
          <a:custGeom>
            <a:avLst/>
            <a:gdLst>
              <a:gd name="T0" fmla="*/ 12 w 19"/>
              <a:gd name="T1" fmla="*/ 40 h 40"/>
              <a:gd name="T2" fmla="*/ 1 w 19"/>
              <a:gd name="T3" fmla="*/ 38 h 40"/>
              <a:gd name="T4" fmla="*/ 0 w 19"/>
              <a:gd name="T5" fmla="*/ 36 h 40"/>
              <a:gd name="T6" fmla="*/ 11 w 19"/>
              <a:gd name="T7" fmla="*/ 12 h 40"/>
              <a:gd name="T8" fmla="*/ 11 w 19"/>
              <a:gd name="T9" fmla="*/ 6 h 40"/>
              <a:gd name="T10" fmla="*/ 18 w 19"/>
              <a:gd name="T11" fmla="*/ 0 h 40"/>
              <a:gd name="T12" fmla="*/ 16 w 19"/>
              <a:gd name="T13" fmla="*/ 5 h 40"/>
              <a:gd name="T14" fmla="*/ 18 w 19"/>
              <a:gd name="T15" fmla="*/ 7 h 40"/>
              <a:gd name="T16" fmla="*/ 12 w 19"/>
              <a:gd name="T17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40">
                <a:moveTo>
                  <a:pt x="12" y="40"/>
                </a:moveTo>
                <a:cubicBezTo>
                  <a:pt x="9" y="39"/>
                  <a:pt x="5" y="38"/>
                  <a:pt x="1" y="38"/>
                </a:cubicBezTo>
                <a:cubicBezTo>
                  <a:pt x="1" y="37"/>
                  <a:pt x="0" y="37"/>
                  <a:pt x="0" y="36"/>
                </a:cubicBezTo>
                <a:cubicBezTo>
                  <a:pt x="4" y="28"/>
                  <a:pt x="9" y="21"/>
                  <a:pt x="11" y="12"/>
                </a:cubicBezTo>
                <a:cubicBezTo>
                  <a:pt x="12" y="10"/>
                  <a:pt x="13" y="8"/>
                  <a:pt x="11" y="6"/>
                </a:cubicBezTo>
                <a:cubicBezTo>
                  <a:pt x="13" y="3"/>
                  <a:pt x="13" y="0"/>
                  <a:pt x="18" y="0"/>
                </a:cubicBezTo>
                <a:cubicBezTo>
                  <a:pt x="19" y="2"/>
                  <a:pt x="18" y="4"/>
                  <a:pt x="16" y="5"/>
                </a:cubicBezTo>
                <a:cubicBezTo>
                  <a:pt x="14" y="7"/>
                  <a:pt x="17" y="6"/>
                  <a:pt x="18" y="7"/>
                </a:cubicBezTo>
                <a:cubicBezTo>
                  <a:pt x="18" y="18"/>
                  <a:pt x="18" y="29"/>
                  <a:pt x="12" y="40"/>
                </a:cubicBezTo>
                <a:close/>
              </a:path>
            </a:pathLst>
          </a:custGeom>
          <a:solidFill>
            <a:srgbClr val="BED6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7" name="Freeform 40"/>
          <p:cNvSpPr>
            <a:spLocks/>
          </p:cNvSpPr>
          <p:nvPr/>
        </p:nvSpPr>
        <p:spPr bwMode="auto">
          <a:xfrm>
            <a:off x="1701801" y="839788"/>
            <a:ext cx="115888" cy="71438"/>
          </a:xfrm>
          <a:custGeom>
            <a:avLst/>
            <a:gdLst>
              <a:gd name="T0" fmla="*/ 38 w 44"/>
              <a:gd name="T1" fmla="*/ 17 h 27"/>
              <a:gd name="T2" fmla="*/ 37 w 44"/>
              <a:gd name="T3" fmla="*/ 20 h 27"/>
              <a:gd name="T4" fmla="*/ 30 w 44"/>
              <a:gd name="T5" fmla="*/ 27 h 27"/>
              <a:gd name="T6" fmla="*/ 13 w 44"/>
              <a:gd name="T7" fmla="*/ 21 h 27"/>
              <a:gd name="T8" fmla="*/ 5 w 44"/>
              <a:gd name="T9" fmla="*/ 12 h 27"/>
              <a:gd name="T10" fmla="*/ 2 w 44"/>
              <a:gd name="T11" fmla="*/ 4 h 27"/>
              <a:gd name="T12" fmla="*/ 3 w 44"/>
              <a:gd name="T13" fmla="*/ 0 h 27"/>
              <a:gd name="T14" fmla="*/ 20 w 44"/>
              <a:gd name="T15" fmla="*/ 18 h 27"/>
              <a:gd name="T16" fmla="*/ 24 w 44"/>
              <a:gd name="T17" fmla="*/ 20 h 27"/>
              <a:gd name="T18" fmla="*/ 29 w 44"/>
              <a:gd name="T19" fmla="*/ 16 h 27"/>
              <a:gd name="T20" fmla="*/ 30 w 44"/>
              <a:gd name="T21" fmla="*/ 13 h 27"/>
              <a:gd name="T22" fmla="*/ 44 w 44"/>
              <a:gd name="T23" fmla="*/ 9 h 27"/>
              <a:gd name="T24" fmla="*/ 38 w 44"/>
              <a:gd name="T25" fmla="*/ 1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4" h="27">
                <a:moveTo>
                  <a:pt x="38" y="17"/>
                </a:moveTo>
                <a:cubicBezTo>
                  <a:pt x="36" y="17"/>
                  <a:pt x="37" y="19"/>
                  <a:pt x="37" y="20"/>
                </a:cubicBezTo>
                <a:cubicBezTo>
                  <a:pt x="38" y="26"/>
                  <a:pt x="36" y="27"/>
                  <a:pt x="30" y="27"/>
                </a:cubicBezTo>
                <a:cubicBezTo>
                  <a:pt x="24" y="26"/>
                  <a:pt x="18" y="24"/>
                  <a:pt x="13" y="21"/>
                </a:cubicBezTo>
                <a:cubicBezTo>
                  <a:pt x="10" y="18"/>
                  <a:pt x="8" y="15"/>
                  <a:pt x="5" y="12"/>
                </a:cubicBezTo>
                <a:cubicBezTo>
                  <a:pt x="2" y="10"/>
                  <a:pt x="0" y="8"/>
                  <a:pt x="2" y="4"/>
                </a:cubicBezTo>
                <a:cubicBezTo>
                  <a:pt x="2" y="3"/>
                  <a:pt x="1" y="2"/>
                  <a:pt x="3" y="0"/>
                </a:cubicBezTo>
                <a:cubicBezTo>
                  <a:pt x="6" y="9"/>
                  <a:pt x="12" y="14"/>
                  <a:pt x="20" y="18"/>
                </a:cubicBezTo>
                <a:cubicBezTo>
                  <a:pt x="21" y="18"/>
                  <a:pt x="23" y="19"/>
                  <a:pt x="24" y="20"/>
                </a:cubicBezTo>
                <a:cubicBezTo>
                  <a:pt x="27" y="20"/>
                  <a:pt x="30" y="20"/>
                  <a:pt x="29" y="16"/>
                </a:cubicBezTo>
                <a:cubicBezTo>
                  <a:pt x="29" y="14"/>
                  <a:pt x="29" y="12"/>
                  <a:pt x="30" y="13"/>
                </a:cubicBezTo>
                <a:cubicBezTo>
                  <a:pt x="36" y="15"/>
                  <a:pt x="40" y="11"/>
                  <a:pt x="44" y="9"/>
                </a:cubicBezTo>
                <a:cubicBezTo>
                  <a:pt x="44" y="13"/>
                  <a:pt x="42" y="16"/>
                  <a:pt x="38" y="17"/>
                </a:cubicBezTo>
                <a:close/>
              </a:path>
            </a:pathLst>
          </a:custGeom>
          <a:solidFill>
            <a:srgbClr val="6BBD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8" name="Freeform 41"/>
          <p:cNvSpPr>
            <a:spLocks/>
          </p:cNvSpPr>
          <p:nvPr/>
        </p:nvSpPr>
        <p:spPr bwMode="auto">
          <a:xfrm>
            <a:off x="2506663" y="1589088"/>
            <a:ext cx="115888" cy="82550"/>
          </a:xfrm>
          <a:custGeom>
            <a:avLst/>
            <a:gdLst>
              <a:gd name="T0" fmla="*/ 1 w 44"/>
              <a:gd name="T1" fmla="*/ 0 h 31"/>
              <a:gd name="T2" fmla="*/ 9 w 44"/>
              <a:gd name="T3" fmla="*/ 10 h 31"/>
              <a:gd name="T4" fmla="*/ 37 w 44"/>
              <a:gd name="T5" fmla="*/ 22 h 31"/>
              <a:gd name="T6" fmla="*/ 42 w 44"/>
              <a:gd name="T7" fmla="*/ 20 h 31"/>
              <a:gd name="T8" fmla="*/ 41 w 44"/>
              <a:gd name="T9" fmla="*/ 29 h 31"/>
              <a:gd name="T10" fmla="*/ 38 w 44"/>
              <a:gd name="T11" fmla="*/ 31 h 31"/>
              <a:gd name="T12" fmla="*/ 35 w 44"/>
              <a:gd name="T13" fmla="*/ 31 h 31"/>
              <a:gd name="T14" fmla="*/ 32 w 44"/>
              <a:gd name="T15" fmla="*/ 30 h 31"/>
              <a:gd name="T16" fmla="*/ 30 w 44"/>
              <a:gd name="T17" fmla="*/ 29 h 31"/>
              <a:gd name="T18" fmla="*/ 24 w 44"/>
              <a:gd name="T19" fmla="*/ 27 h 31"/>
              <a:gd name="T20" fmla="*/ 20 w 44"/>
              <a:gd name="T21" fmla="*/ 24 h 31"/>
              <a:gd name="T22" fmla="*/ 19 w 44"/>
              <a:gd name="T23" fmla="*/ 23 h 31"/>
              <a:gd name="T24" fmla="*/ 6 w 44"/>
              <a:gd name="T25" fmla="*/ 13 h 31"/>
              <a:gd name="T26" fmla="*/ 5 w 44"/>
              <a:gd name="T27" fmla="*/ 11 h 31"/>
              <a:gd name="T28" fmla="*/ 3 w 44"/>
              <a:gd name="T29" fmla="*/ 7 h 31"/>
              <a:gd name="T30" fmla="*/ 1 w 44"/>
              <a:gd name="T31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31">
                <a:moveTo>
                  <a:pt x="1" y="0"/>
                </a:moveTo>
                <a:cubicBezTo>
                  <a:pt x="4" y="3"/>
                  <a:pt x="6" y="7"/>
                  <a:pt x="9" y="10"/>
                </a:cubicBezTo>
                <a:cubicBezTo>
                  <a:pt x="16" y="19"/>
                  <a:pt x="26" y="22"/>
                  <a:pt x="37" y="22"/>
                </a:cubicBezTo>
                <a:cubicBezTo>
                  <a:pt x="39" y="23"/>
                  <a:pt x="41" y="21"/>
                  <a:pt x="42" y="20"/>
                </a:cubicBezTo>
                <a:cubicBezTo>
                  <a:pt x="44" y="23"/>
                  <a:pt x="44" y="27"/>
                  <a:pt x="41" y="29"/>
                </a:cubicBezTo>
                <a:cubicBezTo>
                  <a:pt x="40" y="30"/>
                  <a:pt x="39" y="31"/>
                  <a:pt x="38" y="31"/>
                </a:cubicBezTo>
                <a:cubicBezTo>
                  <a:pt x="37" y="31"/>
                  <a:pt x="36" y="31"/>
                  <a:pt x="35" y="31"/>
                </a:cubicBezTo>
                <a:cubicBezTo>
                  <a:pt x="34" y="30"/>
                  <a:pt x="33" y="30"/>
                  <a:pt x="32" y="30"/>
                </a:cubicBezTo>
                <a:cubicBezTo>
                  <a:pt x="31" y="30"/>
                  <a:pt x="31" y="29"/>
                  <a:pt x="30" y="29"/>
                </a:cubicBezTo>
                <a:cubicBezTo>
                  <a:pt x="28" y="28"/>
                  <a:pt x="26" y="28"/>
                  <a:pt x="24" y="27"/>
                </a:cubicBezTo>
                <a:cubicBezTo>
                  <a:pt x="23" y="26"/>
                  <a:pt x="22" y="25"/>
                  <a:pt x="20" y="24"/>
                </a:cubicBezTo>
                <a:cubicBezTo>
                  <a:pt x="20" y="24"/>
                  <a:pt x="19" y="24"/>
                  <a:pt x="19" y="23"/>
                </a:cubicBezTo>
                <a:cubicBezTo>
                  <a:pt x="14" y="21"/>
                  <a:pt x="10" y="17"/>
                  <a:pt x="6" y="13"/>
                </a:cubicBezTo>
                <a:cubicBezTo>
                  <a:pt x="6" y="12"/>
                  <a:pt x="5" y="11"/>
                  <a:pt x="5" y="11"/>
                </a:cubicBezTo>
                <a:cubicBezTo>
                  <a:pt x="4" y="10"/>
                  <a:pt x="3" y="9"/>
                  <a:pt x="3" y="7"/>
                </a:cubicBezTo>
                <a:cubicBezTo>
                  <a:pt x="1" y="5"/>
                  <a:pt x="0" y="3"/>
                  <a:pt x="1" y="0"/>
                </a:cubicBezTo>
                <a:close/>
              </a:path>
            </a:pathLst>
          </a:custGeom>
          <a:solidFill>
            <a:srgbClr val="809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9" name="Freeform 42"/>
          <p:cNvSpPr>
            <a:spLocks/>
          </p:cNvSpPr>
          <p:nvPr/>
        </p:nvSpPr>
        <p:spPr bwMode="auto">
          <a:xfrm>
            <a:off x="3051176" y="774700"/>
            <a:ext cx="44450" cy="55563"/>
          </a:xfrm>
          <a:custGeom>
            <a:avLst/>
            <a:gdLst>
              <a:gd name="T0" fmla="*/ 9 w 17"/>
              <a:gd name="T1" fmla="*/ 21 h 21"/>
              <a:gd name="T2" fmla="*/ 0 w 17"/>
              <a:gd name="T3" fmla="*/ 3 h 21"/>
              <a:gd name="T4" fmla="*/ 14 w 17"/>
              <a:gd name="T5" fmla="*/ 7 h 21"/>
              <a:gd name="T6" fmla="*/ 9 w 17"/>
              <a:gd name="T7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21">
                <a:moveTo>
                  <a:pt x="9" y="21"/>
                </a:moveTo>
                <a:cubicBezTo>
                  <a:pt x="7" y="15"/>
                  <a:pt x="5" y="8"/>
                  <a:pt x="0" y="3"/>
                </a:cubicBezTo>
                <a:cubicBezTo>
                  <a:pt x="6" y="0"/>
                  <a:pt x="11" y="2"/>
                  <a:pt x="14" y="7"/>
                </a:cubicBezTo>
                <a:cubicBezTo>
                  <a:pt x="17" y="13"/>
                  <a:pt x="15" y="18"/>
                  <a:pt x="9" y="21"/>
                </a:cubicBezTo>
                <a:close/>
              </a:path>
            </a:pathLst>
          </a:custGeom>
          <a:solidFill>
            <a:srgbClr val="F295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0" name="Freeform 43"/>
          <p:cNvSpPr>
            <a:spLocks/>
          </p:cNvSpPr>
          <p:nvPr/>
        </p:nvSpPr>
        <p:spPr bwMode="auto">
          <a:xfrm>
            <a:off x="2460626" y="1589088"/>
            <a:ext cx="55563" cy="68263"/>
          </a:xfrm>
          <a:custGeom>
            <a:avLst/>
            <a:gdLst>
              <a:gd name="T0" fmla="*/ 18 w 21"/>
              <a:gd name="T1" fmla="*/ 0 h 26"/>
              <a:gd name="T2" fmla="*/ 21 w 21"/>
              <a:gd name="T3" fmla="*/ 7 h 26"/>
              <a:gd name="T4" fmla="*/ 21 w 21"/>
              <a:gd name="T5" fmla="*/ 8 h 26"/>
              <a:gd name="T6" fmla="*/ 11 w 21"/>
              <a:gd name="T7" fmla="*/ 17 h 26"/>
              <a:gd name="T8" fmla="*/ 4 w 21"/>
              <a:gd name="T9" fmla="*/ 24 h 26"/>
              <a:gd name="T10" fmla="*/ 2 w 21"/>
              <a:gd name="T11" fmla="*/ 25 h 26"/>
              <a:gd name="T12" fmla="*/ 2 w 21"/>
              <a:gd name="T13" fmla="*/ 22 h 26"/>
              <a:gd name="T14" fmla="*/ 15 w 21"/>
              <a:gd name="T15" fmla="*/ 9 h 26"/>
              <a:gd name="T16" fmla="*/ 5 w 21"/>
              <a:gd name="T17" fmla="*/ 19 h 26"/>
              <a:gd name="T18" fmla="*/ 1 w 21"/>
              <a:gd name="T19" fmla="*/ 21 h 26"/>
              <a:gd name="T20" fmla="*/ 0 w 21"/>
              <a:gd name="T21" fmla="*/ 19 h 26"/>
              <a:gd name="T22" fmla="*/ 18 w 21"/>
              <a:gd name="T2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26">
                <a:moveTo>
                  <a:pt x="18" y="0"/>
                </a:moveTo>
                <a:cubicBezTo>
                  <a:pt x="19" y="3"/>
                  <a:pt x="20" y="5"/>
                  <a:pt x="21" y="7"/>
                </a:cubicBezTo>
                <a:cubicBezTo>
                  <a:pt x="21" y="8"/>
                  <a:pt x="21" y="8"/>
                  <a:pt x="21" y="8"/>
                </a:cubicBezTo>
                <a:cubicBezTo>
                  <a:pt x="18" y="12"/>
                  <a:pt x="15" y="15"/>
                  <a:pt x="11" y="17"/>
                </a:cubicBezTo>
                <a:cubicBezTo>
                  <a:pt x="8" y="19"/>
                  <a:pt x="7" y="22"/>
                  <a:pt x="4" y="24"/>
                </a:cubicBezTo>
                <a:cubicBezTo>
                  <a:pt x="4" y="25"/>
                  <a:pt x="3" y="26"/>
                  <a:pt x="2" y="25"/>
                </a:cubicBezTo>
                <a:cubicBezTo>
                  <a:pt x="0" y="24"/>
                  <a:pt x="2" y="23"/>
                  <a:pt x="2" y="22"/>
                </a:cubicBezTo>
                <a:cubicBezTo>
                  <a:pt x="6" y="17"/>
                  <a:pt x="11" y="13"/>
                  <a:pt x="15" y="9"/>
                </a:cubicBezTo>
                <a:cubicBezTo>
                  <a:pt x="12" y="11"/>
                  <a:pt x="9" y="15"/>
                  <a:pt x="5" y="19"/>
                </a:cubicBezTo>
                <a:cubicBezTo>
                  <a:pt x="4" y="20"/>
                  <a:pt x="3" y="22"/>
                  <a:pt x="1" y="21"/>
                </a:cubicBezTo>
                <a:cubicBezTo>
                  <a:pt x="0" y="21"/>
                  <a:pt x="0" y="20"/>
                  <a:pt x="0" y="19"/>
                </a:cubicBezTo>
                <a:cubicBezTo>
                  <a:pt x="6" y="12"/>
                  <a:pt x="12" y="6"/>
                  <a:pt x="18" y="0"/>
                </a:cubicBezTo>
                <a:close/>
              </a:path>
            </a:pathLst>
          </a:custGeom>
          <a:solidFill>
            <a:srgbClr val="A6CA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1" name="Freeform 44"/>
          <p:cNvSpPr>
            <a:spLocks/>
          </p:cNvSpPr>
          <p:nvPr/>
        </p:nvSpPr>
        <p:spPr bwMode="auto">
          <a:xfrm>
            <a:off x="2560638" y="1665288"/>
            <a:ext cx="53975" cy="66675"/>
          </a:xfrm>
          <a:custGeom>
            <a:avLst/>
            <a:gdLst>
              <a:gd name="T0" fmla="*/ 16 w 20"/>
              <a:gd name="T1" fmla="*/ 1 h 25"/>
              <a:gd name="T2" fmla="*/ 20 w 20"/>
              <a:gd name="T3" fmla="*/ 0 h 25"/>
              <a:gd name="T4" fmla="*/ 5 w 20"/>
              <a:gd name="T5" fmla="*/ 24 h 25"/>
              <a:gd name="T6" fmla="*/ 2 w 20"/>
              <a:gd name="T7" fmla="*/ 22 h 25"/>
              <a:gd name="T8" fmla="*/ 5 w 20"/>
              <a:gd name="T9" fmla="*/ 17 h 25"/>
              <a:gd name="T10" fmla="*/ 10 w 20"/>
              <a:gd name="T11" fmla="*/ 6 h 25"/>
              <a:gd name="T12" fmla="*/ 16 w 20"/>
              <a:gd name="T13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" h="25">
                <a:moveTo>
                  <a:pt x="16" y="1"/>
                </a:moveTo>
                <a:cubicBezTo>
                  <a:pt x="17" y="1"/>
                  <a:pt x="19" y="0"/>
                  <a:pt x="20" y="0"/>
                </a:cubicBezTo>
                <a:cubicBezTo>
                  <a:pt x="15" y="8"/>
                  <a:pt x="10" y="16"/>
                  <a:pt x="5" y="24"/>
                </a:cubicBezTo>
                <a:cubicBezTo>
                  <a:pt x="3" y="24"/>
                  <a:pt x="0" y="25"/>
                  <a:pt x="2" y="22"/>
                </a:cubicBezTo>
                <a:cubicBezTo>
                  <a:pt x="3" y="20"/>
                  <a:pt x="5" y="19"/>
                  <a:pt x="5" y="17"/>
                </a:cubicBezTo>
                <a:cubicBezTo>
                  <a:pt x="4" y="12"/>
                  <a:pt x="8" y="10"/>
                  <a:pt x="10" y="6"/>
                </a:cubicBezTo>
                <a:cubicBezTo>
                  <a:pt x="12" y="5"/>
                  <a:pt x="13" y="2"/>
                  <a:pt x="16" y="1"/>
                </a:cubicBezTo>
                <a:close/>
              </a:path>
            </a:pathLst>
          </a:custGeom>
          <a:solidFill>
            <a:srgbClr val="A6CA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2" name="Freeform 45"/>
          <p:cNvSpPr>
            <a:spLocks/>
          </p:cNvSpPr>
          <p:nvPr/>
        </p:nvSpPr>
        <p:spPr bwMode="auto">
          <a:xfrm>
            <a:off x="1684338" y="835025"/>
            <a:ext cx="31750" cy="52388"/>
          </a:xfrm>
          <a:custGeom>
            <a:avLst/>
            <a:gdLst>
              <a:gd name="T0" fmla="*/ 9 w 12"/>
              <a:gd name="T1" fmla="*/ 6 h 20"/>
              <a:gd name="T2" fmla="*/ 12 w 12"/>
              <a:gd name="T3" fmla="*/ 14 h 20"/>
              <a:gd name="T4" fmla="*/ 5 w 12"/>
              <a:gd name="T5" fmla="*/ 20 h 20"/>
              <a:gd name="T6" fmla="*/ 0 w 12"/>
              <a:gd name="T7" fmla="*/ 2 h 20"/>
              <a:gd name="T8" fmla="*/ 7 w 12"/>
              <a:gd name="T9" fmla="*/ 1 h 20"/>
              <a:gd name="T10" fmla="*/ 9 w 12"/>
              <a:gd name="T11" fmla="*/ 6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20">
                <a:moveTo>
                  <a:pt x="9" y="6"/>
                </a:moveTo>
                <a:cubicBezTo>
                  <a:pt x="9" y="9"/>
                  <a:pt x="11" y="12"/>
                  <a:pt x="12" y="14"/>
                </a:cubicBezTo>
                <a:cubicBezTo>
                  <a:pt x="10" y="16"/>
                  <a:pt x="8" y="18"/>
                  <a:pt x="5" y="20"/>
                </a:cubicBezTo>
                <a:cubicBezTo>
                  <a:pt x="9" y="12"/>
                  <a:pt x="6" y="6"/>
                  <a:pt x="0" y="2"/>
                </a:cubicBezTo>
                <a:cubicBezTo>
                  <a:pt x="2" y="0"/>
                  <a:pt x="5" y="1"/>
                  <a:pt x="7" y="1"/>
                </a:cubicBezTo>
                <a:cubicBezTo>
                  <a:pt x="8" y="3"/>
                  <a:pt x="7" y="5"/>
                  <a:pt x="9" y="6"/>
                </a:cubicBezTo>
                <a:close/>
              </a:path>
            </a:pathLst>
          </a:custGeom>
          <a:solidFill>
            <a:srgbClr val="CCE7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3" name="Freeform 46"/>
          <p:cNvSpPr>
            <a:spLocks/>
          </p:cNvSpPr>
          <p:nvPr/>
        </p:nvSpPr>
        <p:spPr bwMode="auto">
          <a:xfrm>
            <a:off x="2938463" y="2187575"/>
            <a:ext cx="49213" cy="4763"/>
          </a:xfrm>
          <a:custGeom>
            <a:avLst/>
            <a:gdLst>
              <a:gd name="T0" fmla="*/ 0 w 19"/>
              <a:gd name="T1" fmla="*/ 0 h 2"/>
              <a:gd name="T2" fmla="*/ 19 w 19"/>
              <a:gd name="T3" fmla="*/ 0 h 2"/>
              <a:gd name="T4" fmla="*/ 0 w 19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">
                <a:moveTo>
                  <a:pt x="0" y="0"/>
                </a:moveTo>
                <a:cubicBezTo>
                  <a:pt x="6" y="0"/>
                  <a:pt x="13" y="0"/>
                  <a:pt x="19" y="0"/>
                </a:cubicBezTo>
                <a:cubicBezTo>
                  <a:pt x="13" y="2"/>
                  <a:pt x="6" y="2"/>
                  <a:pt x="0" y="0"/>
                </a:cubicBezTo>
                <a:close/>
              </a:path>
            </a:pathLst>
          </a:custGeom>
          <a:solidFill>
            <a:srgbClr val="F7CE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4" name="Freeform 47"/>
          <p:cNvSpPr>
            <a:spLocks/>
          </p:cNvSpPr>
          <p:nvPr/>
        </p:nvSpPr>
        <p:spPr bwMode="auto">
          <a:xfrm>
            <a:off x="1736726" y="1828800"/>
            <a:ext cx="7938" cy="11113"/>
          </a:xfrm>
          <a:custGeom>
            <a:avLst/>
            <a:gdLst>
              <a:gd name="T0" fmla="*/ 3 w 3"/>
              <a:gd name="T1" fmla="*/ 1 h 4"/>
              <a:gd name="T2" fmla="*/ 2 w 3"/>
              <a:gd name="T3" fmla="*/ 3 h 4"/>
              <a:gd name="T4" fmla="*/ 0 w 3"/>
              <a:gd name="T5" fmla="*/ 2 h 4"/>
              <a:gd name="T6" fmla="*/ 1 w 3"/>
              <a:gd name="T7" fmla="*/ 0 h 4"/>
              <a:gd name="T8" fmla="*/ 3 w 3"/>
              <a:gd name="T9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4">
                <a:moveTo>
                  <a:pt x="3" y="1"/>
                </a:moveTo>
                <a:cubicBezTo>
                  <a:pt x="3" y="3"/>
                  <a:pt x="3" y="3"/>
                  <a:pt x="2" y="3"/>
                </a:cubicBezTo>
                <a:cubicBezTo>
                  <a:pt x="1" y="4"/>
                  <a:pt x="0" y="3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3" y="1"/>
                  <a:pt x="3" y="1"/>
                </a:cubicBezTo>
                <a:close/>
              </a:path>
            </a:pathLst>
          </a:custGeom>
          <a:solidFill>
            <a:srgbClr val="7A60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5" name="Freeform 48"/>
          <p:cNvSpPr>
            <a:spLocks/>
          </p:cNvSpPr>
          <p:nvPr/>
        </p:nvSpPr>
        <p:spPr bwMode="auto">
          <a:xfrm>
            <a:off x="2320926" y="1071563"/>
            <a:ext cx="147638" cy="158750"/>
          </a:xfrm>
          <a:custGeom>
            <a:avLst/>
            <a:gdLst>
              <a:gd name="T0" fmla="*/ 37 w 56"/>
              <a:gd name="T1" fmla="*/ 57 h 60"/>
              <a:gd name="T2" fmla="*/ 22 w 56"/>
              <a:gd name="T3" fmla="*/ 58 h 60"/>
              <a:gd name="T4" fmla="*/ 19 w 56"/>
              <a:gd name="T5" fmla="*/ 54 h 60"/>
              <a:gd name="T6" fmla="*/ 14 w 56"/>
              <a:gd name="T7" fmla="*/ 50 h 60"/>
              <a:gd name="T8" fmla="*/ 3 w 56"/>
              <a:gd name="T9" fmla="*/ 43 h 60"/>
              <a:gd name="T10" fmla="*/ 0 w 56"/>
              <a:gd name="T11" fmla="*/ 35 h 60"/>
              <a:gd name="T12" fmla="*/ 4 w 56"/>
              <a:gd name="T13" fmla="*/ 37 h 60"/>
              <a:gd name="T14" fmla="*/ 18 w 56"/>
              <a:gd name="T15" fmla="*/ 45 h 60"/>
              <a:gd name="T16" fmla="*/ 24 w 56"/>
              <a:gd name="T17" fmla="*/ 44 h 60"/>
              <a:gd name="T18" fmla="*/ 18 w 56"/>
              <a:gd name="T19" fmla="*/ 42 h 60"/>
              <a:gd name="T20" fmla="*/ 3 w 56"/>
              <a:gd name="T21" fmla="*/ 19 h 60"/>
              <a:gd name="T22" fmla="*/ 4 w 56"/>
              <a:gd name="T23" fmla="*/ 17 h 60"/>
              <a:gd name="T24" fmla="*/ 19 w 56"/>
              <a:gd name="T25" fmla="*/ 2 h 60"/>
              <a:gd name="T26" fmla="*/ 28 w 56"/>
              <a:gd name="T27" fmla="*/ 1 h 60"/>
              <a:gd name="T28" fmla="*/ 45 w 56"/>
              <a:gd name="T29" fmla="*/ 9 h 60"/>
              <a:gd name="T30" fmla="*/ 51 w 56"/>
              <a:gd name="T31" fmla="*/ 18 h 60"/>
              <a:gd name="T32" fmla="*/ 51 w 56"/>
              <a:gd name="T33" fmla="*/ 23 h 60"/>
              <a:gd name="T34" fmla="*/ 33 w 56"/>
              <a:gd name="T35" fmla="*/ 43 h 60"/>
              <a:gd name="T36" fmla="*/ 52 w 56"/>
              <a:gd name="T37" fmla="*/ 35 h 60"/>
              <a:gd name="T38" fmla="*/ 56 w 56"/>
              <a:gd name="T39" fmla="*/ 32 h 60"/>
              <a:gd name="T40" fmla="*/ 52 w 56"/>
              <a:gd name="T41" fmla="*/ 43 h 60"/>
              <a:gd name="T42" fmla="*/ 43 w 56"/>
              <a:gd name="T43" fmla="*/ 49 h 60"/>
              <a:gd name="T44" fmla="*/ 37 w 56"/>
              <a:gd name="T45" fmla="*/ 57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6" h="60">
                <a:moveTo>
                  <a:pt x="37" y="57"/>
                </a:moveTo>
                <a:cubicBezTo>
                  <a:pt x="32" y="59"/>
                  <a:pt x="27" y="60"/>
                  <a:pt x="22" y="58"/>
                </a:cubicBezTo>
                <a:cubicBezTo>
                  <a:pt x="20" y="57"/>
                  <a:pt x="19" y="56"/>
                  <a:pt x="19" y="54"/>
                </a:cubicBezTo>
                <a:cubicBezTo>
                  <a:pt x="18" y="52"/>
                  <a:pt x="17" y="51"/>
                  <a:pt x="14" y="50"/>
                </a:cubicBezTo>
                <a:cubicBezTo>
                  <a:pt x="10" y="49"/>
                  <a:pt x="6" y="46"/>
                  <a:pt x="3" y="43"/>
                </a:cubicBezTo>
                <a:cubicBezTo>
                  <a:pt x="1" y="41"/>
                  <a:pt x="0" y="38"/>
                  <a:pt x="0" y="35"/>
                </a:cubicBezTo>
                <a:cubicBezTo>
                  <a:pt x="2" y="34"/>
                  <a:pt x="3" y="36"/>
                  <a:pt x="4" y="37"/>
                </a:cubicBezTo>
                <a:cubicBezTo>
                  <a:pt x="8" y="41"/>
                  <a:pt x="13" y="43"/>
                  <a:pt x="18" y="45"/>
                </a:cubicBezTo>
                <a:cubicBezTo>
                  <a:pt x="20" y="45"/>
                  <a:pt x="22" y="45"/>
                  <a:pt x="24" y="44"/>
                </a:cubicBezTo>
                <a:cubicBezTo>
                  <a:pt x="22" y="43"/>
                  <a:pt x="20" y="43"/>
                  <a:pt x="18" y="42"/>
                </a:cubicBezTo>
                <a:cubicBezTo>
                  <a:pt x="9" y="39"/>
                  <a:pt x="3" y="29"/>
                  <a:pt x="3" y="19"/>
                </a:cubicBezTo>
                <a:cubicBezTo>
                  <a:pt x="3" y="19"/>
                  <a:pt x="3" y="18"/>
                  <a:pt x="4" y="17"/>
                </a:cubicBezTo>
                <a:cubicBezTo>
                  <a:pt x="9" y="12"/>
                  <a:pt x="12" y="5"/>
                  <a:pt x="19" y="2"/>
                </a:cubicBezTo>
                <a:cubicBezTo>
                  <a:pt x="22" y="2"/>
                  <a:pt x="26" y="5"/>
                  <a:pt x="28" y="1"/>
                </a:cubicBezTo>
                <a:cubicBezTo>
                  <a:pt x="35" y="0"/>
                  <a:pt x="40" y="3"/>
                  <a:pt x="45" y="9"/>
                </a:cubicBezTo>
                <a:cubicBezTo>
                  <a:pt x="47" y="12"/>
                  <a:pt x="48" y="15"/>
                  <a:pt x="51" y="18"/>
                </a:cubicBezTo>
                <a:cubicBezTo>
                  <a:pt x="52" y="19"/>
                  <a:pt x="52" y="21"/>
                  <a:pt x="51" y="23"/>
                </a:cubicBezTo>
                <a:cubicBezTo>
                  <a:pt x="46" y="36"/>
                  <a:pt x="46" y="36"/>
                  <a:pt x="33" y="43"/>
                </a:cubicBezTo>
                <a:cubicBezTo>
                  <a:pt x="42" y="45"/>
                  <a:pt x="47" y="40"/>
                  <a:pt x="52" y="35"/>
                </a:cubicBezTo>
                <a:cubicBezTo>
                  <a:pt x="53" y="34"/>
                  <a:pt x="54" y="32"/>
                  <a:pt x="56" y="32"/>
                </a:cubicBezTo>
                <a:cubicBezTo>
                  <a:pt x="56" y="36"/>
                  <a:pt x="54" y="40"/>
                  <a:pt x="52" y="43"/>
                </a:cubicBezTo>
                <a:cubicBezTo>
                  <a:pt x="49" y="46"/>
                  <a:pt x="47" y="48"/>
                  <a:pt x="43" y="49"/>
                </a:cubicBezTo>
                <a:cubicBezTo>
                  <a:pt x="39" y="50"/>
                  <a:pt x="40" y="54"/>
                  <a:pt x="37" y="57"/>
                </a:cubicBezTo>
                <a:close/>
              </a:path>
            </a:pathLst>
          </a:custGeom>
          <a:solidFill>
            <a:srgbClr val="FBCCA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6" name="Freeform 49"/>
          <p:cNvSpPr>
            <a:spLocks/>
          </p:cNvSpPr>
          <p:nvPr/>
        </p:nvSpPr>
        <p:spPr bwMode="auto">
          <a:xfrm>
            <a:off x="2368551" y="1046163"/>
            <a:ext cx="107950" cy="147638"/>
          </a:xfrm>
          <a:custGeom>
            <a:avLst/>
            <a:gdLst>
              <a:gd name="T0" fmla="*/ 38 w 41"/>
              <a:gd name="T1" fmla="*/ 42 h 56"/>
              <a:gd name="T2" fmla="*/ 16 w 41"/>
              <a:gd name="T3" fmla="*/ 55 h 56"/>
              <a:gd name="T4" fmla="*/ 13 w 41"/>
              <a:gd name="T5" fmla="*/ 53 h 56"/>
              <a:gd name="T6" fmla="*/ 16 w 41"/>
              <a:gd name="T7" fmla="*/ 51 h 56"/>
              <a:gd name="T8" fmla="*/ 30 w 41"/>
              <a:gd name="T9" fmla="*/ 37 h 56"/>
              <a:gd name="T10" fmla="*/ 32 w 41"/>
              <a:gd name="T11" fmla="*/ 33 h 56"/>
              <a:gd name="T12" fmla="*/ 30 w 41"/>
              <a:gd name="T13" fmla="*/ 27 h 56"/>
              <a:gd name="T14" fmla="*/ 29 w 41"/>
              <a:gd name="T15" fmla="*/ 26 h 56"/>
              <a:gd name="T16" fmla="*/ 10 w 41"/>
              <a:gd name="T17" fmla="*/ 12 h 56"/>
              <a:gd name="T18" fmla="*/ 4 w 41"/>
              <a:gd name="T19" fmla="*/ 10 h 56"/>
              <a:gd name="T20" fmla="*/ 0 w 41"/>
              <a:gd name="T21" fmla="*/ 5 h 56"/>
              <a:gd name="T22" fmla="*/ 0 w 41"/>
              <a:gd name="T23" fmla="*/ 4 h 56"/>
              <a:gd name="T24" fmla="*/ 28 w 41"/>
              <a:gd name="T25" fmla="*/ 10 h 56"/>
              <a:gd name="T26" fmla="*/ 38 w 41"/>
              <a:gd name="T27" fmla="*/ 42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56">
                <a:moveTo>
                  <a:pt x="38" y="42"/>
                </a:moveTo>
                <a:cubicBezTo>
                  <a:pt x="33" y="50"/>
                  <a:pt x="27" y="56"/>
                  <a:pt x="16" y="55"/>
                </a:cubicBezTo>
                <a:cubicBezTo>
                  <a:pt x="14" y="55"/>
                  <a:pt x="13" y="55"/>
                  <a:pt x="13" y="53"/>
                </a:cubicBezTo>
                <a:cubicBezTo>
                  <a:pt x="12" y="51"/>
                  <a:pt x="14" y="51"/>
                  <a:pt x="16" y="51"/>
                </a:cubicBezTo>
                <a:cubicBezTo>
                  <a:pt x="23" y="49"/>
                  <a:pt x="28" y="45"/>
                  <a:pt x="30" y="37"/>
                </a:cubicBezTo>
                <a:cubicBezTo>
                  <a:pt x="30" y="35"/>
                  <a:pt x="31" y="34"/>
                  <a:pt x="32" y="33"/>
                </a:cubicBezTo>
                <a:cubicBezTo>
                  <a:pt x="33" y="31"/>
                  <a:pt x="34" y="28"/>
                  <a:pt x="30" y="27"/>
                </a:cubicBezTo>
                <a:cubicBezTo>
                  <a:pt x="30" y="27"/>
                  <a:pt x="29" y="26"/>
                  <a:pt x="29" y="26"/>
                </a:cubicBezTo>
                <a:cubicBezTo>
                  <a:pt x="26" y="17"/>
                  <a:pt x="19" y="12"/>
                  <a:pt x="10" y="12"/>
                </a:cubicBezTo>
                <a:cubicBezTo>
                  <a:pt x="8" y="13"/>
                  <a:pt x="7" y="10"/>
                  <a:pt x="4" y="10"/>
                </a:cubicBezTo>
                <a:cubicBezTo>
                  <a:pt x="1" y="11"/>
                  <a:pt x="1" y="7"/>
                  <a:pt x="0" y="5"/>
                </a:cubicBezTo>
                <a:cubicBezTo>
                  <a:pt x="0" y="5"/>
                  <a:pt x="0" y="4"/>
                  <a:pt x="0" y="4"/>
                </a:cubicBezTo>
                <a:cubicBezTo>
                  <a:pt x="10" y="0"/>
                  <a:pt x="21" y="2"/>
                  <a:pt x="28" y="10"/>
                </a:cubicBezTo>
                <a:cubicBezTo>
                  <a:pt x="37" y="19"/>
                  <a:pt x="41" y="29"/>
                  <a:pt x="38" y="42"/>
                </a:cubicBezTo>
                <a:close/>
              </a:path>
            </a:pathLst>
          </a:custGeom>
          <a:solidFill>
            <a:srgbClr val="FDF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7" name="Freeform 50"/>
          <p:cNvSpPr>
            <a:spLocks/>
          </p:cNvSpPr>
          <p:nvPr/>
        </p:nvSpPr>
        <p:spPr bwMode="auto">
          <a:xfrm>
            <a:off x="2305051" y="1055688"/>
            <a:ext cx="87313" cy="141288"/>
          </a:xfrm>
          <a:custGeom>
            <a:avLst/>
            <a:gdLst>
              <a:gd name="T0" fmla="*/ 26 w 33"/>
              <a:gd name="T1" fmla="*/ 9 h 53"/>
              <a:gd name="T2" fmla="*/ 11 w 33"/>
              <a:gd name="T3" fmla="*/ 23 h 53"/>
              <a:gd name="T4" fmla="*/ 10 w 33"/>
              <a:gd name="T5" fmla="*/ 26 h 53"/>
              <a:gd name="T6" fmla="*/ 30 w 33"/>
              <a:gd name="T7" fmla="*/ 48 h 53"/>
              <a:gd name="T8" fmla="*/ 33 w 33"/>
              <a:gd name="T9" fmla="*/ 50 h 53"/>
              <a:gd name="T10" fmla="*/ 31 w 33"/>
              <a:gd name="T11" fmla="*/ 51 h 53"/>
              <a:gd name="T12" fmla="*/ 23 w 33"/>
              <a:gd name="T13" fmla="*/ 52 h 53"/>
              <a:gd name="T14" fmla="*/ 6 w 33"/>
              <a:gd name="T15" fmla="*/ 41 h 53"/>
              <a:gd name="T16" fmla="*/ 24 w 33"/>
              <a:gd name="T17" fmla="*/ 0 h 53"/>
              <a:gd name="T18" fmla="*/ 25 w 33"/>
              <a:gd name="T19" fmla="*/ 1 h 53"/>
              <a:gd name="T20" fmla="*/ 26 w 33"/>
              <a:gd name="T21" fmla="*/ 9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" h="53">
                <a:moveTo>
                  <a:pt x="26" y="9"/>
                </a:moveTo>
                <a:cubicBezTo>
                  <a:pt x="20" y="12"/>
                  <a:pt x="16" y="18"/>
                  <a:pt x="11" y="23"/>
                </a:cubicBezTo>
                <a:cubicBezTo>
                  <a:pt x="10" y="24"/>
                  <a:pt x="10" y="25"/>
                  <a:pt x="10" y="26"/>
                </a:cubicBezTo>
                <a:cubicBezTo>
                  <a:pt x="11" y="39"/>
                  <a:pt x="18" y="46"/>
                  <a:pt x="30" y="48"/>
                </a:cubicBezTo>
                <a:cubicBezTo>
                  <a:pt x="31" y="48"/>
                  <a:pt x="32" y="48"/>
                  <a:pt x="33" y="50"/>
                </a:cubicBezTo>
                <a:cubicBezTo>
                  <a:pt x="33" y="51"/>
                  <a:pt x="32" y="51"/>
                  <a:pt x="31" y="51"/>
                </a:cubicBezTo>
                <a:cubicBezTo>
                  <a:pt x="28" y="52"/>
                  <a:pt x="26" y="53"/>
                  <a:pt x="23" y="52"/>
                </a:cubicBezTo>
                <a:cubicBezTo>
                  <a:pt x="16" y="50"/>
                  <a:pt x="11" y="46"/>
                  <a:pt x="6" y="41"/>
                </a:cubicBezTo>
                <a:cubicBezTo>
                  <a:pt x="0" y="24"/>
                  <a:pt x="10" y="4"/>
                  <a:pt x="24" y="0"/>
                </a:cubicBezTo>
                <a:cubicBezTo>
                  <a:pt x="24" y="0"/>
                  <a:pt x="25" y="0"/>
                  <a:pt x="25" y="1"/>
                </a:cubicBezTo>
                <a:cubicBezTo>
                  <a:pt x="24" y="3"/>
                  <a:pt x="26" y="6"/>
                  <a:pt x="26" y="9"/>
                </a:cubicBezTo>
                <a:close/>
              </a:path>
            </a:pathLst>
          </a:custGeom>
          <a:solidFill>
            <a:srgbClr val="FDF9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8" name="Freeform 51"/>
          <p:cNvSpPr>
            <a:spLocks/>
          </p:cNvSpPr>
          <p:nvPr/>
        </p:nvSpPr>
        <p:spPr bwMode="auto">
          <a:xfrm>
            <a:off x="2295526" y="935038"/>
            <a:ext cx="52388" cy="55563"/>
          </a:xfrm>
          <a:custGeom>
            <a:avLst/>
            <a:gdLst>
              <a:gd name="T0" fmla="*/ 1 w 20"/>
              <a:gd name="T1" fmla="*/ 11 h 21"/>
              <a:gd name="T2" fmla="*/ 11 w 20"/>
              <a:gd name="T3" fmla="*/ 2 h 21"/>
              <a:gd name="T4" fmla="*/ 18 w 20"/>
              <a:gd name="T5" fmla="*/ 4 h 21"/>
              <a:gd name="T6" fmla="*/ 19 w 20"/>
              <a:gd name="T7" fmla="*/ 6 h 21"/>
              <a:gd name="T8" fmla="*/ 18 w 20"/>
              <a:gd name="T9" fmla="*/ 16 h 21"/>
              <a:gd name="T10" fmla="*/ 2 w 20"/>
              <a:gd name="T11" fmla="*/ 19 h 21"/>
              <a:gd name="T12" fmla="*/ 1 w 20"/>
              <a:gd name="T13" fmla="*/ 1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" h="21">
                <a:moveTo>
                  <a:pt x="1" y="11"/>
                </a:moveTo>
                <a:cubicBezTo>
                  <a:pt x="1" y="1"/>
                  <a:pt x="1" y="0"/>
                  <a:pt x="11" y="2"/>
                </a:cubicBezTo>
                <a:cubicBezTo>
                  <a:pt x="14" y="2"/>
                  <a:pt x="16" y="2"/>
                  <a:pt x="18" y="4"/>
                </a:cubicBezTo>
                <a:cubicBezTo>
                  <a:pt x="18" y="4"/>
                  <a:pt x="19" y="6"/>
                  <a:pt x="19" y="6"/>
                </a:cubicBezTo>
                <a:cubicBezTo>
                  <a:pt x="15" y="9"/>
                  <a:pt x="20" y="13"/>
                  <a:pt x="18" y="16"/>
                </a:cubicBezTo>
                <a:cubicBezTo>
                  <a:pt x="16" y="19"/>
                  <a:pt x="5" y="21"/>
                  <a:pt x="2" y="19"/>
                </a:cubicBezTo>
                <a:cubicBezTo>
                  <a:pt x="0" y="17"/>
                  <a:pt x="2" y="13"/>
                  <a:pt x="1" y="11"/>
                </a:cubicBezTo>
                <a:close/>
              </a:path>
            </a:pathLst>
          </a:custGeom>
          <a:solidFill>
            <a:srgbClr val="FBBC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9" name="Freeform 52"/>
          <p:cNvSpPr>
            <a:spLocks/>
          </p:cNvSpPr>
          <p:nvPr/>
        </p:nvSpPr>
        <p:spPr bwMode="auto">
          <a:xfrm>
            <a:off x="2347913" y="942975"/>
            <a:ext cx="50800" cy="44450"/>
          </a:xfrm>
          <a:custGeom>
            <a:avLst/>
            <a:gdLst>
              <a:gd name="T0" fmla="*/ 9 w 19"/>
              <a:gd name="T1" fmla="*/ 2 h 17"/>
              <a:gd name="T2" fmla="*/ 15 w 19"/>
              <a:gd name="T3" fmla="*/ 3 h 17"/>
              <a:gd name="T4" fmla="*/ 18 w 19"/>
              <a:gd name="T5" fmla="*/ 15 h 17"/>
              <a:gd name="T6" fmla="*/ 12 w 19"/>
              <a:gd name="T7" fmla="*/ 15 h 17"/>
              <a:gd name="T8" fmla="*/ 8 w 19"/>
              <a:gd name="T9" fmla="*/ 15 h 17"/>
              <a:gd name="T10" fmla="*/ 2 w 19"/>
              <a:gd name="T11" fmla="*/ 16 h 17"/>
              <a:gd name="T12" fmla="*/ 2 w 19"/>
              <a:gd name="T13" fmla="*/ 11 h 17"/>
              <a:gd name="T14" fmla="*/ 3 w 19"/>
              <a:gd name="T15" fmla="*/ 7 h 17"/>
              <a:gd name="T16" fmla="*/ 9 w 19"/>
              <a:gd name="T17" fmla="*/ 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17">
                <a:moveTo>
                  <a:pt x="9" y="2"/>
                </a:moveTo>
                <a:cubicBezTo>
                  <a:pt x="11" y="2"/>
                  <a:pt x="14" y="0"/>
                  <a:pt x="15" y="3"/>
                </a:cubicBezTo>
                <a:cubicBezTo>
                  <a:pt x="17" y="7"/>
                  <a:pt x="19" y="11"/>
                  <a:pt x="18" y="15"/>
                </a:cubicBezTo>
                <a:cubicBezTo>
                  <a:pt x="17" y="17"/>
                  <a:pt x="14" y="17"/>
                  <a:pt x="12" y="15"/>
                </a:cubicBezTo>
                <a:cubicBezTo>
                  <a:pt x="11" y="13"/>
                  <a:pt x="10" y="13"/>
                  <a:pt x="8" y="15"/>
                </a:cubicBezTo>
                <a:cubicBezTo>
                  <a:pt x="7" y="17"/>
                  <a:pt x="4" y="17"/>
                  <a:pt x="2" y="16"/>
                </a:cubicBezTo>
                <a:cubicBezTo>
                  <a:pt x="0" y="15"/>
                  <a:pt x="1" y="13"/>
                  <a:pt x="2" y="11"/>
                </a:cubicBezTo>
                <a:cubicBezTo>
                  <a:pt x="2" y="9"/>
                  <a:pt x="3" y="8"/>
                  <a:pt x="3" y="7"/>
                </a:cubicBezTo>
                <a:cubicBezTo>
                  <a:pt x="3" y="3"/>
                  <a:pt x="5" y="1"/>
                  <a:pt x="9" y="2"/>
                </a:cubicBezTo>
                <a:close/>
              </a:path>
            </a:pathLst>
          </a:custGeom>
          <a:solidFill>
            <a:srgbClr val="74C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0" name="Freeform 53"/>
          <p:cNvSpPr>
            <a:spLocks/>
          </p:cNvSpPr>
          <p:nvPr/>
        </p:nvSpPr>
        <p:spPr bwMode="auto">
          <a:xfrm>
            <a:off x="2400301" y="946150"/>
            <a:ext cx="42863" cy="41275"/>
          </a:xfrm>
          <a:custGeom>
            <a:avLst/>
            <a:gdLst>
              <a:gd name="T0" fmla="*/ 1 w 16"/>
              <a:gd name="T1" fmla="*/ 7 h 16"/>
              <a:gd name="T2" fmla="*/ 2 w 16"/>
              <a:gd name="T3" fmla="*/ 1 h 16"/>
              <a:gd name="T4" fmla="*/ 14 w 16"/>
              <a:gd name="T5" fmla="*/ 2 h 16"/>
              <a:gd name="T6" fmla="*/ 15 w 16"/>
              <a:gd name="T7" fmla="*/ 5 h 16"/>
              <a:gd name="T8" fmla="*/ 14 w 16"/>
              <a:gd name="T9" fmla="*/ 8 h 16"/>
              <a:gd name="T10" fmla="*/ 7 w 16"/>
              <a:gd name="T11" fmla="*/ 15 h 16"/>
              <a:gd name="T12" fmla="*/ 1 w 16"/>
              <a:gd name="T13" fmla="*/ 7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16">
                <a:moveTo>
                  <a:pt x="1" y="7"/>
                </a:moveTo>
                <a:cubicBezTo>
                  <a:pt x="2" y="5"/>
                  <a:pt x="0" y="2"/>
                  <a:pt x="2" y="1"/>
                </a:cubicBezTo>
                <a:cubicBezTo>
                  <a:pt x="6" y="0"/>
                  <a:pt x="10" y="0"/>
                  <a:pt x="14" y="2"/>
                </a:cubicBezTo>
                <a:cubicBezTo>
                  <a:pt x="15" y="2"/>
                  <a:pt x="16" y="4"/>
                  <a:pt x="15" y="5"/>
                </a:cubicBezTo>
                <a:cubicBezTo>
                  <a:pt x="15" y="6"/>
                  <a:pt x="14" y="7"/>
                  <a:pt x="14" y="8"/>
                </a:cubicBezTo>
                <a:cubicBezTo>
                  <a:pt x="14" y="14"/>
                  <a:pt x="13" y="15"/>
                  <a:pt x="7" y="15"/>
                </a:cubicBezTo>
                <a:cubicBezTo>
                  <a:pt x="0" y="16"/>
                  <a:pt x="1" y="12"/>
                  <a:pt x="1" y="7"/>
                </a:cubicBezTo>
                <a:close/>
              </a:path>
            </a:pathLst>
          </a:custGeom>
          <a:solidFill>
            <a:srgbClr val="E3A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1" name="Freeform 54"/>
          <p:cNvSpPr>
            <a:spLocks/>
          </p:cNvSpPr>
          <p:nvPr/>
        </p:nvSpPr>
        <p:spPr bwMode="auto">
          <a:xfrm>
            <a:off x="2443163" y="942975"/>
            <a:ext cx="47625" cy="50800"/>
          </a:xfrm>
          <a:custGeom>
            <a:avLst/>
            <a:gdLst>
              <a:gd name="T0" fmla="*/ 10 w 18"/>
              <a:gd name="T1" fmla="*/ 6 h 19"/>
              <a:gd name="T2" fmla="*/ 12 w 18"/>
              <a:gd name="T3" fmla="*/ 2 h 19"/>
              <a:gd name="T4" fmla="*/ 15 w 18"/>
              <a:gd name="T5" fmla="*/ 2 h 19"/>
              <a:gd name="T6" fmla="*/ 17 w 18"/>
              <a:gd name="T7" fmla="*/ 5 h 19"/>
              <a:gd name="T8" fmla="*/ 12 w 18"/>
              <a:gd name="T9" fmla="*/ 17 h 19"/>
              <a:gd name="T10" fmla="*/ 7 w 18"/>
              <a:gd name="T11" fmla="*/ 18 h 19"/>
              <a:gd name="T12" fmla="*/ 5 w 18"/>
              <a:gd name="T13" fmla="*/ 14 h 19"/>
              <a:gd name="T14" fmla="*/ 4 w 18"/>
              <a:gd name="T15" fmla="*/ 9 h 19"/>
              <a:gd name="T16" fmla="*/ 3 w 18"/>
              <a:gd name="T17" fmla="*/ 3 h 19"/>
              <a:gd name="T18" fmla="*/ 10 w 18"/>
              <a:gd name="T19" fmla="*/ 6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19">
                <a:moveTo>
                  <a:pt x="10" y="6"/>
                </a:moveTo>
                <a:cubicBezTo>
                  <a:pt x="11" y="4"/>
                  <a:pt x="11" y="3"/>
                  <a:pt x="12" y="2"/>
                </a:cubicBezTo>
                <a:cubicBezTo>
                  <a:pt x="13" y="1"/>
                  <a:pt x="14" y="2"/>
                  <a:pt x="15" y="2"/>
                </a:cubicBezTo>
                <a:cubicBezTo>
                  <a:pt x="17" y="3"/>
                  <a:pt x="18" y="4"/>
                  <a:pt x="17" y="5"/>
                </a:cubicBezTo>
                <a:cubicBezTo>
                  <a:pt x="15" y="9"/>
                  <a:pt x="14" y="13"/>
                  <a:pt x="12" y="17"/>
                </a:cubicBezTo>
                <a:cubicBezTo>
                  <a:pt x="11" y="19"/>
                  <a:pt x="9" y="18"/>
                  <a:pt x="7" y="18"/>
                </a:cubicBezTo>
                <a:cubicBezTo>
                  <a:pt x="5" y="17"/>
                  <a:pt x="4" y="16"/>
                  <a:pt x="5" y="14"/>
                </a:cubicBezTo>
                <a:cubicBezTo>
                  <a:pt x="7" y="12"/>
                  <a:pt x="5" y="11"/>
                  <a:pt x="4" y="9"/>
                </a:cubicBezTo>
                <a:cubicBezTo>
                  <a:pt x="3" y="7"/>
                  <a:pt x="0" y="5"/>
                  <a:pt x="3" y="3"/>
                </a:cubicBezTo>
                <a:cubicBezTo>
                  <a:pt x="6" y="0"/>
                  <a:pt x="8" y="3"/>
                  <a:pt x="10" y="6"/>
                </a:cubicBezTo>
                <a:close/>
              </a:path>
            </a:pathLst>
          </a:custGeom>
          <a:solidFill>
            <a:srgbClr val="BFE1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2" name="Freeform 55"/>
          <p:cNvSpPr>
            <a:spLocks/>
          </p:cNvSpPr>
          <p:nvPr/>
        </p:nvSpPr>
        <p:spPr bwMode="auto">
          <a:xfrm>
            <a:off x="2305051" y="1257300"/>
            <a:ext cx="58738" cy="31750"/>
          </a:xfrm>
          <a:custGeom>
            <a:avLst/>
            <a:gdLst>
              <a:gd name="T0" fmla="*/ 12 w 22"/>
              <a:gd name="T1" fmla="*/ 5 h 12"/>
              <a:gd name="T2" fmla="*/ 16 w 22"/>
              <a:gd name="T3" fmla="*/ 2 h 12"/>
              <a:gd name="T4" fmla="*/ 21 w 22"/>
              <a:gd name="T5" fmla="*/ 5 h 12"/>
              <a:gd name="T6" fmla="*/ 20 w 22"/>
              <a:gd name="T7" fmla="*/ 10 h 12"/>
              <a:gd name="T8" fmla="*/ 14 w 22"/>
              <a:gd name="T9" fmla="*/ 10 h 12"/>
              <a:gd name="T10" fmla="*/ 6 w 22"/>
              <a:gd name="T11" fmla="*/ 10 h 12"/>
              <a:gd name="T12" fmla="*/ 2 w 22"/>
              <a:gd name="T13" fmla="*/ 10 h 12"/>
              <a:gd name="T14" fmla="*/ 1 w 22"/>
              <a:gd name="T15" fmla="*/ 3 h 12"/>
              <a:gd name="T16" fmla="*/ 4 w 22"/>
              <a:gd name="T17" fmla="*/ 1 h 12"/>
              <a:gd name="T18" fmla="*/ 12 w 22"/>
              <a:gd name="T19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" h="12">
                <a:moveTo>
                  <a:pt x="12" y="5"/>
                </a:moveTo>
                <a:cubicBezTo>
                  <a:pt x="14" y="4"/>
                  <a:pt x="14" y="3"/>
                  <a:pt x="16" y="2"/>
                </a:cubicBezTo>
                <a:cubicBezTo>
                  <a:pt x="18" y="2"/>
                  <a:pt x="20" y="2"/>
                  <a:pt x="21" y="5"/>
                </a:cubicBezTo>
                <a:cubicBezTo>
                  <a:pt x="22" y="7"/>
                  <a:pt x="22" y="9"/>
                  <a:pt x="20" y="10"/>
                </a:cubicBezTo>
                <a:cubicBezTo>
                  <a:pt x="18" y="12"/>
                  <a:pt x="15" y="12"/>
                  <a:pt x="14" y="10"/>
                </a:cubicBezTo>
                <a:cubicBezTo>
                  <a:pt x="11" y="5"/>
                  <a:pt x="8" y="9"/>
                  <a:pt x="6" y="10"/>
                </a:cubicBezTo>
                <a:cubicBezTo>
                  <a:pt x="5" y="10"/>
                  <a:pt x="3" y="11"/>
                  <a:pt x="2" y="10"/>
                </a:cubicBezTo>
                <a:cubicBezTo>
                  <a:pt x="0" y="8"/>
                  <a:pt x="1" y="5"/>
                  <a:pt x="1" y="3"/>
                </a:cubicBezTo>
                <a:cubicBezTo>
                  <a:pt x="1" y="1"/>
                  <a:pt x="3" y="1"/>
                  <a:pt x="4" y="1"/>
                </a:cubicBezTo>
                <a:cubicBezTo>
                  <a:pt x="8" y="1"/>
                  <a:pt x="11" y="0"/>
                  <a:pt x="12" y="5"/>
                </a:cubicBezTo>
                <a:close/>
              </a:path>
            </a:pathLst>
          </a:custGeom>
          <a:solidFill>
            <a:srgbClr val="F7B4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3" name="Freeform 56"/>
          <p:cNvSpPr>
            <a:spLocks/>
          </p:cNvSpPr>
          <p:nvPr/>
        </p:nvSpPr>
        <p:spPr bwMode="auto">
          <a:xfrm>
            <a:off x="2328863" y="1185863"/>
            <a:ext cx="50800" cy="39688"/>
          </a:xfrm>
          <a:custGeom>
            <a:avLst/>
            <a:gdLst>
              <a:gd name="T0" fmla="*/ 0 w 19"/>
              <a:gd name="T1" fmla="*/ 0 h 15"/>
              <a:gd name="T2" fmla="*/ 16 w 19"/>
              <a:gd name="T3" fmla="*/ 7 h 15"/>
              <a:gd name="T4" fmla="*/ 19 w 19"/>
              <a:gd name="T5" fmla="*/ 15 h 15"/>
              <a:gd name="T6" fmla="*/ 0 w 19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15">
                <a:moveTo>
                  <a:pt x="0" y="0"/>
                </a:moveTo>
                <a:cubicBezTo>
                  <a:pt x="5" y="2"/>
                  <a:pt x="10" y="6"/>
                  <a:pt x="16" y="7"/>
                </a:cubicBezTo>
                <a:cubicBezTo>
                  <a:pt x="17" y="8"/>
                  <a:pt x="18" y="12"/>
                  <a:pt x="19" y="15"/>
                </a:cubicBezTo>
                <a:cubicBezTo>
                  <a:pt x="10" y="13"/>
                  <a:pt x="4" y="8"/>
                  <a:pt x="0" y="0"/>
                </a:cubicBezTo>
                <a:close/>
              </a:path>
            </a:pathLst>
          </a:custGeom>
          <a:solidFill>
            <a:srgbClr val="FCF7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4" name="Freeform 57"/>
          <p:cNvSpPr>
            <a:spLocks/>
          </p:cNvSpPr>
          <p:nvPr/>
        </p:nvSpPr>
        <p:spPr bwMode="auto">
          <a:xfrm>
            <a:off x="2366963" y="1262063"/>
            <a:ext cx="33338" cy="23813"/>
          </a:xfrm>
          <a:custGeom>
            <a:avLst/>
            <a:gdLst>
              <a:gd name="T0" fmla="*/ 0 w 13"/>
              <a:gd name="T1" fmla="*/ 4 h 9"/>
              <a:gd name="T2" fmla="*/ 4 w 13"/>
              <a:gd name="T3" fmla="*/ 1 h 9"/>
              <a:gd name="T4" fmla="*/ 10 w 13"/>
              <a:gd name="T5" fmla="*/ 1 h 9"/>
              <a:gd name="T6" fmla="*/ 12 w 13"/>
              <a:gd name="T7" fmla="*/ 3 h 9"/>
              <a:gd name="T8" fmla="*/ 9 w 13"/>
              <a:gd name="T9" fmla="*/ 9 h 9"/>
              <a:gd name="T10" fmla="*/ 4 w 13"/>
              <a:gd name="T11" fmla="*/ 9 h 9"/>
              <a:gd name="T12" fmla="*/ 0 w 13"/>
              <a:gd name="T13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9">
                <a:moveTo>
                  <a:pt x="0" y="4"/>
                </a:moveTo>
                <a:cubicBezTo>
                  <a:pt x="0" y="1"/>
                  <a:pt x="0" y="1"/>
                  <a:pt x="4" y="1"/>
                </a:cubicBezTo>
                <a:cubicBezTo>
                  <a:pt x="5" y="2"/>
                  <a:pt x="7" y="0"/>
                  <a:pt x="10" y="1"/>
                </a:cubicBezTo>
                <a:cubicBezTo>
                  <a:pt x="10" y="2"/>
                  <a:pt x="13" y="0"/>
                  <a:pt x="12" y="3"/>
                </a:cubicBezTo>
                <a:cubicBezTo>
                  <a:pt x="12" y="5"/>
                  <a:pt x="13" y="9"/>
                  <a:pt x="9" y="9"/>
                </a:cubicBezTo>
                <a:cubicBezTo>
                  <a:pt x="7" y="8"/>
                  <a:pt x="6" y="8"/>
                  <a:pt x="4" y="9"/>
                </a:cubicBezTo>
                <a:cubicBezTo>
                  <a:pt x="0" y="9"/>
                  <a:pt x="1" y="6"/>
                  <a:pt x="0" y="4"/>
                </a:cubicBezTo>
                <a:close/>
              </a:path>
            </a:pathLst>
          </a:custGeom>
          <a:solidFill>
            <a:srgbClr val="F7B4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5" name="Freeform 58"/>
          <p:cNvSpPr>
            <a:spLocks/>
          </p:cNvSpPr>
          <p:nvPr/>
        </p:nvSpPr>
        <p:spPr bwMode="auto">
          <a:xfrm>
            <a:off x="2376488" y="993775"/>
            <a:ext cx="31750" cy="31750"/>
          </a:xfrm>
          <a:custGeom>
            <a:avLst/>
            <a:gdLst>
              <a:gd name="T0" fmla="*/ 1 w 12"/>
              <a:gd name="T1" fmla="*/ 7 h 12"/>
              <a:gd name="T2" fmla="*/ 5 w 12"/>
              <a:gd name="T3" fmla="*/ 4 h 12"/>
              <a:gd name="T4" fmla="*/ 7 w 12"/>
              <a:gd name="T5" fmla="*/ 4 h 12"/>
              <a:gd name="T6" fmla="*/ 11 w 12"/>
              <a:gd name="T7" fmla="*/ 3 h 12"/>
              <a:gd name="T8" fmla="*/ 11 w 12"/>
              <a:gd name="T9" fmla="*/ 9 h 12"/>
              <a:gd name="T10" fmla="*/ 7 w 12"/>
              <a:gd name="T11" fmla="*/ 10 h 12"/>
              <a:gd name="T12" fmla="*/ 5 w 12"/>
              <a:gd name="T13" fmla="*/ 10 h 12"/>
              <a:gd name="T14" fmla="*/ 1 w 12"/>
              <a:gd name="T15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12">
                <a:moveTo>
                  <a:pt x="1" y="7"/>
                </a:moveTo>
                <a:cubicBezTo>
                  <a:pt x="1" y="3"/>
                  <a:pt x="1" y="0"/>
                  <a:pt x="5" y="4"/>
                </a:cubicBezTo>
                <a:cubicBezTo>
                  <a:pt x="6" y="4"/>
                  <a:pt x="6" y="4"/>
                  <a:pt x="7" y="4"/>
                </a:cubicBezTo>
                <a:cubicBezTo>
                  <a:pt x="8" y="2"/>
                  <a:pt x="10" y="2"/>
                  <a:pt x="11" y="3"/>
                </a:cubicBezTo>
                <a:cubicBezTo>
                  <a:pt x="12" y="5"/>
                  <a:pt x="12" y="7"/>
                  <a:pt x="11" y="9"/>
                </a:cubicBezTo>
                <a:cubicBezTo>
                  <a:pt x="10" y="12"/>
                  <a:pt x="9" y="10"/>
                  <a:pt x="7" y="10"/>
                </a:cubicBezTo>
                <a:cubicBezTo>
                  <a:pt x="7" y="9"/>
                  <a:pt x="6" y="9"/>
                  <a:pt x="5" y="10"/>
                </a:cubicBezTo>
                <a:cubicBezTo>
                  <a:pt x="1" y="12"/>
                  <a:pt x="0" y="11"/>
                  <a:pt x="1" y="7"/>
                </a:cubicBezTo>
                <a:close/>
              </a:path>
            </a:pathLst>
          </a:custGeom>
          <a:solidFill>
            <a:srgbClr val="F7B5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6" name="Freeform 59"/>
          <p:cNvSpPr>
            <a:spLocks/>
          </p:cNvSpPr>
          <p:nvPr/>
        </p:nvSpPr>
        <p:spPr bwMode="auto">
          <a:xfrm>
            <a:off x="2316163" y="995363"/>
            <a:ext cx="28575" cy="26988"/>
          </a:xfrm>
          <a:custGeom>
            <a:avLst/>
            <a:gdLst>
              <a:gd name="T0" fmla="*/ 11 w 11"/>
              <a:gd name="T1" fmla="*/ 6 h 10"/>
              <a:gd name="T2" fmla="*/ 7 w 11"/>
              <a:gd name="T3" fmla="*/ 8 h 10"/>
              <a:gd name="T4" fmla="*/ 6 w 11"/>
              <a:gd name="T5" fmla="*/ 8 h 10"/>
              <a:gd name="T6" fmla="*/ 2 w 11"/>
              <a:gd name="T7" fmla="*/ 9 h 10"/>
              <a:gd name="T8" fmla="*/ 1 w 11"/>
              <a:gd name="T9" fmla="*/ 2 h 10"/>
              <a:gd name="T10" fmla="*/ 5 w 11"/>
              <a:gd name="T11" fmla="*/ 2 h 10"/>
              <a:gd name="T12" fmla="*/ 7 w 11"/>
              <a:gd name="T13" fmla="*/ 2 h 10"/>
              <a:gd name="T14" fmla="*/ 11 w 11"/>
              <a:gd name="T15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10">
                <a:moveTo>
                  <a:pt x="11" y="6"/>
                </a:moveTo>
                <a:cubicBezTo>
                  <a:pt x="11" y="10"/>
                  <a:pt x="10" y="10"/>
                  <a:pt x="7" y="8"/>
                </a:cubicBezTo>
                <a:cubicBezTo>
                  <a:pt x="6" y="7"/>
                  <a:pt x="6" y="7"/>
                  <a:pt x="6" y="8"/>
                </a:cubicBezTo>
                <a:cubicBezTo>
                  <a:pt x="5" y="10"/>
                  <a:pt x="3" y="10"/>
                  <a:pt x="2" y="9"/>
                </a:cubicBezTo>
                <a:cubicBezTo>
                  <a:pt x="0" y="7"/>
                  <a:pt x="1" y="4"/>
                  <a:pt x="1" y="2"/>
                </a:cubicBezTo>
                <a:cubicBezTo>
                  <a:pt x="2" y="1"/>
                  <a:pt x="4" y="1"/>
                  <a:pt x="5" y="2"/>
                </a:cubicBezTo>
                <a:cubicBezTo>
                  <a:pt x="6" y="2"/>
                  <a:pt x="6" y="3"/>
                  <a:pt x="7" y="2"/>
                </a:cubicBezTo>
                <a:cubicBezTo>
                  <a:pt x="11" y="0"/>
                  <a:pt x="11" y="2"/>
                  <a:pt x="11" y="6"/>
                </a:cubicBezTo>
                <a:close/>
              </a:path>
            </a:pathLst>
          </a:custGeom>
          <a:solidFill>
            <a:srgbClr val="F8B6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7" name="Freeform 60"/>
          <p:cNvSpPr>
            <a:spLocks/>
          </p:cNvSpPr>
          <p:nvPr/>
        </p:nvSpPr>
        <p:spPr bwMode="auto">
          <a:xfrm>
            <a:off x="2427288" y="1293813"/>
            <a:ext cx="28575" cy="26988"/>
          </a:xfrm>
          <a:custGeom>
            <a:avLst/>
            <a:gdLst>
              <a:gd name="T0" fmla="*/ 11 w 11"/>
              <a:gd name="T1" fmla="*/ 4 h 10"/>
              <a:gd name="T2" fmla="*/ 6 w 11"/>
              <a:gd name="T3" fmla="*/ 7 h 10"/>
              <a:gd name="T4" fmla="*/ 5 w 11"/>
              <a:gd name="T5" fmla="*/ 7 h 10"/>
              <a:gd name="T6" fmla="*/ 1 w 11"/>
              <a:gd name="T7" fmla="*/ 8 h 10"/>
              <a:gd name="T8" fmla="*/ 1 w 11"/>
              <a:gd name="T9" fmla="*/ 2 h 10"/>
              <a:gd name="T10" fmla="*/ 5 w 11"/>
              <a:gd name="T11" fmla="*/ 1 h 10"/>
              <a:gd name="T12" fmla="*/ 7 w 11"/>
              <a:gd name="T13" fmla="*/ 1 h 10"/>
              <a:gd name="T14" fmla="*/ 11 w 11"/>
              <a:gd name="T15" fmla="*/ 4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10">
                <a:moveTo>
                  <a:pt x="11" y="4"/>
                </a:moveTo>
                <a:cubicBezTo>
                  <a:pt x="11" y="9"/>
                  <a:pt x="11" y="9"/>
                  <a:pt x="6" y="7"/>
                </a:cubicBezTo>
                <a:cubicBezTo>
                  <a:pt x="6" y="7"/>
                  <a:pt x="5" y="7"/>
                  <a:pt x="5" y="7"/>
                </a:cubicBezTo>
                <a:cubicBezTo>
                  <a:pt x="4" y="9"/>
                  <a:pt x="3" y="10"/>
                  <a:pt x="1" y="8"/>
                </a:cubicBezTo>
                <a:cubicBezTo>
                  <a:pt x="0" y="6"/>
                  <a:pt x="0" y="4"/>
                  <a:pt x="1" y="2"/>
                </a:cubicBezTo>
                <a:cubicBezTo>
                  <a:pt x="1" y="0"/>
                  <a:pt x="3" y="1"/>
                  <a:pt x="5" y="1"/>
                </a:cubicBezTo>
                <a:cubicBezTo>
                  <a:pt x="6" y="2"/>
                  <a:pt x="6" y="2"/>
                  <a:pt x="7" y="1"/>
                </a:cubicBezTo>
                <a:cubicBezTo>
                  <a:pt x="10" y="0"/>
                  <a:pt x="11" y="1"/>
                  <a:pt x="11" y="4"/>
                </a:cubicBezTo>
                <a:close/>
              </a:path>
            </a:pathLst>
          </a:custGeom>
          <a:solidFill>
            <a:srgbClr val="F8B5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8" name="Freeform 61"/>
          <p:cNvSpPr>
            <a:spLocks/>
          </p:cNvSpPr>
          <p:nvPr/>
        </p:nvSpPr>
        <p:spPr bwMode="auto">
          <a:xfrm>
            <a:off x="2419351" y="1185863"/>
            <a:ext cx="39688" cy="36513"/>
          </a:xfrm>
          <a:custGeom>
            <a:avLst/>
            <a:gdLst>
              <a:gd name="T0" fmla="*/ 0 w 15"/>
              <a:gd name="T1" fmla="*/ 14 h 14"/>
              <a:gd name="T2" fmla="*/ 7 w 15"/>
              <a:gd name="T3" fmla="*/ 4 h 14"/>
              <a:gd name="T4" fmla="*/ 15 w 15"/>
              <a:gd name="T5" fmla="*/ 0 h 14"/>
              <a:gd name="T6" fmla="*/ 0 w 15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14">
                <a:moveTo>
                  <a:pt x="0" y="14"/>
                </a:moveTo>
                <a:cubicBezTo>
                  <a:pt x="0" y="9"/>
                  <a:pt x="1" y="5"/>
                  <a:pt x="7" y="4"/>
                </a:cubicBezTo>
                <a:cubicBezTo>
                  <a:pt x="10" y="4"/>
                  <a:pt x="12" y="0"/>
                  <a:pt x="15" y="0"/>
                </a:cubicBezTo>
                <a:cubicBezTo>
                  <a:pt x="12" y="7"/>
                  <a:pt x="7" y="11"/>
                  <a:pt x="0" y="14"/>
                </a:cubicBezTo>
                <a:close/>
              </a:path>
            </a:pathLst>
          </a:custGeom>
          <a:solidFill>
            <a:srgbClr val="FBF4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9" name="Freeform 62"/>
          <p:cNvSpPr>
            <a:spLocks/>
          </p:cNvSpPr>
          <p:nvPr/>
        </p:nvSpPr>
        <p:spPr bwMode="auto">
          <a:xfrm>
            <a:off x="2403476" y="1262063"/>
            <a:ext cx="23813" cy="23813"/>
          </a:xfrm>
          <a:custGeom>
            <a:avLst/>
            <a:gdLst>
              <a:gd name="T0" fmla="*/ 4 w 9"/>
              <a:gd name="T1" fmla="*/ 9 h 9"/>
              <a:gd name="T2" fmla="*/ 0 w 9"/>
              <a:gd name="T3" fmla="*/ 5 h 9"/>
              <a:gd name="T4" fmla="*/ 4 w 9"/>
              <a:gd name="T5" fmla="*/ 0 h 9"/>
              <a:gd name="T6" fmla="*/ 9 w 9"/>
              <a:gd name="T7" fmla="*/ 5 h 9"/>
              <a:gd name="T8" fmla="*/ 4 w 9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4" y="9"/>
                </a:moveTo>
                <a:cubicBezTo>
                  <a:pt x="1" y="9"/>
                  <a:pt x="0" y="8"/>
                  <a:pt x="0" y="5"/>
                </a:cubicBezTo>
                <a:cubicBezTo>
                  <a:pt x="0" y="2"/>
                  <a:pt x="0" y="0"/>
                  <a:pt x="4" y="0"/>
                </a:cubicBezTo>
                <a:cubicBezTo>
                  <a:pt x="7" y="1"/>
                  <a:pt x="9" y="1"/>
                  <a:pt x="9" y="5"/>
                </a:cubicBezTo>
                <a:cubicBezTo>
                  <a:pt x="9" y="8"/>
                  <a:pt x="7" y="9"/>
                  <a:pt x="4" y="9"/>
                </a:cubicBezTo>
                <a:close/>
              </a:path>
            </a:pathLst>
          </a:custGeom>
          <a:solidFill>
            <a:srgbClr val="F9B6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0" name="Freeform 63"/>
          <p:cNvSpPr>
            <a:spLocks/>
          </p:cNvSpPr>
          <p:nvPr/>
        </p:nvSpPr>
        <p:spPr bwMode="auto">
          <a:xfrm>
            <a:off x="2466976" y="998538"/>
            <a:ext cx="23813" cy="23813"/>
          </a:xfrm>
          <a:custGeom>
            <a:avLst/>
            <a:gdLst>
              <a:gd name="T0" fmla="*/ 4 w 9"/>
              <a:gd name="T1" fmla="*/ 9 h 9"/>
              <a:gd name="T2" fmla="*/ 0 w 9"/>
              <a:gd name="T3" fmla="*/ 5 h 9"/>
              <a:gd name="T4" fmla="*/ 4 w 9"/>
              <a:gd name="T5" fmla="*/ 0 h 9"/>
              <a:gd name="T6" fmla="*/ 9 w 9"/>
              <a:gd name="T7" fmla="*/ 5 h 9"/>
              <a:gd name="T8" fmla="*/ 4 w 9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4" y="9"/>
                </a:moveTo>
                <a:cubicBezTo>
                  <a:pt x="1" y="9"/>
                  <a:pt x="0" y="7"/>
                  <a:pt x="0" y="5"/>
                </a:cubicBezTo>
                <a:cubicBezTo>
                  <a:pt x="0" y="2"/>
                  <a:pt x="1" y="0"/>
                  <a:pt x="4" y="0"/>
                </a:cubicBezTo>
                <a:cubicBezTo>
                  <a:pt x="7" y="0"/>
                  <a:pt x="9" y="2"/>
                  <a:pt x="9" y="5"/>
                </a:cubicBezTo>
                <a:cubicBezTo>
                  <a:pt x="9" y="8"/>
                  <a:pt x="7" y="9"/>
                  <a:pt x="4" y="9"/>
                </a:cubicBezTo>
                <a:close/>
              </a:path>
            </a:pathLst>
          </a:custGeom>
          <a:solidFill>
            <a:srgbClr val="F7B3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1" name="Freeform 64"/>
          <p:cNvSpPr>
            <a:spLocks/>
          </p:cNvSpPr>
          <p:nvPr/>
        </p:nvSpPr>
        <p:spPr bwMode="auto">
          <a:xfrm>
            <a:off x="2436813" y="998538"/>
            <a:ext cx="26988" cy="23813"/>
          </a:xfrm>
          <a:custGeom>
            <a:avLst/>
            <a:gdLst>
              <a:gd name="T0" fmla="*/ 5 w 10"/>
              <a:gd name="T1" fmla="*/ 9 h 9"/>
              <a:gd name="T2" fmla="*/ 0 w 10"/>
              <a:gd name="T3" fmla="*/ 5 h 9"/>
              <a:gd name="T4" fmla="*/ 5 w 10"/>
              <a:gd name="T5" fmla="*/ 0 h 9"/>
              <a:gd name="T6" fmla="*/ 10 w 10"/>
              <a:gd name="T7" fmla="*/ 5 h 9"/>
              <a:gd name="T8" fmla="*/ 5 w 10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9">
                <a:moveTo>
                  <a:pt x="5" y="9"/>
                </a:moveTo>
                <a:cubicBezTo>
                  <a:pt x="2" y="9"/>
                  <a:pt x="0" y="8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8" y="0"/>
                  <a:pt x="10" y="2"/>
                  <a:pt x="10" y="5"/>
                </a:cubicBezTo>
                <a:cubicBezTo>
                  <a:pt x="10" y="7"/>
                  <a:pt x="8" y="9"/>
                  <a:pt x="5" y="9"/>
                </a:cubicBezTo>
                <a:close/>
              </a:path>
            </a:pathLst>
          </a:custGeom>
          <a:solidFill>
            <a:srgbClr val="F7B3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2" name="Freeform 65"/>
          <p:cNvSpPr>
            <a:spLocks/>
          </p:cNvSpPr>
          <p:nvPr/>
        </p:nvSpPr>
        <p:spPr bwMode="auto">
          <a:xfrm>
            <a:off x="2347913" y="998538"/>
            <a:ext cx="28575" cy="31750"/>
          </a:xfrm>
          <a:custGeom>
            <a:avLst/>
            <a:gdLst>
              <a:gd name="T0" fmla="*/ 5 w 11"/>
              <a:gd name="T1" fmla="*/ 0 h 12"/>
              <a:gd name="T2" fmla="*/ 10 w 11"/>
              <a:gd name="T3" fmla="*/ 7 h 12"/>
              <a:gd name="T4" fmla="*/ 8 w 11"/>
              <a:gd name="T5" fmla="*/ 8 h 12"/>
              <a:gd name="T6" fmla="*/ 1 w 11"/>
              <a:gd name="T7" fmla="*/ 7 h 12"/>
              <a:gd name="T8" fmla="*/ 5 w 11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2">
                <a:moveTo>
                  <a:pt x="5" y="0"/>
                </a:moveTo>
                <a:cubicBezTo>
                  <a:pt x="10" y="0"/>
                  <a:pt x="9" y="4"/>
                  <a:pt x="10" y="7"/>
                </a:cubicBezTo>
                <a:cubicBezTo>
                  <a:pt x="11" y="8"/>
                  <a:pt x="9" y="9"/>
                  <a:pt x="8" y="8"/>
                </a:cubicBezTo>
                <a:cubicBezTo>
                  <a:pt x="6" y="6"/>
                  <a:pt x="2" y="12"/>
                  <a:pt x="1" y="7"/>
                </a:cubicBezTo>
                <a:cubicBezTo>
                  <a:pt x="1" y="5"/>
                  <a:pt x="0" y="0"/>
                  <a:pt x="5" y="0"/>
                </a:cubicBezTo>
                <a:close/>
              </a:path>
            </a:pathLst>
          </a:custGeom>
          <a:solidFill>
            <a:srgbClr val="F6B3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3" name="Freeform 66"/>
          <p:cNvSpPr>
            <a:spLocks/>
          </p:cNvSpPr>
          <p:nvPr/>
        </p:nvSpPr>
        <p:spPr bwMode="auto">
          <a:xfrm>
            <a:off x="2352676" y="1296988"/>
            <a:ext cx="30163" cy="20638"/>
          </a:xfrm>
          <a:custGeom>
            <a:avLst/>
            <a:gdLst>
              <a:gd name="T0" fmla="*/ 9 w 11"/>
              <a:gd name="T1" fmla="*/ 4 h 8"/>
              <a:gd name="T2" fmla="*/ 7 w 11"/>
              <a:gd name="T3" fmla="*/ 8 h 8"/>
              <a:gd name="T4" fmla="*/ 1 w 11"/>
              <a:gd name="T5" fmla="*/ 3 h 8"/>
              <a:gd name="T6" fmla="*/ 5 w 11"/>
              <a:gd name="T7" fmla="*/ 0 h 8"/>
              <a:gd name="T8" fmla="*/ 9 w 11"/>
              <a:gd name="T9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8">
                <a:moveTo>
                  <a:pt x="9" y="4"/>
                </a:moveTo>
                <a:cubicBezTo>
                  <a:pt x="10" y="7"/>
                  <a:pt x="10" y="8"/>
                  <a:pt x="7" y="8"/>
                </a:cubicBezTo>
                <a:cubicBezTo>
                  <a:pt x="3" y="8"/>
                  <a:pt x="0" y="8"/>
                  <a:pt x="1" y="3"/>
                </a:cubicBezTo>
                <a:cubicBezTo>
                  <a:pt x="1" y="0"/>
                  <a:pt x="2" y="0"/>
                  <a:pt x="5" y="0"/>
                </a:cubicBezTo>
                <a:cubicBezTo>
                  <a:pt x="7" y="0"/>
                  <a:pt x="11" y="0"/>
                  <a:pt x="9" y="4"/>
                </a:cubicBezTo>
                <a:close/>
              </a:path>
            </a:pathLst>
          </a:custGeom>
          <a:solidFill>
            <a:srgbClr val="F7B4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4" name="Freeform 67"/>
          <p:cNvSpPr>
            <a:spLocks/>
          </p:cNvSpPr>
          <p:nvPr/>
        </p:nvSpPr>
        <p:spPr bwMode="auto">
          <a:xfrm>
            <a:off x="2408238" y="998538"/>
            <a:ext cx="28575" cy="23813"/>
          </a:xfrm>
          <a:custGeom>
            <a:avLst/>
            <a:gdLst>
              <a:gd name="T0" fmla="*/ 1 w 11"/>
              <a:gd name="T1" fmla="*/ 5 h 9"/>
              <a:gd name="T2" fmla="*/ 5 w 11"/>
              <a:gd name="T3" fmla="*/ 0 h 9"/>
              <a:gd name="T4" fmla="*/ 10 w 11"/>
              <a:gd name="T5" fmla="*/ 4 h 9"/>
              <a:gd name="T6" fmla="*/ 3 w 11"/>
              <a:gd name="T7" fmla="*/ 8 h 9"/>
              <a:gd name="T8" fmla="*/ 1 w 11"/>
              <a:gd name="T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9">
                <a:moveTo>
                  <a:pt x="1" y="5"/>
                </a:moveTo>
                <a:cubicBezTo>
                  <a:pt x="0" y="1"/>
                  <a:pt x="2" y="0"/>
                  <a:pt x="5" y="0"/>
                </a:cubicBezTo>
                <a:cubicBezTo>
                  <a:pt x="8" y="1"/>
                  <a:pt x="11" y="0"/>
                  <a:pt x="10" y="4"/>
                </a:cubicBezTo>
                <a:cubicBezTo>
                  <a:pt x="10" y="8"/>
                  <a:pt x="6" y="8"/>
                  <a:pt x="3" y="8"/>
                </a:cubicBezTo>
                <a:cubicBezTo>
                  <a:pt x="0" y="9"/>
                  <a:pt x="2" y="6"/>
                  <a:pt x="1" y="5"/>
                </a:cubicBezTo>
                <a:close/>
              </a:path>
            </a:pathLst>
          </a:custGeom>
          <a:solidFill>
            <a:srgbClr val="F7B3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5" name="Freeform 68"/>
          <p:cNvSpPr>
            <a:spLocks/>
          </p:cNvSpPr>
          <p:nvPr/>
        </p:nvSpPr>
        <p:spPr bwMode="auto">
          <a:xfrm>
            <a:off x="2327276" y="1290638"/>
            <a:ext cx="25400" cy="26988"/>
          </a:xfrm>
          <a:custGeom>
            <a:avLst/>
            <a:gdLst>
              <a:gd name="T0" fmla="*/ 2 w 10"/>
              <a:gd name="T1" fmla="*/ 6 h 10"/>
              <a:gd name="T2" fmla="*/ 6 w 10"/>
              <a:gd name="T3" fmla="*/ 1 h 10"/>
              <a:gd name="T4" fmla="*/ 9 w 10"/>
              <a:gd name="T5" fmla="*/ 2 h 10"/>
              <a:gd name="T6" fmla="*/ 4 w 10"/>
              <a:gd name="T7" fmla="*/ 10 h 10"/>
              <a:gd name="T8" fmla="*/ 2 w 10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0">
                <a:moveTo>
                  <a:pt x="2" y="6"/>
                </a:moveTo>
                <a:cubicBezTo>
                  <a:pt x="1" y="2"/>
                  <a:pt x="3" y="0"/>
                  <a:pt x="6" y="1"/>
                </a:cubicBezTo>
                <a:cubicBezTo>
                  <a:pt x="7" y="1"/>
                  <a:pt x="10" y="0"/>
                  <a:pt x="9" y="2"/>
                </a:cubicBezTo>
                <a:cubicBezTo>
                  <a:pt x="8" y="5"/>
                  <a:pt x="9" y="10"/>
                  <a:pt x="4" y="10"/>
                </a:cubicBezTo>
                <a:cubicBezTo>
                  <a:pt x="0" y="10"/>
                  <a:pt x="3" y="6"/>
                  <a:pt x="2" y="6"/>
                </a:cubicBezTo>
                <a:close/>
              </a:path>
            </a:pathLst>
          </a:custGeom>
          <a:solidFill>
            <a:srgbClr val="F8B7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6" name="Freeform 69"/>
          <p:cNvSpPr>
            <a:spLocks/>
          </p:cNvSpPr>
          <p:nvPr/>
        </p:nvSpPr>
        <p:spPr bwMode="auto">
          <a:xfrm>
            <a:off x="2428876" y="1262063"/>
            <a:ext cx="26988" cy="23813"/>
          </a:xfrm>
          <a:custGeom>
            <a:avLst/>
            <a:gdLst>
              <a:gd name="T0" fmla="*/ 0 w 10"/>
              <a:gd name="T1" fmla="*/ 5 h 9"/>
              <a:gd name="T2" fmla="*/ 2 w 10"/>
              <a:gd name="T3" fmla="*/ 1 h 9"/>
              <a:gd name="T4" fmla="*/ 7 w 10"/>
              <a:gd name="T5" fmla="*/ 1 h 9"/>
              <a:gd name="T6" fmla="*/ 6 w 10"/>
              <a:gd name="T7" fmla="*/ 4 h 9"/>
              <a:gd name="T8" fmla="*/ 3 w 10"/>
              <a:gd name="T9" fmla="*/ 9 h 9"/>
              <a:gd name="T10" fmla="*/ 0 w 10"/>
              <a:gd name="T11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9">
                <a:moveTo>
                  <a:pt x="0" y="5"/>
                </a:moveTo>
                <a:cubicBezTo>
                  <a:pt x="1" y="3"/>
                  <a:pt x="0" y="1"/>
                  <a:pt x="2" y="1"/>
                </a:cubicBezTo>
                <a:cubicBezTo>
                  <a:pt x="3" y="0"/>
                  <a:pt x="5" y="0"/>
                  <a:pt x="7" y="1"/>
                </a:cubicBezTo>
                <a:cubicBezTo>
                  <a:pt x="10" y="2"/>
                  <a:pt x="4" y="2"/>
                  <a:pt x="6" y="4"/>
                </a:cubicBezTo>
                <a:cubicBezTo>
                  <a:pt x="9" y="6"/>
                  <a:pt x="6" y="9"/>
                  <a:pt x="3" y="9"/>
                </a:cubicBezTo>
                <a:cubicBezTo>
                  <a:pt x="0" y="8"/>
                  <a:pt x="0" y="8"/>
                  <a:pt x="0" y="5"/>
                </a:cubicBezTo>
                <a:close/>
              </a:path>
            </a:pathLst>
          </a:custGeom>
          <a:solidFill>
            <a:srgbClr val="F7B2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7" name="Freeform 70"/>
          <p:cNvSpPr>
            <a:spLocks/>
          </p:cNvSpPr>
          <p:nvPr/>
        </p:nvSpPr>
        <p:spPr bwMode="auto">
          <a:xfrm>
            <a:off x="2295526" y="998538"/>
            <a:ext cx="23813" cy="23813"/>
          </a:xfrm>
          <a:custGeom>
            <a:avLst/>
            <a:gdLst>
              <a:gd name="T0" fmla="*/ 3 w 9"/>
              <a:gd name="T1" fmla="*/ 9 h 9"/>
              <a:gd name="T2" fmla="*/ 2 w 9"/>
              <a:gd name="T3" fmla="*/ 7 h 9"/>
              <a:gd name="T4" fmla="*/ 2 w 9"/>
              <a:gd name="T5" fmla="*/ 5 h 9"/>
              <a:gd name="T6" fmla="*/ 1 w 9"/>
              <a:gd name="T7" fmla="*/ 1 h 9"/>
              <a:gd name="T8" fmla="*/ 6 w 9"/>
              <a:gd name="T9" fmla="*/ 0 h 9"/>
              <a:gd name="T10" fmla="*/ 7 w 9"/>
              <a:gd name="T11" fmla="*/ 2 h 9"/>
              <a:gd name="T12" fmla="*/ 6 w 9"/>
              <a:gd name="T13" fmla="*/ 4 h 9"/>
              <a:gd name="T14" fmla="*/ 3 w 9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9">
                <a:moveTo>
                  <a:pt x="3" y="9"/>
                </a:moveTo>
                <a:cubicBezTo>
                  <a:pt x="2" y="9"/>
                  <a:pt x="2" y="9"/>
                  <a:pt x="2" y="7"/>
                </a:cubicBezTo>
                <a:cubicBezTo>
                  <a:pt x="3" y="5"/>
                  <a:pt x="2" y="5"/>
                  <a:pt x="2" y="5"/>
                </a:cubicBezTo>
                <a:cubicBezTo>
                  <a:pt x="0" y="4"/>
                  <a:pt x="0" y="2"/>
                  <a:pt x="1" y="1"/>
                </a:cubicBezTo>
                <a:cubicBezTo>
                  <a:pt x="3" y="0"/>
                  <a:pt x="4" y="0"/>
                  <a:pt x="6" y="0"/>
                </a:cubicBezTo>
                <a:cubicBezTo>
                  <a:pt x="7" y="0"/>
                  <a:pt x="8" y="1"/>
                  <a:pt x="7" y="2"/>
                </a:cubicBezTo>
                <a:cubicBezTo>
                  <a:pt x="6" y="3"/>
                  <a:pt x="5" y="2"/>
                  <a:pt x="6" y="4"/>
                </a:cubicBezTo>
                <a:cubicBezTo>
                  <a:pt x="9" y="7"/>
                  <a:pt x="7" y="9"/>
                  <a:pt x="3" y="9"/>
                </a:cubicBezTo>
                <a:close/>
              </a:path>
            </a:pathLst>
          </a:custGeom>
          <a:solidFill>
            <a:srgbClr val="F9B6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8" name="Freeform 71"/>
          <p:cNvSpPr>
            <a:spLocks/>
          </p:cNvSpPr>
          <p:nvPr/>
        </p:nvSpPr>
        <p:spPr bwMode="auto">
          <a:xfrm>
            <a:off x="2382838" y="1290638"/>
            <a:ext cx="17463" cy="26988"/>
          </a:xfrm>
          <a:custGeom>
            <a:avLst/>
            <a:gdLst>
              <a:gd name="T0" fmla="*/ 0 w 7"/>
              <a:gd name="T1" fmla="*/ 6 h 10"/>
              <a:gd name="T2" fmla="*/ 7 w 7"/>
              <a:gd name="T3" fmla="*/ 2 h 10"/>
              <a:gd name="T4" fmla="*/ 6 w 7"/>
              <a:gd name="T5" fmla="*/ 7 h 10"/>
              <a:gd name="T6" fmla="*/ 3 w 7"/>
              <a:gd name="T7" fmla="*/ 10 h 10"/>
              <a:gd name="T8" fmla="*/ 0 w 7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0" y="6"/>
                </a:moveTo>
                <a:cubicBezTo>
                  <a:pt x="1" y="2"/>
                  <a:pt x="4" y="0"/>
                  <a:pt x="7" y="2"/>
                </a:cubicBezTo>
                <a:cubicBezTo>
                  <a:pt x="7" y="3"/>
                  <a:pt x="6" y="5"/>
                  <a:pt x="6" y="7"/>
                </a:cubicBezTo>
                <a:cubicBezTo>
                  <a:pt x="7" y="10"/>
                  <a:pt x="6" y="10"/>
                  <a:pt x="3" y="10"/>
                </a:cubicBezTo>
                <a:cubicBezTo>
                  <a:pt x="0" y="10"/>
                  <a:pt x="0" y="8"/>
                  <a:pt x="0" y="6"/>
                </a:cubicBezTo>
                <a:close/>
              </a:path>
            </a:pathLst>
          </a:custGeom>
          <a:solidFill>
            <a:srgbClr val="F7B3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9" name="Freeform 72"/>
          <p:cNvSpPr>
            <a:spLocks/>
          </p:cNvSpPr>
          <p:nvPr/>
        </p:nvSpPr>
        <p:spPr bwMode="auto">
          <a:xfrm>
            <a:off x="2400301" y="1293813"/>
            <a:ext cx="34925" cy="26988"/>
          </a:xfrm>
          <a:custGeom>
            <a:avLst/>
            <a:gdLst>
              <a:gd name="T0" fmla="*/ 5 w 13"/>
              <a:gd name="T1" fmla="*/ 9 h 10"/>
              <a:gd name="T2" fmla="*/ 2 w 13"/>
              <a:gd name="T3" fmla="*/ 8 h 10"/>
              <a:gd name="T4" fmla="*/ 3 w 13"/>
              <a:gd name="T5" fmla="*/ 1 h 10"/>
              <a:gd name="T6" fmla="*/ 8 w 13"/>
              <a:gd name="T7" fmla="*/ 1 h 10"/>
              <a:gd name="T8" fmla="*/ 9 w 13"/>
              <a:gd name="T9" fmla="*/ 2 h 10"/>
              <a:gd name="T10" fmla="*/ 5 w 13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0">
                <a:moveTo>
                  <a:pt x="5" y="9"/>
                </a:moveTo>
                <a:cubicBezTo>
                  <a:pt x="4" y="9"/>
                  <a:pt x="2" y="9"/>
                  <a:pt x="2" y="8"/>
                </a:cubicBezTo>
                <a:cubicBezTo>
                  <a:pt x="5" y="6"/>
                  <a:pt x="0" y="3"/>
                  <a:pt x="3" y="1"/>
                </a:cubicBezTo>
                <a:cubicBezTo>
                  <a:pt x="5" y="1"/>
                  <a:pt x="6" y="0"/>
                  <a:pt x="8" y="1"/>
                </a:cubicBezTo>
                <a:cubicBezTo>
                  <a:pt x="9" y="1"/>
                  <a:pt x="9" y="2"/>
                  <a:pt x="9" y="2"/>
                </a:cubicBezTo>
                <a:cubicBezTo>
                  <a:pt x="6" y="4"/>
                  <a:pt x="13" y="10"/>
                  <a:pt x="5" y="9"/>
                </a:cubicBezTo>
                <a:close/>
              </a:path>
            </a:pathLst>
          </a:custGeom>
          <a:solidFill>
            <a:srgbClr val="F6B2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0" name="Freeform 73"/>
          <p:cNvSpPr>
            <a:spLocks/>
          </p:cNvSpPr>
          <p:nvPr/>
        </p:nvSpPr>
        <p:spPr bwMode="auto">
          <a:xfrm>
            <a:off x="2806701" y="1019175"/>
            <a:ext cx="260350" cy="34925"/>
          </a:xfrm>
          <a:custGeom>
            <a:avLst/>
            <a:gdLst>
              <a:gd name="T0" fmla="*/ 0 w 99"/>
              <a:gd name="T1" fmla="*/ 8 h 13"/>
              <a:gd name="T2" fmla="*/ 0 w 99"/>
              <a:gd name="T3" fmla="*/ 1 h 13"/>
              <a:gd name="T4" fmla="*/ 51 w 99"/>
              <a:gd name="T5" fmla="*/ 5 h 13"/>
              <a:gd name="T6" fmla="*/ 87 w 99"/>
              <a:gd name="T7" fmla="*/ 3 h 13"/>
              <a:gd name="T8" fmla="*/ 94 w 99"/>
              <a:gd name="T9" fmla="*/ 3 h 13"/>
              <a:gd name="T10" fmla="*/ 98 w 99"/>
              <a:gd name="T11" fmla="*/ 5 h 13"/>
              <a:gd name="T12" fmla="*/ 95 w 99"/>
              <a:gd name="T13" fmla="*/ 10 h 13"/>
              <a:gd name="T14" fmla="*/ 62 w 99"/>
              <a:gd name="T15" fmla="*/ 12 h 13"/>
              <a:gd name="T16" fmla="*/ 26 w 99"/>
              <a:gd name="T17" fmla="*/ 9 h 13"/>
              <a:gd name="T18" fmla="*/ 0 w 99"/>
              <a:gd name="T19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9" h="13">
                <a:moveTo>
                  <a:pt x="0" y="8"/>
                </a:moveTo>
                <a:cubicBezTo>
                  <a:pt x="0" y="6"/>
                  <a:pt x="0" y="3"/>
                  <a:pt x="0" y="1"/>
                </a:cubicBezTo>
                <a:cubicBezTo>
                  <a:pt x="17" y="0"/>
                  <a:pt x="34" y="3"/>
                  <a:pt x="51" y="5"/>
                </a:cubicBezTo>
                <a:cubicBezTo>
                  <a:pt x="63" y="6"/>
                  <a:pt x="75" y="6"/>
                  <a:pt x="87" y="3"/>
                </a:cubicBezTo>
                <a:cubicBezTo>
                  <a:pt x="90" y="3"/>
                  <a:pt x="92" y="3"/>
                  <a:pt x="94" y="3"/>
                </a:cubicBezTo>
                <a:cubicBezTo>
                  <a:pt x="97" y="2"/>
                  <a:pt x="98" y="2"/>
                  <a:pt x="98" y="5"/>
                </a:cubicBezTo>
                <a:cubicBezTo>
                  <a:pt x="98" y="7"/>
                  <a:pt x="99" y="10"/>
                  <a:pt x="95" y="10"/>
                </a:cubicBezTo>
                <a:cubicBezTo>
                  <a:pt x="84" y="11"/>
                  <a:pt x="73" y="13"/>
                  <a:pt x="62" y="12"/>
                </a:cubicBezTo>
                <a:cubicBezTo>
                  <a:pt x="50" y="12"/>
                  <a:pt x="38" y="10"/>
                  <a:pt x="26" y="9"/>
                </a:cubicBezTo>
                <a:cubicBezTo>
                  <a:pt x="17" y="8"/>
                  <a:pt x="9" y="8"/>
                  <a:pt x="0" y="8"/>
                </a:cubicBezTo>
                <a:close/>
              </a:path>
            </a:pathLst>
          </a:custGeom>
          <a:solidFill>
            <a:srgbClr val="73C6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1" name="Freeform 74"/>
          <p:cNvSpPr>
            <a:spLocks/>
          </p:cNvSpPr>
          <p:nvPr/>
        </p:nvSpPr>
        <p:spPr bwMode="auto">
          <a:xfrm>
            <a:off x="2303463" y="1776413"/>
            <a:ext cx="165100" cy="171450"/>
          </a:xfrm>
          <a:custGeom>
            <a:avLst/>
            <a:gdLst>
              <a:gd name="T0" fmla="*/ 58 w 63"/>
              <a:gd name="T1" fmla="*/ 44 h 65"/>
              <a:gd name="T2" fmla="*/ 51 w 63"/>
              <a:gd name="T3" fmla="*/ 54 h 65"/>
              <a:gd name="T4" fmla="*/ 30 w 63"/>
              <a:gd name="T5" fmla="*/ 64 h 65"/>
              <a:gd name="T6" fmla="*/ 1 w 63"/>
              <a:gd name="T7" fmla="*/ 31 h 65"/>
              <a:gd name="T8" fmla="*/ 36 w 63"/>
              <a:gd name="T9" fmla="*/ 0 h 65"/>
              <a:gd name="T10" fmla="*/ 62 w 63"/>
              <a:gd name="T11" fmla="*/ 31 h 65"/>
              <a:gd name="T12" fmla="*/ 58 w 63"/>
              <a:gd name="T13" fmla="*/ 4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" h="65">
                <a:moveTo>
                  <a:pt x="58" y="44"/>
                </a:moveTo>
                <a:cubicBezTo>
                  <a:pt x="56" y="47"/>
                  <a:pt x="53" y="51"/>
                  <a:pt x="51" y="54"/>
                </a:cubicBezTo>
                <a:cubicBezTo>
                  <a:pt x="44" y="59"/>
                  <a:pt x="38" y="63"/>
                  <a:pt x="30" y="64"/>
                </a:cubicBezTo>
                <a:cubicBezTo>
                  <a:pt x="12" y="65"/>
                  <a:pt x="0" y="51"/>
                  <a:pt x="1" y="31"/>
                </a:cubicBezTo>
                <a:cubicBezTo>
                  <a:pt x="3" y="14"/>
                  <a:pt x="19" y="0"/>
                  <a:pt x="36" y="0"/>
                </a:cubicBezTo>
                <a:cubicBezTo>
                  <a:pt x="53" y="0"/>
                  <a:pt x="63" y="15"/>
                  <a:pt x="62" y="31"/>
                </a:cubicBezTo>
                <a:cubicBezTo>
                  <a:pt x="61" y="35"/>
                  <a:pt x="60" y="40"/>
                  <a:pt x="58" y="44"/>
                </a:cubicBezTo>
                <a:close/>
              </a:path>
            </a:pathLst>
          </a:custGeom>
          <a:solidFill>
            <a:srgbClr val="E4EE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2" name="Freeform 75"/>
          <p:cNvSpPr>
            <a:spLocks/>
          </p:cNvSpPr>
          <p:nvPr/>
        </p:nvSpPr>
        <p:spPr bwMode="auto">
          <a:xfrm>
            <a:off x="1781176" y="1430338"/>
            <a:ext cx="246063" cy="155575"/>
          </a:xfrm>
          <a:custGeom>
            <a:avLst/>
            <a:gdLst>
              <a:gd name="T0" fmla="*/ 8 w 93"/>
              <a:gd name="T1" fmla="*/ 58 h 59"/>
              <a:gd name="T2" fmla="*/ 2 w 93"/>
              <a:gd name="T3" fmla="*/ 45 h 59"/>
              <a:gd name="T4" fmla="*/ 5 w 93"/>
              <a:gd name="T5" fmla="*/ 37 h 59"/>
              <a:gd name="T6" fmla="*/ 86 w 93"/>
              <a:gd name="T7" fmla="*/ 1 h 59"/>
              <a:gd name="T8" fmla="*/ 90 w 93"/>
              <a:gd name="T9" fmla="*/ 1 h 59"/>
              <a:gd name="T10" fmla="*/ 91 w 93"/>
              <a:gd name="T11" fmla="*/ 23 h 59"/>
              <a:gd name="T12" fmla="*/ 77 w 93"/>
              <a:gd name="T13" fmla="*/ 30 h 59"/>
              <a:gd name="T14" fmla="*/ 17 w 93"/>
              <a:gd name="T15" fmla="*/ 56 h 59"/>
              <a:gd name="T16" fmla="*/ 8 w 93"/>
              <a:gd name="T17" fmla="*/ 5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" h="59">
                <a:moveTo>
                  <a:pt x="8" y="58"/>
                </a:moveTo>
                <a:cubicBezTo>
                  <a:pt x="5" y="54"/>
                  <a:pt x="2" y="50"/>
                  <a:pt x="2" y="45"/>
                </a:cubicBezTo>
                <a:cubicBezTo>
                  <a:pt x="0" y="41"/>
                  <a:pt x="2" y="39"/>
                  <a:pt x="5" y="37"/>
                </a:cubicBezTo>
                <a:cubicBezTo>
                  <a:pt x="32" y="25"/>
                  <a:pt x="59" y="13"/>
                  <a:pt x="86" y="1"/>
                </a:cubicBezTo>
                <a:cubicBezTo>
                  <a:pt x="87" y="1"/>
                  <a:pt x="89" y="0"/>
                  <a:pt x="90" y="1"/>
                </a:cubicBezTo>
                <a:cubicBezTo>
                  <a:pt x="93" y="8"/>
                  <a:pt x="93" y="15"/>
                  <a:pt x="91" y="23"/>
                </a:cubicBezTo>
                <a:cubicBezTo>
                  <a:pt x="87" y="26"/>
                  <a:pt x="82" y="27"/>
                  <a:pt x="77" y="30"/>
                </a:cubicBezTo>
                <a:cubicBezTo>
                  <a:pt x="57" y="39"/>
                  <a:pt x="37" y="47"/>
                  <a:pt x="17" y="56"/>
                </a:cubicBezTo>
                <a:cubicBezTo>
                  <a:pt x="14" y="58"/>
                  <a:pt x="11" y="59"/>
                  <a:pt x="8" y="58"/>
                </a:cubicBezTo>
                <a:close/>
              </a:path>
            </a:pathLst>
          </a:custGeom>
          <a:solidFill>
            <a:srgbClr val="F0F9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3" name="Freeform 76"/>
          <p:cNvSpPr>
            <a:spLocks/>
          </p:cNvSpPr>
          <p:nvPr/>
        </p:nvSpPr>
        <p:spPr bwMode="auto">
          <a:xfrm>
            <a:off x="1801813" y="1492250"/>
            <a:ext cx="219075" cy="131763"/>
          </a:xfrm>
          <a:custGeom>
            <a:avLst/>
            <a:gdLst>
              <a:gd name="T0" fmla="*/ 0 w 83"/>
              <a:gd name="T1" fmla="*/ 35 h 50"/>
              <a:gd name="T2" fmla="*/ 79 w 83"/>
              <a:gd name="T3" fmla="*/ 1 h 50"/>
              <a:gd name="T4" fmla="*/ 83 w 83"/>
              <a:gd name="T5" fmla="*/ 0 h 50"/>
              <a:gd name="T6" fmla="*/ 37 w 83"/>
              <a:gd name="T7" fmla="*/ 47 h 50"/>
              <a:gd name="T8" fmla="*/ 0 w 83"/>
              <a:gd name="T9" fmla="*/ 35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50">
                <a:moveTo>
                  <a:pt x="0" y="35"/>
                </a:moveTo>
                <a:cubicBezTo>
                  <a:pt x="27" y="25"/>
                  <a:pt x="52" y="12"/>
                  <a:pt x="79" y="1"/>
                </a:cubicBezTo>
                <a:cubicBezTo>
                  <a:pt x="80" y="0"/>
                  <a:pt x="82" y="0"/>
                  <a:pt x="83" y="0"/>
                </a:cubicBezTo>
                <a:cubicBezTo>
                  <a:pt x="77" y="25"/>
                  <a:pt x="62" y="41"/>
                  <a:pt x="37" y="47"/>
                </a:cubicBezTo>
                <a:cubicBezTo>
                  <a:pt x="23" y="50"/>
                  <a:pt x="10" y="48"/>
                  <a:pt x="0" y="35"/>
                </a:cubicBezTo>
                <a:close/>
              </a:path>
            </a:pathLst>
          </a:custGeom>
          <a:solidFill>
            <a:srgbClr val="CFEA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4" name="Freeform 77"/>
          <p:cNvSpPr>
            <a:spLocks/>
          </p:cNvSpPr>
          <p:nvPr/>
        </p:nvSpPr>
        <p:spPr bwMode="auto">
          <a:xfrm>
            <a:off x="1789113" y="1365250"/>
            <a:ext cx="207963" cy="123825"/>
          </a:xfrm>
          <a:custGeom>
            <a:avLst/>
            <a:gdLst>
              <a:gd name="T0" fmla="*/ 0 w 79"/>
              <a:gd name="T1" fmla="*/ 46 h 47"/>
              <a:gd name="T2" fmla="*/ 15 w 79"/>
              <a:gd name="T3" fmla="*/ 18 h 47"/>
              <a:gd name="T4" fmla="*/ 56 w 79"/>
              <a:gd name="T5" fmla="*/ 1 h 47"/>
              <a:gd name="T6" fmla="*/ 79 w 79"/>
              <a:gd name="T7" fmla="*/ 11 h 47"/>
              <a:gd name="T8" fmla="*/ 62 w 79"/>
              <a:gd name="T9" fmla="*/ 19 h 47"/>
              <a:gd name="T10" fmla="*/ 8 w 79"/>
              <a:gd name="T11" fmla="*/ 44 h 47"/>
              <a:gd name="T12" fmla="*/ 0 w 79"/>
              <a:gd name="T13" fmla="*/ 46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47">
                <a:moveTo>
                  <a:pt x="0" y="46"/>
                </a:moveTo>
                <a:cubicBezTo>
                  <a:pt x="2" y="35"/>
                  <a:pt x="8" y="26"/>
                  <a:pt x="15" y="18"/>
                </a:cubicBezTo>
                <a:cubicBezTo>
                  <a:pt x="27" y="7"/>
                  <a:pt x="40" y="0"/>
                  <a:pt x="56" y="1"/>
                </a:cubicBezTo>
                <a:cubicBezTo>
                  <a:pt x="65" y="1"/>
                  <a:pt x="73" y="4"/>
                  <a:pt x="79" y="11"/>
                </a:cubicBezTo>
                <a:cubicBezTo>
                  <a:pt x="74" y="15"/>
                  <a:pt x="68" y="17"/>
                  <a:pt x="62" y="19"/>
                </a:cubicBezTo>
                <a:cubicBezTo>
                  <a:pt x="44" y="28"/>
                  <a:pt x="26" y="36"/>
                  <a:pt x="8" y="44"/>
                </a:cubicBezTo>
                <a:cubicBezTo>
                  <a:pt x="5" y="45"/>
                  <a:pt x="3" y="47"/>
                  <a:pt x="0" y="46"/>
                </a:cubicBezTo>
                <a:close/>
              </a:path>
            </a:pathLst>
          </a:custGeom>
          <a:solidFill>
            <a:srgbClr val="CEEA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5" name="Freeform 78"/>
          <p:cNvSpPr>
            <a:spLocks/>
          </p:cNvSpPr>
          <p:nvPr/>
        </p:nvSpPr>
        <p:spPr bwMode="auto">
          <a:xfrm>
            <a:off x="1781176" y="1401763"/>
            <a:ext cx="238125" cy="147638"/>
          </a:xfrm>
          <a:custGeom>
            <a:avLst/>
            <a:gdLst>
              <a:gd name="T0" fmla="*/ 90 w 90"/>
              <a:gd name="T1" fmla="*/ 12 h 56"/>
              <a:gd name="T2" fmla="*/ 57 w 90"/>
              <a:gd name="T3" fmla="*/ 26 h 56"/>
              <a:gd name="T4" fmla="*/ 6 w 90"/>
              <a:gd name="T5" fmla="*/ 49 h 56"/>
              <a:gd name="T6" fmla="*/ 2 w 90"/>
              <a:gd name="T7" fmla="*/ 56 h 56"/>
              <a:gd name="T8" fmla="*/ 2 w 90"/>
              <a:gd name="T9" fmla="*/ 35 h 56"/>
              <a:gd name="T10" fmla="*/ 8 w 90"/>
              <a:gd name="T11" fmla="*/ 35 h 56"/>
              <a:gd name="T12" fmla="*/ 80 w 90"/>
              <a:gd name="T13" fmla="*/ 2 h 56"/>
              <a:gd name="T14" fmla="*/ 85 w 90"/>
              <a:gd name="T15" fmla="*/ 0 h 56"/>
              <a:gd name="T16" fmla="*/ 90 w 90"/>
              <a:gd name="T17" fmla="*/ 12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0" h="56">
                <a:moveTo>
                  <a:pt x="90" y="12"/>
                </a:moveTo>
                <a:cubicBezTo>
                  <a:pt x="79" y="17"/>
                  <a:pt x="68" y="21"/>
                  <a:pt x="57" y="26"/>
                </a:cubicBezTo>
                <a:cubicBezTo>
                  <a:pt x="40" y="34"/>
                  <a:pt x="23" y="42"/>
                  <a:pt x="6" y="49"/>
                </a:cubicBezTo>
                <a:cubicBezTo>
                  <a:pt x="3" y="51"/>
                  <a:pt x="1" y="52"/>
                  <a:pt x="2" y="56"/>
                </a:cubicBezTo>
                <a:cubicBezTo>
                  <a:pt x="0" y="49"/>
                  <a:pt x="0" y="42"/>
                  <a:pt x="2" y="35"/>
                </a:cubicBezTo>
                <a:cubicBezTo>
                  <a:pt x="4" y="36"/>
                  <a:pt x="6" y="36"/>
                  <a:pt x="8" y="35"/>
                </a:cubicBezTo>
                <a:cubicBezTo>
                  <a:pt x="32" y="24"/>
                  <a:pt x="56" y="13"/>
                  <a:pt x="80" y="2"/>
                </a:cubicBezTo>
                <a:cubicBezTo>
                  <a:pt x="82" y="1"/>
                  <a:pt x="83" y="0"/>
                  <a:pt x="85" y="0"/>
                </a:cubicBezTo>
                <a:cubicBezTo>
                  <a:pt x="88" y="4"/>
                  <a:pt x="90" y="7"/>
                  <a:pt x="90" y="12"/>
                </a:cubicBezTo>
                <a:close/>
              </a:path>
            </a:pathLst>
          </a:custGeom>
          <a:solidFill>
            <a:srgbClr val="CFEA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6" name="Freeform 79"/>
          <p:cNvSpPr>
            <a:spLocks/>
          </p:cNvSpPr>
          <p:nvPr/>
        </p:nvSpPr>
        <p:spPr bwMode="auto">
          <a:xfrm>
            <a:off x="1785938" y="1393825"/>
            <a:ext cx="219075" cy="111125"/>
          </a:xfrm>
          <a:custGeom>
            <a:avLst/>
            <a:gdLst>
              <a:gd name="T0" fmla="*/ 83 w 83"/>
              <a:gd name="T1" fmla="*/ 3 h 42"/>
              <a:gd name="T2" fmla="*/ 39 w 83"/>
              <a:gd name="T3" fmla="*/ 24 h 42"/>
              <a:gd name="T4" fmla="*/ 4 w 83"/>
              <a:gd name="T5" fmla="*/ 40 h 42"/>
              <a:gd name="T6" fmla="*/ 0 w 83"/>
              <a:gd name="T7" fmla="*/ 38 h 42"/>
              <a:gd name="T8" fmla="*/ 1 w 83"/>
              <a:gd name="T9" fmla="*/ 35 h 42"/>
              <a:gd name="T10" fmla="*/ 35 w 83"/>
              <a:gd name="T11" fmla="*/ 20 h 42"/>
              <a:gd name="T12" fmla="*/ 77 w 83"/>
              <a:gd name="T13" fmla="*/ 1 h 42"/>
              <a:gd name="T14" fmla="*/ 80 w 83"/>
              <a:gd name="T15" fmla="*/ 0 h 42"/>
              <a:gd name="T16" fmla="*/ 83 w 83"/>
              <a:gd name="T17" fmla="*/ 3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3" h="42">
                <a:moveTo>
                  <a:pt x="83" y="3"/>
                </a:moveTo>
                <a:cubicBezTo>
                  <a:pt x="69" y="11"/>
                  <a:pt x="54" y="17"/>
                  <a:pt x="39" y="24"/>
                </a:cubicBezTo>
                <a:cubicBezTo>
                  <a:pt x="28" y="29"/>
                  <a:pt x="16" y="34"/>
                  <a:pt x="4" y="40"/>
                </a:cubicBezTo>
                <a:cubicBezTo>
                  <a:pt x="2" y="41"/>
                  <a:pt x="0" y="42"/>
                  <a:pt x="0" y="38"/>
                </a:cubicBezTo>
                <a:cubicBezTo>
                  <a:pt x="0" y="37"/>
                  <a:pt x="0" y="35"/>
                  <a:pt x="1" y="35"/>
                </a:cubicBezTo>
                <a:cubicBezTo>
                  <a:pt x="13" y="31"/>
                  <a:pt x="24" y="25"/>
                  <a:pt x="35" y="20"/>
                </a:cubicBezTo>
                <a:cubicBezTo>
                  <a:pt x="49" y="14"/>
                  <a:pt x="63" y="7"/>
                  <a:pt x="77" y="1"/>
                </a:cubicBezTo>
                <a:cubicBezTo>
                  <a:pt x="78" y="1"/>
                  <a:pt x="79" y="0"/>
                  <a:pt x="80" y="0"/>
                </a:cubicBezTo>
                <a:cubicBezTo>
                  <a:pt x="81" y="1"/>
                  <a:pt x="83" y="2"/>
                  <a:pt x="83" y="3"/>
                </a:cubicBezTo>
                <a:close/>
              </a:path>
            </a:pathLst>
          </a:custGeom>
          <a:solidFill>
            <a:srgbClr val="EEF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7" name="Freeform 80"/>
          <p:cNvSpPr>
            <a:spLocks/>
          </p:cNvSpPr>
          <p:nvPr/>
        </p:nvSpPr>
        <p:spPr bwMode="auto">
          <a:xfrm>
            <a:off x="2859088" y="2008188"/>
            <a:ext cx="47625" cy="34925"/>
          </a:xfrm>
          <a:custGeom>
            <a:avLst/>
            <a:gdLst>
              <a:gd name="T0" fmla="*/ 12 w 18"/>
              <a:gd name="T1" fmla="*/ 13 h 13"/>
              <a:gd name="T2" fmla="*/ 1 w 18"/>
              <a:gd name="T3" fmla="*/ 6 h 13"/>
              <a:gd name="T4" fmla="*/ 8 w 18"/>
              <a:gd name="T5" fmla="*/ 1 h 13"/>
              <a:gd name="T6" fmla="*/ 18 w 18"/>
              <a:gd name="T7" fmla="*/ 8 h 13"/>
              <a:gd name="T8" fmla="*/ 12 w 18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3">
                <a:moveTo>
                  <a:pt x="12" y="13"/>
                </a:moveTo>
                <a:cubicBezTo>
                  <a:pt x="6" y="13"/>
                  <a:pt x="0" y="9"/>
                  <a:pt x="1" y="6"/>
                </a:cubicBezTo>
                <a:cubicBezTo>
                  <a:pt x="2" y="3"/>
                  <a:pt x="5" y="1"/>
                  <a:pt x="8" y="1"/>
                </a:cubicBezTo>
                <a:cubicBezTo>
                  <a:pt x="13" y="0"/>
                  <a:pt x="18" y="4"/>
                  <a:pt x="18" y="8"/>
                </a:cubicBezTo>
                <a:cubicBezTo>
                  <a:pt x="18" y="12"/>
                  <a:pt x="14" y="13"/>
                  <a:pt x="12" y="13"/>
                </a:cubicBezTo>
                <a:close/>
              </a:path>
            </a:pathLst>
          </a:custGeom>
          <a:solidFill>
            <a:srgbClr val="E1AA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8" name="Freeform 81"/>
          <p:cNvSpPr>
            <a:spLocks/>
          </p:cNvSpPr>
          <p:nvPr/>
        </p:nvSpPr>
        <p:spPr bwMode="auto">
          <a:xfrm>
            <a:off x="2798763" y="2052638"/>
            <a:ext cx="36513" cy="31750"/>
          </a:xfrm>
          <a:custGeom>
            <a:avLst/>
            <a:gdLst>
              <a:gd name="T0" fmla="*/ 7 w 14"/>
              <a:gd name="T1" fmla="*/ 12 h 12"/>
              <a:gd name="T2" fmla="*/ 0 w 14"/>
              <a:gd name="T3" fmla="*/ 5 h 12"/>
              <a:gd name="T4" fmla="*/ 6 w 14"/>
              <a:gd name="T5" fmla="*/ 0 h 12"/>
              <a:gd name="T6" fmla="*/ 14 w 14"/>
              <a:gd name="T7" fmla="*/ 6 h 12"/>
              <a:gd name="T8" fmla="*/ 7 w 14"/>
              <a:gd name="T9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2">
                <a:moveTo>
                  <a:pt x="7" y="12"/>
                </a:moveTo>
                <a:cubicBezTo>
                  <a:pt x="3" y="12"/>
                  <a:pt x="0" y="9"/>
                  <a:pt x="0" y="5"/>
                </a:cubicBezTo>
                <a:cubicBezTo>
                  <a:pt x="0" y="1"/>
                  <a:pt x="4" y="0"/>
                  <a:pt x="6" y="0"/>
                </a:cubicBezTo>
                <a:cubicBezTo>
                  <a:pt x="10" y="1"/>
                  <a:pt x="14" y="2"/>
                  <a:pt x="14" y="6"/>
                </a:cubicBezTo>
                <a:cubicBezTo>
                  <a:pt x="14" y="10"/>
                  <a:pt x="11" y="12"/>
                  <a:pt x="7" y="12"/>
                </a:cubicBezTo>
                <a:close/>
              </a:path>
            </a:pathLst>
          </a:custGeom>
          <a:solidFill>
            <a:srgbClr val="E2A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9" name="Freeform 82"/>
          <p:cNvSpPr>
            <a:spLocks/>
          </p:cNvSpPr>
          <p:nvPr/>
        </p:nvSpPr>
        <p:spPr bwMode="auto">
          <a:xfrm>
            <a:off x="2894013" y="2130425"/>
            <a:ext cx="31750" cy="25400"/>
          </a:xfrm>
          <a:custGeom>
            <a:avLst/>
            <a:gdLst>
              <a:gd name="T0" fmla="*/ 6 w 12"/>
              <a:gd name="T1" fmla="*/ 0 h 10"/>
              <a:gd name="T2" fmla="*/ 12 w 12"/>
              <a:gd name="T3" fmla="*/ 5 h 10"/>
              <a:gd name="T4" fmla="*/ 6 w 12"/>
              <a:gd name="T5" fmla="*/ 10 h 10"/>
              <a:gd name="T6" fmla="*/ 0 w 12"/>
              <a:gd name="T7" fmla="*/ 4 h 10"/>
              <a:gd name="T8" fmla="*/ 6 w 12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0">
                <a:moveTo>
                  <a:pt x="6" y="0"/>
                </a:moveTo>
                <a:cubicBezTo>
                  <a:pt x="9" y="0"/>
                  <a:pt x="12" y="2"/>
                  <a:pt x="12" y="5"/>
                </a:cubicBezTo>
                <a:cubicBezTo>
                  <a:pt x="12" y="9"/>
                  <a:pt x="9" y="10"/>
                  <a:pt x="6" y="10"/>
                </a:cubicBezTo>
                <a:cubicBezTo>
                  <a:pt x="3" y="10"/>
                  <a:pt x="0" y="7"/>
                  <a:pt x="0" y="4"/>
                </a:cubicBezTo>
                <a:cubicBezTo>
                  <a:pt x="0" y="1"/>
                  <a:pt x="3" y="0"/>
                  <a:pt x="6" y="0"/>
                </a:cubicBezTo>
                <a:close/>
              </a:path>
            </a:pathLst>
          </a:custGeom>
          <a:solidFill>
            <a:srgbClr val="E3A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0" name="Freeform 83"/>
          <p:cNvSpPr>
            <a:spLocks/>
          </p:cNvSpPr>
          <p:nvPr/>
        </p:nvSpPr>
        <p:spPr bwMode="auto">
          <a:xfrm>
            <a:off x="2755901" y="2090738"/>
            <a:ext cx="34925" cy="20638"/>
          </a:xfrm>
          <a:custGeom>
            <a:avLst/>
            <a:gdLst>
              <a:gd name="T0" fmla="*/ 6 w 13"/>
              <a:gd name="T1" fmla="*/ 0 h 8"/>
              <a:gd name="T2" fmla="*/ 13 w 13"/>
              <a:gd name="T3" fmla="*/ 5 h 8"/>
              <a:gd name="T4" fmla="*/ 7 w 13"/>
              <a:gd name="T5" fmla="*/ 8 h 8"/>
              <a:gd name="T6" fmla="*/ 1 w 13"/>
              <a:gd name="T7" fmla="*/ 3 h 8"/>
              <a:gd name="T8" fmla="*/ 6 w 13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8">
                <a:moveTo>
                  <a:pt x="6" y="0"/>
                </a:moveTo>
                <a:cubicBezTo>
                  <a:pt x="9" y="0"/>
                  <a:pt x="13" y="1"/>
                  <a:pt x="13" y="5"/>
                </a:cubicBezTo>
                <a:cubicBezTo>
                  <a:pt x="12" y="8"/>
                  <a:pt x="10" y="8"/>
                  <a:pt x="7" y="8"/>
                </a:cubicBezTo>
                <a:cubicBezTo>
                  <a:pt x="4" y="8"/>
                  <a:pt x="1" y="7"/>
                  <a:pt x="1" y="3"/>
                </a:cubicBezTo>
                <a:cubicBezTo>
                  <a:pt x="0" y="1"/>
                  <a:pt x="3" y="0"/>
                  <a:pt x="6" y="0"/>
                </a:cubicBezTo>
                <a:close/>
              </a:path>
            </a:pathLst>
          </a:custGeom>
          <a:solidFill>
            <a:srgbClr val="E2A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1" name="Freeform 84"/>
          <p:cNvSpPr>
            <a:spLocks/>
          </p:cNvSpPr>
          <p:nvPr/>
        </p:nvSpPr>
        <p:spPr bwMode="auto">
          <a:xfrm>
            <a:off x="2759076" y="1974850"/>
            <a:ext cx="31750" cy="23813"/>
          </a:xfrm>
          <a:custGeom>
            <a:avLst/>
            <a:gdLst>
              <a:gd name="T0" fmla="*/ 6 w 12"/>
              <a:gd name="T1" fmla="*/ 0 h 9"/>
              <a:gd name="T2" fmla="*/ 12 w 12"/>
              <a:gd name="T3" fmla="*/ 5 h 9"/>
              <a:gd name="T4" fmla="*/ 6 w 12"/>
              <a:gd name="T5" fmla="*/ 9 h 9"/>
              <a:gd name="T6" fmla="*/ 0 w 12"/>
              <a:gd name="T7" fmla="*/ 4 h 9"/>
              <a:gd name="T8" fmla="*/ 6 w 12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9">
                <a:moveTo>
                  <a:pt x="6" y="0"/>
                </a:moveTo>
                <a:cubicBezTo>
                  <a:pt x="8" y="1"/>
                  <a:pt x="11" y="1"/>
                  <a:pt x="12" y="5"/>
                </a:cubicBezTo>
                <a:cubicBezTo>
                  <a:pt x="12" y="8"/>
                  <a:pt x="9" y="9"/>
                  <a:pt x="6" y="9"/>
                </a:cubicBezTo>
                <a:cubicBezTo>
                  <a:pt x="3" y="9"/>
                  <a:pt x="0" y="7"/>
                  <a:pt x="0" y="4"/>
                </a:cubicBezTo>
                <a:cubicBezTo>
                  <a:pt x="0" y="2"/>
                  <a:pt x="2" y="0"/>
                  <a:pt x="6" y="0"/>
                </a:cubicBezTo>
                <a:close/>
              </a:path>
            </a:pathLst>
          </a:custGeom>
          <a:solidFill>
            <a:srgbClr val="E2AC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2" name="Freeform 85"/>
          <p:cNvSpPr>
            <a:spLocks/>
          </p:cNvSpPr>
          <p:nvPr/>
        </p:nvSpPr>
        <p:spPr bwMode="auto">
          <a:xfrm>
            <a:off x="2727326" y="2006600"/>
            <a:ext cx="28575" cy="22225"/>
          </a:xfrm>
          <a:custGeom>
            <a:avLst/>
            <a:gdLst>
              <a:gd name="T0" fmla="*/ 7 w 11"/>
              <a:gd name="T1" fmla="*/ 9 h 9"/>
              <a:gd name="T2" fmla="*/ 0 w 11"/>
              <a:gd name="T3" fmla="*/ 4 h 9"/>
              <a:gd name="T4" fmla="*/ 6 w 11"/>
              <a:gd name="T5" fmla="*/ 0 h 9"/>
              <a:gd name="T6" fmla="*/ 11 w 11"/>
              <a:gd name="T7" fmla="*/ 5 h 9"/>
              <a:gd name="T8" fmla="*/ 7 w 11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9">
                <a:moveTo>
                  <a:pt x="7" y="9"/>
                </a:moveTo>
                <a:cubicBezTo>
                  <a:pt x="3" y="9"/>
                  <a:pt x="0" y="8"/>
                  <a:pt x="0" y="4"/>
                </a:cubicBezTo>
                <a:cubicBezTo>
                  <a:pt x="0" y="1"/>
                  <a:pt x="3" y="0"/>
                  <a:pt x="6" y="0"/>
                </a:cubicBezTo>
                <a:cubicBezTo>
                  <a:pt x="9" y="0"/>
                  <a:pt x="11" y="2"/>
                  <a:pt x="11" y="5"/>
                </a:cubicBezTo>
                <a:cubicBezTo>
                  <a:pt x="11" y="9"/>
                  <a:pt x="9" y="9"/>
                  <a:pt x="7" y="9"/>
                </a:cubicBezTo>
                <a:close/>
              </a:path>
            </a:pathLst>
          </a:custGeom>
          <a:solidFill>
            <a:srgbClr val="E2A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3" name="Freeform 86"/>
          <p:cNvSpPr>
            <a:spLocks/>
          </p:cNvSpPr>
          <p:nvPr/>
        </p:nvSpPr>
        <p:spPr bwMode="auto">
          <a:xfrm>
            <a:off x="2779713" y="2016125"/>
            <a:ext cx="22225" cy="15875"/>
          </a:xfrm>
          <a:custGeom>
            <a:avLst/>
            <a:gdLst>
              <a:gd name="T0" fmla="*/ 8 w 8"/>
              <a:gd name="T1" fmla="*/ 3 h 6"/>
              <a:gd name="T2" fmla="*/ 4 w 8"/>
              <a:gd name="T3" fmla="*/ 6 h 6"/>
              <a:gd name="T4" fmla="*/ 0 w 8"/>
              <a:gd name="T5" fmla="*/ 2 h 6"/>
              <a:gd name="T6" fmla="*/ 3 w 8"/>
              <a:gd name="T7" fmla="*/ 0 h 6"/>
              <a:gd name="T8" fmla="*/ 8 w 8"/>
              <a:gd name="T9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6">
                <a:moveTo>
                  <a:pt x="8" y="3"/>
                </a:moveTo>
                <a:cubicBezTo>
                  <a:pt x="7" y="5"/>
                  <a:pt x="6" y="6"/>
                  <a:pt x="4" y="6"/>
                </a:cubicBezTo>
                <a:cubicBezTo>
                  <a:pt x="2" y="5"/>
                  <a:pt x="0" y="5"/>
                  <a:pt x="0" y="2"/>
                </a:cubicBezTo>
                <a:cubicBezTo>
                  <a:pt x="0" y="0"/>
                  <a:pt x="2" y="0"/>
                  <a:pt x="3" y="0"/>
                </a:cubicBezTo>
                <a:cubicBezTo>
                  <a:pt x="6" y="0"/>
                  <a:pt x="7" y="1"/>
                  <a:pt x="8" y="3"/>
                </a:cubicBezTo>
                <a:close/>
              </a:path>
            </a:pathLst>
          </a:custGeom>
          <a:solidFill>
            <a:srgbClr val="E2AC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4" name="Freeform 87"/>
          <p:cNvSpPr>
            <a:spLocks/>
          </p:cNvSpPr>
          <p:nvPr/>
        </p:nvSpPr>
        <p:spPr bwMode="auto">
          <a:xfrm>
            <a:off x="2806701" y="1381125"/>
            <a:ext cx="311150" cy="171450"/>
          </a:xfrm>
          <a:custGeom>
            <a:avLst/>
            <a:gdLst>
              <a:gd name="T0" fmla="*/ 39 w 118"/>
              <a:gd name="T1" fmla="*/ 65 h 65"/>
              <a:gd name="T2" fmla="*/ 21 w 118"/>
              <a:gd name="T3" fmla="*/ 62 h 65"/>
              <a:gd name="T4" fmla="*/ 13 w 118"/>
              <a:gd name="T5" fmla="*/ 29 h 65"/>
              <a:gd name="T6" fmla="*/ 52 w 118"/>
              <a:gd name="T7" fmla="*/ 5 h 65"/>
              <a:gd name="T8" fmla="*/ 85 w 118"/>
              <a:gd name="T9" fmla="*/ 0 h 65"/>
              <a:gd name="T10" fmla="*/ 108 w 118"/>
              <a:gd name="T11" fmla="*/ 6 h 65"/>
              <a:gd name="T12" fmla="*/ 114 w 118"/>
              <a:gd name="T13" fmla="*/ 29 h 65"/>
              <a:gd name="T14" fmla="*/ 92 w 118"/>
              <a:gd name="T15" fmla="*/ 50 h 65"/>
              <a:gd name="T16" fmla="*/ 39 w 118"/>
              <a:gd name="T17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8" h="65">
                <a:moveTo>
                  <a:pt x="39" y="65"/>
                </a:moveTo>
                <a:cubicBezTo>
                  <a:pt x="33" y="65"/>
                  <a:pt x="27" y="64"/>
                  <a:pt x="21" y="62"/>
                </a:cubicBezTo>
                <a:cubicBezTo>
                  <a:pt x="4" y="57"/>
                  <a:pt x="0" y="42"/>
                  <a:pt x="13" y="29"/>
                </a:cubicBezTo>
                <a:cubicBezTo>
                  <a:pt x="23" y="17"/>
                  <a:pt x="37" y="10"/>
                  <a:pt x="52" y="5"/>
                </a:cubicBezTo>
                <a:cubicBezTo>
                  <a:pt x="63" y="2"/>
                  <a:pt x="74" y="0"/>
                  <a:pt x="85" y="0"/>
                </a:cubicBezTo>
                <a:cubicBezTo>
                  <a:pt x="93" y="1"/>
                  <a:pt x="101" y="2"/>
                  <a:pt x="108" y="6"/>
                </a:cubicBezTo>
                <a:cubicBezTo>
                  <a:pt x="116" y="11"/>
                  <a:pt x="118" y="20"/>
                  <a:pt x="114" y="29"/>
                </a:cubicBezTo>
                <a:cubicBezTo>
                  <a:pt x="110" y="39"/>
                  <a:pt x="101" y="45"/>
                  <a:pt x="92" y="50"/>
                </a:cubicBezTo>
                <a:cubicBezTo>
                  <a:pt x="77" y="59"/>
                  <a:pt x="57" y="65"/>
                  <a:pt x="39" y="6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5" name="Freeform 88"/>
          <p:cNvSpPr>
            <a:spLocks/>
          </p:cNvSpPr>
          <p:nvPr/>
        </p:nvSpPr>
        <p:spPr bwMode="auto">
          <a:xfrm>
            <a:off x="2963863" y="1924050"/>
            <a:ext cx="39688" cy="20638"/>
          </a:xfrm>
          <a:custGeom>
            <a:avLst/>
            <a:gdLst>
              <a:gd name="T0" fmla="*/ 7 w 15"/>
              <a:gd name="T1" fmla="*/ 0 h 8"/>
              <a:gd name="T2" fmla="*/ 14 w 15"/>
              <a:gd name="T3" fmla="*/ 4 h 8"/>
              <a:gd name="T4" fmla="*/ 6 w 15"/>
              <a:gd name="T5" fmla="*/ 7 h 8"/>
              <a:gd name="T6" fmla="*/ 0 w 15"/>
              <a:gd name="T7" fmla="*/ 3 h 8"/>
              <a:gd name="T8" fmla="*/ 7 w 15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8">
                <a:moveTo>
                  <a:pt x="7" y="0"/>
                </a:moveTo>
                <a:cubicBezTo>
                  <a:pt x="10" y="0"/>
                  <a:pt x="15" y="1"/>
                  <a:pt x="14" y="4"/>
                </a:cubicBezTo>
                <a:cubicBezTo>
                  <a:pt x="14" y="8"/>
                  <a:pt x="9" y="8"/>
                  <a:pt x="6" y="7"/>
                </a:cubicBezTo>
                <a:cubicBezTo>
                  <a:pt x="4" y="7"/>
                  <a:pt x="0" y="7"/>
                  <a:pt x="0" y="3"/>
                </a:cubicBezTo>
                <a:cubicBezTo>
                  <a:pt x="0" y="0"/>
                  <a:pt x="4" y="0"/>
                  <a:pt x="7" y="0"/>
                </a:cubicBezTo>
                <a:close/>
              </a:path>
            </a:pathLst>
          </a:custGeom>
          <a:solidFill>
            <a:srgbClr val="E2A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6" name="Freeform 89"/>
          <p:cNvSpPr>
            <a:spLocks/>
          </p:cNvSpPr>
          <p:nvPr/>
        </p:nvSpPr>
        <p:spPr bwMode="auto">
          <a:xfrm>
            <a:off x="2935288" y="1951038"/>
            <a:ext cx="31750" cy="17463"/>
          </a:xfrm>
          <a:custGeom>
            <a:avLst/>
            <a:gdLst>
              <a:gd name="T0" fmla="*/ 6 w 12"/>
              <a:gd name="T1" fmla="*/ 1 h 7"/>
              <a:gd name="T2" fmla="*/ 12 w 12"/>
              <a:gd name="T3" fmla="*/ 4 h 7"/>
              <a:gd name="T4" fmla="*/ 7 w 12"/>
              <a:gd name="T5" fmla="*/ 7 h 7"/>
              <a:gd name="T6" fmla="*/ 0 w 12"/>
              <a:gd name="T7" fmla="*/ 3 h 7"/>
              <a:gd name="T8" fmla="*/ 6 w 12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6" y="1"/>
                </a:moveTo>
                <a:cubicBezTo>
                  <a:pt x="8" y="1"/>
                  <a:pt x="12" y="1"/>
                  <a:pt x="12" y="4"/>
                </a:cubicBezTo>
                <a:cubicBezTo>
                  <a:pt x="12" y="7"/>
                  <a:pt x="9" y="7"/>
                  <a:pt x="7" y="7"/>
                </a:cubicBezTo>
                <a:cubicBezTo>
                  <a:pt x="5" y="6"/>
                  <a:pt x="1" y="7"/>
                  <a:pt x="0" y="3"/>
                </a:cubicBezTo>
                <a:cubicBezTo>
                  <a:pt x="0" y="0"/>
                  <a:pt x="4" y="1"/>
                  <a:pt x="6" y="1"/>
                </a:cubicBezTo>
                <a:close/>
              </a:path>
            </a:pathLst>
          </a:custGeom>
          <a:solidFill>
            <a:srgbClr val="E3A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7" name="Freeform 90"/>
          <p:cNvSpPr>
            <a:spLocks/>
          </p:cNvSpPr>
          <p:nvPr/>
        </p:nvSpPr>
        <p:spPr bwMode="auto">
          <a:xfrm>
            <a:off x="2886076" y="1924050"/>
            <a:ext cx="31750" cy="19050"/>
          </a:xfrm>
          <a:custGeom>
            <a:avLst/>
            <a:gdLst>
              <a:gd name="T0" fmla="*/ 7 w 12"/>
              <a:gd name="T1" fmla="*/ 7 h 7"/>
              <a:gd name="T2" fmla="*/ 0 w 12"/>
              <a:gd name="T3" fmla="*/ 3 h 7"/>
              <a:gd name="T4" fmla="*/ 5 w 12"/>
              <a:gd name="T5" fmla="*/ 1 h 7"/>
              <a:gd name="T6" fmla="*/ 11 w 12"/>
              <a:gd name="T7" fmla="*/ 4 h 7"/>
              <a:gd name="T8" fmla="*/ 7 w 12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7" y="7"/>
                </a:moveTo>
                <a:cubicBezTo>
                  <a:pt x="4" y="6"/>
                  <a:pt x="0" y="6"/>
                  <a:pt x="0" y="3"/>
                </a:cubicBezTo>
                <a:cubicBezTo>
                  <a:pt x="0" y="1"/>
                  <a:pt x="3" y="0"/>
                  <a:pt x="5" y="1"/>
                </a:cubicBezTo>
                <a:cubicBezTo>
                  <a:pt x="7" y="1"/>
                  <a:pt x="11" y="0"/>
                  <a:pt x="11" y="4"/>
                </a:cubicBezTo>
                <a:cubicBezTo>
                  <a:pt x="12" y="7"/>
                  <a:pt x="9" y="6"/>
                  <a:pt x="7" y="7"/>
                </a:cubicBezTo>
                <a:close/>
              </a:path>
            </a:pathLst>
          </a:custGeom>
          <a:solidFill>
            <a:srgbClr val="E1A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8" name="Freeform 91"/>
          <p:cNvSpPr>
            <a:spLocks/>
          </p:cNvSpPr>
          <p:nvPr/>
        </p:nvSpPr>
        <p:spPr bwMode="auto">
          <a:xfrm>
            <a:off x="2798763" y="1905000"/>
            <a:ext cx="28575" cy="15875"/>
          </a:xfrm>
          <a:custGeom>
            <a:avLst/>
            <a:gdLst>
              <a:gd name="T0" fmla="*/ 5 w 11"/>
              <a:gd name="T1" fmla="*/ 5 h 6"/>
              <a:gd name="T2" fmla="*/ 0 w 11"/>
              <a:gd name="T3" fmla="*/ 3 h 6"/>
              <a:gd name="T4" fmla="*/ 6 w 11"/>
              <a:gd name="T5" fmla="*/ 0 h 6"/>
              <a:gd name="T6" fmla="*/ 11 w 11"/>
              <a:gd name="T7" fmla="*/ 3 h 6"/>
              <a:gd name="T8" fmla="*/ 5 w 11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6">
                <a:moveTo>
                  <a:pt x="5" y="5"/>
                </a:moveTo>
                <a:cubicBezTo>
                  <a:pt x="3" y="5"/>
                  <a:pt x="0" y="6"/>
                  <a:pt x="0" y="3"/>
                </a:cubicBezTo>
                <a:cubicBezTo>
                  <a:pt x="0" y="0"/>
                  <a:pt x="3" y="0"/>
                  <a:pt x="6" y="0"/>
                </a:cubicBezTo>
                <a:cubicBezTo>
                  <a:pt x="8" y="0"/>
                  <a:pt x="11" y="0"/>
                  <a:pt x="11" y="3"/>
                </a:cubicBezTo>
                <a:cubicBezTo>
                  <a:pt x="11" y="6"/>
                  <a:pt x="7" y="5"/>
                  <a:pt x="5" y="5"/>
                </a:cubicBezTo>
                <a:close/>
              </a:path>
            </a:pathLst>
          </a:custGeom>
          <a:solidFill>
            <a:srgbClr val="E3AC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9" name="Freeform 92"/>
          <p:cNvSpPr>
            <a:spLocks/>
          </p:cNvSpPr>
          <p:nvPr/>
        </p:nvSpPr>
        <p:spPr bwMode="auto">
          <a:xfrm>
            <a:off x="3059113" y="1936750"/>
            <a:ext cx="26988" cy="14288"/>
          </a:xfrm>
          <a:custGeom>
            <a:avLst/>
            <a:gdLst>
              <a:gd name="T0" fmla="*/ 5 w 10"/>
              <a:gd name="T1" fmla="*/ 5 h 5"/>
              <a:gd name="T2" fmla="*/ 0 w 10"/>
              <a:gd name="T3" fmla="*/ 3 h 5"/>
              <a:gd name="T4" fmla="*/ 5 w 10"/>
              <a:gd name="T5" fmla="*/ 0 h 5"/>
              <a:gd name="T6" fmla="*/ 10 w 10"/>
              <a:gd name="T7" fmla="*/ 2 h 5"/>
              <a:gd name="T8" fmla="*/ 5 w 10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5">
                <a:moveTo>
                  <a:pt x="5" y="5"/>
                </a:moveTo>
                <a:cubicBezTo>
                  <a:pt x="3" y="5"/>
                  <a:pt x="0" y="5"/>
                  <a:pt x="0" y="3"/>
                </a:cubicBezTo>
                <a:cubicBezTo>
                  <a:pt x="0" y="0"/>
                  <a:pt x="4" y="0"/>
                  <a:pt x="5" y="0"/>
                </a:cubicBezTo>
                <a:cubicBezTo>
                  <a:pt x="7" y="0"/>
                  <a:pt x="10" y="0"/>
                  <a:pt x="10" y="2"/>
                </a:cubicBezTo>
                <a:cubicBezTo>
                  <a:pt x="10" y="5"/>
                  <a:pt x="7" y="4"/>
                  <a:pt x="5" y="5"/>
                </a:cubicBezTo>
                <a:close/>
              </a:path>
            </a:pathLst>
          </a:custGeom>
          <a:solidFill>
            <a:srgbClr val="E1AD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0" name="Freeform 93"/>
          <p:cNvSpPr>
            <a:spLocks/>
          </p:cNvSpPr>
          <p:nvPr/>
        </p:nvSpPr>
        <p:spPr bwMode="auto">
          <a:xfrm>
            <a:off x="2917826" y="1905000"/>
            <a:ext cx="22225" cy="14288"/>
          </a:xfrm>
          <a:custGeom>
            <a:avLst/>
            <a:gdLst>
              <a:gd name="T0" fmla="*/ 4 w 9"/>
              <a:gd name="T1" fmla="*/ 5 h 5"/>
              <a:gd name="T2" fmla="*/ 0 w 9"/>
              <a:gd name="T3" fmla="*/ 2 h 5"/>
              <a:gd name="T4" fmla="*/ 5 w 9"/>
              <a:gd name="T5" fmla="*/ 1 h 5"/>
              <a:gd name="T6" fmla="*/ 9 w 9"/>
              <a:gd name="T7" fmla="*/ 3 h 5"/>
              <a:gd name="T8" fmla="*/ 4 w 9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5">
                <a:moveTo>
                  <a:pt x="4" y="5"/>
                </a:moveTo>
                <a:cubicBezTo>
                  <a:pt x="2" y="5"/>
                  <a:pt x="0" y="5"/>
                  <a:pt x="0" y="2"/>
                </a:cubicBezTo>
                <a:cubicBezTo>
                  <a:pt x="0" y="0"/>
                  <a:pt x="3" y="1"/>
                  <a:pt x="5" y="1"/>
                </a:cubicBezTo>
                <a:cubicBezTo>
                  <a:pt x="6" y="1"/>
                  <a:pt x="9" y="0"/>
                  <a:pt x="9" y="3"/>
                </a:cubicBezTo>
                <a:cubicBezTo>
                  <a:pt x="8" y="5"/>
                  <a:pt x="6" y="5"/>
                  <a:pt x="4" y="5"/>
                </a:cubicBezTo>
                <a:close/>
              </a:path>
            </a:pathLst>
          </a:custGeom>
          <a:solidFill>
            <a:srgbClr val="E3AE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1" name="Freeform 94"/>
          <p:cNvSpPr>
            <a:spLocks/>
          </p:cNvSpPr>
          <p:nvPr/>
        </p:nvSpPr>
        <p:spPr bwMode="auto">
          <a:xfrm>
            <a:off x="2474913" y="1620838"/>
            <a:ext cx="93663" cy="95250"/>
          </a:xfrm>
          <a:custGeom>
            <a:avLst/>
            <a:gdLst>
              <a:gd name="T0" fmla="*/ 32 w 36"/>
              <a:gd name="T1" fmla="*/ 11 h 36"/>
              <a:gd name="T2" fmla="*/ 36 w 36"/>
              <a:gd name="T3" fmla="*/ 14 h 36"/>
              <a:gd name="T4" fmla="*/ 24 w 36"/>
              <a:gd name="T5" fmla="*/ 28 h 36"/>
              <a:gd name="T6" fmla="*/ 20 w 36"/>
              <a:gd name="T7" fmla="*/ 33 h 36"/>
              <a:gd name="T8" fmla="*/ 17 w 36"/>
              <a:gd name="T9" fmla="*/ 34 h 36"/>
              <a:gd name="T10" fmla="*/ 17 w 36"/>
              <a:gd name="T11" fmla="*/ 31 h 36"/>
              <a:gd name="T12" fmla="*/ 18 w 36"/>
              <a:gd name="T13" fmla="*/ 29 h 36"/>
              <a:gd name="T14" fmla="*/ 17 w 36"/>
              <a:gd name="T15" fmla="*/ 28 h 36"/>
              <a:gd name="T16" fmla="*/ 13 w 36"/>
              <a:gd name="T17" fmla="*/ 31 h 36"/>
              <a:gd name="T18" fmla="*/ 15 w 36"/>
              <a:gd name="T19" fmla="*/ 26 h 36"/>
              <a:gd name="T20" fmla="*/ 24 w 36"/>
              <a:gd name="T21" fmla="*/ 14 h 36"/>
              <a:gd name="T22" fmla="*/ 15 w 36"/>
              <a:gd name="T23" fmla="*/ 23 h 36"/>
              <a:gd name="T24" fmla="*/ 12 w 36"/>
              <a:gd name="T25" fmla="*/ 27 h 36"/>
              <a:gd name="T26" fmla="*/ 8 w 36"/>
              <a:gd name="T27" fmla="*/ 28 h 36"/>
              <a:gd name="T28" fmla="*/ 9 w 36"/>
              <a:gd name="T29" fmla="*/ 25 h 36"/>
              <a:gd name="T30" fmla="*/ 14 w 36"/>
              <a:gd name="T31" fmla="*/ 18 h 36"/>
              <a:gd name="T32" fmla="*/ 19 w 36"/>
              <a:gd name="T33" fmla="*/ 11 h 36"/>
              <a:gd name="T34" fmla="*/ 14 w 36"/>
              <a:gd name="T35" fmla="*/ 18 h 36"/>
              <a:gd name="T36" fmla="*/ 8 w 36"/>
              <a:gd name="T37" fmla="*/ 24 h 36"/>
              <a:gd name="T38" fmla="*/ 5 w 36"/>
              <a:gd name="T39" fmla="*/ 25 h 36"/>
              <a:gd name="T40" fmla="*/ 6 w 36"/>
              <a:gd name="T41" fmla="*/ 22 h 36"/>
              <a:gd name="T42" fmla="*/ 8 w 36"/>
              <a:gd name="T43" fmla="*/ 18 h 36"/>
              <a:gd name="T44" fmla="*/ 10 w 36"/>
              <a:gd name="T45" fmla="*/ 15 h 36"/>
              <a:gd name="T46" fmla="*/ 7 w 36"/>
              <a:gd name="T47" fmla="*/ 17 h 36"/>
              <a:gd name="T48" fmla="*/ 5 w 36"/>
              <a:gd name="T49" fmla="*/ 20 h 36"/>
              <a:gd name="T50" fmla="*/ 1 w 36"/>
              <a:gd name="T51" fmla="*/ 21 h 36"/>
              <a:gd name="T52" fmla="*/ 3 w 36"/>
              <a:gd name="T53" fmla="*/ 18 h 36"/>
              <a:gd name="T54" fmla="*/ 14 w 36"/>
              <a:gd name="T55" fmla="*/ 5 h 36"/>
              <a:gd name="T56" fmla="*/ 19 w 36"/>
              <a:gd name="T57" fmla="*/ 0 h 36"/>
              <a:gd name="T58" fmla="*/ 32 w 36"/>
              <a:gd name="T59" fmla="*/ 11 h 36"/>
              <a:gd name="T60" fmla="*/ 24 w 36"/>
              <a:gd name="T61" fmla="*/ 21 h 36"/>
              <a:gd name="T62" fmla="*/ 32 w 36"/>
              <a:gd name="T63" fmla="*/ 11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" h="36">
                <a:moveTo>
                  <a:pt x="32" y="11"/>
                </a:moveTo>
                <a:cubicBezTo>
                  <a:pt x="34" y="12"/>
                  <a:pt x="35" y="12"/>
                  <a:pt x="36" y="14"/>
                </a:cubicBezTo>
                <a:cubicBezTo>
                  <a:pt x="33" y="20"/>
                  <a:pt x="30" y="25"/>
                  <a:pt x="24" y="28"/>
                </a:cubicBezTo>
                <a:cubicBezTo>
                  <a:pt x="22" y="29"/>
                  <a:pt x="21" y="31"/>
                  <a:pt x="20" y="33"/>
                </a:cubicBezTo>
                <a:cubicBezTo>
                  <a:pt x="19" y="34"/>
                  <a:pt x="19" y="36"/>
                  <a:pt x="17" y="34"/>
                </a:cubicBezTo>
                <a:cubicBezTo>
                  <a:pt x="15" y="33"/>
                  <a:pt x="17" y="32"/>
                  <a:pt x="17" y="31"/>
                </a:cubicBezTo>
                <a:cubicBezTo>
                  <a:pt x="18" y="30"/>
                  <a:pt x="19" y="30"/>
                  <a:pt x="18" y="29"/>
                </a:cubicBezTo>
                <a:cubicBezTo>
                  <a:pt x="18" y="29"/>
                  <a:pt x="18" y="28"/>
                  <a:pt x="17" y="28"/>
                </a:cubicBezTo>
                <a:cubicBezTo>
                  <a:pt x="16" y="29"/>
                  <a:pt x="15" y="33"/>
                  <a:pt x="13" y="31"/>
                </a:cubicBezTo>
                <a:cubicBezTo>
                  <a:pt x="10" y="29"/>
                  <a:pt x="14" y="28"/>
                  <a:pt x="15" y="26"/>
                </a:cubicBezTo>
                <a:cubicBezTo>
                  <a:pt x="18" y="22"/>
                  <a:pt x="21" y="18"/>
                  <a:pt x="24" y="14"/>
                </a:cubicBezTo>
                <a:cubicBezTo>
                  <a:pt x="20" y="16"/>
                  <a:pt x="18" y="20"/>
                  <a:pt x="15" y="23"/>
                </a:cubicBezTo>
                <a:cubicBezTo>
                  <a:pt x="14" y="25"/>
                  <a:pt x="13" y="26"/>
                  <a:pt x="12" y="27"/>
                </a:cubicBezTo>
                <a:cubicBezTo>
                  <a:pt x="11" y="28"/>
                  <a:pt x="10" y="30"/>
                  <a:pt x="8" y="28"/>
                </a:cubicBezTo>
                <a:cubicBezTo>
                  <a:pt x="7" y="27"/>
                  <a:pt x="9" y="26"/>
                  <a:pt x="9" y="25"/>
                </a:cubicBezTo>
                <a:cubicBezTo>
                  <a:pt x="9" y="22"/>
                  <a:pt x="13" y="21"/>
                  <a:pt x="14" y="18"/>
                </a:cubicBezTo>
                <a:cubicBezTo>
                  <a:pt x="15" y="16"/>
                  <a:pt x="18" y="14"/>
                  <a:pt x="19" y="11"/>
                </a:cubicBezTo>
                <a:cubicBezTo>
                  <a:pt x="18" y="14"/>
                  <a:pt x="15" y="16"/>
                  <a:pt x="14" y="18"/>
                </a:cubicBezTo>
                <a:cubicBezTo>
                  <a:pt x="12" y="20"/>
                  <a:pt x="11" y="22"/>
                  <a:pt x="8" y="24"/>
                </a:cubicBezTo>
                <a:cubicBezTo>
                  <a:pt x="7" y="24"/>
                  <a:pt x="7" y="26"/>
                  <a:pt x="5" y="25"/>
                </a:cubicBezTo>
                <a:cubicBezTo>
                  <a:pt x="4" y="24"/>
                  <a:pt x="5" y="23"/>
                  <a:pt x="6" y="22"/>
                </a:cubicBezTo>
                <a:cubicBezTo>
                  <a:pt x="7" y="20"/>
                  <a:pt x="8" y="19"/>
                  <a:pt x="8" y="18"/>
                </a:cubicBezTo>
                <a:cubicBezTo>
                  <a:pt x="8" y="17"/>
                  <a:pt x="10" y="16"/>
                  <a:pt x="10" y="15"/>
                </a:cubicBezTo>
                <a:cubicBezTo>
                  <a:pt x="9" y="16"/>
                  <a:pt x="9" y="17"/>
                  <a:pt x="7" y="17"/>
                </a:cubicBezTo>
                <a:cubicBezTo>
                  <a:pt x="6" y="18"/>
                  <a:pt x="6" y="19"/>
                  <a:pt x="5" y="20"/>
                </a:cubicBezTo>
                <a:cubicBezTo>
                  <a:pt x="4" y="21"/>
                  <a:pt x="3" y="23"/>
                  <a:pt x="1" y="21"/>
                </a:cubicBezTo>
                <a:cubicBezTo>
                  <a:pt x="0" y="19"/>
                  <a:pt x="2" y="19"/>
                  <a:pt x="3" y="18"/>
                </a:cubicBezTo>
                <a:cubicBezTo>
                  <a:pt x="6" y="13"/>
                  <a:pt x="10" y="9"/>
                  <a:pt x="14" y="5"/>
                </a:cubicBezTo>
                <a:cubicBezTo>
                  <a:pt x="14" y="3"/>
                  <a:pt x="16" y="1"/>
                  <a:pt x="19" y="0"/>
                </a:cubicBezTo>
                <a:cubicBezTo>
                  <a:pt x="23" y="4"/>
                  <a:pt x="28" y="8"/>
                  <a:pt x="32" y="11"/>
                </a:cubicBezTo>
                <a:cubicBezTo>
                  <a:pt x="29" y="14"/>
                  <a:pt x="27" y="17"/>
                  <a:pt x="24" y="21"/>
                </a:cubicBezTo>
                <a:cubicBezTo>
                  <a:pt x="27" y="18"/>
                  <a:pt x="29" y="14"/>
                  <a:pt x="32" y="11"/>
                </a:cubicBezTo>
                <a:close/>
              </a:path>
            </a:pathLst>
          </a:custGeom>
          <a:solidFill>
            <a:srgbClr val="A6CA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2" name="Freeform 95"/>
          <p:cNvSpPr>
            <a:spLocks/>
          </p:cNvSpPr>
          <p:nvPr/>
        </p:nvSpPr>
        <p:spPr bwMode="auto">
          <a:xfrm>
            <a:off x="2524126" y="1657350"/>
            <a:ext cx="63500" cy="68263"/>
          </a:xfrm>
          <a:custGeom>
            <a:avLst/>
            <a:gdLst>
              <a:gd name="T0" fmla="*/ 5 w 24"/>
              <a:gd name="T1" fmla="*/ 14 h 26"/>
              <a:gd name="T2" fmla="*/ 17 w 24"/>
              <a:gd name="T3" fmla="*/ 0 h 26"/>
              <a:gd name="T4" fmla="*/ 24 w 24"/>
              <a:gd name="T5" fmla="*/ 2 h 26"/>
              <a:gd name="T6" fmla="*/ 16 w 24"/>
              <a:gd name="T7" fmla="*/ 14 h 26"/>
              <a:gd name="T8" fmla="*/ 11 w 24"/>
              <a:gd name="T9" fmla="*/ 22 h 26"/>
              <a:gd name="T10" fmla="*/ 7 w 24"/>
              <a:gd name="T11" fmla="*/ 24 h 26"/>
              <a:gd name="T12" fmla="*/ 8 w 24"/>
              <a:gd name="T13" fmla="*/ 20 h 26"/>
              <a:gd name="T14" fmla="*/ 12 w 24"/>
              <a:gd name="T15" fmla="*/ 13 h 26"/>
              <a:gd name="T16" fmla="*/ 7 w 24"/>
              <a:gd name="T17" fmla="*/ 19 h 26"/>
              <a:gd name="T18" fmla="*/ 6 w 24"/>
              <a:gd name="T19" fmla="*/ 20 h 26"/>
              <a:gd name="T20" fmla="*/ 2 w 24"/>
              <a:gd name="T21" fmla="*/ 23 h 26"/>
              <a:gd name="T22" fmla="*/ 3 w 24"/>
              <a:gd name="T23" fmla="*/ 19 h 26"/>
              <a:gd name="T24" fmla="*/ 5 w 24"/>
              <a:gd name="T25" fmla="*/ 1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4" h="26">
                <a:moveTo>
                  <a:pt x="5" y="14"/>
                </a:moveTo>
                <a:cubicBezTo>
                  <a:pt x="9" y="10"/>
                  <a:pt x="12" y="4"/>
                  <a:pt x="17" y="0"/>
                </a:cubicBezTo>
                <a:cubicBezTo>
                  <a:pt x="19" y="0"/>
                  <a:pt x="22" y="1"/>
                  <a:pt x="24" y="2"/>
                </a:cubicBezTo>
                <a:cubicBezTo>
                  <a:pt x="23" y="7"/>
                  <a:pt x="20" y="11"/>
                  <a:pt x="16" y="14"/>
                </a:cubicBezTo>
                <a:cubicBezTo>
                  <a:pt x="15" y="16"/>
                  <a:pt x="13" y="19"/>
                  <a:pt x="11" y="22"/>
                </a:cubicBezTo>
                <a:cubicBezTo>
                  <a:pt x="10" y="23"/>
                  <a:pt x="9" y="26"/>
                  <a:pt x="7" y="24"/>
                </a:cubicBezTo>
                <a:cubicBezTo>
                  <a:pt x="4" y="23"/>
                  <a:pt x="8" y="22"/>
                  <a:pt x="8" y="20"/>
                </a:cubicBezTo>
                <a:cubicBezTo>
                  <a:pt x="8" y="17"/>
                  <a:pt x="11" y="15"/>
                  <a:pt x="12" y="13"/>
                </a:cubicBezTo>
                <a:cubicBezTo>
                  <a:pt x="10" y="15"/>
                  <a:pt x="10" y="18"/>
                  <a:pt x="7" y="19"/>
                </a:cubicBezTo>
                <a:cubicBezTo>
                  <a:pt x="7" y="19"/>
                  <a:pt x="6" y="20"/>
                  <a:pt x="6" y="20"/>
                </a:cubicBezTo>
                <a:cubicBezTo>
                  <a:pt x="5" y="21"/>
                  <a:pt x="4" y="24"/>
                  <a:pt x="2" y="23"/>
                </a:cubicBezTo>
                <a:cubicBezTo>
                  <a:pt x="0" y="21"/>
                  <a:pt x="3" y="20"/>
                  <a:pt x="3" y="19"/>
                </a:cubicBezTo>
                <a:cubicBezTo>
                  <a:pt x="4" y="17"/>
                  <a:pt x="5" y="16"/>
                  <a:pt x="5" y="14"/>
                </a:cubicBezTo>
                <a:close/>
              </a:path>
            </a:pathLst>
          </a:custGeom>
          <a:solidFill>
            <a:srgbClr val="A6CA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3" name="Freeform 96"/>
          <p:cNvSpPr>
            <a:spLocks/>
          </p:cNvSpPr>
          <p:nvPr/>
        </p:nvSpPr>
        <p:spPr bwMode="auto">
          <a:xfrm>
            <a:off x="2551113" y="1663700"/>
            <a:ext cx="47625" cy="61913"/>
          </a:xfrm>
          <a:custGeom>
            <a:avLst/>
            <a:gdLst>
              <a:gd name="T0" fmla="*/ 15 w 18"/>
              <a:gd name="T1" fmla="*/ 7 h 24"/>
              <a:gd name="T2" fmla="*/ 9 w 18"/>
              <a:gd name="T3" fmla="*/ 18 h 24"/>
              <a:gd name="T4" fmla="*/ 2 w 18"/>
              <a:gd name="T5" fmla="*/ 24 h 24"/>
              <a:gd name="T6" fmla="*/ 1 w 18"/>
              <a:gd name="T7" fmla="*/ 22 h 24"/>
              <a:gd name="T8" fmla="*/ 7 w 18"/>
              <a:gd name="T9" fmla="*/ 13 h 24"/>
              <a:gd name="T10" fmla="*/ 15 w 18"/>
              <a:gd name="T11" fmla="*/ 0 h 24"/>
              <a:gd name="T12" fmla="*/ 18 w 18"/>
              <a:gd name="T13" fmla="*/ 2 h 24"/>
              <a:gd name="T14" fmla="*/ 15 w 18"/>
              <a:gd name="T15" fmla="*/ 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24">
                <a:moveTo>
                  <a:pt x="15" y="7"/>
                </a:moveTo>
                <a:cubicBezTo>
                  <a:pt x="13" y="11"/>
                  <a:pt x="11" y="15"/>
                  <a:pt x="9" y="18"/>
                </a:cubicBezTo>
                <a:cubicBezTo>
                  <a:pt x="5" y="19"/>
                  <a:pt x="5" y="23"/>
                  <a:pt x="2" y="24"/>
                </a:cubicBezTo>
                <a:cubicBezTo>
                  <a:pt x="0" y="24"/>
                  <a:pt x="1" y="23"/>
                  <a:pt x="1" y="22"/>
                </a:cubicBezTo>
                <a:cubicBezTo>
                  <a:pt x="3" y="19"/>
                  <a:pt x="5" y="16"/>
                  <a:pt x="7" y="13"/>
                </a:cubicBezTo>
                <a:cubicBezTo>
                  <a:pt x="9" y="8"/>
                  <a:pt x="12" y="5"/>
                  <a:pt x="15" y="0"/>
                </a:cubicBezTo>
                <a:cubicBezTo>
                  <a:pt x="16" y="1"/>
                  <a:pt x="17" y="1"/>
                  <a:pt x="18" y="2"/>
                </a:cubicBezTo>
                <a:cubicBezTo>
                  <a:pt x="18" y="4"/>
                  <a:pt x="16" y="6"/>
                  <a:pt x="15" y="7"/>
                </a:cubicBezTo>
                <a:close/>
              </a:path>
            </a:pathLst>
          </a:custGeom>
          <a:solidFill>
            <a:srgbClr val="A5CA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4" name="Freeform 97"/>
          <p:cNvSpPr>
            <a:spLocks/>
          </p:cNvSpPr>
          <p:nvPr/>
        </p:nvSpPr>
        <p:spPr bwMode="auto">
          <a:xfrm>
            <a:off x="2466976" y="1608138"/>
            <a:ext cx="55563" cy="63500"/>
          </a:xfrm>
          <a:custGeom>
            <a:avLst/>
            <a:gdLst>
              <a:gd name="T0" fmla="*/ 19 w 21"/>
              <a:gd name="T1" fmla="*/ 0 h 24"/>
              <a:gd name="T2" fmla="*/ 21 w 21"/>
              <a:gd name="T3" fmla="*/ 4 h 24"/>
              <a:gd name="T4" fmla="*/ 17 w 21"/>
              <a:gd name="T5" fmla="*/ 9 h 24"/>
              <a:gd name="T6" fmla="*/ 5 w 21"/>
              <a:gd name="T7" fmla="*/ 20 h 24"/>
              <a:gd name="T8" fmla="*/ 2 w 21"/>
              <a:gd name="T9" fmla="*/ 22 h 24"/>
              <a:gd name="T10" fmla="*/ 4 w 21"/>
              <a:gd name="T11" fmla="*/ 18 h 24"/>
              <a:gd name="T12" fmla="*/ 10 w 21"/>
              <a:gd name="T13" fmla="*/ 11 h 24"/>
              <a:gd name="T14" fmla="*/ 19 w 21"/>
              <a:gd name="T15" fmla="*/ 1 h 24"/>
              <a:gd name="T16" fmla="*/ 19 w 21"/>
              <a:gd name="T17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24">
                <a:moveTo>
                  <a:pt x="19" y="0"/>
                </a:moveTo>
                <a:cubicBezTo>
                  <a:pt x="20" y="2"/>
                  <a:pt x="20" y="3"/>
                  <a:pt x="21" y="4"/>
                </a:cubicBezTo>
                <a:cubicBezTo>
                  <a:pt x="20" y="6"/>
                  <a:pt x="18" y="8"/>
                  <a:pt x="17" y="9"/>
                </a:cubicBezTo>
                <a:cubicBezTo>
                  <a:pt x="13" y="13"/>
                  <a:pt x="9" y="17"/>
                  <a:pt x="5" y="20"/>
                </a:cubicBezTo>
                <a:cubicBezTo>
                  <a:pt x="5" y="21"/>
                  <a:pt x="4" y="24"/>
                  <a:pt x="2" y="22"/>
                </a:cubicBezTo>
                <a:cubicBezTo>
                  <a:pt x="0" y="20"/>
                  <a:pt x="3" y="19"/>
                  <a:pt x="4" y="18"/>
                </a:cubicBezTo>
                <a:cubicBezTo>
                  <a:pt x="6" y="16"/>
                  <a:pt x="8" y="13"/>
                  <a:pt x="10" y="11"/>
                </a:cubicBezTo>
                <a:cubicBezTo>
                  <a:pt x="12" y="6"/>
                  <a:pt x="16" y="5"/>
                  <a:pt x="19" y="1"/>
                </a:cubicBezTo>
                <a:lnTo>
                  <a:pt x="19" y="0"/>
                </a:lnTo>
                <a:close/>
              </a:path>
            </a:pathLst>
          </a:custGeom>
          <a:solidFill>
            <a:srgbClr val="A6CA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5" name="Freeform 98"/>
          <p:cNvSpPr>
            <a:spLocks/>
          </p:cNvSpPr>
          <p:nvPr/>
        </p:nvSpPr>
        <p:spPr bwMode="auto">
          <a:xfrm>
            <a:off x="2463801" y="1600200"/>
            <a:ext cx="47625" cy="47625"/>
          </a:xfrm>
          <a:custGeom>
            <a:avLst/>
            <a:gdLst>
              <a:gd name="T0" fmla="*/ 0 w 18"/>
              <a:gd name="T1" fmla="*/ 17 h 18"/>
              <a:gd name="T2" fmla="*/ 16 w 18"/>
              <a:gd name="T3" fmla="*/ 0 h 18"/>
              <a:gd name="T4" fmla="*/ 18 w 18"/>
              <a:gd name="T5" fmla="*/ 2 h 18"/>
              <a:gd name="T6" fmla="*/ 1 w 18"/>
              <a:gd name="T7" fmla="*/ 18 h 18"/>
              <a:gd name="T8" fmla="*/ 0 w 18"/>
              <a:gd name="T9" fmla="*/ 17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0" y="17"/>
                </a:moveTo>
                <a:cubicBezTo>
                  <a:pt x="5" y="11"/>
                  <a:pt x="11" y="5"/>
                  <a:pt x="16" y="0"/>
                </a:cubicBezTo>
                <a:cubicBezTo>
                  <a:pt x="17" y="0"/>
                  <a:pt x="17" y="1"/>
                  <a:pt x="18" y="2"/>
                </a:cubicBezTo>
                <a:cubicBezTo>
                  <a:pt x="12" y="7"/>
                  <a:pt x="7" y="13"/>
                  <a:pt x="1" y="18"/>
                </a:cubicBezTo>
                <a:cubicBezTo>
                  <a:pt x="1" y="18"/>
                  <a:pt x="0" y="17"/>
                  <a:pt x="0" y="17"/>
                </a:cubicBezTo>
                <a:close/>
              </a:path>
            </a:pathLst>
          </a:custGeom>
          <a:solidFill>
            <a:srgbClr val="E1EC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6" name="Freeform 99"/>
          <p:cNvSpPr>
            <a:spLocks/>
          </p:cNvSpPr>
          <p:nvPr/>
        </p:nvSpPr>
        <p:spPr bwMode="auto">
          <a:xfrm>
            <a:off x="2566988" y="1663700"/>
            <a:ext cx="23813" cy="33338"/>
          </a:xfrm>
          <a:custGeom>
            <a:avLst/>
            <a:gdLst>
              <a:gd name="T0" fmla="*/ 9 w 9"/>
              <a:gd name="T1" fmla="*/ 0 h 13"/>
              <a:gd name="T2" fmla="*/ 1 w 9"/>
              <a:gd name="T3" fmla="*/ 13 h 13"/>
              <a:gd name="T4" fmla="*/ 0 w 9"/>
              <a:gd name="T5" fmla="*/ 12 h 13"/>
              <a:gd name="T6" fmla="*/ 8 w 9"/>
              <a:gd name="T7" fmla="*/ 0 h 13"/>
              <a:gd name="T8" fmla="*/ 9 w 9"/>
              <a:gd name="T9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3">
                <a:moveTo>
                  <a:pt x="9" y="0"/>
                </a:moveTo>
                <a:cubicBezTo>
                  <a:pt x="7" y="5"/>
                  <a:pt x="4" y="9"/>
                  <a:pt x="1" y="13"/>
                </a:cubicBezTo>
                <a:cubicBezTo>
                  <a:pt x="1" y="12"/>
                  <a:pt x="1" y="12"/>
                  <a:pt x="0" y="12"/>
                </a:cubicBezTo>
                <a:cubicBezTo>
                  <a:pt x="3" y="8"/>
                  <a:pt x="5" y="4"/>
                  <a:pt x="8" y="0"/>
                </a:cubicBezTo>
                <a:cubicBezTo>
                  <a:pt x="8" y="0"/>
                  <a:pt x="8" y="0"/>
                  <a:pt x="9" y="0"/>
                </a:cubicBezTo>
                <a:close/>
              </a:path>
            </a:pathLst>
          </a:custGeom>
          <a:solidFill>
            <a:srgbClr val="E2ED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7" name="Freeform 100"/>
          <p:cNvSpPr>
            <a:spLocks/>
          </p:cNvSpPr>
          <p:nvPr/>
        </p:nvSpPr>
        <p:spPr bwMode="auto">
          <a:xfrm>
            <a:off x="2490788" y="1609725"/>
            <a:ext cx="25400" cy="26988"/>
          </a:xfrm>
          <a:custGeom>
            <a:avLst/>
            <a:gdLst>
              <a:gd name="T0" fmla="*/ 10 w 10"/>
              <a:gd name="T1" fmla="*/ 0 h 10"/>
              <a:gd name="T2" fmla="*/ 1 w 10"/>
              <a:gd name="T3" fmla="*/ 10 h 10"/>
              <a:gd name="T4" fmla="*/ 0 w 10"/>
              <a:gd name="T5" fmla="*/ 9 h 10"/>
              <a:gd name="T6" fmla="*/ 10 w 10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10">
                <a:moveTo>
                  <a:pt x="10" y="0"/>
                </a:moveTo>
                <a:cubicBezTo>
                  <a:pt x="9" y="4"/>
                  <a:pt x="4" y="6"/>
                  <a:pt x="1" y="10"/>
                </a:cubicBezTo>
                <a:cubicBezTo>
                  <a:pt x="1" y="10"/>
                  <a:pt x="1" y="9"/>
                  <a:pt x="0" y="9"/>
                </a:cubicBezTo>
                <a:cubicBezTo>
                  <a:pt x="3" y="6"/>
                  <a:pt x="6" y="2"/>
                  <a:pt x="10" y="0"/>
                </a:cubicBezTo>
                <a:close/>
              </a:path>
            </a:pathLst>
          </a:custGeom>
          <a:solidFill>
            <a:srgbClr val="E0E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8" name="Freeform 101"/>
          <p:cNvSpPr>
            <a:spLocks/>
          </p:cNvSpPr>
          <p:nvPr/>
        </p:nvSpPr>
        <p:spPr bwMode="auto">
          <a:xfrm>
            <a:off x="2543176" y="1684338"/>
            <a:ext cx="15875" cy="25400"/>
          </a:xfrm>
          <a:custGeom>
            <a:avLst/>
            <a:gdLst>
              <a:gd name="T0" fmla="*/ 0 w 6"/>
              <a:gd name="T1" fmla="*/ 9 h 10"/>
              <a:gd name="T2" fmla="*/ 6 w 6"/>
              <a:gd name="T3" fmla="*/ 0 h 10"/>
              <a:gd name="T4" fmla="*/ 1 w 6"/>
              <a:gd name="T5" fmla="*/ 10 h 10"/>
              <a:gd name="T6" fmla="*/ 0 w 6"/>
              <a:gd name="T7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0">
                <a:moveTo>
                  <a:pt x="0" y="9"/>
                </a:moveTo>
                <a:cubicBezTo>
                  <a:pt x="2" y="6"/>
                  <a:pt x="4" y="3"/>
                  <a:pt x="6" y="0"/>
                </a:cubicBezTo>
                <a:cubicBezTo>
                  <a:pt x="6" y="4"/>
                  <a:pt x="3" y="7"/>
                  <a:pt x="1" y="10"/>
                </a:cubicBezTo>
                <a:cubicBezTo>
                  <a:pt x="1" y="10"/>
                  <a:pt x="0" y="9"/>
                  <a:pt x="0" y="9"/>
                </a:cubicBezTo>
                <a:close/>
              </a:path>
            </a:pathLst>
          </a:custGeom>
          <a:solidFill>
            <a:srgbClr val="E1EC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9" name="Freeform 102"/>
          <p:cNvSpPr>
            <a:spLocks/>
          </p:cNvSpPr>
          <p:nvPr/>
        </p:nvSpPr>
        <p:spPr bwMode="auto">
          <a:xfrm>
            <a:off x="2492376" y="1649413"/>
            <a:ext cx="15875" cy="19050"/>
          </a:xfrm>
          <a:custGeom>
            <a:avLst/>
            <a:gdLst>
              <a:gd name="T0" fmla="*/ 0 w 6"/>
              <a:gd name="T1" fmla="*/ 6 h 7"/>
              <a:gd name="T2" fmla="*/ 6 w 6"/>
              <a:gd name="T3" fmla="*/ 0 h 7"/>
              <a:gd name="T4" fmla="*/ 1 w 6"/>
              <a:gd name="T5" fmla="*/ 7 h 7"/>
              <a:gd name="T6" fmla="*/ 0 w 6"/>
              <a:gd name="T7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4"/>
                  <a:pt x="3" y="5"/>
                  <a:pt x="1" y="7"/>
                </a:cubicBezTo>
                <a:cubicBezTo>
                  <a:pt x="1" y="7"/>
                  <a:pt x="1" y="7"/>
                  <a:pt x="0" y="6"/>
                </a:cubicBezTo>
                <a:close/>
              </a:path>
            </a:pathLst>
          </a:custGeom>
          <a:solidFill>
            <a:srgbClr val="E3ED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0" name="Freeform 103"/>
          <p:cNvSpPr>
            <a:spLocks/>
          </p:cNvSpPr>
          <p:nvPr/>
        </p:nvSpPr>
        <p:spPr bwMode="auto">
          <a:xfrm>
            <a:off x="2511426" y="1617663"/>
            <a:ext cx="12700" cy="15875"/>
          </a:xfrm>
          <a:custGeom>
            <a:avLst/>
            <a:gdLst>
              <a:gd name="T0" fmla="*/ 0 w 5"/>
              <a:gd name="T1" fmla="*/ 5 h 6"/>
              <a:gd name="T2" fmla="*/ 4 w 5"/>
              <a:gd name="T3" fmla="*/ 0 h 6"/>
              <a:gd name="T4" fmla="*/ 5 w 5"/>
              <a:gd name="T5" fmla="*/ 1 h 6"/>
              <a:gd name="T6" fmla="*/ 0 w 5"/>
              <a:gd name="T7" fmla="*/ 6 h 6"/>
              <a:gd name="T8" fmla="*/ 0 w 5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6">
                <a:moveTo>
                  <a:pt x="0" y="5"/>
                </a:moveTo>
                <a:cubicBezTo>
                  <a:pt x="1" y="3"/>
                  <a:pt x="2" y="2"/>
                  <a:pt x="4" y="0"/>
                </a:cubicBezTo>
                <a:cubicBezTo>
                  <a:pt x="4" y="0"/>
                  <a:pt x="5" y="0"/>
                  <a:pt x="5" y="1"/>
                </a:cubicBezTo>
                <a:cubicBezTo>
                  <a:pt x="3" y="3"/>
                  <a:pt x="1" y="5"/>
                  <a:pt x="0" y="6"/>
                </a:cubicBezTo>
                <a:cubicBezTo>
                  <a:pt x="0" y="6"/>
                  <a:pt x="0" y="5"/>
                  <a:pt x="0" y="5"/>
                </a:cubicBezTo>
                <a:close/>
              </a:path>
            </a:pathLst>
          </a:custGeom>
          <a:solidFill>
            <a:srgbClr val="E2EB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1" name="Freeform 104"/>
          <p:cNvSpPr>
            <a:spLocks/>
          </p:cNvSpPr>
          <p:nvPr/>
        </p:nvSpPr>
        <p:spPr bwMode="auto">
          <a:xfrm>
            <a:off x="2495551" y="1668463"/>
            <a:ext cx="15875" cy="19050"/>
          </a:xfrm>
          <a:custGeom>
            <a:avLst/>
            <a:gdLst>
              <a:gd name="T0" fmla="*/ 6 w 6"/>
              <a:gd name="T1" fmla="*/ 1 h 7"/>
              <a:gd name="T2" fmla="*/ 1 w 6"/>
              <a:gd name="T3" fmla="*/ 7 h 7"/>
              <a:gd name="T4" fmla="*/ 0 w 6"/>
              <a:gd name="T5" fmla="*/ 6 h 7"/>
              <a:gd name="T6" fmla="*/ 5 w 6"/>
              <a:gd name="T7" fmla="*/ 0 h 7"/>
              <a:gd name="T8" fmla="*/ 6 w 6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7">
                <a:moveTo>
                  <a:pt x="6" y="1"/>
                </a:moveTo>
                <a:cubicBezTo>
                  <a:pt x="5" y="3"/>
                  <a:pt x="3" y="4"/>
                  <a:pt x="1" y="7"/>
                </a:cubicBezTo>
                <a:cubicBezTo>
                  <a:pt x="1" y="6"/>
                  <a:pt x="1" y="6"/>
                  <a:pt x="0" y="6"/>
                </a:cubicBezTo>
                <a:cubicBezTo>
                  <a:pt x="2" y="4"/>
                  <a:pt x="4" y="2"/>
                  <a:pt x="5" y="0"/>
                </a:cubicBezTo>
                <a:cubicBezTo>
                  <a:pt x="6" y="0"/>
                  <a:pt x="6" y="0"/>
                  <a:pt x="6" y="1"/>
                </a:cubicBezTo>
                <a:close/>
              </a:path>
            </a:pathLst>
          </a:custGeom>
          <a:solidFill>
            <a:srgbClr val="E2ED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2" name="Freeform 105"/>
          <p:cNvSpPr>
            <a:spLocks/>
          </p:cNvSpPr>
          <p:nvPr/>
        </p:nvSpPr>
        <p:spPr bwMode="auto">
          <a:xfrm>
            <a:off x="2806701" y="1093788"/>
            <a:ext cx="219075" cy="41275"/>
          </a:xfrm>
          <a:custGeom>
            <a:avLst/>
            <a:gdLst>
              <a:gd name="T0" fmla="*/ 18 w 83"/>
              <a:gd name="T1" fmla="*/ 0 h 16"/>
              <a:gd name="T2" fmla="*/ 55 w 83"/>
              <a:gd name="T3" fmla="*/ 4 h 16"/>
              <a:gd name="T4" fmla="*/ 75 w 83"/>
              <a:gd name="T5" fmla="*/ 4 h 16"/>
              <a:gd name="T6" fmla="*/ 83 w 83"/>
              <a:gd name="T7" fmla="*/ 3 h 16"/>
              <a:gd name="T8" fmla="*/ 69 w 83"/>
              <a:gd name="T9" fmla="*/ 14 h 16"/>
              <a:gd name="T10" fmla="*/ 68 w 83"/>
              <a:gd name="T11" fmla="*/ 14 h 16"/>
              <a:gd name="T12" fmla="*/ 1 w 83"/>
              <a:gd name="T13" fmla="*/ 15 h 16"/>
              <a:gd name="T14" fmla="*/ 0 w 83"/>
              <a:gd name="T15" fmla="*/ 4 h 16"/>
              <a:gd name="T16" fmla="*/ 4 w 83"/>
              <a:gd name="T17" fmla="*/ 0 h 16"/>
              <a:gd name="T18" fmla="*/ 18 w 83"/>
              <a:gd name="T1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3" h="16">
                <a:moveTo>
                  <a:pt x="18" y="0"/>
                </a:moveTo>
                <a:cubicBezTo>
                  <a:pt x="30" y="0"/>
                  <a:pt x="43" y="2"/>
                  <a:pt x="55" y="4"/>
                </a:cubicBezTo>
                <a:cubicBezTo>
                  <a:pt x="62" y="4"/>
                  <a:pt x="68" y="4"/>
                  <a:pt x="75" y="4"/>
                </a:cubicBezTo>
                <a:cubicBezTo>
                  <a:pt x="78" y="3"/>
                  <a:pt x="80" y="3"/>
                  <a:pt x="83" y="3"/>
                </a:cubicBezTo>
                <a:cubicBezTo>
                  <a:pt x="82" y="10"/>
                  <a:pt x="78" y="14"/>
                  <a:pt x="69" y="14"/>
                </a:cubicBezTo>
                <a:cubicBezTo>
                  <a:pt x="69" y="14"/>
                  <a:pt x="69" y="14"/>
                  <a:pt x="68" y="14"/>
                </a:cubicBezTo>
                <a:cubicBezTo>
                  <a:pt x="46" y="14"/>
                  <a:pt x="24" y="16"/>
                  <a:pt x="1" y="15"/>
                </a:cubicBezTo>
                <a:cubicBezTo>
                  <a:pt x="1" y="11"/>
                  <a:pt x="0" y="8"/>
                  <a:pt x="0" y="4"/>
                </a:cubicBezTo>
                <a:cubicBezTo>
                  <a:pt x="0" y="1"/>
                  <a:pt x="1" y="0"/>
                  <a:pt x="4" y="0"/>
                </a:cubicBezTo>
                <a:cubicBezTo>
                  <a:pt x="9" y="0"/>
                  <a:pt x="13" y="0"/>
                  <a:pt x="18" y="0"/>
                </a:cubicBezTo>
                <a:close/>
              </a:path>
            </a:pathLst>
          </a:custGeom>
          <a:solidFill>
            <a:srgbClr val="BEE3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3" name="Freeform 106"/>
          <p:cNvSpPr>
            <a:spLocks/>
          </p:cNvSpPr>
          <p:nvPr/>
        </p:nvSpPr>
        <p:spPr bwMode="auto">
          <a:xfrm>
            <a:off x="2332038" y="795338"/>
            <a:ext cx="31750" cy="55563"/>
          </a:xfrm>
          <a:custGeom>
            <a:avLst/>
            <a:gdLst>
              <a:gd name="T0" fmla="*/ 0 w 12"/>
              <a:gd name="T1" fmla="*/ 16 h 21"/>
              <a:gd name="T2" fmla="*/ 5 w 12"/>
              <a:gd name="T3" fmla="*/ 2 h 21"/>
              <a:gd name="T4" fmla="*/ 10 w 12"/>
              <a:gd name="T5" fmla="*/ 1 h 21"/>
              <a:gd name="T6" fmla="*/ 11 w 12"/>
              <a:gd name="T7" fmla="*/ 5 h 21"/>
              <a:gd name="T8" fmla="*/ 7 w 12"/>
              <a:gd name="T9" fmla="*/ 17 h 21"/>
              <a:gd name="T10" fmla="*/ 3 w 12"/>
              <a:gd name="T11" fmla="*/ 21 h 21"/>
              <a:gd name="T12" fmla="*/ 0 w 12"/>
              <a:gd name="T13" fmla="*/ 16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21">
                <a:moveTo>
                  <a:pt x="0" y="16"/>
                </a:moveTo>
                <a:cubicBezTo>
                  <a:pt x="1" y="11"/>
                  <a:pt x="2" y="6"/>
                  <a:pt x="5" y="2"/>
                </a:cubicBezTo>
                <a:cubicBezTo>
                  <a:pt x="6" y="1"/>
                  <a:pt x="8" y="0"/>
                  <a:pt x="10" y="1"/>
                </a:cubicBezTo>
                <a:cubicBezTo>
                  <a:pt x="12" y="2"/>
                  <a:pt x="12" y="4"/>
                  <a:pt x="11" y="5"/>
                </a:cubicBezTo>
                <a:cubicBezTo>
                  <a:pt x="10" y="9"/>
                  <a:pt x="9" y="13"/>
                  <a:pt x="7" y="17"/>
                </a:cubicBezTo>
                <a:cubicBezTo>
                  <a:pt x="7" y="19"/>
                  <a:pt x="5" y="21"/>
                  <a:pt x="3" y="21"/>
                </a:cubicBezTo>
                <a:cubicBezTo>
                  <a:pt x="0" y="20"/>
                  <a:pt x="1" y="18"/>
                  <a:pt x="0" y="16"/>
                </a:cubicBezTo>
                <a:close/>
              </a:path>
            </a:pathLst>
          </a:custGeom>
          <a:solidFill>
            <a:srgbClr val="FBFC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4" name="Freeform 107"/>
          <p:cNvSpPr>
            <a:spLocks/>
          </p:cNvSpPr>
          <p:nvPr/>
        </p:nvSpPr>
        <p:spPr bwMode="auto">
          <a:xfrm>
            <a:off x="2754313" y="784225"/>
            <a:ext cx="12700" cy="15875"/>
          </a:xfrm>
          <a:custGeom>
            <a:avLst/>
            <a:gdLst>
              <a:gd name="T0" fmla="*/ 2 w 5"/>
              <a:gd name="T1" fmla="*/ 6 h 6"/>
              <a:gd name="T2" fmla="*/ 0 w 5"/>
              <a:gd name="T3" fmla="*/ 4 h 6"/>
              <a:gd name="T4" fmla="*/ 2 w 5"/>
              <a:gd name="T5" fmla="*/ 0 h 6"/>
              <a:gd name="T6" fmla="*/ 5 w 5"/>
              <a:gd name="T7" fmla="*/ 1 h 6"/>
              <a:gd name="T8" fmla="*/ 2 w 5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6">
                <a:moveTo>
                  <a:pt x="2" y="6"/>
                </a:moveTo>
                <a:cubicBezTo>
                  <a:pt x="0" y="6"/>
                  <a:pt x="0" y="5"/>
                  <a:pt x="0" y="4"/>
                </a:cubicBezTo>
                <a:cubicBezTo>
                  <a:pt x="0" y="2"/>
                  <a:pt x="1" y="1"/>
                  <a:pt x="2" y="0"/>
                </a:cubicBezTo>
                <a:cubicBezTo>
                  <a:pt x="4" y="0"/>
                  <a:pt x="5" y="0"/>
                  <a:pt x="5" y="1"/>
                </a:cubicBezTo>
                <a:cubicBezTo>
                  <a:pt x="5" y="4"/>
                  <a:pt x="3" y="5"/>
                  <a:pt x="2" y="6"/>
                </a:cubicBezTo>
                <a:close/>
              </a:path>
            </a:pathLst>
          </a:custGeom>
          <a:solidFill>
            <a:srgbClr val="FBF8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5" name="Freeform 108"/>
          <p:cNvSpPr>
            <a:spLocks/>
          </p:cNvSpPr>
          <p:nvPr/>
        </p:nvSpPr>
        <p:spPr bwMode="auto">
          <a:xfrm>
            <a:off x="2590801" y="1668463"/>
            <a:ext cx="12700" cy="12700"/>
          </a:xfrm>
          <a:custGeom>
            <a:avLst/>
            <a:gdLst>
              <a:gd name="T0" fmla="*/ 0 w 5"/>
              <a:gd name="T1" fmla="*/ 5 h 5"/>
              <a:gd name="T2" fmla="*/ 3 w 5"/>
              <a:gd name="T3" fmla="*/ 0 h 5"/>
              <a:gd name="T4" fmla="*/ 5 w 5"/>
              <a:gd name="T5" fmla="*/ 0 h 5"/>
              <a:gd name="T6" fmla="*/ 0 w 5"/>
              <a:gd name="T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5">
                <a:moveTo>
                  <a:pt x="0" y="5"/>
                </a:moveTo>
                <a:cubicBezTo>
                  <a:pt x="1" y="3"/>
                  <a:pt x="2" y="1"/>
                  <a:pt x="3" y="0"/>
                </a:cubicBezTo>
                <a:cubicBezTo>
                  <a:pt x="4" y="0"/>
                  <a:pt x="4" y="0"/>
                  <a:pt x="5" y="0"/>
                </a:cubicBezTo>
                <a:cubicBezTo>
                  <a:pt x="3" y="2"/>
                  <a:pt x="3" y="5"/>
                  <a:pt x="0" y="5"/>
                </a:cubicBezTo>
                <a:close/>
              </a:path>
            </a:pathLst>
          </a:custGeom>
          <a:solidFill>
            <a:srgbClr val="DBE9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6" name="Freeform 109"/>
          <p:cNvSpPr>
            <a:spLocks/>
          </p:cNvSpPr>
          <p:nvPr/>
        </p:nvSpPr>
        <p:spPr bwMode="auto">
          <a:xfrm>
            <a:off x="2366963" y="1058863"/>
            <a:ext cx="28575" cy="36513"/>
          </a:xfrm>
          <a:custGeom>
            <a:avLst/>
            <a:gdLst>
              <a:gd name="T0" fmla="*/ 3 w 11"/>
              <a:gd name="T1" fmla="*/ 8 h 14"/>
              <a:gd name="T2" fmla="*/ 2 w 11"/>
              <a:gd name="T3" fmla="*/ 0 h 14"/>
              <a:gd name="T4" fmla="*/ 5 w 11"/>
              <a:gd name="T5" fmla="*/ 5 h 14"/>
              <a:gd name="T6" fmla="*/ 6 w 11"/>
              <a:gd name="T7" fmla="*/ 2 h 14"/>
              <a:gd name="T8" fmla="*/ 11 w 11"/>
              <a:gd name="T9" fmla="*/ 7 h 14"/>
              <a:gd name="T10" fmla="*/ 3 w 11"/>
              <a:gd name="T11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4">
                <a:moveTo>
                  <a:pt x="3" y="8"/>
                </a:moveTo>
                <a:cubicBezTo>
                  <a:pt x="1" y="5"/>
                  <a:pt x="0" y="2"/>
                  <a:pt x="2" y="0"/>
                </a:cubicBezTo>
                <a:cubicBezTo>
                  <a:pt x="3" y="1"/>
                  <a:pt x="3" y="3"/>
                  <a:pt x="5" y="5"/>
                </a:cubicBezTo>
                <a:cubicBezTo>
                  <a:pt x="5" y="4"/>
                  <a:pt x="6" y="3"/>
                  <a:pt x="6" y="2"/>
                </a:cubicBezTo>
                <a:cubicBezTo>
                  <a:pt x="6" y="5"/>
                  <a:pt x="9" y="5"/>
                  <a:pt x="11" y="7"/>
                </a:cubicBezTo>
                <a:cubicBezTo>
                  <a:pt x="9" y="14"/>
                  <a:pt x="5" y="8"/>
                  <a:pt x="3" y="8"/>
                </a:cubicBezTo>
                <a:close/>
              </a:path>
            </a:pathLst>
          </a:custGeom>
          <a:solidFill>
            <a:srgbClr val="DF9E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7" name="Freeform 110"/>
          <p:cNvSpPr>
            <a:spLocks/>
          </p:cNvSpPr>
          <p:nvPr/>
        </p:nvSpPr>
        <p:spPr bwMode="auto">
          <a:xfrm>
            <a:off x="2376488" y="1150938"/>
            <a:ext cx="31750" cy="19050"/>
          </a:xfrm>
          <a:custGeom>
            <a:avLst/>
            <a:gdLst>
              <a:gd name="T0" fmla="*/ 10 w 12"/>
              <a:gd name="T1" fmla="*/ 0 h 7"/>
              <a:gd name="T2" fmla="*/ 10 w 12"/>
              <a:gd name="T3" fmla="*/ 5 h 7"/>
              <a:gd name="T4" fmla="*/ 4 w 12"/>
              <a:gd name="T5" fmla="*/ 6 h 7"/>
              <a:gd name="T6" fmla="*/ 3 w 12"/>
              <a:gd name="T7" fmla="*/ 0 h 7"/>
              <a:gd name="T8" fmla="*/ 10 w 12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10" y="0"/>
                </a:moveTo>
                <a:cubicBezTo>
                  <a:pt x="12" y="2"/>
                  <a:pt x="12" y="4"/>
                  <a:pt x="10" y="5"/>
                </a:cubicBezTo>
                <a:cubicBezTo>
                  <a:pt x="8" y="7"/>
                  <a:pt x="6" y="7"/>
                  <a:pt x="4" y="6"/>
                </a:cubicBezTo>
                <a:cubicBezTo>
                  <a:pt x="3" y="4"/>
                  <a:pt x="0" y="2"/>
                  <a:pt x="3" y="0"/>
                </a:cubicBezTo>
                <a:cubicBezTo>
                  <a:pt x="5" y="2"/>
                  <a:pt x="8" y="1"/>
                  <a:pt x="10" y="0"/>
                </a:cubicBezTo>
                <a:close/>
              </a:path>
            </a:pathLst>
          </a:custGeom>
          <a:solidFill>
            <a:srgbClr val="A329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8" name="Freeform 111"/>
          <p:cNvSpPr>
            <a:spLocks/>
          </p:cNvSpPr>
          <p:nvPr/>
        </p:nvSpPr>
        <p:spPr bwMode="auto">
          <a:xfrm>
            <a:off x="2363788" y="1119188"/>
            <a:ext cx="15875" cy="19050"/>
          </a:xfrm>
          <a:custGeom>
            <a:avLst/>
            <a:gdLst>
              <a:gd name="T0" fmla="*/ 1 w 6"/>
              <a:gd name="T1" fmla="*/ 7 h 7"/>
              <a:gd name="T2" fmla="*/ 3 w 6"/>
              <a:gd name="T3" fmla="*/ 1 h 7"/>
              <a:gd name="T4" fmla="*/ 6 w 6"/>
              <a:gd name="T5" fmla="*/ 5 h 7"/>
              <a:gd name="T6" fmla="*/ 1 w 6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1" y="7"/>
                </a:moveTo>
                <a:cubicBezTo>
                  <a:pt x="0" y="3"/>
                  <a:pt x="1" y="2"/>
                  <a:pt x="3" y="1"/>
                </a:cubicBezTo>
                <a:cubicBezTo>
                  <a:pt x="5" y="1"/>
                  <a:pt x="6" y="3"/>
                  <a:pt x="6" y="5"/>
                </a:cubicBezTo>
                <a:cubicBezTo>
                  <a:pt x="4" y="3"/>
                  <a:pt x="1" y="0"/>
                  <a:pt x="1" y="7"/>
                </a:cubicBezTo>
                <a:close/>
              </a:path>
            </a:pathLst>
          </a:custGeom>
          <a:solidFill>
            <a:srgbClr val="A77D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9" name="Freeform 112"/>
          <p:cNvSpPr>
            <a:spLocks/>
          </p:cNvSpPr>
          <p:nvPr/>
        </p:nvSpPr>
        <p:spPr bwMode="auto">
          <a:xfrm>
            <a:off x="2384426" y="1150938"/>
            <a:ext cx="19050" cy="7938"/>
          </a:xfrm>
          <a:custGeom>
            <a:avLst/>
            <a:gdLst>
              <a:gd name="T0" fmla="*/ 7 w 7"/>
              <a:gd name="T1" fmla="*/ 0 h 3"/>
              <a:gd name="T2" fmla="*/ 0 w 7"/>
              <a:gd name="T3" fmla="*/ 0 h 3"/>
              <a:gd name="T4" fmla="*/ 7 w 7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3">
                <a:moveTo>
                  <a:pt x="7" y="0"/>
                </a:moveTo>
                <a:cubicBezTo>
                  <a:pt x="5" y="3"/>
                  <a:pt x="2" y="3"/>
                  <a:pt x="0" y="0"/>
                </a:cubicBezTo>
                <a:cubicBezTo>
                  <a:pt x="2" y="0"/>
                  <a:pt x="5" y="0"/>
                  <a:pt x="7" y="0"/>
                </a:cubicBezTo>
                <a:close/>
              </a:path>
            </a:pathLst>
          </a:custGeom>
          <a:solidFill>
            <a:srgbClr val="F7EC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0" name="Freeform 113"/>
          <p:cNvSpPr>
            <a:spLocks/>
          </p:cNvSpPr>
          <p:nvPr/>
        </p:nvSpPr>
        <p:spPr bwMode="auto">
          <a:xfrm>
            <a:off x="2308226" y="1771650"/>
            <a:ext cx="152400" cy="171450"/>
          </a:xfrm>
          <a:custGeom>
            <a:avLst/>
            <a:gdLst>
              <a:gd name="T0" fmla="*/ 58 w 58"/>
              <a:gd name="T1" fmla="*/ 29 h 65"/>
              <a:gd name="T2" fmla="*/ 29 w 58"/>
              <a:gd name="T3" fmla="*/ 64 h 65"/>
              <a:gd name="T4" fmla="*/ 1 w 58"/>
              <a:gd name="T5" fmla="*/ 39 h 65"/>
              <a:gd name="T6" fmla="*/ 26 w 58"/>
              <a:gd name="T7" fmla="*/ 4 h 65"/>
              <a:gd name="T8" fmla="*/ 58 w 58"/>
              <a:gd name="T9" fmla="*/ 29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65">
                <a:moveTo>
                  <a:pt x="58" y="29"/>
                </a:moveTo>
                <a:cubicBezTo>
                  <a:pt x="58" y="47"/>
                  <a:pt x="44" y="62"/>
                  <a:pt x="29" y="64"/>
                </a:cubicBezTo>
                <a:cubicBezTo>
                  <a:pt x="13" y="65"/>
                  <a:pt x="2" y="55"/>
                  <a:pt x="1" y="39"/>
                </a:cubicBezTo>
                <a:cubicBezTo>
                  <a:pt x="0" y="24"/>
                  <a:pt x="11" y="8"/>
                  <a:pt x="26" y="4"/>
                </a:cubicBezTo>
                <a:cubicBezTo>
                  <a:pt x="43" y="0"/>
                  <a:pt x="58" y="11"/>
                  <a:pt x="58" y="29"/>
                </a:cubicBezTo>
                <a:close/>
              </a:path>
            </a:pathLst>
          </a:custGeom>
          <a:solidFill>
            <a:srgbClr val="A3C9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1" name="Freeform 114"/>
          <p:cNvSpPr>
            <a:spLocks/>
          </p:cNvSpPr>
          <p:nvPr/>
        </p:nvSpPr>
        <p:spPr bwMode="auto">
          <a:xfrm>
            <a:off x="2830513" y="1397000"/>
            <a:ext cx="273050" cy="139700"/>
          </a:xfrm>
          <a:custGeom>
            <a:avLst/>
            <a:gdLst>
              <a:gd name="T0" fmla="*/ 75 w 104"/>
              <a:gd name="T1" fmla="*/ 0 h 53"/>
              <a:gd name="T2" fmla="*/ 93 w 104"/>
              <a:gd name="T3" fmla="*/ 3 h 53"/>
              <a:gd name="T4" fmla="*/ 100 w 104"/>
              <a:gd name="T5" fmla="*/ 22 h 53"/>
              <a:gd name="T6" fmla="*/ 80 w 104"/>
              <a:gd name="T7" fmla="*/ 40 h 53"/>
              <a:gd name="T8" fmla="*/ 29 w 104"/>
              <a:gd name="T9" fmla="*/ 53 h 53"/>
              <a:gd name="T10" fmla="*/ 10 w 104"/>
              <a:gd name="T11" fmla="*/ 49 h 53"/>
              <a:gd name="T12" fmla="*/ 4 w 104"/>
              <a:gd name="T13" fmla="*/ 32 h 53"/>
              <a:gd name="T14" fmla="*/ 21 w 104"/>
              <a:gd name="T15" fmla="*/ 15 h 53"/>
              <a:gd name="T16" fmla="*/ 75 w 104"/>
              <a:gd name="T1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4" h="53">
                <a:moveTo>
                  <a:pt x="75" y="0"/>
                </a:moveTo>
                <a:cubicBezTo>
                  <a:pt x="80" y="0"/>
                  <a:pt x="86" y="1"/>
                  <a:pt x="93" y="3"/>
                </a:cubicBezTo>
                <a:cubicBezTo>
                  <a:pt x="101" y="6"/>
                  <a:pt x="104" y="14"/>
                  <a:pt x="100" y="22"/>
                </a:cubicBezTo>
                <a:cubicBezTo>
                  <a:pt x="95" y="30"/>
                  <a:pt x="88" y="35"/>
                  <a:pt x="80" y="40"/>
                </a:cubicBezTo>
                <a:cubicBezTo>
                  <a:pt x="64" y="48"/>
                  <a:pt x="47" y="53"/>
                  <a:pt x="29" y="53"/>
                </a:cubicBezTo>
                <a:cubicBezTo>
                  <a:pt x="22" y="53"/>
                  <a:pt x="16" y="52"/>
                  <a:pt x="10" y="49"/>
                </a:cubicBezTo>
                <a:cubicBezTo>
                  <a:pt x="2" y="46"/>
                  <a:pt x="0" y="39"/>
                  <a:pt x="4" y="32"/>
                </a:cubicBezTo>
                <a:cubicBezTo>
                  <a:pt x="7" y="24"/>
                  <a:pt x="14" y="19"/>
                  <a:pt x="21" y="15"/>
                </a:cubicBezTo>
                <a:cubicBezTo>
                  <a:pt x="37" y="6"/>
                  <a:pt x="54" y="0"/>
                  <a:pt x="75" y="0"/>
                </a:cubicBezTo>
                <a:close/>
              </a:path>
            </a:pathLst>
          </a:custGeom>
          <a:solidFill>
            <a:srgbClr val="277D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2" name="Freeform 115"/>
          <p:cNvSpPr>
            <a:spLocks/>
          </p:cNvSpPr>
          <p:nvPr/>
        </p:nvSpPr>
        <p:spPr bwMode="auto">
          <a:xfrm>
            <a:off x="2532063" y="1649413"/>
            <a:ext cx="26988" cy="34925"/>
          </a:xfrm>
          <a:custGeom>
            <a:avLst/>
            <a:gdLst>
              <a:gd name="T0" fmla="*/ 10 w 10"/>
              <a:gd name="T1" fmla="*/ 0 h 13"/>
              <a:gd name="T2" fmla="*/ 1 w 10"/>
              <a:gd name="T3" fmla="*/ 13 h 13"/>
              <a:gd name="T4" fmla="*/ 0 w 10"/>
              <a:gd name="T5" fmla="*/ 12 h 13"/>
              <a:gd name="T6" fmla="*/ 10 w 10"/>
              <a:gd name="T7" fmla="*/ 0 h 13"/>
              <a:gd name="T8" fmla="*/ 10 w 10"/>
              <a:gd name="T9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3">
                <a:moveTo>
                  <a:pt x="10" y="0"/>
                </a:moveTo>
                <a:cubicBezTo>
                  <a:pt x="7" y="4"/>
                  <a:pt x="4" y="9"/>
                  <a:pt x="1" y="13"/>
                </a:cubicBezTo>
                <a:cubicBezTo>
                  <a:pt x="1" y="12"/>
                  <a:pt x="0" y="12"/>
                  <a:pt x="0" y="12"/>
                </a:cubicBezTo>
                <a:cubicBezTo>
                  <a:pt x="3" y="8"/>
                  <a:pt x="5" y="3"/>
                  <a:pt x="10" y="0"/>
                </a:cubicBezTo>
                <a:cubicBezTo>
                  <a:pt x="10" y="0"/>
                  <a:pt x="10" y="0"/>
                  <a:pt x="10" y="0"/>
                </a:cubicBezTo>
                <a:close/>
              </a:path>
            </a:pathLst>
          </a:custGeom>
          <a:solidFill>
            <a:srgbClr val="E2E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3" name="Freeform 116"/>
          <p:cNvSpPr>
            <a:spLocks/>
          </p:cNvSpPr>
          <p:nvPr/>
        </p:nvSpPr>
        <p:spPr bwMode="auto">
          <a:xfrm>
            <a:off x="2508251" y="1641475"/>
            <a:ext cx="23813" cy="30163"/>
          </a:xfrm>
          <a:custGeom>
            <a:avLst/>
            <a:gdLst>
              <a:gd name="T0" fmla="*/ 0 w 9"/>
              <a:gd name="T1" fmla="*/ 10 h 11"/>
              <a:gd name="T2" fmla="*/ 9 w 9"/>
              <a:gd name="T3" fmla="*/ 0 h 11"/>
              <a:gd name="T4" fmla="*/ 1 w 9"/>
              <a:gd name="T5" fmla="*/ 11 h 11"/>
              <a:gd name="T6" fmla="*/ 0 w 9"/>
              <a:gd name="T7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1">
                <a:moveTo>
                  <a:pt x="0" y="10"/>
                </a:moveTo>
                <a:cubicBezTo>
                  <a:pt x="2" y="6"/>
                  <a:pt x="5" y="3"/>
                  <a:pt x="9" y="0"/>
                </a:cubicBezTo>
                <a:cubicBezTo>
                  <a:pt x="7" y="5"/>
                  <a:pt x="4" y="8"/>
                  <a:pt x="1" y="11"/>
                </a:cubicBezTo>
                <a:cubicBezTo>
                  <a:pt x="1" y="11"/>
                  <a:pt x="1" y="10"/>
                  <a:pt x="0" y="10"/>
                </a:cubicBezTo>
                <a:close/>
              </a:path>
            </a:pathLst>
          </a:custGeom>
          <a:solidFill>
            <a:srgbClr val="E1ED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4" name="Freeform 117"/>
          <p:cNvSpPr>
            <a:spLocks/>
          </p:cNvSpPr>
          <p:nvPr/>
        </p:nvSpPr>
        <p:spPr bwMode="auto">
          <a:xfrm>
            <a:off x="2516188" y="1628775"/>
            <a:ext cx="14288" cy="19050"/>
          </a:xfrm>
          <a:custGeom>
            <a:avLst/>
            <a:gdLst>
              <a:gd name="T0" fmla="*/ 5 w 5"/>
              <a:gd name="T1" fmla="*/ 1 h 7"/>
              <a:gd name="T2" fmla="*/ 0 w 5"/>
              <a:gd name="T3" fmla="*/ 7 h 7"/>
              <a:gd name="T4" fmla="*/ 4 w 5"/>
              <a:gd name="T5" fmla="*/ 0 h 7"/>
              <a:gd name="T6" fmla="*/ 5 w 5"/>
              <a:gd name="T7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7">
                <a:moveTo>
                  <a:pt x="5" y="1"/>
                </a:moveTo>
                <a:cubicBezTo>
                  <a:pt x="4" y="3"/>
                  <a:pt x="2" y="4"/>
                  <a:pt x="0" y="7"/>
                </a:cubicBezTo>
                <a:cubicBezTo>
                  <a:pt x="0" y="3"/>
                  <a:pt x="3" y="2"/>
                  <a:pt x="4" y="0"/>
                </a:cubicBezTo>
                <a:cubicBezTo>
                  <a:pt x="4" y="0"/>
                  <a:pt x="5" y="1"/>
                  <a:pt x="5" y="1"/>
                </a:cubicBezTo>
                <a:close/>
              </a:path>
            </a:pathLst>
          </a:custGeom>
          <a:solidFill>
            <a:srgbClr val="E4ED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5" name="Freeform 118"/>
          <p:cNvSpPr>
            <a:spLocks/>
          </p:cNvSpPr>
          <p:nvPr/>
        </p:nvSpPr>
        <p:spPr bwMode="auto">
          <a:xfrm>
            <a:off x="2343151" y="1812925"/>
            <a:ext cx="92075" cy="100013"/>
          </a:xfrm>
          <a:custGeom>
            <a:avLst/>
            <a:gdLst>
              <a:gd name="T0" fmla="*/ 13 w 35"/>
              <a:gd name="T1" fmla="*/ 28 h 38"/>
              <a:gd name="T2" fmla="*/ 12 w 35"/>
              <a:gd name="T3" fmla="*/ 25 h 38"/>
              <a:gd name="T4" fmla="*/ 8 w 35"/>
              <a:gd name="T5" fmla="*/ 26 h 38"/>
              <a:gd name="T6" fmla="*/ 7 w 35"/>
              <a:gd name="T7" fmla="*/ 28 h 38"/>
              <a:gd name="T8" fmla="*/ 2 w 35"/>
              <a:gd name="T9" fmla="*/ 30 h 38"/>
              <a:gd name="T10" fmla="*/ 1 w 35"/>
              <a:gd name="T11" fmla="*/ 25 h 38"/>
              <a:gd name="T12" fmla="*/ 6 w 35"/>
              <a:gd name="T13" fmla="*/ 7 h 38"/>
              <a:gd name="T14" fmla="*/ 11 w 35"/>
              <a:gd name="T15" fmla="*/ 1 h 38"/>
              <a:gd name="T16" fmla="*/ 18 w 35"/>
              <a:gd name="T17" fmla="*/ 5 h 38"/>
              <a:gd name="T18" fmla="*/ 27 w 35"/>
              <a:gd name="T19" fmla="*/ 11 h 38"/>
              <a:gd name="T20" fmla="*/ 30 w 35"/>
              <a:gd name="T21" fmla="*/ 24 h 38"/>
              <a:gd name="T22" fmla="*/ 24 w 35"/>
              <a:gd name="T23" fmla="*/ 28 h 38"/>
              <a:gd name="T24" fmla="*/ 17 w 35"/>
              <a:gd name="T25" fmla="*/ 33 h 38"/>
              <a:gd name="T26" fmla="*/ 12 w 35"/>
              <a:gd name="T27" fmla="*/ 37 h 38"/>
              <a:gd name="T28" fmla="*/ 12 w 35"/>
              <a:gd name="T29" fmla="*/ 31 h 38"/>
              <a:gd name="T30" fmla="*/ 13 w 35"/>
              <a:gd name="T31" fmla="*/ 2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5" h="38">
                <a:moveTo>
                  <a:pt x="13" y="28"/>
                </a:moveTo>
                <a:cubicBezTo>
                  <a:pt x="13" y="27"/>
                  <a:pt x="13" y="26"/>
                  <a:pt x="12" y="25"/>
                </a:cubicBezTo>
                <a:cubicBezTo>
                  <a:pt x="10" y="24"/>
                  <a:pt x="9" y="25"/>
                  <a:pt x="8" y="26"/>
                </a:cubicBezTo>
                <a:cubicBezTo>
                  <a:pt x="8" y="26"/>
                  <a:pt x="7" y="27"/>
                  <a:pt x="7" y="28"/>
                </a:cubicBezTo>
                <a:cubicBezTo>
                  <a:pt x="5" y="29"/>
                  <a:pt x="4" y="32"/>
                  <a:pt x="2" y="30"/>
                </a:cubicBezTo>
                <a:cubicBezTo>
                  <a:pt x="0" y="29"/>
                  <a:pt x="0" y="27"/>
                  <a:pt x="1" y="25"/>
                </a:cubicBezTo>
                <a:cubicBezTo>
                  <a:pt x="4" y="19"/>
                  <a:pt x="6" y="13"/>
                  <a:pt x="6" y="7"/>
                </a:cubicBezTo>
                <a:cubicBezTo>
                  <a:pt x="6" y="4"/>
                  <a:pt x="8" y="1"/>
                  <a:pt x="11" y="1"/>
                </a:cubicBezTo>
                <a:cubicBezTo>
                  <a:pt x="15" y="0"/>
                  <a:pt x="17" y="2"/>
                  <a:pt x="18" y="5"/>
                </a:cubicBezTo>
                <a:cubicBezTo>
                  <a:pt x="20" y="8"/>
                  <a:pt x="23" y="10"/>
                  <a:pt x="27" y="11"/>
                </a:cubicBezTo>
                <a:cubicBezTo>
                  <a:pt x="34" y="13"/>
                  <a:pt x="35" y="19"/>
                  <a:pt x="30" y="24"/>
                </a:cubicBezTo>
                <a:cubicBezTo>
                  <a:pt x="28" y="25"/>
                  <a:pt x="26" y="26"/>
                  <a:pt x="24" y="28"/>
                </a:cubicBezTo>
                <a:cubicBezTo>
                  <a:pt x="21" y="29"/>
                  <a:pt x="19" y="31"/>
                  <a:pt x="17" y="33"/>
                </a:cubicBezTo>
                <a:cubicBezTo>
                  <a:pt x="15" y="35"/>
                  <a:pt x="14" y="38"/>
                  <a:pt x="12" y="37"/>
                </a:cubicBezTo>
                <a:cubicBezTo>
                  <a:pt x="9" y="35"/>
                  <a:pt x="11" y="33"/>
                  <a:pt x="12" y="31"/>
                </a:cubicBezTo>
                <a:cubicBezTo>
                  <a:pt x="12" y="30"/>
                  <a:pt x="12" y="29"/>
                  <a:pt x="13" y="28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6" name="Freeform 119"/>
          <p:cNvSpPr>
            <a:spLocks/>
          </p:cNvSpPr>
          <p:nvPr/>
        </p:nvSpPr>
        <p:spPr bwMode="auto">
          <a:xfrm>
            <a:off x="2898776" y="1454150"/>
            <a:ext cx="71438" cy="47625"/>
          </a:xfrm>
          <a:custGeom>
            <a:avLst/>
            <a:gdLst>
              <a:gd name="T0" fmla="*/ 12 w 27"/>
              <a:gd name="T1" fmla="*/ 0 h 18"/>
              <a:gd name="T2" fmla="*/ 23 w 27"/>
              <a:gd name="T3" fmla="*/ 4 h 18"/>
              <a:gd name="T4" fmla="*/ 22 w 27"/>
              <a:gd name="T5" fmla="*/ 13 h 18"/>
              <a:gd name="T6" fmla="*/ 1 w 27"/>
              <a:gd name="T7" fmla="*/ 9 h 18"/>
              <a:gd name="T8" fmla="*/ 2 w 27"/>
              <a:gd name="T9" fmla="*/ 3 h 18"/>
              <a:gd name="T10" fmla="*/ 12 w 27"/>
              <a:gd name="T11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18">
                <a:moveTo>
                  <a:pt x="12" y="0"/>
                </a:moveTo>
                <a:cubicBezTo>
                  <a:pt x="16" y="0"/>
                  <a:pt x="20" y="2"/>
                  <a:pt x="23" y="4"/>
                </a:cubicBezTo>
                <a:cubicBezTo>
                  <a:pt x="27" y="8"/>
                  <a:pt x="26" y="10"/>
                  <a:pt x="22" y="13"/>
                </a:cubicBezTo>
                <a:cubicBezTo>
                  <a:pt x="15" y="18"/>
                  <a:pt x="6" y="16"/>
                  <a:pt x="1" y="9"/>
                </a:cubicBezTo>
                <a:cubicBezTo>
                  <a:pt x="0" y="6"/>
                  <a:pt x="1" y="5"/>
                  <a:pt x="2" y="3"/>
                </a:cubicBezTo>
                <a:cubicBezTo>
                  <a:pt x="5" y="1"/>
                  <a:pt x="9" y="0"/>
                  <a:pt x="12" y="0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7" name="Freeform 120"/>
          <p:cNvSpPr>
            <a:spLocks/>
          </p:cNvSpPr>
          <p:nvPr/>
        </p:nvSpPr>
        <p:spPr bwMode="auto">
          <a:xfrm>
            <a:off x="2951163" y="1425575"/>
            <a:ext cx="79375" cy="52388"/>
          </a:xfrm>
          <a:custGeom>
            <a:avLst/>
            <a:gdLst>
              <a:gd name="T0" fmla="*/ 30 w 30"/>
              <a:gd name="T1" fmla="*/ 10 h 20"/>
              <a:gd name="T2" fmla="*/ 29 w 30"/>
              <a:gd name="T3" fmla="*/ 11 h 20"/>
              <a:gd name="T4" fmla="*/ 15 w 30"/>
              <a:gd name="T5" fmla="*/ 17 h 20"/>
              <a:gd name="T6" fmla="*/ 8 w 30"/>
              <a:gd name="T7" fmla="*/ 16 h 20"/>
              <a:gd name="T8" fmla="*/ 3 w 30"/>
              <a:gd name="T9" fmla="*/ 10 h 20"/>
              <a:gd name="T10" fmla="*/ 4 w 30"/>
              <a:gd name="T11" fmla="*/ 4 h 20"/>
              <a:gd name="T12" fmla="*/ 19 w 30"/>
              <a:gd name="T13" fmla="*/ 4 h 20"/>
              <a:gd name="T14" fmla="*/ 30 w 30"/>
              <a:gd name="T15" fmla="*/ 1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20">
                <a:moveTo>
                  <a:pt x="30" y="10"/>
                </a:moveTo>
                <a:cubicBezTo>
                  <a:pt x="30" y="11"/>
                  <a:pt x="29" y="11"/>
                  <a:pt x="29" y="11"/>
                </a:cubicBezTo>
                <a:cubicBezTo>
                  <a:pt x="25" y="14"/>
                  <a:pt x="19" y="12"/>
                  <a:pt x="15" y="17"/>
                </a:cubicBezTo>
                <a:cubicBezTo>
                  <a:pt x="14" y="20"/>
                  <a:pt x="10" y="18"/>
                  <a:pt x="8" y="16"/>
                </a:cubicBezTo>
                <a:cubicBezTo>
                  <a:pt x="7" y="14"/>
                  <a:pt x="5" y="12"/>
                  <a:pt x="3" y="10"/>
                </a:cubicBezTo>
                <a:cubicBezTo>
                  <a:pt x="0" y="8"/>
                  <a:pt x="0" y="6"/>
                  <a:pt x="4" y="4"/>
                </a:cubicBezTo>
                <a:cubicBezTo>
                  <a:pt x="9" y="2"/>
                  <a:pt x="14" y="0"/>
                  <a:pt x="19" y="4"/>
                </a:cubicBezTo>
                <a:cubicBezTo>
                  <a:pt x="22" y="7"/>
                  <a:pt x="27" y="7"/>
                  <a:pt x="30" y="10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8" name="Freeform 121"/>
          <p:cNvSpPr>
            <a:spLocks/>
          </p:cNvSpPr>
          <p:nvPr/>
        </p:nvSpPr>
        <p:spPr bwMode="auto">
          <a:xfrm>
            <a:off x="2998788" y="1404938"/>
            <a:ext cx="71438" cy="47625"/>
          </a:xfrm>
          <a:custGeom>
            <a:avLst/>
            <a:gdLst>
              <a:gd name="T0" fmla="*/ 15 w 27"/>
              <a:gd name="T1" fmla="*/ 0 h 18"/>
              <a:gd name="T2" fmla="*/ 22 w 27"/>
              <a:gd name="T3" fmla="*/ 2 h 18"/>
              <a:gd name="T4" fmla="*/ 23 w 27"/>
              <a:gd name="T5" fmla="*/ 9 h 18"/>
              <a:gd name="T6" fmla="*/ 21 w 27"/>
              <a:gd name="T7" fmla="*/ 11 h 18"/>
              <a:gd name="T8" fmla="*/ 12 w 27"/>
              <a:gd name="T9" fmla="*/ 15 h 18"/>
              <a:gd name="T10" fmla="*/ 2 w 27"/>
              <a:gd name="T11" fmla="*/ 8 h 18"/>
              <a:gd name="T12" fmla="*/ 3 w 27"/>
              <a:gd name="T13" fmla="*/ 5 h 18"/>
              <a:gd name="T14" fmla="*/ 15 w 27"/>
              <a:gd name="T1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18">
                <a:moveTo>
                  <a:pt x="15" y="0"/>
                </a:moveTo>
                <a:cubicBezTo>
                  <a:pt x="18" y="0"/>
                  <a:pt x="20" y="0"/>
                  <a:pt x="22" y="2"/>
                </a:cubicBezTo>
                <a:cubicBezTo>
                  <a:pt x="27" y="5"/>
                  <a:pt x="27" y="6"/>
                  <a:pt x="23" y="9"/>
                </a:cubicBezTo>
                <a:cubicBezTo>
                  <a:pt x="22" y="10"/>
                  <a:pt x="21" y="10"/>
                  <a:pt x="21" y="11"/>
                </a:cubicBezTo>
                <a:cubicBezTo>
                  <a:pt x="20" y="16"/>
                  <a:pt x="17" y="18"/>
                  <a:pt x="12" y="15"/>
                </a:cubicBezTo>
                <a:cubicBezTo>
                  <a:pt x="9" y="12"/>
                  <a:pt x="6" y="10"/>
                  <a:pt x="2" y="8"/>
                </a:cubicBezTo>
                <a:cubicBezTo>
                  <a:pt x="0" y="7"/>
                  <a:pt x="0" y="5"/>
                  <a:pt x="3" y="5"/>
                </a:cubicBezTo>
                <a:cubicBezTo>
                  <a:pt x="7" y="3"/>
                  <a:pt x="10" y="0"/>
                  <a:pt x="15" y="0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9" name="Freeform 122"/>
          <p:cNvSpPr>
            <a:spLocks/>
          </p:cNvSpPr>
          <p:nvPr/>
        </p:nvSpPr>
        <p:spPr bwMode="auto">
          <a:xfrm>
            <a:off x="2854326" y="1473200"/>
            <a:ext cx="60325" cy="50800"/>
          </a:xfrm>
          <a:custGeom>
            <a:avLst/>
            <a:gdLst>
              <a:gd name="T0" fmla="*/ 11 w 23"/>
              <a:gd name="T1" fmla="*/ 12 h 19"/>
              <a:gd name="T2" fmla="*/ 10 w 23"/>
              <a:gd name="T3" fmla="*/ 12 h 19"/>
              <a:gd name="T4" fmla="*/ 0 w 23"/>
              <a:gd name="T5" fmla="*/ 7 h 19"/>
              <a:gd name="T6" fmla="*/ 10 w 23"/>
              <a:gd name="T7" fmla="*/ 1 h 19"/>
              <a:gd name="T8" fmla="*/ 14 w 23"/>
              <a:gd name="T9" fmla="*/ 2 h 19"/>
              <a:gd name="T10" fmla="*/ 12 w 23"/>
              <a:gd name="T11" fmla="*/ 5 h 19"/>
              <a:gd name="T12" fmla="*/ 17 w 23"/>
              <a:gd name="T13" fmla="*/ 6 h 19"/>
              <a:gd name="T14" fmla="*/ 23 w 23"/>
              <a:gd name="T15" fmla="*/ 10 h 19"/>
              <a:gd name="T16" fmla="*/ 19 w 23"/>
              <a:gd name="T17" fmla="*/ 15 h 19"/>
              <a:gd name="T18" fmla="*/ 8 w 23"/>
              <a:gd name="T19" fmla="*/ 15 h 19"/>
              <a:gd name="T20" fmla="*/ 11 w 23"/>
              <a:gd name="T21" fmla="*/ 12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" h="19">
                <a:moveTo>
                  <a:pt x="11" y="12"/>
                </a:moveTo>
                <a:cubicBezTo>
                  <a:pt x="11" y="12"/>
                  <a:pt x="10" y="12"/>
                  <a:pt x="10" y="12"/>
                </a:cubicBezTo>
                <a:cubicBezTo>
                  <a:pt x="6" y="12"/>
                  <a:pt x="2" y="11"/>
                  <a:pt x="0" y="7"/>
                </a:cubicBezTo>
                <a:cubicBezTo>
                  <a:pt x="0" y="5"/>
                  <a:pt x="6" y="1"/>
                  <a:pt x="10" y="1"/>
                </a:cubicBezTo>
                <a:cubicBezTo>
                  <a:pt x="12" y="0"/>
                  <a:pt x="13" y="1"/>
                  <a:pt x="14" y="2"/>
                </a:cubicBezTo>
                <a:cubicBezTo>
                  <a:pt x="16" y="5"/>
                  <a:pt x="11" y="3"/>
                  <a:pt x="12" y="5"/>
                </a:cubicBezTo>
                <a:cubicBezTo>
                  <a:pt x="14" y="6"/>
                  <a:pt x="16" y="6"/>
                  <a:pt x="17" y="6"/>
                </a:cubicBezTo>
                <a:cubicBezTo>
                  <a:pt x="20" y="6"/>
                  <a:pt x="22" y="8"/>
                  <a:pt x="23" y="10"/>
                </a:cubicBezTo>
                <a:cubicBezTo>
                  <a:pt x="23" y="13"/>
                  <a:pt x="21" y="15"/>
                  <a:pt x="19" y="15"/>
                </a:cubicBezTo>
                <a:cubicBezTo>
                  <a:pt x="15" y="17"/>
                  <a:pt x="11" y="19"/>
                  <a:pt x="8" y="15"/>
                </a:cubicBezTo>
                <a:cubicBezTo>
                  <a:pt x="8" y="13"/>
                  <a:pt x="11" y="14"/>
                  <a:pt x="11" y="12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0" name="Freeform 123"/>
          <p:cNvSpPr>
            <a:spLocks/>
          </p:cNvSpPr>
          <p:nvPr/>
        </p:nvSpPr>
        <p:spPr bwMode="auto">
          <a:xfrm>
            <a:off x="2327276" y="3400425"/>
            <a:ext cx="87313" cy="26988"/>
          </a:xfrm>
          <a:custGeom>
            <a:avLst/>
            <a:gdLst>
              <a:gd name="T0" fmla="*/ 33 w 33"/>
              <a:gd name="T1" fmla="*/ 7 h 10"/>
              <a:gd name="T2" fmla="*/ 31 w 33"/>
              <a:gd name="T3" fmla="*/ 8 h 10"/>
              <a:gd name="T4" fmla="*/ 27 w 33"/>
              <a:gd name="T5" fmla="*/ 6 h 10"/>
              <a:gd name="T6" fmla="*/ 27 w 33"/>
              <a:gd name="T7" fmla="*/ 5 h 10"/>
              <a:gd name="T8" fmla="*/ 23 w 33"/>
              <a:gd name="T9" fmla="*/ 4 h 10"/>
              <a:gd name="T10" fmla="*/ 9 w 33"/>
              <a:gd name="T11" fmla="*/ 4 h 10"/>
              <a:gd name="T12" fmla="*/ 5 w 33"/>
              <a:gd name="T13" fmla="*/ 6 h 10"/>
              <a:gd name="T14" fmla="*/ 4 w 33"/>
              <a:gd name="T15" fmla="*/ 8 h 10"/>
              <a:gd name="T16" fmla="*/ 3 w 33"/>
              <a:gd name="T17" fmla="*/ 10 h 10"/>
              <a:gd name="T18" fmla="*/ 0 w 33"/>
              <a:gd name="T19" fmla="*/ 5 h 10"/>
              <a:gd name="T20" fmla="*/ 10 w 33"/>
              <a:gd name="T21" fmla="*/ 0 h 10"/>
              <a:gd name="T22" fmla="*/ 28 w 33"/>
              <a:gd name="T23" fmla="*/ 2 h 10"/>
              <a:gd name="T24" fmla="*/ 33 w 33"/>
              <a:gd name="T25" fmla="*/ 7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10">
                <a:moveTo>
                  <a:pt x="33" y="7"/>
                </a:moveTo>
                <a:cubicBezTo>
                  <a:pt x="32" y="7"/>
                  <a:pt x="31" y="8"/>
                  <a:pt x="31" y="8"/>
                </a:cubicBezTo>
                <a:cubicBezTo>
                  <a:pt x="29" y="8"/>
                  <a:pt x="28" y="7"/>
                  <a:pt x="27" y="6"/>
                </a:cubicBezTo>
                <a:cubicBezTo>
                  <a:pt x="27" y="6"/>
                  <a:pt x="27" y="5"/>
                  <a:pt x="27" y="5"/>
                </a:cubicBezTo>
                <a:cubicBezTo>
                  <a:pt x="26" y="4"/>
                  <a:pt x="25" y="4"/>
                  <a:pt x="23" y="4"/>
                </a:cubicBezTo>
                <a:cubicBezTo>
                  <a:pt x="19" y="4"/>
                  <a:pt x="14" y="4"/>
                  <a:pt x="9" y="4"/>
                </a:cubicBezTo>
                <a:cubicBezTo>
                  <a:pt x="8" y="4"/>
                  <a:pt x="6" y="4"/>
                  <a:pt x="5" y="6"/>
                </a:cubicBezTo>
                <a:cubicBezTo>
                  <a:pt x="5" y="7"/>
                  <a:pt x="4" y="8"/>
                  <a:pt x="4" y="8"/>
                </a:cubicBezTo>
                <a:cubicBezTo>
                  <a:pt x="4" y="9"/>
                  <a:pt x="4" y="9"/>
                  <a:pt x="3" y="10"/>
                </a:cubicBezTo>
                <a:cubicBezTo>
                  <a:pt x="1" y="9"/>
                  <a:pt x="3" y="6"/>
                  <a:pt x="0" y="5"/>
                </a:cubicBezTo>
                <a:cubicBezTo>
                  <a:pt x="2" y="1"/>
                  <a:pt x="7" y="1"/>
                  <a:pt x="10" y="0"/>
                </a:cubicBezTo>
                <a:cubicBezTo>
                  <a:pt x="16" y="0"/>
                  <a:pt x="22" y="0"/>
                  <a:pt x="28" y="2"/>
                </a:cubicBezTo>
                <a:cubicBezTo>
                  <a:pt x="31" y="3"/>
                  <a:pt x="33" y="4"/>
                  <a:pt x="33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1" name="Freeform 124"/>
          <p:cNvSpPr>
            <a:spLocks/>
          </p:cNvSpPr>
          <p:nvPr/>
        </p:nvSpPr>
        <p:spPr bwMode="auto">
          <a:xfrm>
            <a:off x="2251076" y="3783013"/>
            <a:ext cx="4763" cy="74613"/>
          </a:xfrm>
          <a:custGeom>
            <a:avLst/>
            <a:gdLst>
              <a:gd name="T0" fmla="*/ 1 w 2"/>
              <a:gd name="T1" fmla="*/ 0 h 28"/>
              <a:gd name="T2" fmla="*/ 2 w 2"/>
              <a:gd name="T3" fmla="*/ 2 h 28"/>
              <a:gd name="T4" fmla="*/ 2 w 2"/>
              <a:gd name="T5" fmla="*/ 27 h 28"/>
              <a:gd name="T6" fmla="*/ 1 w 2"/>
              <a:gd name="T7" fmla="*/ 28 h 28"/>
              <a:gd name="T8" fmla="*/ 1 w 2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28">
                <a:moveTo>
                  <a:pt x="1" y="0"/>
                </a:moveTo>
                <a:cubicBezTo>
                  <a:pt x="2" y="0"/>
                  <a:pt x="2" y="1"/>
                  <a:pt x="2" y="2"/>
                </a:cubicBezTo>
                <a:cubicBezTo>
                  <a:pt x="2" y="10"/>
                  <a:pt x="2" y="18"/>
                  <a:pt x="2" y="27"/>
                </a:cubicBezTo>
                <a:cubicBezTo>
                  <a:pt x="2" y="27"/>
                  <a:pt x="2" y="28"/>
                  <a:pt x="1" y="28"/>
                </a:cubicBezTo>
                <a:cubicBezTo>
                  <a:pt x="0" y="19"/>
                  <a:pt x="0" y="10"/>
                  <a:pt x="1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2" name="Freeform 125"/>
          <p:cNvSpPr>
            <a:spLocks/>
          </p:cNvSpPr>
          <p:nvPr/>
        </p:nvSpPr>
        <p:spPr bwMode="auto">
          <a:xfrm>
            <a:off x="2360613" y="3268663"/>
            <a:ext cx="6350" cy="31750"/>
          </a:xfrm>
          <a:custGeom>
            <a:avLst/>
            <a:gdLst>
              <a:gd name="T0" fmla="*/ 1 w 2"/>
              <a:gd name="T1" fmla="*/ 12 h 12"/>
              <a:gd name="T2" fmla="*/ 0 w 2"/>
              <a:gd name="T3" fmla="*/ 12 h 12"/>
              <a:gd name="T4" fmla="*/ 0 w 2"/>
              <a:gd name="T5" fmla="*/ 0 h 12"/>
              <a:gd name="T6" fmla="*/ 1 w 2"/>
              <a:gd name="T7" fmla="*/ 0 h 12"/>
              <a:gd name="T8" fmla="*/ 1 w 2"/>
              <a:gd name="T9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12">
                <a:moveTo>
                  <a:pt x="1" y="12"/>
                </a:moveTo>
                <a:cubicBezTo>
                  <a:pt x="1" y="12"/>
                  <a:pt x="0" y="12"/>
                  <a:pt x="0" y="12"/>
                </a:cubicBezTo>
                <a:cubicBezTo>
                  <a:pt x="0" y="8"/>
                  <a:pt x="0" y="4"/>
                  <a:pt x="0" y="0"/>
                </a:cubicBezTo>
                <a:cubicBezTo>
                  <a:pt x="0" y="0"/>
                  <a:pt x="1" y="0"/>
                  <a:pt x="1" y="0"/>
                </a:cubicBezTo>
                <a:cubicBezTo>
                  <a:pt x="2" y="4"/>
                  <a:pt x="1" y="8"/>
                  <a:pt x="1" y="1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3" name="Freeform 126"/>
          <p:cNvSpPr>
            <a:spLocks/>
          </p:cNvSpPr>
          <p:nvPr/>
        </p:nvSpPr>
        <p:spPr bwMode="auto">
          <a:xfrm>
            <a:off x="2247901" y="3749675"/>
            <a:ext cx="11113" cy="17463"/>
          </a:xfrm>
          <a:custGeom>
            <a:avLst/>
            <a:gdLst>
              <a:gd name="T0" fmla="*/ 3 w 4"/>
              <a:gd name="T1" fmla="*/ 0 h 7"/>
              <a:gd name="T2" fmla="*/ 2 w 4"/>
              <a:gd name="T3" fmla="*/ 7 h 7"/>
              <a:gd name="T4" fmla="*/ 3 w 4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7">
                <a:moveTo>
                  <a:pt x="3" y="0"/>
                </a:moveTo>
                <a:cubicBezTo>
                  <a:pt x="2" y="2"/>
                  <a:pt x="4" y="5"/>
                  <a:pt x="2" y="7"/>
                </a:cubicBezTo>
                <a:cubicBezTo>
                  <a:pt x="2" y="4"/>
                  <a:pt x="0" y="2"/>
                  <a:pt x="3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4" name="Freeform 127"/>
          <p:cNvSpPr>
            <a:spLocks/>
          </p:cNvSpPr>
          <p:nvPr/>
        </p:nvSpPr>
        <p:spPr bwMode="auto">
          <a:xfrm>
            <a:off x="2363788" y="3008313"/>
            <a:ext cx="127000" cy="55563"/>
          </a:xfrm>
          <a:custGeom>
            <a:avLst/>
            <a:gdLst>
              <a:gd name="T0" fmla="*/ 3 w 48"/>
              <a:gd name="T1" fmla="*/ 1 h 21"/>
              <a:gd name="T2" fmla="*/ 15 w 48"/>
              <a:gd name="T3" fmla="*/ 0 h 21"/>
              <a:gd name="T4" fmla="*/ 16 w 48"/>
              <a:gd name="T5" fmla="*/ 4 h 21"/>
              <a:gd name="T6" fmla="*/ 17 w 48"/>
              <a:gd name="T7" fmla="*/ 16 h 21"/>
              <a:gd name="T8" fmla="*/ 16 w 48"/>
              <a:gd name="T9" fmla="*/ 4 h 21"/>
              <a:gd name="T10" fmla="*/ 17 w 48"/>
              <a:gd name="T11" fmla="*/ 2 h 21"/>
              <a:gd name="T12" fmla="*/ 18 w 48"/>
              <a:gd name="T13" fmla="*/ 11 h 21"/>
              <a:gd name="T14" fmla="*/ 18 w 48"/>
              <a:gd name="T15" fmla="*/ 15 h 21"/>
              <a:gd name="T16" fmla="*/ 18 w 48"/>
              <a:gd name="T17" fmla="*/ 4 h 21"/>
              <a:gd name="T18" fmla="*/ 21 w 48"/>
              <a:gd name="T19" fmla="*/ 1 h 21"/>
              <a:gd name="T20" fmla="*/ 22 w 48"/>
              <a:gd name="T21" fmla="*/ 1 h 21"/>
              <a:gd name="T22" fmla="*/ 27 w 48"/>
              <a:gd name="T23" fmla="*/ 7 h 21"/>
              <a:gd name="T24" fmla="*/ 27 w 48"/>
              <a:gd name="T25" fmla="*/ 6 h 21"/>
              <a:gd name="T26" fmla="*/ 33 w 48"/>
              <a:gd name="T27" fmla="*/ 0 h 21"/>
              <a:gd name="T28" fmla="*/ 42 w 48"/>
              <a:gd name="T29" fmla="*/ 1 h 21"/>
              <a:gd name="T30" fmla="*/ 43 w 48"/>
              <a:gd name="T31" fmla="*/ 1 h 21"/>
              <a:gd name="T32" fmla="*/ 48 w 48"/>
              <a:gd name="T33" fmla="*/ 7 h 21"/>
              <a:gd name="T34" fmla="*/ 48 w 48"/>
              <a:gd name="T35" fmla="*/ 15 h 21"/>
              <a:gd name="T36" fmla="*/ 44 w 48"/>
              <a:gd name="T37" fmla="*/ 19 h 21"/>
              <a:gd name="T38" fmla="*/ 38 w 48"/>
              <a:gd name="T39" fmla="*/ 19 h 21"/>
              <a:gd name="T40" fmla="*/ 23 w 48"/>
              <a:gd name="T41" fmla="*/ 20 h 21"/>
              <a:gd name="T42" fmla="*/ 21 w 48"/>
              <a:gd name="T43" fmla="*/ 17 h 21"/>
              <a:gd name="T44" fmla="*/ 21 w 48"/>
              <a:gd name="T45" fmla="*/ 8 h 21"/>
              <a:gd name="T46" fmla="*/ 21 w 48"/>
              <a:gd name="T47" fmla="*/ 17 h 21"/>
              <a:gd name="T48" fmla="*/ 18 w 48"/>
              <a:gd name="T49" fmla="*/ 20 h 21"/>
              <a:gd name="T50" fmla="*/ 2 w 48"/>
              <a:gd name="T51" fmla="*/ 20 h 21"/>
              <a:gd name="T52" fmla="*/ 0 w 48"/>
              <a:gd name="T53" fmla="*/ 19 h 21"/>
              <a:gd name="T54" fmla="*/ 0 w 48"/>
              <a:gd name="T55" fmla="*/ 10 h 21"/>
              <a:gd name="T56" fmla="*/ 1 w 48"/>
              <a:gd name="T57" fmla="*/ 4 h 21"/>
              <a:gd name="T58" fmla="*/ 6 w 48"/>
              <a:gd name="T59" fmla="*/ 2 h 21"/>
              <a:gd name="T60" fmla="*/ 3 w 48"/>
              <a:gd name="T61" fmla="*/ 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8" h="21">
                <a:moveTo>
                  <a:pt x="3" y="1"/>
                </a:moveTo>
                <a:cubicBezTo>
                  <a:pt x="7" y="0"/>
                  <a:pt x="11" y="1"/>
                  <a:pt x="15" y="0"/>
                </a:cubicBezTo>
                <a:cubicBezTo>
                  <a:pt x="15" y="2"/>
                  <a:pt x="16" y="3"/>
                  <a:pt x="16" y="4"/>
                </a:cubicBezTo>
                <a:cubicBezTo>
                  <a:pt x="17" y="8"/>
                  <a:pt x="16" y="12"/>
                  <a:pt x="17" y="16"/>
                </a:cubicBezTo>
                <a:cubicBezTo>
                  <a:pt x="17" y="12"/>
                  <a:pt x="17" y="8"/>
                  <a:pt x="16" y="4"/>
                </a:cubicBezTo>
                <a:cubicBezTo>
                  <a:pt x="16" y="3"/>
                  <a:pt x="16" y="2"/>
                  <a:pt x="17" y="2"/>
                </a:cubicBezTo>
                <a:cubicBezTo>
                  <a:pt x="19" y="5"/>
                  <a:pt x="18" y="8"/>
                  <a:pt x="18" y="11"/>
                </a:cubicBezTo>
                <a:cubicBezTo>
                  <a:pt x="18" y="12"/>
                  <a:pt x="18" y="14"/>
                  <a:pt x="18" y="15"/>
                </a:cubicBezTo>
                <a:cubicBezTo>
                  <a:pt x="18" y="11"/>
                  <a:pt x="18" y="8"/>
                  <a:pt x="18" y="4"/>
                </a:cubicBezTo>
                <a:cubicBezTo>
                  <a:pt x="18" y="2"/>
                  <a:pt x="19" y="1"/>
                  <a:pt x="21" y="1"/>
                </a:cubicBezTo>
                <a:cubicBezTo>
                  <a:pt x="21" y="1"/>
                  <a:pt x="22" y="1"/>
                  <a:pt x="22" y="1"/>
                </a:cubicBezTo>
                <a:cubicBezTo>
                  <a:pt x="27" y="1"/>
                  <a:pt x="28" y="1"/>
                  <a:pt x="27" y="7"/>
                </a:cubicBezTo>
                <a:cubicBezTo>
                  <a:pt x="27" y="7"/>
                  <a:pt x="27" y="6"/>
                  <a:pt x="27" y="6"/>
                </a:cubicBezTo>
                <a:cubicBezTo>
                  <a:pt x="27" y="1"/>
                  <a:pt x="28" y="0"/>
                  <a:pt x="33" y="0"/>
                </a:cubicBezTo>
                <a:cubicBezTo>
                  <a:pt x="36" y="0"/>
                  <a:pt x="39" y="0"/>
                  <a:pt x="42" y="1"/>
                </a:cubicBezTo>
                <a:cubicBezTo>
                  <a:pt x="43" y="1"/>
                  <a:pt x="43" y="1"/>
                  <a:pt x="43" y="1"/>
                </a:cubicBezTo>
                <a:cubicBezTo>
                  <a:pt x="48" y="2"/>
                  <a:pt x="48" y="2"/>
                  <a:pt x="48" y="7"/>
                </a:cubicBezTo>
                <a:cubicBezTo>
                  <a:pt x="48" y="10"/>
                  <a:pt x="48" y="13"/>
                  <a:pt x="48" y="15"/>
                </a:cubicBezTo>
                <a:cubicBezTo>
                  <a:pt x="48" y="18"/>
                  <a:pt x="47" y="19"/>
                  <a:pt x="44" y="19"/>
                </a:cubicBezTo>
                <a:cubicBezTo>
                  <a:pt x="42" y="19"/>
                  <a:pt x="40" y="19"/>
                  <a:pt x="38" y="19"/>
                </a:cubicBezTo>
                <a:cubicBezTo>
                  <a:pt x="33" y="19"/>
                  <a:pt x="28" y="20"/>
                  <a:pt x="23" y="20"/>
                </a:cubicBezTo>
                <a:cubicBezTo>
                  <a:pt x="21" y="20"/>
                  <a:pt x="21" y="18"/>
                  <a:pt x="21" y="17"/>
                </a:cubicBezTo>
                <a:cubicBezTo>
                  <a:pt x="21" y="14"/>
                  <a:pt x="21" y="11"/>
                  <a:pt x="21" y="8"/>
                </a:cubicBezTo>
                <a:cubicBezTo>
                  <a:pt x="21" y="11"/>
                  <a:pt x="21" y="14"/>
                  <a:pt x="21" y="17"/>
                </a:cubicBezTo>
                <a:cubicBezTo>
                  <a:pt x="21" y="19"/>
                  <a:pt x="20" y="20"/>
                  <a:pt x="18" y="20"/>
                </a:cubicBezTo>
                <a:cubicBezTo>
                  <a:pt x="13" y="21"/>
                  <a:pt x="7" y="20"/>
                  <a:pt x="2" y="20"/>
                </a:cubicBezTo>
                <a:cubicBezTo>
                  <a:pt x="1" y="20"/>
                  <a:pt x="0" y="20"/>
                  <a:pt x="0" y="19"/>
                </a:cubicBezTo>
                <a:cubicBezTo>
                  <a:pt x="1" y="16"/>
                  <a:pt x="0" y="13"/>
                  <a:pt x="0" y="10"/>
                </a:cubicBezTo>
                <a:cubicBezTo>
                  <a:pt x="0" y="8"/>
                  <a:pt x="0" y="6"/>
                  <a:pt x="1" y="4"/>
                </a:cubicBezTo>
                <a:cubicBezTo>
                  <a:pt x="2" y="2"/>
                  <a:pt x="4" y="2"/>
                  <a:pt x="6" y="2"/>
                </a:cubicBezTo>
                <a:cubicBezTo>
                  <a:pt x="5" y="2"/>
                  <a:pt x="4" y="2"/>
                  <a:pt x="3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5" name="Freeform 128"/>
          <p:cNvSpPr>
            <a:spLocks/>
          </p:cNvSpPr>
          <p:nvPr/>
        </p:nvSpPr>
        <p:spPr bwMode="auto">
          <a:xfrm>
            <a:off x="1793876" y="3040063"/>
            <a:ext cx="704850" cy="57150"/>
          </a:xfrm>
          <a:custGeom>
            <a:avLst/>
            <a:gdLst>
              <a:gd name="T0" fmla="*/ 267 w 267"/>
              <a:gd name="T1" fmla="*/ 18 h 22"/>
              <a:gd name="T2" fmla="*/ 258 w 267"/>
              <a:gd name="T3" fmla="*/ 21 h 22"/>
              <a:gd name="T4" fmla="*/ 244 w 267"/>
              <a:gd name="T5" fmla="*/ 21 h 22"/>
              <a:gd name="T6" fmla="*/ 209 w 267"/>
              <a:gd name="T7" fmla="*/ 21 h 22"/>
              <a:gd name="T8" fmla="*/ 118 w 267"/>
              <a:gd name="T9" fmla="*/ 21 h 22"/>
              <a:gd name="T10" fmla="*/ 77 w 267"/>
              <a:gd name="T11" fmla="*/ 21 h 22"/>
              <a:gd name="T12" fmla="*/ 11 w 267"/>
              <a:gd name="T13" fmla="*/ 20 h 22"/>
              <a:gd name="T14" fmla="*/ 0 w 267"/>
              <a:gd name="T15" fmla="*/ 9 h 22"/>
              <a:gd name="T16" fmla="*/ 6 w 267"/>
              <a:gd name="T17" fmla="*/ 2 h 22"/>
              <a:gd name="T18" fmla="*/ 21 w 267"/>
              <a:gd name="T19" fmla="*/ 0 h 22"/>
              <a:gd name="T20" fmla="*/ 58 w 267"/>
              <a:gd name="T21" fmla="*/ 2 h 22"/>
              <a:gd name="T22" fmla="*/ 67 w 267"/>
              <a:gd name="T23" fmla="*/ 2 h 22"/>
              <a:gd name="T24" fmla="*/ 102 w 267"/>
              <a:gd name="T25" fmla="*/ 3 h 22"/>
              <a:gd name="T26" fmla="*/ 105 w 267"/>
              <a:gd name="T27" fmla="*/ 3 h 22"/>
              <a:gd name="T28" fmla="*/ 100 w 267"/>
              <a:gd name="T29" fmla="*/ 4 h 22"/>
              <a:gd name="T30" fmla="*/ 87 w 267"/>
              <a:gd name="T31" fmla="*/ 4 h 22"/>
              <a:gd name="T32" fmla="*/ 69 w 267"/>
              <a:gd name="T33" fmla="*/ 4 h 22"/>
              <a:gd name="T34" fmla="*/ 69 w 267"/>
              <a:gd name="T35" fmla="*/ 4 h 22"/>
              <a:gd name="T36" fmla="*/ 69 w 267"/>
              <a:gd name="T37" fmla="*/ 5 h 22"/>
              <a:gd name="T38" fmla="*/ 68 w 267"/>
              <a:gd name="T39" fmla="*/ 5 h 22"/>
              <a:gd name="T40" fmla="*/ 64 w 267"/>
              <a:gd name="T41" fmla="*/ 6 h 22"/>
              <a:gd name="T42" fmla="*/ 45 w 267"/>
              <a:gd name="T43" fmla="*/ 4 h 22"/>
              <a:gd name="T44" fmla="*/ 19 w 267"/>
              <a:gd name="T45" fmla="*/ 3 h 22"/>
              <a:gd name="T46" fmla="*/ 8 w 267"/>
              <a:gd name="T47" fmla="*/ 5 h 22"/>
              <a:gd name="T48" fmla="*/ 4 w 267"/>
              <a:gd name="T49" fmla="*/ 9 h 22"/>
              <a:gd name="T50" fmla="*/ 6 w 267"/>
              <a:gd name="T51" fmla="*/ 15 h 22"/>
              <a:gd name="T52" fmla="*/ 10 w 267"/>
              <a:gd name="T53" fmla="*/ 17 h 22"/>
              <a:gd name="T54" fmla="*/ 28 w 267"/>
              <a:gd name="T55" fmla="*/ 17 h 22"/>
              <a:gd name="T56" fmla="*/ 43 w 267"/>
              <a:gd name="T57" fmla="*/ 18 h 22"/>
              <a:gd name="T58" fmla="*/ 48 w 267"/>
              <a:gd name="T59" fmla="*/ 18 h 22"/>
              <a:gd name="T60" fmla="*/ 258 w 267"/>
              <a:gd name="T61" fmla="*/ 19 h 22"/>
              <a:gd name="T62" fmla="*/ 265 w 267"/>
              <a:gd name="T63" fmla="*/ 16 h 22"/>
              <a:gd name="T64" fmla="*/ 267 w 267"/>
              <a:gd name="T65" fmla="*/ 18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7" h="22">
                <a:moveTo>
                  <a:pt x="267" y="18"/>
                </a:moveTo>
                <a:cubicBezTo>
                  <a:pt x="265" y="22"/>
                  <a:pt x="261" y="22"/>
                  <a:pt x="258" y="21"/>
                </a:cubicBezTo>
                <a:cubicBezTo>
                  <a:pt x="253" y="20"/>
                  <a:pt x="249" y="21"/>
                  <a:pt x="244" y="21"/>
                </a:cubicBezTo>
                <a:cubicBezTo>
                  <a:pt x="232" y="20"/>
                  <a:pt x="221" y="22"/>
                  <a:pt x="209" y="21"/>
                </a:cubicBezTo>
                <a:cubicBezTo>
                  <a:pt x="179" y="19"/>
                  <a:pt x="148" y="21"/>
                  <a:pt x="118" y="21"/>
                </a:cubicBezTo>
                <a:cubicBezTo>
                  <a:pt x="104" y="21"/>
                  <a:pt x="91" y="22"/>
                  <a:pt x="77" y="21"/>
                </a:cubicBezTo>
                <a:cubicBezTo>
                  <a:pt x="55" y="20"/>
                  <a:pt x="33" y="21"/>
                  <a:pt x="11" y="20"/>
                </a:cubicBezTo>
                <a:cubicBezTo>
                  <a:pt x="3" y="20"/>
                  <a:pt x="0" y="15"/>
                  <a:pt x="0" y="9"/>
                </a:cubicBezTo>
                <a:cubicBezTo>
                  <a:pt x="0" y="5"/>
                  <a:pt x="1" y="3"/>
                  <a:pt x="6" y="2"/>
                </a:cubicBezTo>
                <a:cubicBezTo>
                  <a:pt x="11" y="0"/>
                  <a:pt x="16" y="0"/>
                  <a:pt x="21" y="0"/>
                </a:cubicBezTo>
                <a:cubicBezTo>
                  <a:pt x="33" y="0"/>
                  <a:pt x="46" y="0"/>
                  <a:pt x="58" y="2"/>
                </a:cubicBezTo>
                <a:cubicBezTo>
                  <a:pt x="61" y="2"/>
                  <a:pt x="64" y="2"/>
                  <a:pt x="67" y="2"/>
                </a:cubicBezTo>
                <a:cubicBezTo>
                  <a:pt x="78" y="2"/>
                  <a:pt x="90" y="2"/>
                  <a:pt x="102" y="3"/>
                </a:cubicBezTo>
                <a:cubicBezTo>
                  <a:pt x="103" y="3"/>
                  <a:pt x="104" y="3"/>
                  <a:pt x="105" y="3"/>
                </a:cubicBezTo>
                <a:cubicBezTo>
                  <a:pt x="104" y="5"/>
                  <a:pt x="102" y="4"/>
                  <a:pt x="100" y="4"/>
                </a:cubicBezTo>
                <a:cubicBezTo>
                  <a:pt x="96" y="4"/>
                  <a:pt x="91" y="4"/>
                  <a:pt x="87" y="4"/>
                </a:cubicBezTo>
                <a:cubicBezTo>
                  <a:pt x="81" y="4"/>
                  <a:pt x="75" y="5"/>
                  <a:pt x="69" y="4"/>
                </a:cubicBezTo>
                <a:cubicBezTo>
                  <a:pt x="69" y="4"/>
                  <a:pt x="70" y="4"/>
                  <a:pt x="69" y="4"/>
                </a:cubicBezTo>
                <a:cubicBezTo>
                  <a:pt x="69" y="4"/>
                  <a:pt x="69" y="4"/>
                  <a:pt x="69" y="5"/>
                </a:cubicBezTo>
                <a:cubicBezTo>
                  <a:pt x="69" y="5"/>
                  <a:pt x="69" y="5"/>
                  <a:pt x="68" y="5"/>
                </a:cubicBezTo>
                <a:cubicBezTo>
                  <a:pt x="67" y="6"/>
                  <a:pt x="65" y="6"/>
                  <a:pt x="64" y="6"/>
                </a:cubicBezTo>
                <a:cubicBezTo>
                  <a:pt x="58" y="5"/>
                  <a:pt x="51" y="5"/>
                  <a:pt x="45" y="4"/>
                </a:cubicBezTo>
                <a:cubicBezTo>
                  <a:pt x="36" y="3"/>
                  <a:pt x="28" y="3"/>
                  <a:pt x="19" y="3"/>
                </a:cubicBezTo>
                <a:cubicBezTo>
                  <a:pt x="15" y="3"/>
                  <a:pt x="11" y="4"/>
                  <a:pt x="8" y="5"/>
                </a:cubicBezTo>
                <a:cubicBezTo>
                  <a:pt x="6" y="5"/>
                  <a:pt x="4" y="7"/>
                  <a:pt x="4" y="9"/>
                </a:cubicBezTo>
                <a:cubicBezTo>
                  <a:pt x="4" y="11"/>
                  <a:pt x="4" y="14"/>
                  <a:pt x="6" y="15"/>
                </a:cubicBezTo>
                <a:cubicBezTo>
                  <a:pt x="7" y="16"/>
                  <a:pt x="8" y="17"/>
                  <a:pt x="10" y="17"/>
                </a:cubicBezTo>
                <a:cubicBezTo>
                  <a:pt x="16" y="17"/>
                  <a:pt x="22" y="18"/>
                  <a:pt x="28" y="17"/>
                </a:cubicBezTo>
                <a:cubicBezTo>
                  <a:pt x="33" y="17"/>
                  <a:pt x="38" y="17"/>
                  <a:pt x="43" y="18"/>
                </a:cubicBezTo>
                <a:cubicBezTo>
                  <a:pt x="44" y="19"/>
                  <a:pt x="46" y="18"/>
                  <a:pt x="48" y="18"/>
                </a:cubicBezTo>
                <a:cubicBezTo>
                  <a:pt x="118" y="18"/>
                  <a:pt x="188" y="18"/>
                  <a:pt x="258" y="19"/>
                </a:cubicBezTo>
                <a:cubicBezTo>
                  <a:pt x="260" y="19"/>
                  <a:pt x="263" y="18"/>
                  <a:pt x="265" y="16"/>
                </a:cubicBezTo>
                <a:cubicBezTo>
                  <a:pt x="267" y="15"/>
                  <a:pt x="267" y="17"/>
                  <a:pt x="267" y="1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6" name="Freeform 129"/>
          <p:cNvSpPr>
            <a:spLocks/>
          </p:cNvSpPr>
          <p:nvPr/>
        </p:nvSpPr>
        <p:spPr bwMode="auto">
          <a:xfrm>
            <a:off x="1976438" y="3048000"/>
            <a:ext cx="290513" cy="17463"/>
          </a:xfrm>
          <a:custGeom>
            <a:avLst/>
            <a:gdLst>
              <a:gd name="T0" fmla="*/ 0 w 110"/>
              <a:gd name="T1" fmla="*/ 2 h 7"/>
              <a:gd name="T2" fmla="*/ 0 w 110"/>
              <a:gd name="T3" fmla="*/ 1 h 7"/>
              <a:gd name="T4" fmla="*/ 13 w 110"/>
              <a:gd name="T5" fmla="*/ 1 h 7"/>
              <a:gd name="T6" fmla="*/ 17 w 110"/>
              <a:gd name="T7" fmla="*/ 1 h 7"/>
              <a:gd name="T8" fmla="*/ 36 w 110"/>
              <a:gd name="T9" fmla="*/ 0 h 7"/>
              <a:gd name="T10" fmla="*/ 89 w 110"/>
              <a:gd name="T11" fmla="*/ 0 h 7"/>
              <a:gd name="T12" fmla="*/ 104 w 110"/>
              <a:gd name="T13" fmla="*/ 4 h 7"/>
              <a:gd name="T14" fmla="*/ 109 w 110"/>
              <a:gd name="T15" fmla="*/ 5 h 7"/>
              <a:gd name="T16" fmla="*/ 106 w 110"/>
              <a:gd name="T17" fmla="*/ 7 h 7"/>
              <a:gd name="T18" fmla="*/ 96 w 110"/>
              <a:gd name="T19" fmla="*/ 5 h 7"/>
              <a:gd name="T20" fmla="*/ 89 w 110"/>
              <a:gd name="T21" fmla="*/ 4 h 7"/>
              <a:gd name="T22" fmla="*/ 68 w 110"/>
              <a:gd name="T23" fmla="*/ 4 h 7"/>
              <a:gd name="T24" fmla="*/ 37 w 110"/>
              <a:gd name="T25" fmla="*/ 3 h 7"/>
              <a:gd name="T26" fmla="*/ 5 w 110"/>
              <a:gd name="T27" fmla="*/ 3 h 7"/>
              <a:gd name="T28" fmla="*/ 0 w 110"/>
              <a:gd name="T29" fmla="*/ 2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0" h="7">
                <a:moveTo>
                  <a:pt x="0" y="2"/>
                </a:moveTo>
                <a:cubicBezTo>
                  <a:pt x="0" y="1"/>
                  <a:pt x="0" y="1"/>
                  <a:pt x="0" y="1"/>
                </a:cubicBezTo>
                <a:cubicBezTo>
                  <a:pt x="4" y="0"/>
                  <a:pt x="9" y="1"/>
                  <a:pt x="13" y="1"/>
                </a:cubicBezTo>
                <a:cubicBezTo>
                  <a:pt x="14" y="1"/>
                  <a:pt x="15" y="1"/>
                  <a:pt x="17" y="1"/>
                </a:cubicBezTo>
                <a:cubicBezTo>
                  <a:pt x="23" y="0"/>
                  <a:pt x="29" y="0"/>
                  <a:pt x="36" y="0"/>
                </a:cubicBezTo>
                <a:cubicBezTo>
                  <a:pt x="54" y="0"/>
                  <a:pt x="72" y="0"/>
                  <a:pt x="89" y="0"/>
                </a:cubicBezTo>
                <a:cubicBezTo>
                  <a:pt x="95" y="0"/>
                  <a:pt x="100" y="2"/>
                  <a:pt x="104" y="4"/>
                </a:cubicBezTo>
                <a:cubicBezTo>
                  <a:pt x="106" y="4"/>
                  <a:pt x="107" y="4"/>
                  <a:pt x="109" y="5"/>
                </a:cubicBezTo>
                <a:cubicBezTo>
                  <a:pt x="110" y="7"/>
                  <a:pt x="108" y="7"/>
                  <a:pt x="106" y="7"/>
                </a:cubicBezTo>
                <a:cubicBezTo>
                  <a:pt x="103" y="7"/>
                  <a:pt x="100" y="6"/>
                  <a:pt x="96" y="5"/>
                </a:cubicBezTo>
                <a:cubicBezTo>
                  <a:pt x="94" y="5"/>
                  <a:pt x="91" y="4"/>
                  <a:pt x="89" y="4"/>
                </a:cubicBezTo>
                <a:cubicBezTo>
                  <a:pt x="82" y="4"/>
                  <a:pt x="75" y="4"/>
                  <a:pt x="68" y="4"/>
                </a:cubicBezTo>
                <a:cubicBezTo>
                  <a:pt x="58" y="5"/>
                  <a:pt x="48" y="2"/>
                  <a:pt x="37" y="3"/>
                </a:cubicBezTo>
                <a:cubicBezTo>
                  <a:pt x="27" y="4"/>
                  <a:pt x="16" y="2"/>
                  <a:pt x="5" y="3"/>
                </a:cubicBezTo>
                <a:cubicBezTo>
                  <a:pt x="3" y="3"/>
                  <a:pt x="1" y="3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7" name="Freeform 130"/>
          <p:cNvSpPr>
            <a:spLocks/>
          </p:cNvSpPr>
          <p:nvPr/>
        </p:nvSpPr>
        <p:spPr bwMode="auto">
          <a:xfrm>
            <a:off x="2420938" y="3005138"/>
            <a:ext cx="82550" cy="82550"/>
          </a:xfrm>
          <a:custGeom>
            <a:avLst/>
            <a:gdLst>
              <a:gd name="T0" fmla="*/ 29 w 31"/>
              <a:gd name="T1" fmla="*/ 31 h 31"/>
              <a:gd name="T2" fmla="*/ 28 w 31"/>
              <a:gd name="T3" fmla="*/ 29 h 31"/>
              <a:gd name="T4" fmla="*/ 24 w 31"/>
              <a:gd name="T5" fmla="*/ 23 h 31"/>
              <a:gd name="T6" fmla="*/ 15 w 31"/>
              <a:gd name="T7" fmla="*/ 23 h 31"/>
              <a:gd name="T8" fmla="*/ 2 w 31"/>
              <a:gd name="T9" fmla="*/ 23 h 31"/>
              <a:gd name="T10" fmla="*/ 1 w 31"/>
              <a:gd name="T11" fmla="*/ 21 h 31"/>
              <a:gd name="T12" fmla="*/ 4 w 31"/>
              <a:gd name="T13" fmla="*/ 20 h 31"/>
              <a:gd name="T14" fmla="*/ 23 w 31"/>
              <a:gd name="T15" fmla="*/ 19 h 31"/>
              <a:gd name="T16" fmla="*/ 25 w 31"/>
              <a:gd name="T17" fmla="*/ 16 h 31"/>
              <a:gd name="T18" fmla="*/ 25 w 31"/>
              <a:gd name="T19" fmla="*/ 6 h 31"/>
              <a:gd name="T20" fmla="*/ 22 w 31"/>
              <a:gd name="T21" fmla="*/ 4 h 31"/>
              <a:gd name="T22" fmla="*/ 20 w 31"/>
              <a:gd name="T23" fmla="*/ 3 h 31"/>
              <a:gd name="T24" fmla="*/ 21 w 31"/>
              <a:gd name="T25" fmla="*/ 2 h 31"/>
              <a:gd name="T26" fmla="*/ 24 w 31"/>
              <a:gd name="T27" fmla="*/ 1 h 31"/>
              <a:gd name="T28" fmla="*/ 27 w 31"/>
              <a:gd name="T29" fmla="*/ 3 h 31"/>
              <a:gd name="T30" fmla="*/ 27 w 31"/>
              <a:gd name="T31" fmla="*/ 15 h 31"/>
              <a:gd name="T32" fmla="*/ 29 w 31"/>
              <a:gd name="T33" fmla="*/ 22 h 31"/>
              <a:gd name="T34" fmla="*/ 29 w 31"/>
              <a:gd name="T35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1" h="31">
                <a:moveTo>
                  <a:pt x="29" y="31"/>
                </a:moveTo>
                <a:cubicBezTo>
                  <a:pt x="28" y="31"/>
                  <a:pt x="28" y="30"/>
                  <a:pt x="28" y="29"/>
                </a:cubicBezTo>
                <a:cubicBezTo>
                  <a:pt x="27" y="27"/>
                  <a:pt x="27" y="24"/>
                  <a:pt x="24" y="23"/>
                </a:cubicBezTo>
                <a:cubicBezTo>
                  <a:pt x="21" y="22"/>
                  <a:pt x="18" y="22"/>
                  <a:pt x="15" y="23"/>
                </a:cubicBezTo>
                <a:cubicBezTo>
                  <a:pt x="11" y="23"/>
                  <a:pt x="6" y="23"/>
                  <a:pt x="2" y="23"/>
                </a:cubicBezTo>
                <a:cubicBezTo>
                  <a:pt x="0" y="22"/>
                  <a:pt x="0" y="22"/>
                  <a:pt x="1" y="21"/>
                </a:cubicBezTo>
                <a:cubicBezTo>
                  <a:pt x="2" y="18"/>
                  <a:pt x="3" y="21"/>
                  <a:pt x="4" y="20"/>
                </a:cubicBezTo>
                <a:cubicBezTo>
                  <a:pt x="10" y="19"/>
                  <a:pt x="16" y="19"/>
                  <a:pt x="23" y="19"/>
                </a:cubicBezTo>
                <a:cubicBezTo>
                  <a:pt x="25" y="19"/>
                  <a:pt x="25" y="19"/>
                  <a:pt x="25" y="16"/>
                </a:cubicBezTo>
                <a:cubicBezTo>
                  <a:pt x="25" y="13"/>
                  <a:pt x="25" y="10"/>
                  <a:pt x="25" y="6"/>
                </a:cubicBezTo>
                <a:cubicBezTo>
                  <a:pt x="25" y="4"/>
                  <a:pt x="26" y="2"/>
                  <a:pt x="22" y="4"/>
                </a:cubicBezTo>
                <a:cubicBezTo>
                  <a:pt x="22" y="4"/>
                  <a:pt x="21" y="4"/>
                  <a:pt x="20" y="3"/>
                </a:cubicBezTo>
                <a:cubicBezTo>
                  <a:pt x="20" y="2"/>
                  <a:pt x="20" y="1"/>
                  <a:pt x="21" y="2"/>
                </a:cubicBezTo>
                <a:cubicBezTo>
                  <a:pt x="22" y="2"/>
                  <a:pt x="23" y="2"/>
                  <a:pt x="24" y="1"/>
                </a:cubicBezTo>
                <a:cubicBezTo>
                  <a:pt x="26" y="0"/>
                  <a:pt x="27" y="0"/>
                  <a:pt x="27" y="3"/>
                </a:cubicBezTo>
                <a:cubicBezTo>
                  <a:pt x="27" y="7"/>
                  <a:pt x="27" y="11"/>
                  <a:pt x="27" y="15"/>
                </a:cubicBezTo>
                <a:cubicBezTo>
                  <a:pt x="27" y="17"/>
                  <a:pt x="27" y="20"/>
                  <a:pt x="29" y="22"/>
                </a:cubicBezTo>
                <a:cubicBezTo>
                  <a:pt x="31" y="25"/>
                  <a:pt x="30" y="28"/>
                  <a:pt x="29" y="3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8" name="Freeform 131"/>
          <p:cNvSpPr>
            <a:spLocks/>
          </p:cNvSpPr>
          <p:nvPr/>
        </p:nvSpPr>
        <p:spPr bwMode="auto">
          <a:xfrm>
            <a:off x="2398713" y="3005138"/>
            <a:ext cx="85725" cy="44450"/>
          </a:xfrm>
          <a:custGeom>
            <a:avLst/>
            <a:gdLst>
              <a:gd name="T0" fmla="*/ 33 w 33"/>
              <a:gd name="T1" fmla="*/ 1 h 17"/>
              <a:gd name="T2" fmla="*/ 29 w 33"/>
              <a:gd name="T3" fmla="*/ 3 h 17"/>
              <a:gd name="T4" fmla="*/ 16 w 33"/>
              <a:gd name="T5" fmla="*/ 3 h 17"/>
              <a:gd name="T6" fmla="*/ 15 w 33"/>
              <a:gd name="T7" fmla="*/ 5 h 17"/>
              <a:gd name="T8" fmla="*/ 15 w 33"/>
              <a:gd name="T9" fmla="*/ 9 h 17"/>
              <a:gd name="T10" fmla="*/ 14 w 33"/>
              <a:gd name="T11" fmla="*/ 8 h 17"/>
              <a:gd name="T12" fmla="*/ 8 w 33"/>
              <a:gd name="T13" fmla="*/ 3 h 17"/>
              <a:gd name="T14" fmla="*/ 5 w 33"/>
              <a:gd name="T15" fmla="*/ 6 h 17"/>
              <a:gd name="T16" fmla="*/ 5 w 33"/>
              <a:gd name="T17" fmla="*/ 17 h 17"/>
              <a:gd name="T18" fmla="*/ 5 w 33"/>
              <a:gd name="T19" fmla="*/ 6 h 17"/>
              <a:gd name="T20" fmla="*/ 4 w 33"/>
              <a:gd name="T21" fmla="*/ 3 h 17"/>
              <a:gd name="T22" fmla="*/ 2 w 33"/>
              <a:gd name="T23" fmla="*/ 4 h 17"/>
              <a:gd name="T24" fmla="*/ 2 w 33"/>
              <a:gd name="T25" fmla="*/ 1 h 17"/>
              <a:gd name="T26" fmla="*/ 18 w 33"/>
              <a:gd name="T27" fmla="*/ 0 h 17"/>
              <a:gd name="T28" fmla="*/ 33 w 33"/>
              <a:gd name="T29" fmla="*/ 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" h="17">
                <a:moveTo>
                  <a:pt x="33" y="1"/>
                </a:moveTo>
                <a:cubicBezTo>
                  <a:pt x="32" y="3"/>
                  <a:pt x="30" y="1"/>
                  <a:pt x="29" y="3"/>
                </a:cubicBezTo>
                <a:cubicBezTo>
                  <a:pt x="25" y="2"/>
                  <a:pt x="20" y="2"/>
                  <a:pt x="16" y="3"/>
                </a:cubicBezTo>
                <a:cubicBezTo>
                  <a:pt x="15" y="3"/>
                  <a:pt x="15" y="4"/>
                  <a:pt x="15" y="5"/>
                </a:cubicBezTo>
                <a:cubicBezTo>
                  <a:pt x="15" y="6"/>
                  <a:pt x="15" y="7"/>
                  <a:pt x="15" y="9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2"/>
                  <a:pt x="14" y="3"/>
                  <a:pt x="8" y="3"/>
                </a:cubicBezTo>
                <a:cubicBezTo>
                  <a:pt x="6" y="3"/>
                  <a:pt x="5" y="4"/>
                  <a:pt x="5" y="6"/>
                </a:cubicBezTo>
                <a:cubicBezTo>
                  <a:pt x="6" y="10"/>
                  <a:pt x="5" y="13"/>
                  <a:pt x="5" y="17"/>
                </a:cubicBezTo>
                <a:cubicBezTo>
                  <a:pt x="5" y="13"/>
                  <a:pt x="5" y="10"/>
                  <a:pt x="5" y="6"/>
                </a:cubicBezTo>
                <a:cubicBezTo>
                  <a:pt x="5" y="5"/>
                  <a:pt x="5" y="4"/>
                  <a:pt x="4" y="3"/>
                </a:cubicBezTo>
                <a:cubicBezTo>
                  <a:pt x="3" y="3"/>
                  <a:pt x="3" y="4"/>
                  <a:pt x="2" y="4"/>
                </a:cubicBezTo>
                <a:cubicBezTo>
                  <a:pt x="0" y="3"/>
                  <a:pt x="1" y="2"/>
                  <a:pt x="2" y="1"/>
                </a:cubicBezTo>
                <a:cubicBezTo>
                  <a:pt x="8" y="1"/>
                  <a:pt x="13" y="1"/>
                  <a:pt x="18" y="0"/>
                </a:cubicBezTo>
                <a:cubicBezTo>
                  <a:pt x="23" y="0"/>
                  <a:pt x="28" y="0"/>
                  <a:pt x="33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9" name="Freeform 132"/>
          <p:cNvSpPr>
            <a:spLocks/>
          </p:cNvSpPr>
          <p:nvPr/>
        </p:nvSpPr>
        <p:spPr bwMode="auto">
          <a:xfrm>
            <a:off x="2284413" y="3057525"/>
            <a:ext cx="79375" cy="19050"/>
          </a:xfrm>
          <a:custGeom>
            <a:avLst/>
            <a:gdLst>
              <a:gd name="T0" fmla="*/ 3 w 30"/>
              <a:gd name="T1" fmla="*/ 3 h 7"/>
              <a:gd name="T2" fmla="*/ 26 w 30"/>
              <a:gd name="T3" fmla="*/ 1 h 7"/>
              <a:gd name="T4" fmla="*/ 30 w 30"/>
              <a:gd name="T5" fmla="*/ 3 h 7"/>
              <a:gd name="T6" fmla="*/ 21 w 30"/>
              <a:gd name="T7" fmla="*/ 4 h 7"/>
              <a:gd name="T8" fmla="*/ 3 w 30"/>
              <a:gd name="T9" fmla="*/ 7 h 7"/>
              <a:gd name="T10" fmla="*/ 0 w 30"/>
              <a:gd name="T11" fmla="*/ 5 h 7"/>
              <a:gd name="T12" fmla="*/ 3 w 30"/>
              <a:gd name="T13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7">
                <a:moveTo>
                  <a:pt x="3" y="3"/>
                </a:moveTo>
                <a:cubicBezTo>
                  <a:pt x="11" y="3"/>
                  <a:pt x="19" y="2"/>
                  <a:pt x="26" y="1"/>
                </a:cubicBezTo>
                <a:cubicBezTo>
                  <a:pt x="27" y="2"/>
                  <a:pt x="30" y="0"/>
                  <a:pt x="30" y="3"/>
                </a:cubicBezTo>
                <a:cubicBezTo>
                  <a:pt x="27" y="5"/>
                  <a:pt x="24" y="4"/>
                  <a:pt x="21" y="4"/>
                </a:cubicBezTo>
                <a:cubicBezTo>
                  <a:pt x="16" y="6"/>
                  <a:pt x="10" y="7"/>
                  <a:pt x="3" y="7"/>
                </a:cubicBezTo>
                <a:cubicBezTo>
                  <a:pt x="2" y="6"/>
                  <a:pt x="1" y="7"/>
                  <a:pt x="0" y="5"/>
                </a:cubicBezTo>
                <a:cubicBezTo>
                  <a:pt x="0" y="3"/>
                  <a:pt x="2" y="4"/>
                  <a:pt x="3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0" name="Freeform 133"/>
          <p:cNvSpPr>
            <a:spLocks/>
          </p:cNvSpPr>
          <p:nvPr/>
        </p:nvSpPr>
        <p:spPr bwMode="auto">
          <a:xfrm>
            <a:off x="2352676" y="3024188"/>
            <a:ext cx="74613" cy="41275"/>
          </a:xfrm>
          <a:custGeom>
            <a:avLst/>
            <a:gdLst>
              <a:gd name="T0" fmla="*/ 4 w 28"/>
              <a:gd name="T1" fmla="*/ 15 h 16"/>
              <a:gd name="T2" fmla="*/ 0 w 28"/>
              <a:gd name="T3" fmla="*/ 14 h 16"/>
              <a:gd name="T4" fmla="*/ 3 w 28"/>
              <a:gd name="T5" fmla="*/ 9 h 16"/>
              <a:gd name="T6" fmla="*/ 3 w 28"/>
              <a:gd name="T7" fmla="*/ 4 h 16"/>
              <a:gd name="T8" fmla="*/ 4 w 28"/>
              <a:gd name="T9" fmla="*/ 4 h 16"/>
              <a:gd name="T10" fmla="*/ 4 w 28"/>
              <a:gd name="T11" fmla="*/ 13 h 16"/>
              <a:gd name="T12" fmla="*/ 23 w 28"/>
              <a:gd name="T13" fmla="*/ 13 h 16"/>
              <a:gd name="T14" fmla="*/ 25 w 28"/>
              <a:gd name="T15" fmla="*/ 10 h 16"/>
              <a:gd name="T16" fmla="*/ 25 w 28"/>
              <a:gd name="T17" fmla="*/ 0 h 16"/>
              <a:gd name="T18" fmla="*/ 25 w 28"/>
              <a:gd name="T19" fmla="*/ 10 h 16"/>
              <a:gd name="T20" fmla="*/ 27 w 28"/>
              <a:gd name="T21" fmla="*/ 14 h 16"/>
              <a:gd name="T22" fmla="*/ 27 w 28"/>
              <a:gd name="T23" fmla="*/ 15 h 16"/>
              <a:gd name="T24" fmla="*/ 24 w 28"/>
              <a:gd name="T25" fmla="*/ 16 h 16"/>
              <a:gd name="T26" fmla="*/ 7 w 28"/>
              <a:gd name="T27" fmla="*/ 16 h 16"/>
              <a:gd name="T28" fmla="*/ 4 w 28"/>
              <a:gd name="T29" fmla="*/ 15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8" h="16">
                <a:moveTo>
                  <a:pt x="4" y="15"/>
                </a:moveTo>
                <a:cubicBezTo>
                  <a:pt x="3" y="14"/>
                  <a:pt x="1" y="16"/>
                  <a:pt x="0" y="14"/>
                </a:cubicBezTo>
                <a:cubicBezTo>
                  <a:pt x="4" y="13"/>
                  <a:pt x="3" y="11"/>
                  <a:pt x="3" y="9"/>
                </a:cubicBezTo>
                <a:cubicBezTo>
                  <a:pt x="2" y="7"/>
                  <a:pt x="2" y="5"/>
                  <a:pt x="3" y="4"/>
                </a:cubicBezTo>
                <a:cubicBezTo>
                  <a:pt x="4" y="3"/>
                  <a:pt x="4" y="4"/>
                  <a:pt x="4" y="4"/>
                </a:cubicBezTo>
                <a:cubicBezTo>
                  <a:pt x="5" y="7"/>
                  <a:pt x="5" y="10"/>
                  <a:pt x="4" y="13"/>
                </a:cubicBezTo>
                <a:cubicBezTo>
                  <a:pt x="10" y="14"/>
                  <a:pt x="17" y="13"/>
                  <a:pt x="23" y="13"/>
                </a:cubicBezTo>
                <a:cubicBezTo>
                  <a:pt x="25" y="13"/>
                  <a:pt x="25" y="12"/>
                  <a:pt x="25" y="10"/>
                </a:cubicBezTo>
                <a:cubicBezTo>
                  <a:pt x="25" y="7"/>
                  <a:pt x="25" y="4"/>
                  <a:pt x="25" y="0"/>
                </a:cubicBezTo>
                <a:cubicBezTo>
                  <a:pt x="25" y="4"/>
                  <a:pt x="25" y="7"/>
                  <a:pt x="25" y="10"/>
                </a:cubicBezTo>
                <a:cubicBezTo>
                  <a:pt x="25" y="12"/>
                  <a:pt x="25" y="13"/>
                  <a:pt x="27" y="14"/>
                </a:cubicBezTo>
                <a:cubicBezTo>
                  <a:pt x="28" y="14"/>
                  <a:pt x="26" y="14"/>
                  <a:pt x="27" y="15"/>
                </a:cubicBezTo>
                <a:cubicBezTo>
                  <a:pt x="26" y="16"/>
                  <a:pt x="25" y="16"/>
                  <a:pt x="24" y="16"/>
                </a:cubicBezTo>
                <a:cubicBezTo>
                  <a:pt x="18" y="16"/>
                  <a:pt x="12" y="16"/>
                  <a:pt x="7" y="16"/>
                </a:cubicBezTo>
                <a:cubicBezTo>
                  <a:pt x="6" y="16"/>
                  <a:pt x="5" y="16"/>
                  <a:pt x="4" y="1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1" name="Freeform 134"/>
          <p:cNvSpPr>
            <a:spLocks/>
          </p:cNvSpPr>
          <p:nvPr/>
        </p:nvSpPr>
        <p:spPr bwMode="auto">
          <a:xfrm>
            <a:off x="2355851" y="3009900"/>
            <a:ext cx="28575" cy="23813"/>
          </a:xfrm>
          <a:custGeom>
            <a:avLst/>
            <a:gdLst>
              <a:gd name="T0" fmla="*/ 3 w 11"/>
              <a:gd name="T1" fmla="*/ 9 h 9"/>
              <a:gd name="T2" fmla="*/ 2 w 11"/>
              <a:gd name="T3" fmla="*/ 9 h 9"/>
              <a:gd name="T4" fmla="*/ 2 w 11"/>
              <a:gd name="T5" fmla="*/ 7 h 9"/>
              <a:gd name="T6" fmla="*/ 6 w 11"/>
              <a:gd name="T7" fmla="*/ 0 h 9"/>
              <a:gd name="T8" fmla="*/ 11 w 11"/>
              <a:gd name="T9" fmla="*/ 0 h 9"/>
              <a:gd name="T10" fmla="*/ 4 w 11"/>
              <a:gd name="T11" fmla="*/ 2 h 9"/>
              <a:gd name="T12" fmla="*/ 3 w 11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9">
                <a:moveTo>
                  <a:pt x="3" y="9"/>
                </a:moveTo>
                <a:cubicBezTo>
                  <a:pt x="3" y="9"/>
                  <a:pt x="2" y="9"/>
                  <a:pt x="2" y="9"/>
                </a:cubicBezTo>
                <a:cubicBezTo>
                  <a:pt x="2" y="8"/>
                  <a:pt x="2" y="8"/>
                  <a:pt x="2" y="7"/>
                </a:cubicBezTo>
                <a:cubicBezTo>
                  <a:pt x="0" y="2"/>
                  <a:pt x="1" y="0"/>
                  <a:pt x="6" y="0"/>
                </a:cubicBezTo>
                <a:cubicBezTo>
                  <a:pt x="8" y="0"/>
                  <a:pt x="9" y="0"/>
                  <a:pt x="11" y="0"/>
                </a:cubicBezTo>
                <a:cubicBezTo>
                  <a:pt x="9" y="2"/>
                  <a:pt x="6" y="1"/>
                  <a:pt x="4" y="2"/>
                </a:cubicBezTo>
                <a:cubicBezTo>
                  <a:pt x="3" y="4"/>
                  <a:pt x="5" y="7"/>
                  <a:pt x="3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2" name="Freeform 135"/>
          <p:cNvSpPr>
            <a:spLocks/>
          </p:cNvSpPr>
          <p:nvPr/>
        </p:nvSpPr>
        <p:spPr bwMode="auto">
          <a:xfrm>
            <a:off x="2255838" y="3060700"/>
            <a:ext cx="28575" cy="12700"/>
          </a:xfrm>
          <a:custGeom>
            <a:avLst/>
            <a:gdLst>
              <a:gd name="T0" fmla="*/ 0 w 11"/>
              <a:gd name="T1" fmla="*/ 1 h 5"/>
              <a:gd name="T2" fmla="*/ 3 w 11"/>
              <a:gd name="T3" fmla="*/ 0 h 5"/>
              <a:gd name="T4" fmla="*/ 11 w 11"/>
              <a:gd name="T5" fmla="*/ 2 h 5"/>
              <a:gd name="T6" fmla="*/ 10 w 11"/>
              <a:gd name="T7" fmla="*/ 4 h 5"/>
              <a:gd name="T8" fmla="*/ 0 w 11"/>
              <a:gd name="T9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5">
                <a:moveTo>
                  <a:pt x="0" y="1"/>
                </a:moveTo>
                <a:cubicBezTo>
                  <a:pt x="1" y="1"/>
                  <a:pt x="3" y="1"/>
                  <a:pt x="3" y="0"/>
                </a:cubicBezTo>
                <a:cubicBezTo>
                  <a:pt x="5" y="1"/>
                  <a:pt x="9" y="0"/>
                  <a:pt x="11" y="2"/>
                </a:cubicBezTo>
                <a:cubicBezTo>
                  <a:pt x="11" y="2"/>
                  <a:pt x="10" y="3"/>
                  <a:pt x="10" y="4"/>
                </a:cubicBezTo>
                <a:cubicBezTo>
                  <a:pt x="6" y="5"/>
                  <a:pt x="3" y="4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3" name="Freeform 136"/>
          <p:cNvSpPr>
            <a:spLocks/>
          </p:cNvSpPr>
          <p:nvPr/>
        </p:nvSpPr>
        <p:spPr bwMode="auto">
          <a:xfrm>
            <a:off x="2279651" y="3065463"/>
            <a:ext cx="12700" cy="6350"/>
          </a:xfrm>
          <a:custGeom>
            <a:avLst/>
            <a:gdLst>
              <a:gd name="T0" fmla="*/ 2 w 5"/>
              <a:gd name="T1" fmla="*/ 1 h 2"/>
              <a:gd name="T2" fmla="*/ 0 w 5"/>
              <a:gd name="T3" fmla="*/ 0 h 2"/>
              <a:gd name="T4" fmla="*/ 2 w 5"/>
              <a:gd name="T5" fmla="*/ 0 h 2"/>
              <a:gd name="T6" fmla="*/ 5 w 5"/>
              <a:gd name="T7" fmla="*/ 0 h 2"/>
              <a:gd name="T8" fmla="*/ 2 w 5"/>
              <a:gd name="T9" fmla="*/ 1 h 2"/>
              <a:gd name="T10" fmla="*/ 2 w 5"/>
              <a:gd name="T11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2">
                <a:moveTo>
                  <a:pt x="2" y="1"/>
                </a:moveTo>
                <a:cubicBezTo>
                  <a:pt x="1" y="1"/>
                  <a:pt x="1" y="0"/>
                  <a:pt x="0" y="0"/>
                </a:cubicBezTo>
                <a:cubicBezTo>
                  <a:pt x="1" y="0"/>
                  <a:pt x="2" y="0"/>
                  <a:pt x="2" y="0"/>
                </a:cubicBezTo>
                <a:cubicBezTo>
                  <a:pt x="3" y="0"/>
                  <a:pt x="4" y="0"/>
                  <a:pt x="5" y="0"/>
                </a:cubicBezTo>
                <a:cubicBezTo>
                  <a:pt x="5" y="2"/>
                  <a:pt x="3" y="1"/>
                  <a:pt x="2" y="1"/>
                </a:cubicBezTo>
                <a:cubicBezTo>
                  <a:pt x="2" y="1"/>
                  <a:pt x="2" y="1"/>
                  <a:pt x="2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4" name="Freeform 137"/>
          <p:cNvSpPr>
            <a:spLocks/>
          </p:cNvSpPr>
          <p:nvPr/>
        </p:nvSpPr>
        <p:spPr bwMode="auto">
          <a:xfrm>
            <a:off x="1841501" y="3041650"/>
            <a:ext cx="55563" cy="0"/>
          </a:xfrm>
          <a:custGeom>
            <a:avLst/>
            <a:gdLst>
              <a:gd name="T0" fmla="*/ 21 w 21"/>
              <a:gd name="T1" fmla="*/ 0 w 21"/>
              <a:gd name="T2" fmla="*/ 0 w 21"/>
              <a:gd name="T3" fmla="*/ 21 w 21"/>
              <a:gd name="T4" fmla="*/ 21 w 2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21">
                <a:moveTo>
                  <a:pt x="21" y="0"/>
                </a:moveTo>
                <a:cubicBezTo>
                  <a:pt x="14" y="0"/>
                  <a:pt x="7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7" y="0"/>
                  <a:pt x="14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5" name="Freeform 138"/>
          <p:cNvSpPr>
            <a:spLocks/>
          </p:cNvSpPr>
          <p:nvPr/>
        </p:nvSpPr>
        <p:spPr bwMode="auto">
          <a:xfrm>
            <a:off x="1973263" y="3048000"/>
            <a:ext cx="47625" cy="4763"/>
          </a:xfrm>
          <a:custGeom>
            <a:avLst/>
            <a:gdLst>
              <a:gd name="T0" fmla="*/ 18 w 18"/>
              <a:gd name="T1" fmla="*/ 1 h 2"/>
              <a:gd name="T2" fmla="*/ 1 w 18"/>
              <a:gd name="T3" fmla="*/ 1 h 2"/>
              <a:gd name="T4" fmla="*/ 1 w 18"/>
              <a:gd name="T5" fmla="*/ 1 h 2"/>
              <a:gd name="T6" fmla="*/ 1 w 18"/>
              <a:gd name="T7" fmla="*/ 0 h 2"/>
              <a:gd name="T8" fmla="*/ 18 w 18"/>
              <a:gd name="T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2">
                <a:moveTo>
                  <a:pt x="18" y="1"/>
                </a:moveTo>
                <a:cubicBezTo>
                  <a:pt x="12" y="2"/>
                  <a:pt x="7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1" y="0"/>
                  <a:pt x="1" y="0"/>
                </a:cubicBezTo>
                <a:cubicBezTo>
                  <a:pt x="6" y="0"/>
                  <a:pt x="12" y="0"/>
                  <a:pt x="18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6" name="Freeform 139"/>
          <p:cNvSpPr>
            <a:spLocks/>
          </p:cNvSpPr>
          <p:nvPr/>
        </p:nvSpPr>
        <p:spPr bwMode="auto">
          <a:xfrm>
            <a:off x="2460626" y="3060700"/>
            <a:ext cx="26988" cy="3175"/>
          </a:xfrm>
          <a:custGeom>
            <a:avLst/>
            <a:gdLst>
              <a:gd name="T0" fmla="*/ 10 w 10"/>
              <a:gd name="T1" fmla="*/ 1 h 1"/>
              <a:gd name="T2" fmla="*/ 0 w 10"/>
              <a:gd name="T3" fmla="*/ 1 h 1"/>
              <a:gd name="T4" fmla="*/ 10 w 10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1">
                <a:moveTo>
                  <a:pt x="10" y="1"/>
                </a:moveTo>
                <a:cubicBezTo>
                  <a:pt x="7" y="1"/>
                  <a:pt x="4" y="1"/>
                  <a:pt x="0" y="1"/>
                </a:cubicBezTo>
                <a:cubicBezTo>
                  <a:pt x="4" y="0"/>
                  <a:pt x="7" y="0"/>
                  <a:pt x="1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7" name="Freeform 140"/>
          <p:cNvSpPr>
            <a:spLocks/>
          </p:cNvSpPr>
          <p:nvPr/>
        </p:nvSpPr>
        <p:spPr bwMode="auto">
          <a:xfrm>
            <a:off x="2335213" y="3411538"/>
            <a:ext cx="73025" cy="20638"/>
          </a:xfrm>
          <a:custGeom>
            <a:avLst/>
            <a:gdLst>
              <a:gd name="T0" fmla="*/ 0 w 28"/>
              <a:gd name="T1" fmla="*/ 6 h 8"/>
              <a:gd name="T2" fmla="*/ 0 w 28"/>
              <a:gd name="T3" fmla="*/ 4 h 8"/>
              <a:gd name="T4" fmla="*/ 4 w 28"/>
              <a:gd name="T5" fmla="*/ 2 h 8"/>
              <a:gd name="T6" fmla="*/ 14 w 28"/>
              <a:gd name="T7" fmla="*/ 2 h 8"/>
              <a:gd name="T8" fmla="*/ 23 w 28"/>
              <a:gd name="T9" fmla="*/ 1 h 8"/>
              <a:gd name="T10" fmla="*/ 25 w 28"/>
              <a:gd name="T11" fmla="*/ 1 h 8"/>
              <a:gd name="T12" fmla="*/ 28 w 28"/>
              <a:gd name="T13" fmla="*/ 4 h 8"/>
              <a:gd name="T14" fmla="*/ 20 w 28"/>
              <a:gd name="T15" fmla="*/ 7 h 8"/>
              <a:gd name="T16" fmla="*/ 6 w 28"/>
              <a:gd name="T17" fmla="*/ 7 h 8"/>
              <a:gd name="T18" fmla="*/ 0 w 28"/>
              <a:gd name="T1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8">
                <a:moveTo>
                  <a:pt x="0" y="6"/>
                </a:moveTo>
                <a:cubicBezTo>
                  <a:pt x="0" y="5"/>
                  <a:pt x="0" y="5"/>
                  <a:pt x="0" y="4"/>
                </a:cubicBezTo>
                <a:cubicBezTo>
                  <a:pt x="2" y="3"/>
                  <a:pt x="3" y="3"/>
                  <a:pt x="4" y="2"/>
                </a:cubicBezTo>
                <a:cubicBezTo>
                  <a:pt x="8" y="1"/>
                  <a:pt x="11" y="2"/>
                  <a:pt x="14" y="2"/>
                </a:cubicBezTo>
                <a:cubicBezTo>
                  <a:pt x="17" y="2"/>
                  <a:pt x="20" y="2"/>
                  <a:pt x="23" y="1"/>
                </a:cubicBezTo>
                <a:cubicBezTo>
                  <a:pt x="23" y="0"/>
                  <a:pt x="24" y="1"/>
                  <a:pt x="25" y="1"/>
                </a:cubicBezTo>
                <a:cubicBezTo>
                  <a:pt x="25" y="3"/>
                  <a:pt x="28" y="2"/>
                  <a:pt x="28" y="4"/>
                </a:cubicBezTo>
                <a:cubicBezTo>
                  <a:pt x="26" y="6"/>
                  <a:pt x="23" y="7"/>
                  <a:pt x="20" y="7"/>
                </a:cubicBezTo>
                <a:cubicBezTo>
                  <a:pt x="15" y="6"/>
                  <a:pt x="11" y="6"/>
                  <a:pt x="6" y="7"/>
                </a:cubicBezTo>
                <a:cubicBezTo>
                  <a:pt x="4" y="8"/>
                  <a:pt x="2" y="6"/>
                  <a:pt x="0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8" name="Freeform 141"/>
          <p:cNvSpPr>
            <a:spLocks/>
          </p:cNvSpPr>
          <p:nvPr/>
        </p:nvSpPr>
        <p:spPr bwMode="auto">
          <a:xfrm>
            <a:off x="2351088" y="3427413"/>
            <a:ext cx="36513" cy="3175"/>
          </a:xfrm>
          <a:custGeom>
            <a:avLst/>
            <a:gdLst>
              <a:gd name="T0" fmla="*/ 0 w 14"/>
              <a:gd name="T1" fmla="*/ 1 h 1"/>
              <a:gd name="T2" fmla="*/ 1 w 14"/>
              <a:gd name="T3" fmla="*/ 0 h 1"/>
              <a:gd name="T4" fmla="*/ 12 w 14"/>
              <a:gd name="T5" fmla="*/ 0 h 1"/>
              <a:gd name="T6" fmla="*/ 14 w 14"/>
              <a:gd name="T7" fmla="*/ 1 h 1"/>
              <a:gd name="T8" fmla="*/ 0 w 14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">
                <a:moveTo>
                  <a:pt x="0" y="1"/>
                </a:moveTo>
                <a:cubicBezTo>
                  <a:pt x="0" y="0"/>
                  <a:pt x="1" y="0"/>
                  <a:pt x="1" y="0"/>
                </a:cubicBezTo>
                <a:cubicBezTo>
                  <a:pt x="5" y="0"/>
                  <a:pt x="9" y="0"/>
                  <a:pt x="12" y="0"/>
                </a:cubicBezTo>
                <a:cubicBezTo>
                  <a:pt x="13" y="0"/>
                  <a:pt x="14" y="0"/>
                  <a:pt x="14" y="1"/>
                </a:cubicBezTo>
                <a:cubicBezTo>
                  <a:pt x="9" y="1"/>
                  <a:pt x="5" y="1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9" name="Freeform 142"/>
          <p:cNvSpPr>
            <a:spLocks/>
          </p:cNvSpPr>
          <p:nvPr/>
        </p:nvSpPr>
        <p:spPr bwMode="auto">
          <a:xfrm>
            <a:off x="2390776" y="3406775"/>
            <a:ext cx="9525" cy="7938"/>
          </a:xfrm>
          <a:custGeom>
            <a:avLst/>
            <a:gdLst>
              <a:gd name="T0" fmla="*/ 4 w 4"/>
              <a:gd name="T1" fmla="*/ 3 h 3"/>
              <a:gd name="T2" fmla="*/ 0 w 4"/>
              <a:gd name="T3" fmla="*/ 1 h 3"/>
              <a:gd name="T4" fmla="*/ 4 w 4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4" y="3"/>
                </a:moveTo>
                <a:cubicBezTo>
                  <a:pt x="2" y="2"/>
                  <a:pt x="0" y="3"/>
                  <a:pt x="0" y="1"/>
                </a:cubicBezTo>
                <a:cubicBezTo>
                  <a:pt x="1" y="2"/>
                  <a:pt x="3" y="0"/>
                  <a:pt x="4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0" name="Freeform 143"/>
          <p:cNvSpPr>
            <a:spLocks/>
          </p:cNvSpPr>
          <p:nvPr/>
        </p:nvSpPr>
        <p:spPr bwMode="auto">
          <a:xfrm>
            <a:off x="2335213" y="3419475"/>
            <a:ext cx="9525" cy="4763"/>
          </a:xfrm>
          <a:custGeom>
            <a:avLst/>
            <a:gdLst>
              <a:gd name="T0" fmla="*/ 2 w 4"/>
              <a:gd name="T1" fmla="*/ 0 h 2"/>
              <a:gd name="T2" fmla="*/ 4 w 4"/>
              <a:gd name="T3" fmla="*/ 0 h 2"/>
              <a:gd name="T4" fmla="*/ 0 w 4"/>
              <a:gd name="T5" fmla="*/ 1 h 2"/>
              <a:gd name="T6" fmla="*/ 2 w 4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2" y="0"/>
                </a:moveTo>
                <a:cubicBezTo>
                  <a:pt x="2" y="0"/>
                  <a:pt x="3" y="0"/>
                  <a:pt x="4" y="0"/>
                </a:cubicBezTo>
                <a:cubicBezTo>
                  <a:pt x="3" y="2"/>
                  <a:pt x="1" y="1"/>
                  <a:pt x="0" y="1"/>
                </a:cubicBezTo>
                <a:cubicBezTo>
                  <a:pt x="0" y="0"/>
                  <a:pt x="1" y="0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1" name="Freeform 144"/>
          <p:cNvSpPr>
            <a:spLocks/>
          </p:cNvSpPr>
          <p:nvPr/>
        </p:nvSpPr>
        <p:spPr bwMode="auto">
          <a:xfrm>
            <a:off x="2351088" y="3306763"/>
            <a:ext cx="4763" cy="12700"/>
          </a:xfrm>
          <a:custGeom>
            <a:avLst/>
            <a:gdLst>
              <a:gd name="T0" fmla="*/ 0 w 2"/>
              <a:gd name="T1" fmla="*/ 5 h 5"/>
              <a:gd name="T2" fmla="*/ 2 w 2"/>
              <a:gd name="T3" fmla="*/ 0 h 5"/>
              <a:gd name="T4" fmla="*/ 0 w 2"/>
              <a:gd name="T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">
                <a:moveTo>
                  <a:pt x="0" y="5"/>
                </a:moveTo>
                <a:cubicBezTo>
                  <a:pt x="0" y="3"/>
                  <a:pt x="1" y="1"/>
                  <a:pt x="2" y="0"/>
                </a:cubicBezTo>
                <a:cubicBezTo>
                  <a:pt x="2" y="2"/>
                  <a:pt x="1" y="4"/>
                  <a:pt x="0" y="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2" name="Freeform 145"/>
          <p:cNvSpPr>
            <a:spLocks/>
          </p:cNvSpPr>
          <p:nvPr/>
        </p:nvSpPr>
        <p:spPr bwMode="auto">
          <a:xfrm>
            <a:off x="2359026" y="3260725"/>
            <a:ext cx="4763" cy="39688"/>
          </a:xfrm>
          <a:custGeom>
            <a:avLst/>
            <a:gdLst>
              <a:gd name="T0" fmla="*/ 1 w 2"/>
              <a:gd name="T1" fmla="*/ 3 h 15"/>
              <a:gd name="T2" fmla="*/ 1 w 2"/>
              <a:gd name="T3" fmla="*/ 15 h 15"/>
              <a:gd name="T4" fmla="*/ 0 w 2"/>
              <a:gd name="T5" fmla="*/ 0 h 15"/>
              <a:gd name="T6" fmla="*/ 1 w 2"/>
              <a:gd name="T7" fmla="*/ 3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5">
                <a:moveTo>
                  <a:pt x="1" y="3"/>
                </a:moveTo>
                <a:cubicBezTo>
                  <a:pt x="1" y="7"/>
                  <a:pt x="1" y="11"/>
                  <a:pt x="1" y="15"/>
                </a:cubicBezTo>
                <a:cubicBezTo>
                  <a:pt x="0" y="10"/>
                  <a:pt x="1" y="5"/>
                  <a:pt x="0" y="0"/>
                </a:cubicBezTo>
                <a:cubicBezTo>
                  <a:pt x="2" y="1"/>
                  <a:pt x="1" y="2"/>
                  <a:pt x="1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3" name="Freeform 146"/>
          <p:cNvSpPr>
            <a:spLocks/>
          </p:cNvSpPr>
          <p:nvPr/>
        </p:nvSpPr>
        <p:spPr bwMode="auto">
          <a:xfrm>
            <a:off x="1976438" y="3490913"/>
            <a:ext cx="207963" cy="223838"/>
          </a:xfrm>
          <a:custGeom>
            <a:avLst/>
            <a:gdLst>
              <a:gd name="T0" fmla="*/ 0 w 79"/>
              <a:gd name="T1" fmla="*/ 84 h 85"/>
              <a:gd name="T2" fmla="*/ 6 w 79"/>
              <a:gd name="T3" fmla="*/ 61 h 85"/>
              <a:gd name="T4" fmla="*/ 15 w 79"/>
              <a:gd name="T5" fmla="*/ 36 h 85"/>
              <a:gd name="T6" fmla="*/ 29 w 79"/>
              <a:gd name="T7" fmla="*/ 7 h 85"/>
              <a:gd name="T8" fmla="*/ 41 w 79"/>
              <a:gd name="T9" fmla="*/ 1 h 85"/>
              <a:gd name="T10" fmla="*/ 67 w 79"/>
              <a:gd name="T11" fmla="*/ 9 h 85"/>
              <a:gd name="T12" fmla="*/ 75 w 79"/>
              <a:gd name="T13" fmla="*/ 14 h 85"/>
              <a:gd name="T14" fmla="*/ 78 w 79"/>
              <a:gd name="T15" fmla="*/ 21 h 85"/>
              <a:gd name="T16" fmla="*/ 61 w 79"/>
              <a:gd name="T17" fmla="*/ 19 h 85"/>
              <a:gd name="T18" fmla="*/ 52 w 79"/>
              <a:gd name="T19" fmla="*/ 16 h 85"/>
              <a:gd name="T20" fmla="*/ 57 w 79"/>
              <a:gd name="T21" fmla="*/ 18 h 85"/>
              <a:gd name="T22" fmla="*/ 59 w 79"/>
              <a:gd name="T23" fmla="*/ 21 h 85"/>
              <a:gd name="T24" fmla="*/ 56 w 79"/>
              <a:gd name="T25" fmla="*/ 21 h 85"/>
              <a:gd name="T26" fmla="*/ 53 w 79"/>
              <a:gd name="T27" fmla="*/ 20 h 85"/>
              <a:gd name="T28" fmla="*/ 49 w 79"/>
              <a:gd name="T29" fmla="*/ 22 h 85"/>
              <a:gd name="T30" fmla="*/ 51 w 79"/>
              <a:gd name="T31" fmla="*/ 25 h 85"/>
              <a:gd name="T32" fmla="*/ 60 w 79"/>
              <a:gd name="T33" fmla="*/ 28 h 85"/>
              <a:gd name="T34" fmla="*/ 61 w 79"/>
              <a:gd name="T35" fmla="*/ 30 h 85"/>
              <a:gd name="T36" fmla="*/ 58 w 79"/>
              <a:gd name="T37" fmla="*/ 31 h 85"/>
              <a:gd name="T38" fmla="*/ 48 w 79"/>
              <a:gd name="T39" fmla="*/ 28 h 85"/>
              <a:gd name="T40" fmla="*/ 60 w 79"/>
              <a:gd name="T41" fmla="*/ 32 h 85"/>
              <a:gd name="T42" fmla="*/ 65 w 79"/>
              <a:gd name="T43" fmla="*/ 33 h 85"/>
              <a:gd name="T44" fmla="*/ 65 w 79"/>
              <a:gd name="T45" fmla="*/ 36 h 85"/>
              <a:gd name="T46" fmla="*/ 59 w 79"/>
              <a:gd name="T47" fmla="*/ 35 h 85"/>
              <a:gd name="T48" fmla="*/ 49 w 79"/>
              <a:gd name="T49" fmla="*/ 32 h 85"/>
              <a:gd name="T50" fmla="*/ 44 w 79"/>
              <a:gd name="T51" fmla="*/ 32 h 85"/>
              <a:gd name="T52" fmla="*/ 42 w 79"/>
              <a:gd name="T53" fmla="*/ 32 h 85"/>
              <a:gd name="T54" fmla="*/ 41 w 79"/>
              <a:gd name="T55" fmla="*/ 31 h 85"/>
              <a:gd name="T56" fmla="*/ 43 w 79"/>
              <a:gd name="T57" fmla="*/ 25 h 85"/>
              <a:gd name="T58" fmla="*/ 46 w 79"/>
              <a:gd name="T59" fmla="*/ 15 h 85"/>
              <a:gd name="T60" fmla="*/ 52 w 79"/>
              <a:gd name="T61" fmla="*/ 12 h 85"/>
              <a:gd name="T62" fmla="*/ 63 w 79"/>
              <a:gd name="T63" fmla="*/ 15 h 85"/>
              <a:gd name="T64" fmla="*/ 72 w 79"/>
              <a:gd name="T65" fmla="*/ 18 h 85"/>
              <a:gd name="T66" fmla="*/ 70 w 79"/>
              <a:gd name="T67" fmla="*/ 14 h 85"/>
              <a:gd name="T68" fmla="*/ 52 w 79"/>
              <a:gd name="T69" fmla="*/ 5 h 85"/>
              <a:gd name="T70" fmla="*/ 44 w 79"/>
              <a:gd name="T71" fmla="*/ 4 h 85"/>
              <a:gd name="T72" fmla="*/ 29 w 79"/>
              <a:gd name="T73" fmla="*/ 13 h 85"/>
              <a:gd name="T74" fmla="*/ 25 w 79"/>
              <a:gd name="T75" fmla="*/ 22 h 85"/>
              <a:gd name="T76" fmla="*/ 18 w 79"/>
              <a:gd name="T77" fmla="*/ 39 h 85"/>
              <a:gd name="T78" fmla="*/ 6 w 79"/>
              <a:gd name="T79" fmla="*/ 73 h 85"/>
              <a:gd name="T80" fmla="*/ 4 w 79"/>
              <a:gd name="T81" fmla="*/ 80 h 85"/>
              <a:gd name="T82" fmla="*/ 2 w 79"/>
              <a:gd name="T83" fmla="*/ 82 h 85"/>
              <a:gd name="T84" fmla="*/ 0 w 79"/>
              <a:gd name="T85" fmla="*/ 8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9" h="85">
                <a:moveTo>
                  <a:pt x="0" y="84"/>
                </a:moveTo>
                <a:cubicBezTo>
                  <a:pt x="2" y="77"/>
                  <a:pt x="4" y="69"/>
                  <a:pt x="6" y="61"/>
                </a:cubicBezTo>
                <a:cubicBezTo>
                  <a:pt x="9" y="53"/>
                  <a:pt x="11" y="44"/>
                  <a:pt x="15" y="36"/>
                </a:cubicBezTo>
                <a:cubicBezTo>
                  <a:pt x="19" y="26"/>
                  <a:pt x="23" y="16"/>
                  <a:pt x="29" y="7"/>
                </a:cubicBezTo>
                <a:cubicBezTo>
                  <a:pt x="32" y="3"/>
                  <a:pt x="36" y="1"/>
                  <a:pt x="41" y="1"/>
                </a:cubicBezTo>
                <a:cubicBezTo>
                  <a:pt x="51" y="0"/>
                  <a:pt x="59" y="3"/>
                  <a:pt x="67" y="9"/>
                </a:cubicBezTo>
                <a:cubicBezTo>
                  <a:pt x="70" y="11"/>
                  <a:pt x="73" y="12"/>
                  <a:pt x="75" y="14"/>
                </a:cubicBezTo>
                <a:cubicBezTo>
                  <a:pt x="79" y="16"/>
                  <a:pt x="79" y="19"/>
                  <a:pt x="78" y="21"/>
                </a:cubicBezTo>
                <a:cubicBezTo>
                  <a:pt x="72" y="23"/>
                  <a:pt x="66" y="21"/>
                  <a:pt x="61" y="19"/>
                </a:cubicBezTo>
                <a:cubicBezTo>
                  <a:pt x="58" y="18"/>
                  <a:pt x="55" y="17"/>
                  <a:pt x="52" y="16"/>
                </a:cubicBezTo>
                <a:cubicBezTo>
                  <a:pt x="54" y="17"/>
                  <a:pt x="55" y="18"/>
                  <a:pt x="57" y="18"/>
                </a:cubicBezTo>
                <a:cubicBezTo>
                  <a:pt x="58" y="19"/>
                  <a:pt x="60" y="19"/>
                  <a:pt x="59" y="21"/>
                </a:cubicBezTo>
                <a:cubicBezTo>
                  <a:pt x="58" y="22"/>
                  <a:pt x="57" y="21"/>
                  <a:pt x="56" y="21"/>
                </a:cubicBezTo>
                <a:cubicBezTo>
                  <a:pt x="55" y="21"/>
                  <a:pt x="54" y="20"/>
                  <a:pt x="53" y="20"/>
                </a:cubicBezTo>
                <a:cubicBezTo>
                  <a:pt x="51" y="20"/>
                  <a:pt x="49" y="20"/>
                  <a:pt x="49" y="22"/>
                </a:cubicBezTo>
                <a:cubicBezTo>
                  <a:pt x="49" y="24"/>
                  <a:pt x="50" y="24"/>
                  <a:pt x="51" y="25"/>
                </a:cubicBezTo>
                <a:cubicBezTo>
                  <a:pt x="54" y="26"/>
                  <a:pt x="57" y="27"/>
                  <a:pt x="60" y="28"/>
                </a:cubicBezTo>
                <a:cubicBezTo>
                  <a:pt x="61" y="29"/>
                  <a:pt x="62" y="29"/>
                  <a:pt x="61" y="30"/>
                </a:cubicBezTo>
                <a:cubicBezTo>
                  <a:pt x="61" y="31"/>
                  <a:pt x="59" y="31"/>
                  <a:pt x="58" y="31"/>
                </a:cubicBezTo>
                <a:cubicBezTo>
                  <a:pt x="55" y="30"/>
                  <a:pt x="52" y="28"/>
                  <a:pt x="48" y="28"/>
                </a:cubicBezTo>
                <a:cubicBezTo>
                  <a:pt x="52" y="29"/>
                  <a:pt x="56" y="31"/>
                  <a:pt x="60" y="32"/>
                </a:cubicBezTo>
                <a:cubicBezTo>
                  <a:pt x="62" y="32"/>
                  <a:pt x="64" y="33"/>
                  <a:pt x="65" y="33"/>
                </a:cubicBezTo>
                <a:cubicBezTo>
                  <a:pt x="67" y="34"/>
                  <a:pt x="67" y="35"/>
                  <a:pt x="65" y="36"/>
                </a:cubicBezTo>
                <a:cubicBezTo>
                  <a:pt x="63" y="37"/>
                  <a:pt x="61" y="36"/>
                  <a:pt x="59" y="35"/>
                </a:cubicBezTo>
                <a:cubicBezTo>
                  <a:pt x="55" y="34"/>
                  <a:pt x="52" y="33"/>
                  <a:pt x="49" y="32"/>
                </a:cubicBezTo>
                <a:cubicBezTo>
                  <a:pt x="47" y="31"/>
                  <a:pt x="45" y="31"/>
                  <a:pt x="44" y="32"/>
                </a:cubicBezTo>
                <a:cubicBezTo>
                  <a:pt x="43" y="33"/>
                  <a:pt x="43" y="32"/>
                  <a:pt x="42" y="32"/>
                </a:cubicBezTo>
                <a:cubicBezTo>
                  <a:pt x="42" y="32"/>
                  <a:pt x="42" y="31"/>
                  <a:pt x="41" y="31"/>
                </a:cubicBezTo>
                <a:cubicBezTo>
                  <a:pt x="41" y="29"/>
                  <a:pt x="42" y="27"/>
                  <a:pt x="43" y="25"/>
                </a:cubicBezTo>
                <a:cubicBezTo>
                  <a:pt x="44" y="22"/>
                  <a:pt x="45" y="19"/>
                  <a:pt x="46" y="15"/>
                </a:cubicBezTo>
                <a:cubicBezTo>
                  <a:pt x="47" y="12"/>
                  <a:pt x="48" y="11"/>
                  <a:pt x="52" y="12"/>
                </a:cubicBezTo>
                <a:cubicBezTo>
                  <a:pt x="56" y="13"/>
                  <a:pt x="59" y="14"/>
                  <a:pt x="63" y="15"/>
                </a:cubicBezTo>
                <a:cubicBezTo>
                  <a:pt x="66" y="16"/>
                  <a:pt x="69" y="18"/>
                  <a:pt x="72" y="18"/>
                </a:cubicBezTo>
                <a:cubicBezTo>
                  <a:pt x="72" y="16"/>
                  <a:pt x="71" y="15"/>
                  <a:pt x="70" y="14"/>
                </a:cubicBezTo>
                <a:cubicBezTo>
                  <a:pt x="64" y="11"/>
                  <a:pt x="59" y="7"/>
                  <a:pt x="52" y="5"/>
                </a:cubicBezTo>
                <a:cubicBezTo>
                  <a:pt x="49" y="5"/>
                  <a:pt x="47" y="4"/>
                  <a:pt x="44" y="4"/>
                </a:cubicBezTo>
                <a:cubicBezTo>
                  <a:pt x="36" y="3"/>
                  <a:pt x="33" y="7"/>
                  <a:pt x="29" y="13"/>
                </a:cubicBezTo>
                <a:cubicBezTo>
                  <a:pt x="28" y="16"/>
                  <a:pt x="26" y="19"/>
                  <a:pt x="25" y="22"/>
                </a:cubicBezTo>
                <a:cubicBezTo>
                  <a:pt x="21" y="27"/>
                  <a:pt x="20" y="33"/>
                  <a:pt x="18" y="39"/>
                </a:cubicBezTo>
                <a:cubicBezTo>
                  <a:pt x="12" y="50"/>
                  <a:pt x="11" y="62"/>
                  <a:pt x="6" y="73"/>
                </a:cubicBezTo>
                <a:cubicBezTo>
                  <a:pt x="5" y="75"/>
                  <a:pt x="7" y="78"/>
                  <a:pt x="4" y="80"/>
                </a:cubicBezTo>
                <a:cubicBezTo>
                  <a:pt x="2" y="79"/>
                  <a:pt x="3" y="81"/>
                  <a:pt x="2" y="82"/>
                </a:cubicBezTo>
                <a:cubicBezTo>
                  <a:pt x="1" y="83"/>
                  <a:pt x="2" y="85"/>
                  <a:pt x="0" y="8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4" name="Freeform 147"/>
          <p:cNvSpPr>
            <a:spLocks/>
          </p:cNvSpPr>
          <p:nvPr/>
        </p:nvSpPr>
        <p:spPr bwMode="auto">
          <a:xfrm>
            <a:off x="1995488" y="3817938"/>
            <a:ext cx="93663" cy="79375"/>
          </a:xfrm>
          <a:custGeom>
            <a:avLst/>
            <a:gdLst>
              <a:gd name="T0" fmla="*/ 35 w 36"/>
              <a:gd name="T1" fmla="*/ 11 h 30"/>
              <a:gd name="T2" fmla="*/ 18 w 36"/>
              <a:gd name="T3" fmla="*/ 7 h 30"/>
              <a:gd name="T4" fmla="*/ 10 w 36"/>
              <a:gd name="T5" fmla="*/ 5 h 30"/>
              <a:gd name="T6" fmla="*/ 8 w 36"/>
              <a:gd name="T7" fmla="*/ 6 h 30"/>
              <a:gd name="T8" fmla="*/ 9 w 36"/>
              <a:gd name="T9" fmla="*/ 8 h 30"/>
              <a:gd name="T10" fmla="*/ 28 w 36"/>
              <a:gd name="T11" fmla="*/ 13 h 30"/>
              <a:gd name="T12" fmla="*/ 36 w 36"/>
              <a:gd name="T13" fmla="*/ 20 h 30"/>
              <a:gd name="T14" fmla="*/ 31 w 36"/>
              <a:gd name="T15" fmla="*/ 21 h 30"/>
              <a:gd name="T16" fmla="*/ 29 w 36"/>
              <a:gd name="T17" fmla="*/ 19 h 30"/>
              <a:gd name="T18" fmla="*/ 31 w 36"/>
              <a:gd name="T19" fmla="*/ 18 h 30"/>
              <a:gd name="T20" fmla="*/ 10 w 36"/>
              <a:gd name="T21" fmla="*/ 11 h 30"/>
              <a:gd name="T22" fmla="*/ 28 w 36"/>
              <a:gd name="T23" fmla="*/ 16 h 30"/>
              <a:gd name="T24" fmla="*/ 29 w 36"/>
              <a:gd name="T25" fmla="*/ 18 h 30"/>
              <a:gd name="T26" fmla="*/ 22 w 36"/>
              <a:gd name="T27" fmla="*/ 18 h 30"/>
              <a:gd name="T28" fmla="*/ 8 w 36"/>
              <a:gd name="T29" fmla="*/ 14 h 30"/>
              <a:gd name="T30" fmla="*/ 27 w 36"/>
              <a:gd name="T31" fmla="*/ 21 h 30"/>
              <a:gd name="T32" fmla="*/ 31 w 36"/>
              <a:gd name="T33" fmla="*/ 23 h 30"/>
              <a:gd name="T34" fmla="*/ 34 w 36"/>
              <a:gd name="T35" fmla="*/ 26 h 30"/>
              <a:gd name="T36" fmla="*/ 33 w 36"/>
              <a:gd name="T37" fmla="*/ 29 h 30"/>
              <a:gd name="T38" fmla="*/ 29 w 36"/>
              <a:gd name="T39" fmla="*/ 28 h 30"/>
              <a:gd name="T40" fmla="*/ 23 w 36"/>
              <a:gd name="T41" fmla="*/ 23 h 30"/>
              <a:gd name="T42" fmla="*/ 7 w 36"/>
              <a:gd name="T43" fmla="*/ 19 h 30"/>
              <a:gd name="T44" fmla="*/ 22 w 36"/>
              <a:gd name="T45" fmla="*/ 23 h 30"/>
              <a:gd name="T46" fmla="*/ 25 w 36"/>
              <a:gd name="T47" fmla="*/ 26 h 30"/>
              <a:gd name="T48" fmla="*/ 21 w 36"/>
              <a:gd name="T49" fmla="*/ 26 h 30"/>
              <a:gd name="T50" fmla="*/ 17 w 36"/>
              <a:gd name="T51" fmla="*/ 25 h 30"/>
              <a:gd name="T52" fmla="*/ 15 w 36"/>
              <a:gd name="T53" fmla="*/ 25 h 30"/>
              <a:gd name="T54" fmla="*/ 3 w 36"/>
              <a:gd name="T55" fmla="*/ 22 h 30"/>
              <a:gd name="T56" fmla="*/ 1 w 36"/>
              <a:gd name="T57" fmla="*/ 19 h 30"/>
              <a:gd name="T58" fmla="*/ 2 w 36"/>
              <a:gd name="T59" fmla="*/ 13 h 30"/>
              <a:gd name="T60" fmla="*/ 5 w 36"/>
              <a:gd name="T61" fmla="*/ 2 h 30"/>
              <a:gd name="T62" fmla="*/ 6 w 36"/>
              <a:gd name="T63" fmla="*/ 0 h 30"/>
              <a:gd name="T64" fmla="*/ 7 w 36"/>
              <a:gd name="T65" fmla="*/ 4 h 30"/>
              <a:gd name="T66" fmla="*/ 10 w 36"/>
              <a:gd name="T67" fmla="*/ 2 h 30"/>
              <a:gd name="T68" fmla="*/ 15 w 36"/>
              <a:gd name="T69" fmla="*/ 3 h 30"/>
              <a:gd name="T70" fmla="*/ 31 w 36"/>
              <a:gd name="T71" fmla="*/ 8 h 30"/>
              <a:gd name="T72" fmla="*/ 35 w 36"/>
              <a:gd name="T73" fmla="*/ 1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" h="30">
                <a:moveTo>
                  <a:pt x="35" y="11"/>
                </a:moveTo>
                <a:cubicBezTo>
                  <a:pt x="29" y="11"/>
                  <a:pt x="24" y="9"/>
                  <a:pt x="18" y="7"/>
                </a:cubicBezTo>
                <a:cubicBezTo>
                  <a:pt x="16" y="6"/>
                  <a:pt x="13" y="5"/>
                  <a:pt x="10" y="5"/>
                </a:cubicBezTo>
                <a:cubicBezTo>
                  <a:pt x="9" y="5"/>
                  <a:pt x="8" y="5"/>
                  <a:pt x="8" y="6"/>
                </a:cubicBezTo>
                <a:cubicBezTo>
                  <a:pt x="8" y="7"/>
                  <a:pt x="8" y="7"/>
                  <a:pt x="9" y="8"/>
                </a:cubicBezTo>
                <a:cubicBezTo>
                  <a:pt x="15" y="9"/>
                  <a:pt x="22" y="10"/>
                  <a:pt x="28" y="13"/>
                </a:cubicBezTo>
                <a:cubicBezTo>
                  <a:pt x="31" y="14"/>
                  <a:pt x="36" y="14"/>
                  <a:pt x="36" y="20"/>
                </a:cubicBezTo>
                <a:cubicBezTo>
                  <a:pt x="35" y="21"/>
                  <a:pt x="33" y="21"/>
                  <a:pt x="31" y="21"/>
                </a:cubicBezTo>
                <a:cubicBezTo>
                  <a:pt x="30" y="21"/>
                  <a:pt x="29" y="20"/>
                  <a:pt x="29" y="19"/>
                </a:cubicBezTo>
                <a:cubicBezTo>
                  <a:pt x="29" y="18"/>
                  <a:pt x="30" y="18"/>
                  <a:pt x="31" y="18"/>
                </a:cubicBezTo>
                <a:cubicBezTo>
                  <a:pt x="28" y="16"/>
                  <a:pt x="13" y="11"/>
                  <a:pt x="10" y="11"/>
                </a:cubicBezTo>
                <a:cubicBezTo>
                  <a:pt x="16" y="12"/>
                  <a:pt x="22" y="14"/>
                  <a:pt x="28" y="16"/>
                </a:cubicBezTo>
                <a:cubicBezTo>
                  <a:pt x="29" y="17"/>
                  <a:pt x="30" y="17"/>
                  <a:pt x="29" y="18"/>
                </a:cubicBezTo>
                <a:cubicBezTo>
                  <a:pt x="27" y="20"/>
                  <a:pt x="24" y="19"/>
                  <a:pt x="22" y="18"/>
                </a:cubicBezTo>
                <a:cubicBezTo>
                  <a:pt x="17" y="17"/>
                  <a:pt x="13" y="15"/>
                  <a:pt x="8" y="14"/>
                </a:cubicBezTo>
                <a:cubicBezTo>
                  <a:pt x="14" y="16"/>
                  <a:pt x="20" y="19"/>
                  <a:pt x="27" y="21"/>
                </a:cubicBezTo>
                <a:cubicBezTo>
                  <a:pt x="28" y="21"/>
                  <a:pt x="30" y="22"/>
                  <a:pt x="31" y="23"/>
                </a:cubicBezTo>
                <a:cubicBezTo>
                  <a:pt x="32" y="24"/>
                  <a:pt x="34" y="24"/>
                  <a:pt x="34" y="26"/>
                </a:cubicBezTo>
                <a:cubicBezTo>
                  <a:pt x="34" y="27"/>
                  <a:pt x="35" y="29"/>
                  <a:pt x="33" y="29"/>
                </a:cubicBezTo>
                <a:cubicBezTo>
                  <a:pt x="31" y="29"/>
                  <a:pt x="29" y="30"/>
                  <a:pt x="29" y="28"/>
                </a:cubicBezTo>
                <a:cubicBezTo>
                  <a:pt x="28" y="25"/>
                  <a:pt x="26" y="24"/>
                  <a:pt x="23" y="23"/>
                </a:cubicBezTo>
                <a:cubicBezTo>
                  <a:pt x="18" y="22"/>
                  <a:pt x="13" y="21"/>
                  <a:pt x="7" y="19"/>
                </a:cubicBezTo>
                <a:cubicBezTo>
                  <a:pt x="12" y="21"/>
                  <a:pt x="18" y="21"/>
                  <a:pt x="22" y="23"/>
                </a:cubicBezTo>
                <a:cubicBezTo>
                  <a:pt x="23" y="24"/>
                  <a:pt x="25" y="24"/>
                  <a:pt x="25" y="26"/>
                </a:cubicBezTo>
                <a:cubicBezTo>
                  <a:pt x="24" y="27"/>
                  <a:pt x="23" y="27"/>
                  <a:pt x="21" y="26"/>
                </a:cubicBezTo>
                <a:cubicBezTo>
                  <a:pt x="20" y="26"/>
                  <a:pt x="18" y="26"/>
                  <a:pt x="17" y="25"/>
                </a:cubicBezTo>
                <a:cubicBezTo>
                  <a:pt x="16" y="25"/>
                  <a:pt x="16" y="25"/>
                  <a:pt x="15" y="25"/>
                </a:cubicBezTo>
                <a:cubicBezTo>
                  <a:pt x="11" y="24"/>
                  <a:pt x="7" y="22"/>
                  <a:pt x="3" y="22"/>
                </a:cubicBezTo>
                <a:cubicBezTo>
                  <a:pt x="2" y="21"/>
                  <a:pt x="1" y="20"/>
                  <a:pt x="1" y="19"/>
                </a:cubicBezTo>
                <a:cubicBezTo>
                  <a:pt x="0" y="17"/>
                  <a:pt x="1" y="15"/>
                  <a:pt x="2" y="13"/>
                </a:cubicBezTo>
                <a:cubicBezTo>
                  <a:pt x="3" y="9"/>
                  <a:pt x="4" y="6"/>
                  <a:pt x="5" y="2"/>
                </a:cubicBezTo>
                <a:cubicBezTo>
                  <a:pt x="5" y="1"/>
                  <a:pt x="5" y="0"/>
                  <a:pt x="6" y="0"/>
                </a:cubicBezTo>
                <a:cubicBezTo>
                  <a:pt x="8" y="1"/>
                  <a:pt x="7" y="2"/>
                  <a:pt x="7" y="4"/>
                </a:cubicBezTo>
                <a:cubicBezTo>
                  <a:pt x="8" y="3"/>
                  <a:pt x="8" y="2"/>
                  <a:pt x="10" y="2"/>
                </a:cubicBezTo>
                <a:cubicBezTo>
                  <a:pt x="12" y="1"/>
                  <a:pt x="13" y="2"/>
                  <a:pt x="15" y="3"/>
                </a:cubicBezTo>
                <a:cubicBezTo>
                  <a:pt x="20" y="5"/>
                  <a:pt x="26" y="6"/>
                  <a:pt x="31" y="8"/>
                </a:cubicBezTo>
                <a:cubicBezTo>
                  <a:pt x="32" y="9"/>
                  <a:pt x="34" y="9"/>
                  <a:pt x="35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5" name="Freeform 148"/>
          <p:cNvSpPr>
            <a:spLocks/>
          </p:cNvSpPr>
          <p:nvPr/>
        </p:nvSpPr>
        <p:spPr bwMode="auto">
          <a:xfrm>
            <a:off x="1939926" y="3725863"/>
            <a:ext cx="55563" cy="231775"/>
          </a:xfrm>
          <a:custGeom>
            <a:avLst/>
            <a:gdLst>
              <a:gd name="T0" fmla="*/ 18 w 21"/>
              <a:gd name="T1" fmla="*/ 87 h 88"/>
              <a:gd name="T2" fmla="*/ 1 w 21"/>
              <a:gd name="T3" fmla="*/ 69 h 88"/>
              <a:gd name="T4" fmla="*/ 1 w 21"/>
              <a:gd name="T5" fmla="*/ 49 h 88"/>
              <a:gd name="T6" fmla="*/ 6 w 21"/>
              <a:gd name="T7" fmla="*/ 26 h 88"/>
              <a:gd name="T8" fmla="*/ 12 w 21"/>
              <a:gd name="T9" fmla="*/ 2 h 88"/>
              <a:gd name="T10" fmla="*/ 15 w 21"/>
              <a:gd name="T11" fmla="*/ 1 h 88"/>
              <a:gd name="T12" fmla="*/ 13 w 21"/>
              <a:gd name="T13" fmla="*/ 13 h 88"/>
              <a:gd name="T14" fmla="*/ 7 w 21"/>
              <a:gd name="T15" fmla="*/ 37 h 88"/>
              <a:gd name="T16" fmla="*/ 5 w 21"/>
              <a:gd name="T17" fmla="*/ 53 h 88"/>
              <a:gd name="T18" fmla="*/ 4 w 21"/>
              <a:gd name="T19" fmla="*/ 68 h 88"/>
              <a:gd name="T20" fmla="*/ 5 w 21"/>
              <a:gd name="T21" fmla="*/ 72 h 88"/>
              <a:gd name="T22" fmla="*/ 13 w 21"/>
              <a:gd name="T23" fmla="*/ 81 h 88"/>
              <a:gd name="T24" fmla="*/ 21 w 21"/>
              <a:gd name="T25" fmla="*/ 86 h 88"/>
              <a:gd name="T26" fmla="*/ 18 w 21"/>
              <a:gd name="T27" fmla="*/ 8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" h="88">
                <a:moveTo>
                  <a:pt x="18" y="87"/>
                </a:moveTo>
                <a:cubicBezTo>
                  <a:pt x="9" y="85"/>
                  <a:pt x="2" y="78"/>
                  <a:pt x="1" y="69"/>
                </a:cubicBezTo>
                <a:cubicBezTo>
                  <a:pt x="0" y="62"/>
                  <a:pt x="1" y="56"/>
                  <a:pt x="1" y="49"/>
                </a:cubicBezTo>
                <a:cubicBezTo>
                  <a:pt x="2" y="41"/>
                  <a:pt x="4" y="34"/>
                  <a:pt x="6" y="26"/>
                </a:cubicBezTo>
                <a:cubicBezTo>
                  <a:pt x="7" y="18"/>
                  <a:pt x="9" y="10"/>
                  <a:pt x="12" y="2"/>
                </a:cubicBezTo>
                <a:cubicBezTo>
                  <a:pt x="13" y="2"/>
                  <a:pt x="13" y="0"/>
                  <a:pt x="15" y="1"/>
                </a:cubicBezTo>
                <a:cubicBezTo>
                  <a:pt x="15" y="5"/>
                  <a:pt x="14" y="9"/>
                  <a:pt x="13" y="13"/>
                </a:cubicBezTo>
                <a:cubicBezTo>
                  <a:pt x="11" y="21"/>
                  <a:pt x="9" y="29"/>
                  <a:pt x="7" y="37"/>
                </a:cubicBezTo>
                <a:cubicBezTo>
                  <a:pt x="5" y="42"/>
                  <a:pt x="6" y="48"/>
                  <a:pt x="5" y="53"/>
                </a:cubicBezTo>
                <a:cubicBezTo>
                  <a:pt x="3" y="58"/>
                  <a:pt x="3" y="63"/>
                  <a:pt x="4" y="68"/>
                </a:cubicBezTo>
                <a:cubicBezTo>
                  <a:pt x="5" y="69"/>
                  <a:pt x="5" y="71"/>
                  <a:pt x="5" y="72"/>
                </a:cubicBezTo>
                <a:cubicBezTo>
                  <a:pt x="6" y="77"/>
                  <a:pt x="10" y="79"/>
                  <a:pt x="13" y="81"/>
                </a:cubicBezTo>
                <a:cubicBezTo>
                  <a:pt x="15" y="83"/>
                  <a:pt x="19" y="83"/>
                  <a:pt x="21" y="86"/>
                </a:cubicBezTo>
                <a:cubicBezTo>
                  <a:pt x="20" y="88"/>
                  <a:pt x="19" y="88"/>
                  <a:pt x="18" y="8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6" name="Freeform 149"/>
          <p:cNvSpPr>
            <a:spLocks/>
          </p:cNvSpPr>
          <p:nvPr/>
        </p:nvSpPr>
        <p:spPr bwMode="auto">
          <a:xfrm>
            <a:off x="2052638" y="3663950"/>
            <a:ext cx="90488" cy="46038"/>
          </a:xfrm>
          <a:custGeom>
            <a:avLst/>
            <a:gdLst>
              <a:gd name="T0" fmla="*/ 13 w 34"/>
              <a:gd name="T1" fmla="*/ 2 h 17"/>
              <a:gd name="T2" fmla="*/ 24 w 34"/>
              <a:gd name="T3" fmla="*/ 5 h 17"/>
              <a:gd name="T4" fmla="*/ 31 w 34"/>
              <a:gd name="T5" fmla="*/ 7 h 17"/>
              <a:gd name="T6" fmla="*/ 33 w 34"/>
              <a:gd name="T7" fmla="*/ 9 h 17"/>
              <a:gd name="T8" fmla="*/ 33 w 34"/>
              <a:gd name="T9" fmla="*/ 10 h 17"/>
              <a:gd name="T10" fmla="*/ 31 w 34"/>
              <a:gd name="T11" fmla="*/ 9 h 17"/>
              <a:gd name="T12" fmla="*/ 34 w 34"/>
              <a:gd name="T13" fmla="*/ 10 h 17"/>
              <a:gd name="T14" fmla="*/ 32 w 34"/>
              <a:gd name="T15" fmla="*/ 13 h 17"/>
              <a:gd name="T16" fmla="*/ 27 w 34"/>
              <a:gd name="T17" fmla="*/ 12 h 17"/>
              <a:gd name="T18" fmla="*/ 27 w 34"/>
              <a:gd name="T19" fmla="*/ 12 h 17"/>
              <a:gd name="T20" fmla="*/ 7 w 34"/>
              <a:gd name="T21" fmla="*/ 7 h 17"/>
              <a:gd name="T22" fmla="*/ 20 w 34"/>
              <a:gd name="T23" fmla="*/ 11 h 17"/>
              <a:gd name="T24" fmla="*/ 22 w 34"/>
              <a:gd name="T25" fmla="*/ 13 h 17"/>
              <a:gd name="T26" fmla="*/ 23 w 34"/>
              <a:gd name="T27" fmla="*/ 16 h 17"/>
              <a:gd name="T28" fmla="*/ 13 w 34"/>
              <a:gd name="T29" fmla="*/ 14 h 17"/>
              <a:gd name="T30" fmla="*/ 4 w 34"/>
              <a:gd name="T31" fmla="*/ 11 h 17"/>
              <a:gd name="T32" fmla="*/ 9 w 34"/>
              <a:gd name="T33" fmla="*/ 13 h 17"/>
              <a:gd name="T34" fmla="*/ 7 w 34"/>
              <a:gd name="T35" fmla="*/ 15 h 17"/>
              <a:gd name="T36" fmla="*/ 0 w 34"/>
              <a:gd name="T37" fmla="*/ 14 h 17"/>
              <a:gd name="T38" fmla="*/ 4 w 34"/>
              <a:gd name="T39" fmla="*/ 2 h 17"/>
              <a:gd name="T40" fmla="*/ 9 w 34"/>
              <a:gd name="T41" fmla="*/ 1 h 17"/>
              <a:gd name="T42" fmla="*/ 13 w 34"/>
              <a:gd name="T43" fmla="*/ 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" h="17">
                <a:moveTo>
                  <a:pt x="13" y="2"/>
                </a:moveTo>
                <a:cubicBezTo>
                  <a:pt x="17" y="3"/>
                  <a:pt x="21" y="3"/>
                  <a:pt x="24" y="5"/>
                </a:cubicBezTo>
                <a:cubicBezTo>
                  <a:pt x="26" y="6"/>
                  <a:pt x="29" y="6"/>
                  <a:pt x="31" y="7"/>
                </a:cubicBezTo>
                <a:cubicBezTo>
                  <a:pt x="32" y="8"/>
                  <a:pt x="33" y="8"/>
                  <a:pt x="33" y="9"/>
                </a:cubicBezTo>
                <a:cubicBezTo>
                  <a:pt x="33" y="9"/>
                  <a:pt x="33" y="10"/>
                  <a:pt x="33" y="10"/>
                </a:cubicBezTo>
                <a:cubicBezTo>
                  <a:pt x="32" y="10"/>
                  <a:pt x="32" y="9"/>
                  <a:pt x="31" y="9"/>
                </a:cubicBezTo>
                <a:cubicBezTo>
                  <a:pt x="32" y="11"/>
                  <a:pt x="33" y="10"/>
                  <a:pt x="34" y="10"/>
                </a:cubicBezTo>
                <a:cubicBezTo>
                  <a:pt x="34" y="12"/>
                  <a:pt x="33" y="13"/>
                  <a:pt x="32" y="13"/>
                </a:cubicBezTo>
                <a:cubicBezTo>
                  <a:pt x="30" y="12"/>
                  <a:pt x="29" y="13"/>
                  <a:pt x="27" y="12"/>
                </a:cubicBezTo>
                <a:cubicBezTo>
                  <a:pt x="27" y="12"/>
                  <a:pt x="27" y="12"/>
                  <a:pt x="27" y="12"/>
                </a:cubicBezTo>
                <a:cubicBezTo>
                  <a:pt x="20" y="11"/>
                  <a:pt x="13" y="8"/>
                  <a:pt x="7" y="7"/>
                </a:cubicBezTo>
                <a:cubicBezTo>
                  <a:pt x="10" y="8"/>
                  <a:pt x="15" y="10"/>
                  <a:pt x="20" y="11"/>
                </a:cubicBezTo>
                <a:cubicBezTo>
                  <a:pt x="21" y="11"/>
                  <a:pt x="21" y="12"/>
                  <a:pt x="22" y="13"/>
                </a:cubicBezTo>
                <a:cubicBezTo>
                  <a:pt x="21" y="14"/>
                  <a:pt x="24" y="15"/>
                  <a:pt x="23" y="16"/>
                </a:cubicBezTo>
                <a:cubicBezTo>
                  <a:pt x="19" y="17"/>
                  <a:pt x="17" y="14"/>
                  <a:pt x="13" y="14"/>
                </a:cubicBezTo>
                <a:cubicBezTo>
                  <a:pt x="11" y="13"/>
                  <a:pt x="8" y="11"/>
                  <a:pt x="4" y="11"/>
                </a:cubicBezTo>
                <a:cubicBezTo>
                  <a:pt x="6" y="12"/>
                  <a:pt x="9" y="11"/>
                  <a:pt x="9" y="13"/>
                </a:cubicBezTo>
                <a:cubicBezTo>
                  <a:pt x="9" y="14"/>
                  <a:pt x="8" y="15"/>
                  <a:pt x="7" y="15"/>
                </a:cubicBezTo>
                <a:cubicBezTo>
                  <a:pt x="5" y="15"/>
                  <a:pt x="2" y="15"/>
                  <a:pt x="0" y="14"/>
                </a:cubicBezTo>
                <a:cubicBezTo>
                  <a:pt x="0" y="9"/>
                  <a:pt x="2" y="6"/>
                  <a:pt x="4" y="2"/>
                </a:cubicBezTo>
                <a:cubicBezTo>
                  <a:pt x="5" y="0"/>
                  <a:pt x="8" y="0"/>
                  <a:pt x="9" y="1"/>
                </a:cubicBezTo>
                <a:cubicBezTo>
                  <a:pt x="11" y="2"/>
                  <a:pt x="12" y="2"/>
                  <a:pt x="13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7" name="Freeform 150"/>
          <p:cNvSpPr>
            <a:spLocks/>
          </p:cNvSpPr>
          <p:nvPr/>
        </p:nvSpPr>
        <p:spPr bwMode="auto">
          <a:xfrm>
            <a:off x="2020888" y="3762375"/>
            <a:ext cx="90488" cy="65088"/>
          </a:xfrm>
          <a:custGeom>
            <a:avLst/>
            <a:gdLst>
              <a:gd name="T0" fmla="*/ 23 w 34"/>
              <a:gd name="T1" fmla="*/ 9 h 25"/>
              <a:gd name="T2" fmla="*/ 31 w 34"/>
              <a:gd name="T3" fmla="*/ 12 h 25"/>
              <a:gd name="T4" fmla="*/ 34 w 34"/>
              <a:gd name="T5" fmla="*/ 15 h 25"/>
              <a:gd name="T6" fmla="*/ 27 w 34"/>
              <a:gd name="T7" fmla="*/ 17 h 25"/>
              <a:gd name="T8" fmla="*/ 5 w 34"/>
              <a:gd name="T9" fmla="*/ 11 h 25"/>
              <a:gd name="T10" fmla="*/ 26 w 34"/>
              <a:gd name="T11" fmla="*/ 18 h 25"/>
              <a:gd name="T12" fmla="*/ 29 w 34"/>
              <a:gd name="T13" fmla="*/ 19 h 25"/>
              <a:gd name="T14" fmla="*/ 31 w 34"/>
              <a:gd name="T15" fmla="*/ 24 h 25"/>
              <a:gd name="T16" fmla="*/ 27 w 34"/>
              <a:gd name="T17" fmla="*/ 25 h 25"/>
              <a:gd name="T18" fmla="*/ 21 w 34"/>
              <a:gd name="T19" fmla="*/ 20 h 25"/>
              <a:gd name="T20" fmla="*/ 12 w 34"/>
              <a:gd name="T21" fmla="*/ 17 h 25"/>
              <a:gd name="T22" fmla="*/ 2 w 34"/>
              <a:gd name="T23" fmla="*/ 14 h 25"/>
              <a:gd name="T24" fmla="*/ 0 w 34"/>
              <a:gd name="T25" fmla="*/ 9 h 25"/>
              <a:gd name="T26" fmla="*/ 3 w 34"/>
              <a:gd name="T27" fmla="*/ 1 h 25"/>
              <a:gd name="T28" fmla="*/ 5 w 34"/>
              <a:gd name="T29" fmla="*/ 1 h 25"/>
              <a:gd name="T30" fmla="*/ 11 w 34"/>
              <a:gd name="T31" fmla="*/ 4 h 25"/>
              <a:gd name="T32" fmla="*/ 23 w 34"/>
              <a:gd name="T33" fmla="*/ 9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4" h="25">
                <a:moveTo>
                  <a:pt x="23" y="9"/>
                </a:moveTo>
                <a:cubicBezTo>
                  <a:pt x="25" y="10"/>
                  <a:pt x="28" y="12"/>
                  <a:pt x="31" y="12"/>
                </a:cubicBezTo>
                <a:cubicBezTo>
                  <a:pt x="33" y="12"/>
                  <a:pt x="34" y="14"/>
                  <a:pt x="34" y="15"/>
                </a:cubicBezTo>
                <a:cubicBezTo>
                  <a:pt x="32" y="19"/>
                  <a:pt x="30" y="18"/>
                  <a:pt x="27" y="17"/>
                </a:cubicBezTo>
                <a:cubicBezTo>
                  <a:pt x="20" y="15"/>
                  <a:pt x="13" y="13"/>
                  <a:pt x="5" y="11"/>
                </a:cubicBezTo>
                <a:cubicBezTo>
                  <a:pt x="12" y="13"/>
                  <a:pt x="19" y="16"/>
                  <a:pt x="26" y="18"/>
                </a:cubicBezTo>
                <a:cubicBezTo>
                  <a:pt x="27" y="18"/>
                  <a:pt x="28" y="19"/>
                  <a:pt x="29" y="19"/>
                </a:cubicBezTo>
                <a:cubicBezTo>
                  <a:pt x="31" y="20"/>
                  <a:pt x="32" y="22"/>
                  <a:pt x="31" y="24"/>
                </a:cubicBezTo>
                <a:cubicBezTo>
                  <a:pt x="30" y="25"/>
                  <a:pt x="29" y="25"/>
                  <a:pt x="27" y="25"/>
                </a:cubicBezTo>
                <a:cubicBezTo>
                  <a:pt x="26" y="22"/>
                  <a:pt x="24" y="20"/>
                  <a:pt x="21" y="20"/>
                </a:cubicBezTo>
                <a:cubicBezTo>
                  <a:pt x="18" y="20"/>
                  <a:pt x="15" y="18"/>
                  <a:pt x="12" y="17"/>
                </a:cubicBezTo>
                <a:cubicBezTo>
                  <a:pt x="8" y="16"/>
                  <a:pt x="5" y="15"/>
                  <a:pt x="2" y="14"/>
                </a:cubicBezTo>
                <a:cubicBezTo>
                  <a:pt x="1" y="13"/>
                  <a:pt x="1" y="10"/>
                  <a:pt x="0" y="9"/>
                </a:cubicBezTo>
                <a:cubicBezTo>
                  <a:pt x="1" y="6"/>
                  <a:pt x="1" y="3"/>
                  <a:pt x="3" y="1"/>
                </a:cubicBezTo>
                <a:cubicBezTo>
                  <a:pt x="4" y="0"/>
                  <a:pt x="5" y="0"/>
                  <a:pt x="5" y="1"/>
                </a:cubicBezTo>
                <a:cubicBezTo>
                  <a:pt x="7" y="3"/>
                  <a:pt x="8" y="3"/>
                  <a:pt x="11" y="4"/>
                </a:cubicBezTo>
                <a:cubicBezTo>
                  <a:pt x="15" y="5"/>
                  <a:pt x="19" y="6"/>
                  <a:pt x="23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8" name="Freeform 151"/>
          <p:cNvSpPr>
            <a:spLocks/>
          </p:cNvSpPr>
          <p:nvPr/>
        </p:nvSpPr>
        <p:spPr bwMode="auto">
          <a:xfrm>
            <a:off x="2036763" y="3575050"/>
            <a:ext cx="74613" cy="158750"/>
          </a:xfrm>
          <a:custGeom>
            <a:avLst/>
            <a:gdLst>
              <a:gd name="T0" fmla="*/ 19 w 28"/>
              <a:gd name="T1" fmla="*/ 36 h 60"/>
              <a:gd name="T2" fmla="*/ 15 w 28"/>
              <a:gd name="T3" fmla="*/ 36 h 60"/>
              <a:gd name="T4" fmla="*/ 12 w 28"/>
              <a:gd name="T5" fmla="*/ 35 h 60"/>
              <a:gd name="T6" fmla="*/ 10 w 28"/>
              <a:gd name="T7" fmla="*/ 36 h 60"/>
              <a:gd name="T8" fmla="*/ 7 w 28"/>
              <a:gd name="T9" fmla="*/ 46 h 60"/>
              <a:gd name="T10" fmla="*/ 6 w 28"/>
              <a:gd name="T11" fmla="*/ 48 h 60"/>
              <a:gd name="T12" fmla="*/ 8 w 28"/>
              <a:gd name="T13" fmla="*/ 50 h 60"/>
              <a:gd name="T14" fmla="*/ 10 w 28"/>
              <a:gd name="T15" fmla="*/ 51 h 60"/>
              <a:gd name="T16" fmla="*/ 8 w 28"/>
              <a:gd name="T17" fmla="*/ 52 h 60"/>
              <a:gd name="T18" fmla="*/ 6 w 28"/>
              <a:gd name="T19" fmla="*/ 54 h 60"/>
              <a:gd name="T20" fmla="*/ 4 w 28"/>
              <a:gd name="T21" fmla="*/ 60 h 60"/>
              <a:gd name="T22" fmla="*/ 1 w 28"/>
              <a:gd name="T23" fmla="*/ 56 h 60"/>
              <a:gd name="T24" fmla="*/ 9 w 28"/>
              <a:gd name="T25" fmla="*/ 28 h 60"/>
              <a:gd name="T26" fmla="*/ 17 w 28"/>
              <a:gd name="T27" fmla="*/ 3 h 60"/>
              <a:gd name="T28" fmla="*/ 19 w 28"/>
              <a:gd name="T29" fmla="*/ 0 h 60"/>
              <a:gd name="T30" fmla="*/ 21 w 28"/>
              <a:gd name="T31" fmla="*/ 0 h 60"/>
              <a:gd name="T32" fmla="*/ 23 w 28"/>
              <a:gd name="T33" fmla="*/ 0 h 60"/>
              <a:gd name="T34" fmla="*/ 28 w 28"/>
              <a:gd name="T35" fmla="*/ 2 h 60"/>
              <a:gd name="T36" fmla="*/ 27 w 28"/>
              <a:gd name="T37" fmla="*/ 4 h 60"/>
              <a:gd name="T38" fmla="*/ 24 w 28"/>
              <a:gd name="T39" fmla="*/ 4 h 60"/>
              <a:gd name="T40" fmla="*/ 21 w 28"/>
              <a:gd name="T41" fmla="*/ 5 h 60"/>
              <a:gd name="T42" fmla="*/ 20 w 28"/>
              <a:gd name="T43" fmla="*/ 7 h 60"/>
              <a:gd name="T44" fmla="*/ 20 w 28"/>
              <a:gd name="T45" fmla="*/ 8 h 60"/>
              <a:gd name="T46" fmla="*/ 20 w 28"/>
              <a:gd name="T47" fmla="*/ 10 h 60"/>
              <a:gd name="T48" fmla="*/ 20 w 28"/>
              <a:gd name="T49" fmla="*/ 13 h 60"/>
              <a:gd name="T50" fmla="*/ 19 w 28"/>
              <a:gd name="T51" fmla="*/ 14 h 60"/>
              <a:gd name="T52" fmla="*/ 19 w 28"/>
              <a:gd name="T53" fmla="*/ 17 h 60"/>
              <a:gd name="T54" fmla="*/ 22 w 28"/>
              <a:gd name="T55" fmla="*/ 19 h 60"/>
              <a:gd name="T56" fmla="*/ 17 w 28"/>
              <a:gd name="T57" fmla="*/ 20 h 60"/>
              <a:gd name="T58" fmla="*/ 16 w 28"/>
              <a:gd name="T59" fmla="*/ 22 h 60"/>
              <a:gd name="T60" fmla="*/ 15 w 28"/>
              <a:gd name="T61" fmla="*/ 25 h 60"/>
              <a:gd name="T62" fmla="*/ 15 w 28"/>
              <a:gd name="T63" fmla="*/ 26 h 60"/>
              <a:gd name="T64" fmla="*/ 14 w 28"/>
              <a:gd name="T65" fmla="*/ 29 h 60"/>
              <a:gd name="T66" fmla="*/ 12 w 28"/>
              <a:gd name="T67" fmla="*/ 31 h 60"/>
              <a:gd name="T68" fmla="*/ 19 w 28"/>
              <a:gd name="T69" fmla="*/ 3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8" h="60">
                <a:moveTo>
                  <a:pt x="19" y="36"/>
                </a:moveTo>
                <a:cubicBezTo>
                  <a:pt x="18" y="38"/>
                  <a:pt x="16" y="37"/>
                  <a:pt x="15" y="36"/>
                </a:cubicBezTo>
                <a:cubicBezTo>
                  <a:pt x="14" y="35"/>
                  <a:pt x="13" y="35"/>
                  <a:pt x="12" y="35"/>
                </a:cubicBezTo>
                <a:cubicBezTo>
                  <a:pt x="11" y="35"/>
                  <a:pt x="10" y="35"/>
                  <a:pt x="10" y="36"/>
                </a:cubicBezTo>
                <a:cubicBezTo>
                  <a:pt x="11" y="40"/>
                  <a:pt x="7" y="42"/>
                  <a:pt x="7" y="46"/>
                </a:cubicBezTo>
                <a:cubicBezTo>
                  <a:pt x="7" y="47"/>
                  <a:pt x="6" y="47"/>
                  <a:pt x="6" y="48"/>
                </a:cubicBezTo>
                <a:cubicBezTo>
                  <a:pt x="7" y="49"/>
                  <a:pt x="7" y="49"/>
                  <a:pt x="8" y="50"/>
                </a:cubicBezTo>
                <a:cubicBezTo>
                  <a:pt x="9" y="50"/>
                  <a:pt x="10" y="50"/>
                  <a:pt x="10" y="51"/>
                </a:cubicBezTo>
                <a:cubicBezTo>
                  <a:pt x="10" y="52"/>
                  <a:pt x="9" y="52"/>
                  <a:pt x="8" y="52"/>
                </a:cubicBezTo>
                <a:cubicBezTo>
                  <a:pt x="7" y="53"/>
                  <a:pt x="7" y="53"/>
                  <a:pt x="6" y="54"/>
                </a:cubicBezTo>
                <a:cubicBezTo>
                  <a:pt x="5" y="55"/>
                  <a:pt x="5" y="58"/>
                  <a:pt x="4" y="60"/>
                </a:cubicBezTo>
                <a:cubicBezTo>
                  <a:pt x="0" y="60"/>
                  <a:pt x="2" y="57"/>
                  <a:pt x="1" y="56"/>
                </a:cubicBezTo>
                <a:cubicBezTo>
                  <a:pt x="4" y="47"/>
                  <a:pt x="7" y="37"/>
                  <a:pt x="9" y="28"/>
                </a:cubicBezTo>
                <a:cubicBezTo>
                  <a:pt x="12" y="20"/>
                  <a:pt x="15" y="12"/>
                  <a:pt x="17" y="3"/>
                </a:cubicBezTo>
                <a:cubicBezTo>
                  <a:pt x="18" y="2"/>
                  <a:pt x="18" y="1"/>
                  <a:pt x="19" y="0"/>
                </a:cubicBezTo>
                <a:cubicBezTo>
                  <a:pt x="20" y="0"/>
                  <a:pt x="20" y="0"/>
                  <a:pt x="21" y="0"/>
                </a:cubicBezTo>
                <a:cubicBezTo>
                  <a:pt x="22" y="0"/>
                  <a:pt x="22" y="0"/>
                  <a:pt x="23" y="0"/>
                </a:cubicBezTo>
                <a:cubicBezTo>
                  <a:pt x="25" y="1"/>
                  <a:pt x="26" y="1"/>
                  <a:pt x="28" y="2"/>
                </a:cubicBezTo>
                <a:cubicBezTo>
                  <a:pt x="28" y="3"/>
                  <a:pt x="28" y="3"/>
                  <a:pt x="27" y="4"/>
                </a:cubicBezTo>
                <a:cubicBezTo>
                  <a:pt x="26" y="5"/>
                  <a:pt x="25" y="4"/>
                  <a:pt x="24" y="4"/>
                </a:cubicBezTo>
                <a:cubicBezTo>
                  <a:pt x="22" y="3"/>
                  <a:pt x="21" y="3"/>
                  <a:pt x="21" y="5"/>
                </a:cubicBezTo>
                <a:cubicBezTo>
                  <a:pt x="21" y="5"/>
                  <a:pt x="20" y="6"/>
                  <a:pt x="20" y="7"/>
                </a:cubicBezTo>
                <a:cubicBezTo>
                  <a:pt x="20" y="7"/>
                  <a:pt x="20" y="8"/>
                  <a:pt x="20" y="8"/>
                </a:cubicBezTo>
                <a:cubicBezTo>
                  <a:pt x="20" y="9"/>
                  <a:pt x="20" y="10"/>
                  <a:pt x="20" y="10"/>
                </a:cubicBezTo>
                <a:cubicBezTo>
                  <a:pt x="19" y="11"/>
                  <a:pt x="19" y="12"/>
                  <a:pt x="20" y="13"/>
                </a:cubicBezTo>
                <a:cubicBezTo>
                  <a:pt x="20" y="14"/>
                  <a:pt x="20" y="14"/>
                  <a:pt x="19" y="14"/>
                </a:cubicBezTo>
                <a:cubicBezTo>
                  <a:pt x="19" y="15"/>
                  <a:pt x="17" y="15"/>
                  <a:pt x="19" y="17"/>
                </a:cubicBezTo>
                <a:cubicBezTo>
                  <a:pt x="20" y="17"/>
                  <a:pt x="21" y="18"/>
                  <a:pt x="22" y="19"/>
                </a:cubicBezTo>
                <a:cubicBezTo>
                  <a:pt x="21" y="22"/>
                  <a:pt x="19" y="19"/>
                  <a:pt x="17" y="20"/>
                </a:cubicBezTo>
                <a:cubicBezTo>
                  <a:pt x="16" y="20"/>
                  <a:pt x="16" y="21"/>
                  <a:pt x="16" y="22"/>
                </a:cubicBezTo>
                <a:cubicBezTo>
                  <a:pt x="15" y="23"/>
                  <a:pt x="15" y="24"/>
                  <a:pt x="15" y="25"/>
                </a:cubicBezTo>
                <a:cubicBezTo>
                  <a:pt x="16" y="25"/>
                  <a:pt x="16" y="26"/>
                  <a:pt x="15" y="26"/>
                </a:cubicBezTo>
                <a:cubicBezTo>
                  <a:pt x="14" y="27"/>
                  <a:pt x="14" y="28"/>
                  <a:pt x="14" y="29"/>
                </a:cubicBezTo>
                <a:cubicBezTo>
                  <a:pt x="14" y="31"/>
                  <a:pt x="12" y="30"/>
                  <a:pt x="12" y="31"/>
                </a:cubicBezTo>
                <a:cubicBezTo>
                  <a:pt x="13" y="35"/>
                  <a:pt x="16" y="35"/>
                  <a:pt x="19" y="3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9" name="Freeform 152"/>
          <p:cNvSpPr>
            <a:spLocks/>
          </p:cNvSpPr>
          <p:nvPr/>
        </p:nvSpPr>
        <p:spPr bwMode="auto">
          <a:xfrm>
            <a:off x="2079626" y="3598863"/>
            <a:ext cx="76200" cy="42863"/>
          </a:xfrm>
          <a:custGeom>
            <a:avLst/>
            <a:gdLst>
              <a:gd name="T0" fmla="*/ 3 w 29"/>
              <a:gd name="T1" fmla="*/ 4 h 16"/>
              <a:gd name="T2" fmla="*/ 2 w 29"/>
              <a:gd name="T3" fmla="*/ 2 h 16"/>
              <a:gd name="T4" fmla="*/ 3 w 29"/>
              <a:gd name="T5" fmla="*/ 2 h 16"/>
              <a:gd name="T6" fmla="*/ 15 w 29"/>
              <a:gd name="T7" fmla="*/ 4 h 16"/>
              <a:gd name="T8" fmla="*/ 25 w 29"/>
              <a:gd name="T9" fmla="*/ 8 h 16"/>
              <a:gd name="T10" fmla="*/ 27 w 29"/>
              <a:gd name="T11" fmla="*/ 11 h 16"/>
              <a:gd name="T12" fmla="*/ 29 w 29"/>
              <a:gd name="T13" fmla="*/ 13 h 16"/>
              <a:gd name="T14" fmla="*/ 27 w 29"/>
              <a:gd name="T15" fmla="*/ 16 h 16"/>
              <a:gd name="T16" fmla="*/ 26 w 29"/>
              <a:gd name="T17" fmla="*/ 16 h 16"/>
              <a:gd name="T18" fmla="*/ 25 w 29"/>
              <a:gd name="T19" fmla="*/ 16 h 16"/>
              <a:gd name="T20" fmla="*/ 19 w 29"/>
              <a:gd name="T21" fmla="*/ 14 h 16"/>
              <a:gd name="T22" fmla="*/ 9 w 29"/>
              <a:gd name="T23" fmla="*/ 12 h 16"/>
              <a:gd name="T24" fmla="*/ 5 w 29"/>
              <a:gd name="T25" fmla="*/ 9 h 16"/>
              <a:gd name="T26" fmla="*/ 1 w 29"/>
              <a:gd name="T27" fmla="*/ 8 h 16"/>
              <a:gd name="T28" fmla="*/ 1 w 29"/>
              <a:gd name="T29" fmla="*/ 6 h 16"/>
              <a:gd name="T30" fmla="*/ 3 w 29"/>
              <a:gd name="T31" fmla="*/ 5 h 16"/>
              <a:gd name="T32" fmla="*/ 9 w 29"/>
              <a:gd name="T33" fmla="*/ 7 h 16"/>
              <a:gd name="T34" fmla="*/ 18 w 29"/>
              <a:gd name="T35" fmla="*/ 9 h 16"/>
              <a:gd name="T36" fmla="*/ 18 w 29"/>
              <a:gd name="T37" fmla="*/ 9 h 16"/>
              <a:gd name="T38" fmla="*/ 19 w 29"/>
              <a:gd name="T39" fmla="*/ 10 h 16"/>
              <a:gd name="T40" fmla="*/ 19 w 29"/>
              <a:gd name="T41" fmla="*/ 9 h 16"/>
              <a:gd name="T42" fmla="*/ 3 w 29"/>
              <a:gd name="T43" fmla="*/ 4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9" h="16">
                <a:moveTo>
                  <a:pt x="3" y="4"/>
                </a:moveTo>
                <a:cubicBezTo>
                  <a:pt x="3" y="4"/>
                  <a:pt x="2" y="3"/>
                  <a:pt x="2" y="2"/>
                </a:cubicBezTo>
                <a:cubicBezTo>
                  <a:pt x="2" y="2"/>
                  <a:pt x="3" y="2"/>
                  <a:pt x="3" y="2"/>
                </a:cubicBezTo>
                <a:cubicBezTo>
                  <a:pt x="7" y="0"/>
                  <a:pt x="11" y="3"/>
                  <a:pt x="15" y="4"/>
                </a:cubicBezTo>
                <a:cubicBezTo>
                  <a:pt x="18" y="5"/>
                  <a:pt x="21" y="7"/>
                  <a:pt x="25" y="8"/>
                </a:cubicBezTo>
                <a:cubicBezTo>
                  <a:pt x="26" y="8"/>
                  <a:pt x="29" y="8"/>
                  <a:pt x="27" y="11"/>
                </a:cubicBezTo>
                <a:cubicBezTo>
                  <a:pt x="27" y="12"/>
                  <a:pt x="29" y="12"/>
                  <a:pt x="29" y="13"/>
                </a:cubicBezTo>
                <a:cubicBezTo>
                  <a:pt x="28" y="13"/>
                  <a:pt x="27" y="15"/>
                  <a:pt x="27" y="16"/>
                </a:cubicBezTo>
                <a:cubicBezTo>
                  <a:pt x="27" y="16"/>
                  <a:pt x="27" y="16"/>
                  <a:pt x="26" y="16"/>
                </a:cubicBezTo>
                <a:cubicBezTo>
                  <a:pt x="26" y="16"/>
                  <a:pt x="25" y="16"/>
                  <a:pt x="25" y="16"/>
                </a:cubicBezTo>
                <a:cubicBezTo>
                  <a:pt x="23" y="15"/>
                  <a:pt x="21" y="14"/>
                  <a:pt x="19" y="14"/>
                </a:cubicBezTo>
                <a:cubicBezTo>
                  <a:pt x="16" y="14"/>
                  <a:pt x="13" y="12"/>
                  <a:pt x="9" y="12"/>
                </a:cubicBezTo>
                <a:cubicBezTo>
                  <a:pt x="8" y="12"/>
                  <a:pt x="7" y="10"/>
                  <a:pt x="5" y="9"/>
                </a:cubicBezTo>
                <a:cubicBezTo>
                  <a:pt x="4" y="10"/>
                  <a:pt x="3" y="8"/>
                  <a:pt x="1" y="8"/>
                </a:cubicBezTo>
                <a:cubicBezTo>
                  <a:pt x="0" y="8"/>
                  <a:pt x="0" y="7"/>
                  <a:pt x="1" y="6"/>
                </a:cubicBezTo>
                <a:cubicBezTo>
                  <a:pt x="1" y="5"/>
                  <a:pt x="2" y="5"/>
                  <a:pt x="3" y="5"/>
                </a:cubicBezTo>
                <a:cubicBezTo>
                  <a:pt x="5" y="5"/>
                  <a:pt x="7" y="6"/>
                  <a:pt x="9" y="7"/>
                </a:cubicBezTo>
                <a:cubicBezTo>
                  <a:pt x="12" y="8"/>
                  <a:pt x="15" y="9"/>
                  <a:pt x="18" y="9"/>
                </a:cubicBezTo>
                <a:cubicBezTo>
                  <a:pt x="19" y="9"/>
                  <a:pt x="18" y="9"/>
                  <a:pt x="18" y="9"/>
                </a:cubicBezTo>
                <a:cubicBezTo>
                  <a:pt x="19" y="9"/>
                  <a:pt x="19" y="10"/>
                  <a:pt x="19" y="10"/>
                </a:cubicBezTo>
                <a:cubicBezTo>
                  <a:pt x="19" y="10"/>
                  <a:pt x="19" y="9"/>
                  <a:pt x="19" y="9"/>
                </a:cubicBezTo>
                <a:cubicBezTo>
                  <a:pt x="13" y="8"/>
                  <a:pt x="8" y="6"/>
                  <a:pt x="3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0" name="Freeform 153"/>
          <p:cNvSpPr>
            <a:spLocks/>
          </p:cNvSpPr>
          <p:nvPr/>
        </p:nvSpPr>
        <p:spPr bwMode="auto">
          <a:xfrm>
            <a:off x="2100263" y="3538538"/>
            <a:ext cx="73025" cy="31750"/>
          </a:xfrm>
          <a:custGeom>
            <a:avLst/>
            <a:gdLst>
              <a:gd name="T0" fmla="*/ 0 w 28"/>
              <a:gd name="T1" fmla="*/ 4 h 12"/>
              <a:gd name="T2" fmla="*/ 9 w 28"/>
              <a:gd name="T3" fmla="*/ 2 h 12"/>
              <a:gd name="T4" fmla="*/ 12 w 28"/>
              <a:gd name="T5" fmla="*/ 3 h 12"/>
              <a:gd name="T6" fmla="*/ 10 w 28"/>
              <a:gd name="T7" fmla="*/ 1 h 12"/>
              <a:gd name="T8" fmla="*/ 16 w 28"/>
              <a:gd name="T9" fmla="*/ 2 h 12"/>
              <a:gd name="T10" fmla="*/ 26 w 28"/>
              <a:gd name="T11" fmla="*/ 5 h 12"/>
              <a:gd name="T12" fmla="*/ 28 w 28"/>
              <a:gd name="T13" fmla="*/ 7 h 12"/>
              <a:gd name="T14" fmla="*/ 28 w 28"/>
              <a:gd name="T15" fmla="*/ 11 h 12"/>
              <a:gd name="T16" fmla="*/ 27 w 28"/>
              <a:gd name="T17" fmla="*/ 11 h 12"/>
              <a:gd name="T18" fmla="*/ 16 w 28"/>
              <a:gd name="T19" fmla="*/ 9 h 12"/>
              <a:gd name="T20" fmla="*/ 0 w 28"/>
              <a:gd name="T21" fmla="*/ 4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" h="12">
                <a:moveTo>
                  <a:pt x="0" y="4"/>
                </a:moveTo>
                <a:cubicBezTo>
                  <a:pt x="4" y="0"/>
                  <a:pt x="4" y="0"/>
                  <a:pt x="9" y="2"/>
                </a:cubicBezTo>
                <a:cubicBezTo>
                  <a:pt x="10" y="3"/>
                  <a:pt x="11" y="3"/>
                  <a:pt x="12" y="3"/>
                </a:cubicBezTo>
                <a:cubicBezTo>
                  <a:pt x="11" y="2"/>
                  <a:pt x="10" y="2"/>
                  <a:pt x="10" y="1"/>
                </a:cubicBezTo>
                <a:cubicBezTo>
                  <a:pt x="12" y="0"/>
                  <a:pt x="14" y="1"/>
                  <a:pt x="16" y="2"/>
                </a:cubicBezTo>
                <a:cubicBezTo>
                  <a:pt x="19" y="3"/>
                  <a:pt x="23" y="3"/>
                  <a:pt x="26" y="5"/>
                </a:cubicBezTo>
                <a:cubicBezTo>
                  <a:pt x="26" y="6"/>
                  <a:pt x="28" y="6"/>
                  <a:pt x="28" y="7"/>
                </a:cubicBezTo>
                <a:cubicBezTo>
                  <a:pt x="27" y="8"/>
                  <a:pt x="28" y="10"/>
                  <a:pt x="28" y="11"/>
                </a:cubicBezTo>
                <a:cubicBezTo>
                  <a:pt x="28" y="11"/>
                  <a:pt x="27" y="11"/>
                  <a:pt x="27" y="11"/>
                </a:cubicBezTo>
                <a:cubicBezTo>
                  <a:pt x="23" y="12"/>
                  <a:pt x="19" y="10"/>
                  <a:pt x="16" y="9"/>
                </a:cubicBezTo>
                <a:cubicBezTo>
                  <a:pt x="10" y="8"/>
                  <a:pt x="5" y="7"/>
                  <a:pt x="0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1" name="Freeform 154"/>
          <p:cNvSpPr>
            <a:spLocks/>
          </p:cNvSpPr>
          <p:nvPr/>
        </p:nvSpPr>
        <p:spPr bwMode="auto">
          <a:xfrm>
            <a:off x="1989138" y="3897313"/>
            <a:ext cx="87313" cy="39688"/>
          </a:xfrm>
          <a:custGeom>
            <a:avLst/>
            <a:gdLst>
              <a:gd name="T0" fmla="*/ 31 w 33"/>
              <a:gd name="T1" fmla="*/ 11 h 15"/>
              <a:gd name="T2" fmla="*/ 28 w 33"/>
              <a:gd name="T3" fmla="*/ 15 h 15"/>
              <a:gd name="T4" fmla="*/ 21 w 33"/>
              <a:gd name="T5" fmla="*/ 14 h 15"/>
              <a:gd name="T6" fmla="*/ 13 w 33"/>
              <a:gd name="T7" fmla="*/ 13 h 15"/>
              <a:gd name="T8" fmla="*/ 10 w 33"/>
              <a:gd name="T9" fmla="*/ 12 h 15"/>
              <a:gd name="T10" fmla="*/ 2 w 33"/>
              <a:gd name="T11" fmla="*/ 8 h 15"/>
              <a:gd name="T12" fmla="*/ 0 w 33"/>
              <a:gd name="T13" fmla="*/ 7 h 15"/>
              <a:gd name="T14" fmla="*/ 3 w 33"/>
              <a:gd name="T15" fmla="*/ 5 h 15"/>
              <a:gd name="T16" fmla="*/ 6 w 33"/>
              <a:gd name="T17" fmla="*/ 5 h 15"/>
              <a:gd name="T18" fmla="*/ 24 w 33"/>
              <a:gd name="T19" fmla="*/ 11 h 15"/>
              <a:gd name="T20" fmla="*/ 25 w 33"/>
              <a:gd name="T21" fmla="*/ 12 h 15"/>
              <a:gd name="T22" fmla="*/ 11 w 33"/>
              <a:gd name="T23" fmla="*/ 7 h 15"/>
              <a:gd name="T24" fmla="*/ 3 w 33"/>
              <a:gd name="T25" fmla="*/ 3 h 15"/>
              <a:gd name="T26" fmla="*/ 2 w 33"/>
              <a:gd name="T27" fmla="*/ 1 h 15"/>
              <a:gd name="T28" fmla="*/ 4 w 33"/>
              <a:gd name="T29" fmla="*/ 0 h 15"/>
              <a:gd name="T30" fmla="*/ 28 w 33"/>
              <a:gd name="T31" fmla="*/ 9 h 15"/>
              <a:gd name="T32" fmla="*/ 28 w 33"/>
              <a:gd name="T33" fmla="*/ 9 h 15"/>
              <a:gd name="T34" fmla="*/ 31 w 33"/>
              <a:gd name="T35" fmla="*/ 1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3" h="15">
                <a:moveTo>
                  <a:pt x="31" y="11"/>
                </a:moveTo>
                <a:cubicBezTo>
                  <a:pt x="33" y="15"/>
                  <a:pt x="31" y="15"/>
                  <a:pt x="28" y="15"/>
                </a:cubicBezTo>
                <a:cubicBezTo>
                  <a:pt x="26" y="15"/>
                  <a:pt x="24" y="15"/>
                  <a:pt x="21" y="14"/>
                </a:cubicBezTo>
                <a:cubicBezTo>
                  <a:pt x="19" y="13"/>
                  <a:pt x="16" y="12"/>
                  <a:pt x="13" y="13"/>
                </a:cubicBezTo>
                <a:cubicBezTo>
                  <a:pt x="12" y="13"/>
                  <a:pt x="11" y="13"/>
                  <a:pt x="10" y="12"/>
                </a:cubicBezTo>
                <a:cubicBezTo>
                  <a:pt x="8" y="10"/>
                  <a:pt x="5" y="9"/>
                  <a:pt x="2" y="8"/>
                </a:cubicBezTo>
                <a:cubicBezTo>
                  <a:pt x="1" y="8"/>
                  <a:pt x="0" y="8"/>
                  <a:pt x="0" y="7"/>
                </a:cubicBezTo>
                <a:cubicBezTo>
                  <a:pt x="0" y="6"/>
                  <a:pt x="2" y="6"/>
                  <a:pt x="3" y="5"/>
                </a:cubicBezTo>
                <a:cubicBezTo>
                  <a:pt x="4" y="5"/>
                  <a:pt x="5" y="5"/>
                  <a:pt x="6" y="5"/>
                </a:cubicBezTo>
                <a:cubicBezTo>
                  <a:pt x="12" y="8"/>
                  <a:pt x="18" y="10"/>
                  <a:pt x="24" y="11"/>
                </a:cubicBezTo>
                <a:cubicBezTo>
                  <a:pt x="24" y="11"/>
                  <a:pt x="25" y="12"/>
                  <a:pt x="25" y="12"/>
                </a:cubicBezTo>
                <a:cubicBezTo>
                  <a:pt x="21" y="10"/>
                  <a:pt x="16" y="8"/>
                  <a:pt x="11" y="7"/>
                </a:cubicBezTo>
                <a:cubicBezTo>
                  <a:pt x="8" y="6"/>
                  <a:pt x="5" y="5"/>
                  <a:pt x="3" y="3"/>
                </a:cubicBezTo>
                <a:cubicBezTo>
                  <a:pt x="3" y="2"/>
                  <a:pt x="1" y="2"/>
                  <a:pt x="2" y="1"/>
                </a:cubicBezTo>
                <a:cubicBezTo>
                  <a:pt x="3" y="0"/>
                  <a:pt x="4" y="0"/>
                  <a:pt x="4" y="0"/>
                </a:cubicBezTo>
                <a:cubicBezTo>
                  <a:pt x="12" y="3"/>
                  <a:pt x="21" y="5"/>
                  <a:pt x="28" y="9"/>
                </a:cubicBezTo>
                <a:cubicBezTo>
                  <a:pt x="28" y="9"/>
                  <a:pt x="28" y="9"/>
                  <a:pt x="28" y="9"/>
                </a:cubicBezTo>
                <a:cubicBezTo>
                  <a:pt x="29" y="10"/>
                  <a:pt x="30" y="11"/>
                  <a:pt x="31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2" name="Freeform 155"/>
          <p:cNvSpPr>
            <a:spLocks/>
          </p:cNvSpPr>
          <p:nvPr/>
        </p:nvSpPr>
        <p:spPr bwMode="auto">
          <a:xfrm>
            <a:off x="2044701" y="3711575"/>
            <a:ext cx="84138" cy="42863"/>
          </a:xfrm>
          <a:custGeom>
            <a:avLst/>
            <a:gdLst>
              <a:gd name="T0" fmla="*/ 1 w 32"/>
              <a:gd name="T1" fmla="*/ 7 h 16"/>
              <a:gd name="T2" fmla="*/ 3 w 32"/>
              <a:gd name="T3" fmla="*/ 1 h 16"/>
              <a:gd name="T4" fmla="*/ 3 w 32"/>
              <a:gd name="T5" fmla="*/ 1 h 16"/>
              <a:gd name="T6" fmla="*/ 16 w 32"/>
              <a:gd name="T7" fmla="*/ 4 h 16"/>
              <a:gd name="T8" fmla="*/ 28 w 32"/>
              <a:gd name="T9" fmla="*/ 7 h 16"/>
              <a:gd name="T10" fmla="*/ 32 w 32"/>
              <a:gd name="T11" fmla="*/ 10 h 16"/>
              <a:gd name="T12" fmla="*/ 32 w 32"/>
              <a:gd name="T13" fmla="*/ 10 h 16"/>
              <a:gd name="T14" fmla="*/ 28 w 32"/>
              <a:gd name="T15" fmla="*/ 10 h 16"/>
              <a:gd name="T16" fmla="*/ 22 w 32"/>
              <a:gd name="T17" fmla="*/ 9 h 16"/>
              <a:gd name="T18" fmla="*/ 3 w 32"/>
              <a:gd name="T19" fmla="*/ 5 h 16"/>
              <a:gd name="T20" fmla="*/ 16 w 32"/>
              <a:gd name="T21" fmla="*/ 9 h 16"/>
              <a:gd name="T22" fmla="*/ 20 w 32"/>
              <a:gd name="T23" fmla="*/ 11 h 16"/>
              <a:gd name="T24" fmla="*/ 21 w 32"/>
              <a:gd name="T25" fmla="*/ 11 h 16"/>
              <a:gd name="T26" fmla="*/ 26 w 32"/>
              <a:gd name="T27" fmla="*/ 13 h 16"/>
              <a:gd name="T28" fmla="*/ 26 w 32"/>
              <a:gd name="T29" fmla="*/ 14 h 16"/>
              <a:gd name="T30" fmla="*/ 24 w 32"/>
              <a:gd name="T31" fmla="*/ 16 h 16"/>
              <a:gd name="T32" fmla="*/ 19 w 32"/>
              <a:gd name="T33" fmla="*/ 14 h 16"/>
              <a:gd name="T34" fmla="*/ 1 w 32"/>
              <a:gd name="T35" fmla="*/ 8 h 16"/>
              <a:gd name="T36" fmla="*/ 1 w 32"/>
              <a:gd name="T37" fmla="*/ 7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2" h="16">
                <a:moveTo>
                  <a:pt x="1" y="7"/>
                </a:moveTo>
                <a:cubicBezTo>
                  <a:pt x="1" y="5"/>
                  <a:pt x="1" y="3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8" y="0"/>
                  <a:pt x="12" y="2"/>
                  <a:pt x="16" y="4"/>
                </a:cubicBezTo>
                <a:cubicBezTo>
                  <a:pt x="20" y="5"/>
                  <a:pt x="23" y="7"/>
                  <a:pt x="28" y="7"/>
                </a:cubicBezTo>
                <a:cubicBezTo>
                  <a:pt x="29" y="8"/>
                  <a:pt x="31" y="9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0" y="11"/>
                  <a:pt x="29" y="11"/>
                  <a:pt x="28" y="10"/>
                </a:cubicBezTo>
                <a:cubicBezTo>
                  <a:pt x="26" y="10"/>
                  <a:pt x="24" y="11"/>
                  <a:pt x="22" y="9"/>
                </a:cubicBezTo>
                <a:cubicBezTo>
                  <a:pt x="16" y="9"/>
                  <a:pt x="10" y="6"/>
                  <a:pt x="3" y="5"/>
                </a:cubicBezTo>
                <a:cubicBezTo>
                  <a:pt x="8" y="7"/>
                  <a:pt x="12" y="8"/>
                  <a:pt x="16" y="9"/>
                </a:cubicBezTo>
                <a:cubicBezTo>
                  <a:pt x="17" y="9"/>
                  <a:pt x="19" y="9"/>
                  <a:pt x="20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3" y="11"/>
                  <a:pt x="24" y="12"/>
                  <a:pt x="26" y="13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5"/>
                  <a:pt x="25" y="15"/>
                  <a:pt x="24" y="16"/>
                </a:cubicBezTo>
                <a:cubicBezTo>
                  <a:pt x="22" y="16"/>
                  <a:pt x="21" y="15"/>
                  <a:pt x="19" y="14"/>
                </a:cubicBezTo>
                <a:cubicBezTo>
                  <a:pt x="13" y="11"/>
                  <a:pt x="7" y="11"/>
                  <a:pt x="1" y="8"/>
                </a:cubicBezTo>
                <a:cubicBezTo>
                  <a:pt x="0" y="8"/>
                  <a:pt x="0" y="8"/>
                  <a:pt x="1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3" name="Freeform 156"/>
          <p:cNvSpPr>
            <a:spLocks/>
          </p:cNvSpPr>
          <p:nvPr/>
        </p:nvSpPr>
        <p:spPr bwMode="auto">
          <a:xfrm>
            <a:off x="2076451" y="3622675"/>
            <a:ext cx="79375" cy="33338"/>
          </a:xfrm>
          <a:custGeom>
            <a:avLst/>
            <a:gdLst>
              <a:gd name="T0" fmla="*/ 27 w 30"/>
              <a:gd name="T1" fmla="*/ 7 h 13"/>
              <a:gd name="T2" fmla="*/ 28 w 30"/>
              <a:gd name="T3" fmla="*/ 7 h 13"/>
              <a:gd name="T4" fmla="*/ 28 w 30"/>
              <a:gd name="T5" fmla="*/ 12 h 13"/>
              <a:gd name="T6" fmla="*/ 18 w 30"/>
              <a:gd name="T7" fmla="*/ 10 h 13"/>
              <a:gd name="T8" fmla="*/ 16 w 30"/>
              <a:gd name="T9" fmla="*/ 8 h 13"/>
              <a:gd name="T10" fmla="*/ 3 w 30"/>
              <a:gd name="T11" fmla="*/ 4 h 13"/>
              <a:gd name="T12" fmla="*/ 2 w 30"/>
              <a:gd name="T13" fmla="*/ 1 h 13"/>
              <a:gd name="T14" fmla="*/ 4 w 30"/>
              <a:gd name="T15" fmla="*/ 1 h 13"/>
              <a:gd name="T16" fmla="*/ 6 w 30"/>
              <a:gd name="T17" fmla="*/ 0 h 13"/>
              <a:gd name="T18" fmla="*/ 10 w 30"/>
              <a:gd name="T19" fmla="*/ 3 h 13"/>
              <a:gd name="T20" fmla="*/ 14 w 30"/>
              <a:gd name="T21" fmla="*/ 4 h 13"/>
              <a:gd name="T22" fmla="*/ 21 w 30"/>
              <a:gd name="T23" fmla="*/ 4 h 13"/>
              <a:gd name="T24" fmla="*/ 27 w 30"/>
              <a:gd name="T25" fmla="*/ 7 h 13"/>
              <a:gd name="T26" fmla="*/ 27 w 30"/>
              <a:gd name="T27" fmla="*/ 9 h 13"/>
              <a:gd name="T28" fmla="*/ 27 w 30"/>
              <a:gd name="T29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" h="13">
                <a:moveTo>
                  <a:pt x="27" y="7"/>
                </a:moveTo>
                <a:cubicBezTo>
                  <a:pt x="27" y="7"/>
                  <a:pt x="28" y="7"/>
                  <a:pt x="28" y="7"/>
                </a:cubicBezTo>
                <a:cubicBezTo>
                  <a:pt x="30" y="9"/>
                  <a:pt x="30" y="11"/>
                  <a:pt x="28" y="12"/>
                </a:cubicBezTo>
                <a:cubicBezTo>
                  <a:pt x="25" y="12"/>
                  <a:pt x="21" y="13"/>
                  <a:pt x="18" y="10"/>
                </a:cubicBezTo>
                <a:cubicBezTo>
                  <a:pt x="18" y="9"/>
                  <a:pt x="17" y="8"/>
                  <a:pt x="16" y="8"/>
                </a:cubicBezTo>
                <a:cubicBezTo>
                  <a:pt x="12" y="6"/>
                  <a:pt x="7" y="6"/>
                  <a:pt x="3" y="4"/>
                </a:cubicBezTo>
                <a:cubicBezTo>
                  <a:pt x="1" y="4"/>
                  <a:pt x="0" y="3"/>
                  <a:pt x="2" y="1"/>
                </a:cubicBezTo>
                <a:cubicBezTo>
                  <a:pt x="3" y="0"/>
                  <a:pt x="3" y="1"/>
                  <a:pt x="4" y="1"/>
                </a:cubicBezTo>
                <a:cubicBezTo>
                  <a:pt x="5" y="2"/>
                  <a:pt x="7" y="2"/>
                  <a:pt x="6" y="0"/>
                </a:cubicBezTo>
                <a:cubicBezTo>
                  <a:pt x="8" y="0"/>
                  <a:pt x="9" y="1"/>
                  <a:pt x="10" y="3"/>
                </a:cubicBezTo>
                <a:cubicBezTo>
                  <a:pt x="11" y="2"/>
                  <a:pt x="12" y="3"/>
                  <a:pt x="14" y="4"/>
                </a:cubicBezTo>
                <a:cubicBezTo>
                  <a:pt x="16" y="4"/>
                  <a:pt x="18" y="5"/>
                  <a:pt x="21" y="4"/>
                </a:cubicBezTo>
                <a:cubicBezTo>
                  <a:pt x="23" y="4"/>
                  <a:pt x="25" y="5"/>
                  <a:pt x="27" y="7"/>
                </a:cubicBezTo>
                <a:cubicBezTo>
                  <a:pt x="26" y="8"/>
                  <a:pt x="26" y="9"/>
                  <a:pt x="27" y="9"/>
                </a:cubicBezTo>
                <a:cubicBezTo>
                  <a:pt x="27" y="8"/>
                  <a:pt x="26" y="8"/>
                  <a:pt x="27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4" name="Freeform 157"/>
          <p:cNvSpPr>
            <a:spLocks/>
          </p:cNvSpPr>
          <p:nvPr/>
        </p:nvSpPr>
        <p:spPr bwMode="auto">
          <a:xfrm>
            <a:off x="2071688" y="3643313"/>
            <a:ext cx="79375" cy="34925"/>
          </a:xfrm>
          <a:custGeom>
            <a:avLst/>
            <a:gdLst>
              <a:gd name="T0" fmla="*/ 28 w 30"/>
              <a:gd name="T1" fmla="*/ 8 h 13"/>
              <a:gd name="T2" fmla="*/ 30 w 30"/>
              <a:gd name="T3" fmla="*/ 9 h 13"/>
              <a:gd name="T4" fmla="*/ 26 w 30"/>
              <a:gd name="T5" fmla="*/ 12 h 13"/>
              <a:gd name="T6" fmla="*/ 16 w 30"/>
              <a:gd name="T7" fmla="*/ 10 h 13"/>
              <a:gd name="T8" fmla="*/ 15 w 30"/>
              <a:gd name="T9" fmla="*/ 8 h 13"/>
              <a:gd name="T10" fmla="*/ 8 w 30"/>
              <a:gd name="T11" fmla="*/ 6 h 13"/>
              <a:gd name="T12" fmla="*/ 1 w 30"/>
              <a:gd name="T13" fmla="*/ 3 h 13"/>
              <a:gd name="T14" fmla="*/ 2 w 30"/>
              <a:gd name="T15" fmla="*/ 0 h 13"/>
              <a:gd name="T16" fmla="*/ 4 w 30"/>
              <a:gd name="T17" fmla="*/ 0 h 13"/>
              <a:gd name="T18" fmla="*/ 22 w 30"/>
              <a:gd name="T19" fmla="*/ 6 h 13"/>
              <a:gd name="T20" fmla="*/ 24 w 30"/>
              <a:gd name="T21" fmla="*/ 7 h 13"/>
              <a:gd name="T22" fmla="*/ 27 w 30"/>
              <a:gd name="T23" fmla="*/ 9 h 13"/>
              <a:gd name="T24" fmla="*/ 28 w 30"/>
              <a:gd name="T25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13">
                <a:moveTo>
                  <a:pt x="28" y="8"/>
                </a:moveTo>
                <a:cubicBezTo>
                  <a:pt x="29" y="8"/>
                  <a:pt x="29" y="10"/>
                  <a:pt x="30" y="9"/>
                </a:cubicBezTo>
                <a:cubicBezTo>
                  <a:pt x="30" y="13"/>
                  <a:pt x="28" y="13"/>
                  <a:pt x="26" y="12"/>
                </a:cubicBezTo>
                <a:cubicBezTo>
                  <a:pt x="23" y="12"/>
                  <a:pt x="19" y="10"/>
                  <a:pt x="16" y="10"/>
                </a:cubicBezTo>
                <a:cubicBezTo>
                  <a:pt x="17" y="8"/>
                  <a:pt x="16" y="8"/>
                  <a:pt x="15" y="8"/>
                </a:cubicBezTo>
                <a:cubicBezTo>
                  <a:pt x="13" y="7"/>
                  <a:pt x="11" y="6"/>
                  <a:pt x="8" y="6"/>
                </a:cubicBezTo>
                <a:cubicBezTo>
                  <a:pt x="6" y="5"/>
                  <a:pt x="3" y="5"/>
                  <a:pt x="1" y="3"/>
                </a:cubicBezTo>
                <a:cubicBezTo>
                  <a:pt x="0" y="1"/>
                  <a:pt x="0" y="0"/>
                  <a:pt x="2" y="0"/>
                </a:cubicBezTo>
                <a:cubicBezTo>
                  <a:pt x="3" y="0"/>
                  <a:pt x="3" y="0"/>
                  <a:pt x="4" y="0"/>
                </a:cubicBezTo>
                <a:cubicBezTo>
                  <a:pt x="9" y="3"/>
                  <a:pt x="15" y="5"/>
                  <a:pt x="22" y="6"/>
                </a:cubicBezTo>
                <a:cubicBezTo>
                  <a:pt x="22" y="6"/>
                  <a:pt x="23" y="7"/>
                  <a:pt x="24" y="7"/>
                </a:cubicBezTo>
                <a:cubicBezTo>
                  <a:pt x="25" y="7"/>
                  <a:pt x="26" y="8"/>
                  <a:pt x="27" y="9"/>
                </a:cubicBezTo>
                <a:cubicBezTo>
                  <a:pt x="28" y="11"/>
                  <a:pt x="27" y="8"/>
                  <a:pt x="28" y="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5" name="Freeform 158"/>
          <p:cNvSpPr>
            <a:spLocks/>
          </p:cNvSpPr>
          <p:nvPr/>
        </p:nvSpPr>
        <p:spPr bwMode="auto">
          <a:xfrm>
            <a:off x="2097088" y="3559175"/>
            <a:ext cx="76200" cy="31750"/>
          </a:xfrm>
          <a:custGeom>
            <a:avLst/>
            <a:gdLst>
              <a:gd name="T0" fmla="*/ 29 w 29"/>
              <a:gd name="T1" fmla="*/ 11 h 12"/>
              <a:gd name="T2" fmla="*/ 20 w 29"/>
              <a:gd name="T3" fmla="*/ 10 h 12"/>
              <a:gd name="T4" fmla="*/ 15 w 29"/>
              <a:gd name="T5" fmla="*/ 7 h 12"/>
              <a:gd name="T6" fmla="*/ 2 w 29"/>
              <a:gd name="T7" fmla="*/ 3 h 12"/>
              <a:gd name="T8" fmla="*/ 0 w 29"/>
              <a:gd name="T9" fmla="*/ 1 h 12"/>
              <a:gd name="T10" fmla="*/ 2 w 29"/>
              <a:gd name="T11" fmla="*/ 0 h 12"/>
              <a:gd name="T12" fmla="*/ 11 w 29"/>
              <a:gd name="T13" fmla="*/ 4 h 12"/>
              <a:gd name="T14" fmla="*/ 13 w 29"/>
              <a:gd name="T15" fmla="*/ 4 h 12"/>
              <a:gd name="T16" fmla="*/ 15 w 29"/>
              <a:gd name="T17" fmla="*/ 4 h 12"/>
              <a:gd name="T18" fmla="*/ 13 w 29"/>
              <a:gd name="T19" fmla="*/ 3 h 12"/>
              <a:gd name="T20" fmla="*/ 20 w 29"/>
              <a:gd name="T21" fmla="*/ 4 h 12"/>
              <a:gd name="T22" fmla="*/ 17 w 29"/>
              <a:gd name="T23" fmla="*/ 5 h 12"/>
              <a:gd name="T24" fmla="*/ 20 w 29"/>
              <a:gd name="T25" fmla="*/ 5 h 12"/>
              <a:gd name="T26" fmla="*/ 25 w 29"/>
              <a:gd name="T27" fmla="*/ 8 h 12"/>
              <a:gd name="T28" fmla="*/ 28 w 29"/>
              <a:gd name="T29" fmla="*/ 8 h 12"/>
              <a:gd name="T30" fmla="*/ 29 w 29"/>
              <a:gd name="T31" fmla="*/ 1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9" h="12">
                <a:moveTo>
                  <a:pt x="29" y="11"/>
                </a:moveTo>
                <a:cubicBezTo>
                  <a:pt x="26" y="11"/>
                  <a:pt x="22" y="12"/>
                  <a:pt x="20" y="10"/>
                </a:cubicBezTo>
                <a:cubicBezTo>
                  <a:pt x="19" y="7"/>
                  <a:pt x="17" y="7"/>
                  <a:pt x="15" y="7"/>
                </a:cubicBezTo>
                <a:cubicBezTo>
                  <a:pt x="10" y="6"/>
                  <a:pt x="6" y="4"/>
                  <a:pt x="2" y="3"/>
                </a:cubicBezTo>
                <a:cubicBezTo>
                  <a:pt x="1" y="3"/>
                  <a:pt x="0" y="2"/>
                  <a:pt x="0" y="1"/>
                </a:cubicBezTo>
                <a:cubicBezTo>
                  <a:pt x="0" y="0"/>
                  <a:pt x="2" y="0"/>
                  <a:pt x="2" y="0"/>
                </a:cubicBezTo>
                <a:cubicBezTo>
                  <a:pt x="5" y="1"/>
                  <a:pt x="8" y="2"/>
                  <a:pt x="11" y="4"/>
                </a:cubicBezTo>
                <a:cubicBezTo>
                  <a:pt x="12" y="4"/>
                  <a:pt x="12" y="4"/>
                  <a:pt x="13" y="4"/>
                </a:cubicBezTo>
                <a:cubicBezTo>
                  <a:pt x="13" y="5"/>
                  <a:pt x="15" y="5"/>
                  <a:pt x="15" y="4"/>
                </a:cubicBezTo>
                <a:cubicBezTo>
                  <a:pt x="15" y="3"/>
                  <a:pt x="13" y="3"/>
                  <a:pt x="13" y="3"/>
                </a:cubicBezTo>
                <a:cubicBezTo>
                  <a:pt x="16" y="1"/>
                  <a:pt x="18" y="2"/>
                  <a:pt x="20" y="4"/>
                </a:cubicBezTo>
                <a:cubicBezTo>
                  <a:pt x="20" y="6"/>
                  <a:pt x="18" y="5"/>
                  <a:pt x="17" y="5"/>
                </a:cubicBezTo>
                <a:cubicBezTo>
                  <a:pt x="18" y="5"/>
                  <a:pt x="19" y="5"/>
                  <a:pt x="20" y="5"/>
                </a:cubicBezTo>
                <a:cubicBezTo>
                  <a:pt x="22" y="6"/>
                  <a:pt x="24" y="6"/>
                  <a:pt x="25" y="8"/>
                </a:cubicBezTo>
                <a:cubicBezTo>
                  <a:pt x="26" y="9"/>
                  <a:pt x="27" y="9"/>
                  <a:pt x="28" y="8"/>
                </a:cubicBezTo>
                <a:cubicBezTo>
                  <a:pt x="29" y="8"/>
                  <a:pt x="29" y="10"/>
                  <a:pt x="29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6" name="Freeform 159"/>
          <p:cNvSpPr>
            <a:spLocks/>
          </p:cNvSpPr>
          <p:nvPr/>
        </p:nvSpPr>
        <p:spPr bwMode="auto">
          <a:xfrm>
            <a:off x="1997076" y="3878263"/>
            <a:ext cx="79375" cy="36513"/>
          </a:xfrm>
          <a:custGeom>
            <a:avLst/>
            <a:gdLst>
              <a:gd name="T0" fmla="*/ 30 w 30"/>
              <a:gd name="T1" fmla="*/ 13 h 14"/>
              <a:gd name="T2" fmla="*/ 25 w 30"/>
              <a:gd name="T3" fmla="*/ 12 h 14"/>
              <a:gd name="T4" fmla="*/ 24 w 30"/>
              <a:gd name="T5" fmla="*/ 12 h 14"/>
              <a:gd name="T6" fmla="*/ 17 w 30"/>
              <a:gd name="T7" fmla="*/ 8 h 14"/>
              <a:gd name="T8" fmla="*/ 17 w 30"/>
              <a:gd name="T9" fmla="*/ 8 h 14"/>
              <a:gd name="T10" fmla="*/ 0 w 30"/>
              <a:gd name="T11" fmla="*/ 3 h 14"/>
              <a:gd name="T12" fmla="*/ 2 w 30"/>
              <a:gd name="T13" fmla="*/ 0 h 14"/>
              <a:gd name="T14" fmla="*/ 15 w 30"/>
              <a:gd name="T15" fmla="*/ 4 h 14"/>
              <a:gd name="T16" fmla="*/ 22 w 30"/>
              <a:gd name="T17" fmla="*/ 7 h 14"/>
              <a:gd name="T18" fmla="*/ 25 w 30"/>
              <a:gd name="T19" fmla="*/ 8 h 14"/>
              <a:gd name="T20" fmla="*/ 30 w 30"/>
              <a:gd name="T21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0" h="14">
                <a:moveTo>
                  <a:pt x="30" y="13"/>
                </a:moveTo>
                <a:cubicBezTo>
                  <a:pt x="28" y="14"/>
                  <a:pt x="27" y="12"/>
                  <a:pt x="25" y="12"/>
                </a:cubicBezTo>
                <a:cubicBezTo>
                  <a:pt x="25" y="12"/>
                  <a:pt x="24" y="12"/>
                  <a:pt x="24" y="12"/>
                </a:cubicBezTo>
                <a:cubicBezTo>
                  <a:pt x="22" y="8"/>
                  <a:pt x="22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1" y="7"/>
                  <a:pt x="6" y="5"/>
                  <a:pt x="0" y="3"/>
                </a:cubicBezTo>
                <a:cubicBezTo>
                  <a:pt x="0" y="1"/>
                  <a:pt x="2" y="1"/>
                  <a:pt x="2" y="0"/>
                </a:cubicBezTo>
                <a:cubicBezTo>
                  <a:pt x="7" y="0"/>
                  <a:pt x="11" y="2"/>
                  <a:pt x="15" y="4"/>
                </a:cubicBezTo>
                <a:cubicBezTo>
                  <a:pt x="17" y="4"/>
                  <a:pt x="20" y="6"/>
                  <a:pt x="22" y="7"/>
                </a:cubicBezTo>
                <a:cubicBezTo>
                  <a:pt x="23" y="7"/>
                  <a:pt x="24" y="8"/>
                  <a:pt x="25" y="8"/>
                </a:cubicBezTo>
                <a:cubicBezTo>
                  <a:pt x="30" y="8"/>
                  <a:pt x="30" y="9"/>
                  <a:pt x="30" y="1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7" name="Freeform 160"/>
          <p:cNvSpPr>
            <a:spLocks/>
          </p:cNvSpPr>
          <p:nvPr/>
        </p:nvSpPr>
        <p:spPr bwMode="auto">
          <a:xfrm>
            <a:off x="2035176" y="3722688"/>
            <a:ext cx="68263" cy="36513"/>
          </a:xfrm>
          <a:custGeom>
            <a:avLst/>
            <a:gdLst>
              <a:gd name="T0" fmla="*/ 5 w 26"/>
              <a:gd name="T1" fmla="*/ 4 h 14"/>
              <a:gd name="T2" fmla="*/ 6 w 26"/>
              <a:gd name="T3" fmla="*/ 6 h 14"/>
              <a:gd name="T4" fmla="*/ 26 w 26"/>
              <a:gd name="T5" fmla="*/ 12 h 14"/>
              <a:gd name="T6" fmla="*/ 24 w 26"/>
              <a:gd name="T7" fmla="*/ 13 h 14"/>
              <a:gd name="T8" fmla="*/ 13 w 26"/>
              <a:gd name="T9" fmla="*/ 10 h 14"/>
              <a:gd name="T10" fmla="*/ 6 w 26"/>
              <a:gd name="T11" fmla="*/ 8 h 14"/>
              <a:gd name="T12" fmla="*/ 2 w 26"/>
              <a:gd name="T13" fmla="*/ 10 h 14"/>
              <a:gd name="T14" fmla="*/ 0 w 26"/>
              <a:gd name="T15" fmla="*/ 7 h 14"/>
              <a:gd name="T16" fmla="*/ 3 w 26"/>
              <a:gd name="T17" fmla="*/ 0 h 14"/>
              <a:gd name="T18" fmla="*/ 3 w 26"/>
              <a:gd name="T19" fmla="*/ 3 h 14"/>
              <a:gd name="T20" fmla="*/ 5 w 26"/>
              <a:gd name="T21" fmla="*/ 3 h 14"/>
              <a:gd name="T22" fmla="*/ 5 w 26"/>
              <a:gd name="T23" fmla="*/ 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6" h="14">
                <a:moveTo>
                  <a:pt x="5" y="4"/>
                </a:moveTo>
                <a:cubicBezTo>
                  <a:pt x="5" y="5"/>
                  <a:pt x="5" y="6"/>
                  <a:pt x="6" y="6"/>
                </a:cubicBezTo>
                <a:cubicBezTo>
                  <a:pt x="13" y="7"/>
                  <a:pt x="20" y="10"/>
                  <a:pt x="26" y="12"/>
                </a:cubicBezTo>
                <a:cubicBezTo>
                  <a:pt x="26" y="14"/>
                  <a:pt x="25" y="13"/>
                  <a:pt x="24" y="13"/>
                </a:cubicBezTo>
                <a:cubicBezTo>
                  <a:pt x="20" y="12"/>
                  <a:pt x="16" y="11"/>
                  <a:pt x="13" y="10"/>
                </a:cubicBezTo>
                <a:cubicBezTo>
                  <a:pt x="10" y="9"/>
                  <a:pt x="8" y="9"/>
                  <a:pt x="6" y="8"/>
                </a:cubicBezTo>
                <a:cubicBezTo>
                  <a:pt x="4" y="7"/>
                  <a:pt x="3" y="9"/>
                  <a:pt x="2" y="10"/>
                </a:cubicBezTo>
                <a:cubicBezTo>
                  <a:pt x="0" y="10"/>
                  <a:pt x="0" y="8"/>
                  <a:pt x="0" y="7"/>
                </a:cubicBezTo>
                <a:cubicBezTo>
                  <a:pt x="1" y="5"/>
                  <a:pt x="1" y="2"/>
                  <a:pt x="3" y="0"/>
                </a:cubicBezTo>
                <a:cubicBezTo>
                  <a:pt x="3" y="1"/>
                  <a:pt x="3" y="2"/>
                  <a:pt x="3" y="3"/>
                </a:cubicBezTo>
                <a:cubicBezTo>
                  <a:pt x="3" y="4"/>
                  <a:pt x="4" y="4"/>
                  <a:pt x="5" y="3"/>
                </a:cubicBezTo>
                <a:cubicBezTo>
                  <a:pt x="5" y="4"/>
                  <a:pt x="5" y="4"/>
                  <a:pt x="5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8" name="Freeform 161"/>
          <p:cNvSpPr>
            <a:spLocks/>
          </p:cNvSpPr>
          <p:nvPr/>
        </p:nvSpPr>
        <p:spPr bwMode="auto">
          <a:xfrm>
            <a:off x="2057401" y="3687763"/>
            <a:ext cx="79375" cy="31750"/>
          </a:xfrm>
          <a:custGeom>
            <a:avLst/>
            <a:gdLst>
              <a:gd name="T0" fmla="*/ 7 w 30"/>
              <a:gd name="T1" fmla="*/ 4 h 12"/>
              <a:gd name="T2" fmla="*/ 3 w 30"/>
              <a:gd name="T3" fmla="*/ 3 h 12"/>
              <a:gd name="T4" fmla="*/ 1 w 30"/>
              <a:gd name="T5" fmla="*/ 1 h 12"/>
              <a:gd name="T6" fmla="*/ 3 w 30"/>
              <a:gd name="T7" fmla="*/ 1 h 12"/>
              <a:gd name="T8" fmla="*/ 21 w 30"/>
              <a:gd name="T9" fmla="*/ 7 h 12"/>
              <a:gd name="T10" fmla="*/ 26 w 30"/>
              <a:gd name="T11" fmla="*/ 8 h 12"/>
              <a:gd name="T12" fmla="*/ 27 w 30"/>
              <a:gd name="T13" fmla="*/ 10 h 12"/>
              <a:gd name="T14" fmla="*/ 25 w 30"/>
              <a:gd name="T15" fmla="*/ 10 h 12"/>
              <a:gd name="T16" fmla="*/ 27 w 30"/>
              <a:gd name="T17" fmla="*/ 7 h 12"/>
              <a:gd name="T18" fmla="*/ 30 w 30"/>
              <a:gd name="T19" fmla="*/ 11 h 12"/>
              <a:gd name="T20" fmla="*/ 27 w 30"/>
              <a:gd name="T21" fmla="*/ 12 h 12"/>
              <a:gd name="T22" fmla="*/ 18 w 30"/>
              <a:gd name="T23" fmla="*/ 9 h 12"/>
              <a:gd name="T24" fmla="*/ 12 w 30"/>
              <a:gd name="T25" fmla="*/ 7 h 12"/>
              <a:gd name="T26" fmla="*/ 7 w 30"/>
              <a:gd name="T27" fmla="*/ 4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" h="12">
                <a:moveTo>
                  <a:pt x="7" y="4"/>
                </a:moveTo>
                <a:cubicBezTo>
                  <a:pt x="6" y="3"/>
                  <a:pt x="4" y="3"/>
                  <a:pt x="3" y="3"/>
                </a:cubicBezTo>
                <a:cubicBezTo>
                  <a:pt x="2" y="3"/>
                  <a:pt x="0" y="2"/>
                  <a:pt x="1" y="1"/>
                </a:cubicBezTo>
                <a:cubicBezTo>
                  <a:pt x="1" y="0"/>
                  <a:pt x="2" y="1"/>
                  <a:pt x="3" y="1"/>
                </a:cubicBezTo>
                <a:cubicBezTo>
                  <a:pt x="9" y="2"/>
                  <a:pt x="15" y="5"/>
                  <a:pt x="21" y="7"/>
                </a:cubicBezTo>
                <a:cubicBezTo>
                  <a:pt x="23" y="6"/>
                  <a:pt x="25" y="7"/>
                  <a:pt x="26" y="8"/>
                </a:cubicBezTo>
                <a:cubicBezTo>
                  <a:pt x="27" y="9"/>
                  <a:pt x="27" y="9"/>
                  <a:pt x="27" y="10"/>
                </a:cubicBezTo>
                <a:cubicBezTo>
                  <a:pt x="26" y="11"/>
                  <a:pt x="25" y="10"/>
                  <a:pt x="25" y="10"/>
                </a:cubicBezTo>
                <a:cubicBezTo>
                  <a:pt x="28" y="11"/>
                  <a:pt x="27" y="9"/>
                  <a:pt x="27" y="7"/>
                </a:cubicBezTo>
                <a:cubicBezTo>
                  <a:pt x="30" y="8"/>
                  <a:pt x="30" y="9"/>
                  <a:pt x="30" y="11"/>
                </a:cubicBezTo>
                <a:cubicBezTo>
                  <a:pt x="29" y="12"/>
                  <a:pt x="28" y="12"/>
                  <a:pt x="27" y="12"/>
                </a:cubicBezTo>
                <a:cubicBezTo>
                  <a:pt x="23" y="12"/>
                  <a:pt x="20" y="11"/>
                  <a:pt x="18" y="9"/>
                </a:cubicBezTo>
                <a:cubicBezTo>
                  <a:pt x="16" y="7"/>
                  <a:pt x="14" y="8"/>
                  <a:pt x="12" y="7"/>
                </a:cubicBezTo>
                <a:cubicBezTo>
                  <a:pt x="10" y="6"/>
                  <a:pt x="8" y="6"/>
                  <a:pt x="7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9" name="Freeform 162"/>
          <p:cNvSpPr>
            <a:spLocks/>
          </p:cNvSpPr>
          <p:nvPr/>
        </p:nvSpPr>
        <p:spPr bwMode="auto">
          <a:xfrm>
            <a:off x="2087563" y="3595688"/>
            <a:ext cx="76200" cy="38100"/>
          </a:xfrm>
          <a:custGeom>
            <a:avLst/>
            <a:gdLst>
              <a:gd name="T0" fmla="*/ 26 w 29"/>
              <a:gd name="T1" fmla="*/ 14 h 14"/>
              <a:gd name="T2" fmla="*/ 21 w 29"/>
              <a:gd name="T3" fmla="*/ 13 h 14"/>
              <a:gd name="T4" fmla="*/ 24 w 29"/>
              <a:gd name="T5" fmla="*/ 11 h 14"/>
              <a:gd name="T6" fmla="*/ 0 w 29"/>
              <a:gd name="T7" fmla="*/ 3 h 14"/>
              <a:gd name="T8" fmla="*/ 0 w 29"/>
              <a:gd name="T9" fmla="*/ 0 h 14"/>
              <a:gd name="T10" fmla="*/ 19 w 29"/>
              <a:gd name="T11" fmla="*/ 5 h 14"/>
              <a:gd name="T12" fmla="*/ 21 w 29"/>
              <a:gd name="T13" fmla="*/ 6 h 14"/>
              <a:gd name="T14" fmla="*/ 27 w 29"/>
              <a:gd name="T15" fmla="*/ 10 h 14"/>
              <a:gd name="T16" fmla="*/ 26 w 29"/>
              <a:gd name="T1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14">
                <a:moveTo>
                  <a:pt x="26" y="14"/>
                </a:moveTo>
                <a:cubicBezTo>
                  <a:pt x="25" y="12"/>
                  <a:pt x="22" y="14"/>
                  <a:pt x="21" y="13"/>
                </a:cubicBezTo>
                <a:cubicBezTo>
                  <a:pt x="22" y="11"/>
                  <a:pt x="23" y="13"/>
                  <a:pt x="24" y="11"/>
                </a:cubicBezTo>
                <a:cubicBezTo>
                  <a:pt x="16" y="8"/>
                  <a:pt x="9" y="4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6" y="2"/>
                  <a:pt x="13" y="2"/>
                  <a:pt x="19" y="5"/>
                </a:cubicBezTo>
                <a:cubicBezTo>
                  <a:pt x="20" y="6"/>
                  <a:pt x="20" y="6"/>
                  <a:pt x="21" y="6"/>
                </a:cubicBezTo>
                <a:cubicBezTo>
                  <a:pt x="23" y="7"/>
                  <a:pt x="25" y="8"/>
                  <a:pt x="27" y="10"/>
                </a:cubicBezTo>
                <a:cubicBezTo>
                  <a:pt x="28" y="12"/>
                  <a:pt x="29" y="13"/>
                  <a:pt x="26" y="1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0" name="Freeform 163"/>
          <p:cNvSpPr>
            <a:spLocks/>
          </p:cNvSpPr>
          <p:nvPr/>
        </p:nvSpPr>
        <p:spPr bwMode="auto">
          <a:xfrm>
            <a:off x="2049463" y="3703638"/>
            <a:ext cx="79375" cy="34925"/>
          </a:xfrm>
          <a:custGeom>
            <a:avLst/>
            <a:gdLst>
              <a:gd name="T0" fmla="*/ 30 w 30"/>
              <a:gd name="T1" fmla="*/ 13 h 13"/>
              <a:gd name="T2" fmla="*/ 26 w 30"/>
              <a:gd name="T3" fmla="*/ 11 h 13"/>
              <a:gd name="T4" fmla="*/ 20 w 30"/>
              <a:gd name="T5" fmla="*/ 9 h 13"/>
              <a:gd name="T6" fmla="*/ 7 w 30"/>
              <a:gd name="T7" fmla="*/ 5 h 13"/>
              <a:gd name="T8" fmla="*/ 1 w 30"/>
              <a:gd name="T9" fmla="*/ 4 h 13"/>
              <a:gd name="T10" fmla="*/ 1 w 30"/>
              <a:gd name="T11" fmla="*/ 4 h 13"/>
              <a:gd name="T12" fmla="*/ 1 w 30"/>
              <a:gd name="T13" fmla="*/ 3 h 13"/>
              <a:gd name="T14" fmla="*/ 5 w 30"/>
              <a:gd name="T15" fmla="*/ 3 h 13"/>
              <a:gd name="T16" fmla="*/ 2 w 30"/>
              <a:gd name="T17" fmla="*/ 1 h 13"/>
              <a:gd name="T18" fmla="*/ 5 w 30"/>
              <a:gd name="T19" fmla="*/ 1 h 13"/>
              <a:gd name="T20" fmla="*/ 17 w 30"/>
              <a:gd name="T21" fmla="*/ 5 h 13"/>
              <a:gd name="T22" fmla="*/ 26 w 30"/>
              <a:gd name="T23" fmla="*/ 8 h 13"/>
              <a:gd name="T24" fmla="*/ 30 w 30"/>
              <a:gd name="T2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13">
                <a:moveTo>
                  <a:pt x="30" y="13"/>
                </a:moveTo>
                <a:cubicBezTo>
                  <a:pt x="28" y="13"/>
                  <a:pt x="27" y="11"/>
                  <a:pt x="26" y="11"/>
                </a:cubicBezTo>
                <a:cubicBezTo>
                  <a:pt x="24" y="10"/>
                  <a:pt x="22" y="10"/>
                  <a:pt x="20" y="9"/>
                </a:cubicBezTo>
                <a:cubicBezTo>
                  <a:pt x="15" y="8"/>
                  <a:pt x="11" y="6"/>
                  <a:pt x="7" y="5"/>
                </a:cubicBezTo>
                <a:cubicBezTo>
                  <a:pt x="5" y="4"/>
                  <a:pt x="3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3"/>
                  <a:pt x="1" y="3"/>
                </a:cubicBezTo>
                <a:cubicBezTo>
                  <a:pt x="2" y="3"/>
                  <a:pt x="3" y="3"/>
                  <a:pt x="5" y="3"/>
                </a:cubicBezTo>
                <a:cubicBezTo>
                  <a:pt x="4" y="1"/>
                  <a:pt x="3" y="2"/>
                  <a:pt x="2" y="1"/>
                </a:cubicBezTo>
                <a:cubicBezTo>
                  <a:pt x="3" y="0"/>
                  <a:pt x="4" y="0"/>
                  <a:pt x="5" y="1"/>
                </a:cubicBezTo>
                <a:cubicBezTo>
                  <a:pt x="9" y="2"/>
                  <a:pt x="14" y="2"/>
                  <a:pt x="17" y="5"/>
                </a:cubicBezTo>
                <a:cubicBezTo>
                  <a:pt x="20" y="6"/>
                  <a:pt x="23" y="7"/>
                  <a:pt x="26" y="8"/>
                </a:cubicBezTo>
                <a:cubicBezTo>
                  <a:pt x="28" y="9"/>
                  <a:pt x="30" y="10"/>
                  <a:pt x="30" y="1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1" name="Freeform 164"/>
          <p:cNvSpPr>
            <a:spLocks/>
          </p:cNvSpPr>
          <p:nvPr/>
        </p:nvSpPr>
        <p:spPr bwMode="auto">
          <a:xfrm>
            <a:off x="2012951" y="3814763"/>
            <a:ext cx="79375" cy="31750"/>
          </a:xfrm>
          <a:custGeom>
            <a:avLst/>
            <a:gdLst>
              <a:gd name="T0" fmla="*/ 28 w 30"/>
              <a:gd name="T1" fmla="*/ 12 h 12"/>
              <a:gd name="T2" fmla="*/ 11 w 30"/>
              <a:gd name="T3" fmla="*/ 6 h 12"/>
              <a:gd name="T4" fmla="*/ 2 w 30"/>
              <a:gd name="T5" fmla="*/ 3 h 12"/>
              <a:gd name="T6" fmla="*/ 3 w 30"/>
              <a:gd name="T7" fmla="*/ 0 h 12"/>
              <a:gd name="T8" fmla="*/ 26 w 30"/>
              <a:gd name="T9" fmla="*/ 8 h 12"/>
              <a:gd name="T10" fmla="*/ 28 w 30"/>
              <a:gd name="T11" fmla="*/ 12 h 12"/>
              <a:gd name="T12" fmla="*/ 28 w 30"/>
              <a:gd name="T1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12">
                <a:moveTo>
                  <a:pt x="28" y="12"/>
                </a:moveTo>
                <a:cubicBezTo>
                  <a:pt x="22" y="9"/>
                  <a:pt x="17" y="8"/>
                  <a:pt x="11" y="6"/>
                </a:cubicBezTo>
                <a:cubicBezTo>
                  <a:pt x="8" y="5"/>
                  <a:pt x="5" y="3"/>
                  <a:pt x="2" y="3"/>
                </a:cubicBezTo>
                <a:cubicBezTo>
                  <a:pt x="0" y="2"/>
                  <a:pt x="1" y="1"/>
                  <a:pt x="3" y="0"/>
                </a:cubicBezTo>
                <a:cubicBezTo>
                  <a:pt x="11" y="2"/>
                  <a:pt x="19" y="5"/>
                  <a:pt x="26" y="8"/>
                </a:cubicBezTo>
                <a:cubicBezTo>
                  <a:pt x="28" y="9"/>
                  <a:pt x="30" y="10"/>
                  <a:pt x="28" y="12"/>
                </a:cubicBezTo>
                <a:cubicBezTo>
                  <a:pt x="28" y="12"/>
                  <a:pt x="28" y="12"/>
                  <a:pt x="28" y="1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2" name="Freeform 165"/>
          <p:cNvSpPr>
            <a:spLocks/>
          </p:cNvSpPr>
          <p:nvPr/>
        </p:nvSpPr>
        <p:spPr bwMode="auto">
          <a:xfrm>
            <a:off x="2087563" y="3587750"/>
            <a:ext cx="65088" cy="23813"/>
          </a:xfrm>
          <a:custGeom>
            <a:avLst/>
            <a:gdLst>
              <a:gd name="T0" fmla="*/ 21 w 25"/>
              <a:gd name="T1" fmla="*/ 9 h 9"/>
              <a:gd name="T2" fmla="*/ 2 w 25"/>
              <a:gd name="T3" fmla="*/ 4 h 9"/>
              <a:gd name="T4" fmla="*/ 0 w 25"/>
              <a:gd name="T5" fmla="*/ 3 h 9"/>
              <a:gd name="T6" fmla="*/ 0 w 25"/>
              <a:gd name="T7" fmla="*/ 2 h 9"/>
              <a:gd name="T8" fmla="*/ 4 w 25"/>
              <a:gd name="T9" fmla="*/ 1 h 9"/>
              <a:gd name="T10" fmla="*/ 19 w 25"/>
              <a:gd name="T11" fmla="*/ 5 h 9"/>
              <a:gd name="T12" fmla="*/ 20 w 25"/>
              <a:gd name="T13" fmla="*/ 5 h 9"/>
              <a:gd name="T14" fmla="*/ 23 w 25"/>
              <a:gd name="T15" fmla="*/ 6 h 9"/>
              <a:gd name="T16" fmla="*/ 24 w 25"/>
              <a:gd name="T17" fmla="*/ 8 h 9"/>
              <a:gd name="T18" fmla="*/ 21 w 25"/>
              <a:gd name="T1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" h="9">
                <a:moveTo>
                  <a:pt x="21" y="9"/>
                </a:moveTo>
                <a:cubicBezTo>
                  <a:pt x="14" y="8"/>
                  <a:pt x="8" y="6"/>
                  <a:pt x="2" y="4"/>
                </a:cubicBezTo>
                <a:cubicBezTo>
                  <a:pt x="1" y="4"/>
                  <a:pt x="1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2" y="0"/>
                  <a:pt x="3" y="1"/>
                  <a:pt x="4" y="1"/>
                </a:cubicBezTo>
                <a:cubicBezTo>
                  <a:pt x="9" y="2"/>
                  <a:pt x="14" y="4"/>
                  <a:pt x="19" y="5"/>
                </a:cubicBezTo>
                <a:cubicBezTo>
                  <a:pt x="19" y="5"/>
                  <a:pt x="19" y="5"/>
                  <a:pt x="20" y="5"/>
                </a:cubicBezTo>
                <a:cubicBezTo>
                  <a:pt x="21" y="5"/>
                  <a:pt x="22" y="5"/>
                  <a:pt x="23" y="6"/>
                </a:cubicBezTo>
                <a:cubicBezTo>
                  <a:pt x="24" y="6"/>
                  <a:pt x="25" y="6"/>
                  <a:pt x="24" y="8"/>
                </a:cubicBezTo>
                <a:cubicBezTo>
                  <a:pt x="23" y="8"/>
                  <a:pt x="21" y="7"/>
                  <a:pt x="21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3" name="Freeform 166"/>
          <p:cNvSpPr>
            <a:spLocks/>
          </p:cNvSpPr>
          <p:nvPr/>
        </p:nvSpPr>
        <p:spPr bwMode="auto">
          <a:xfrm>
            <a:off x="1987551" y="3949700"/>
            <a:ext cx="77788" cy="12700"/>
          </a:xfrm>
          <a:custGeom>
            <a:avLst/>
            <a:gdLst>
              <a:gd name="T0" fmla="*/ 0 w 30"/>
              <a:gd name="T1" fmla="*/ 2 h 5"/>
              <a:gd name="T2" fmla="*/ 2 w 30"/>
              <a:gd name="T3" fmla="*/ 1 h 5"/>
              <a:gd name="T4" fmla="*/ 5 w 30"/>
              <a:gd name="T5" fmla="*/ 0 h 5"/>
              <a:gd name="T6" fmla="*/ 25 w 30"/>
              <a:gd name="T7" fmla="*/ 1 h 5"/>
              <a:gd name="T8" fmla="*/ 27 w 30"/>
              <a:gd name="T9" fmla="*/ 1 h 5"/>
              <a:gd name="T10" fmla="*/ 30 w 30"/>
              <a:gd name="T11" fmla="*/ 3 h 5"/>
              <a:gd name="T12" fmla="*/ 27 w 30"/>
              <a:gd name="T13" fmla="*/ 4 h 5"/>
              <a:gd name="T14" fmla="*/ 9 w 30"/>
              <a:gd name="T15" fmla="*/ 4 h 5"/>
              <a:gd name="T16" fmla="*/ 0 w 30"/>
              <a:gd name="T17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5">
                <a:moveTo>
                  <a:pt x="0" y="2"/>
                </a:moveTo>
                <a:cubicBezTo>
                  <a:pt x="1" y="2"/>
                  <a:pt x="2" y="2"/>
                  <a:pt x="2" y="1"/>
                </a:cubicBezTo>
                <a:cubicBezTo>
                  <a:pt x="3" y="0"/>
                  <a:pt x="4" y="0"/>
                  <a:pt x="5" y="0"/>
                </a:cubicBezTo>
                <a:cubicBezTo>
                  <a:pt x="12" y="2"/>
                  <a:pt x="18" y="1"/>
                  <a:pt x="25" y="1"/>
                </a:cubicBezTo>
                <a:cubicBezTo>
                  <a:pt x="26" y="1"/>
                  <a:pt x="26" y="1"/>
                  <a:pt x="27" y="1"/>
                </a:cubicBezTo>
                <a:cubicBezTo>
                  <a:pt x="28" y="2"/>
                  <a:pt x="29" y="2"/>
                  <a:pt x="30" y="3"/>
                </a:cubicBezTo>
                <a:cubicBezTo>
                  <a:pt x="30" y="5"/>
                  <a:pt x="28" y="4"/>
                  <a:pt x="27" y="4"/>
                </a:cubicBezTo>
                <a:cubicBezTo>
                  <a:pt x="21" y="4"/>
                  <a:pt x="15" y="4"/>
                  <a:pt x="9" y="4"/>
                </a:cubicBezTo>
                <a:cubicBezTo>
                  <a:pt x="6" y="4"/>
                  <a:pt x="3" y="3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4" name="Freeform 167"/>
          <p:cNvSpPr>
            <a:spLocks/>
          </p:cNvSpPr>
          <p:nvPr/>
        </p:nvSpPr>
        <p:spPr bwMode="auto">
          <a:xfrm>
            <a:off x="2020888" y="3811588"/>
            <a:ext cx="76200" cy="38100"/>
          </a:xfrm>
          <a:custGeom>
            <a:avLst/>
            <a:gdLst>
              <a:gd name="T0" fmla="*/ 25 w 29"/>
              <a:gd name="T1" fmla="*/ 13 h 14"/>
              <a:gd name="T2" fmla="*/ 20 w 29"/>
              <a:gd name="T3" fmla="*/ 9 h 14"/>
              <a:gd name="T4" fmla="*/ 0 w 29"/>
              <a:gd name="T5" fmla="*/ 2 h 14"/>
              <a:gd name="T6" fmla="*/ 1 w 29"/>
              <a:gd name="T7" fmla="*/ 0 h 14"/>
              <a:gd name="T8" fmla="*/ 24 w 29"/>
              <a:gd name="T9" fmla="*/ 8 h 14"/>
              <a:gd name="T10" fmla="*/ 27 w 29"/>
              <a:gd name="T11" fmla="*/ 10 h 14"/>
              <a:gd name="T12" fmla="*/ 29 w 29"/>
              <a:gd name="T13" fmla="*/ 12 h 14"/>
              <a:gd name="T14" fmla="*/ 25 w 29"/>
              <a:gd name="T15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14">
                <a:moveTo>
                  <a:pt x="25" y="13"/>
                </a:moveTo>
                <a:cubicBezTo>
                  <a:pt x="25" y="10"/>
                  <a:pt x="22" y="9"/>
                  <a:pt x="20" y="9"/>
                </a:cubicBezTo>
                <a:cubicBezTo>
                  <a:pt x="13" y="6"/>
                  <a:pt x="7" y="4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8" y="3"/>
                  <a:pt x="16" y="5"/>
                  <a:pt x="24" y="8"/>
                </a:cubicBezTo>
                <a:cubicBezTo>
                  <a:pt x="25" y="9"/>
                  <a:pt x="25" y="10"/>
                  <a:pt x="27" y="10"/>
                </a:cubicBezTo>
                <a:cubicBezTo>
                  <a:pt x="27" y="11"/>
                  <a:pt x="29" y="11"/>
                  <a:pt x="29" y="12"/>
                </a:cubicBezTo>
                <a:cubicBezTo>
                  <a:pt x="28" y="14"/>
                  <a:pt x="26" y="13"/>
                  <a:pt x="25" y="1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5" name="Freeform 168"/>
          <p:cNvSpPr>
            <a:spLocks/>
          </p:cNvSpPr>
          <p:nvPr/>
        </p:nvSpPr>
        <p:spPr bwMode="auto">
          <a:xfrm>
            <a:off x="2108201" y="3579813"/>
            <a:ext cx="52388" cy="30163"/>
          </a:xfrm>
          <a:custGeom>
            <a:avLst/>
            <a:gdLst>
              <a:gd name="T0" fmla="*/ 16 w 20"/>
              <a:gd name="T1" fmla="*/ 11 h 11"/>
              <a:gd name="T2" fmla="*/ 11 w 20"/>
              <a:gd name="T3" fmla="*/ 9 h 11"/>
              <a:gd name="T4" fmla="*/ 14 w 20"/>
              <a:gd name="T5" fmla="*/ 8 h 11"/>
              <a:gd name="T6" fmla="*/ 3 w 20"/>
              <a:gd name="T7" fmla="*/ 4 h 11"/>
              <a:gd name="T8" fmla="*/ 0 w 20"/>
              <a:gd name="T9" fmla="*/ 2 h 11"/>
              <a:gd name="T10" fmla="*/ 1 w 20"/>
              <a:gd name="T11" fmla="*/ 0 h 11"/>
              <a:gd name="T12" fmla="*/ 14 w 20"/>
              <a:gd name="T13" fmla="*/ 4 h 11"/>
              <a:gd name="T14" fmla="*/ 20 w 20"/>
              <a:gd name="T15" fmla="*/ 7 h 11"/>
              <a:gd name="T16" fmla="*/ 19 w 20"/>
              <a:gd name="T17" fmla="*/ 11 h 11"/>
              <a:gd name="T18" fmla="*/ 17 w 20"/>
              <a:gd name="T19" fmla="*/ 11 h 11"/>
              <a:gd name="T20" fmla="*/ 16 w 20"/>
              <a:gd name="T2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" h="11">
                <a:moveTo>
                  <a:pt x="16" y="11"/>
                </a:moveTo>
                <a:cubicBezTo>
                  <a:pt x="16" y="8"/>
                  <a:pt x="13" y="10"/>
                  <a:pt x="11" y="9"/>
                </a:cubicBezTo>
                <a:cubicBezTo>
                  <a:pt x="12" y="8"/>
                  <a:pt x="13" y="8"/>
                  <a:pt x="14" y="8"/>
                </a:cubicBezTo>
                <a:cubicBezTo>
                  <a:pt x="10" y="6"/>
                  <a:pt x="6" y="5"/>
                  <a:pt x="3" y="4"/>
                </a:cubicBezTo>
                <a:cubicBezTo>
                  <a:pt x="1" y="3"/>
                  <a:pt x="0" y="3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5" y="2"/>
                  <a:pt x="10" y="3"/>
                  <a:pt x="14" y="4"/>
                </a:cubicBezTo>
                <a:cubicBezTo>
                  <a:pt x="16" y="5"/>
                  <a:pt x="18" y="6"/>
                  <a:pt x="20" y="7"/>
                </a:cubicBezTo>
                <a:cubicBezTo>
                  <a:pt x="19" y="8"/>
                  <a:pt x="20" y="10"/>
                  <a:pt x="19" y="11"/>
                </a:cubicBezTo>
                <a:cubicBezTo>
                  <a:pt x="18" y="11"/>
                  <a:pt x="18" y="11"/>
                  <a:pt x="17" y="11"/>
                </a:cubicBezTo>
                <a:cubicBezTo>
                  <a:pt x="17" y="11"/>
                  <a:pt x="17" y="11"/>
                  <a:pt x="16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6" name="Freeform 169"/>
          <p:cNvSpPr>
            <a:spLocks/>
          </p:cNvSpPr>
          <p:nvPr/>
        </p:nvSpPr>
        <p:spPr bwMode="auto">
          <a:xfrm>
            <a:off x="2105026" y="3527425"/>
            <a:ext cx="76200" cy="23813"/>
          </a:xfrm>
          <a:custGeom>
            <a:avLst/>
            <a:gdLst>
              <a:gd name="T0" fmla="*/ 24 w 29"/>
              <a:gd name="T1" fmla="*/ 9 h 9"/>
              <a:gd name="T2" fmla="*/ 8 w 29"/>
              <a:gd name="T3" fmla="*/ 5 h 9"/>
              <a:gd name="T4" fmla="*/ 2 w 29"/>
              <a:gd name="T5" fmla="*/ 3 h 9"/>
              <a:gd name="T6" fmla="*/ 1 w 29"/>
              <a:gd name="T7" fmla="*/ 1 h 9"/>
              <a:gd name="T8" fmla="*/ 3 w 29"/>
              <a:gd name="T9" fmla="*/ 1 h 9"/>
              <a:gd name="T10" fmla="*/ 20 w 29"/>
              <a:gd name="T11" fmla="*/ 6 h 9"/>
              <a:gd name="T12" fmla="*/ 29 w 29"/>
              <a:gd name="T13" fmla="*/ 7 h 9"/>
              <a:gd name="T14" fmla="*/ 24 w 29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9">
                <a:moveTo>
                  <a:pt x="24" y="9"/>
                </a:moveTo>
                <a:cubicBezTo>
                  <a:pt x="18" y="8"/>
                  <a:pt x="13" y="7"/>
                  <a:pt x="8" y="5"/>
                </a:cubicBezTo>
                <a:cubicBezTo>
                  <a:pt x="6" y="5"/>
                  <a:pt x="4" y="4"/>
                  <a:pt x="2" y="3"/>
                </a:cubicBezTo>
                <a:cubicBezTo>
                  <a:pt x="1" y="3"/>
                  <a:pt x="0" y="2"/>
                  <a:pt x="1" y="1"/>
                </a:cubicBezTo>
                <a:cubicBezTo>
                  <a:pt x="1" y="0"/>
                  <a:pt x="2" y="1"/>
                  <a:pt x="3" y="1"/>
                </a:cubicBezTo>
                <a:cubicBezTo>
                  <a:pt x="8" y="3"/>
                  <a:pt x="14" y="4"/>
                  <a:pt x="20" y="6"/>
                </a:cubicBezTo>
                <a:cubicBezTo>
                  <a:pt x="23" y="7"/>
                  <a:pt x="26" y="7"/>
                  <a:pt x="29" y="7"/>
                </a:cubicBezTo>
                <a:cubicBezTo>
                  <a:pt x="27" y="9"/>
                  <a:pt x="25" y="7"/>
                  <a:pt x="24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7" name="Freeform 170"/>
          <p:cNvSpPr>
            <a:spLocks/>
          </p:cNvSpPr>
          <p:nvPr/>
        </p:nvSpPr>
        <p:spPr bwMode="auto">
          <a:xfrm>
            <a:off x="2052638" y="3695700"/>
            <a:ext cx="44450" cy="22225"/>
          </a:xfrm>
          <a:custGeom>
            <a:avLst/>
            <a:gdLst>
              <a:gd name="T0" fmla="*/ 16 w 17"/>
              <a:gd name="T1" fmla="*/ 8 h 8"/>
              <a:gd name="T2" fmla="*/ 5 w 17"/>
              <a:gd name="T3" fmla="*/ 5 h 8"/>
              <a:gd name="T4" fmla="*/ 1 w 17"/>
              <a:gd name="T5" fmla="*/ 4 h 8"/>
              <a:gd name="T6" fmla="*/ 0 w 17"/>
              <a:gd name="T7" fmla="*/ 2 h 8"/>
              <a:gd name="T8" fmla="*/ 7 w 17"/>
              <a:gd name="T9" fmla="*/ 3 h 8"/>
              <a:gd name="T10" fmla="*/ 17 w 17"/>
              <a:gd name="T11" fmla="*/ 6 h 8"/>
              <a:gd name="T12" fmla="*/ 16 w 17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8">
                <a:moveTo>
                  <a:pt x="16" y="8"/>
                </a:moveTo>
                <a:cubicBezTo>
                  <a:pt x="13" y="6"/>
                  <a:pt x="9" y="7"/>
                  <a:pt x="5" y="5"/>
                </a:cubicBezTo>
                <a:cubicBezTo>
                  <a:pt x="4" y="4"/>
                  <a:pt x="3" y="4"/>
                  <a:pt x="1" y="4"/>
                </a:cubicBezTo>
                <a:cubicBezTo>
                  <a:pt x="0" y="4"/>
                  <a:pt x="0" y="3"/>
                  <a:pt x="0" y="2"/>
                </a:cubicBezTo>
                <a:cubicBezTo>
                  <a:pt x="3" y="0"/>
                  <a:pt x="5" y="3"/>
                  <a:pt x="7" y="3"/>
                </a:cubicBezTo>
                <a:cubicBezTo>
                  <a:pt x="11" y="3"/>
                  <a:pt x="14" y="3"/>
                  <a:pt x="17" y="6"/>
                </a:cubicBezTo>
                <a:cubicBezTo>
                  <a:pt x="16" y="6"/>
                  <a:pt x="16" y="7"/>
                  <a:pt x="16" y="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8" name="Freeform 171"/>
          <p:cNvSpPr>
            <a:spLocks/>
          </p:cNvSpPr>
          <p:nvPr/>
        </p:nvSpPr>
        <p:spPr bwMode="auto">
          <a:xfrm>
            <a:off x="2024063" y="3930650"/>
            <a:ext cx="44450" cy="26988"/>
          </a:xfrm>
          <a:custGeom>
            <a:avLst/>
            <a:gdLst>
              <a:gd name="T0" fmla="*/ 16 w 17"/>
              <a:gd name="T1" fmla="*/ 10 h 10"/>
              <a:gd name="T2" fmla="*/ 14 w 17"/>
              <a:gd name="T3" fmla="*/ 9 h 10"/>
              <a:gd name="T4" fmla="*/ 4 w 17"/>
              <a:gd name="T5" fmla="*/ 4 h 10"/>
              <a:gd name="T6" fmla="*/ 2 w 17"/>
              <a:gd name="T7" fmla="*/ 3 h 10"/>
              <a:gd name="T8" fmla="*/ 3 w 17"/>
              <a:gd name="T9" fmla="*/ 0 h 10"/>
              <a:gd name="T10" fmla="*/ 16 w 17"/>
              <a:gd name="T11" fmla="*/ 6 h 10"/>
              <a:gd name="T12" fmla="*/ 16 w 17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0">
                <a:moveTo>
                  <a:pt x="16" y="10"/>
                </a:moveTo>
                <a:cubicBezTo>
                  <a:pt x="15" y="10"/>
                  <a:pt x="14" y="10"/>
                  <a:pt x="14" y="9"/>
                </a:cubicBezTo>
                <a:cubicBezTo>
                  <a:pt x="11" y="7"/>
                  <a:pt x="8" y="5"/>
                  <a:pt x="4" y="4"/>
                </a:cubicBezTo>
                <a:cubicBezTo>
                  <a:pt x="3" y="4"/>
                  <a:pt x="2" y="3"/>
                  <a:pt x="2" y="3"/>
                </a:cubicBezTo>
                <a:cubicBezTo>
                  <a:pt x="0" y="1"/>
                  <a:pt x="1" y="0"/>
                  <a:pt x="3" y="0"/>
                </a:cubicBezTo>
                <a:cubicBezTo>
                  <a:pt x="8" y="0"/>
                  <a:pt x="13" y="3"/>
                  <a:pt x="16" y="6"/>
                </a:cubicBezTo>
                <a:cubicBezTo>
                  <a:pt x="17" y="8"/>
                  <a:pt x="17" y="9"/>
                  <a:pt x="16" y="1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9" name="Freeform 172"/>
          <p:cNvSpPr>
            <a:spLocks/>
          </p:cNvSpPr>
          <p:nvPr/>
        </p:nvSpPr>
        <p:spPr bwMode="auto">
          <a:xfrm>
            <a:off x="2039938" y="3751263"/>
            <a:ext cx="49213" cy="15875"/>
          </a:xfrm>
          <a:custGeom>
            <a:avLst/>
            <a:gdLst>
              <a:gd name="T0" fmla="*/ 18 w 19"/>
              <a:gd name="T1" fmla="*/ 6 h 6"/>
              <a:gd name="T2" fmla="*/ 0 w 19"/>
              <a:gd name="T3" fmla="*/ 1 h 6"/>
              <a:gd name="T4" fmla="*/ 1 w 19"/>
              <a:gd name="T5" fmla="*/ 0 h 6"/>
              <a:gd name="T6" fmla="*/ 12 w 19"/>
              <a:gd name="T7" fmla="*/ 2 h 6"/>
              <a:gd name="T8" fmla="*/ 18 w 19"/>
              <a:gd name="T9" fmla="*/ 5 h 6"/>
              <a:gd name="T10" fmla="*/ 18 w 19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6">
                <a:moveTo>
                  <a:pt x="18" y="6"/>
                </a:moveTo>
                <a:cubicBezTo>
                  <a:pt x="12" y="5"/>
                  <a:pt x="6" y="4"/>
                  <a:pt x="0" y="1"/>
                </a:cubicBezTo>
                <a:cubicBezTo>
                  <a:pt x="0" y="0"/>
                  <a:pt x="1" y="0"/>
                  <a:pt x="1" y="0"/>
                </a:cubicBezTo>
                <a:cubicBezTo>
                  <a:pt x="5" y="0"/>
                  <a:pt x="8" y="3"/>
                  <a:pt x="12" y="2"/>
                </a:cubicBezTo>
                <a:cubicBezTo>
                  <a:pt x="14" y="3"/>
                  <a:pt x="16" y="4"/>
                  <a:pt x="18" y="5"/>
                </a:cubicBezTo>
                <a:cubicBezTo>
                  <a:pt x="19" y="5"/>
                  <a:pt x="19" y="6"/>
                  <a:pt x="18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0" name="Freeform 173"/>
          <p:cNvSpPr>
            <a:spLocks/>
          </p:cNvSpPr>
          <p:nvPr/>
        </p:nvSpPr>
        <p:spPr bwMode="auto">
          <a:xfrm>
            <a:off x="1997076" y="3873500"/>
            <a:ext cx="39688" cy="15875"/>
          </a:xfrm>
          <a:custGeom>
            <a:avLst/>
            <a:gdLst>
              <a:gd name="T0" fmla="*/ 15 w 15"/>
              <a:gd name="T1" fmla="*/ 6 h 6"/>
              <a:gd name="T2" fmla="*/ 2 w 15"/>
              <a:gd name="T3" fmla="*/ 2 h 6"/>
              <a:gd name="T4" fmla="*/ 2 w 15"/>
              <a:gd name="T5" fmla="*/ 1 h 6"/>
              <a:gd name="T6" fmla="*/ 14 w 15"/>
              <a:gd name="T7" fmla="*/ 4 h 6"/>
              <a:gd name="T8" fmla="*/ 15 w 15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6">
                <a:moveTo>
                  <a:pt x="15" y="6"/>
                </a:moveTo>
                <a:cubicBezTo>
                  <a:pt x="10" y="5"/>
                  <a:pt x="6" y="3"/>
                  <a:pt x="2" y="2"/>
                </a:cubicBezTo>
                <a:cubicBezTo>
                  <a:pt x="0" y="2"/>
                  <a:pt x="0" y="1"/>
                  <a:pt x="2" y="1"/>
                </a:cubicBezTo>
                <a:cubicBezTo>
                  <a:pt x="6" y="0"/>
                  <a:pt x="11" y="1"/>
                  <a:pt x="14" y="4"/>
                </a:cubicBezTo>
                <a:cubicBezTo>
                  <a:pt x="12" y="5"/>
                  <a:pt x="15" y="5"/>
                  <a:pt x="15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1" name="Freeform 174"/>
          <p:cNvSpPr>
            <a:spLocks/>
          </p:cNvSpPr>
          <p:nvPr/>
        </p:nvSpPr>
        <p:spPr bwMode="auto">
          <a:xfrm>
            <a:off x="2071688" y="3698875"/>
            <a:ext cx="36513" cy="12700"/>
          </a:xfrm>
          <a:custGeom>
            <a:avLst/>
            <a:gdLst>
              <a:gd name="T0" fmla="*/ 10 w 14"/>
              <a:gd name="T1" fmla="*/ 5 h 5"/>
              <a:gd name="T2" fmla="*/ 0 w 14"/>
              <a:gd name="T3" fmla="*/ 2 h 5"/>
              <a:gd name="T4" fmla="*/ 2 w 14"/>
              <a:gd name="T5" fmla="*/ 0 h 5"/>
              <a:gd name="T6" fmla="*/ 13 w 14"/>
              <a:gd name="T7" fmla="*/ 4 h 5"/>
              <a:gd name="T8" fmla="*/ 14 w 14"/>
              <a:gd name="T9" fmla="*/ 5 h 5"/>
              <a:gd name="T10" fmla="*/ 13 w 14"/>
              <a:gd name="T11" fmla="*/ 5 h 5"/>
              <a:gd name="T12" fmla="*/ 10 w 14"/>
              <a:gd name="T13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5">
                <a:moveTo>
                  <a:pt x="10" y="5"/>
                </a:moveTo>
                <a:cubicBezTo>
                  <a:pt x="7" y="3"/>
                  <a:pt x="3" y="3"/>
                  <a:pt x="0" y="2"/>
                </a:cubicBezTo>
                <a:cubicBezTo>
                  <a:pt x="0" y="0"/>
                  <a:pt x="1" y="0"/>
                  <a:pt x="2" y="0"/>
                </a:cubicBezTo>
                <a:cubicBezTo>
                  <a:pt x="6" y="2"/>
                  <a:pt x="9" y="3"/>
                  <a:pt x="13" y="4"/>
                </a:cubicBezTo>
                <a:cubicBezTo>
                  <a:pt x="13" y="4"/>
                  <a:pt x="14" y="4"/>
                  <a:pt x="14" y="5"/>
                </a:cubicBezTo>
                <a:cubicBezTo>
                  <a:pt x="14" y="5"/>
                  <a:pt x="13" y="5"/>
                  <a:pt x="13" y="5"/>
                </a:cubicBezTo>
                <a:cubicBezTo>
                  <a:pt x="12" y="5"/>
                  <a:pt x="11" y="5"/>
                  <a:pt x="10" y="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2" name="Freeform 175"/>
          <p:cNvSpPr>
            <a:spLocks/>
          </p:cNvSpPr>
          <p:nvPr/>
        </p:nvSpPr>
        <p:spPr bwMode="auto">
          <a:xfrm>
            <a:off x="1971676" y="3694113"/>
            <a:ext cx="15875" cy="39688"/>
          </a:xfrm>
          <a:custGeom>
            <a:avLst/>
            <a:gdLst>
              <a:gd name="T0" fmla="*/ 3 w 6"/>
              <a:gd name="T1" fmla="*/ 13 h 15"/>
              <a:gd name="T2" fmla="*/ 0 w 6"/>
              <a:gd name="T3" fmla="*/ 14 h 15"/>
              <a:gd name="T4" fmla="*/ 2 w 6"/>
              <a:gd name="T5" fmla="*/ 7 h 15"/>
              <a:gd name="T6" fmla="*/ 4 w 6"/>
              <a:gd name="T7" fmla="*/ 2 h 15"/>
              <a:gd name="T8" fmla="*/ 5 w 6"/>
              <a:gd name="T9" fmla="*/ 1 h 15"/>
              <a:gd name="T10" fmla="*/ 5 w 6"/>
              <a:gd name="T11" fmla="*/ 2 h 15"/>
              <a:gd name="T12" fmla="*/ 3 w 6"/>
              <a:gd name="T13" fmla="*/ 13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" h="15">
                <a:moveTo>
                  <a:pt x="3" y="13"/>
                </a:moveTo>
                <a:cubicBezTo>
                  <a:pt x="2" y="13"/>
                  <a:pt x="2" y="15"/>
                  <a:pt x="0" y="14"/>
                </a:cubicBezTo>
                <a:cubicBezTo>
                  <a:pt x="1" y="12"/>
                  <a:pt x="0" y="9"/>
                  <a:pt x="2" y="7"/>
                </a:cubicBezTo>
                <a:cubicBezTo>
                  <a:pt x="3" y="6"/>
                  <a:pt x="4" y="4"/>
                  <a:pt x="4" y="2"/>
                </a:cubicBezTo>
                <a:cubicBezTo>
                  <a:pt x="4" y="1"/>
                  <a:pt x="4" y="0"/>
                  <a:pt x="5" y="1"/>
                </a:cubicBezTo>
                <a:cubicBezTo>
                  <a:pt x="5" y="1"/>
                  <a:pt x="5" y="2"/>
                  <a:pt x="5" y="2"/>
                </a:cubicBezTo>
                <a:cubicBezTo>
                  <a:pt x="6" y="6"/>
                  <a:pt x="5" y="10"/>
                  <a:pt x="3" y="1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3" name="Freeform 176"/>
          <p:cNvSpPr>
            <a:spLocks/>
          </p:cNvSpPr>
          <p:nvPr/>
        </p:nvSpPr>
        <p:spPr bwMode="auto">
          <a:xfrm>
            <a:off x="2087563" y="3765550"/>
            <a:ext cx="25400" cy="17463"/>
          </a:xfrm>
          <a:custGeom>
            <a:avLst/>
            <a:gdLst>
              <a:gd name="T0" fmla="*/ 0 w 10"/>
              <a:gd name="T1" fmla="*/ 1 h 7"/>
              <a:gd name="T2" fmla="*/ 0 w 10"/>
              <a:gd name="T3" fmla="*/ 0 h 7"/>
              <a:gd name="T4" fmla="*/ 5 w 10"/>
              <a:gd name="T5" fmla="*/ 1 h 7"/>
              <a:gd name="T6" fmla="*/ 10 w 10"/>
              <a:gd name="T7" fmla="*/ 7 h 7"/>
              <a:gd name="T8" fmla="*/ 9 w 10"/>
              <a:gd name="T9" fmla="*/ 7 h 7"/>
              <a:gd name="T10" fmla="*/ 0 w 10"/>
              <a:gd name="T11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7">
                <a:moveTo>
                  <a:pt x="0" y="1"/>
                </a:moveTo>
                <a:cubicBezTo>
                  <a:pt x="0" y="1"/>
                  <a:pt x="0" y="0"/>
                  <a:pt x="0" y="0"/>
                </a:cubicBezTo>
                <a:cubicBezTo>
                  <a:pt x="2" y="0"/>
                  <a:pt x="4" y="1"/>
                  <a:pt x="5" y="1"/>
                </a:cubicBezTo>
                <a:cubicBezTo>
                  <a:pt x="8" y="2"/>
                  <a:pt x="10" y="3"/>
                  <a:pt x="10" y="7"/>
                </a:cubicBezTo>
                <a:cubicBezTo>
                  <a:pt x="10" y="7"/>
                  <a:pt x="9" y="7"/>
                  <a:pt x="9" y="7"/>
                </a:cubicBezTo>
                <a:cubicBezTo>
                  <a:pt x="7" y="4"/>
                  <a:pt x="4" y="2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4" name="Freeform 177"/>
          <p:cNvSpPr>
            <a:spLocks/>
          </p:cNvSpPr>
          <p:nvPr/>
        </p:nvSpPr>
        <p:spPr bwMode="auto">
          <a:xfrm>
            <a:off x="2105026" y="3698875"/>
            <a:ext cx="30163" cy="19050"/>
          </a:xfrm>
          <a:custGeom>
            <a:avLst/>
            <a:gdLst>
              <a:gd name="T0" fmla="*/ 2 w 11"/>
              <a:gd name="T1" fmla="*/ 0 h 7"/>
              <a:gd name="T2" fmla="*/ 7 w 11"/>
              <a:gd name="T3" fmla="*/ 2 h 7"/>
              <a:gd name="T4" fmla="*/ 9 w 11"/>
              <a:gd name="T5" fmla="*/ 3 h 7"/>
              <a:gd name="T6" fmla="*/ 11 w 11"/>
              <a:gd name="T7" fmla="*/ 6 h 7"/>
              <a:gd name="T8" fmla="*/ 5 w 11"/>
              <a:gd name="T9" fmla="*/ 7 h 7"/>
              <a:gd name="T10" fmla="*/ 8 w 11"/>
              <a:gd name="T11" fmla="*/ 6 h 7"/>
              <a:gd name="T12" fmla="*/ 3 w 11"/>
              <a:gd name="T13" fmla="*/ 3 h 7"/>
              <a:gd name="T14" fmla="*/ 1 w 11"/>
              <a:gd name="T15" fmla="*/ 2 h 7"/>
              <a:gd name="T16" fmla="*/ 2 w 11"/>
              <a:gd name="T1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" h="7">
                <a:moveTo>
                  <a:pt x="2" y="0"/>
                </a:moveTo>
                <a:cubicBezTo>
                  <a:pt x="3" y="1"/>
                  <a:pt x="5" y="2"/>
                  <a:pt x="7" y="2"/>
                </a:cubicBezTo>
                <a:cubicBezTo>
                  <a:pt x="8" y="2"/>
                  <a:pt x="8" y="3"/>
                  <a:pt x="9" y="3"/>
                </a:cubicBezTo>
                <a:cubicBezTo>
                  <a:pt x="10" y="4"/>
                  <a:pt x="10" y="5"/>
                  <a:pt x="11" y="6"/>
                </a:cubicBezTo>
                <a:cubicBezTo>
                  <a:pt x="9" y="7"/>
                  <a:pt x="7" y="6"/>
                  <a:pt x="5" y="7"/>
                </a:cubicBezTo>
                <a:cubicBezTo>
                  <a:pt x="6" y="5"/>
                  <a:pt x="7" y="6"/>
                  <a:pt x="8" y="6"/>
                </a:cubicBezTo>
                <a:cubicBezTo>
                  <a:pt x="7" y="4"/>
                  <a:pt x="5" y="3"/>
                  <a:pt x="3" y="3"/>
                </a:cubicBezTo>
                <a:cubicBezTo>
                  <a:pt x="3" y="2"/>
                  <a:pt x="2" y="2"/>
                  <a:pt x="1" y="2"/>
                </a:cubicBezTo>
                <a:cubicBezTo>
                  <a:pt x="0" y="1"/>
                  <a:pt x="1" y="1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5" name="Freeform 178"/>
          <p:cNvSpPr>
            <a:spLocks/>
          </p:cNvSpPr>
          <p:nvPr/>
        </p:nvSpPr>
        <p:spPr bwMode="auto">
          <a:xfrm>
            <a:off x="2087563" y="3656013"/>
            <a:ext cx="33338" cy="14288"/>
          </a:xfrm>
          <a:custGeom>
            <a:avLst/>
            <a:gdLst>
              <a:gd name="T0" fmla="*/ 2 w 13"/>
              <a:gd name="T1" fmla="*/ 0 h 5"/>
              <a:gd name="T2" fmla="*/ 13 w 13"/>
              <a:gd name="T3" fmla="*/ 4 h 5"/>
              <a:gd name="T4" fmla="*/ 10 w 13"/>
              <a:gd name="T5" fmla="*/ 5 h 5"/>
              <a:gd name="T6" fmla="*/ 1 w 13"/>
              <a:gd name="T7" fmla="*/ 2 h 5"/>
              <a:gd name="T8" fmla="*/ 2 w 13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5">
                <a:moveTo>
                  <a:pt x="2" y="0"/>
                </a:moveTo>
                <a:cubicBezTo>
                  <a:pt x="6" y="0"/>
                  <a:pt x="9" y="2"/>
                  <a:pt x="13" y="4"/>
                </a:cubicBezTo>
                <a:cubicBezTo>
                  <a:pt x="12" y="5"/>
                  <a:pt x="11" y="4"/>
                  <a:pt x="10" y="5"/>
                </a:cubicBezTo>
                <a:cubicBezTo>
                  <a:pt x="7" y="4"/>
                  <a:pt x="4" y="3"/>
                  <a:pt x="1" y="2"/>
                </a:cubicBezTo>
                <a:cubicBezTo>
                  <a:pt x="0" y="0"/>
                  <a:pt x="1" y="0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6" name="Freeform 179"/>
          <p:cNvSpPr>
            <a:spLocks/>
          </p:cNvSpPr>
          <p:nvPr/>
        </p:nvSpPr>
        <p:spPr bwMode="auto">
          <a:xfrm>
            <a:off x="2027238" y="3743325"/>
            <a:ext cx="14288" cy="22225"/>
          </a:xfrm>
          <a:custGeom>
            <a:avLst/>
            <a:gdLst>
              <a:gd name="T0" fmla="*/ 6 w 6"/>
              <a:gd name="T1" fmla="*/ 3 h 8"/>
              <a:gd name="T2" fmla="*/ 5 w 6"/>
              <a:gd name="T3" fmla="*/ 4 h 8"/>
              <a:gd name="T4" fmla="*/ 5 w 6"/>
              <a:gd name="T5" fmla="*/ 7 h 8"/>
              <a:gd name="T6" fmla="*/ 3 w 6"/>
              <a:gd name="T7" fmla="*/ 8 h 8"/>
              <a:gd name="T8" fmla="*/ 3 w 6"/>
              <a:gd name="T9" fmla="*/ 8 h 8"/>
              <a:gd name="T10" fmla="*/ 1 w 6"/>
              <a:gd name="T11" fmla="*/ 8 h 8"/>
              <a:gd name="T12" fmla="*/ 4 w 6"/>
              <a:gd name="T13" fmla="*/ 0 h 8"/>
              <a:gd name="T14" fmla="*/ 5 w 6"/>
              <a:gd name="T15" fmla="*/ 2 h 8"/>
              <a:gd name="T16" fmla="*/ 6 w 6"/>
              <a:gd name="T17" fmla="*/ 3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" h="8">
                <a:moveTo>
                  <a:pt x="6" y="3"/>
                </a:moveTo>
                <a:cubicBezTo>
                  <a:pt x="6" y="3"/>
                  <a:pt x="5" y="3"/>
                  <a:pt x="5" y="4"/>
                </a:cubicBezTo>
                <a:cubicBezTo>
                  <a:pt x="4" y="5"/>
                  <a:pt x="3" y="6"/>
                  <a:pt x="5" y="7"/>
                </a:cubicBezTo>
                <a:cubicBezTo>
                  <a:pt x="5" y="8"/>
                  <a:pt x="4" y="7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2" y="8"/>
                  <a:pt x="1" y="8"/>
                </a:cubicBezTo>
                <a:cubicBezTo>
                  <a:pt x="0" y="5"/>
                  <a:pt x="1" y="2"/>
                  <a:pt x="4" y="0"/>
                </a:cubicBezTo>
                <a:cubicBezTo>
                  <a:pt x="4" y="0"/>
                  <a:pt x="4" y="1"/>
                  <a:pt x="5" y="2"/>
                </a:cubicBezTo>
                <a:cubicBezTo>
                  <a:pt x="5" y="3"/>
                  <a:pt x="6" y="2"/>
                  <a:pt x="6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7" name="Freeform 180"/>
          <p:cNvSpPr>
            <a:spLocks/>
          </p:cNvSpPr>
          <p:nvPr/>
        </p:nvSpPr>
        <p:spPr bwMode="auto">
          <a:xfrm>
            <a:off x="2068513" y="3651250"/>
            <a:ext cx="23813" cy="11113"/>
          </a:xfrm>
          <a:custGeom>
            <a:avLst/>
            <a:gdLst>
              <a:gd name="T0" fmla="*/ 9 w 9"/>
              <a:gd name="T1" fmla="*/ 2 h 4"/>
              <a:gd name="T2" fmla="*/ 8 w 9"/>
              <a:gd name="T3" fmla="*/ 4 h 4"/>
              <a:gd name="T4" fmla="*/ 0 w 9"/>
              <a:gd name="T5" fmla="*/ 2 h 4"/>
              <a:gd name="T6" fmla="*/ 2 w 9"/>
              <a:gd name="T7" fmla="*/ 0 h 4"/>
              <a:gd name="T8" fmla="*/ 9 w 9"/>
              <a:gd name="T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4">
                <a:moveTo>
                  <a:pt x="9" y="2"/>
                </a:moveTo>
                <a:cubicBezTo>
                  <a:pt x="9" y="2"/>
                  <a:pt x="8" y="3"/>
                  <a:pt x="8" y="4"/>
                </a:cubicBezTo>
                <a:cubicBezTo>
                  <a:pt x="5" y="3"/>
                  <a:pt x="3" y="2"/>
                  <a:pt x="0" y="2"/>
                </a:cubicBezTo>
                <a:cubicBezTo>
                  <a:pt x="0" y="1"/>
                  <a:pt x="2" y="2"/>
                  <a:pt x="2" y="0"/>
                </a:cubicBezTo>
                <a:cubicBezTo>
                  <a:pt x="4" y="0"/>
                  <a:pt x="7" y="2"/>
                  <a:pt x="9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8" name="Freeform 181"/>
          <p:cNvSpPr>
            <a:spLocks/>
          </p:cNvSpPr>
          <p:nvPr/>
        </p:nvSpPr>
        <p:spPr bwMode="auto">
          <a:xfrm>
            <a:off x="2151063" y="3571875"/>
            <a:ext cx="20638" cy="19050"/>
          </a:xfrm>
          <a:custGeom>
            <a:avLst/>
            <a:gdLst>
              <a:gd name="T0" fmla="*/ 0 w 8"/>
              <a:gd name="T1" fmla="*/ 0 h 7"/>
              <a:gd name="T2" fmla="*/ 7 w 8"/>
              <a:gd name="T3" fmla="*/ 2 h 7"/>
              <a:gd name="T4" fmla="*/ 8 w 8"/>
              <a:gd name="T5" fmla="*/ 3 h 7"/>
              <a:gd name="T6" fmla="*/ 6 w 8"/>
              <a:gd name="T7" fmla="*/ 4 h 7"/>
              <a:gd name="T8" fmla="*/ 0 w 8"/>
              <a:gd name="T9" fmla="*/ 1 h 7"/>
              <a:gd name="T10" fmla="*/ 0 w 8"/>
              <a:gd name="T1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7">
                <a:moveTo>
                  <a:pt x="0" y="0"/>
                </a:moveTo>
                <a:cubicBezTo>
                  <a:pt x="2" y="1"/>
                  <a:pt x="5" y="1"/>
                  <a:pt x="7" y="2"/>
                </a:cubicBezTo>
                <a:cubicBezTo>
                  <a:pt x="7" y="2"/>
                  <a:pt x="7" y="3"/>
                  <a:pt x="8" y="3"/>
                </a:cubicBezTo>
                <a:cubicBezTo>
                  <a:pt x="7" y="5"/>
                  <a:pt x="7" y="7"/>
                  <a:pt x="6" y="4"/>
                </a:cubicBezTo>
                <a:cubicBezTo>
                  <a:pt x="4" y="2"/>
                  <a:pt x="2" y="2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9" name="Freeform 182"/>
          <p:cNvSpPr>
            <a:spLocks/>
          </p:cNvSpPr>
          <p:nvPr/>
        </p:nvSpPr>
        <p:spPr bwMode="auto">
          <a:xfrm>
            <a:off x="2168526" y="3556000"/>
            <a:ext cx="15875" cy="11113"/>
          </a:xfrm>
          <a:custGeom>
            <a:avLst/>
            <a:gdLst>
              <a:gd name="T0" fmla="*/ 2 w 6"/>
              <a:gd name="T1" fmla="*/ 4 h 4"/>
              <a:gd name="T2" fmla="*/ 0 w 6"/>
              <a:gd name="T3" fmla="*/ 0 h 4"/>
              <a:gd name="T4" fmla="*/ 2 w 6"/>
              <a:gd name="T5" fmla="*/ 0 h 4"/>
              <a:gd name="T6" fmla="*/ 2 w 6"/>
              <a:gd name="T7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4">
                <a:moveTo>
                  <a:pt x="2" y="4"/>
                </a:moveTo>
                <a:cubicBezTo>
                  <a:pt x="0" y="3"/>
                  <a:pt x="1" y="2"/>
                  <a:pt x="0" y="0"/>
                </a:cubicBezTo>
                <a:cubicBezTo>
                  <a:pt x="0" y="0"/>
                  <a:pt x="1" y="0"/>
                  <a:pt x="2" y="0"/>
                </a:cubicBezTo>
                <a:cubicBezTo>
                  <a:pt x="3" y="1"/>
                  <a:pt x="6" y="3"/>
                  <a:pt x="2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0" name="Freeform 183"/>
          <p:cNvSpPr>
            <a:spLocks/>
          </p:cNvSpPr>
          <p:nvPr/>
        </p:nvSpPr>
        <p:spPr bwMode="auto">
          <a:xfrm>
            <a:off x="2071688" y="3757613"/>
            <a:ext cx="28575" cy="9525"/>
          </a:xfrm>
          <a:custGeom>
            <a:avLst/>
            <a:gdLst>
              <a:gd name="T0" fmla="*/ 11 w 11"/>
              <a:gd name="T1" fmla="*/ 4 h 4"/>
              <a:gd name="T2" fmla="*/ 6 w 11"/>
              <a:gd name="T3" fmla="*/ 3 h 4"/>
              <a:gd name="T4" fmla="*/ 0 w 11"/>
              <a:gd name="T5" fmla="*/ 0 h 4"/>
              <a:gd name="T6" fmla="*/ 11 w 11"/>
              <a:gd name="T7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4">
                <a:moveTo>
                  <a:pt x="11" y="4"/>
                </a:moveTo>
                <a:cubicBezTo>
                  <a:pt x="10" y="4"/>
                  <a:pt x="8" y="3"/>
                  <a:pt x="6" y="3"/>
                </a:cubicBezTo>
                <a:cubicBezTo>
                  <a:pt x="4" y="3"/>
                  <a:pt x="2" y="2"/>
                  <a:pt x="0" y="0"/>
                </a:cubicBezTo>
                <a:cubicBezTo>
                  <a:pt x="4" y="1"/>
                  <a:pt x="8" y="2"/>
                  <a:pt x="11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1" name="Freeform 184"/>
          <p:cNvSpPr>
            <a:spLocks/>
          </p:cNvSpPr>
          <p:nvPr/>
        </p:nvSpPr>
        <p:spPr bwMode="auto">
          <a:xfrm>
            <a:off x="2111376" y="3749675"/>
            <a:ext cx="12700" cy="12700"/>
          </a:xfrm>
          <a:custGeom>
            <a:avLst/>
            <a:gdLst>
              <a:gd name="T0" fmla="*/ 3 w 5"/>
              <a:gd name="T1" fmla="*/ 0 h 5"/>
              <a:gd name="T2" fmla="*/ 3 w 5"/>
              <a:gd name="T3" fmla="*/ 2 h 5"/>
              <a:gd name="T4" fmla="*/ 4 w 5"/>
              <a:gd name="T5" fmla="*/ 4 h 5"/>
              <a:gd name="T6" fmla="*/ 2 w 5"/>
              <a:gd name="T7" fmla="*/ 3 h 5"/>
              <a:gd name="T8" fmla="*/ 0 w 5"/>
              <a:gd name="T9" fmla="*/ 1 h 5"/>
              <a:gd name="T10" fmla="*/ 1 w 5"/>
              <a:gd name="T11" fmla="*/ 0 h 5"/>
              <a:gd name="T12" fmla="*/ 3 w 5"/>
              <a:gd name="T1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5">
                <a:moveTo>
                  <a:pt x="3" y="0"/>
                </a:moveTo>
                <a:cubicBezTo>
                  <a:pt x="3" y="1"/>
                  <a:pt x="3" y="1"/>
                  <a:pt x="3" y="2"/>
                </a:cubicBezTo>
                <a:cubicBezTo>
                  <a:pt x="4" y="2"/>
                  <a:pt x="5" y="4"/>
                  <a:pt x="4" y="4"/>
                </a:cubicBezTo>
                <a:cubicBezTo>
                  <a:pt x="3" y="5"/>
                  <a:pt x="2" y="4"/>
                  <a:pt x="2" y="3"/>
                </a:cubicBezTo>
                <a:cubicBezTo>
                  <a:pt x="1" y="2"/>
                  <a:pt x="0" y="2"/>
                  <a:pt x="0" y="1"/>
                </a:cubicBezTo>
                <a:cubicBezTo>
                  <a:pt x="0" y="1"/>
                  <a:pt x="1" y="0"/>
                  <a:pt x="1" y="0"/>
                </a:cubicBezTo>
                <a:cubicBezTo>
                  <a:pt x="2" y="0"/>
                  <a:pt x="2" y="0"/>
                  <a:pt x="3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2" name="Freeform 185"/>
          <p:cNvSpPr>
            <a:spLocks/>
          </p:cNvSpPr>
          <p:nvPr/>
        </p:nvSpPr>
        <p:spPr bwMode="auto">
          <a:xfrm>
            <a:off x="2100263" y="3741738"/>
            <a:ext cx="12700" cy="4763"/>
          </a:xfrm>
          <a:custGeom>
            <a:avLst/>
            <a:gdLst>
              <a:gd name="T0" fmla="*/ 5 w 5"/>
              <a:gd name="T1" fmla="*/ 2 h 2"/>
              <a:gd name="T2" fmla="*/ 0 w 5"/>
              <a:gd name="T3" fmla="*/ 0 h 2"/>
              <a:gd name="T4" fmla="*/ 5 w 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">
                <a:moveTo>
                  <a:pt x="5" y="2"/>
                </a:moveTo>
                <a:cubicBezTo>
                  <a:pt x="3" y="2"/>
                  <a:pt x="1" y="1"/>
                  <a:pt x="0" y="0"/>
                </a:cubicBezTo>
                <a:cubicBezTo>
                  <a:pt x="2" y="0"/>
                  <a:pt x="4" y="0"/>
                  <a:pt x="5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3" name="Freeform 186"/>
          <p:cNvSpPr>
            <a:spLocks/>
          </p:cNvSpPr>
          <p:nvPr/>
        </p:nvSpPr>
        <p:spPr bwMode="auto">
          <a:xfrm>
            <a:off x="2119313" y="3738563"/>
            <a:ext cx="9525" cy="7938"/>
          </a:xfrm>
          <a:custGeom>
            <a:avLst/>
            <a:gdLst>
              <a:gd name="T0" fmla="*/ 0 w 4"/>
              <a:gd name="T1" fmla="*/ 0 h 3"/>
              <a:gd name="T2" fmla="*/ 4 w 4"/>
              <a:gd name="T3" fmla="*/ 0 h 3"/>
              <a:gd name="T4" fmla="*/ 0 w 4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0" y="0"/>
                </a:moveTo>
                <a:cubicBezTo>
                  <a:pt x="1" y="0"/>
                  <a:pt x="2" y="0"/>
                  <a:pt x="4" y="0"/>
                </a:cubicBezTo>
                <a:cubicBezTo>
                  <a:pt x="2" y="2"/>
                  <a:pt x="1" y="3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4" name="Freeform 187"/>
          <p:cNvSpPr>
            <a:spLocks/>
          </p:cNvSpPr>
          <p:nvPr/>
        </p:nvSpPr>
        <p:spPr bwMode="auto">
          <a:xfrm>
            <a:off x="2092326" y="3570288"/>
            <a:ext cx="12700" cy="7938"/>
          </a:xfrm>
          <a:custGeom>
            <a:avLst/>
            <a:gdLst>
              <a:gd name="T0" fmla="*/ 5 w 5"/>
              <a:gd name="T1" fmla="*/ 1 h 3"/>
              <a:gd name="T2" fmla="*/ 2 w 5"/>
              <a:gd name="T3" fmla="*/ 3 h 3"/>
              <a:gd name="T4" fmla="*/ 0 w 5"/>
              <a:gd name="T5" fmla="*/ 2 h 3"/>
              <a:gd name="T6" fmla="*/ 5 w 5"/>
              <a:gd name="T7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3">
                <a:moveTo>
                  <a:pt x="5" y="1"/>
                </a:moveTo>
                <a:cubicBezTo>
                  <a:pt x="3" y="1"/>
                  <a:pt x="2" y="1"/>
                  <a:pt x="2" y="3"/>
                </a:cubicBezTo>
                <a:cubicBezTo>
                  <a:pt x="1" y="3"/>
                  <a:pt x="0" y="2"/>
                  <a:pt x="0" y="2"/>
                </a:cubicBezTo>
                <a:cubicBezTo>
                  <a:pt x="1" y="0"/>
                  <a:pt x="3" y="0"/>
                  <a:pt x="5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5" name="Freeform 188"/>
          <p:cNvSpPr>
            <a:spLocks/>
          </p:cNvSpPr>
          <p:nvPr/>
        </p:nvSpPr>
        <p:spPr bwMode="auto">
          <a:xfrm>
            <a:off x="2081213" y="3571875"/>
            <a:ext cx="7938" cy="11113"/>
          </a:xfrm>
          <a:custGeom>
            <a:avLst/>
            <a:gdLst>
              <a:gd name="T0" fmla="*/ 1 w 3"/>
              <a:gd name="T1" fmla="*/ 4 h 4"/>
              <a:gd name="T2" fmla="*/ 2 w 3"/>
              <a:gd name="T3" fmla="*/ 0 h 4"/>
              <a:gd name="T4" fmla="*/ 2 w 3"/>
              <a:gd name="T5" fmla="*/ 1 h 4"/>
              <a:gd name="T6" fmla="*/ 1 w 3"/>
              <a:gd name="T7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4">
                <a:moveTo>
                  <a:pt x="1" y="4"/>
                </a:moveTo>
                <a:cubicBezTo>
                  <a:pt x="1" y="3"/>
                  <a:pt x="0" y="0"/>
                  <a:pt x="2" y="0"/>
                </a:cubicBezTo>
                <a:cubicBezTo>
                  <a:pt x="2" y="0"/>
                  <a:pt x="2" y="1"/>
                  <a:pt x="2" y="1"/>
                </a:cubicBezTo>
                <a:cubicBezTo>
                  <a:pt x="2" y="2"/>
                  <a:pt x="3" y="4"/>
                  <a:pt x="1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6" name="Freeform 189"/>
          <p:cNvSpPr>
            <a:spLocks/>
          </p:cNvSpPr>
          <p:nvPr/>
        </p:nvSpPr>
        <p:spPr bwMode="auto">
          <a:xfrm>
            <a:off x="1981201" y="3870325"/>
            <a:ext cx="30163" cy="55563"/>
          </a:xfrm>
          <a:custGeom>
            <a:avLst/>
            <a:gdLst>
              <a:gd name="T0" fmla="*/ 1 w 11"/>
              <a:gd name="T1" fmla="*/ 18 h 21"/>
              <a:gd name="T2" fmla="*/ 4 w 11"/>
              <a:gd name="T3" fmla="*/ 6 h 21"/>
              <a:gd name="T4" fmla="*/ 6 w 11"/>
              <a:gd name="T5" fmla="*/ 0 h 21"/>
              <a:gd name="T6" fmla="*/ 6 w 11"/>
              <a:gd name="T7" fmla="*/ 0 h 21"/>
              <a:gd name="T8" fmla="*/ 8 w 11"/>
              <a:gd name="T9" fmla="*/ 2 h 21"/>
              <a:gd name="T10" fmla="*/ 8 w 11"/>
              <a:gd name="T11" fmla="*/ 3 h 21"/>
              <a:gd name="T12" fmla="*/ 6 w 11"/>
              <a:gd name="T13" fmla="*/ 5 h 21"/>
              <a:gd name="T14" fmla="*/ 9 w 11"/>
              <a:gd name="T15" fmla="*/ 7 h 21"/>
              <a:gd name="T16" fmla="*/ 11 w 11"/>
              <a:gd name="T17" fmla="*/ 8 h 21"/>
              <a:gd name="T18" fmla="*/ 5 w 11"/>
              <a:gd name="T19" fmla="*/ 10 h 21"/>
              <a:gd name="T20" fmla="*/ 5 w 11"/>
              <a:gd name="T21" fmla="*/ 11 h 21"/>
              <a:gd name="T22" fmla="*/ 6 w 11"/>
              <a:gd name="T23" fmla="*/ 12 h 21"/>
              <a:gd name="T24" fmla="*/ 6 w 11"/>
              <a:gd name="T25" fmla="*/ 16 h 21"/>
              <a:gd name="T26" fmla="*/ 3 w 11"/>
              <a:gd name="T27" fmla="*/ 17 h 21"/>
              <a:gd name="T28" fmla="*/ 3 w 11"/>
              <a:gd name="T29" fmla="*/ 19 h 21"/>
              <a:gd name="T30" fmla="*/ 2 w 11"/>
              <a:gd name="T31" fmla="*/ 20 h 21"/>
              <a:gd name="T32" fmla="*/ 1 w 11"/>
              <a:gd name="T33" fmla="*/ 18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" h="21">
                <a:moveTo>
                  <a:pt x="1" y="18"/>
                </a:moveTo>
                <a:cubicBezTo>
                  <a:pt x="2" y="14"/>
                  <a:pt x="3" y="10"/>
                  <a:pt x="4" y="6"/>
                </a:cubicBezTo>
                <a:cubicBezTo>
                  <a:pt x="5" y="4"/>
                  <a:pt x="6" y="2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8" y="0"/>
                  <a:pt x="8" y="1"/>
                  <a:pt x="8" y="2"/>
                </a:cubicBezTo>
                <a:cubicBezTo>
                  <a:pt x="7" y="2"/>
                  <a:pt x="7" y="3"/>
                  <a:pt x="8" y="3"/>
                </a:cubicBezTo>
                <a:cubicBezTo>
                  <a:pt x="9" y="5"/>
                  <a:pt x="7" y="4"/>
                  <a:pt x="6" y="5"/>
                </a:cubicBezTo>
                <a:cubicBezTo>
                  <a:pt x="7" y="6"/>
                  <a:pt x="8" y="7"/>
                  <a:pt x="9" y="7"/>
                </a:cubicBezTo>
                <a:cubicBezTo>
                  <a:pt x="10" y="7"/>
                  <a:pt x="11" y="7"/>
                  <a:pt x="11" y="8"/>
                </a:cubicBezTo>
                <a:cubicBezTo>
                  <a:pt x="9" y="10"/>
                  <a:pt x="7" y="8"/>
                  <a:pt x="5" y="10"/>
                </a:cubicBezTo>
                <a:cubicBezTo>
                  <a:pt x="5" y="10"/>
                  <a:pt x="5" y="10"/>
                  <a:pt x="5" y="11"/>
                </a:cubicBezTo>
                <a:cubicBezTo>
                  <a:pt x="6" y="11"/>
                  <a:pt x="6" y="12"/>
                  <a:pt x="6" y="12"/>
                </a:cubicBezTo>
                <a:cubicBezTo>
                  <a:pt x="6" y="13"/>
                  <a:pt x="4" y="14"/>
                  <a:pt x="6" y="16"/>
                </a:cubicBezTo>
                <a:cubicBezTo>
                  <a:pt x="5" y="17"/>
                  <a:pt x="3" y="16"/>
                  <a:pt x="3" y="17"/>
                </a:cubicBezTo>
                <a:cubicBezTo>
                  <a:pt x="3" y="18"/>
                  <a:pt x="3" y="18"/>
                  <a:pt x="3" y="19"/>
                </a:cubicBezTo>
                <a:cubicBezTo>
                  <a:pt x="3" y="20"/>
                  <a:pt x="3" y="21"/>
                  <a:pt x="2" y="20"/>
                </a:cubicBezTo>
                <a:cubicBezTo>
                  <a:pt x="1" y="20"/>
                  <a:pt x="0" y="19"/>
                  <a:pt x="1" y="1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7" name="Freeform 190"/>
          <p:cNvSpPr>
            <a:spLocks/>
          </p:cNvSpPr>
          <p:nvPr/>
        </p:nvSpPr>
        <p:spPr bwMode="auto">
          <a:xfrm>
            <a:off x="2012951" y="3843338"/>
            <a:ext cx="66675" cy="23813"/>
          </a:xfrm>
          <a:custGeom>
            <a:avLst/>
            <a:gdLst>
              <a:gd name="T0" fmla="*/ 22 w 25"/>
              <a:gd name="T1" fmla="*/ 8 h 9"/>
              <a:gd name="T2" fmla="*/ 15 w 25"/>
              <a:gd name="T3" fmla="*/ 5 h 9"/>
              <a:gd name="T4" fmla="*/ 0 w 25"/>
              <a:gd name="T5" fmla="*/ 0 h 9"/>
              <a:gd name="T6" fmla="*/ 25 w 25"/>
              <a:gd name="T7" fmla="*/ 8 h 9"/>
              <a:gd name="T8" fmla="*/ 22 w 25"/>
              <a:gd name="T9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9">
                <a:moveTo>
                  <a:pt x="22" y="8"/>
                </a:moveTo>
                <a:cubicBezTo>
                  <a:pt x="20" y="6"/>
                  <a:pt x="18" y="6"/>
                  <a:pt x="15" y="5"/>
                </a:cubicBezTo>
                <a:cubicBezTo>
                  <a:pt x="10" y="4"/>
                  <a:pt x="5" y="1"/>
                  <a:pt x="0" y="0"/>
                </a:cubicBezTo>
                <a:cubicBezTo>
                  <a:pt x="8" y="2"/>
                  <a:pt x="17" y="2"/>
                  <a:pt x="25" y="8"/>
                </a:cubicBezTo>
                <a:cubicBezTo>
                  <a:pt x="24" y="9"/>
                  <a:pt x="23" y="8"/>
                  <a:pt x="22" y="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8" name="Freeform 191"/>
          <p:cNvSpPr>
            <a:spLocks/>
          </p:cNvSpPr>
          <p:nvPr/>
        </p:nvSpPr>
        <p:spPr bwMode="auto">
          <a:xfrm>
            <a:off x="2011363" y="3786188"/>
            <a:ext cx="17463" cy="41275"/>
          </a:xfrm>
          <a:custGeom>
            <a:avLst/>
            <a:gdLst>
              <a:gd name="T0" fmla="*/ 1 w 7"/>
              <a:gd name="T1" fmla="*/ 12 h 16"/>
              <a:gd name="T2" fmla="*/ 2 w 7"/>
              <a:gd name="T3" fmla="*/ 9 h 16"/>
              <a:gd name="T4" fmla="*/ 3 w 7"/>
              <a:gd name="T5" fmla="*/ 5 h 16"/>
              <a:gd name="T6" fmla="*/ 5 w 7"/>
              <a:gd name="T7" fmla="*/ 0 h 16"/>
              <a:gd name="T8" fmla="*/ 6 w 7"/>
              <a:gd name="T9" fmla="*/ 5 h 16"/>
              <a:gd name="T10" fmla="*/ 6 w 7"/>
              <a:gd name="T11" fmla="*/ 7 h 16"/>
              <a:gd name="T12" fmla="*/ 6 w 7"/>
              <a:gd name="T13" fmla="*/ 8 h 16"/>
              <a:gd name="T14" fmla="*/ 5 w 7"/>
              <a:gd name="T15" fmla="*/ 10 h 16"/>
              <a:gd name="T16" fmla="*/ 4 w 7"/>
              <a:gd name="T17" fmla="*/ 12 h 16"/>
              <a:gd name="T18" fmla="*/ 3 w 7"/>
              <a:gd name="T19" fmla="*/ 14 h 16"/>
              <a:gd name="T20" fmla="*/ 1 w 7"/>
              <a:gd name="T21" fmla="*/ 16 h 16"/>
              <a:gd name="T22" fmla="*/ 1 w 7"/>
              <a:gd name="T23" fmla="*/ 1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" h="16">
                <a:moveTo>
                  <a:pt x="1" y="12"/>
                </a:moveTo>
                <a:cubicBezTo>
                  <a:pt x="0" y="11"/>
                  <a:pt x="2" y="10"/>
                  <a:pt x="2" y="9"/>
                </a:cubicBezTo>
                <a:cubicBezTo>
                  <a:pt x="3" y="8"/>
                  <a:pt x="2" y="6"/>
                  <a:pt x="3" y="5"/>
                </a:cubicBezTo>
                <a:cubicBezTo>
                  <a:pt x="4" y="3"/>
                  <a:pt x="3" y="1"/>
                  <a:pt x="5" y="0"/>
                </a:cubicBezTo>
                <a:cubicBezTo>
                  <a:pt x="7" y="1"/>
                  <a:pt x="6" y="3"/>
                  <a:pt x="6" y="5"/>
                </a:cubicBezTo>
                <a:cubicBezTo>
                  <a:pt x="6" y="5"/>
                  <a:pt x="6" y="6"/>
                  <a:pt x="6" y="7"/>
                </a:cubicBezTo>
                <a:cubicBezTo>
                  <a:pt x="6" y="7"/>
                  <a:pt x="6" y="8"/>
                  <a:pt x="6" y="8"/>
                </a:cubicBezTo>
                <a:cubicBezTo>
                  <a:pt x="4" y="8"/>
                  <a:pt x="5" y="9"/>
                  <a:pt x="5" y="10"/>
                </a:cubicBezTo>
                <a:cubicBezTo>
                  <a:pt x="5" y="11"/>
                  <a:pt x="4" y="12"/>
                  <a:pt x="4" y="12"/>
                </a:cubicBezTo>
                <a:cubicBezTo>
                  <a:pt x="2" y="12"/>
                  <a:pt x="2" y="13"/>
                  <a:pt x="3" y="14"/>
                </a:cubicBezTo>
                <a:cubicBezTo>
                  <a:pt x="3" y="16"/>
                  <a:pt x="1" y="15"/>
                  <a:pt x="1" y="16"/>
                </a:cubicBezTo>
                <a:cubicBezTo>
                  <a:pt x="0" y="15"/>
                  <a:pt x="1" y="14"/>
                  <a:pt x="1" y="1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9" name="Freeform 192"/>
          <p:cNvSpPr>
            <a:spLocks/>
          </p:cNvSpPr>
          <p:nvPr/>
        </p:nvSpPr>
        <p:spPr bwMode="auto">
          <a:xfrm>
            <a:off x="1944688" y="3865563"/>
            <a:ext cx="7938" cy="52388"/>
          </a:xfrm>
          <a:custGeom>
            <a:avLst/>
            <a:gdLst>
              <a:gd name="T0" fmla="*/ 2 w 3"/>
              <a:gd name="T1" fmla="*/ 0 h 20"/>
              <a:gd name="T2" fmla="*/ 3 w 3"/>
              <a:gd name="T3" fmla="*/ 20 h 20"/>
              <a:gd name="T4" fmla="*/ 1 w 3"/>
              <a:gd name="T5" fmla="*/ 2 h 20"/>
              <a:gd name="T6" fmla="*/ 2 w 3"/>
              <a:gd name="T7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20">
                <a:moveTo>
                  <a:pt x="2" y="0"/>
                </a:moveTo>
                <a:cubicBezTo>
                  <a:pt x="2" y="7"/>
                  <a:pt x="2" y="13"/>
                  <a:pt x="3" y="20"/>
                </a:cubicBezTo>
                <a:cubicBezTo>
                  <a:pt x="0" y="14"/>
                  <a:pt x="1" y="8"/>
                  <a:pt x="1" y="2"/>
                </a:cubicBezTo>
                <a:cubicBezTo>
                  <a:pt x="1" y="2"/>
                  <a:pt x="1" y="1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0" name="Freeform 193"/>
          <p:cNvSpPr>
            <a:spLocks/>
          </p:cNvSpPr>
          <p:nvPr/>
        </p:nvSpPr>
        <p:spPr bwMode="auto">
          <a:xfrm>
            <a:off x="2128838" y="3683000"/>
            <a:ext cx="11113" cy="12700"/>
          </a:xfrm>
          <a:custGeom>
            <a:avLst/>
            <a:gdLst>
              <a:gd name="T0" fmla="*/ 4 w 4"/>
              <a:gd name="T1" fmla="*/ 3 h 5"/>
              <a:gd name="T2" fmla="*/ 2 w 4"/>
              <a:gd name="T3" fmla="*/ 4 h 5"/>
              <a:gd name="T4" fmla="*/ 1 w 4"/>
              <a:gd name="T5" fmla="*/ 2 h 5"/>
              <a:gd name="T6" fmla="*/ 3 w 4"/>
              <a:gd name="T7" fmla="*/ 2 h 5"/>
              <a:gd name="T8" fmla="*/ 4 w 4"/>
              <a:gd name="T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4" y="3"/>
                </a:moveTo>
                <a:cubicBezTo>
                  <a:pt x="4" y="4"/>
                  <a:pt x="3" y="5"/>
                  <a:pt x="2" y="4"/>
                </a:cubicBezTo>
                <a:cubicBezTo>
                  <a:pt x="1" y="3"/>
                  <a:pt x="0" y="2"/>
                  <a:pt x="1" y="2"/>
                </a:cubicBezTo>
                <a:cubicBezTo>
                  <a:pt x="1" y="0"/>
                  <a:pt x="2" y="1"/>
                  <a:pt x="3" y="2"/>
                </a:cubicBezTo>
                <a:cubicBezTo>
                  <a:pt x="3" y="2"/>
                  <a:pt x="4" y="2"/>
                  <a:pt x="4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1" name="Freeform 194"/>
          <p:cNvSpPr>
            <a:spLocks/>
          </p:cNvSpPr>
          <p:nvPr/>
        </p:nvSpPr>
        <p:spPr bwMode="auto">
          <a:xfrm>
            <a:off x="2024063" y="3798888"/>
            <a:ext cx="71438" cy="28575"/>
          </a:xfrm>
          <a:custGeom>
            <a:avLst/>
            <a:gdLst>
              <a:gd name="T0" fmla="*/ 1 w 27"/>
              <a:gd name="T1" fmla="*/ 1 h 11"/>
              <a:gd name="T2" fmla="*/ 1 w 27"/>
              <a:gd name="T3" fmla="*/ 0 h 11"/>
              <a:gd name="T4" fmla="*/ 18 w 27"/>
              <a:gd name="T5" fmla="*/ 4 h 11"/>
              <a:gd name="T6" fmla="*/ 22 w 27"/>
              <a:gd name="T7" fmla="*/ 6 h 11"/>
              <a:gd name="T8" fmla="*/ 26 w 27"/>
              <a:gd name="T9" fmla="*/ 10 h 11"/>
              <a:gd name="T10" fmla="*/ 24 w 27"/>
              <a:gd name="T11" fmla="*/ 9 h 11"/>
              <a:gd name="T12" fmla="*/ 18 w 27"/>
              <a:gd name="T13" fmla="*/ 7 h 11"/>
              <a:gd name="T14" fmla="*/ 3 w 27"/>
              <a:gd name="T15" fmla="*/ 3 h 11"/>
              <a:gd name="T16" fmla="*/ 1 w 27"/>
              <a:gd name="T17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11">
                <a:moveTo>
                  <a:pt x="1" y="1"/>
                </a:moveTo>
                <a:cubicBezTo>
                  <a:pt x="0" y="1"/>
                  <a:pt x="0" y="0"/>
                  <a:pt x="1" y="0"/>
                </a:cubicBezTo>
                <a:cubicBezTo>
                  <a:pt x="7" y="1"/>
                  <a:pt x="12" y="2"/>
                  <a:pt x="18" y="4"/>
                </a:cubicBezTo>
                <a:cubicBezTo>
                  <a:pt x="19" y="5"/>
                  <a:pt x="21" y="5"/>
                  <a:pt x="22" y="6"/>
                </a:cubicBezTo>
                <a:cubicBezTo>
                  <a:pt x="24" y="6"/>
                  <a:pt x="27" y="7"/>
                  <a:pt x="26" y="10"/>
                </a:cubicBezTo>
                <a:cubicBezTo>
                  <a:pt x="25" y="10"/>
                  <a:pt x="24" y="11"/>
                  <a:pt x="24" y="9"/>
                </a:cubicBezTo>
                <a:cubicBezTo>
                  <a:pt x="22" y="8"/>
                  <a:pt x="20" y="8"/>
                  <a:pt x="18" y="7"/>
                </a:cubicBezTo>
                <a:cubicBezTo>
                  <a:pt x="13" y="6"/>
                  <a:pt x="8" y="4"/>
                  <a:pt x="3" y="3"/>
                </a:cubicBezTo>
                <a:cubicBezTo>
                  <a:pt x="2" y="3"/>
                  <a:pt x="2" y="2"/>
                  <a:pt x="1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2" name="Freeform 195"/>
          <p:cNvSpPr>
            <a:spLocks/>
          </p:cNvSpPr>
          <p:nvPr/>
        </p:nvSpPr>
        <p:spPr bwMode="auto">
          <a:xfrm>
            <a:off x="2032001" y="3773488"/>
            <a:ext cx="65088" cy="25400"/>
          </a:xfrm>
          <a:custGeom>
            <a:avLst/>
            <a:gdLst>
              <a:gd name="T0" fmla="*/ 25 w 25"/>
              <a:gd name="T1" fmla="*/ 9 h 10"/>
              <a:gd name="T2" fmla="*/ 22 w 25"/>
              <a:gd name="T3" fmla="*/ 10 h 10"/>
              <a:gd name="T4" fmla="*/ 2 w 25"/>
              <a:gd name="T5" fmla="*/ 4 h 10"/>
              <a:gd name="T6" fmla="*/ 0 w 25"/>
              <a:gd name="T7" fmla="*/ 2 h 10"/>
              <a:gd name="T8" fmla="*/ 3 w 25"/>
              <a:gd name="T9" fmla="*/ 2 h 10"/>
              <a:gd name="T10" fmla="*/ 25 w 25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0">
                <a:moveTo>
                  <a:pt x="25" y="9"/>
                </a:moveTo>
                <a:cubicBezTo>
                  <a:pt x="24" y="10"/>
                  <a:pt x="23" y="10"/>
                  <a:pt x="22" y="10"/>
                </a:cubicBezTo>
                <a:cubicBezTo>
                  <a:pt x="15" y="8"/>
                  <a:pt x="8" y="6"/>
                  <a:pt x="2" y="4"/>
                </a:cubicBezTo>
                <a:cubicBezTo>
                  <a:pt x="1" y="3"/>
                  <a:pt x="0" y="3"/>
                  <a:pt x="0" y="2"/>
                </a:cubicBezTo>
                <a:cubicBezTo>
                  <a:pt x="1" y="0"/>
                  <a:pt x="2" y="2"/>
                  <a:pt x="3" y="2"/>
                </a:cubicBezTo>
                <a:cubicBezTo>
                  <a:pt x="10" y="4"/>
                  <a:pt x="17" y="7"/>
                  <a:pt x="25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3" name="Freeform 196"/>
          <p:cNvSpPr>
            <a:spLocks/>
          </p:cNvSpPr>
          <p:nvPr/>
        </p:nvSpPr>
        <p:spPr bwMode="auto">
          <a:xfrm>
            <a:off x="2027238" y="3802063"/>
            <a:ext cx="65088" cy="20638"/>
          </a:xfrm>
          <a:custGeom>
            <a:avLst/>
            <a:gdLst>
              <a:gd name="T0" fmla="*/ 0 w 25"/>
              <a:gd name="T1" fmla="*/ 0 h 8"/>
              <a:gd name="T2" fmla="*/ 16 w 25"/>
              <a:gd name="T3" fmla="*/ 6 h 8"/>
              <a:gd name="T4" fmla="*/ 22 w 25"/>
              <a:gd name="T5" fmla="*/ 7 h 8"/>
              <a:gd name="T6" fmla="*/ 23 w 25"/>
              <a:gd name="T7" fmla="*/ 8 h 8"/>
              <a:gd name="T8" fmla="*/ 0 w 25"/>
              <a:gd name="T9" fmla="*/ 3 h 8"/>
              <a:gd name="T10" fmla="*/ 0 w 25"/>
              <a:gd name="T11" fmla="*/ 2 h 8"/>
              <a:gd name="T12" fmla="*/ 0 w 25"/>
              <a:gd name="T1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8">
                <a:moveTo>
                  <a:pt x="0" y="0"/>
                </a:moveTo>
                <a:cubicBezTo>
                  <a:pt x="5" y="2"/>
                  <a:pt x="11" y="3"/>
                  <a:pt x="16" y="6"/>
                </a:cubicBezTo>
                <a:cubicBezTo>
                  <a:pt x="18" y="6"/>
                  <a:pt x="20" y="6"/>
                  <a:pt x="22" y="7"/>
                </a:cubicBezTo>
                <a:cubicBezTo>
                  <a:pt x="23" y="7"/>
                  <a:pt x="25" y="7"/>
                  <a:pt x="23" y="8"/>
                </a:cubicBezTo>
                <a:cubicBezTo>
                  <a:pt x="15" y="7"/>
                  <a:pt x="8" y="5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4" name="Freeform 197"/>
          <p:cNvSpPr>
            <a:spLocks/>
          </p:cNvSpPr>
          <p:nvPr/>
        </p:nvSpPr>
        <p:spPr bwMode="auto">
          <a:xfrm>
            <a:off x="2089151" y="3579813"/>
            <a:ext cx="61913" cy="23813"/>
          </a:xfrm>
          <a:custGeom>
            <a:avLst/>
            <a:gdLst>
              <a:gd name="T0" fmla="*/ 7 w 23"/>
              <a:gd name="T1" fmla="*/ 2 h 9"/>
              <a:gd name="T2" fmla="*/ 17 w 23"/>
              <a:gd name="T3" fmla="*/ 5 h 9"/>
              <a:gd name="T4" fmla="*/ 23 w 23"/>
              <a:gd name="T5" fmla="*/ 8 h 9"/>
              <a:gd name="T6" fmla="*/ 18 w 23"/>
              <a:gd name="T7" fmla="*/ 9 h 9"/>
              <a:gd name="T8" fmla="*/ 18 w 23"/>
              <a:gd name="T9" fmla="*/ 9 h 9"/>
              <a:gd name="T10" fmla="*/ 2 w 23"/>
              <a:gd name="T11" fmla="*/ 4 h 9"/>
              <a:gd name="T12" fmla="*/ 0 w 23"/>
              <a:gd name="T13" fmla="*/ 3 h 9"/>
              <a:gd name="T14" fmla="*/ 3 w 23"/>
              <a:gd name="T15" fmla="*/ 0 h 9"/>
              <a:gd name="T16" fmla="*/ 7 w 23"/>
              <a:gd name="T17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9">
                <a:moveTo>
                  <a:pt x="7" y="2"/>
                </a:moveTo>
                <a:cubicBezTo>
                  <a:pt x="10" y="4"/>
                  <a:pt x="14" y="4"/>
                  <a:pt x="17" y="5"/>
                </a:cubicBezTo>
                <a:cubicBezTo>
                  <a:pt x="19" y="6"/>
                  <a:pt x="21" y="7"/>
                  <a:pt x="23" y="8"/>
                </a:cubicBezTo>
                <a:cubicBezTo>
                  <a:pt x="22" y="9"/>
                  <a:pt x="20" y="8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3" y="6"/>
                  <a:pt x="7" y="5"/>
                  <a:pt x="2" y="4"/>
                </a:cubicBezTo>
                <a:cubicBezTo>
                  <a:pt x="1" y="4"/>
                  <a:pt x="1" y="4"/>
                  <a:pt x="0" y="3"/>
                </a:cubicBezTo>
                <a:cubicBezTo>
                  <a:pt x="0" y="0"/>
                  <a:pt x="1" y="0"/>
                  <a:pt x="3" y="0"/>
                </a:cubicBezTo>
                <a:cubicBezTo>
                  <a:pt x="5" y="1"/>
                  <a:pt x="6" y="2"/>
                  <a:pt x="7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5" name="Freeform 198"/>
          <p:cNvSpPr>
            <a:spLocks/>
          </p:cNvSpPr>
          <p:nvPr/>
        </p:nvSpPr>
        <p:spPr bwMode="auto">
          <a:xfrm>
            <a:off x="2076451" y="3641725"/>
            <a:ext cx="58738" cy="22225"/>
          </a:xfrm>
          <a:custGeom>
            <a:avLst/>
            <a:gdLst>
              <a:gd name="T0" fmla="*/ 22 w 22"/>
              <a:gd name="T1" fmla="*/ 9 h 9"/>
              <a:gd name="T2" fmla="*/ 13 w 22"/>
              <a:gd name="T3" fmla="*/ 6 h 9"/>
              <a:gd name="T4" fmla="*/ 0 w 22"/>
              <a:gd name="T5" fmla="*/ 1 h 9"/>
              <a:gd name="T6" fmla="*/ 0 w 22"/>
              <a:gd name="T7" fmla="*/ 0 h 9"/>
              <a:gd name="T8" fmla="*/ 14 w 22"/>
              <a:gd name="T9" fmla="*/ 5 h 9"/>
              <a:gd name="T10" fmla="*/ 20 w 22"/>
              <a:gd name="T11" fmla="*/ 6 h 9"/>
              <a:gd name="T12" fmla="*/ 22 w 22"/>
              <a:gd name="T13" fmla="*/ 7 h 9"/>
              <a:gd name="T14" fmla="*/ 22 w 22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9">
                <a:moveTo>
                  <a:pt x="22" y="9"/>
                </a:moveTo>
                <a:cubicBezTo>
                  <a:pt x="19" y="7"/>
                  <a:pt x="16" y="7"/>
                  <a:pt x="13" y="6"/>
                </a:cubicBezTo>
                <a:cubicBezTo>
                  <a:pt x="8" y="5"/>
                  <a:pt x="4" y="3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5" y="0"/>
                  <a:pt x="9" y="3"/>
                  <a:pt x="14" y="5"/>
                </a:cubicBezTo>
                <a:cubicBezTo>
                  <a:pt x="16" y="5"/>
                  <a:pt x="18" y="5"/>
                  <a:pt x="20" y="6"/>
                </a:cubicBezTo>
                <a:cubicBezTo>
                  <a:pt x="21" y="6"/>
                  <a:pt x="22" y="6"/>
                  <a:pt x="22" y="7"/>
                </a:cubicBezTo>
                <a:cubicBezTo>
                  <a:pt x="22" y="8"/>
                  <a:pt x="22" y="8"/>
                  <a:pt x="22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6" name="Freeform 199"/>
          <p:cNvSpPr>
            <a:spLocks/>
          </p:cNvSpPr>
          <p:nvPr/>
        </p:nvSpPr>
        <p:spPr bwMode="auto">
          <a:xfrm>
            <a:off x="2073276" y="3625850"/>
            <a:ext cx="58738" cy="22225"/>
          </a:xfrm>
          <a:custGeom>
            <a:avLst/>
            <a:gdLst>
              <a:gd name="T0" fmla="*/ 19 w 22"/>
              <a:gd name="T1" fmla="*/ 9 h 9"/>
              <a:gd name="T2" fmla="*/ 1 w 22"/>
              <a:gd name="T3" fmla="*/ 3 h 9"/>
              <a:gd name="T4" fmla="*/ 3 w 22"/>
              <a:gd name="T5" fmla="*/ 0 h 9"/>
              <a:gd name="T6" fmla="*/ 3 w 22"/>
              <a:gd name="T7" fmla="*/ 2 h 9"/>
              <a:gd name="T8" fmla="*/ 12 w 22"/>
              <a:gd name="T9" fmla="*/ 4 h 9"/>
              <a:gd name="T10" fmla="*/ 19 w 22"/>
              <a:gd name="T11" fmla="*/ 6 h 9"/>
              <a:gd name="T12" fmla="*/ 19 w 22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9">
                <a:moveTo>
                  <a:pt x="19" y="9"/>
                </a:moveTo>
                <a:cubicBezTo>
                  <a:pt x="13" y="7"/>
                  <a:pt x="7" y="6"/>
                  <a:pt x="1" y="3"/>
                </a:cubicBezTo>
                <a:cubicBezTo>
                  <a:pt x="2" y="2"/>
                  <a:pt x="0" y="0"/>
                  <a:pt x="3" y="0"/>
                </a:cubicBezTo>
                <a:cubicBezTo>
                  <a:pt x="3" y="1"/>
                  <a:pt x="2" y="2"/>
                  <a:pt x="3" y="2"/>
                </a:cubicBezTo>
                <a:cubicBezTo>
                  <a:pt x="6" y="2"/>
                  <a:pt x="9" y="4"/>
                  <a:pt x="12" y="4"/>
                </a:cubicBezTo>
                <a:cubicBezTo>
                  <a:pt x="15" y="4"/>
                  <a:pt x="17" y="6"/>
                  <a:pt x="19" y="6"/>
                </a:cubicBezTo>
                <a:cubicBezTo>
                  <a:pt x="19" y="7"/>
                  <a:pt x="22" y="7"/>
                  <a:pt x="19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7" name="Freeform 200"/>
          <p:cNvSpPr>
            <a:spLocks/>
          </p:cNvSpPr>
          <p:nvPr/>
        </p:nvSpPr>
        <p:spPr bwMode="auto">
          <a:xfrm>
            <a:off x="2087563" y="3587750"/>
            <a:ext cx="49213" cy="15875"/>
          </a:xfrm>
          <a:custGeom>
            <a:avLst/>
            <a:gdLst>
              <a:gd name="T0" fmla="*/ 1 w 19"/>
              <a:gd name="T1" fmla="*/ 0 h 6"/>
              <a:gd name="T2" fmla="*/ 19 w 19"/>
              <a:gd name="T3" fmla="*/ 5 h 6"/>
              <a:gd name="T4" fmla="*/ 19 w 19"/>
              <a:gd name="T5" fmla="*/ 6 h 6"/>
              <a:gd name="T6" fmla="*/ 4 w 19"/>
              <a:gd name="T7" fmla="*/ 2 h 6"/>
              <a:gd name="T8" fmla="*/ 0 w 19"/>
              <a:gd name="T9" fmla="*/ 2 h 6"/>
              <a:gd name="T10" fmla="*/ 1 w 19"/>
              <a:gd name="T11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6">
                <a:moveTo>
                  <a:pt x="1" y="0"/>
                </a:moveTo>
                <a:cubicBezTo>
                  <a:pt x="8" y="0"/>
                  <a:pt x="13" y="3"/>
                  <a:pt x="19" y="5"/>
                </a:cubicBezTo>
                <a:cubicBezTo>
                  <a:pt x="19" y="5"/>
                  <a:pt x="19" y="5"/>
                  <a:pt x="19" y="6"/>
                </a:cubicBezTo>
                <a:cubicBezTo>
                  <a:pt x="14" y="6"/>
                  <a:pt x="9" y="3"/>
                  <a:pt x="4" y="2"/>
                </a:cubicBezTo>
                <a:cubicBezTo>
                  <a:pt x="3" y="2"/>
                  <a:pt x="2" y="2"/>
                  <a:pt x="0" y="2"/>
                </a:cubicBezTo>
                <a:cubicBezTo>
                  <a:pt x="1" y="1"/>
                  <a:pt x="1" y="0"/>
                  <a:pt x="1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8" name="Freeform 201"/>
          <p:cNvSpPr>
            <a:spLocks/>
          </p:cNvSpPr>
          <p:nvPr/>
        </p:nvSpPr>
        <p:spPr bwMode="auto">
          <a:xfrm>
            <a:off x="2087563" y="3609975"/>
            <a:ext cx="41275" cy="15875"/>
          </a:xfrm>
          <a:custGeom>
            <a:avLst/>
            <a:gdLst>
              <a:gd name="T0" fmla="*/ 0 w 16"/>
              <a:gd name="T1" fmla="*/ 0 h 6"/>
              <a:gd name="T2" fmla="*/ 12 w 16"/>
              <a:gd name="T3" fmla="*/ 3 h 6"/>
              <a:gd name="T4" fmla="*/ 16 w 16"/>
              <a:gd name="T5" fmla="*/ 5 h 6"/>
              <a:gd name="T6" fmla="*/ 16 w 16"/>
              <a:gd name="T7" fmla="*/ 5 h 6"/>
              <a:gd name="T8" fmla="*/ 0 w 16"/>
              <a:gd name="T9" fmla="*/ 1 h 6"/>
              <a:gd name="T10" fmla="*/ 0 w 16"/>
              <a:gd name="T11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6">
                <a:moveTo>
                  <a:pt x="0" y="0"/>
                </a:moveTo>
                <a:cubicBezTo>
                  <a:pt x="4" y="0"/>
                  <a:pt x="8" y="2"/>
                  <a:pt x="12" y="3"/>
                </a:cubicBezTo>
                <a:cubicBezTo>
                  <a:pt x="13" y="4"/>
                  <a:pt x="15" y="3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0" y="6"/>
                  <a:pt x="5" y="3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9" name="Freeform 202"/>
          <p:cNvSpPr>
            <a:spLocks/>
          </p:cNvSpPr>
          <p:nvPr/>
        </p:nvSpPr>
        <p:spPr bwMode="auto">
          <a:xfrm>
            <a:off x="2055813" y="3765550"/>
            <a:ext cx="20638" cy="9525"/>
          </a:xfrm>
          <a:custGeom>
            <a:avLst/>
            <a:gdLst>
              <a:gd name="T0" fmla="*/ 0 w 8"/>
              <a:gd name="T1" fmla="*/ 1 h 4"/>
              <a:gd name="T2" fmla="*/ 8 w 8"/>
              <a:gd name="T3" fmla="*/ 3 h 4"/>
              <a:gd name="T4" fmla="*/ 0 w 8"/>
              <a:gd name="T5" fmla="*/ 1 h 4"/>
              <a:gd name="T6" fmla="*/ 0 w 8"/>
              <a:gd name="T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4">
                <a:moveTo>
                  <a:pt x="0" y="1"/>
                </a:moveTo>
                <a:cubicBezTo>
                  <a:pt x="3" y="0"/>
                  <a:pt x="6" y="1"/>
                  <a:pt x="8" y="3"/>
                </a:cubicBezTo>
                <a:cubicBezTo>
                  <a:pt x="5" y="4"/>
                  <a:pt x="3" y="2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0" name="Freeform 203"/>
          <p:cNvSpPr>
            <a:spLocks/>
          </p:cNvSpPr>
          <p:nvPr/>
        </p:nvSpPr>
        <p:spPr bwMode="auto">
          <a:xfrm>
            <a:off x="2035176" y="3759200"/>
            <a:ext cx="20638" cy="7938"/>
          </a:xfrm>
          <a:custGeom>
            <a:avLst/>
            <a:gdLst>
              <a:gd name="T0" fmla="*/ 0 w 8"/>
              <a:gd name="T1" fmla="*/ 2 h 3"/>
              <a:gd name="T2" fmla="*/ 2 w 8"/>
              <a:gd name="T3" fmla="*/ 1 h 3"/>
              <a:gd name="T4" fmla="*/ 8 w 8"/>
              <a:gd name="T5" fmla="*/ 3 h 3"/>
              <a:gd name="T6" fmla="*/ 8 w 8"/>
              <a:gd name="T7" fmla="*/ 3 h 3"/>
              <a:gd name="T8" fmla="*/ 0 w 8"/>
              <a:gd name="T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3">
                <a:moveTo>
                  <a:pt x="0" y="2"/>
                </a:moveTo>
                <a:cubicBezTo>
                  <a:pt x="1" y="2"/>
                  <a:pt x="1" y="1"/>
                  <a:pt x="2" y="1"/>
                </a:cubicBezTo>
                <a:cubicBezTo>
                  <a:pt x="4" y="0"/>
                  <a:pt x="6" y="2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6" y="3"/>
                  <a:pt x="3" y="2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1" name="Freeform 204"/>
          <p:cNvSpPr>
            <a:spLocks/>
          </p:cNvSpPr>
          <p:nvPr/>
        </p:nvSpPr>
        <p:spPr bwMode="auto">
          <a:xfrm>
            <a:off x="2103438" y="3627438"/>
            <a:ext cx="28575" cy="14288"/>
          </a:xfrm>
          <a:custGeom>
            <a:avLst/>
            <a:gdLst>
              <a:gd name="T0" fmla="*/ 11 w 11"/>
              <a:gd name="T1" fmla="*/ 2 h 5"/>
              <a:gd name="T2" fmla="*/ 5 w 11"/>
              <a:gd name="T3" fmla="*/ 3 h 5"/>
              <a:gd name="T4" fmla="*/ 0 w 11"/>
              <a:gd name="T5" fmla="*/ 1 h 5"/>
              <a:gd name="T6" fmla="*/ 2 w 11"/>
              <a:gd name="T7" fmla="*/ 0 h 5"/>
              <a:gd name="T8" fmla="*/ 11 w 11"/>
              <a:gd name="T9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5">
                <a:moveTo>
                  <a:pt x="11" y="2"/>
                </a:moveTo>
                <a:cubicBezTo>
                  <a:pt x="9" y="5"/>
                  <a:pt x="6" y="4"/>
                  <a:pt x="5" y="3"/>
                </a:cubicBezTo>
                <a:cubicBezTo>
                  <a:pt x="3" y="2"/>
                  <a:pt x="1" y="2"/>
                  <a:pt x="0" y="1"/>
                </a:cubicBezTo>
                <a:cubicBezTo>
                  <a:pt x="0" y="0"/>
                  <a:pt x="2" y="0"/>
                  <a:pt x="2" y="0"/>
                </a:cubicBezTo>
                <a:cubicBezTo>
                  <a:pt x="5" y="2"/>
                  <a:pt x="8" y="2"/>
                  <a:pt x="11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206"/>
          <p:cNvSpPr>
            <a:spLocks/>
          </p:cNvSpPr>
          <p:nvPr/>
        </p:nvSpPr>
        <p:spPr bwMode="auto">
          <a:xfrm>
            <a:off x="2128837" y="3622675"/>
            <a:ext cx="7937" cy="4763"/>
          </a:xfrm>
          <a:custGeom>
            <a:avLst/>
            <a:gdLst>
              <a:gd name="T0" fmla="*/ 0 w 3"/>
              <a:gd name="T1" fmla="*/ 0 h 2"/>
              <a:gd name="T2" fmla="*/ 3 w 3"/>
              <a:gd name="T3" fmla="*/ 1 h 2"/>
              <a:gd name="T4" fmla="*/ 0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0" y="0"/>
                </a:moveTo>
                <a:cubicBezTo>
                  <a:pt x="1" y="0"/>
                  <a:pt x="2" y="0"/>
                  <a:pt x="3" y="1"/>
                </a:cubicBezTo>
                <a:cubicBezTo>
                  <a:pt x="1" y="2"/>
                  <a:pt x="1" y="2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207"/>
          <p:cNvSpPr>
            <a:spLocks/>
          </p:cNvSpPr>
          <p:nvPr/>
        </p:nvSpPr>
        <p:spPr bwMode="auto">
          <a:xfrm>
            <a:off x="1992312" y="3902075"/>
            <a:ext cx="68262" cy="28575"/>
          </a:xfrm>
          <a:custGeom>
            <a:avLst/>
            <a:gdLst>
              <a:gd name="T0" fmla="*/ 2 w 26"/>
              <a:gd name="T1" fmla="*/ 4 h 11"/>
              <a:gd name="T2" fmla="*/ 0 w 26"/>
              <a:gd name="T3" fmla="*/ 2 h 11"/>
              <a:gd name="T4" fmla="*/ 2 w 26"/>
              <a:gd name="T5" fmla="*/ 0 h 11"/>
              <a:gd name="T6" fmla="*/ 18 w 26"/>
              <a:gd name="T7" fmla="*/ 7 h 11"/>
              <a:gd name="T8" fmla="*/ 26 w 26"/>
              <a:gd name="T9" fmla="*/ 11 h 11"/>
              <a:gd name="T10" fmla="*/ 5 w 26"/>
              <a:gd name="T11" fmla="*/ 4 h 11"/>
              <a:gd name="T12" fmla="*/ 2 w 26"/>
              <a:gd name="T13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11">
                <a:moveTo>
                  <a:pt x="2" y="4"/>
                </a:moveTo>
                <a:cubicBezTo>
                  <a:pt x="1" y="4"/>
                  <a:pt x="0" y="4"/>
                  <a:pt x="0" y="2"/>
                </a:cubicBezTo>
                <a:cubicBezTo>
                  <a:pt x="0" y="1"/>
                  <a:pt x="1" y="1"/>
                  <a:pt x="2" y="0"/>
                </a:cubicBezTo>
                <a:cubicBezTo>
                  <a:pt x="7" y="4"/>
                  <a:pt x="13" y="4"/>
                  <a:pt x="18" y="7"/>
                </a:cubicBezTo>
                <a:cubicBezTo>
                  <a:pt x="21" y="8"/>
                  <a:pt x="23" y="8"/>
                  <a:pt x="26" y="11"/>
                </a:cubicBezTo>
                <a:cubicBezTo>
                  <a:pt x="19" y="9"/>
                  <a:pt x="12" y="7"/>
                  <a:pt x="5" y="4"/>
                </a:cubicBezTo>
                <a:cubicBezTo>
                  <a:pt x="4" y="4"/>
                  <a:pt x="3" y="4"/>
                  <a:pt x="2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208"/>
          <p:cNvSpPr>
            <a:spLocks/>
          </p:cNvSpPr>
          <p:nvPr/>
        </p:nvSpPr>
        <p:spPr bwMode="auto">
          <a:xfrm>
            <a:off x="1979612" y="3917950"/>
            <a:ext cx="52387" cy="19050"/>
          </a:xfrm>
          <a:custGeom>
            <a:avLst/>
            <a:gdLst>
              <a:gd name="T0" fmla="*/ 2 w 20"/>
              <a:gd name="T1" fmla="*/ 0 h 7"/>
              <a:gd name="T2" fmla="*/ 3 w 20"/>
              <a:gd name="T3" fmla="*/ 2 h 7"/>
              <a:gd name="T4" fmla="*/ 4 w 20"/>
              <a:gd name="T5" fmla="*/ 0 h 7"/>
              <a:gd name="T6" fmla="*/ 14 w 20"/>
              <a:gd name="T7" fmla="*/ 4 h 7"/>
              <a:gd name="T8" fmla="*/ 17 w 20"/>
              <a:gd name="T9" fmla="*/ 4 h 7"/>
              <a:gd name="T10" fmla="*/ 20 w 20"/>
              <a:gd name="T11" fmla="*/ 5 h 7"/>
              <a:gd name="T12" fmla="*/ 19 w 20"/>
              <a:gd name="T13" fmla="*/ 6 h 7"/>
              <a:gd name="T14" fmla="*/ 19 w 20"/>
              <a:gd name="T15" fmla="*/ 7 h 7"/>
              <a:gd name="T16" fmla="*/ 7 w 20"/>
              <a:gd name="T17" fmla="*/ 4 h 7"/>
              <a:gd name="T18" fmla="*/ 4 w 20"/>
              <a:gd name="T19" fmla="*/ 3 h 7"/>
              <a:gd name="T20" fmla="*/ 2 w 20"/>
              <a:gd name="T2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" h="7">
                <a:moveTo>
                  <a:pt x="2" y="0"/>
                </a:moveTo>
                <a:cubicBezTo>
                  <a:pt x="2" y="1"/>
                  <a:pt x="2" y="2"/>
                  <a:pt x="3" y="2"/>
                </a:cubicBezTo>
                <a:cubicBezTo>
                  <a:pt x="4" y="2"/>
                  <a:pt x="4" y="1"/>
                  <a:pt x="4" y="0"/>
                </a:cubicBezTo>
                <a:cubicBezTo>
                  <a:pt x="8" y="1"/>
                  <a:pt x="11" y="2"/>
                  <a:pt x="14" y="4"/>
                </a:cubicBezTo>
                <a:cubicBezTo>
                  <a:pt x="15" y="4"/>
                  <a:pt x="16" y="4"/>
                  <a:pt x="17" y="4"/>
                </a:cubicBezTo>
                <a:cubicBezTo>
                  <a:pt x="18" y="4"/>
                  <a:pt x="19" y="4"/>
                  <a:pt x="20" y="5"/>
                </a:cubicBezTo>
                <a:cubicBezTo>
                  <a:pt x="20" y="6"/>
                  <a:pt x="19" y="6"/>
                  <a:pt x="19" y="6"/>
                </a:cubicBezTo>
                <a:cubicBezTo>
                  <a:pt x="18" y="6"/>
                  <a:pt x="19" y="7"/>
                  <a:pt x="19" y="7"/>
                </a:cubicBezTo>
                <a:cubicBezTo>
                  <a:pt x="15" y="7"/>
                  <a:pt x="12" y="4"/>
                  <a:pt x="7" y="4"/>
                </a:cubicBezTo>
                <a:cubicBezTo>
                  <a:pt x="6" y="4"/>
                  <a:pt x="5" y="4"/>
                  <a:pt x="4" y="3"/>
                </a:cubicBezTo>
                <a:cubicBezTo>
                  <a:pt x="2" y="3"/>
                  <a:pt x="0" y="2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209"/>
          <p:cNvSpPr>
            <a:spLocks/>
          </p:cNvSpPr>
          <p:nvPr/>
        </p:nvSpPr>
        <p:spPr bwMode="auto">
          <a:xfrm>
            <a:off x="1989137" y="3914775"/>
            <a:ext cx="30162" cy="14288"/>
          </a:xfrm>
          <a:custGeom>
            <a:avLst/>
            <a:gdLst>
              <a:gd name="T0" fmla="*/ 10 w 11"/>
              <a:gd name="T1" fmla="*/ 5 h 5"/>
              <a:gd name="T2" fmla="*/ 0 w 11"/>
              <a:gd name="T3" fmla="*/ 1 h 5"/>
              <a:gd name="T4" fmla="*/ 0 w 11"/>
              <a:gd name="T5" fmla="*/ 0 h 5"/>
              <a:gd name="T6" fmla="*/ 11 w 11"/>
              <a:gd name="T7" fmla="*/ 4 h 5"/>
              <a:gd name="T8" fmla="*/ 10 w 11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5">
                <a:moveTo>
                  <a:pt x="10" y="5"/>
                </a:moveTo>
                <a:cubicBezTo>
                  <a:pt x="7" y="4"/>
                  <a:pt x="3" y="4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4" y="0"/>
                  <a:pt x="7" y="3"/>
                  <a:pt x="11" y="4"/>
                </a:cubicBezTo>
                <a:cubicBezTo>
                  <a:pt x="11" y="4"/>
                  <a:pt x="11" y="4"/>
                  <a:pt x="10" y="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210"/>
          <p:cNvSpPr>
            <a:spLocks/>
          </p:cNvSpPr>
          <p:nvPr/>
        </p:nvSpPr>
        <p:spPr bwMode="auto">
          <a:xfrm>
            <a:off x="2052637" y="3711575"/>
            <a:ext cx="66675" cy="23813"/>
          </a:xfrm>
          <a:custGeom>
            <a:avLst/>
            <a:gdLst>
              <a:gd name="T0" fmla="*/ 0 w 25"/>
              <a:gd name="T1" fmla="*/ 1 h 9"/>
              <a:gd name="T2" fmla="*/ 5 w 25"/>
              <a:gd name="T3" fmla="*/ 1 h 9"/>
              <a:gd name="T4" fmla="*/ 24 w 25"/>
              <a:gd name="T5" fmla="*/ 7 h 9"/>
              <a:gd name="T6" fmla="*/ 25 w 25"/>
              <a:gd name="T7" fmla="*/ 8 h 9"/>
              <a:gd name="T8" fmla="*/ 13 w 25"/>
              <a:gd name="T9" fmla="*/ 5 h 9"/>
              <a:gd name="T10" fmla="*/ 0 w 25"/>
              <a:gd name="T11" fmla="*/ 1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9">
                <a:moveTo>
                  <a:pt x="0" y="1"/>
                </a:moveTo>
                <a:cubicBezTo>
                  <a:pt x="2" y="0"/>
                  <a:pt x="4" y="0"/>
                  <a:pt x="5" y="1"/>
                </a:cubicBezTo>
                <a:cubicBezTo>
                  <a:pt x="11" y="3"/>
                  <a:pt x="17" y="5"/>
                  <a:pt x="24" y="7"/>
                </a:cubicBezTo>
                <a:cubicBezTo>
                  <a:pt x="24" y="7"/>
                  <a:pt x="24" y="8"/>
                  <a:pt x="25" y="8"/>
                </a:cubicBezTo>
                <a:cubicBezTo>
                  <a:pt x="20" y="9"/>
                  <a:pt x="17" y="6"/>
                  <a:pt x="13" y="5"/>
                </a:cubicBezTo>
                <a:cubicBezTo>
                  <a:pt x="9" y="3"/>
                  <a:pt x="4" y="2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211"/>
          <p:cNvSpPr>
            <a:spLocks/>
          </p:cNvSpPr>
          <p:nvPr/>
        </p:nvSpPr>
        <p:spPr bwMode="auto">
          <a:xfrm>
            <a:off x="1995487" y="3889375"/>
            <a:ext cx="60325" cy="20638"/>
          </a:xfrm>
          <a:custGeom>
            <a:avLst/>
            <a:gdLst>
              <a:gd name="T0" fmla="*/ 0 w 23"/>
              <a:gd name="T1" fmla="*/ 3 h 8"/>
              <a:gd name="T2" fmla="*/ 6 w 23"/>
              <a:gd name="T3" fmla="*/ 1 h 8"/>
              <a:gd name="T4" fmla="*/ 9 w 23"/>
              <a:gd name="T5" fmla="*/ 1 h 8"/>
              <a:gd name="T6" fmla="*/ 18 w 23"/>
              <a:gd name="T7" fmla="*/ 4 h 8"/>
              <a:gd name="T8" fmla="*/ 18 w 23"/>
              <a:gd name="T9" fmla="*/ 4 h 8"/>
              <a:gd name="T10" fmla="*/ 21 w 23"/>
              <a:gd name="T11" fmla="*/ 6 h 8"/>
              <a:gd name="T12" fmla="*/ 23 w 23"/>
              <a:gd name="T13" fmla="*/ 7 h 8"/>
              <a:gd name="T14" fmla="*/ 21 w 23"/>
              <a:gd name="T15" fmla="*/ 8 h 8"/>
              <a:gd name="T16" fmla="*/ 5 w 23"/>
              <a:gd name="T17" fmla="*/ 3 h 8"/>
              <a:gd name="T18" fmla="*/ 0 w 23"/>
              <a:gd name="T19" fmla="*/ 3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8">
                <a:moveTo>
                  <a:pt x="0" y="3"/>
                </a:moveTo>
                <a:cubicBezTo>
                  <a:pt x="2" y="1"/>
                  <a:pt x="4" y="3"/>
                  <a:pt x="6" y="1"/>
                </a:cubicBezTo>
                <a:cubicBezTo>
                  <a:pt x="7" y="0"/>
                  <a:pt x="8" y="1"/>
                  <a:pt x="9" y="1"/>
                </a:cubicBezTo>
                <a:cubicBezTo>
                  <a:pt x="12" y="3"/>
                  <a:pt x="15" y="3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9" y="5"/>
                  <a:pt x="20" y="5"/>
                  <a:pt x="21" y="6"/>
                </a:cubicBezTo>
                <a:cubicBezTo>
                  <a:pt x="22" y="6"/>
                  <a:pt x="23" y="6"/>
                  <a:pt x="23" y="7"/>
                </a:cubicBezTo>
                <a:cubicBezTo>
                  <a:pt x="23" y="8"/>
                  <a:pt x="22" y="8"/>
                  <a:pt x="21" y="8"/>
                </a:cubicBezTo>
                <a:cubicBezTo>
                  <a:pt x="16" y="6"/>
                  <a:pt x="11" y="4"/>
                  <a:pt x="5" y="3"/>
                </a:cubicBezTo>
                <a:cubicBezTo>
                  <a:pt x="4" y="3"/>
                  <a:pt x="2" y="2"/>
                  <a:pt x="0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212"/>
          <p:cNvSpPr>
            <a:spLocks/>
          </p:cNvSpPr>
          <p:nvPr/>
        </p:nvSpPr>
        <p:spPr bwMode="auto">
          <a:xfrm>
            <a:off x="2139950" y="3641725"/>
            <a:ext cx="12700" cy="9525"/>
          </a:xfrm>
          <a:custGeom>
            <a:avLst/>
            <a:gdLst>
              <a:gd name="T0" fmla="*/ 3 w 5"/>
              <a:gd name="T1" fmla="*/ 0 h 4"/>
              <a:gd name="T2" fmla="*/ 4 w 5"/>
              <a:gd name="T3" fmla="*/ 1 h 4"/>
              <a:gd name="T4" fmla="*/ 4 w 5"/>
              <a:gd name="T5" fmla="*/ 4 h 4"/>
              <a:gd name="T6" fmla="*/ 3 w 5"/>
              <a:gd name="T7" fmla="*/ 4 h 4"/>
              <a:gd name="T8" fmla="*/ 2 w 5"/>
              <a:gd name="T9" fmla="*/ 2 h 4"/>
              <a:gd name="T10" fmla="*/ 3 w 5"/>
              <a:gd name="T11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4">
                <a:moveTo>
                  <a:pt x="3" y="0"/>
                </a:moveTo>
                <a:cubicBezTo>
                  <a:pt x="3" y="0"/>
                  <a:pt x="4" y="1"/>
                  <a:pt x="4" y="1"/>
                </a:cubicBezTo>
                <a:cubicBezTo>
                  <a:pt x="4" y="2"/>
                  <a:pt x="5" y="3"/>
                  <a:pt x="4" y="4"/>
                </a:cubicBezTo>
                <a:cubicBezTo>
                  <a:pt x="4" y="4"/>
                  <a:pt x="3" y="4"/>
                  <a:pt x="3" y="4"/>
                </a:cubicBezTo>
                <a:cubicBezTo>
                  <a:pt x="1" y="4"/>
                  <a:pt x="2" y="3"/>
                  <a:pt x="2" y="2"/>
                </a:cubicBezTo>
                <a:cubicBezTo>
                  <a:pt x="1" y="1"/>
                  <a:pt x="0" y="0"/>
                  <a:pt x="3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213"/>
          <p:cNvSpPr>
            <a:spLocks/>
          </p:cNvSpPr>
          <p:nvPr/>
        </p:nvSpPr>
        <p:spPr bwMode="auto">
          <a:xfrm>
            <a:off x="2152650" y="3598863"/>
            <a:ext cx="12700" cy="11113"/>
          </a:xfrm>
          <a:custGeom>
            <a:avLst/>
            <a:gdLst>
              <a:gd name="T0" fmla="*/ 2 w 5"/>
              <a:gd name="T1" fmla="*/ 4 h 4"/>
              <a:gd name="T2" fmla="*/ 2 w 5"/>
              <a:gd name="T3" fmla="*/ 2 h 4"/>
              <a:gd name="T4" fmla="*/ 3 w 5"/>
              <a:gd name="T5" fmla="*/ 0 h 4"/>
              <a:gd name="T6" fmla="*/ 5 w 5"/>
              <a:gd name="T7" fmla="*/ 3 h 4"/>
              <a:gd name="T8" fmla="*/ 2 w 5"/>
              <a:gd name="T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2" y="4"/>
                </a:moveTo>
                <a:cubicBezTo>
                  <a:pt x="2" y="3"/>
                  <a:pt x="2" y="2"/>
                  <a:pt x="2" y="2"/>
                </a:cubicBezTo>
                <a:cubicBezTo>
                  <a:pt x="0" y="0"/>
                  <a:pt x="2" y="0"/>
                  <a:pt x="3" y="0"/>
                </a:cubicBezTo>
                <a:cubicBezTo>
                  <a:pt x="3" y="2"/>
                  <a:pt x="5" y="1"/>
                  <a:pt x="5" y="3"/>
                </a:cubicBezTo>
                <a:cubicBezTo>
                  <a:pt x="4" y="4"/>
                  <a:pt x="3" y="4"/>
                  <a:pt x="2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214"/>
          <p:cNvSpPr>
            <a:spLocks/>
          </p:cNvSpPr>
          <p:nvPr/>
        </p:nvSpPr>
        <p:spPr bwMode="auto">
          <a:xfrm>
            <a:off x="2135187" y="3659188"/>
            <a:ext cx="12700" cy="15875"/>
          </a:xfrm>
          <a:custGeom>
            <a:avLst/>
            <a:gdLst>
              <a:gd name="T0" fmla="*/ 0 w 5"/>
              <a:gd name="T1" fmla="*/ 2 h 6"/>
              <a:gd name="T2" fmla="*/ 0 w 5"/>
              <a:gd name="T3" fmla="*/ 0 h 6"/>
              <a:gd name="T4" fmla="*/ 1 w 5"/>
              <a:gd name="T5" fmla="*/ 0 h 6"/>
              <a:gd name="T6" fmla="*/ 2 w 5"/>
              <a:gd name="T7" fmla="*/ 1 h 6"/>
              <a:gd name="T8" fmla="*/ 4 w 5"/>
              <a:gd name="T9" fmla="*/ 2 h 6"/>
              <a:gd name="T10" fmla="*/ 4 w 5"/>
              <a:gd name="T11" fmla="*/ 5 h 6"/>
              <a:gd name="T12" fmla="*/ 2 w 5"/>
              <a:gd name="T13" fmla="*/ 3 h 6"/>
              <a:gd name="T14" fmla="*/ 0 w 5"/>
              <a:gd name="T15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6">
                <a:moveTo>
                  <a:pt x="0" y="2"/>
                </a:moveTo>
                <a:cubicBezTo>
                  <a:pt x="0" y="1"/>
                  <a:pt x="0" y="1"/>
                  <a:pt x="0" y="0"/>
                </a:cubicBezTo>
                <a:cubicBezTo>
                  <a:pt x="0" y="0"/>
                  <a:pt x="1" y="0"/>
                  <a:pt x="1" y="0"/>
                </a:cubicBezTo>
                <a:cubicBezTo>
                  <a:pt x="2" y="0"/>
                  <a:pt x="2" y="0"/>
                  <a:pt x="2" y="1"/>
                </a:cubicBezTo>
                <a:cubicBezTo>
                  <a:pt x="2" y="2"/>
                  <a:pt x="3" y="2"/>
                  <a:pt x="4" y="2"/>
                </a:cubicBezTo>
                <a:cubicBezTo>
                  <a:pt x="4" y="3"/>
                  <a:pt x="5" y="4"/>
                  <a:pt x="4" y="5"/>
                </a:cubicBezTo>
                <a:cubicBezTo>
                  <a:pt x="3" y="6"/>
                  <a:pt x="2" y="4"/>
                  <a:pt x="2" y="3"/>
                </a:cubicBezTo>
                <a:cubicBezTo>
                  <a:pt x="1" y="3"/>
                  <a:pt x="1" y="2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215"/>
          <p:cNvSpPr>
            <a:spLocks/>
          </p:cNvSpPr>
          <p:nvPr/>
        </p:nvSpPr>
        <p:spPr bwMode="auto">
          <a:xfrm>
            <a:off x="2136775" y="3654425"/>
            <a:ext cx="7937" cy="7938"/>
          </a:xfrm>
          <a:custGeom>
            <a:avLst/>
            <a:gdLst>
              <a:gd name="T0" fmla="*/ 1 w 3"/>
              <a:gd name="T1" fmla="*/ 3 h 3"/>
              <a:gd name="T2" fmla="*/ 0 w 3"/>
              <a:gd name="T3" fmla="*/ 2 h 3"/>
              <a:gd name="T4" fmla="*/ 2 w 3"/>
              <a:gd name="T5" fmla="*/ 0 h 3"/>
              <a:gd name="T6" fmla="*/ 3 w 3"/>
              <a:gd name="T7" fmla="*/ 1 h 3"/>
              <a:gd name="T8" fmla="*/ 1 w 3"/>
              <a:gd name="T9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3">
                <a:moveTo>
                  <a:pt x="1" y="3"/>
                </a:moveTo>
                <a:cubicBezTo>
                  <a:pt x="1" y="3"/>
                  <a:pt x="1" y="3"/>
                  <a:pt x="0" y="2"/>
                </a:cubicBezTo>
                <a:cubicBezTo>
                  <a:pt x="1" y="2"/>
                  <a:pt x="0" y="0"/>
                  <a:pt x="2" y="0"/>
                </a:cubicBezTo>
                <a:cubicBezTo>
                  <a:pt x="2" y="1"/>
                  <a:pt x="3" y="1"/>
                  <a:pt x="3" y="1"/>
                </a:cubicBezTo>
                <a:cubicBezTo>
                  <a:pt x="3" y="2"/>
                  <a:pt x="2" y="2"/>
                  <a:pt x="1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216"/>
          <p:cNvSpPr>
            <a:spLocks/>
          </p:cNvSpPr>
          <p:nvPr/>
        </p:nvSpPr>
        <p:spPr bwMode="auto">
          <a:xfrm>
            <a:off x="2139950" y="3570288"/>
            <a:ext cx="11112" cy="4763"/>
          </a:xfrm>
          <a:custGeom>
            <a:avLst/>
            <a:gdLst>
              <a:gd name="T0" fmla="*/ 4 w 4"/>
              <a:gd name="T1" fmla="*/ 1 h 2"/>
              <a:gd name="T2" fmla="*/ 4 w 4"/>
              <a:gd name="T3" fmla="*/ 2 h 2"/>
              <a:gd name="T4" fmla="*/ 0 w 4"/>
              <a:gd name="T5" fmla="*/ 1 h 2"/>
              <a:gd name="T6" fmla="*/ 4 w 4"/>
              <a:gd name="T7" fmla="*/ 1 h 2"/>
              <a:gd name="T8" fmla="*/ 4 w 4"/>
              <a:gd name="T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2">
                <a:moveTo>
                  <a:pt x="4" y="1"/>
                </a:moveTo>
                <a:cubicBezTo>
                  <a:pt x="4" y="2"/>
                  <a:pt x="4" y="2"/>
                  <a:pt x="4" y="2"/>
                </a:cubicBezTo>
                <a:cubicBezTo>
                  <a:pt x="3" y="2"/>
                  <a:pt x="1" y="2"/>
                  <a:pt x="0" y="1"/>
                </a:cubicBezTo>
                <a:cubicBezTo>
                  <a:pt x="1" y="0"/>
                  <a:pt x="3" y="1"/>
                  <a:pt x="4" y="1"/>
                </a:cubicBezTo>
                <a:cubicBezTo>
                  <a:pt x="4" y="1"/>
                  <a:pt x="4" y="1"/>
                  <a:pt x="4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Freeform 217"/>
          <p:cNvSpPr>
            <a:spLocks/>
          </p:cNvSpPr>
          <p:nvPr/>
        </p:nvSpPr>
        <p:spPr bwMode="auto">
          <a:xfrm>
            <a:off x="1997075" y="3883025"/>
            <a:ext cx="44450" cy="19050"/>
          </a:xfrm>
          <a:custGeom>
            <a:avLst/>
            <a:gdLst>
              <a:gd name="T0" fmla="*/ 17 w 17"/>
              <a:gd name="T1" fmla="*/ 6 h 7"/>
              <a:gd name="T2" fmla="*/ 5 w 17"/>
              <a:gd name="T3" fmla="*/ 3 h 7"/>
              <a:gd name="T4" fmla="*/ 0 w 17"/>
              <a:gd name="T5" fmla="*/ 0 h 7"/>
              <a:gd name="T6" fmla="*/ 17 w 17"/>
              <a:gd name="T7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7">
                <a:moveTo>
                  <a:pt x="17" y="6"/>
                </a:moveTo>
                <a:cubicBezTo>
                  <a:pt x="13" y="7"/>
                  <a:pt x="9" y="4"/>
                  <a:pt x="5" y="3"/>
                </a:cubicBezTo>
                <a:cubicBezTo>
                  <a:pt x="3" y="2"/>
                  <a:pt x="0" y="4"/>
                  <a:pt x="0" y="0"/>
                </a:cubicBezTo>
                <a:cubicBezTo>
                  <a:pt x="6" y="2"/>
                  <a:pt x="12" y="3"/>
                  <a:pt x="17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218"/>
          <p:cNvSpPr>
            <a:spLocks/>
          </p:cNvSpPr>
          <p:nvPr/>
        </p:nvSpPr>
        <p:spPr bwMode="auto">
          <a:xfrm>
            <a:off x="1992312" y="3870325"/>
            <a:ext cx="7937" cy="15875"/>
          </a:xfrm>
          <a:custGeom>
            <a:avLst/>
            <a:gdLst>
              <a:gd name="T0" fmla="*/ 2 w 3"/>
              <a:gd name="T1" fmla="*/ 0 h 6"/>
              <a:gd name="T2" fmla="*/ 0 w 3"/>
              <a:gd name="T3" fmla="*/ 6 h 6"/>
              <a:gd name="T4" fmla="*/ 2 w 3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6">
                <a:moveTo>
                  <a:pt x="2" y="0"/>
                </a:moveTo>
                <a:cubicBezTo>
                  <a:pt x="3" y="2"/>
                  <a:pt x="1" y="4"/>
                  <a:pt x="0" y="6"/>
                </a:cubicBezTo>
                <a:cubicBezTo>
                  <a:pt x="0" y="4"/>
                  <a:pt x="1" y="2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219"/>
          <p:cNvSpPr>
            <a:spLocks/>
          </p:cNvSpPr>
          <p:nvPr/>
        </p:nvSpPr>
        <p:spPr bwMode="auto">
          <a:xfrm>
            <a:off x="2016125" y="3798888"/>
            <a:ext cx="4762" cy="11113"/>
          </a:xfrm>
          <a:custGeom>
            <a:avLst/>
            <a:gdLst>
              <a:gd name="T0" fmla="*/ 1 w 2"/>
              <a:gd name="T1" fmla="*/ 0 h 4"/>
              <a:gd name="T2" fmla="*/ 0 w 2"/>
              <a:gd name="T3" fmla="*/ 4 h 4"/>
              <a:gd name="T4" fmla="*/ 1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1" y="0"/>
                </a:moveTo>
                <a:cubicBezTo>
                  <a:pt x="1" y="1"/>
                  <a:pt x="2" y="3"/>
                  <a:pt x="0" y="4"/>
                </a:cubicBezTo>
                <a:cubicBezTo>
                  <a:pt x="0" y="2"/>
                  <a:pt x="0" y="1"/>
                  <a:pt x="1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220"/>
          <p:cNvSpPr>
            <a:spLocks/>
          </p:cNvSpPr>
          <p:nvPr/>
        </p:nvSpPr>
        <p:spPr bwMode="auto">
          <a:xfrm>
            <a:off x="2790825" y="2690813"/>
            <a:ext cx="188912" cy="82550"/>
          </a:xfrm>
          <a:custGeom>
            <a:avLst/>
            <a:gdLst>
              <a:gd name="T0" fmla="*/ 64 w 72"/>
              <a:gd name="T1" fmla="*/ 28 h 31"/>
              <a:gd name="T2" fmla="*/ 58 w 72"/>
              <a:gd name="T3" fmla="*/ 31 h 31"/>
              <a:gd name="T4" fmla="*/ 59 w 72"/>
              <a:gd name="T5" fmla="*/ 28 h 31"/>
              <a:gd name="T6" fmla="*/ 64 w 72"/>
              <a:gd name="T7" fmla="*/ 24 h 31"/>
              <a:gd name="T8" fmla="*/ 67 w 72"/>
              <a:gd name="T9" fmla="*/ 17 h 31"/>
              <a:gd name="T10" fmla="*/ 64 w 72"/>
              <a:gd name="T11" fmla="*/ 10 h 31"/>
              <a:gd name="T12" fmla="*/ 53 w 72"/>
              <a:gd name="T13" fmla="*/ 7 h 31"/>
              <a:gd name="T14" fmla="*/ 20 w 72"/>
              <a:gd name="T15" fmla="*/ 5 h 31"/>
              <a:gd name="T16" fmla="*/ 2 w 72"/>
              <a:gd name="T17" fmla="*/ 4 h 31"/>
              <a:gd name="T18" fmla="*/ 0 w 72"/>
              <a:gd name="T19" fmla="*/ 2 h 31"/>
              <a:gd name="T20" fmla="*/ 0 w 72"/>
              <a:gd name="T21" fmla="*/ 2 h 31"/>
              <a:gd name="T22" fmla="*/ 7 w 72"/>
              <a:gd name="T23" fmla="*/ 1 h 31"/>
              <a:gd name="T24" fmla="*/ 26 w 72"/>
              <a:gd name="T25" fmla="*/ 2 h 31"/>
              <a:gd name="T26" fmla="*/ 53 w 72"/>
              <a:gd name="T27" fmla="*/ 4 h 31"/>
              <a:gd name="T28" fmla="*/ 65 w 72"/>
              <a:gd name="T29" fmla="*/ 8 h 31"/>
              <a:gd name="T30" fmla="*/ 67 w 72"/>
              <a:gd name="T31" fmla="*/ 25 h 31"/>
              <a:gd name="T32" fmla="*/ 64 w 72"/>
              <a:gd name="T33" fmla="*/ 27 h 31"/>
              <a:gd name="T34" fmla="*/ 64 w 72"/>
              <a:gd name="T35" fmla="*/ 28 h 31"/>
              <a:gd name="T36" fmla="*/ 64 w 72"/>
              <a:gd name="T37" fmla="*/ 28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2" h="31">
                <a:moveTo>
                  <a:pt x="64" y="28"/>
                </a:moveTo>
                <a:cubicBezTo>
                  <a:pt x="62" y="29"/>
                  <a:pt x="60" y="30"/>
                  <a:pt x="58" y="31"/>
                </a:cubicBezTo>
                <a:cubicBezTo>
                  <a:pt x="58" y="30"/>
                  <a:pt x="59" y="29"/>
                  <a:pt x="59" y="28"/>
                </a:cubicBezTo>
                <a:cubicBezTo>
                  <a:pt x="59" y="26"/>
                  <a:pt x="62" y="25"/>
                  <a:pt x="64" y="24"/>
                </a:cubicBezTo>
                <a:cubicBezTo>
                  <a:pt x="67" y="23"/>
                  <a:pt x="67" y="20"/>
                  <a:pt x="67" y="17"/>
                </a:cubicBezTo>
                <a:cubicBezTo>
                  <a:pt x="67" y="15"/>
                  <a:pt x="67" y="12"/>
                  <a:pt x="64" y="10"/>
                </a:cubicBezTo>
                <a:cubicBezTo>
                  <a:pt x="61" y="8"/>
                  <a:pt x="57" y="8"/>
                  <a:pt x="53" y="7"/>
                </a:cubicBezTo>
                <a:cubicBezTo>
                  <a:pt x="42" y="5"/>
                  <a:pt x="31" y="5"/>
                  <a:pt x="20" y="5"/>
                </a:cubicBezTo>
                <a:cubicBezTo>
                  <a:pt x="14" y="6"/>
                  <a:pt x="8" y="4"/>
                  <a:pt x="2" y="4"/>
                </a:cubicBezTo>
                <a:cubicBezTo>
                  <a:pt x="1" y="4"/>
                  <a:pt x="1" y="3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2" y="0"/>
                  <a:pt x="5" y="1"/>
                  <a:pt x="7" y="1"/>
                </a:cubicBezTo>
                <a:cubicBezTo>
                  <a:pt x="13" y="3"/>
                  <a:pt x="20" y="3"/>
                  <a:pt x="26" y="2"/>
                </a:cubicBezTo>
                <a:cubicBezTo>
                  <a:pt x="35" y="2"/>
                  <a:pt x="44" y="4"/>
                  <a:pt x="53" y="4"/>
                </a:cubicBezTo>
                <a:cubicBezTo>
                  <a:pt x="57" y="5"/>
                  <a:pt x="61" y="6"/>
                  <a:pt x="65" y="8"/>
                </a:cubicBezTo>
                <a:cubicBezTo>
                  <a:pt x="72" y="12"/>
                  <a:pt x="72" y="22"/>
                  <a:pt x="67" y="25"/>
                </a:cubicBezTo>
                <a:cubicBezTo>
                  <a:pt x="66" y="26"/>
                  <a:pt x="65" y="26"/>
                  <a:pt x="64" y="27"/>
                </a:cubicBezTo>
                <a:cubicBezTo>
                  <a:pt x="63" y="27"/>
                  <a:pt x="62" y="27"/>
                  <a:pt x="64" y="28"/>
                </a:cubicBezTo>
                <a:cubicBezTo>
                  <a:pt x="64" y="28"/>
                  <a:pt x="64" y="28"/>
                  <a:pt x="64" y="2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221"/>
          <p:cNvSpPr>
            <a:spLocks/>
          </p:cNvSpPr>
          <p:nvPr/>
        </p:nvSpPr>
        <p:spPr bwMode="auto">
          <a:xfrm>
            <a:off x="2846387" y="2757488"/>
            <a:ext cx="136525" cy="123825"/>
          </a:xfrm>
          <a:custGeom>
            <a:avLst/>
            <a:gdLst>
              <a:gd name="T0" fmla="*/ 0 w 52"/>
              <a:gd name="T1" fmla="*/ 45 h 47"/>
              <a:gd name="T2" fmla="*/ 22 w 52"/>
              <a:gd name="T3" fmla="*/ 31 h 47"/>
              <a:gd name="T4" fmla="*/ 30 w 52"/>
              <a:gd name="T5" fmla="*/ 27 h 47"/>
              <a:gd name="T6" fmla="*/ 45 w 52"/>
              <a:gd name="T7" fmla="*/ 17 h 47"/>
              <a:gd name="T8" fmla="*/ 47 w 52"/>
              <a:gd name="T9" fmla="*/ 5 h 47"/>
              <a:gd name="T10" fmla="*/ 43 w 52"/>
              <a:gd name="T11" fmla="*/ 3 h 47"/>
              <a:gd name="T12" fmla="*/ 43 w 52"/>
              <a:gd name="T13" fmla="*/ 3 h 47"/>
              <a:gd name="T14" fmla="*/ 46 w 52"/>
              <a:gd name="T15" fmla="*/ 0 h 47"/>
              <a:gd name="T16" fmla="*/ 51 w 52"/>
              <a:gd name="T17" fmla="*/ 6 h 47"/>
              <a:gd name="T18" fmla="*/ 41 w 52"/>
              <a:gd name="T19" fmla="*/ 23 h 47"/>
              <a:gd name="T20" fmla="*/ 25 w 52"/>
              <a:gd name="T21" fmla="*/ 32 h 47"/>
              <a:gd name="T22" fmla="*/ 7 w 52"/>
              <a:gd name="T23" fmla="*/ 44 h 47"/>
              <a:gd name="T24" fmla="*/ 3 w 52"/>
              <a:gd name="T25" fmla="*/ 46 h 47"/>
              <a:gd name="T26" fmla="*/ 0 w 52"/>
              <a:gd name="T27" fmla="*/ 4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" h="47">
                <a:moveTo>
                  <a:pt x="0" y="45"/>
                </a:moveTo>
                <a:cubicBezTo>
                  <a:pt x="8" y="41"/>
                  <a:pt x="15" y="36"/>
                  <a:pt x="22" y="31"/>
                </a:cubicBezTo>
                <a:cubicBezTo>
                  <a:pt x="25" y="29"/>
                  <a:pt x="28" y="28"/>
                  <a:pt x="30" y="27"/>
                </a:cubicBezTo>
                <a:cubicBezTo>
                  <a:pt x="36" y="24"/>
                  <a:pt x="40" y="21"/>
                  <a:pt x="45" y="17"/>
                </a:cubicBezTo>
                <a:cubicBezTo>
                  <a:pt x="48" y="15"/>
                  <a:pt x="49" y="8"/>
                  <a:pt x="47" y="5"/>
                </a:cubicBezTo>
                <a:cubicBezTo>
                  <a:pt x="46" y="3"/>
                  <a:pt x="45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2" y="0"/>
                  <a:pt x="45" y="1"/>
                  <a:pt x="46" y="0"/>
                </a:cubicBezTo>
                <a:cubicBezTo>
                  <a:pt x="49" y="1"/>
                  <a:pt x="50" y="3"/>
                  <a:pt x="51" y="6"/>
                </a:cubicBezTo>
                <a:cubicBezTo>
                  <a:pt x="52" y="15"/>
                  <a:pt x="47" y="19"/>
                  <a:pt x="41" y="23"/>
                </a:cubicBezTo>
                <a:cubicBezTo>
                  <a:pt x="36" y="27"/>
                  <a:pt x="30" y="28"/>
                  <a:pt x="25" y="32"/>
                </a:cubicBezTo>
                <a:cubicBezTo>
                  <a:pt x="20" y="37"/>
                  <a:pt x="13" y="40"/>
                  <a:pt x="7" y="44"/>
                </a:cubicBezTo>
                <a:cubicBezTo>
                  <a:pt x="6" y="46"/>
                  <a:pt x="5" y="46"/>
                  <a:pt x="3" y="46"/>
                </a:cubicBezTo>
                <a:cubicBezTo>
                  <a:pt x="1" y="47"/>
                  <a:pt x="0" y="47"/>
                  <a:pt x="0" y="4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222"/>
          <p:cNvSpPr>
            <a:spLocks/>
          </p:cNvSpPr>
          <p:nvPr/>
        </p:nvSpPr>
        <p:spPr bwMode="auto">
          <a:xfrm>
            <a:off x="2447925" y="2717800"/>
            <a:ext cx="82550" cy="142875"/>
          </a:xfrm>
          <a:custGeom>
            <a:avLst/>
            <a:gdLst>
              <a:gd name="T0" fmla="*/ 31 w 31"/>
              <a:gd name="T1" fmla="*/ 1 h 54"/>
              <a:gd name="T2" fmla="*/ 19 w 31"/>
              <a:gd name="T3" fmla="*/ 4 h 54"/>
              <a:gd name="T4" fmla="*/ 4 w 31"/>
              <a:gd name="T5" fmla="*/ 20 h 54"/>
              <a:gd name="T6" fmla="*/ 1 w 31"/>
              <a:gd name="T7" fmla="*/ 33 h 54"/>
              <a:gd name="T8" fmla="*/ 18 w 31"/>
              <a:gd name="T9" fmla="*/ 52 h 54"/>
              <a:gd name="T10" fmla="*/ 20 w 31"/>
              <a:gd name="T11" fmla="*/ 53 h 54"/>
              <a:gd name="T12" fmla="*/ 18 w 31"/>
              <a:gd name="T13" fmla="*/ 53 h 54"/>
              <a:gd name="T14" fmla="*/ 17 w 31"/>
              <a:gd name="T15" fmla="*/ 54 h 54"/>
              <a:gd name="T16" fmla="*/ 0 w 31"/>
              <a:gd name="T17" fmla="*/ 36 h 54"/>
              <a:gd name="T18" fmla="*/ 0 w 31"/>
              <a:gd name="T19" fmla="*/ 29 h 54"/>
              <a:gd name="T20" fmla="*/ 6 w 31"/>
              <a:gd name="T21" fmla="*/ 12 h 54"/>
              <a:gd name="T22" fmla="*/ 14 w 31"/>
              <a:gd name="T23" fmla="*/ 5 h 54"/>
              <a:gd name="T24" fmla="*/ 28 w 31"/>
              <a:gd name="T25" fmla="*/ 0 h 54"/>
              <a:gd name="T26" fmla="*/ 31 w 31"/>
              <a:gd name="T27" fmla="*/ 1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1" h="54">
                <a:moveTo>
                  <a:pt x="31" y="1"/>
                </a:moveTo>
                <a:cubicBezTo>
                  <a:pt x="27" y="2"/>
                  <a:pt x="23" y="3"/>
                  <a:pt x="19" y="4"/>
                </a:cubicBezTo>
                <a:cubicBezTo>
                  <a:pt x="12" y="8"/>
                  <a:pt x="7" y="13"/>
                  <a:pt x="4" y="20"/>
                </a:cubicBezTo>
                <a:cubicBezTo>
                  <a:pt x="3" y="24"/>
                  <a:pt x="2" y="28"/>
                  <a:pt x="1" y="33"/>
                </a:cubicBezTo>
                <a:cubicBezTo>
                  <a:pt x="1" y="42"/>
                  <a:pt x="10" y="51"/>
                  <a:pt x="18" y="52"/>
                </a:cubicBezTo>
                <a:cubicBezTo>
                  <a:pt x="19" y="52"/>
                  <a:pt x="20" y="52"/>
                  <a:pt x="20" y="53"/>
                </a:cubicBezTo>
                <a:cubicBezTo>
                  <a:pt x="19" y="53"/>
                  <a:pt x="18" y="53"/>
                  <a:pt x="18" y="53"/>
                </a:cubicBezTo>
                <a:cubicBezTo>
                  <a:pt x="16" y="53"/>
                  <a:pt x="18" y="54"/>
                  <a:pt x="17" y="54"/>
                </a:cubicBezTo>
                <a:cubicBezTo>
                  <a:pt x="6" y="51"/>
                  <a:pt x="1" y="47"/>
                  <a:pt x="0" y="36"/>
                </a:cubicBezTo>
                <a:cubicBezTo>
                  <a:pt x="1" y="34"/>
                  <a:pt x="1" y="31"/>
                  <a:pt x="0" y="29"/>
                </a:cubicBezTo>
                <a:cubicBezTo>
                  <a:pt x="0" y="22"/>
                  <a:pt x="2" y="17"/>
                  <a:pt x="6" y="12"/>
                </a:cubicBezTo>
                <a:cubicBezTo>
                  <a:pt x="8" y="9"/>
                  <a:pt x="11" y="7"/>
                  <a:pt x="14" y="5"/>
                </a:cubicBezTo>
                <a:cubicBezTo>
                  <a:pt x="18" y="1"/>
                  <a:pt x="23" y="1"/>
                  <a:pt x="28" y="0"/>
                </a:cubicBezTo>
                <a:cubicBezTo>
                  <a:pt x="28" y="1"/>
                  <a:pt x="30" y="0"/>
                  <a:pt x="31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223"/>
          <p:cNvSpPr>
            <a:spLocks/>
          </p:cNvSpPr>
          <p:nvPr/>
        </p:nvSpPr>
        <p:spPr bwMode="auto">
          <a:xfrm>
            <a:off x="2627312" y="2668588"/>
            <a:ext cx="166687" cy="30163"/>
          </a:xfrm>
          <a:custGeom>
            <a:avLst/>
            <a:gdLst>
              <a:gd name="T0" fmla="*/ 62 w 63"/>
              <a:gd name="T1" fmla="*/ 11 h 12"/>
              <a:gd name="T2" fmla="*/ 62 w 63"/>
              <a:gd name="T3" fmla="*/ 11 h 12"/>
              <a:gd name="T4" fmla="*/ 51 w 63"/>
              <a:gd name="T5" fmla="*/ 10 h 12"/>
              <a:gd name="T6" fmla="*/ 25 w 63"/>
              <a:gd name="T7" fmla="*/ 4 h 12"/>
              <a:gd name="T8" fmla="*/ 6 w 63"/>
              <a:gd name="T9" fmla="*/ 6 h 12"/>
              <a:gd name="T10" fmla="*/ 2 w 63"/>
              <a:gd name="T11" fmla="*/ 7 h 12"/>
              <a:gd name="T12" fmla="*/ 1 w 63"/>
              <a:gd name="T13" fmla="*/ 5 h 12"/>
              <a:gd name="T14" fmla="*/ 23 w 63"/>
              <a:gd name="T15" fmla="*/ 1 h 12"/>
              <a:gd name="T16" fmla="*/ 54 w 63"/>
              <a:gd name="T17" fmla="*/ 9 h 12"/>
              <a:gd name="T18" fmla="*/ 61 w 63"/>
              <a:gd name="T19" fmla="*/ 10 h 12"/>
              <a:gd name="T20" fmla="*/ 62 w 63"/>
              <a:gd name="T21" fmla="*/ 1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3" h="12">
                <a:moveTo>
                  <a:pt x="62" y="11"/>
                </a:moveTo>
                <a:cubicBezTo>
                  <a:pt x="62" y="11"/>
                  <a:pt x="62" y="11"/>
                  <a:pt x="62" y="11"/>
                </a:cubicBezTo>
                <a:cubicBezTo>
                  <a:pt x="58" y="12"/>
                  <a:pt x="55" y="10"/>
                  <a:pt x="51" y="10"/>
                </a:cubicBezTo>
                <a:cubicBezTo>
                  <a:pt x="42" y="9"/>
                  <a:pt x="34" y="6"/>
                  <a:pt x="25" y="4"/>
                </a:cubicBezTo>
                <a:cubicBezTo>
                  <a:pt x="19" y="3"/>
                  <a:pt x="12" y="3"/>
                  <a:pt x="6" y="6"/>
                </a:cubicBezTo>
                <a:cubicBezTo>
                  <a:pt x="4" y="6"/>
                  <a:pt x="3" y="7"/>
                  <a:pt x="2" y="7"/>
                </a:cubicBezTo>
                <a:cubicBezTo>
                  <a:pt x="0" y="7"/>
                  <a:pt x="0" y="6"/>
                  <a:pt x="1" y="5"/>
                </a:cubicBezTo>
                <a:cubicBezTo>
                  <a:pt x="8" y="2"/>
                  <a:pt x="16" y="0"/>
                  <a:pt x="23" y="1"/>
                </a:cubicBezTo>
                <a:cubicBezTo>
                  <a:pt x="34" y="3"/>
                  <a:pt x="44" y="6"/>
                  <a:pt x="54" y="9"/>
                </a:cubicBezTo>
                <a:cubicBezTo>
                  <a:pt x="56" y="10"/>
                  <a:pt x="59" y="9"/>
                  <a:pt x="61" y="10"/>
                </a:cubicBezTo>
                <a:cubicBezTo>
                  <a:pt x="62" y="10"/>
                  <a:pt x="63" y="9"/>
                  <a:pt x="62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224"/>
          <p:cNvSpPr>
            <a:spLocks/>
          </p:cNvSpPr>
          <p:nvPr/>
        </p:nvSpPr>
        <p:spPr bwMode="auto">
          <a:xfrm>
            <a:off x="2516187" y="2860675"/>
            <a:ext cx="100012" cy="17463"/>
          </a:xfrm>
          <a:custGeom>
            <a:avLst/>
            <a:gdLst>
              <a:gd name="T0" fmla="*/ 3 w 38"/>
              <a:gd name="T1" fmla="*/ 0 h 7"/>
              <a:gd name="T2" fmla="*/ 22 w 38"/>
              <a:gd name="T3" fmla="*/ 2 h 7"/>
              <a:gd name="T4" fmla="*/ 34 w 38"/>
              <a:gd name="T5" fmla="*/ 4 h 7"/>
              <a:gd name="T6" fmla="*/ 38 w 38"/>
              <a:gd name="T7" fmla="*/ 6 h 7"/>
              <a:gd name="T8" fmla="*/ 36 w 38"/>
              <a:gd name="T9" fmla="*/ 7 h 7"/>
              <a:gd name="T10" fmla="*/ 21 w 38"/>
              <a:gd name="T11" fmla="*/ 5 h 7"/>
              <a:gd name="T12" fmla="*/ 4 w 38"/>
              <a:gd name="T13" fmla="*/ 3 h 7"/>
              <a:gd name="T14" fmla="*/ 0 w 38"/>
              <a:gd name="T15" fmla="*/ 1 h 7"/>
              <a:gd name="T16" fmla="*/ 1 w 38"/>
              <a:gd name="T17" fmla="*/ 0 h 7"/>
              <a:gd name="T18" fmla="*/ 3 w 38"/>
              <a:gd name="T1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" h="7">
                <a:moveTo>
                  <a:pt x="3" y="0"/>
                </a:moveTo>
                <a:cubicBezTo>
                  <a:pt x="9" y="0"/>
                  <a:pt x="16" y="1"/>
                  <a:pt x="22" y="2"/>
                </a:cubicBezTo>
                <a:cubicBezTo>
                  <a:pt x="26" y="3"/>
                  <a:pt x="30" y="3"/>
                  <a:pt x="34" y="4"/>
                </a:cubicBezTo>
                <a:cubicBezTo>
                  <a:pt x="36" y="4"/>
                  <a:pt x="37" y="4"/>
                  <a:pt x="38" y="6"/>
                </a:cubicBezTo>
                <a:cubicBezTo>
                  <a:pt x="37" y="7"/>
                  <a:pt x="36" y="6"/>
                  <a:pt x="36" y="7"/>
                </a:cubicBezTo>
                <a:cubicBezTo>
                  <a:pt x="31" y="7"/>
                  <a:pt x="26" y="5"/>
                  <a:pt x="21" y="5"/>
                </a:cubicBezTo>
                <a:cubicBezTo>
                  <a:pt x="15" y="4"/>
                  <a:pt x="10" y="3"/>
                  <a:pt x="4" y="3"/>
                </a:cubicBezTo>
                <a:cubicBezTo>
                  <a:pt x="3" y="3"/>
                  <a:pt x="1" y="3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2" y="0"/>
                  <a:pt x="2" y="0"/>
                  <a:pt x="3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225"/>
          <p:cNvSpPr>
            <a:spLocks/>
          </p:cNvSpPr>
          <p:nvPr/>
        </p:nvSpPr>
        <p:spPr bwMode="auto">
          <a:xfrm>
            <a:off x="2711450" y="2886075"/>
            <a:ext cx="104775" cy="14288"/>
          </a:xfrm>
          <a:custGeom>
            <a:avLst/>
            <a:gdLst>
              <a:gd name="T0" fmla="*/ 8 w 40"/>
              <a:gd name="T1" fmla="*/ 2 h 5"/>
              <a:gd name="T2" fmla="*/ 36 w 40"/>
              <a:gd name="T3" fmla="*/ 1 h 5"/>
              <a:gd name="T4" fmla="*/ 40 w 40"/>
              <a:gd name="T5" fmla="*/ 2 h 5"/>
              <a:gd name="T6" fmla="*/ 19 w 40"/>
              <a:gd name="T7" fmla="*/ 5 h 5"/>
              <a:gd name="T8" fmla="*/ 1 w 40"/>
              <a:gd name="T9" fmla="*/ 3 h 5"/>
              <a:gd name="T10" fmla="*/ 2 w 40"/>
              <a:gd name="T11" fmla="*/ 1 h 5"/>
              <a:gd name="T12" fmla="*/ 8 w 40"/>
              <a:gd name="T13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" h="5">
                <a:moveTo>
                  <a:pt x="8" y="2"/>
                </a:moveTo>
                <a:cubicBezTo>
                  <a:pt x="18" y="2"/>
                  <a:pt x="27" y="2"/>
                  <a:pt x="36" y="1"/>
                </a:cubicBezTo>
                <a:cubicBezTo>
                  <a:pt x="40" y="0"/>
                  <a:pt x="40" y="0"/>
                  <a:pt x="40" y="2"/>
                </a:cubicBezTo>
                <a:cubicBezTo>
                  <a:pt x="33" y="4"/>
                  <a:pt x="26" y="4"/>
                  <a:pt x="19" y="5"/>
                </a:cubicBezTo>
                <a:cubicBezTo>
                  <a:pt x="13" y="5"/>
                  <a:pt x="7" y="3"/>
                  <a:pt x="1" y="3"/>
                </a:cubicBezTo>
                <a:cubicBezTo>
                  <a:pt x="0" y="2"/>
                  <a:pt x="1" y="2"/>
                  <a:pt x="2" y="1"/>
                </a:cubicBezTo>
                <a:cubicBezTo>
                  <a:pt x="4" y="1"/>
                  <a:pt x="6" y="1"/>
                  <a:pt x="8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226"/>
          <p:cNvSpPr>
            <a:spLocks/>
          </p:cNvSpPr>
          <p:nvPr/>
        </p:nvSpPr>
        <p:spPr bwMode="auto">
          <a:xfrm>
            <a:off x="2635250" y="2876550"/>
            <a:ext cx="96837" cy="17463"/>
          </a:xfrm>
          <a:custGeom>
            <a:avLst/>
            <a:gdLst>
              <a:gd name="T0" fmla="*/ 37 w 37"/>
              <a:gd name="T1" fmla="*/ 6 h 7"/>
              <a:gd name="T2" fmla="*/ 31 w 37"/>
              <a:gd name="T3" fmla="*/ 6 h 7"/>
              <a:gd name="T4" fmla="*/ 30 w 37"/>
              <a:gd name="T5" fmla="*/ 7 h 7"/>
              <a:gd name="T6" fmla="*/ 14 w 37"/>
              <a:gd name="T7" fmla="*/ 5 h 7"/>
              <a:gd name="T8" fmla="*/ 4 w 37"/>
              <a:gd name="T9" fmla="*/ 3 h 7"/>
              <a:gd name="T10" fmla="*/ 0 w 37"/>
              <a:gd name="T11" fmla="*/ 2 h 7"/>
              <a:gd name="T12" fmla="*/ 6 w 37"/>
              <a:gd name="T13" fmla="*/ 1 h 7"/>
              <a:gd name="T14" fmla="*/ 14 w 37"/>
              <a:gd name="T15" fmla="*/ 3 h 7"/>
              <a:gd name="T16" fmla="*/ 36 w 37"/>
              <a:gd name="T17" fmla="*/ 5 h 7"/>
              <a:gd name="T18" fmla="*/ 37 w 37"/>
              <a:gd name="T19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7" h="7">
                <a:moveTo>
                  <a:pt x="37" y="6"/>
                </a:moveTo>
                <a:cubicBezTo>
                  <a:pt x="35" y="6"/>
                  <a:pt x="33" y="6"/>
                  <a:pt x="31" y="6"/>
                </a:cubicBezTo>
                <a:cubicBezTo>
                  <a:pt x="30" y="6"/>
                  <a:pt x="30" y="6"/>
                  <a:pt x="30" y="7"/>
                </a:cubicBezTo>
                <a:cubicBezTo>
                  <a:pt x="25" y="7"/>
                  <a:pt x="20" y="6"/>
                  <a:pt x="14" y="5"/>
                </a:cubicBezTo>
                <a:cubicBezTo>
                  <a:pt x="11" y="5"/>
                  <a:pt x="8" y="4"/>
                  <a:pt x="4" y="3"/>
                </a:cubicBezTo>
                <a:cubicBezTo>
                  <a:pt x="3" y="3"/>
                  <a:pt x="1" y="3"/>
                  <a:pt x="0" y="2"/>
                </a:cubicBezTo>
                <a:cubicBezTo>
                  <a:pt x="2" y="0"/>
                  <a:pt x="4" y="1"/>
                  <a:pt x="6" y="1"/>
                </a:cubicBezTo>
                <a:cubicBezTo>
                  <a:pt x="9" y="2"/>
                  <a:pt x="11" y="2"/>
                  <a:pt x="14" y="3"/>
                </a:cubicBezTo>
                <a:cubicBezTo>
                  <a:pt x="21" y="3"/>
                  <a:pt x="28" y="5"/>
                  <a:pt x="36" y="5"/>
                </a:cubicBezTo>
                <a:cubicBezTo>
                  <a:pt x="36" y="5"/>
                  <a:pt x="37" y="5"/>
                  <a:pt x="37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227"/>
          <p:cNvSpPr>
            <a:spLocks/>
          </p:cNvSpPr>
          <p:nvPr/>
        </p:nvSpPr>
        <p:spPr bwMode="auto">
          <a:xfrm>
            <a:off x="2535237" y="2693988"/>
            <a:ext cx="57150" cy="23813"/>
          </a:xfrm>
          <a:custGeom>
            <a:avLst/>
            <a:gdLst>
              <a:gd name="T0" fmla="*/ 22 w 22"/>
              <a:gd name="T1" fmla="*/ 2 h 9"/>
              <a:gd name="T2" fmla="*/ 14 w 22"/>
              <a:gd name="T3" fmla="*/ 5 h 9"/>
              <a:gd name="T4" fmla="*/ 3 w 22"/>
              <a:gd name="T5" fmla="*/ 9 h 9"/>
              <a:gd name="T6" fmla="*/ 0 w 22"/>
              <a:gd name="T7" fmla="*/ 7 h 9"/>
              <a:gd name="T8" fmla="*/ 5 w 22"/>
              <a:gd name="T9" fmla="*/ 5 h 9"/>
              <a:gd name="T10" fmla="*/ 21 w 22"/>
              <a:gd name="T11" fmla="*/ 0 h 9"/>
              <a:gd name="T12" fmla="*/ 22 w 22"/>
              <a:gd name="T13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9">
                <a:moveTo>
                  <a:pt x="22" y="2"/>
                </a:moveTo>
                <a:cubicBezTo>
                  <a:pt x="20" y="4"/>
                  <a:pt x="17" y="4"/>
                  <a:pt x="14" y="5"/>
                </a:cubicBezTo>
                <a:cubicBezTo>
                  <a:pt x="10" y="6"/>
                  <a:pt x="6" y="7"/>
                  <a:pt x="3" y="9"/>
                </a:cubicBezTo>
                <a:cubicBezTo>
                  <a:pt x="2" y="8"/>
                  <a:pt x="1" y="8"/>
                  <a:pt x="0" y="7"/>
                </a:cubicBezTo>
                <a:cubicBezTo>
                  <a:pt x="1" y="5"/>
                  <a:pt x="3" y="6"/>
                  <a:pt x="5" y="5"/>
                </a:cubicBezTo>
                <a:cubicBezTo>
                  <a:pt x="10" y="3"/>
                  <a:pt x="15" y="2"/>
                  <a:pt x="21" y="0"/>
                </a:cubicBezTo>
                <a:cubicBezTo>
                  <a:pt x="21" y="1"/>
                  <a:pt x="22" y="1"/>
                  <a:pt x="22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228"/>
          <p:cNvSpPr>
            <a:spLocks/>
          </p:cNvSpPr>
          <p:nvPr/>
        </p:nvSpPr>
        <p:spPr bwMode="auto">
          <a:xfrm>
            <a:off x="2806700" y="2876550"/>
            <a:ext cx="47625" cy="15875"/>
          </a:xfrm>
          <a:custGeom>
            <a:avLst/>
            <a:gdLst>
              <a:gd name="T0" fmla="*/ 4 w 18"/>
              <a:gd name="T1" fmla="*/ 6 h 6"/>
              <a:gd name="T2" fmla="*/ 0 w 18"/>
              <a:gd name="T3" fmla="*/ 5 h 6"/>
              <a:gd name="T4" fmla="*/ 4 w 18"/>
              <a:gd name="T5" fmla="*/ 3 h 6"/>
              <a:gd name="T6" fmla="*/ 15 w 18"/>
              <a:gd name="T7" fmla="*/ 0 h 6"/>
              <a:gd name="T8" fmla="*/ 18 w 18"/>
              <a:gd name="T9" fmla="*/ 1 h 6"/>
              <a:gd name="T10" fmla="*/ 10 w 18"/>
              <a:gd name="T11" fmla="*/ 4 h 6"/>
              <a:gd name="T12" fmla="*/ 4 w 18"/>
              <a:gd name="T13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6">
                <a:moveTo>
                  <a:pt x="4" y="6"/>
                </a:moveTo>
                <a:cubicBezTo>
                  <a:pt x="4" y="3"/>
                  <a:pt x="2" y="5"/>
                  <a:pt x="0" y="5"/>
                </a:cubicBezTo>
                <a:cubicBezTo>
                  <a:pt x="1" y="3"/>
                  <a:pt x="3" y="3"/>
                  <a:pt x="4" y="3"/>
                </a:cubicBezTo>
                <a:cubicBezTo>
                  <a:pt x="8" y="3"/>
                  <a:pt x="12" y="2"/>
                  <a:pt x="15" y="0"/>
                </a:cubicBezTo>
                <a:cubicBezTo>
                  <a:pt x="15" y="1"/>
                  <a:pt x="17" y="1"/>
                  <a:pt x="18" y="1"/>
                </a:cubicBezTo>
                <a:cubicBezTo>
                  <a:pt x="16" y="4"/>
                  <a:pt x="13" y="3"/>
                  <a:pt x="10" y="4"/>
                </a:cubicBezTo>
                <a:cubicBezTo>
                  <a:pt x="8" y="5"/>
                  <a:pt x="6" y="6"/>
                  <a:pt x="4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229"/>
          <p:cNvSpPr>
            <a:spLocks/>
          </p:cNvSpPr>
          <p:nvPr/>
        </p:nvSpPr>
        <p:spPr bwMode="auto">
          <a:xfrm>
            <a:off x="2590800" y="2681288"/>
            <a:ext cx="41275" cy="17463"/>
          </a:xfrm>
          <a:custGeom>
            <a:avLst/>
            <a:gdLst>
              <a:gd name="T0" fmla="*/ 1 w 16"/>
              <a:gd name="T1" fmla="*/ 7 h 7"/>
              <a:gd name="T2" fmla="*/ 0 w 16"/>
              <a:gd name="T3" fmla="*/ 5 h 7"/>
              <a:gd name="T4" fmla="*/ 15 w 16"/>
              <a:gd name="T5" fmla="*/ 0 h 7"/>
              <a:gd name="T6" fmla="*/ 16 w 16"/>
              <a:gd name="T7" fmla="*/ 2 h 7"/>
              <a:gd name="T8" fmla="*/ 12 w 16"/>
              <a:gd name="T9" fmla="*/ 4 h 7"/>
              <a:gd name="T10" fmla="*/ 1 w 16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7">
                <a:moveTo>
                  <a:pt x="1" y="7"/>
                </a:moveTo>
                <a:cubicBezTo>
                  <a:pt x="1" y="7"/>
                  <a:pt x="0" y="6"/>
                  <a:pt x="0" y="5"/>
                </a:cubicBezTo>
                <a:cubicBezTo>
                  <a:pt x="5" y="5"/>
                  <a:pt x="10" y="2"/>
                  <a:pt x="15" y="0"/>
                </a:cubicBezTo>
                <a:cubicBezTo>
                  <a:pt x="15" y="1"/>
                  <a:pt x="15" y="1"/>
                  <a:pt x="16" y="2"/>
                </a:cubicBezTo>
                <a:cubicBezTo>
                  <a:pt x="15" y="4"/>
                  <a:pt x="13" y="3"/>
                  <a:pt x="12" y="4"/>
                </a:cubicBezTo>
                <a:cubicBezTo>
                  <a:pt x="9" y="5"/>
                  <a:pt x="5" y="6"/>
                  <a:pt x="1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6" name="Freeform 230"/>
          <p:cNvSpPr>
            <a:spLocks/>
          </p:cNvSpPr>
          <p:nvPr/>
        </p:nvSpPr>
        <p:spPr bwMode="auto">
          <a:xfrm>
            <a:off x="2608262" y="2870200"/>
            <a:ext cx="26987" cy="15875"/>
          </a:xfrm>
          <a:custGeom>
            <a:avLst/>
            <a:gdLst>
              <a:gd name="T0" fmla="*/ 1 w 10"/>
              <a:gd name="T1" fmla="*/ 3 h 6"/>
              <a:gd name="T2" fmla="*/ 3 w 10"/>
              <a:gd name="T3" fmla="*/ 2 h 6"/>
              <a:gd name="T4" fmla="*/ 10 w 10"/>
              <a:gd name="T5" fmla="*/ 4 h 6"/>
              <a:gd name="T6" fmla="*/ 1 w 10"/>
              <a:gd name="T7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6">
                <a:moveTo>
                  <a:pt x="1" y="3"/>
                </a:moveTo>
                <a:cubicBezTo>
                  <a:pt x="0" y="0"/>
                  <a:pt x="2" y="2"/>
                  <a:pt x="3" y="2"/>
                </a:cubicBezTo>
                <a:cubicBezTo>
                  <a:pt x="5" y="1"/>
                  <a:pt x="8" y="1"/>
                  <a:pt x="10" y="4"/>
                </a:cubicBezTo>
                <a:cubicBezTo>
                  <a:pt x="6" y="6"/>
                  <a:pt x="4" y="3"/>
                  <a:pt x="1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7" name="Freeform 231"/>
          <p:cNvSpPr>
            <a:spLocks/>
          </p:cNvSpPr>
          <p:nvPr/>
        </p:nvSpPr>
        <p:spPr bwMode="auto">
          <a:xfrm>
            <a:off x="2522537" y="2713038"/>
            <a:ext cx="20637" cy="12700"/>
          </a:xfrm>
          <a:custGeom>
            <a:avLst/>
            <a:gdLst>
              <a:gd name="T0" fmla="*/ 5 w 8"/>
              <a:gd name="T1" fmla="*/ 0 h 5"/>
              <a:gd name="T2" fmla="*/ 8 w 8"/>
              <a:gd name="T3" fmla="*/ 2 h 5"/>
              <a:gd name="T4" fmla="*/ 3 w 8"/>
              <a:gd name="T5" fmla="*/ 3 h 5"/>
              <a:gd name="T6" fmla="*/ 0 w 8"/>
              <a:gd name="T7" fmla="*/ 2 h 5"/>
              <a:gd name="T8" fmla="*/ 5 w 8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5">
                <a:moveTo>
                  <a:pt x="5" y="0"/>
                </a:moveTo>
                <a:cubicBezTo>
                  <a:pt x="6" y="0"/>
                  <a:pt x="8" y="0"/>
                  <a:pt x="8" y="2"/>
                </a:cubicBezTo>
                <a:cubicBezTo>
                  <a:pt x="6" y="2"/>
                  <a:pt x="4" y="3"/>
                  <a:pt x="3" y="3"/>
                </a:cubicBezTo>
                <a:cubicBezTo>
                  <a:pt x="2" y="2"/>
                  <a:pt x="0" y="5"/>
                  <a:pt x="0" y="2"/>
                </a:cubicBezTo>
                <a:cubicBezTo>
                  <a:pt x="2" y="1"/>
                  <a:pt x="3" y="1"/>
                  <a:pt x="5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8" name="Freeform 232"/>
          <p:cNvSpPr>
            <a:spLocks/>
          </p:cNvSpPr>
          <p:nvPr/>
        </p:nvSpPr>
        <p:spPr bwMode="auto">
          <a:xfrm>
            <a:off x="2498725" y="2857500"/>
            <a:ext cx="25400" cy="7938"/>
          </a:xfrm>
          <a:custGeom>
            <a:avLst/>
            <a:gdLst>
              <a:gd name="T0" fmla="*/ 10 w 10"/>
              <a:gd name="T1" fmla="*/ 1 h 3"/>
              <a:gd name="T2" fmla="*/ 8 w 10"/>
              <a:gd name="T3" fmla="*/ 1 h 3"/>
              <a:gd name="T4" fmla="*/ 5 w 10"/>
              <a:gd name="T5" fmla="*/ 2 h 3"/>
              <a:gd name="T6" fmla="*/ 5 w 10"/>
              <a:gd name="T7" fmla="*/ 2 h 3"/>
              <a:gd name="T8" fmla="*/ 1 w 10"/>
              <a:gd name="T9" fmla="*/ 1 h 3"/>
              <a:gd name="T10" fmla="*/ 2 w 10"/>
              <a:gd name="T11" fmla="*/ 0 h 3"/>
              <a:gd name="T12" fmla="*/ 10 w 10"/>
              <a:gd name="T13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3">
                <a:moveTo>
                  <a:pt x="10" y="1"/>
                </a:moveTo>
                <a:cubicBezTo>
                  <a:pt x="9" y="1"/>
                  <a:pt x="8" y="1"/>
                  <a:pt x="8" y="1"/>
                </a:cubicBezTo>
                <a:cubicBezTo>
                  <a:pt x="7" y="2"/>
                  <a:pt x="6" y="2"/>
                  <a:pt x="5" y="2"/>
                </a:cubicBezTo>
                <a:cubicBezTo>
                  <a:pt x="4" y="1"/>
                  <a:pt x="5" y="2"/>
                  <a:pt x="5" y="2"/>
                </a:cubicBezTo>
                <a:cubicBezTo>
                  <a:pt x="3" y="2"/>
                  <a:pt x="2" y="3"/>
                  <a:pt x="1" y="1"/>
                </a:cubicBezTo>
                <a:cubicBezTo>
                  <a:pt x="0" y="0"/>
                  <a:pt x="1" y="0"/>
                  <a:pt x="2" y="0"/>
                </a:cubicBezTo>
                <a:cubicBezTo>
                  <a:pt x="4" y="0"/>
                  <a:pt x="7" y="1"/>
                  <a:pt x="1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9" name="Freeform 233"/>
          <p:cNvSpPr>
            <a:spLocks/>
          </p:cNvSpPr>
          <p:nvPr/>
        </p:nvSpPr>
        <p:spPr bwMode="auto">
          <a:xfrm>
            <a:off x="2947987" y="2757488"/>
            <a:ext cx="19050" cy="7938"/>
          </a:xfrm>
          <a:custGeom>
            <a:avLst/>
            <a:gdLst>
              <a:gd name="T0" fmla="*/ 7 w 7"/>
              <a:gd name="T1" fmla="*/ 0 h 3"/>
              <a:gd name="T2" fmla="*/ 4 w 7"/>
              <a:gd name="T3" fmla="*/ 3 h 3"/>
              <a:gd name="T4" fmla="*/ 0 w 7"/>
              <a:gd name="T5" fmla="*/ 2 h 3"/>
              <a:gd name="T6" fmla="*/ 7 w 7"/>
              <a:gd name="T7" fmla="*/ 0 h 3"/>
              <a:gd name="T8" fmla="*/ 7 w 7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3">
                <a:moveTo>
                  <a:pt x="7" y="0"/>
                </a:moveTo>
                <a:cubicBezTo>
                  <a:pt x="7" y="3"/>
                  <a:pt x="4" y="1"/>
                  <a:pt x="4" y="3"/>
                </a:cubicBezTo>
                <a:cubicBezTo>
                  <a:pt x="3" y="3"/>
                  <a:pt x="2" y="3"/>
                  <a:pt x="0" y="2"/>
                </a:cubicBezTo>
                <a:cubicBezTo>
                  <a:pt x="3" y="2"/>
                  <a:pt x="4" y="0"/>
                  <a:pt x="7" y="0"/>
                </a:cubicBezTo>
                <a:cubicBezTo>
                  <a:pt x="7" y="0"/>
                  <a:pt x="7" y="0"/>
                  <a:pt x="7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0" name="Freeform 234"/>
          <p:cNvSpPr>
            <a:spLocks/>
          </p:cNvSpPr>
          <p:nvPr/>
        </p:nvSpPr>
        <p:spPr bwMode="auto">
          <a:xfrm>
            <a:off x="2447925" y="2794000"/>
            <a:ext cx="3175" cy="19050"/>
          </a:xfrm>
          <a:custGeom>
            <a:avLst/>
            <a:gdLst>
              <a:gd name="T0" fmla="*/ 0 w 1"/>
              <a:gd name="T1" fmla="*/ 0 h 7"/>
              <a:gd name="T2" fmla="*/ 0 w 1"/>
              <a:gd name="T3" fmla="*/ 7 h 7"/>
              <a:gd name="T4" fmla="*/ 0 w 1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7">
                <a:moveTo>
                  <a:pt x="0" y="0"/>
                </a:moveTo>
                <a:cubicBezTo>
                  <a:pt x="1" y="2"/>
                  <a:pt x="1" y="5"/>
                  <a:pt x="0" y="7"/>
                </a:cubicBezTo>
                <a:cubicBezTo>
                  <a:pt x="0" y="5"/>
                  <a:pt x="0" y="2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1" name="Freeform 235"/>
          <p:cNvSpPr>
            <a:spLocks/>
          </p:cNvSpPr>
          <p:nvPr/>
        </p:nvSpPr>
        <p:spPr bwMode="auto">
          <a:xfrm>
            <a:off x="2487612" y="2857500"/>
            <a:ext cx="15875" cy="3175"/>
          </a:xfrm>
          <a:custGeom>
            <a:avLst/>
            <a:gdLst>
              <a:gd name="T0" fmla="*/ 6 w 6"/>
              <a:gd name="T1" fmla="*/ 0 h 1"/>
              <a:gd name="T2" fmla="*/ 5 w 6"/>
              <a:gd name="T3" fmla="*/ 1 h 1"/>
              <a:gd name="T4" fmla="*/ 2 w 6"/>
              <a:gd name="T5" fmla="*/ 1 h 1"/>
              <a:gd name="T6" fmla="*/ 2 w 6"/>
              <a:gd name="T7" fmla="*/ 0 h 1"/>
              <a:gd name="T8" fmla="*/ 5 w 6"/>
              <a:gd name="T9" fmla="*/ 0 h 1"/>
              <a:gd name="T10" fmla="*/ 6 w 6"/>
              <a:gd name="T1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">
                <a:moveTo>
                  <a:pt x="6" y="0"/>
                </a:moveTo>
                <a:cubicBezTo>
                  <a:pt x="5" y="0"/>
                  <a:pt x="5" y="1"/>
                  <a:pt x="5" y="1"/>
                </a:cubicBezTo>
                <a:cubicBezTo>
                  <a:pt x="4" y="1"/>
                  <a:pt x="3" y="1"/>
                  <a:pt x="2" y="1"/>
                </a:cubicBezTo>
                <a:cubicBezTo>
                  <a:pt x="2" y="1"/>
                  <a:pt x="0" y="0"/>
                  <a:pt x="2" y="0"/>
                </a:cubicBezTo>
                <a:cubicBezTo>
                  <a:pt x="3" y="0"/>
                  <a:pt x="4" y="0"/>
                  <a:pt x="5" y="0"/>
                </a:cubicBezTo>
                <a:cubicBezTo>
                  <a:pt x="5" y="0"/>
                  <a:pt x="5" y="0"/>
                  <a:pt x="6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2" name="Freeform 236"/>
          <p:cNvSpPr>
            <a:spLocks/>
          </p:cNvSpPr>
          <p:nvPr/>
        </p:nvSpPr>
        <p:spPr bwMode="auto">
          <a:xfrm>
            <a:off x="2506662" y="2860675"/>
            <a:ext cx="12700" cy="1588"/>
          </a:xfrm>
          <a:custGeom>
            <a:avLst/>
            <a:gdLst>
              <a:gd name="T0" fmla="*/ 2 w 5"/>
              <a:gd name="T1" fmla="*/ 1 h 1"/>
              <a:gd name="T2" fmla="*/ 1 w 5"/>
              <a:gd name="T3" fmla="*/ 0 h 1"/>
              <a:gd name="T4" fmla="*/ 5 w 5"/>
              <a:gd name="T5" fmla="*/ 0 h 1"/>
              <a:gd name="T6" fmla="*/ 4 w 5"/>
              <a:gd name="T7" fmla="*/ 1 h 1"/>
              <a:gd name="T8" fmla="*/ 2 w 5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">
                <a:moveTo>
                  <a:pt x="2" y="1"/>
                </a:moveTo>
                <a:cubicBezTo>
                  <a:pt x="2" y="1"/>
                  <a:pt x="0" y="1"/>
                  <a:pt x="1" y="0"/>
                </a:cubicBezTo>
                <a:cubicBezTo>
                  <a:pt x="2" y="0"/>
                  <a:pt x="4" y="0"/>
                  <a:pt x="5" y="0"/>
                </a:cubicBezTo>
                <a:cubicBezTo>
                  <a:pt x="5" y="1"/>
                  <a:pt x="5" y="1"/>
                  <a:pt x="4" y="1"/>
                </a:cubicBezTo>
                <a:cubicBezTo>
                  <a:pt x="3" y="1"/>
                  <a:pt x="3" y="1"/>
                  <a:pt x="2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3" name="Freeform 237"/>
          <p:cNvSpPr>
            <a:spLocks/>
          </p:cNvSpPr>
          <p:nvPr/>
        </p:nvSpPr>
        <p:spPr bwMode="auto">
          <a:xfrm>
            <a:off x="2638425" y="2749550"/>
            <a:ext cx="209550" cy="31750"/>
          </a:xfrm>
          <a:custGeom>
            <a:avLst/>
            <a:gdLst>
              <a:gd name="T0" fmla="*/ 4 w 80"/>
              <a:gd name="T1" fmla="*/ 9 h 12"/>
              <a:gd name="T2" fmla="*/ 40 w 80"/>
              <a:gd name="T3" fmla="*/ 9 h 12"/>
              <a:gd name="T4" fmla="*/ 69 w 80"/>
              <a:gd name="T5" fmla="*/ 4 h 12"/>
              <a:gd name="T6" fmla="*/ 79 w 80"/>
              <a:gd name="T7" fmla="*/ 0 h 12"/>
              <a:gd name="T8" fmla="*/ 79 w 80"/>
              <a:gd name="T9" fmla="*/ 2 h 12"/>
              <a:gd name="T10" fmla="*/ 69 w 80"/>
              <a:gd name="T11" fmla="*/ 6 h 12"/>
              <a:gd name="T12" fmla="*/ 48 w 80"/>
              <a:gd name="T13" fmla="*/ 11 h 12"/>
              <a:gd name="T14" fmla="*/ 25 w 80"/>
              <a:gd name="T15" fmla="*/ 12 h 12"/>
              <a:gd name="T16" fmla="*/ 0 w 80"/>
              <a:gd name="T17" fmla="*/ 10 h 12"/>
              <a:gd name="T18" fmla="*/ 4 w 80"/>
              <a:gd name="T1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" h="12">
                <a:moveTo>
                  <a:pt x="4" y="9"/>
                </a:moveTo>
                <a:cubicBezTo>
                  <a:pt x="16" y="10"/>
                  <a:pt x="28" y="10"/>
                  <a:pt x="40" y="9"/>
                </a:cubicBezTo>
                <a:cubicBezTo>
                  <a:pt x="50" y="9"/>
                  <a:pt x="59" y="7"/>
                  <a:pt x="69" y="4"/>
                </a:cubicBezTo>
                <a:cubicBezTo>
                  <a:pt x="72" y="3"/>
                  <a:pt x="75" y="1"/>
                  <a:pt x="79" y="0"/>
                </a:cubicBezTo>
                <a:cubicBezTo>
                  <a:pt x="80" y="0"/>
                  <a:pt x="80" y="1"/>
                  <a:pt x="79" y="2"/>
                </a:cubicBezTo>
                <a:cubicBezTo>
                  <a:pt x="77" y="4"/>
                  <a:pt x="73" y="5"/>
                  <a:pt x="69" y="6"/>
                </a:cubicBezTo>
                <a:cubicBezTo>
                  <a:pt x="62" y="9"/>
                  <a:pt x="55" y="10"/>
                  <a:pt x="48" y="11"/>
                </a:cubicBezTo>
                <a:cubicBezTo>
                  <a:pt x="40" y="12"/>
                  <a:pt x="33" y="12"/>
                  <a:pt x="25" y="12"/>
                </a:cubicBezTo>
                <a:cubicBezTo>
                  <a:pt x="17" y="11"/>
                  <a:pt x="8" y="12"/>
                  <a:pt x="0" y="10"/>
                </a:cubicBezTo>
                <a:cubicBezTo>
                  <a:pt x="1" y="9"/>
                  <a:pt x="3" y="10"/>
                  <a:pt x="4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4" name="Freeform 238"/>
          <p:cNvSpPr>
            <a:spLocks/>
          </p:cNvSpPr>
          <p:nvPr/>
        </p:nvSpPr>
        <p:spPr bwMode="auto">
          <a:xfrm>
            <a:off x="2786062" y="2797175"/>
            <a:ext cx="61912" cy="79375"/>
          </a:xfrm>
          <a:custGeom>
            <a:avLst/>
            <a:gdLst>
              <a:gd name="T0" fmla="*/ 19 w 24"/>
              <a:gd name="T1" fmla="*/ 10 h 30"/>
              <a:gd name="T2" fmla="*/ 8 w 24"/>
              <a:gd name="T3" fmla="*/ 15 h 30"/>
              <a:gd name="T4" fmla="*/ 5 w 24"/>
              <a:gd name="T5" fmla="*/ 22 h 30"/>
              <a:gd name="T6" fmla="*/ 8 w 24"/>
              <a:gd name="T7" fmla="*/ 26 h 30"/>
              <a:gd name="T8" fmla="*/ 8 w 24"/>
              <a:gd name="T9" fmla="*/ 30 h 30"/>
              <a:gd name="T10" fmla="*/ 2 w 24"/>
              <a:gd name="T11" fmla="*/ 19 h 30"/>
              <a:gd name="T12" fmla="*/ 3 w 24"/>
              <a:gd name="T13" fmla="*/ 4 h 30"/>
              <a:gd name="T14" fmla="*/ 6 w 24"/>
              <a:gd name="T15" fmla="*/ 1 h 30"/>
              <a:gd name="T16" fmla="*/ 7 w 24"/>
              <a:gd name="T17" fmla="*/ 1 h 30"/>
              <a:gd name="T18" fmla="*/ 7 w 24"/>
              <a:gd name="T19" fmla="*/ 2 h 30"/>
              <a:gd name="T20" fmla="*/ 5 w 24"/>
              <a:gd name="T21" fmla="*/ 5 h 30"/>
              <a:gd name="T22" fmla="*/ 5 w 24"/>
              <a:gd name="T23" fmla="*/ 9 h 30"/>
              <a:gd name="T24" fmla="*/ 9 w 24"/>
              <a:gd name="T25" fmla="*/ 8 h 30"/>
              <a:gd name="T26" fmla="*/ 10 w 24"/>
              <a:gd name="T27" fmla="*/ 9 h 30"/>
              <a:gd name="T28" fmla="*/ 9 w 24"/>
              <a:gd name="T29" fmla="*/ 10 h 30"/>
              <a:gd name="T30" fmla="*/ 5 w 24"/>
              <a:gd name="T31" fmla="*/ 11 h 30"/>
              <a:gd name="T32" fmla="*/ 4 w 24"/>
              <a:gd name="T33" fmla="*/ 13 h 30"/>
              <a:gd name="T34" fmla="*/ 5 w 24"/>
              <a:gd name="T35" fmla="*/ 13 h 30"/>
              <a:gd name="T36" fmla="*/ 6 w 24"/>
              <a:gd name="T37" fmla="*/ 13 h 30"/>
              <a:gd name="T38" fmla="*/ 9 w 24"/>
              <a:gd name="T39" fmla="*/ 10 h 30"/>
              <a:gd name="T40" fmla="*/ 15 w 24"/>
              <a:gd name="T41" fmla="*/ 6 h 30"/>
              <a:gd name="T42" fmla="*/ 21 w 24"/>
              <a:gd name="T43" fmla="*/ 4 h 30"/>
              <a:gd name="T44" fmla="*/ 23 w 24"/>
              <a:gd name="T45" fmla="*/ 4 h 30"/>
              <a:gd name="T46" fmla="*/ 22 w 24"/>
              <a:gd name="T47" fmla="*/ 6 h 30"/>
              <a:gd name="T48" fmla="*/ 19 w 24"/>
              <a:gd name="T49" fmla="*/ 1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4" h="30">
                <a:moveTo>
                  <a:pt x="19" y="10"/>
                </a:moveTo>
                <a:cubicBezTo>
                  <a:pt x="16" y="13"/>
                  <a:pt x="12" y="13"/>
                  <a:pt x="8" y="15"/>
                </a:cubicBezTo>
                <a:cubicBezTo>
                  <a:pt x="4" y="16"/>
                  <a:pt x="3" y="18"/>
                  <a:pt x="5" y="22"/>
                </a:cubicBezTo>
                <a:cubicBezTo>
                  <a:pt x="6" y="23"/>
                  <a:pt x="7" y="25"/>
                  <a:pt x="8" y="26"/>
                </a:cubicBezTo>
                <a:cubicBezTo>
                  <a:pt x="8" y="27"/>
                  <a:pt x="9" y="28"/>
                  <a:pt x="8" y="30"/>
                </a:cubicBezTo>
                <a:cubicBezTo>
                  <a:pt x="4" y="27"/>
                  <a:pt x="3" y="23"/>
                  <a:pt x="2" y="19"/>
                </a:cubicBezTo>
                <a:cubicBezTo>
                  <a:pt x="0" y="14"/>
                  <a:pt x="1" y="8"/>
                  <a:pt x="3" y="4"/>
                </a:cubicBezTo>
                <a:cubicBezTo>
                  <a:pt x="4" y="2"/>
                  <a:pt x="5" y="2"/>
                  <a:pt x="6" y="1"/>
                </a:cubicBezTo>
                <a:cubicBezTo>
                  <a:pt x="6" y="0"/>
                  <a:pt x="7" y="0"/>
                  <a:pt x="7" y="1"/>
                </a:cubicBezTo>
                <a:cubicBezTo>
                  <a:pt x="8" y="1"/>
                  <a:pt x="8" y="2"/>
                  <a:pt x="7" y="2"/>
                </a:cubicBezTo>
                <a:cubicBezTo>
                  <a:pt x="6" y="3"/>
                  <a:pt x="6" y="4"/>
                  <a:pt x="5" y="5"/>
                </a:cubicBezTo>
                <a:cubicBezTo>
                  <a:pt x="5" y="6"/>
                  <a:pt x="4" y="8"/>
                  <a:pt x="5" y="9"/>
                </a:cubicBezTo>
                <a:cubicBezTo>
                  <a:pt x="6" y="10"/>
                  <a:pt x="8" y="10"/>
                  <a:pt x="9" y="8"/>
                </a:cubicBezTo>
                <a:cubicBezTo>
                  <a:pt x="9" y="8"/>
                  <a:pt x="10" y="9"/>
                  <a:pt x="10" y="9"/>
                </a:cubicBezTo>
                <a:cubicBezTo>
                  <a:pt x="10" y="10"/>
                  <a:pt x="9" y="10"/>
                  <a:pt x="9" y="10"/>
                </a:cubicBezTo>
                <a:cubicBezTo>
                  <a:pt x="8" y="11"/>
                  <a:pt x="6" y="11"/>
                  <a:pt x="5" y="11"/>
                </a:cubicBezTo>
                <a:cubicBezTo>
                  <a:pt x="5" y="12"/>
                  <a:pt x="4" y="12"/>
                  <a:pt x="4" y="13"/>
                </a:cubicBezTo>
                <a:cubicBezTo>
                  <a:pt x="4" y="13"/>
                  <a:pt x="4" y="13"/>
                  <a:pt x="5" y="13"/>
                </a:cubicBezTo>
                <a:cubicBezTo>
                  <a:pt x="5" y="13"/>
                  <a:pt x="6" y="13"/>
                  <a:pt x="6" y="13"/>
                </a:cubicBezTo>
                <a:cubicBezTo>
                  <a:pt x="7" y="11"/>
                  <a:pt x="8" y="11"/>
                  <a:pt x="9" y="10"/>
                </a:cubicBezTo>
                <a:cubicBezTo>
                  <a:pt x="11" y="8"/>
                  <a:pt x="13" y="8"/>
                  <a:pt x="15" y="6"/>
                </a:cubicBezTo>
                <a:cubicBezTo>
                  <a:pt x="17" y="6"/>
                  <a:pt x="19" y="4"/>
                  <a:pt x="21" y="4"/>
                </a:cubicBezTo>
                <a:cubicBezTo>
                  <a:pt x="22" y="4"/>
                  <a:pt x="23" y="4"/>
                  <a:pt x="23" y="4"/>
                </a:cubicBezTo>
                <a:cubicBezTo>
                  <a:pt x="24" y="5"/>
                  <a:pt x="23" y="6"/>
                  <a:pt x="22" y="6"/>
                </a:cubicBezTo>
                <a:cubicBezTo>
                  <a:pt x="21" y="7"/>
                  <a:pt x="19" y="8"/>
                  <a:pt x="19" y="1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5" name="Freeform 239"/>
          <p:cNvSpPr>
            <a:spLocks/>
          </p:cNvSpPr>
          <p:nvPr/>
        </p:nvSpPr>
        <p:spPr bwMode="auto">
          <a:xfrm>
            <a:off x="2901950" y="2720975"/>
            <a:ext cx="49212" cy="36513"/>
          </a:xfrm>
          <a:custGeom>
            <a:avLst/>
            <a:gdLst>
              <a:gd name="T0" fmla="*/ 15 w 19"/>
              <a:gd name="T1" fmla="*/ 7 h 14"/>
              <a:gd name="T2" fmla="*/ 11 w 19"/>
              <a:gd name="T3" fmla="*/ 9 h 14"/>
              <a:gd name="T4" fmla="*/ 3 w 19"/>
              <a:gd name="T5" fmla="*/ 10 h 14"/>
              <a:gd name="T6" fmla="*/ 2 w 19"/>
              <a:gd name="T7" fmla="*/ 1 h 14"/>
              <a:gd name="T8" fmla="*/ 5 w 19"/>
              <a:gd name="T9" fmla="*/ 2 h 14"/>
              <a:gd name="T10" fmla="*/ 9 w 19"/>
              <a:gd name="T11" fmla="*/ 3 h 14"/>
              <a:gd name="T12" fmla="*/ 12 w 19"/>
              <a:gd name="T13" fmla="*/ 4 h 14"/>
              <a:gd name="T14" fmla="*/ 16 w 19"/>
              <a:gd name="T15" fmla="*/ 5 h 14"/>
              <a:gd name="T16" fmla="*/ 18 w 19"/>
              <a:gd name="T17" fmla="*/ 3 h 14"/>
              <a:gd name="T18" fmla="*/ 19 w 19"/>
              <a:gd name="T19" fmla="*/ 6 h 14"/>
              <a:gd name="T20" fmla="*/ 17 w 19"/>
              <a:gd name="T21" fmla="*/ 7 h 14"/>
              <a:gd name="T22" fmla="*/ 15 w 19"/>
              <a:gd name="T23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" h="14">
                <a:moveTo>
                  <a:pt x="15" y="7"/>
                </a:moveTo>
                <a:cubicBezTo>
                  <a:pt x="13" y="7"/>
                  <a:pt x="12" y="8"/>
                  <a:pt x="11" y="9"/>
                </a:cubicBezTo>
                <a:cubicBezTo>
                  <a:pt x="9" y="14"/>
                  <a:pt x="6" y="10"/>
                  <a:pt x="3" y="10"/>
                </a:cubicBezTo>
                <a:cubicBezTo>
                  <a:pt x="1" y="10"/>
                  <a:pt x="0" y="3"/>
                  <a:pt x="2" y="1"/>
                </a:cubicBezTo>
                <a:cubicBezTo>
                  <a:pt x="3" y="0"/>
                  <a:pt x="4" y="1"/>
                  <a:pt x="5" y="2"/>
                </a:cubicBezTo>
                <a:cubicBezTo>
                  <a:pt x="6" y="3"/>
                  <a:pt x="7" y="4"/>
                  <a:pt x="9" y="3"/>
                </a:cubicBezTo>
                <a:cubicBezTo>
                  <a:pt x="10" y="3"/>
                  <a:pt x="11" y="3"/>
                  <a:pt x="12" y="4"/>
                </a:cubicBezTo>
                <a:cubicBezTo>
                  <a:pt x="13" y="6"/>
                  <a:pt x="14" y="6"/>
                  <a:pt x="16" y="5"/>
                </a:cubicBezTo>
                <a:cubicBezTo>
                  <a:pt x="16" y="4"/>
                  <a:pt x="17" y="3"/>
                  <a:pt x="18" y="3"/>
                </a:cubicBezTo>
                <a:cubicBezTo>
                  <a:pt x="19" y="4"/>
                  <a:pt x="19" y="5"/>
                  <a:pt x="19" y="6"/>
                </a:cubicBezTo>
                <a:cubicBezTo>
                  <a:pt x="19" y="8"/>
                  <a:pt x="18" y="7"/>
                  <a:pt x="17" y="7"/>
                </a:cubicBezTo>
                <a:cubicBezTo>
                  <a:pt x="16" y="8"/>
                  <a:pt x="16" y="8"/>
                  <a:pt x="15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6" name="Freeform 240"/>
          <p:cNvSpPr>
            <a:spLocks/>
          </p:cNvSpPr>
          <p:nvPr/>
        </p:nvSpPr>
        <p:spPr bwMode="auto">
          <a:xfrm>
            <a:off x="2863850" y="2765425"/>
            <a:ext cx="87312" cy="39688"/>
          </a:xfrm>
          <a:custGeom>
            <a:avLst/>
            <a:gdLst>
              <a:gd name="T0" fmla="*/ 31 w 33"/>
              <a:gd name="T1" fmla="*/ 0 h 15"/>
              <a:gd name="T2" fmla="*/ 30 w 33"/>
              <a:gd name="T3" fmla="*/ 3 h 15"/>
              <a:gd name="T4" fmla="*/ 9 w 33"/>
              <a:gd name="T5" fmla="*/ 12 h 15"/>
              <a:gd name="T6" fmla="*/ 4 w 33"/>
              <a:gd name="T7" fmla="*/ 14 h 15"/>
              <a:gd name="T8" fmla="*/ 2 w 33"/>
              <a:gd name="T9" fmla="*/ 14 h 15"/>
              <a:gd name="T10" fmla="*/ 0 w 33"/>
              <a:gd name="T11" fmla="*/ 14 h 15"/>
              <a:gd name="T12" fmla="*/ 2 w 33"/>
              <a:gd name="T13" fmla="*/ 11 h 15"/>
              <a:gd name="T14" fmla="*/ 7 w 33"/>
              <a:gd name="T15" fmla="*/ 9 h 15"/>
              <a:gd name="T16" fmla="*/ 31 w 33"/>
              <a:gd name="T1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15">
                <a:moveTo>
                  <a:pt x="31" y="0"/>
                </a:moveTo>
                <a:cubicBezTo>
                  <a:pt x="33" y="1"/>
                  <a:pt x="30" y="2"/>
                  <a:pt x="30" y="3"/>
                </a:cubicBezTo>
                <a:cubicBezTo>
                  <a:pt x="23" y="5"/>
                  <a:pt x="16" y="9"/>
                  <a:pt x="9" y="12"/>
                </a:cubicBezTo>
                <a:cubicBezTo>
                  <a:pt x="7" y="13"/>
                  <a:pt x="6" y="14"/>
                  <a:pt x="4" y="14"/>
                </a:cubicBezTo>
                <a:cubicBezTo>
                  <a:pt x="3" y="14"/>
                  <a:pt x="3" y="14"/>
                  <a:pt x="2" y="14"/>
                </a:cubicBezTo>
                <a:cubicBezTo>
                  <a:pt x="1" y="15"/>
                  <a:pt x="0" y="15"/>
                  <a:pt x="0" y="14"/>
                </a:cubicBezTo>
                <a:cubicBezTo>
                  <a:pt x="0" y="12"/>
                  <a:pt x="1" y="12"/>
                  <a:pt x="2" y="11"/>
                </a:cubicBezTo>
                <a:cubicBezTo>
                  <a:pt x="3" y="11"/>
                  <a:pt x="5" y="10"/>
                  <a:pt x="7" y="9"/>
                </a:cubicBezTo>
                <a:cubicBezTo>
                  <a:pt x="14" y="5"/>
                  <a:pt x="23" y="3"/>
                  <a:pt x="31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7" name="Freeform 241"/>
          <p:cNvSpPr>
            <a:spLocks/>
          </p:cNvSpPr>
          <p:nvPr/>
        </p:nvSpPr>
        <p:spPr bwMode="auto">
          <a:xfrm>
            <a:off x="2822575" y="2789238"/>
            <a:ext cx="60325" cy="34925"/>
          </a:xfrm>
          <a:custGeom>
            <a:avLst/>
            <a:gdLst>
              <a:gd name="T0" fmla="*/ 23 w 23"/>
              <a:gd name="T1" fmla="*/ 0 h 13"/>
              <a:gd name="T2" fmla="*/ 18 w 23"/>
              <a:gd name="T3" fmla="*/ 3 h 13"/>
              <a:gd name="T4" fmla="*/ 18 w 23"/>
              <a:gd name="T5" fmla="*/ 5 h 13"/>
              <a:gd name="T6" fmla="*/ 7 w 23"/>
              <a:gd name="T7" fmla="*/ 12 h 13"/>
              <a:gd name="T8" fmla="*/ 5 w 23"/>
              <a:gd name="T9" fmla="*/ 13 h 13"/>
              <a:gd name="T10" fmla="*/ 4 w 23"/>
              <a:gd name="T11" fmla="*/ 11 h 13"/>
              <a:gd name="T12" fmla="*/ 9 w 23"/>
              <a:gd name="T13" fmla="*/ 7 h 13"/>
              <a:gd name="T14" fmla="*/ 1 w 23"/>
              <a:gd name="T15" fmla="*/ 10 h 13"/>
              <a:gd name="T16" fmla="*/ 0 w 23"/>
              <a:gd name="T17" fmla="*/ 10 h 13"/>
              <a:gd name="T18" fmla="*/ 1 w 23"/>
              <a:gd name="T19" fmla="*/ 9 h 13"/>
              <a:gd name="T20" fmla="*/ 15 w 23"/>
              <a:gd name="T21" fmla="*/ 3 h 13"/>
              <a:gd name="T22" fmla="*/ 23 w 23"/>
              <a:gd name="T23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" h="13">
                <a:moveTo>
                  <a:pt x="23" y="0"/>
                </a:moveTo>
                <a:cubicBezTo>
                  <a:pt x="22" y="2"/>
                  <a:pt x="20" y="2"/>
                  <a:pt x="18" y="3"/>
                </a:cubicBezTo>
                <a:cubicBezTo>
                  <a:pt x="17" y="3"/>
                  <a:pt x="15" y="4"/>
                  <a:pt x="18" y="5"/>
                </a:cubicBezTo>
                <a:cubicBezTo>
                  <a:pt x="15" y="9"/>
                  <a:pt x="10" y="9"/>
                  <a:pt x="7" y="12"/>
                </a:cubicBezTo>
                <a:cubicBezTo>
                  <a:pt x="6" y="12"/>
                  <a:pt x="6" y="13"/>
                  <a:pt x="5" y="13"/>
                </a:cubicBezTo>
                <a:cubicBezTo>
                  <a:pt x="4" y="13"/>
                  <a:pt x="2" y="13"/>
                  <a:pt x="4" y="11"/>
                </a:cubicBezTo>
                <a:cubicBezTo>
                  <a:pt x="6" y="10"/>
                  <a:pt x="7" y="9"/>
                  <a:pt x="9" y="7"/>
                </a:cubicBezTo>
                <a:cubicBezTo>
                  <a:pt x="6" y="7"/>
                  <a:pt x="4" y="9"/>
                  <a:pt x="1" y="10"/>
                </a:cubicBezTo>
                <a:cubicBezTo>
                  <a:pt x="1" y="10"/>
                  <a:pt x="0" y="10"/>
                  <a:pt x="0" y="10"/>
                </a:cubicBezTo>
                <a:cubicBezTo>
                  <a:pt x="0" y="9"/>
                  <a:pt x="1" y="9"/>
                  <a:pt x="1" y="9"/>
                </a:cubicBezTo>
                <a:cubicBezTo>
                  <a:pt x="5" y="5"/>
                  <a:pt x="10" y="5"/>
                  <a:pt x="15" y="3"/>
                </a:cubicBezTo>
                <a:cubicBezTo>
                  <a:pt x="17" y="2"/>
                  <a:pt x="20" y="0"/>
                  <a:pt x="23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8" name="Freeform 242"/>
          <p:cNvSpPr>
            <a:spLocks/>
          </p:cNvSpPr>
          <p:nvPr/>
        </p:nvSpPr>
        <p:spPr bwMode="auto">
          <a:xfrm>
            <a:off x="2547937" y="2754313"/>
            <a:ext cx="100012" cy="22225"/>
          </a:xfrm>
          <a:custGeom>
            <a:avLst/>
            <a:gdLst>
              <a:gd name="T0" fmla="*/ 38 w 38"/>
              <a:gd name="T1" fmla="*/ 7 h 8"/>
              <a:gd name="T2" fmla="*/ 34 w 38"/>
              <a:gd name="T3" fmla="*/ 8 h 8"/>
              <a:gd name="T4" fmla="*/ 0 w 38"/>
              <a:gd name="T5" fmla="*/ 1 h 8"/>
              <a:gd name="T6" fmla="*/ 1 w 38"/>
              <a:gd name="T7" fmla="*/ 0 h 8"/>
              <a:gd name="T8" fmla="*/ 18 w 38"/>
              <a:gd name="T9" fmla="*/ 4 h 8"/>
              <a:gd name="T10" fmla="*/ 26 w 38"/>
              <a:gd name="T11" fmla="*/ 5 h 8"/>
              <a:gd name="T12" fmla="*/ 38 w 38"/>
              <a:gd name="T13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8">
                <a:moveTo>
                  <a:pt x="38" y="7"/>
                </a:moveTo>
                <a:cubicBezTo>
                  <a:pt x="37" y="8"/>
                  <a:pt x="35" y="7"/>
                  <a:pt x="34" y="8"/>
                </a:cubicBezTo>
                <a:cubicBezTo>
                  <a:pt x="22" y="7"/>
                  <a:pt x="11" y="5"/>
                  <a:pt x="0" y="1"/>
                </a:cubicBezTo>
                <a:cubicBezTo>
                  <a:pt x="0" y="0"/>
                  <a:pt x="1" y="0"/>
                  <a:pt x="1" y="0"/>
                </a:cubicBezTo>
                <a:cubicBezTo>
                  <a:pt x="7" y="2"/>
                  <a:pt x="13" y="2"/>
                  <a:pt x="18" y="4"/>
                </a:cubicBezTo>
                <a:cubicBezTo>
                  <a:pt x="20" y="5"/>
                  <a:pt x="23" y="5"/>
                  <a:pt x="26" y="5"/>
                </a:cubicBezTo>
                <a:cubicBezTo>
                  <a:pt x="30" y="6"/>
                  <a:pt x="34" y="7"/>
                  <a:pt x="38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9" name="Freeform 243"/>
          <p:cNvSpPr>
            <a:spLocks/>
          </p:cNvSpPr>
          <p:nvPr/>
        </p:nvSpPr>
        <p:spPr bwMode="auto">
          <a:xfrm>
            <a:off x="2846387" y="2733675"/>
            <a:ext cx="39687" cy="20638"/>
          </a:xfrm>
          <a:custGeom>
            <a:avLst/>
            <a:gdLst>
              <a:gd name="T0" fmla="*/ 0 w 15"/>
              <a:gd name="T1" fmla="*/ 8 h 8"/>
              <a:gd name="T2" fmla="*/ 0 w 15"/>
              <a:gd name="T3" fmla="*/ 6 h 8"/>
              <a:gd name="T4" fmla="*/ 12 w 15"/>
              <a:gd name="T5" fmla="*/ 0 h 8"/>
              <a:gd name="T6" fmla="*/ 14 w 15"/>
              <a:gd name="T7" fmla="*/ 0 h 8"/>
              <a:gd name="T8" fmla="*/ 14 w 15"/>
              <a:gd name="T9" fmla="*/ 2 h 8"/>
              <a:gd name="T10" fmla="*/ 0 w 15"/>
              <a:gd name="T11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8">
                <a:moveTo>
                  <a:pt x="0" y="8"/>
                </a:moveTo>
                <a:cubicBezTo>
                  <a:pt x="0" y="7"/>
                  <a:pt x="0" y="7"/>
                  <a:pt x="0" y="6"/>
                </a:cubicBezTo>
                <a:cubicBezTo>
                  <a:pt x="4" y="4"/>
                  <a:pt x="8" y="2"/>
                  <a:pt x="12" y="0"/>
                </a:cubicBezTo>
                <a:cubicBezTo>
                  <a:pt x="13" y="0"/>
                  <a:pt x="13" y="0"/>
                  <a:pt x="14" y="0"/>
                </a:cubicBezTo>
                <a:cubicBezTo>
                  <a:pt x="15" y="1"/>
                  <a:pt x="14" y="2"/>
                  <a:pt x="14" y="2"/>
                </a:cubicBezTo>
                <a:cubicBezTo>
                  <a:pt x="9" y="4"/>
                  <a:pt x="6" y="8"/>
                  <a:pt x="0" y="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0" name="Freeform 244"/>
          <p:cNvSpPr>
            <a:spLocks/>
          </p:cNvSpPr>
          <p:nvPr/>
        </p:nvSpPr>
        <p:spPr bwMode="auto">
          <a:xfrm>
            <a:off x="2886075" y="2754313"/>
            <a:ext cx="9525" cy="11113"/>
          </a:xfrm>
          <a:custGeom>
            <a:avLst/>
            <a:gdLst>
              <a:gd name="T0" fmla="*/ 2 w 4"/>
              <a:gd name="T1" fmla="*/ 0 h 4"/>
              <a:gd name="T2" fmla="*/ 4 w 4"/>
              <a:gd name="T3" fmla="*/ 2 h 4"/>
              <a:gd name="T4" fmla="*/ 1 w 4"/>
              <a:gd name="T5" fmla="*/ 4 h 4"/>
              <a:gd name="T6" fmla="*/ 0 w 4"/>
              <a:gd name="T7" fmla="*/ 3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cubicBezTo>
                  <a:pt x="3" y="1"/>
                  <a:pt x="4" y="0"/>
                  <a:pt x="4" y="2"/>
                </a:cubicBezTo>
                <a:cubicBezTo>
                  <a:pt x="4" y="3"/>
                  <a:pt x="3" y="4"/>
                  <a:pt x="1" y="4"/>
                </a:cubicBezTo>
                <a:cubicBezTo>
                  <a:pt x="0" y="4"/>
                  <a:pt x="0" y="4"/>
                  <a:pt x="0" y="3"/>
                </a:cubicBez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1" name="Freeform 245"/>
          <p:cNvSpPr>
            <a:spLocks/>
          </p:cNvSpPr>
          <p:nvPr/>
        </p:nvSpPr>
        <p:spPr bwMode="auto">
          <a:xfrm>
            <a:off x="2827337" y="2717800"/>
            <a:ext cx="12700" cy="11113"/>
          </a:xfrm>
          <a:custGeom>
            <a:avLst/>
            <a:gdLst>
              <a:gd name="T0" fmla="*/ 2 w 5"/>
              <a:gd name="T1" fmla="*/ 4 h 4"/>
              <a:gd name="T2" fmla="*/ 1 w 5"/>
              <a:gd name="T3" fmla="*/ 3 h 4"/>
              <a:gd name="T4" fmla="*/ 3 w 5"/>
              <a:gd name="T5" fmla="*/ 0 h 4"/>
              <a:gd name="T6" fmla="*/ 4 w 5"/>
              <a:gd name="T7" fmla="*/ 1 h 4"/>
              <a:gd name="T8" fmla="*/ 2 w 5"/>
              <a:gd name="T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2" y="4"/>
                </a:moveTo>
                <a:cubicBezTo>
                  <a:pt x="1" y="4"/>
                  <a:pt x="0" y="3"/>
                  <a:pt x="1" y="3"/>
                </a:cubicBezTo>
                <a:cubicBezTo>
                  <a:pt x="2" y="2"/>
                  <a:pt x="1" y="0"/>
                  <a:pt x="3" y="0"/>
                </a:cubicBezTo>
                <a:cubicBezTo>
                  <a:pt x="4" y="0"/>
                  <a:pt x="5" y="0"/>
                  <a:pt x="4" y="1"/>
                </a:cubicBezTo>
                <a:cubicBezTo>
                  <a:pt x="4" y="3"/>
                  <a:pt x="3" y="3"/>
                  <a:pt x="2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2" name="Freeform 246"/>
          <p:cNvSpPr>
            <a:spLocks/>
          </p:cNvSpPr>
          <p:nvPr/>
        </p:nvSpPr>
        <p:spPr bwMode="auto">
          <a:xfrm>
            <a:off x="2808287" y="2813050"/>
            <a:ext cx="15875" cy="11113"/>
          </a:xfrm>
          <a:custGeom>
            <a:avLst/>
            <a:gdLst>
              <a:gd name="T0" fmla="*/ 6 w 6"/>
              <a:gd name="T1" fmla="*/ 0 h 4"/>
              <a:gd name="T2" fmla="*/ 5 w 6"/>
              <a:gd name="T3" fmla="*/ 1 h 4"/>
              <a:gd name="T4" fmla="*/ 0 w 6"/>
              <a:gd name="T5" fmla="*/ 3 h 4"/>
              <a:gd name="T6" fmla="*/ 0 w 6"/>
              <a:gd name="T7" fmla="*/ 2 h 4"/>
              <a:gd name="T8" fmla="*/ 6 w 6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4">
                <a:moveTo>
                  <a:pt x="6" y="0"/>
                </a:moveTo>
                <a:cubicBezTo>
                  <a:pt x="6" y="0"/>
                  <a:pt x="5" y="0"/>
                  <a:pt x="5" y="1"/>
                </a:cubicBezTo>
                <a:cubicBezTo>
                  <a:pt x="4" y="2"/>
                  <a:pt x="2" y="4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2" y="1"/>
                  <a:pt x="4" y="0"/>
                  <a:pt x="6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3" name="Freeform 247"/>
          <p:cNvSpPr>
            <a:spLocks/>
          </p:cNvSpPr>
          <p:nvPr/>
        </p:nvSpPr>
        <p:spPr bwMode="auto">
          <a:xfrm>
            <a:off x="2874962" y="2797175"/>
            <a:ext cx="12700" cy="4763"/>
          </a:xfrm>
          <a:custGeom>
            <a:avLst/>
            <a:gdLst>
              <a:gd name="T0" fmla="*/ 0 w 5"/>
              <a:gd name="T1" fmla="*/ 2 h 2"/>
              <a:gd name="T2" fmla="*/ 5 w 5"/>
              <a:gd name="T3" fmla="*/ 0 h 2"/>
              <a:gd name="T4" fmla="*/ 0 w 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2">
                <a:moveTo>
                  <a:pt x="0" y="2"/>
                </a:moveTo>
                <a:cubicBezTo>
                  <a:pt x="1" y="1"/>
                  <a:pt x="3" y="0"/>
                  <a:pt x="5" y="0"/>
                </a:cubicBezTo>
                <a:cubicBezTo>
                  <a:pt x="4" y="2"/>
                  <a:pt x="2" y="2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4" name="Freeform 248"/>
          <p:cNvSpPr>
            <a:spLocks/>
          </p:cNvSpPr>
          <p:nvPr/>
        </p:nvSpPr>
        <p:spPr bwMode="auto">
          <a:xfrm>
            <a:off x="2794000" y="2824163"/>
            <a:ext cx="14287" cy="12700"/>
          </a:xfrm>
          <a:custGeom>
            <a:avLst/>
            <a:gdLst>
              <a:gd name="T0" fmla="*/ 6 w 6"/>
              <a:gd name="T1" fmla="*/ 0 h 5"/>
              <a:gd name="T2" fmla="*/ 4 w 6"/>
              <a:gd name="T3" fmla="*/ 3 h 5"/>
              <a:gd name="T4" fmla="*/ 1 w 6"/>
              <a:gd name="T5" fmla="*/ 4 h 5"/>
              <a:gd name="T6" fmla="*/ 0 w 6"/>
              <a:gd name="T7" fmla="*/ 2 h 5"/>
              <a:gd name="T8" fmla="*/ 1 w 6"/>
              <a:gd name="T9" fmla="*/ 1 h 5"/>
              <a:gd name="T10" fmla="*/ 6 w 6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5">
                <a:moveTo>
                  <a:pt x="6" y="0"/>
                </a:moveTo>
                <a:cubicBezTo>
                  <a:pt x="6" y="1"/>
                  <a:pt x="4" y="2"/>
                  <a:pt x="4" y="3"/>
                </a:cubicBezTo>
                <a:cubicBezTo>
                  <a:pt x="3" y="5"/>
                  <a:pt x="2" y="4"/>
                  <a:pt x="1" y="4"/>
                </a:cubicBezTo>
                <a:cubicBezTo>
                  <a:pt x="0" y="4"/>
                  <a:pt x="0" y="3"/>
                  <a:pt x="0" y="2"/>
                </a:cubicBezTo>
                <a:cubicBezTo>
                  <a:pt x="0" y="1"/>
                  <a:pt x="0" y="1"/>
                  <a:pt x="1" y="1"/>
                </a:cubicBezTo>
                <a:cubicBezTo>
                  <a:pt x="3" y="0"/>
                  <a:pt x="5" y="0"/>
                  <a:pt x="6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" name="Freeform 249"/>
          <p:cNvSpPr>
            <a:spLocks/>
          </p:cNvSpPr>
          <p:nvPr/>
        </p:nvSpPr>
        <p:spPr bwMode="auto">
          <a:xfrm>
            <a:off x="2808287" y="2816225"/>
            <a:ext cx="15875" cy="7938"/>
          </a:xfrm>
          <a:custGeom>
            <a:avLst/>
            <a:gdLst>
              <a:gd name="T0" fmla="*/ 0 w 6"/>
              <a:gd name="T1" fmla="*/ 2 h 3"/>
              <a:gd name="T2" fmla="*/ 5 w 6"/>
              <a:gd name="T3" fmla="*/ 0 h 3"/>
              <a:gd name="T4" fmla="*/ 6 w 6"/>
              <a:gd name="T5" fmla="*/ 0 h 3"/>
              <a:gd name="T6" fmla="*/ 0 w 6"/>
              <a:gd name="T7" fmla="*/ 3 h 3"/>
              <a:gd name="T8" fmla="*/ 0 w 6"/>
              <a:gd name="T9" fmla="*/ 3 h 3"/>
              <a:gd name="T10" fmla="*/ 0 w 6"/>
              <a:gd name="T11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3">
                <a:moveTo>
                  <a:pt x="0" y="2"/>
                </a:moveTo>
                <a:cubicBezTo>
                  <a:pt x="2" y="2"/>
                  <a:pt x="3" y="0"/>
                  <a:pt x="5" y="0"/>
                </a:cubicBezTo>
                <a:cubicBezTo>
                  <a:pt x="5" y="0"/>
                  <a:pt x="6" y="0"/>
                  <a:pt x="6" y="0"/>
                </a:cubicBezTo>
                <a:cubicBezTo>
                  <a:pt x="4" y="1"/>
                  <a:pt x="2" y="2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6" name="Freeform 250"/>
          <p:cNvSpPr>
            <a:spLocks/>
          </p:cNvSpPr>
          <p:nvPr/>
        </p:nvSpPr>
        <p:spPr bwMode="auto">
          <a:xfrm>
            <a:off x="2911475" y="3021013"/>
            <a:ext cx="11112" cy="247650"/>
          </a:xfrm>
          <a:custGeom>
            <a:avLst/>
            <a:gdLst>
              <a:gd name="T0" fmla="*/ 2 w 4"/>
              <a:gd name="T1" fmla="*/ 0 h 94"/>
              <a:gd name="T2" fmla="*/ 3 w 4"/>
              <a:gd name="T3" fmla="*/ 4 h 94"/>
              <a:gd name="T4" fmla="*/ 3 w 4"/>
              <a:gd name="T5" fmla="*/ 14 h 94"/>
              <a:gd name="T6" fmla="*/ 3 w 4"/>
              <a:gd name="T7" fmla="*/ 67 h 94"/>
              <a:gd name="T8" fmla="*/ 3 w 4"/>
              <a:gd name="T9" fmla="*/ 90 h 94"/>
              <a:gd name="T10" fmla="*/ 2 w 4"/>
              <a:gd name="T11" fmla="*/ 94 h 94"/>
              <a:gd name="T12" fmla="*/ 1 w 4"/>
              <a:gd name="T13" fmla="*/ 92 h 94"/>
              <a:gd name="T14" fmla="*/ 1 w 4"/>
              <a:gd name="T15" fmla="*/ 13 h 94"/>
              <a:gd name="T16" fmla="*/ 1 w 4"/>
              <a:gd name="T17" fmla="*/ 1 h 94"/>
              <a:gd name="T18" fmla="*/ 2 w 4"/>
              <a:gd name="T19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94">
                <a:moveTo>
                  <a:pt x="2" y="0"/>
                </a:moveTo>
                <a:cubicBezTo>
                  <a:pt x="4" y="1"/>
                  <a:pt x="3" y="3"/>
                  <a:pt x="3" y="4"/>
                </a:cubicBezTo>
                <a:cubicBezTo>
                  <a:pt x="3" y="7"/>
                  <a:pt x="3" y="11"/>
                  <a:pt x="3" y="14"/>
                </a:cubicBezTo>
                <a:cubicBezTo>
                  <a:pt x="3" y="32"/>
                  <a:pt x="3" y="50"/>
                  <a:pt x="3" y="67"/>
                </a:cubicBezTo>
                <a:cubicBezTo>
                  <a:pt x="3" y="75"/>
                  <a:pt x="3" y="82"/>
                  <a:pt x="3" y="90"/>
                </a:cubicBezTo>
                <a:cubicBezTo>
                  <a:pt x="3" y="91"/>
                  <a:pt x="3" y="93"/>
                  <a:pt x="2" y="94"/>
                </a:cubicBezTo>
                <a:cubicBezTo>
                  <a:pt x="1" y="93"/>
                  <a:pt x="1" y="92"/>
                  <a:pt x="1" y="92"/>
                </a:cubicBezTo>
                <a:cubicBezTo>
                  <a:pt x="0" y="65"/>
                  <a:pt x="1" y="39"/>
                  <a:pt x="1" y="13"/>
                </a:cubicBezTo>
                <a:cubicBezTo>
                  <a:pt x="1" y="9"/>
                  <a:pt x="0" y="5"/>
                  <a:pt x="1" y="1"/>
                </a:cubicBezTo>
                <a:cubicBezTo>
                  <a:pt x="1" y="1"/>
                  <a:pt x="1" y="0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7" name="Freeform 251"/>
          <p:cNvSpPr>
            <a:spLocks/>
          </p:cNvSpPr>
          <p:nvPr/>
        </p:nvSpPr>
        <p:spPr bwMode="auto">
          <a:xfrm>
            <a:off x="2654300" y="2981325"/>
            <a:ext cx="263525" cy="301625"/>
          </a:xfrm>
          <a:custGeom>
            <a:avLst/>
            <a:gdLst>
              <a:gd name="T0" fmla="*/ 99 w 100"/>
              <a:gd name="T1" fmla="*/ 107 h 114"/>
              <a:gd name="T2" fmla="*/ 100 w 100"/>
              <a:gd name="T3" fmla="*/ 109 h 114"/>
              <a:gd name="T4" fmla="*/ 95 w 100"/>
              <a:gd name="T5" fmla="*/ 114 h 114"/>
              <a:gd name="T6" fmla="*/ 93 w 100"/>
              <a:gd name="T7" fmla="*/ 112 h 114"/>
              <a:gd name="T8" fmla="*/ 96 w 100"/>
              <a:gd name="T9" fmla="*/ 95 h 114"/>
              <a:gd name="T10" fmla="*/ 96 w 100"/>
              <a:gd name="T11" fmla="*/ 33 h 114"/>
              <a:gd name="T12" fmla="*/ 96 w 100"/>
              <a:gd name="T13" fmla="*/ 30 h 114"/>
              <a:gd name="T14" fmla="*/ 94 w 100"/>
              <a:gd name="T15" fmla="*/ 29 h 114"/>
              <a:gd name="T16" fmla="*/ 71 w 100"/>
              <a:gd name="T17" fmla="*/ 36 h 114"/>
              <a:gd name="T18" fmla="*/ 65 w 100"/>
              <a:gd name="T19" fmla="*/ 36 h 114"/>
              <a:gd name="T20" fmla="*/ 59 w 100"/>
              <a:gd name="T21" fmla="*/ 34 h 114"/>
              <a:gd name="T22" fmla="*/ 60 w 100"/>
              <a:gd name="T23" fmla="*/ 32 h 114"/>
              <a:gd name="T24" fmla="*/ 62 w 100"/>
              <a:gd name="T25" fmla="*/ 31 h 114"/>
              <a:gd name="T26" fmla="*/ 80 w 100"/>
              <a:gd name="T27" fmla="*/ 29 h 114"/>
              <a:gd name="T28" fmla="*/ 92 w 100"/>
              <a:gd name="T29" fmla="*/ 24 h 114"/>
              <a:gd name="T30" fmla="*/ 96 w 100"/>
              <a:gd name="T31" fmla="*/ 17 h 114"/>
              <a:gd name="T32" fmla="*/ 90 w 100"/>
              <a:gd name="T33" fmla="*/ 11 h 114"/>
              <a:gd name="T34" fmla="*/ 74 w 100"/>
              <a:gd name="T35" fmla="*/ 6 h 114"/>
              <a:gd name="T36" fmla="*/ 60 w 100"/>
              <a:gd name="T37" fmla="*/ 4 h 114"/>
              <a:gd name="T38" fmla="*/ 30 w 100"/>
              <a:gd name="T39" fmla="*/ 6 h 114"/>
              <a:gd name="T40" fmla="*/ 16 w 100"/>
              <a:gd name="T41" fmla="*/ 10 h 114"/>
              <a:gd name="T42" fmla="*/ 4 w 100"/>
              <a:gd name="T43" fmla="*/ 17 h 114"/>
              <a:gd name="T44" fmla="*/ 0 w 100"/>
              <a:gd name="T45" fmla="*/ 16 h 114"/>
              <a:gd name="T46" fmla="*/ 0 w 100"/>
              <a:gd name="T47" fmla="*/ 15 h 114"/>
              <a:gd name="T48" fmla="*/ 12 w 100"/>
              <a:gd name="T49" fmla="*/ 7 h 114"/>
              <a:gd name="T50" fmla="*/ 47 w 100"/>
              <a:gd name="T51" fmla="*/ 0 h 114"/>
              <a:gd name="T52" fmla="*/ 76 w 100"/>
              <a:gd name="T53" fmla="*/ 3 h 114"/>
              <a:gd name="T54" fmla="*/ 95 w 100"/>
              <a:gd name="T55" fmla="*/ 10 h 114"/>
              <a:gd name="T56" fmla="*/ 100 w 100"/>
              <a:gd name="T57" fmla="*/ 15 h 114"/>
              <a:gd name="T58" fmla="*/ 99 w 100"/>
              <a:gd name="T59" fmla="*/ 15 h 114"/>
              <a:gd name="T60" fmla="*/ 99 w 100"/>
              <a:gd name="T61" fmla="*/ 23 h 114"/>
              <a:gd name="T62" fmla="*/ 99 w 100"/>
              <a:gd name="T63" fmla="*/ 103 h 114"/>
              <a:gd name="T64" fmla="*/ 99 w 100"/>
              <a:gd name="T65" fmla="*/ 107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0" h="114">
                <a:moveTo>
                  <a:pt x="99" y="107"/>
                </a:moveTo>
                <a:cubicBezTo>
                  <a:pt x="99" y="107"/>
                  <a:pt x="100" y="108"/>
                  <a:pt x="100" y="109"/>
                </a:cubicBezTo>
                <a:cubicBezTo>
                  <a:pt x="99" y="111"/>
                  <a:pt x="97" y="112"/>
                  <a:pt x="95" y="114"/>
                </a:cubicBezTo>
                <a:cubicBezTo>
                  <a:pt x="94" y="114"/>
                  <a:pt x="93" y="113"/>
                  <a:pt x="93" y="112"/>
                </a:cubicBezTo>
                <a:cubicBezTo>
                  <a:pt x="97" y="107"/>
                  <a:pt x="96" y="101"/>
                  <a:pt x="96" y="95"/>
                </a:cubicBezTo>
                <a:cubicBezTo>
                  <a:pt x="96" y="74"/>
                  <a:pt x="96" y="54"/>
                  <a:pt x="96" y="33"/>
                </a:cubicBezTo>
                <a:cubicBezTo>
                  <a:pt x="96" y="32"/>
                  <a:pt x="96" y="31"/>
                  <a:pt x="96" y="30"/>
                </a:cubicBezTo>
                <a:cubicBezTo>
                  <a:pt x="96" y="29"/>
                  <a:pt x="96" y="28"/>
                  <a:pt x="94" y="29"/>
                </a:cubicBezTo>
                <a:cubicBezTo>
                  <a:pt x="87" y="33"/>
                  <a:pt x="79" y="34"/>
                  <a:pt x="71" y="36"/>
                </a:cubicBezTo>
                <a:cubicBezTo>
                  <a:pt x="69" y="36"/>
                  <a:pt x="67" y="36"/>
                  <a:pt x="65" y="36"/>
                </a:cubicBezTo>
                <a:cubicBezTo>
                  <a:pt x="64" y="34"/>
                  <a:pt x="61" y="35"/>
                  <a:pt x="59" y="34"/>
                </a:cubicBezTo>
                <a:cubicBezTo>
                  <a:pt x="59" y="33"/>
                  <a:pt x="59" y="32"/>
                  <a:pt x="60" y="32"/>
                </a:cubicBezTo>
                <a:cubicBezTo>
                  <a:pt x="61" y="32"/>
                  <a:pt x="61" y="31"/>
                  <a:pt x="62" y="31"/>
                </a:cubicBezTo>
                <a:cubicBezTo>
                  <a:pt x="68" y="32"/>
                  <a:pt x="74" y="30"/>
                  <a:pt x="80" y="29"/>
                </a:cubicBezTo>
                <a:cubicBezTo>
                  <a:pt x="84" y="29"/>
                  <a:pt x="88" y="27"/>
                  <a:pt x="92" y="24"/>
                </a:cubicBezTo>
                <a:cubicBezTo>
                  <a:pt x="95" y="23"/>
                  <a:pt x="97" y="20"/>
                  <a:pt x="96" y="17"/>
                </a:cubicBezTo>
                <a:cubicBezTo>
                  <a:pt x="95" y="14"/>
                  <a:pt x="93" y="12"/>
                  <a:pt x="90" y="11"/>
                </a:cubicBezTo>
                <a:cubicBezTo>
                  <a:pt x="84" y="10"/>
                  <a:pt x="79" y="7"/>
                  <a:pt x="74" y="6"/>
                </a:cubicBezTo>
                <a:cubicBezTo>
                  <a:pt x="69" y="6"/>
                  <a:pt x="64" y="4"/>
                  <a:pt x="60" y="4"/>
                </a:cubicBezTo>
                <a:cubicBezTo>
                  <a:pt x="50" y="4"/>
                  <a:pt x="40" y="4"/>
                  <a:pt x="30" y="6"/>
                </a:cubicBezTo>
                <a:cubicBezTo>
                  <a:pt x="25" y="7"/>
                  <a:pt x="21" y="7"/>
                  <a:pt x="16" y="10"/>
                </a:cubicBezTo>
                <a:cubicBezTo>
                  <a:pt x="11" y="11"/>
                  <a:pt x="6" y="12"/>
                  <a:pt x="4" y="17"/>
                </a:cubicBezTo>
                <a:cubicBezTo>
                  <a:pt x="2" y="17"/>
                  <a:pt x="1" y="16"/>
                  <a:pt x="0" y="16"/>
                </a:cubicBezTo>
                <a:cubicBezTo>
                  <a:pt x="0" y="16"/>
                  <a:pt x="0" y="15"/>
                  <a:pt x="0" y="15"/>
                </a:cubicBezTo>
                <a:cubicBezTo>
                  <a:pt x="3" y="11"/>
                  <a:pt x="8" y="9"/>
                  <a:pt x="12" y="7"/>
                </a:cubicBezTo>
                <a:cubicBezTo>
                  <a:pt x="23" y="2"/>
                  <a:pt x="35" y="1"/>
                  <a:pt x="47" y="0"/>
                </a:cubicBezTo>
                <a:cubicBezTo>
                  <a:pt x="57" y="0"/>
                  <a:pt x="67" y="1"/>
                  <a:pt x="76" y="3"/>
                </a:cubicBezTo>
                <a:cubicBezTo>
                  <a:pt x="83" y="5"/>
                  <a:pt x="89" y="7"/>
                  <a:pt x="95" y="10"/>
                </a:cubicBezTo>
                <a:cubicBezTo>
                  <a:pt x="97" y="11"/>
                  <a:pt x="98" y="13"/>
                  <a:pt x="100" y="15"/>
                </a:cubicBezTo>
                <a:cubicBezTo>
                  <a:pt x="100" y="15"/>
                  <a:pt x="100" y="15"/>
                  <a:pt x="99" y="15"/>
                </a:cubicBezTo>
                <a:cubicBezTo>
                  <a:pt x="98" y="18"/>
                  <a:pt x="99" y="21"/>
                  <a:pt x="99" y="23"/>
                </a:cubicBezTo>
                <a:cubicBezTo>
                  <a:pt x="99" y="50"/>
                  <a:pt x="99" y="76"/>
                  <a:pt x="99" y="103"/>
                </a:cubicBezTo>
                <a:cubicBezTo>
                  <a:pt x="99" y="104"/>
                  <a:pt x="99" y="106"/>
                  <a:pt x="99" y="10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8" name="Freeform 252"/>
          <p:cNvSpPr>
            <a:spLocks/>
          </p:cNvSpPr>
          <p:nvPr/>
        </p:nvSpPr>
        <p:spPr bwMode="auto">
          <a:xfrm>
            <a:off x="2571750" y="3033713"/>
            <a:ext cx="252412" cy="288925"/>
          </a:xfrm>
          <a:custGeom>
            <a:avLst/>
            <a:gdLst>
              <a:gd name="T0" fmla="*/ 96 w 96"/>
              <a:gd name="T1" fmla="*/ 103 h 109"/>
              <a:gd name="T2" fmla="*/ 80 w 96"/>
              <a:gd name="T3" fmla="*/ 104 h 109"/>
              <a:gd name="T4" fmla="*/ 52 w 96"/>
              <a:gd name="T5" fmla="*/ 99 h 109"/>
              <a:gd name="T6" fmla="*/ 34 w 96"/>
              <a:gd name="T7" fmla="*/ 92 h 109"/>
              <a:gd name="T8" fmla="*/ 30 w 96"/>
              <a:gd name="T9" fmla="*/ 92 h 109"/>
              <a:gd name="T10" fmla="*/ 22 w 96"/>
              <a:gd name="T11" fmla="*/ 98 h 109"/>
              <a:gd name="T12" fmla="*/ 3 w 96"/>
              <a:gd name="T13" fmla="*/ 109 h 109"/>
              <a:gd name="T14" fmla="*/ 1 w 96"/>
              <a:gd name="T15" fmla="*/ 109 h 109"/>
              <a:gd name="T16" fmla="*/ 0 w 96"/>
              <a:gd name="T17" fmla="*/ 108 h 109"/>
              <a:gd name="T18" fmla="*/ 6 w 96"/>
              <a:gd name="T19" fmla="*/ 104 h 109"/>
              <a:gd name="T20" fmla="*/ 27 w 96"/>
              <a:gd name="T21" fmla="*/ 90 h 109"/>
              <a:gd name="T22" fmla="*/ 30 w 96"/>
              <a:gd name="T23" fmla="*/ 81 h 109"/>
              <a:gd name="T24" fmla="*/ 30 w 96"/>
              <a:gd name="T25" fmla="*/ 6 h 109"/>
              <a:gd name="T26" fmla="*/ 31 w 96"/>
              <a:gd name="T27" fmla="*/ 1 h 109"/>
              <a:gd name="T28" fmla="*/ 32 w 96"/>
              <a:gd name="T29" fmla="*/ 1 h 109"/>
              <a:gd name="T30" fmla="*/ 33 w 96"/>
              <a:gd name="T31" fmla="*/ 5 h 109"/>
              <a:gd name="T32" fmla="*/ 33 w 96"/>
              <a:gd name="T33" fmla="*/ 12 h 109"/>
              <a:gd name="T34" fmla="*/ 33 w 96"/>
              <a:gd name="T35" fmla="*/ 83 h 109"/>
              <a:gd name="T36" fmla="*/ 34 w 96"/>
              <a:gd name="T37" fmla="*/ 87 h 109"/>
              <a:gd name="T38" fmla="*/ 62 w 96"/>
              <a:gd name="T39" fmla="*/ 98 h 109"/>
              <a:gd name="T40" fmla="*/ 68 w 96"/>
              <a:gd name="T41" fmla="*/ 100 h 109"/>
              <a:gd name="T42" fmla="*/ 90 w 96"/>
              <a:gd name="T43" fmla="*/ 101 h 109"/>
              <a:gd name="T44" fmla="*/ 96 w 96"/>
              <a:gd name="T45" fmla="*/ 103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6" h="109">
                <a:moveTo>
                  <a:pt x="96" y="103"/>
                </a:moveTo>
                <a:cubicBezTo>
                  <a:pt x="91" y="104"/>
                  <a:pt x="85" y="105"/>
                  <a:pt x="80" y="104"/>
                </a:cubicBezTo>
                <a:cubicBezTo>
                  <a:pt x="70" y="103"/>
                  <a:pt x="61" y="103"/>
                  <a:pt x="52" y="99"/>
                </a:cubicBezTo>
                <a:cubicBezTo>
                  <a:pt x="46" y="97"/>
                  <a:pt x="40" y="95"/>
                  <a:pt x="34" y="92"/>
                </a:cubicBezTo>
                <a:cubicBezTo>
                  <a:pt x="33" y="91"/>
                  <a:pt x="31" y="90"/>
                  <a:pt x="30" y="92"/>
                </a:cubicBezTo>
                <a:cubicBezTo>
                  <a:pt x="27" y="94"/>
                  <a:pt x="25" y="96"/>
                  <a:pt x="22" y="98"/>
                </a:cubicBezTo>
                <a:cubicBezTo>
                  <a:pt x="17" y="103"/>
                  <a:pt x="10" y="106"/>
                  <a:pt x="3" y="109"/>
                </a:cubicBezTo>
                <a:cubicBezTo>
                  <a:pt x="3" y="109"/>
                  <a:pt x="2" y="109"/>
                  <a:pt x="1" y="109"/>
                </a:cubicBezTo>
                <a:cubicBezTo>
                  <a:pt x="1" y="109"/>
                  <a:pt x="0" y="109"/>
                  <a:pt x="0" y="108"/>
                </a:cubicBezTo>
                <a:cubicBezTo>
                  <a:pt x="1" y="106"/>
                  <a:pt x="4" y="105"/>
                  <a:pt x="6" y="104"/>
                </a:cubicBezTo>
                <a:cubicBezTo>
                  <a:pt x="14" y="101"/>
                  <a:pt x="20" y="95"/>
                  <a:pt x="27" y="90"/>
                </a:cubicBezTo>
                <a:cubicBezTo>
                  <a:pt x="30" y="88"/>
                  <a:pt x="30" y="85"/>
                  <a:pt x="30" y="81"/>
                </a:cubicBezTo>
                <a:cubicBezTo>
                  <a:pt x="30" y="56"/>
                  <a:pt x="30" y="31"/>
                  <a:pt x="30" y="6"/>
                </a:cubicBezTo>
                <a:cubicBezTo>
                  <a:pt x="30" y="4"/>
                  <a:pt x="30" y="2"/>
                  <a:pt x="31" y="1"/>
                </a:cubicBezTo>
                <a:cubicBezTo>
                  <a:pt x="32" y="0"/>
                  <a:pt x="32" y="1"/>
                  <a:pt x="32" y="1"/>
                </a:cubicBezTo>
                <a:cubicBezTo>
                  <a:pt x="33" y="2"/>
                  <a:pt x="33" y="4"/>
                  <a:pt x="33" y="5"/>
                </a:cubicBezTo>
                <a:cubicBezTo>
                  <a:pt x="34" y="7"/>
                  <a:pt x="33" y="10"/>
                  <a:pt x="33" y="12"/>
                </a:cubicBezTo>
                <a:cubicBezTo>
                  <a:pt x="33" y="36"/>
                  <a:pt x="33" y="59"/>
                  <a:pt x="33" y="83"/>
                </a:cubicBezTo>
                <a:cubicBezTo>
                  <a:pt x="33" y="84"/>
                  <a:pt x="33" y="86"/>
                  <a:pt x="34" y="87"/>
                </a:cubicBezTo>
                <a:cubicBezTo>
                  <a:pt x="43" y="93"/>
                  <a:pt x="52" y="96"/>
                  <a:pt x="62" y="98"/>
                </a:cubicBezTo>
                <a:cubicBezTo>
                  <a:pt x="64" y="99"/>
                  <a:pt x="66" y="99"/>
                  <a:pt x="68" y="100"/>
                </a:cubicBezTo>
                <a:cubicBezTo>
                  <a:pt x="75" y="102"/>
                  <a:pt x="83" y="100"/>
                  <a:pt x="90" y="101"/>
                </a:cubicBezTo>
                <a:cubicBezTo>
                  <a:pt x="92" y="102"/>
                  <a:pt x="95" y="101"/>
                  <a:pt x="96" y="10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9" name="Freeform 253"/>
          <p:cNvSpPr>
            <a:spLocks/>
          </p:cNvSpPr>
          <p:nvPr/>
        </p:nvSpPr>
        <p:spPr bwMode="auto">
          <a:xfrm>
            <a:off x="2444750" y="3021013"/>
            <a:ext cx="211137" cy="152400"/>
          </a:xfrm>
          <a:custGeom>
            <a:avLst/>
            <a:gdLst>
              <a:gd name="T0" fmla="*/ 0 w 80"/>
              <a:gd name="T1" fmla="*/ 56 h 58"/>
              <a:gd name="T2" fmla="*/ 3 w 80"/>
              <a:gd name="T3" fmla="*/ 52 h 58"/>
              <a:gd name="T4" fmla="*/ 12 w 80"/>
              <a:gd name="T5" fmla="*/ 50 h 58"/>
              <a:gd name="T6" fmla="*/ 39 w 80"/>
              <a:gd name="T7" fmla="*/ 48 h 58"/>
              <a:gd name="T8" fmla="*/ 58 w 80"/>
              <a:gd name="T9" fmla="*/ 33 h 58"/>
              <a:gd name="T10" fmla="*/ 69 w 80"/>
              <a:gd name="T11" fmla="*/ 11 h 58"/>
              <a:gd name="T12" fmla="*/ 79 w 80"/>
              <a:gd name="T13" fmla="*/ 0 h 58"/>
              <a:gd name="T14" fmla="*/ 79 w 80"/>
              <a:gd name="T15" fmla="*/ 0 h 58"/>
              <a:gd name="T16" fmla="*/ 78 w 80"/>
              <a:gd name="T17" fmla="*/ 4 h 58"/>
              <a:gd name="T18" fmla="*/ 72 w 80"/>
              <a:gd name="T19" fmla="*/ 12 h 58"/>
              <a:gd name="T20" fmla="*/ 71 w 80"/>
              <a:gd name="T21" fmla="*/ 14 h 58"/>
              <a:gd name="T22" fmla="*/ 69 w 80"/>
              <a:gd name="T23" fmla="*/ 17 h 58"/>
              <a:gd name="T24" fmla="*/ 69 w 80"/>
              <a:gd name="T25" fmla="*/ 18 h 58"/>
              <a:gd name="T26" fmla="*/ 67 w 80"/>
              <a:gd name="T27" fmla="*/ 22 h 58"/>
              <a:gd name="T28" fmla="*/ 64 w 80"/>
              <a:gd name="T29" fmla="*/ 28 h 58"/>
              <a:gd name="T30" fmla="*/ 63 w 80"/>
              <a:gd name="T31" fmla="*/ 31 h 58"/>
              <a:gd name="T32" fmla="*/ 62 w 80"/>
              <a:gd name="T33" fmla="*/ 34 h 58"/>
              <a:gd name="T34" fmla="*/ 54 w 80"/>
              <a:gd name="T35" fmla="*/ 44 h 58"/>
              <a:gd name="T36" fmla="*/ 30 w 80"/>
              <a:gd name="T37" fmla="*/ 53 h 58"/>
              <a:gd name="T38" fmla="*/ 12 w 80"/>
              <a:gd name="T39" fmla="*/ 54 h 58"/>
              <a:gd name="T40" fmla="*/ 1 w 80"/>
              <a:gd name="T41" fmla="*/ 58 h 58"/>
              <a:gd name="T42" fmla="*/ 0 w 80"/>
              <a:gd name="T43" fmla="*/ 56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" h="58">
                <a:moveTo>
                  <a:pt x="0" y="56"/>
                </a:moveTo>
                <a:cubicBezTo>
                  <a:pt x="0" y="54"/>
                  <a:pt x="1" y="52"/>
                  <a:pt x="3" y="52"/>
                </a:cubicBezTo>
                <a:cubicBezTo>
                  <a:pt x="6" y="52"/>
                  <a:pt x="9" y="51"/>
                  <a:pt x="12" y="50"/>
                </a:cubicBezTo>
                <a:cubicBezTo>
                  <a:pt x="21" y="50"/>
                  <a:pt x="30" y="49"/>
                  <a:pt x="39" y="48"/>
                </a:cubicBezTo>
                <a:cubicBezTo>
                  <a:pt x="48" y="46"/>
                  <a:pt x="54" y="41"/>
                  <a:pt x="58" y="33"/>
                </a:cubicBezTo>
                <a:cubicBezTo>
                  <a:pt x="62" y="25"/>
                  <a:pt x="65" y="18"/>
                  <a:pt x="69" y="11"/>
                </a:cubicBezTo>
                <a:cubicBezTo>
                  <a:pt x="71" y="6"/>
                  <a:pt x="74" y="3"/>
                  <a:pt x="79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80" y="2"/>
                  <a:pt x="79" y="2"/>
                  <a:pt x="78" y="4"/>
                </a:cubicBezTo>
                <a:cubicBezTo>
                  <a:pt x="76" y="7"/>
                  <a:pt x="74" y="9"/>
                  <a:pt x="72" y="12"/>
                </a:cubicBezTo>
                <a:cubicBezTo>
                  <a:pt x="72" y="13"/>
                  <a:pt x="71" y="13"/>
                  <a:pt x="71" y="14"/>
                </a:cubicBezTo>
                <a:cubicBezTo>
                  <a:pt x="70" y="15"/>
                  <a:pt x="69" y="16"/>
                  <a:pt x="69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8" y="20"/>
                  <a:pt x="67" y="21"/>
                  <a:pt x="67" y="22"/>
                </a:cubicBezTo>
                <a:cubicBezTo>
                  <a:pt x="66" y="25"/>
                  <a:pt x="65" y="26"/>
                  <a:pt x="64" y="28"/>
                </a:cubicBezTo>
                <a:cubicBezTo>
                  <a:pt x="63" y="29"/>
                  <a:pt x="63" y="30"/>
                  <a:pt x="63" y="31"/>
                </a:cubicBezTo>
                <a:cubicBezTo>
                  <a:pt x="62" y="32"/>
                  <a:pt x="62" y="33"/>
                  <a:pt x="62" y="34"/>
                </a:cubicBezTo>
                <a:cubicBezTo>
                  <a:pt x="59" y="37"/>
                  <a:pt x="57" y="41"/>
                  <a:pt x="54" y="44"/>
                </a:cubicBezTo>
                <a:cubicBezTo>
                  <a:pt x="47" y="49"/>
                  <a:pt x="39" y="52"/>
                  <a:pt x="30" y="53"/>
                </a:cubicBezTo>
                <a:cubicBezTo>
                  <a:pt x="24" y="54"/>
                  <a:pt x="18" y="53"/>
                  <a:pt x="12" y="54"/>
                </a:cubicBezTo>
                <a:cubicBezTo>
                  <a:pt x="8" y="55"/>
                  <a:pt x="4" y="55"/>
                  <a:pt x="1" y="58"/>
                </a:cubicBezTo>
                <a:cubicBezTo>
                  <a:pt x="0" y="58"/>
                  <a:pt x="0" y="57"/>
                  <a:pt x="0" y="5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0" name="Freeform 254"/>
          <p:cNvSpPr>
            <a:spLocks/>
          </p:cNvSpPr>
          <p:nvPr/>
        </p:nvSpPr>
        <p:spPr bwMode="auto">
          <a:xfrm>
            <a:off x="2451100" y="3316288"/>
            <a:ext cx="123825" cy="20638"/>
          </a:xfrm>
          <a:custGeom>
            <a:avLst/>
            <a:gdLst>
              <a:gd name="T0" fmla="*/ 46 w 47"/>
              <a:gd name="T1" fmla="*/ 1 h 8"/>
              <a:gd name="T2" fmla="*/ 47 w 47"/>
              <a:gd name="T3" fmla="*/ 2 h 8"/>
              <a:gd name="T4" fmla="*/ 42 w 47"/>
              <a:gd name="T5" fmla="*/ 5 h 8"/>
              <a:gd name="T6" fmla="*/ 27 w 47"/>
              <a:gd name="T7" fmla="*/ 7 h 8"/>
              <a:gd name="T8" fmla="*/ 3 w 47"/>
              <a:gd name="T9" fmla="*/ 8 h 8"/>
              <a:gd name="T10" fmla="*/ 2 w 47"/>
              <a:gd name="T11" fmla="*/ 8 h 8"/>
              <a:gd name="T12" fmla="*/ 2 w 47"/>
              <a:gd name="T13" fmla="*/ 5 h 8"/>
              <a:gd name="T14" fmla="*/ 9 w 47"/>
              <a:gd name="T15" fmla="*/ 5 h 8"/>
              <a:gd name="T16" fmla="*/ 42 w 47"/>
              <a:gd name="T17" fmla="*/ 1 h 8"/>
              <a:gd name="T18" fmla="*/ 46 w 47"/>
              <a:gd name="T1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" h="8">
                <a:moveTo>
                  <a:pt x="46" y="1"/>
                </a:moveTo>
                <a:cubicBezTo>
                  <a:pt x="46" y="2"/>
                  <a:pt x="47" y="2"/>
                  <a:pt x="47" y="2"/>
                </a:cubicBezTo>
                <a:cubicBezTo>
                  <a:pt x="46" y="4"/>
                  <a:pt x="44" y="4"/>
                  <a:pt x="42" y="5"/>
                </a:cubicBezTo>
                <a:cubicBezTo>
                  <a:pt x="37" y="6"/>
                  <a:pt x="32" y="6"/>
                  <a:pt x="27" y="7"/>
                </a:cubicBezTo>
                <a:cubicBezTo>
                  <a:pt x="19" y="7"/>
                  <a:pt x="11" y="8"/>
                  <a:pt x="3" y="8"/>
                </a:cubicBezTo>
                <a:cubicBezTo>
                  <a:pt x="3" y="8"/>
                  <a:pt x="2" y="8"/>
                  <a:pt x="2" y="8"/>
                </a:cubicBezTo>
                <a:cubicBezTo>
                  <a:pt x="2" y="7"/>
                  <a:pt x="0" y="6"/>
                  <a:pt x="2" y="5"/>
                </a:cubicBezTo>
                <a:cubicBezTo>
                  <a:pt x="5" y="4"/>
                  <a:pt x="7" y="5"/>
                  <a:pt x="9" y="5"/>
                </a:cubicBezTo>
                <a:cubicBezTo>
                  <a:pt x="20" y="5"/>
                  <a:pt x="31" y="3"/>
                  <a:pt x="42" y="1"/>
                </a:cubicBezTo>
                <a:cubicBezTo>
                  <a:pt x="43" y="0"/>
                  <a:pt x="45" y="1"/>
                  <a:pt x="46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1" name="Freeform 255"/>
          <p:cNvSpPr>
            <a:spLocks/>
          </p:cNvSpPr>
          <p:nvPr/>
        </p:nvSpPr>
        <p:spPr bwMode="auto">
          <a:xfrm>
            <a:off x="2808287" y="3282950"/>
            <a:ext cx="85725" cy="23813"/>
          </a:xfrm>
          <a:custGeom>
            <a:avLst/>
            <a:gdLst>
              <a:gd name="T0" fmla="*/ 6 w 32"/>
              <a:gd name="T1" fmla="*/ 9 h 9"/>
              <a:gd name="T2" fmla="*/ 0 w 32"/>
              <a:gd name="T3" fmla="*/ 8 h 9"/>
              <a:gd name="T4" fmla="*/ 9 w 32"/>
              <a:gd name="T5" fmla="*/ 6 h 9"/>
              <a:gd name="T6" fmla="*/ 28 w 32"/>
              <a:gd name="T7" fmla="*/ 0 h 9"/>
              <a:gd name="T8" fmla="*/ 30 w 32"/>
              <a:gd name="T9" fmla="*/ 0 h 9"/>
              <a:gd name="T10" fmla="*/ 31 w 32"/>
              <a:gd name="T11" fmla="*/ 1 h 9"/>
              <a:gd name="T12" fmla="*/ 31 w 32"/>
              <a:gd name="T13" fmla="*/ 3 h 9"/>
              <a:gd name="T14" fmla="*/ 27 w 32"/>
              <a:gd name="T15" fmla="*/ 5 h 9"/>
              <a:gd name="T16" fmla="*/ 6 w 32"/>
              <a:gd name="T1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" h="9">
                <a:moveTo>
                  <a:pt x="6" y="9"/>
                </a:moveTo>
                <a:cubicBezTo>
                  <a:pt x="4" y="8"/>
                  <a:pt x="2" y="9"/>
                  <a:pt x="0" y="8"/>
                </a:cubicBezTo>
                <a:cubicBezTo>
                  <a:pt x="3" y="6"/>
                  <a:pt x="6" y="7"/>
                  <a:pt x="9" y="6"/>
                </a:cubicBezTo>
                <a:cubicBezTo>
                  <a:pt x="15" y="5"/>
                  <a:pt x="22" y="3"/>
                  <a:pt x="28" y="0"/>
                </a:cubicBezTo>
                <a:cubicBezTo>
                  <a:pt x="28" y="0"/>
                  <a:pt x="29" y="0"/>
                  <a:pt x="30" y="0"/>
                </a:cubicBezTo>
                <a:cubicBezTo>
                  <a:pt x="30" y="0"/>
                  <a:pt x="31" y="0"/>
                  <a:pt x="31" y="1"/>
                </a:cubicBezTo>
                <a:cubicBezTo>
                  <a:pt x="32" y="2"/>
                  <a:pt x="32" y="2"/>
                  <a:pt x="31" y="3"/>
                </a:cubicBezTo>
                <a:cubicBezTo>
                  <a:pt x="29" y="4"/>
                  <a:pt x="28" y="4"/>
                  <a:pt x="27" y="5"/>
                </a:cubicBezTo>
                <a:cubicBezTo>
                  <a:pt x="20" y="7"/>
                  <a:pt x="14" y="9"/>
                  <a:pt x="6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256"/>
          <p:cNvSpPr>
            <a:spLocks/>
          </p:cNvSpPr>
          <p:nvPr/>
        </p:nvSpPr>
        <p:spPr bwMode="auto">
          <a:xfrm>
            <a:off x="2444750" y="3279775"/>
            <a:ext cx="15875" cy="57150"/>
          </a:xfrm>
          <a:custGeom>
            <a:avLst/>
            <a:gdLst>
              <a:gd name="T0" fmla="*/ 3 w 6"/>
              <a:gd name="T1" fmla="*/ 20 h 22"/>
              <a:gd name="T2" fmla="*/ 4 w 6"/>
              <a:gd name="T3" fmla="*/ 22 h 22"/>
              <a:gd name="T4" fmla="*/ 0 w 6"/>
              <a:gd name="T5" fmla="*/ 18 h 22"/>
              <a:gd name="T6" fmla="*/ 0 w 6"/>
              <a:gd name="T7" fmla="*/ 0 h 22"/>
              <a:gd name="T8" fmla="*/ 1 w 6"/>
              <a:gd name="T9" fmla="*/ 0 h 22"/>
              <a:gd name="T10" fmla="*/ 3 w 6"/>
              <a:gd name="T11" fmla="*/ 5 h 22"/>
              <a:gd name="T12" fmla="*/ 3 w 6"/>
              <a:gd name="T13" fmla="*/ 2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" h="22">
                <a:moveTo>
                  <a:pt x="3" y="20"/>
                </a:moveTo>
                <a:cubicBezTo>
                  <a:pt x="4" y="20"/>
                  <a:pt x="6" y="21"/>
                  <a:pt x="4" y="22"/>
                </a:cubicBezTo>
                <a:cubicBezTo>
                  <a:pt x="1" y="22"/>
                  <a:pt x="0" y="21"/>
                  <a:pt x="0" y="18"/>
                </a:cubicBezTo>
                <a:cubicBezTo>
                  <a:pt x="0" y="12"/>
                  <a:pt x="0" y="6"/>
                  <a:pt x="0" y="0"/>
                </a:cubicBezTo>
                <a:cubicBezTo>
                  <a:pt x="0" y="0"/>
                  <a:pt x="1" y="0"/>
                  <a:pt x="1" y="0"/>
                </a:cubicBezTo>
                <a:cubicBezTo>
                  <a:pt x="3" y="1"/>
                  <a:pt x="3" y="3"/>
                  <a:pt x="3" y="5"/>
                </a:cubicBezTo>
                <a:cubicBezTo>
                  <a:pt x="3" y="10"/>
                  <a:pt x="3" y="15"/>
                  <a:pt x="3" y="2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257"/>
          <p:cNvSpPr>
            <a:spLocks/>
          </p:cNvSpPr>
          <p:nvPr/>
        </p:nvSpPr>
        <p:spPr bwMode="auto">
          <a:xfrm>
            <a:off x="2443162" y="3168650"/>
            <a:ext cx="7937" cy="111125"/>
          </a:xfrm>
          <a:custGeom>
            <a:avLst/>
            <a:gdLst>
              <a:gd name="T0" fmla="*/ 2 w 3"/>
              <a:gd name="T1" fmla="*/ 42 h 42"/>
              <a:gd name="T2" fmla="*/ 1 w 3"/>
              <a:gd name="T3" fmla="*/ 42 h 42"/>
              <a:gd name="T4" fmla="*/ 1 w 3"/>
              <a:gd name="T5" fmla="*/ 42 h 42"/>
              <a:gd name="T6" fmla="*/ 1 w 3"/>
              <a:gd name="T7" fmla="*/ 0 h 42"/>
              <a:gd name="T8" fmla="*/ 2 w 3"/>
              <a:gd name="T9" fmla="*/ 2 h 42"/>
              <a:gd name="T10" fmla="*/ 3 w 3"/>
              <a:gd name="T11" fmla="*/ 5 h 42"/>
              <a:gd name="T12" fmla="*/ 3 w 3"/>
              <a:gd name="T13" fmla="*/ 39 h 42"/>
              <a:gd name="T14" fmla="*/ 2 w 3"/>
              <a:gd name="T15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" h="42">
                <a:moveTo>
                  <a:pt x="2" y="42"/>
                </a:moveTo>
                <a:cubicBezTo>
                  <a:pt x="1" y="42"/>
                  <a:pt x="1" y="42"/>
                  <a:pt x="1" y="42"/>
                </a:cubicBezTo>
                <a:cubicBezTo>
                  <a:pt x="1" y="42"/>
                  <a:pt x="1" y="42"/>
                  <a:pt x="1" y="42"/>
                </a:cubicBezTo>
                <a:cubicBezTo>
                  <a:pt x="1" y="28"/>
                  <a:pt x="0" y="14"/>
                  <a:pt x="1" y="0"/>
                </a:cubicBezTo>
                <a:cubicBezTo>
                  <a:pt x="1" y="1"/>
                  <a:pt x="1" y="1"/>
                  <a:pt x="2" y="2"/>
                </a:cubicBezTo>
                <a:cubicBezTo>
                  <a:pt x="3" y="3"/>
                  <a:pt x="3" y="4"/>
                  <a:pt x="3" y="5"/>
                </a:cubicBezTo>
                <a:cubicBezTo>
                  <a:pt x="3" y="16"/>
                  <a:pt x="3" y="27"/>
                  <a:pt x="3" y="39"/>
                </a:cubicBezTo>
                <a:cubicBezTo>
                  <a:pt x="3" y="40"/>
                  <a:pt x="3" y="41"/>
                  <a:pt x="2" y="4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258"/>
          <p:cNvSpPr>
            <a:spLocks/>
          </p:cNvSpPr>
          <p:nvPr/>
        </p:nvSpPr>
        <p:spPr bwMode="auto">
          <a:xfrm>
            <a:off x="2879725" y="3279775"/>
            <a:ext cx="23812" cy="15875"/>
          </a:xfrm>
          <a:custGeom>
            <a:avLst/>
            <a:gdLst>
              <a:gd name="T0" fmla="*/ 0 w 9"/>
              <a:gd name="T1" fmla="*/ 6 h 6"/>
              <a:gd name="T2" fmla="*/ 4 w 9"/>
              <a:gd name="T3" fmla="*/ 2 h 6"/>
              <a:gd name="T4" fmla="*/ 7 w 9"/>
              <a:gd name="T5" fmla="*/ 0 h 6"/>
              <a:gd name="T6" fmla="*/ 7 w 9"/>
              <a:gd name="T7" fmla="*/ 0 h 6"/>
              <a:gd name="T8" fmla="*/ 9 w 9"/>
              <a:gd name="T9" fmla="*/ 1 h 6"/>
              <a:gd name="T10" fmla="*/ 7 w 9"/>
              <a:gd name="T11" fmla="*/ 3 h 6"/>
              <a:gd name="T12" fmla="*/ 0 w 9"/>
              <a:gd name="T13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6">
                <a:moveTo>
                  <a:pt x="0" y="6"/>
                </a:moveTo>
                <a:cubicBezTo>
                  <a:pt x="0" y="4"/>
                  <a:pt x="4" y="4"/>
                  <a:pt x="4" y="2"/>
                </a:cubicBezTo>
                <a:cubicBezTo>
                  <a:pt x="4" y="0"/>
                  <a:pt x="6" y="1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8" y="0"/>
                  <a:pt x="9" y="1"/>
                </a:cubicBezTo>
                <a:cubicBezTo>
                  <a:pt x="9" y="2"/>
                  <a:pt x="9" y="3"/>
                  <a:pt x="7" y="3"/>
                </a:cubicBezTo>
                <a:cubicBezTo>
                  <a:pt x="5" y="4"/>
                  <a:pt x="3" y="6"/>
                  <a:pt x="0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259"/>
          <p:cNvSpPr>
            <a:spLocks/>
          </p:cNvSpPr>
          <p:nvPr/>
        </p:nvSpPr>
        <p:spPr bwMode="auto">
          <a:xfrm>
            <a:off x="2911475" y="3021013"/>
            <a:ext cx="3175" cy="246063"/>
          </a:xfrm>
          <a:custGeom>
            <a:avLst/>
            <a:gdLst>
              <a:gd name="T0" fmla="*/ 1 w 1"/>
              <a:gd name="T1" fmla="*/ 92 h 93"/>
              <a:gd name="T2" fmla="*/ 0 w 1"/>
              <a:gd name="T3" fmla="*/ 92 h 93"/>
              <a:gd name="T4" fmla="*/ 0 w 1"/>
              <a:gd name="T5" fmla="*/ 87 h 93"/>
              <a:gd name="T6" fmla="*/ 0 w 1"/>
              <a:gd name="T7" fmla="*/ 14 h 93"/>
              <a:gd name="T8" fmla="*/ 0 w 1"/>
              <a:gd name="T9" fmla="*/ 2 h 93"/>
              <a:gd name="T10" fmla="*/ 1 w 1"/>
              <a:gd name="T11" fmla="*/ 0 h 93"/>
              <a:gd name="T12" fmla="*/ 1 w 1"/>
              <a:gd name="T13" fmla="*/ 26 h 93"/>
              <a:gd name="T14" fmla="*/ 1 w 1"/>
              <a:gd name="T15" fmla="*/ 9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" h="93">
                <a:moveTo>
                  <a:pt x="1" y="92"/>
                </a:moveTo>
                <a:cubicBezTo>
                  <a:pt x="1" y="92"/>
                  <a:pt x="0" y="93"/>
                  <a:pt x="0" y="92"/>
                </a:cubicBezTo>
                <a:cubicBezTo>
                  <a:pt x="0" y="90"/>
                  <a:pt x="0" y="88"/>
                  <a:pt x="0" y="87"/>
                </a:cubicBezTo>
                <a:cubicBezTo>
                  <a:pt x="0" y="62"/>
                  <a:pt x="0" y="38"/>
                  <a:pt x="0" y="14"/>
                </a:cubicBezTo>
                <a:cubicBezTo>
                  <a:pt x="0" y="10"/>
                  <a:pt x="0" y="6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" y="9"/>
                  <a:pt x="1" y="18"/>
                  <a:pt x="1" y="26"/>
                </a:cubicBezTo>
                <a:cubicBezTo>
                  <a:pt x="1" y="48"/>
                  <a:pt x="1" y="70"/>
                  <a:pt x="1" y="9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260"/>
          <p:cNvSpPr>
            <a:spLocks/>
          </p:cNvSpPr>
          <p:nvPr/>
        </p:nvSpPr>
        <p:spPr bwMode="auto">
          <a:xfrm>
            <a:off x="2762250" y="3065463"/>
            <a:ext cx="61912" cy="7938"/>
          </a:xfrm>
          <a:custGeom>
            <a:avLst/>
            <a:gdLst>
              <a:gd name="T0" fmla="*/ 1 w 24"/>
              <a:gd name="T1" fmla="*/ 2 h 3"/>
              <a:gd name="T2" fmla="*/ 18 w 24"/>
              <a:gd name="T3" fmla="*/ 2 h 3"/>
              <a:gd name="T4" fmla="*/ 24 w 24"/>
              <a:gd name="T5" fmla="*/ 3 h 3"/>
              <a:gd name="T6" fmla="*/ 1 w 24"/>
              <a:gd name="T7" fmla="*/ 3 h 3"/>
              <a:gd name="T8" fmla="*/ 1 w 24"/>
              <a:gd name="T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3">
                <a:moveTo>
                  <a:pt x="1" y="2"/>
                </a:moveTo>
                <a:cubicBezTo>
                  <a:pt x="7" y="2"/>
                  <a:pt x="12" y="2"/>
                  <a:pt x="18" y="2"/>
                </a:cubicBezTo>
                <a:cubicBezTo>
                  <a:pt x="20" y="3"/>
                  <a:pt x="23" y="0"/>
                  <a:pt x="24" y="3"/>
                </a:cubicBezTo>
                <a:cubicBezTo>
                  <a:pt x="16" y="3"/>
                  <a:pt x="9" y="3"/>
                  <a:pt x="1" y="3"/>
                </a:cubicBezTo>
                <a:cubicBezTo>
                  <a:pt x="1" y="3"/>
                  <a:pt x="0" y="2"/>
                  <a:pt x="1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261"/>
          <p:cNvSpPr>
            <a:spLocks/>
          </p:cNvSpPr>
          <p:nvPr/>
        </p:nvSpPr>
        <p:spPr bwMode="auto">
          <a:xfrm>
            <a:off x="2647950" y="3021013"/>
            <a:ext cx="15875" cy="23813"/>
          </a:xfrm>
          <a:custGeom>
            <a:avLst/>
            <a:gdLst>
              <a:gd name="T0" fmla="*/ 5 w 6"/>
              <a:gd name="T1" fmla="*/ 2 h 9"/>
              <a:gd name="T2" fmla="*/ 5 w 6"/>
              <a:gd name="T3" fmla="*/ 6 h 9"/>
              <a:gd name="T4" fmla="*/ 4 w 6"/>
              <a:gd name="T5" fmla="*/ 9 h 9"/>
              <a:gd name="T6" fmla="*/ 3 w 6"/>
              <a:gd name="T7" fmla="*/ 9 h 9"/>
              <a:gd name="T8" fmla="*/ 2 w 6"/>
              <a:gd name="T9" fmla="*/ 5 h 9"/>
              <a:gd name="T10" fmla="*/ 1 w 6"/>
              <a:gd name="T11" fmla="*/ 3 h 9"/>
              <a:gd name="T12" fmla="*/ 2 w 6"/>
              <a:gd name="T13" fmla="*/ 0 h 9"/>
              <a:gd name="T14" fmla="*/ 5 w 6"/>
              <a:gd name="T15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" h="9">
                <a:moveTo>
                  <a:pt x="5" y="2"/>
                </a:moveTo>
                <a:cubicBezTo>
                  <a:pt x="3" y="3"/>
                  <a:pt x="5" y="5"/>
                  <a:pt x="5" y="6"/>
                </a:cubicBezTo>
                <a:cubicBezTo>
                  <a:pt x="6" y="8"/>
                  <a:pt x="5" y="9"/>
                  <a:pt x="4" y="9"/>
                </a:cubicBezTo>
                <a:cubicBezTo>
                  <a:pt x="4" y="9"/>
                  <a:pt x="4" y="9"/>
                  <a:pt x="3" y="9"/>
                </a:cubicBezTo>
                <a:cubicBezTo>
                  <a:pt x="2" y="8"/>
                  <a:pt x="3" y="6"/>
                  <a:pt x="2" y="5"/>
                </a:cubicBezTo>
                <a:cubicBezTo>
                  <a:pt x="1" y="5"/>
                  <a:pt x="1" y="4"/>
                  <a:pt x="1" y="3"/>
                </a:cubicBezTo>
                <a:cubicBezTo>
                  <a:pt x="0" y="2"/>
                  <a:pt x="2" y="2"/>
                  <a:pt x="2" y="0"/>
                </a:cubicBezTo>
                <a:cubicBezTo>
                  <a:pt x="3" y="0"/>
                  <a:pt x="5" y="0"/>
                  <a:pt x="5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262"/>
          <p:cNvSpPr>
            <a:spLocks/>
          </p:cNvSpPr>
          <p:nvPr/>
        </p:nvSpPr>
        <p:spPr bwMode="auto">
          <a:xfrm>
            <a:off x="2743200" y="2987675"/>
            <a:ext cx="20637" cy="1588"/>
          </a:xfrm>
          <a:custGeom>
            <a:avLst/>
            <a:gdLst>
              <a:gd name="T0" fmla="*/ 8 w 8"/>
              <a:gd name="T1" fmla="*/ 0 h 1"/>
              <a:gd name="T2" fmla="*/ 0 w 8"/>
              <a:gd name="T3" fmla="*/ 0 h 1"/>
              <a:gd name="T4" fmla="*/ 8 w 8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">
                <a:moveTo>
                  <a:pt x="8" y="0"/>
                </a:moveTo>
                <a:cubicBezTo>
                  <a:pt x="5" y="1"/>
                  <a:pt x="3" y="1"/>
                  <a:pt x="0" y="0"/>
                </a:cubicBezTo>
                <a:cubicBezTo>
                  <a:pt x="2" y="0"/>
                  <a:pt x="5" y="0"/>
                  <a:pt x="8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263"/>
          <p:cNvSpPr>
            <a:spLocks/>
          </p:cNvSpPr>
          <p:nvPr/>
        </p:nvSpPr>
        <p:spPr bwMode="auto">
          <a:xfrm>
            <a:off x="2655887" y="3044825"/>
            <a:ext cx="6350" cy="223838"/>
          </a:xfrm>
          <a:custGeom>
            <a:avLst/>
            <a:gdLst>
              <a:gd name="T0" fmla="*/ 2 w 2"/>
              <a:gd name="T1" fmla="*/ 1 h 85"/>
              <a:gd name="T2" fmla="*/ 2 w 2"/>
              <a:gd name="T3" fmla="*/ 12 h 85"/>
              <a:gd name="T4" fmla="*/ 2 w 2"/>
              <a:gd name="T5" fmla="*/ 85 h 85"/>
              <a:gd name="T6" fmla="*/ 0 w 2"/>
              <a:gd name="T7" fmla="*/ 81 h 85"/>
              <a:gd name="T8" fmla="*/ 0 w 2"/>
              <a:gd name="T9" fmla="*/ 0 h 85"/>
              <a:gd name="T10" fmla="*/ 0 w 2"/>
              <a:gd name="T11" fmla="*/ 0 h 85"/>
              <a:gd name="T12" fmla="*/ 2 w 2"/>
              <a:gd name="T13" fmla="*/ 1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" h="85">
                <a:moveTo>
                  <a:pt x="2" y="1"/>
                </a:moveTo>
                <a:cubicBezTo>
                  <a:pt x="2" y="4"/>
                  <a:pt x="2" y="8"/>
                  <a:pt x="2" y="12"/>
                </a:cubicBezTo>
                <a:cubicBezTo>
                  <a:pt x="2" y="36"/>
                  <a:pt x="2" y="60"/>
                  <a:pt x="2" y="85"/>
                </a:cubicBezTo>
                <a:cubicBezTo>
                  <a:pt x="0" y="84"/>
                  <a:pt x="0" y="82"/>
                  <a:pt x="0" y="81"/>
                </a:cubicBezTo>
                <a:cubicBezTo>
                  <a:pt x="0" y="54"/>
                  <a:pt x="0" y="27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2" y="0"/>
                  <a:pt x="2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264"/>
          <p:cNvSpPr>
            <a:spLocks/>
          </p:cNvSpPr>
          <p:nvPr/>
        </p:nvSpPr>
        <p:spPr bwMode="auto">
          <a:xfrm>
            <a:off x="2887662" y="3279775"/>
            <a:ext cx="14287" cy="7938"/>
          </a:xfrm>
          <a:custGeom>
            <a:avLst/>
            <a:gdLst>
              <a:gd name="T0" fmla="*/ 0 w 5"/>
              <a:gd name="T1" fmla="*/ 2 h 3"/>
              <a:gd name="T2" fmla="*/ 4 w 5"/>
              <a:gd name="T3" fmla="*/ 0 h 3"/>
              <a:gd name="T4" fmla="*/ 1 w 5"/>
              <a:gd name="T5" fmla="*/ 2 h 3"/>
              <a:gd name="T6" fmla="*/ 0 w 5"/>
              <a:gd name="T7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3">
                <a:moveTo>
                  <a:pt x="0" y="2"/>
                </a:moveTo>
                <a:cubicBezTo>
                  <a:pt x="1" y="0"/>
                  <a:pt x="3" y="0"/>
                  <a:pt x="4" y="0"/>
                </a:cubicBezTo>
                <a:cubicBezTo>
                  <a:pt x="5" y="3"/>
                  <a:pt x="2" y="1"/>
                  <a:pt x="1" y="2"/>
                </a:cubicBezTo>
                <a:cubicBezTo>
                  <a:pt x="1" y="2"/>
                  <a:pt x="0" y="2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Freeform 265"/>
          <p:cNvSpPr>
            <a:spLocks/>
          </p:cNvSpPr>
          <p:nvPr/>
        </p:nvSpPr>
        <p:spPr bwMode="auto">
          <a:xfrm>
            <a:off x="2663825" y="3044825"/>
            <a:ext cx="100012" cy="31750"/>
          </a:xfrm>
          <a:custGeom>
            <a:avLst/>
            <a:gdLst>
              <a:gd name="T0" fmla="*/ 38 w 38"/>
              <a:gd name="T1" fmla="*/ 10 h 12"/>
              <a:gd name="T2" fmla="*/ 38 w 38"/>
              <a:gd name="T3" fmla="*/ 11 h 12"/>
              <a:gd name="T4" fmla="*/ 13 w 38"/>
              <a:gd name="T5" fmla="*/ 7 h 12"/>
              <a:gd name="T6" fmla="*/ 4 w 38"/>
              <a:gd name="T7" fmla="*/ 5 h 12"/>
              <a:gd name="T8" fmla="*/ 0 w 38"/>
              <a:gd name="T9" fmla="*/ 1 h 12"/>
              <a:gd name="T10" fmla="*/ 1 w 38"/>
              <a:gd name="T11" fmla="*/ 0 h 12"/>
              <a:gd name="T12" fmla="*/ 12 w 38"/>
              <a:gd name="T13" fmla="*/ 5 h 12"/>
              <a:gd name="T14" fmla="*/ 16 w 38"/>
              <a:gd name="T15" fmla="*/ 6 h 12"/>
              <a:gd name="T16" fmla="*/ 34 w 38"/>
              <a:gd name="T17" fmla="*/ 8 h 12"/>
              <a:gd name="T18" fmla="*/ 38 w 38"/>
              <a:gd name="T19" fmla="*/ 1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" h="12">
                <a:moveTo>
                  <a:pt x="38" y="10"/>
                </a:moveTo>
                <a:cubicBezTo>
                  <a:pt x="38" y="10"/>
                  <a:pt x="38" y="11"/>
                  <a:pt x="38" y="11"/>
                </a:cubicBezTo>
                <a:cubicBezTo>
                  <a:pt x="30" y="12"/>
                  <a:pt x="21" y="10"/>
                  <a:pt x="13" y="7"/>
                </a:cubicBezTo>
                <a:cubicBezTo>
                  <a:pt x="10" y="6"/>
                  <a:pt x="7" y="6"/>
                  <a:pt x="4" y="5"/>
                </a:cubicBezTo>
                <a:cubicBezTo>
                  <a:pt x="3" y="4"/>
                  <a:pt x="1" y="3"/>
                  <a:pt x="0" y="1"/>
                </a:cubicBezTo>
                <a:cubicBezTo>
                  <a:pt x="0" y="0"/>
                  <a:pt x="1" y="0"/>
                  <a:pt x="1" y="0"/>
                </a:cubicBezTo>
                <a:cubicBezTo>
                  <a:pt x="5" y="1"/>
                  <a:pt x="8" y="4"/>
                  <a:pt x="12" y="5"/>
                </a:cubicBezTo>
                <a:cubicBezTo>
                  <a:pt x="13" y="6"/>
                  <a:pt x="15" y="6"/>
                  <a:pt x="16" y="6"/>
                </a:cubicBezTo>
                <a:cubicBezTo>
                  <a:pt x="22" y="7"/>
                  <a:pt x="28" y="9"/>
                  <a:pt x="34" y="8"/>
                </a:cubicBezTo>
                <a:cubicBezTo>
                  <a:pt x="35" y="8"/>
                  <a:pt x="36" y="9"/>
                  <a:pt x="38" y="1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2" name="Freeform 266"/>
          <p:cNvSpPr>
            <a:spLocks/>
          </p:cNvSpPr>
          <p:nvPr/>
        </p:nvSpPr>
        <p:spPr bwMode="auto">
          <a:xfrm>
            <a:off x="2655887" y="3036888"/>
            <a:ext cx="11112" cy="11113"/>
          </a:xfrm>
          <a:custGeom>
            <a:avLst/>
            <a:gdLst>
              <a:gd name="T0" fmla="*/ 4 w 4"/>
              <a:gd name="T1" fmla="*/ 3 h 4"/>
              <a:gd name="T2" fmla="*/ 3 w 4"/>
              <a:gd name="T3" fmla="*/ 4 h 4"/>
              <a:gd name="T4" fmla="*/ 2 w 4"/>
              <a:gd name="T5" fmla="*/ 4 h 4"/>
              <a:gd name="T6" fmla="*/ 0 w 4"/>
              <a:gd name="T7" fmla="*/ 3 h 4"/>
              <a:gd name="T8" fmla="*/ 2 w 4"/>
              <a:gd name="T9" fmla="*/ 0 h 4"/>
              <a:gd name="T10" fmla="*/ 4 w 4"/>
              <a:gd name="T11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4">
                <a:moveTo>
                  <a:pt x="4" y="3"/>
                </a:moveTo>
                <a:cubicBezTo>
                  <a:pt x="4" y="3"/>
                  <a:pt x="3" y="4"/>
                  <a:pt x="3" y="4"/>
                </a:cubicBezTo>
                <a:cubicBezTo>
                  <a:pt x="3" y="4"/>
                  <a:pt x="2" y="4"/>
                  <a:pt x="2" y="4"/>
                </a:cubicBezTo>
                <a:cubicBezTo>
                  <a:pt x="2" y="4"/>
                  <a:pt x="1" y="4"/>
                  <a:pt x="0" y="3"/>
                </a:cubicBezTo>
                <a:cubicBezTo>
                  <a:pt x="0" y="2"/>
                  <a:pt x="2" y="2"/>
                  <a:pt x="2" y="0"/>
                </a:cubicBezTo>
                <a:cubicBezTo>
                  <a:pt x="4" y="1"/>
                  <a:pt x="4" y="2"/>
                  <a:pt x="4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3" name="Freeform 267"/>
          <p:cNvSpPr>
            <a:spLocks/>
          </p:cNvSpPr>
          <p:nvPr/>
        </p:nvSpPr>
        <p:spPr bwMode="auto">
          <a:xfrm>
            <a:off x="2738437" y="3005138"/>
            <a:ext cx="96837" cy="39688"/>
          </a:xfrm>
          <a:custGeom>
            <a:avLst/>
            <a:gdLst>
              <a:gd name="T0" fmla="*/ 29 w 37"/>
              <a:gd name="T1" fmla="*/ 1 h 15"/>
              <a:gd name="T2" fmla="*/ 36 w 37"/>
              <a:gd name="T3" fmla="*/ 6 h 15"/>
              <a:gd name="T4" fmla="*/ 34 w 37"/>
              <a:gd name="T5" fmla="*/ 10 h 15"/>
              <a:gd name="T6" fmla="*/ 29 w 37"/>
              <a:gd name="T7" fmla="*/ 12 h 15"/>
              <a:gd name="T8" fmla="*/ 3 w 37"/>
              <a:gd name="T9" fmla="*/ 11 h 15"/>
              <a:gd name="T10" fmla="*/ 0 w 37"/>
              <a:gd name="T11" fmla="*/ 8 h 15"/>
              <a:gd name="T12" fmla="*/ 3 w 37"/>
              <a:gd name="T13" fmla="*/ 2 h 15"/>
              <a:gd name="T14" fmla="*/ 6 w 37"/>
              <a:gd name="T15" fmla="*/ 1 h 15"/>
              <a:gd name="T16" fmla="*/ 29 w 37"/>
              <a:gd name="T17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15">
                <a:moveTo>
                  <a:pt x="29" y="1"/>
                </a:moveTo>
                <a:cubicBezTo>
                  <a:pt x="33" y="1"/>
                  <a:pt x="34" y="4"/>
                  <a:pt x="36" y="6"/>
                </a:cubicBezTo>
                <a:cubicBezTo>
                  <a:pt x="37" y="8"/>
                  <a:pt x="35" y="9"/>
                  <a:pt x="34" y="10"/>
                </a:cubicBezTo>
                <a:cubicBezTo>
                  <a:pt x="33" y="11"/>
                  <a:pt x="31" y="12"/>
                  <a:pt x="29" y="12"/>
                </a:cubicBezTo>
                <a:cubicBezTo>
                  <a:pt x="20" y="15"/>
                  <a:pt x="11" y="14"/>
                  <a:pt x="3" y="11"/>
                </a:cubicBezTo>
                <a:cubicBezTo>
                  <a:pt x="1" y="10"/>
                  <a:pt x="0" y="9"/>
                  <a:pt x="0" y="8"/>
                </a:cubicBezTo>
                <a:cubicBezTo>
                  <a:pt x="0" y="5"/>
                  <a:pt x="1" y="4"/>
                  <a:pt x="3" y="2"/>
                </a:cubicBezTo>
                <a:cubicBezTo>
                  <a:pt x="4" y="2"/>
                  <a:pt x="5" y="2"/>
                  <a:pt x="6" y="1"/>
                </a:cubicBezTo>
                <a:cubicBezTo>
                  <a:pt x="14" y="0"/>
                  <a:pt x="22" y="0"/>
                  <a:pt x="29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4" name="Freeform 268"/>
          <p:cNvSpPr>
            <a:spLocks/>
          </p:cNvSpPr>
          <p:nvPr/>
        </p:nvSpPr>
        <p:spPr bwMode="auto">
          <a:xfrm>
            <a:off x="2671762" y="3024188"/>
            <a:ext cx="90487" cy="39688"/>
          </a:xfrm>
          <a:custGeom>
            <a:avLst/>
            <a:gdLst>
              <a:gd name="T0" fmla="*/ 34 w 34"/>
              <a:gd name="T1" fmla="*/ 13 h 15"/>
              <a:gd name="T2" fmla="*/ 33 w 34"/>
              <a:gd name="T3" fmla="*/ 14 h 15"/>
              <a:gd name="T4" fmla="*/ 20 w 34"/>
              <a:gd name="T5" fmla="*/ 13 h 15"/>
              <a:gd name="T6" fmla="*/ 11 w 34"/>
              <a:gd name="T7" fmla="*/ 11 h 15"/>
              <a:gd name="T8" fmla="*/ 1 w 34"/>
              <a:gd name="T9" fmla="*/ 4 h 15"/>
              <a:gd name="T10" fmla="*/ 2 w 34"/>
              <a:gd name="T11" fmla="*/ 1 h 15"/>
              <a:gd name="T12" fmla="*/ 3 w 34"/>
              <a:gd name="T13" fmla="*/ 2 h 15"/>
              <a:gd name="T14" fmla="*/ 23 w 34"/>
              <a:gd name="T15" fmla="*/ 11 h 15"/>
              <a:gd name="T16" fmla="*/ 24 w 34"/>
              <a:gd name="T17" fmla="*/ 11 h 15"/>
              <a:gd name="T18" fmla="*/ 30 w 34"/>
              <a:gd name="T19" fmla="*/ 13 h 15"/>
              <a:gd name="T20" fmla="*/ 34 w 34"/>
              <a:gd name="T21" fmla="*/ 13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" h="15">
                <a:moveTo>
                  <a:pt x="34" y="13"/>
                </a:moveTo>
                <a:cubicBezTo>
                  <a:pt x="34" y="13"/>
                  <a:pt x="34" y="14"/>
                  <a:pt x="33" y="14"/>
                </a:cubicBezTo>
                <a:cubicBezTo>
                  <a:pt x="29" y="14"/>
                  <a:pt x="24" y="15"/>
                  <a:pt x="20" y="13"/>
                </a:cubicBezTo>
                <a:cubicBezTo>
                  <a:pt x="17" y="12"/>
                  <a:pt x="14" y="13"/>
                  <a:pt x="11" y="11"/>
                </a:cubicBezTo>
                <a:cubicBezTo>
                  <a:pt x="7" y="10"/>
                  <a:pt x="4" y="7"/>
                  <a:pt x="1" y="4"/>
                </a:cubicBezTo>
                <a:cubicBezTo>
                  <a:pt x="1" y="3"/>
                  <a:pt x="0" y="1"/>
                  <a:pt x="2" y="1"/>
                </a:cubicBezTo>
                <a:cubicBezTo>
                  <a:pt x="3" y="0"/>
                  <a:pt x="3" y="2"/>
                  <a:pt x="3" y="2"/>
                </a:cubicBezTo>
                <a:cubicBezTo>
                  <a:pt x="8" y="9"/>
                  <a:pt x="15" y="11"/>
                  <a:pt x="23" y="11"/>
                </a:cubicBezTo>
                <a:cubicBezTo>
                  <a:pt x="23" y="11"/>
                  <a:pt x="24" y="11"/>
                  <a:pt x="24" y="11"/>
                </a:cubicBezTo>
                <a:cubicBezTo>
                  <a:pt x="26" y="12"/>
                  <a:pt x="28" y="12"/>
                  <a:pt x="30" y="13"/>
                </a:cubicBezTo>
                <a:cubicBezTo>
                  <a:pt x="31" y="13"/>
                  <a:pt x="33" y="13"/>
                  <a:pt x="34" y="1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Freeform 269"/>
          <p:cNvSpPr>
            <a:spLocks/>
          </p:cNvSpPr>
          <p:nvPr/>
        </p:nvSpPr>
        <p:spPr bwMode="auto">
          <a:xfrm>
            <a:off x="2684462" y="3009900"/>
            <a:ext cx="53975" cy="39688"/>
          </a:xfrm>
          <a:custGeom>
            <a:avLst/>
            <a:gdLst>
              <a:gd name="T0" fmla="*/ 18 w 20"/>
              <a:gd name="T1" fmla="*/ 15 h 15"/>
              <a:gd name="T2" fmla="*/ 14 w 20"/>
              <a:gd name="T3" fmla="*/ 14 h 15"/>
              <a:gd name="T4" fmla="*/ 3 w 20"/>
              <a:gd name="T5" fmla="*/ 8 h 15"/>
              <a:gd name="T6" fmla="*/ 6 w 20"/>
              <a:gd name="T7" fmla="*/ 0 h 15"/>
              <a:gd name="T8" fmla="*/ 6 w 20"/>
              <a:gd name="T9" fmla="*/ 1 h 15"/>
              <a:gd name="T10" fmla="*/ 10 w 20"/>
              <a:gd name="T11" fmla="*/ 10 h 15"/>
              <a:gd name="T12" fmla="*/ 18 w 20"/>
              <a:gd name="T13" fmla="*/ 12 h 15"/>
              <a:gd name="T14" fmla="*/ 20 w 20"/>
              <a:gd name="T15" fmla="*/ 15 h 15"/>
              <a:gd name="T16" fmla="*/ 18 w 20"/>
              <a:gd name="T1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" h="15">
                <a:moveTo>
                  <a:pt x="18" y="15"/>
                </a:moveTo>
                <a:cubicBezTo>
                  <a:pt x="17" y="13"/>
                  <a:pt x="16" y="14"/>
                  <a:pt x="14" y="14"/>
                </a:cubicBezTo>
                <a:cubicBezTo>
                  <a:pt x="10" y="14"/>
                  <a:pt x="6" y="11"/>
                  <a:pt x="3" y="8"/>
                </a:cubicBezTo>
                <a:cubicBezTo>
                  <a:pt x="0" y="6"/>
                  <a:pt x="2" y="2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4" y="6"/>
                  <a:pt x="4" y="9"/>
                  <a:pt x="10" y="10"/>
                </a:cubicBezTo>
                <a:cubicBezTo>
                  <a:pt x="12" y="11"/>
                  <a:pt x="15" y="12"/>
                  <a:pt x="18" y="12"/>
                </a:cubicBezTo>
                <a:cubicBezTo>
                  <a:pt x="20" y="12"/>
                  <a:pt x="20" y="13"/>
                  <a:pt x="20" y="15"/>
                </a:cubicBezTo>
                <a:cubicBezTo>
                  <a:pt x="19" y="15"/>
                  <a:pt x="19" y="15"/>
                  <a:pt x="18" y="1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6" name="Freeform 270"/>
          <p:cNvSpPr>
            <a:spLocks/>
          </p:cNvSpPr>
          <p:nvPr/>
        </p:nvSpPr>
        <p:spPr bwMode="auto">
          <a:xfrm>
            <a:off x="2754312" y="3001963"/>
            <a:ext cx="60325" cy="6350"/>
          </a:xfrm>
          <a:custGeom>
            <a:avLst/>
            <a:gdLst>
              <a:gd name="T0" fmla="*/ 23 w 23"/>
              <a:gd name="T1" fmla="*/ 2 h 2"/>
              <a:gd name="T2" fmla="*/ 0 w 23"/>
              <a:gd name="T3" fmla="*/ 2 h 2"/>
              <a:gd name="T4" fmla="*/ 15 w 23"/>
              <a:gd name="T5" fmla="*/ 1 h 2"/>
              <a:gd name="T6" fmla="*/ 23 w 23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2">
                <a:moveTo>
                  <a:pt x="23" y="2"/>
                </a:moveTo>
                <a:cubicBezTo>
                  <a:pt x="16" y="2"/>
                  <a:pt x="8" y="2"/>
                  <a:pt x="0" y="2"/>
                </a:cubicBezTo>
                <a:cubicBezTo>
                  <a:pt x="5" y="1"/>
                  <a:pt x="10" y="0"/>
                  <a:pt x="15" y="1"/>
                </a:cubicBezTo>
                <a:cubicBezTo>
                  <a:pt x="18" y="1"/>
                  <a:pt x="21" y="1"/>
                  <a:pt x="23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7" name="Freeform 271"/>
          <p:cNvSpPr>
            <a:spLocks/>
          </p:cNvSpPr>
          <p:nvPr/>
        </p:nvSpPr>
        <p:spPr bwMode="auto">
          <a:xfrm>
            <a:off x="1903412" y="2638425"/>
            <a:ext cx="296862" cy="195263"/>
          </a:xfrm>
          <a:custGeom>
            <a:avLst/>
            <a:gdLst>
              <a:gd name="T0" fmla="*/ 3 w 113"/>
              <a:gd name="T1" fmla="*/ 74 h 74"/>
              <a:gd name="T2" fmla="*/ 2 w 113"/>
              <a:gd name="T3" fmla="*/ 58 h 74"/>
              <a:gd name="T4" fmla="*/ 3 w 113"/>
              <a:gd name="T5" fmla="*/ 46 h 74"/>
              <a:gd name="T6" fmla="*/ 9 w 113"/>
              <a:gd name="T7" fmla="*/ 25 h 74"/>
              <a:gd name="T8" fmla="*/ 18 w 113"/>
              <a:gd name="T9" fmla="*/ 9 h 74"/>
              <a:gd name="T10" fmla="*/ 21 w 113"/>
              <a:gd name="T11" fmla="*/ 6 h 74"/>
              <a:gd name="T12" fmla="*/ 46 w 113"/>
              <a:gd name="T13" fmla="*/ 2 h 74"/>
              <a:gd name="T14" fmla="*/ 56 w 113"/>
              <a:gd name="T15" fmla="*/ 7 h 74"/>
              <a:gd name="T16" fmla="*/ 80 w 113"/>
              <a:gd name="T17" fmla="*/ 22 h 74"/>
              <a:gd name="T18" fmla="*/ 99 w 113"/>
              <a:gd name="T19" fmla="*/ 31 h 74"/>
              <a:gd name="T20" fmla="*/ 113 w 113"/>
              <a:gd name="T21" fmla="*/ 38 h 74"/>
              <a:gd name="T22" fmla="*/ 112 w 113"/>
              <a:gd name="T23" fmla="*/ 40 h 74"/>
              <a:gd name="T24" fmla="*/ 95 w 113"/>
              <a:gd name="T25" fmla="*/ 33 h 74"/>
              <a:gd name="T26" fmla="*/ 80 w 113"/>
              <a:gd name="T27" fmla="*/ 26 h 74"/>
              <a:gd name="T28" fmla="*/ 75 w 113"/>
              <a:gd name="T29" fmla="*/ 23 h 74"/>
              <a:gd name="T30" fmla="*/ 70 w 113"/>
              <a:gd name="T31" fmla="*/ 22 h 74"/>
              <a:gd name="T32" fmla="*/ 67 w 113"/>
              <a:gd name="T33" fmla="*/ 22 h 74"/>
              <a:gd name="T34" fmla="*/ 62 w 113"/>
              <a:gd name="T35" fmla="*/ 20 h 74"/>
              <a:gd name="T36" fmla="*/ 66 w 113"/>
              <a:gd name="T37" fmla="*/ 19 h 74"/>
              <a:gd name="T38" fmla="*/ 68 w 113"/>
              <a:gd name="T39" fmla="*/ 18 h 74"/>
              <a:gd name="T40" fmla="*/ 66 w 113"/>
              <a:gd name="T41" fmla="*/ 17 h 74"/>
              <a:gd name="T42" fmla="*/ 57 w 113"/>
              <a:gd name="T43" fmla="*/ 12 h 74"/>
              <a:gd name="T44" fmla="*/ 39 w 113"/>
              <a:gd name="T45" fmla="*/ 5 h 74"/>
              <a:gd name="T46" fmla="*/ 23 w 113"/>
              <a:gd name="T47" fmla="*/ 8 h 74"/>
              <a:gd name="T48" fmla="*/ 21 w 113"/>
              <a:gd name="T49" fmla="*/ 11 h 74"/>
              <a:gd name="T50" fmla="*/ 7 w 113"/>
              <a:gd name="T51" fmla="*/ 42 h 74"/>
              <a:gd name="T52" fmla="*/ 4 w 113"/>
              <a:gd name="T53" fmla="*/ 66 h 74"/>
              <a:gd name="T54" fmla="*/ 5 w 113"/>
              <a:gd name="T55" fmla="*/ 73 h 74"/>
              <a:gd name="T56" fmla="*/ 3 w 113"/>
              <a:gd name="T57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3" h="74">
                <a:moveTo>
                  <a:pt x="3" y="74"/>
                </a:moveTo>
                <a:cubicBezTo>
                  <a:pt x="2" y="69"/>
                  <a:pt x="0" y="63"/>
                  <a:pt x="2" y="58"/>
                </a:cubicBezTo>
                <a:cubicBezTo>
                  <a:pt x="3" y="54"/>
                  <a:pt x="3" y="50"/>
                  <a:pt x="3" y="46"/>
                </a:cubicBezTo>
                <a:cubicBezTo>
                  <a:pt x="3" y="38"/>
                  <a:pt x="6" y="32"/>
                  <a:pt x="9" y="25"/>
                </a:cubicBezTo>
                <a:cubicBezTo>
                  <a:pt x="12" y="19"/>
                  <a:pt x="14" y="13"/>
                  <a:pt x="18" y="9"/>
                </a:cubicBezTo>
                <a:cubicBezTo>
                  <a:pt x="19" y="8"/>
                  <a:pt x="20" y="7"/>
                  <a:pt x="21" y="6"/>
                </a:cubicBezTo>
                <a:cubicBezTo>
                  <a:pt x="29" y="3"/>
                  <a:pt x="37" y="0"/>
                  <a:pt x="46" y="2"/>
                </a:cubicBezTo>
                <a:cubicBezTo>
                  <a:pt x="49" y="3"/>
                  <a:pt x="53" y="5"/>
                  <a:pt x="56" y="7"/>
                </a:cubicBezTo>
                <a:cubicBezTo>
                  <a:pt x="64" y="12"/>
                  <a:pt x="72" y="17"/>
                  <a:pt x="80" y="22"/>
                </a:cubicBezTo>
                <a:cubicBezTo>
                  <a:pt x="86" y="25"/>
                  <a:pt x="93" y="28"/>
                  <a:pt x="99" y="31"/>
                </a:cubicBezTo>
                <a:cubicBezTo>
                  <a:pt x="104" y="34"/>
                  <a:pt x="108" y="36"/>
                  <a:pt x="113" y="38"/>
                </a:cubicBezTo>
                <a:cubicBezTo>
                  <a:pt x="113" y="39"/>
                  <a:pt x="113" y="39"/>
                  <a:pt x="112" y="40"/>
                </a:cubicBezTo>
                <a:cubicBezTo>
                  <a:pt x="106" y="39"/>
                  <a:pt x="100" y="36"/>
                  <a:pt x="95" y="33"/>
                </a:cubicBezTo>
                <a:cubicBezTo>
                  <a:pt x="90" y="30"/>
                  <a:pt x="85" y="28"/>
                  <a:pt x="80" y="26"/>
                </a:cubicBezTo>
                <a:cubicBezTo>
                  <a:pt x="78" y="25"/>
                  <a:pt x="76" y="24"/>
                  <a:pt x="75" y="23"/>
                </a:cubicBezTo>
                <a:cubicBezTo>
                  <a:pt x="73" y="22"/>
                  <a:pt x="72" y="22"/>
                  <a:pt x="70" y="22"/>
                </a:cubicBezTo>
                <a:cubicBezTo>
                  <a:pt x="69" y="22"/>
                  <a:pt x="68" y="22"/>
                  <a:pt x="67" y="22"/>
                </a:cubicBezTo>
                <a:cubicBezTo>
                  <a:pt x="65" y="22"/>
                  <a:pt x="63" y="22"/>
                  <a:pt x="62" y="20"/>
                </a:cubicBezTo>
                <a:cubicBezTo>
                  <a:pt x="62" y="18"/>
                  <a:pt x="65" y="19"/>
                  <a:pt x="66" y="19"/>
                </a:cubicBezTo>
                <a:cubicBezTo>
                  <a:pt x="67" y="19"/>
                  <a:pt x="67" y="19"/>
                  <a:pt x="68" y="18"/>
                </a:cubicBezTo>
                <a:cubicBezTo>
                  <a:pt x="67" y="18"/>
                  <a:pt x="66" y="18"/>
                  <a:pt x="66" y="17"/>
                </a:cubicBezTo>
                <a:cubicBezTo>
                  <a:pt x="63" y="16"/>
                  <a:pt x="60" y="14"/>
                  <a:pt x="57" y="12"/>
                </a:cubicBezTo>
                <a:cubicBezTo>
                  <a:pt x="52" y="7"/>
                  <a:pt x="45" y="5"/>
                  <a:pt x="39" y="5"/>
                </a:cubicBezTo>
                <a:cubicBezTo>
                  <a:pt x="33" y="5"/>
                  <a:pt x="28" y="8"/>
                  <a:pt x="23" y="8"/>
                </a:cubicBezTo>
                <a:cubicBezTo>
                  <a:pt x="22" y="9"/>
                  <a:pt x="21" y="10"/>
                  <a:pt x="21" y="11"/>
                </a:cubicBezTo>
                <a:cubicBezTo>
                  <a:pt x="14" y="20"/>
                  <a:pt x="10" y="31"/>
                  <a:pt x="7" y="42"/>
                </a:cubicBezTo>
                <a:cubicBezTo>
                  <a:pt x="5" y="50"/>
                  <a:pt x="4" y="58"/>
                  <a:pt x="4" y="66"/>
                </a:cubicBezTo>
                <a:cubicBezTo>
                  <a:pt x="4" y="68"/>
                  <a:pt x="5" y="71"/>
                  <a:pt x="5" y="73"/>
                </a:cubicBezTo>
                <a:cubicBezTo>
                  <a:pt x="5" y="74"/>
                  <a:pt x="4" y="74"/>
                  <a:pt x="3" y="7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8" name="Freeform 272"/>
          <p:cNvSpPr>
            <a:spLocks/>
          </p:cNvSpPr>
          <p:nvPr/>
        </p:nvSpPr>
        <p:spPr bwMode="auto">
          <a:xfrm>
            <a:off x="2271712" y="2768600"/>
            <a:ext cx="96837" cy="104775"/>
          </a:xfrm>
          <a:custGeom>
            <a:avLst/>
            <a:gdLst>
              <a:gd name="T0" fmla="*/ 2 w 37"/>
              <a:gd name="T1" fmla="*/ 0 h 40"/>
              <a:gd name="T2" fmla="*/ 15 w 37"/>
              <a:gd name="T3" fmla="*/ 5 h 40"/>
              <a:gd name="T4" fmla="*/ 33 w 37"/>
              <a:gd name="T5" fmla="*/ 19 h 40"/>
              <a:gd name="T6" fmla="*/ 36 w 37"/>
              <a:gd name="T7" fmla="*/ 32 h 40"/>
              <a:gd name="T8" fmla="*/ 35 w 37"/>
              <a:gd name="T9" fmla="*/ 35 h 40"/>
              <a:gd name="T10" fmla="*/ 32 w 37"/>
              <a:gd name="T11" fmla="*/ 29 h 40"/>
              <a:gd name="T12" fmla="*/ 30 w 37"/>
              <a:gd name="T13" fmla="*/ 23 h 40"/>
              <a:gd name="T14" fmla="*/ 22 w 37"/>
              <a:gd name="T15" fmla="*/ 36 h 40"/>
              <a:gd name="T16" fmla="*/ 19 w 37"/>
              <a:gd name="T17" fmla="*/ 40 h 40"/>
              <a:gd name="T18" fmla="*/ 17 w 37"/>
              <a:gd name="T19" fmla="*/ 38 h 40"/>
              <a:gd name="T20" fmla="*/ 26 w 37"/>
              <a:gd name="T21" fmla="*/ 22 h 40"/>
              <a:gd name="T22" fmla="*/ 26 w 37"/>
              <a:gd name="T23" fmla="*/ 17 h 40"/>
              <a:gd name="T24" fmla="*/ 15 w 37"/>
              <a:gd name="T25" fmla="*/ 9 h 40"/>
              <a:gd name="T26" fmla="*/ 0 w 37"/>
              <a:gd name="T27" fmla="*/ 1 h 40"/>
              <a:gd name="T28" fmla="*/ 2 w 37"/>
              <a:gd name="T2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7" h="40">
                <a:moveTo>
                  <a:pt x="2" y="0"/>
                </a:moveTo>
                <a:cubicBezTo>
                  <a:pt x="7" y="0"/>
                  <a:pt x="11" y="3"/>
                  <a:pt x="15" y="5"/>
                </a:cubicBezTo>
                <a:cubicBezTo>
                  <a:pt x="21" y="9"/>
                  <a:pt x="28" y="13"/>
                  <a:pt x="33" y="19"/>
                </a:cubicBezTo>
                <a:cubicBezTo>
                  <a:pt x="36" y="23"/>
                  <a:pt x="35" y="28"/>
                  <a:pt x="36" y="32"/>
                </a:cubicBezTo>
                <a:cubicBezTo>
                  <a:pt x="37" y="33"/>
                  <a:pt x="37" y="35"/>
                  <a:pt x="35" y="35"/>
                </a:cubicBezTo>
                <a:cubicBezTo>
                  <a:pt x="33" y="34"/>
                  <a:pt x="33" y="31"/>
                  <a:pt x="32" y="29"/>
                </a:cubicBezTo>
                <a:cubicBezTo>
                  <a:pt x="32" y="27"/>
                  <a:pt x="32" y="25"/>
                  <a:pt x="30" y="23"/>
                </a:cubicBezTo>
                <a:cubicBezTo>
                  <a:pt x="28" y="28"/>
                  <a:pt x="24" y="31"/>
                  <a:pt x="22" y="36"/>
                </a:cubicBezTo>
                <a:cubicBezTo>
                  <a:pt x="21" y="38"/>
                  <a:pt x="21" y="40"/>
                  <a:pt x="19" y="40"/>
                </a:cubicBezTo>
                <a:cubicBezTo>
                  <a:pt x="16" y="40"/>
                  <a:pt x="17" y="39"/>
                  <a:pt x="17" y="38"/>
                </a:cubicBezTo>
                <a:cubicBezTo>
                  <a:pt x="20" y="32"/>
                  <a:pt x="22" y="26"/>
                  <a:pt x="26" y="22"/>
                </a:cubicBezTo>
                <a:cubicBezTo>
                  <a:pt x="28" y="20"/>
                  <a:pt x="28" y="18"/>
                  <a:pt x="26" y="17"/>
                </a:cubicBezTo>
                <a:cubicBezTo>
                  <a:pt x="23" y="14"/>
                  <a:pt x="19" y="12"/>
                  <a:pt x="15" y="9"/>
                </a:cubicBezTo>
                <a:cubicBezTo>
                  <a:pt x="10" y="7"/>
                  <a:pt x="5" y="5"/>
                  <a:pt x="0" y="1"/>
                </a:cubicBezTo>
                <a:cubicBezTo>
                  <a:pt x="0" y="0"/>
                  <a:pt x="2" y="1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9" name="Freeform 273"/>
          <p:cNvSpPr>
            <a:spLocks/>
          </p:cNvSpPr>
          <p:nvPr/>
        </p:nvSpPr>
        <p:spPr bwMode="auto">
          <a:xfrm>
            <a:off x="1968500" y="2797175"/>
            <a:ext cx="103187" cy="52388"/>
          </a:xfrm>
          <a:custGeom>
            <a:avLst/>
            <a:gdLst>
              <a:gd name="T0" fmla="*/ 38 w 39"/>
              <a:gd name="T1" fmla="*/ 20 h 20"/>
              <a:gd name="T2" fmla="*/ 18 w 39"/>
              <a:gd name="T3" fmla="*/ 10 h 20"/>
              <a:gd name="T4" fmla="*/ 6 w 39"/>
              <a:gd name="T5" fmla="*/ 6 h 20"/>
              <a:gd name="T6" fmla="*/ 7 w 39"/>
              <a:gd name="T7" fmla="*/ 5 h 20"/>
              <a:gd name="T8" fmla="*/ 7 w 39"/>
              <a:gd name="T9" fmla="*/ 5 h 20"/>
              <a:gd name="T10" fmla="*/ 7 w 39"/>
              <a:gd name="T11" fmla="*/ 5 h 20"/>
              <a:gd name="T12" fmla="*/ 4 w 39"/>
              <a:gd name="T13" fmla="*/ 5 h 20"/>
              <a:gd name="T14" fmla="*/ 0 w 39"/>
              <a:gd name="T15" fmla="*/ 2 h 20"/>
              <a:gd name="T16" fmla="*/ 3 w 39"/>
              <a:gd name="T17" fmla="*/ 2 h 20"/>
              <a:gd name="T18" fmla="*/ 16 w 39"/>
              <a:gd name="T19" fmla="*/ 1 h 20"/>
              <a:gd name="T20" fmla="*/ 31 w 39"/>
              <a:gd name="T21" fmla="*/ 8 h 20"/>
              <a:gd name="T22" fmla="*/ 31 w 39"/>
              <a:gd name="T23" fmla="*/ 9 h 20"/>
              <a:gd name="T24" fmla="*/ 30 w 39"/>
              <a:gd name="T25" fmla="*/ 10 h 20"/>
              <a:gd name="T26" fmla="*/ 25 w 39"/>
              <a:gd name="T27" fmla="*/ 8 h 20"/>
              <a:gd name="T28" fmla="*/ 15 w 39"/>
              <a:gd name="T29" fmla="*/ 5 h 20"/>
              <a:gd name="T30" fmla="*/ 39 w 39"/>
              <a:gd name="T31" fmla="*/ 18 h 20"/>
              <a:gd name="T32" fmla="*/ 38 w 39"/>
              <a:gd name="T33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" h="20">
                <a:moveTo>
                  <a:pt x="38" y="20"/>
                </a:moveTo>
                <a:cubicBezTo>
                  <a:pt x="31" y="17"/>
                  <a:pt x="25" y="12"/>
                  <a:pt x="18" y="10"/>
                </a:cubicBezTo>
                <a:cubicBezTo>
                  <a:pt x="14" y="8"/>
                  <a:pt x="10" y="8"/>
                  <a:pt x="6" y="6"/>
                </a:cubicBezTo>
                <a:cubicBezTo>
                  <a:pt x="6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8" y="5"/>
                  <a:pt x="8" y="5"/>
                  <a:pt x="7" y="5"/>
                </a:cubicBezTo>
                <a:cubicBezTo>
                  <a:pt x="6" y="5"/>
                  <a:pt x="5" y="5"/>
                  <a:pt x="4" y="5"/>
                </a:cubicBezTo>
                <a:cubicBezTo>
                  <a:pt x="1" y="4"/>
                  <a:pt x="1" y="4"/>
                  <a:pt x="0" y="2"/>
                </a:cubicBezTo>
                <a:cubicBezTo>
                  <a:pt x="1" y="2"/>
                  <a:pt x="2" y="2"/>
                  <a:pt x="3" y="2"/>
                </a:cubicBezTo>
                <a:cubicBezTo>
                  <a:pt x="7" y="3"/>
                  <a:pt x="12" y="1"/>
                  <a:pt x="16" y="1"/>
                </a:cubicBezTo>
                <a:cubicBezTo>
                  <a:pt x="21" y="0"/>
                  <a:pt x="29" y="4"/>
                  <a:pt x="31" y="8"/>
                </a:cubicBezTo>
                <a:cubicBezTo>
                  <a:pt x="31" y="8"/>
                  <a:pt x="32" y="9"/>
                  <a:pt x="31" y="9"/>
                </a:cubicBezTo>
                <a:cubicBezTo>
                  <a:pt x="31" y="10"/>
                  <a:pt x="30" y="10"/>
                  <a:pt x="30" y="10"/>
                </a:cubicBezTo>
                <a:cubicBezTo>
                  <a:pt x="28" y="10"/>
                  <a:pt x="26" y="9"/>
                  <a:pt x="25" y="8"/>
                </a:cubicBezTo>
                <a:cubicBezTo>
                  <a:pt x="23" y="5"/>
                  <a:pt x="20" y="5"/>
                  <a:pt x="15" y="5"/>
                </a:cubicBezTo>
                <a:cubicBezTo>
                  <a:pt x="24" y="9"/>
                  <a:pt x="32" y="13"/>
                  <a:pt x="39" y="18"/>
                </a:cubicBezTo>
                <a:cubicBezTo>
                  <a:pt x="39" y="19"/>
                  <a:pt x="38" y="19"/>
                  <a:pt x="38" y="2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0" name="Freeform 274"/>
          <p:cNvSpPr>
            <a:spLocks/>
          </p:cNvSpPr>
          <p:nvPr/>
        </p:nvSpPr>
        <p:spPr bwMode="auto">
          <a:xfrm>
            <a:off x="2120900" y="2870200"/>
            <a:ext cx="127000" cy="50800"/>
          </a:xfrm>
          <a:custGeom>
            <a:avLst/>
            <a:gdLst>
              <a:gd name="T0" fmla="*/ 43 w 48"/>
              <a:gd name="T1" fmla="*/ 19 h 19"/>
              <a:gd name="T2" fmla="*/ 20 w 48"/>
              <a:gd name="T3" fmla="*/ 11 h 19"/>
              <a:gd name="T4" fmla="*/ 9 w 48"/>
              <a:gd name="T5" fmla="*/ 6 h 19"/>
              <a:gd name="T6" fmla="*/ 1 w 48"/>
              <a:gd name="T7" fmla="*/ 4 h 19"/>
              <a:gd name="T8" fmla="*/ 0 w 48"/>
              <a:gd name="T9" fmla="*/ 2 h 19"/>
              <a:gd name="T10" fmla="*/ 2 w 48"/>
              <a:gd name="T11" fmla="*/ 0 h 19"/>
              <a:gd name="T12" fmla="*/ 15 w 48"/>
              <a:gd name="T13" fmla="*/ 5 h 19"/>
              <a:gd name="T14" fmla="*/ 45 w 48"/>
              <a:gd name="T15" fmla="*/ 16 h 19"/>
              <a:gd name="T16" fmla="*/ 46 w 48"/>
              <a:gd name="T17" fmla="*/ 16 h 19"/>
              <a:gd name="T18" fmla="*/ 48 w 48"/>
              <a:gd name="T19" fmla="*/ 18 h 19"/>
              <a:gd name="T20" fmla="*/ 47 w 48"/>
              <a:gd name="T21" fmla="*/ 19 h 19"/>
              <a:gd name="T22" fmla="*/ 43 w 48"/>
              <a:gd name="T23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8" h="19">
                <a:moveTo>
                  <a:pt x="43" y="19"/>
                </a:moveTo>
                <a:cubicBezTo>
                  <a:pt x="36" y="16"/>
                  <a:pt x="28" y="13"/>
                  <a:pt x="20" y="11"/>
                </a:cubicBezTo>
                <a:cubicBezTo>
                  <a:pt x="17" y="10"/>
                  <a:pt x="13" y="8"/>
                  <a:pt x="9" y="6"/>
                </a:cubicBezTo>
                <a:cubicBezTo>
                  <a:pt x="7" y="5"/>
                  <a:pt x="4" y="4"/>
                  <a:pt x="1" y="4"/>
                </a:cubicBezTo>
                <a:cubicBezTo>
                  <a:pt x="1" y="3"/>
                  <a:pt x="0" y="3"/>
                  <a:pt x="0" y="2"/>
                </a:cubicBezTo>
                <a:cubicBezTo>
                  <a:pt x="0" y="1"/>
                  <a:pt x="1" y="1"/>
                  <a:pt x="2" y="0"/>
                </a:cubicBezTo>
                <a:cubicBezTo>
                  <a:pt x="6" y="1"/>
                  <a:pt x="11" y="3"/>
                  <a:pt x="15" y="5"/>
                </a:cubicBezTo>
                <a:cubicBezTo>
                  <a:pt x="25" y="9"/>
                  <a:pt x="35" y="12"/>
                  <a:pt x="45" y="16"/>
                </a:cubicBezTo>
                <a:cubicBezTo>
                  <a:pt x="45" y="16"/>
                  <a:pt x="45" y="16"/>
                  <a:pt x="46" y="16"/>
                </a:cubicBezTo>
                <a:cubicBezTo>
                  <a:pt x="47" y="17"/>
                  <a:pt x="47" y="17"/>
                  <a:pt x="48" y="18"/>
                </a:cubicBezTo>
                <a:cubicBezTo>
                  <a:pt x="47" y="19"/>
                  <a:pt x="47" y="19"/>
                  <a:pt x="47" y="19"/>
                </a:cubicBezTo>
                <a:cubicBezTo>
                  <a:pt x="45" y="19"/>
                  <a:pt x="44" y="19"/>
                  <a:pt x="43" y="1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1" name="Freeform 275"/>
          <p:cNvSpPr>
            <a:spLocks/>
          </p:cNvSpPr>
          <p:nvPr/>
        </p:nvSpPr>
        <p:spPr bwMode="auto">
          <a:xfrm>
            <a:off x="1909762" y="2801938"/>
            <a:ext cx="77787" cy="42863"/>
          </a:xfrm>
          <a:custGeom>
            <a:avLst/>
            <a:gdLst>
              <a:gd name="T0" fmla="*/ 29 w 29"/>
              <a:gd name="T1" fmla="*/ 3 h 16"/>
              <a:gd name="T2" fmla="*/ 28 w 29"/>
              <a:gd name="T3" fmla="*/ 4 h 16"/>
              <a:gd name="T4" fmla="*/ 11 w 29"/>
              <a:gd name="T5" fmla="*/ 10 h 16"/>
              <a:gd name="T6" fmla="*/ 9 w 29"/>
              <a:gd name="T7" fmla="*/ 13 h 16"/>
              <a:gd name="T8" fmla="*/ 1 w 29"/>
              <a:gd name="T9" fmla="*/ 15 h 16"/>
              <a:gd name="T10" fmla="*/ 0 w 29"/>
              <a:gd name="T11" fmla="*/ 12 h 16"/>
              <a:gd name="T12" fmla="*/ 1 w 29"/>
              <a:gd name="T13" fmla="*/ 11 h 16"/>
              <a:gd name="T14" fmla="*/ 3 w 29"/>
              <a:gd name="T15" fmla="*/ 12 h 16"/>
              <a:gd name="T16" fmla="*/ 7 w 29"/>
              <a:gd name="T17" fmla="*/ 10 h 16"/>
              <a:gd name="T18" fmla="*/ 10 w 29"/>
              <a:gd name="T19" fmla="*/ 6 h 16"/>
              <a:gd name="T20" fmla="*/ 8 w 29"/>
              <a:gd name="T21" fmla="*/ 10 h 16"/>
              <a:gd name="T22" fmla="*/ 4 w 29"/>
              <a:gd name="T23" fmla="*/ 10 h 16"/>
              <a:gd name="T24" fmla="*/ 12 w 29"/>
              <a:gd name="T25" fmla="*/ 2 h 16"/>
              <a:gd name="T26" fmla="*/ 16 w 29"/>
              <a:gd name="T27" fmla="*/ 3 h 16"/>
              <a:gd name="T28" fmla="*/ 12 w 29"/>
              <a:gd name="T29" fmla="*/ 2 h 16"/>
              <a:gd name="T30" fmla="*/ 14 w 29"/>
              <a:gd name="T31" fmla="*/ 1 h 16"/>
              <a:gd name="T32" fmla="*/ 21 w 29"/>
              <a:gd name="T33" fmla="*/ 0 h 16"/>
              <a:gd name="T34" fmla="*/ 22 w 29"/>
              <a:gd name="T35" fmla="*/ 1 h 16"/>
              <a:gd name="T36" fmla="*/ 27 w 29"/>
              <a:gd name="T37" fmla="*/ 2 h 16"/>
              <a:gd name="T38" fmla="*/ 29 w 29"/>
              <a:gd name="T39" fmla="*/ 3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9" h="16">
                <a:moveTo>
                  <a:pt x="29" y="3"/>
                </a:moveTo>
                <a:cubicBezTo>
                  <a:pt x="29" y="3"/>
                  <a:pt x="29" y="4"/>
                  <a:pt x="28" y="4"/>
                </a:cubicBezTo>
                <a:cubicBezTo>
                  <a:pt x="22" y="3"/>
                  <a:pt x="15" y="4"/>
                  <a:pt x="11" y="10"/>
                </a:cubicBezTo>
                <a:cubicBezTo>
                  <a:pt x="10" y="11"/>
                  <a:pt x="10" y="12"/>
                  <a:pt x="9" y="13"/>
                </a:cubicBezTo>
                <a:cubicBezTo>
                  <a:pt x="7" y="16"/>
                  <a:pt x="3" y="16"/>
                  <a:pt x="1" y="15"/>
                </a:cubicBezTo>
                <a:cubicBezTo>
                  <a:pt x="0" y="15"/>
                  <a:pt x="0" y="13"/>
                  <a:pt x="0" y="12"/>
                </a:cubicBezTo>
                <a:cubicBezTo>
                  <a:pt x="0" y="12"/>
                  <a:pt x="1" y="11"/>
                  <a:pt x="1" y="11"/>
                </a:cubicBezTo>
                <a:cubicBezTo>
                  <a:pt x="2" y="11"/>
                  <a:pt x="3" y="12"/>
                  <a:pt x="3" y="12"/>
                </a:cubicBezTo>
                <a:cubicBezTo>
                  <a:pt x="6" y="13"/>
                  <a:pt x="7" y="12"/>
                  <a:pt x="7" y="10"/>
                </a:cubicBezTo>
                <a:cubicBezTo>
                  <a:pt x="8" y="9"/>
                  <a:pt x="9" y="7"/>
                  <a:pt x="10" y="6"/>
                </a:cubicBezTo>
                <a:cubicBezTo>
                  <a:pt x="8" y="7"/>
                  <a:pt x="8" y="8"/>
                  <a:pt x="8" y="10"/>
                </a:cubicBezTo>
                <a:cubicBezTo>
                  <a:pt x="7" y="11"/>
                  <a:pt x="6" y="13"/>
                  <a:pt x="4" y="10"/>
                </a:cubicBezTo>
                <a:cubicBezTo>
                  <a:pt x="4" y="6"/>
                  <a:pt x="8" y="1"/>
                  <a:pt x="12" y="2"/>
                </a:cubicBezTo>
                <a:cubicBezTo>
                  <a:pt x="13" y="3"/>
                  <a:pt x="15" y="3"/>
                  <a:pt x="16" y="3"/>
                </a:cubicBezTo>
                <a:cubicBezTo>
                  <a:pt x="15" y="3"/>
                  <a:pt x="13" y="3"/>
                  <a:pt x="12" y="2"/>
                </a:cubicBezTo>
                <a:cubicBezTo>
                  <a:pt x="12" y="1"/>
                  <a:pt x="13" y="1"/>
                  <a:pt x="14" y="1"/>
                </a:cubicBezTo>
                <a:cubicBezTo>
                  <a:pt x="16" y="0"/>
                  <a:pt x="19" y="0"/>
                  <a:pt x="21" y="0"/>
                </a:cubicBezTo>
                <a:cubicBezTo>
                  <a:pt x="22" y="0"/>
                  <a:pt x="22" y="0"/>
                  <a:pt x="22" y="1"/>
                </a:cubicBezTo>
                <a:cubicBezTo>
                  <a:pt x="23" y="3"/>
                  <a:pt x="25" y="1"/>
                  <a:pt x="27" y="2"/>
                </a:cubicBezTo>
                <a:cubicBezTo>
                  <a:pt x="27" y="3"/>
                  <a:pt x="29" y="2"/>
                  <a:pt x="29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Freeform 276"/>
          <p:cNvSpPr>
            <a:spLocks/>
          </p:cNvSpPr>
          <p:nvPr/>
        </p:nvSpPr>
        <p:spPr bwMode="auto">
          <a:xfrm>
            <a:off x="2295525" y="2865438"/>
            <a:ext cx="55562" cy="66675"/>
          </a:xfrm>
          <a:custGeom>
            <a:avLst/>
            <a:gdLst>
              <a:gd name="T0" fmla="*/ 9 w 21"/>
              <a:gd name="T1" fmla="*/ 1 h 25"/>
              <a:gd name="T2" fmla="*/ 10 w 21"/>
              <a:gd name="T3" fmla="*/ 3 h 25"/>
              <a:gd name="T4" fmla="*/ 9 w 21"/>
              <a:gd name="T5" fmla="*/ 7 h 25"/>
              <a:gd name="T6" fmla="*/ 6 w 21"/>
              <a:gd name="T7" fmla="*/ 21 h 25"/>
              <a:gd name="T8" fmla="*/ 13 w 21"/>
              <a:gd name="T9" fmla="*/ 20 h 25"/>
              <a:gd name="T10" fmla="*/ 20 w 21"/>
              <a:gd name="T11" fmla="*/ 22 h 25"/>
              <a:gd name="T12" fmla="*/ 20 w 21"/>
              <a:gd name="T13" fmla="*/ 23 h 25"/>
              <a:gd name="T14" fmla="*/ 5 w 21"/>
              <a:gd name="T15" fmla="*/ 25 h 25"/>
              <a:gd name="T16" fmla="*/ 1 w 21"/>
              <a:gd name="T17" fmla="*/ 24 h 25"/>
              <a:gd name="T18" fmla="*/ 3 w 21"/>
              <a:gd name="T19" fmla="*/ 13 h 25"/>
              <a:gd name="T20" fmla="*/ 6 w 21"/>
              <a:gd name="T21" fmla="*/ 3 h 25"/>
              <a:gd name="T22" fmla="*/ 9 w 21"/>
              <a:gd name="T23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25">
                <a:moveTo>
                  <a:pt x="9" y="1"/>
                </a:moveTo>
                <a:cubicBezTo>
                  <a:pt x="9" y="1"/>
                  <a:pt x="8" y="3"/>
                  <a:pt x="10" y="3"/>
                </a:cubicBezTo>
                <a:cubicBezTo>
                  <a:pt x="11" y="4"/>
                  <a:pt x="10" y="6"/>
                  <a:pt x="9" y="7"/>
                </a:cubicBezTo>
                <a:cubicBezTo>
                  <a:pt x="8" y="12"/>
                  <a:pt x="6" y="16"/>
                  <a:pt x="6" y="21"/>
                </a:cubicBezTo>
                <a:cubicBezTo>
                  <a:pt x="8" y="22"/>
                  <a:pt x="10" y="19"/>
                  <a:pt x="13" y="20"/>
                </a:cubicBezTo>
                <a:cubicBezTo>
                  <a:pt x="15" y="22"/>
                  <a:pt x="18" y="20"/>
                  <a:pt x="20" y="22"/>
                </a:cubicBezTo>
                <a:cubicBezTo>
                  <a:pt x="21" y="22"/>
                  <a:pt x="21" y="23"/>
                  <a:pt x="20" y="23"/>
                </a:cubicBezTo>
                <a:cubicBezTo>
                  <a:pt x="15" y="23"/>
                  <a:pt x="10" y="24"/>
                  <a:pt x="5" y="25"/>
                </a:cubicBezTo>
                <a:cubicBezTo>
                  <a:pt x="4" y="25"/>
                  <a:pt x="2" y="25"/>
                  <a:pt x="1" y="24"/>
                </a:cubicBezTo>
                <a:cubicBezTo>
                  <a:pt x="0" y="20"/>
                  <a:pt x="2" y="16"/>
                  <a:pt x="3" y="13"/>
                </a:cubicBezTo>
                <a:cubicBezTo>
                  <a:pt x="3" y="9"/>
                  <a:pt x="5" y="6"/>
                  <a:pt x="6" y="3"/>
                </a:cubicBezTo>
                <a:cubicBezTo>
                  <a:pt x="7" y="2"/>
                  <a:pt x="7" y="0"/>
                  <a:pt x="9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Freeform 277"/>
          <p:cNvSpPr>
            <a:spLocks/>
          </p:cNvSpPr>
          <p:nvPr/>
        </p:nvSpPr>
        <p:spPr bwMode="auto">
          <a:xfrm>
            <a:off x="2197100" y="2738438"/>
            <a:ext cx="82550" cy="34925"/>
          </a:xfrm>
          <a:custGeom>
            <a:avLst/>
            <a:gdLst>
              <a:gd name="T0" fmla="*/ 30 w 31"/>
              <a:gd name="T1" fmla="*/ 11 h 13"/>
              <a:gd name="T2" fmla="*/ 30 w 31"/>
              <a:gd name="T3" fmla="*/ 12 h 13"/>
              <a:gd name="T4" fmla="*/ 28 w 31"/>
              <a:gd name="T5" fmla="*/ 12 h 13"/>
              <a:gd name="T6" fmla="*/ 26 w 31"/>
              <a:gd name="T7" fmla="*/ 12 h 13"/>
              <a:gd name="T8" fmla="*/ 3 w 31"/>
              <a:gd name="T9" fmla="*/ 4 h 13"/>
              <a:gd name="T10" fmla="*/ 0 w 31"/>
              <a:gd name="T11" fmla="*/ 1 h 13"/>
              <a:gd name="T12" fmla="*/ 1 w 31"/>
              <a:gd name="T13" fmla="*/ 0 h 13"/>
              <a:gd name="T14" fmla="*/ 12 w 31"/>
              <a:gd name="T15" fmla="*/ 4 h 13"/>
              <a:gd name="T16" fmla="*/ 27 w 31"/>
              <a:gd name="T17" fmla="*/ 9 h 13"/>
              <a:gd name="T18" fmla="*/ 30 w 31"/>
              <a:gd name="T19" fmla="*/ 1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13">
                <a:moveTo>
                  <a:pt x="30" y="11"/>
                </a:moveTo>
                <a:cubicBezTo>
                  <a:pt x="30" y="11"/>
                  <a:pt x="31" y="11"/>
                  <a:pt x="30" y="12"/>
                </a:cubicBezTo>
                <a:cubicBezTo>
                  <a:pt x="30" y="12"/>
                  <a:pt x="29" y="12"/>
                  <a:pt x="28" y="12"/>
                </a:cubicBezTo>
                <a:cubicBezTo>
                  <a:pt x="27" y="13"/>
                  <a:pt x="27" y="13"/>
                  <a:pt x="26" y="12"/>
                </a:cubicBezTo>
                <a:cubicBezTo>
                  <a:pt x="18" y="10"/>
                  <a:pt x="10" y="7"/>
                  <a:pt x="3" y="4"/>
                </a:cubicBezTo>
                <a:cubicBezTo>
                  <a:pt x="2" y="3"/>
                  <a:pt x="1" y="3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5" y="0"/>
                  <a:pt x="8" y="2"/>
                  <a:pt x="12" y="4"/>
                </a:cubicBezTo>
                <a:cubicBezTo>
                  <a:pt x="17" y="5"/>
                  <a:pt x="21" y="8"/>
                  <a:pt x="27" y="9"/>
                </a:cubicBezTo>
                <a:cubicBezTo>
                  <a:pt x="28" y="9"/>
                  <a:pt x="28" y="10"/>
                  <a:pt x="30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Freeform 278"/>
          <p:cNvSpPr>
            <a:spLocks/>
          </p:cNvSpPr>
          <p:nvPr/>
        </p:nvSpPr>
        <p:spPr bwMode="auto">
          <a:xfrm>
            <a:off x="2414587" y="2925763"/>
            <a:ext cx="92075" cy="19050"/>
          </a:xfrm>
          <a:custGeom>
            <a:avLst/>
            <a:gdLst>
              <a:gd name="T0" fmla="*/ 32 w 35"/>
              <a:gd name="T1" fmla="*/ 4 h 7"/>
              <a:gd name="T2" fmla="*/ 15 w 35"/>
              <a:gd name="T3" fmla="*/ 5 h 7"/>
              <a:gd name="T4" fmla="*/ 4 w 35"/>
              <a:gd name="T5" fmla="*/ 5 h 7"/>
              <a:gd name="T6" fmla="*/ 1 w 35"/>
              <a:gd name="T7" fmla="*/ 5 h 7"/>
              <a:gd name="T8" fmla="*/ 0 w 35"/>
              <a:gd name="T9" fmla="*/ 4 h 7"/>
              <a:gd name="T10" fmla="*/ 21 w 35"/>
              <a:gd name="T11" fmla="*/ 2 h 7"/>
              <a:gd name="T12" fmla="*/ 28 w 35"/>
              <a:gd name="T13" fmla="*/ 2 h 7"/>
              <a:gd name="T14" fmla="*/ 33 w 35"/>
              <a:gd name="T15" fmla="*/ 1 h 7"/>
              <a:gd name="T16" fmla="*/ 32 w 35"/>
              <a:gd name="T17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7">
                <a:moveTo>
                  <a:pt x="32" y="4"/>
                </a:moveTo>
                <a:cubicBezTo>
                  <a:pt x="27" y="7"/>
                  <a:pt x="21" y="6"/>
                  <a:pt x="15" y="5"/>
                </a:cubicBezTo>
                <a:cubicBezTo>
                  <a:pt x="11" y="4"/>
                  <a:pt x="8" y="4"/>
                  <a:pt x="4" y="5"/>
                </a:cubicBezTo>
                <a:cubicBezTo>
                  <a:pt x="3" y="5"/>
                  <a:pt x="2" y="5"/>
                  <a:pt x="1" y="5"/>
                </a:cubicBezTo>
                <a:cubicBezTo>
                  <a:pt x="0" y="5"/>
                  <a:pt x="0" y="4"/>
                  <a:pt x="0" y="4"/>
                </a:cubicBezTo>
                <a:cubicBezTo>
                  <a:pt x="7" y="1"/>
                  <a:pt x="14" y="1"/>
                  <a:pt x="21" y="2"/>
                </a:cubicBezTo>
                <a:cubicBezTo>
                  <a:pt x="23" y="3"/>
                  <a:pt x="26" y="2"/>
                  <a:pt x="28" y="2"/>
                </a:cubicBezTo>
                <a:cubicBezTo>
                  <a:pt x="30" y="1"/>
                  <a:pt x="32" y="0"/>
                  <a:pt x="33" y="1"/>
                </a:cubicBezTo>
                <a:cubicBezTo>
                  <a:pt x="35" y="2"/>
                  <a:pt x="33" y="3"/>
                  <a:pt x="32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Freeform 279"/>
          <p:cNvSpPr>
            <a:spLocks/>
          </p:cNvSpPr>
          <p:nvPr/>
        </p:nvSpPr>
        <p:spPr bwMode="auto">
          <a:xfrm>
            <a:off x="2363787" y="2860675"/>
            <a:ext cx="39687" cy="41275"/>
          </a:xfrm>
          <a:custGeom>
            <a:avLst/>
            <a:gdLst>
              <a:gd name="T0" fmla="*/ 2 w 15"/>
              <a:gd name="T1" fmla="*/ 1 h 16"/>
              <a:gd name="T2" fmla="*/ 9 w 15"/>
              <a:gd name="T3" fmla="*/ 8 h 16"/>
              <a:gd name="T4" fmla="*/ 15 w 15"/>
              <a:gd name="T5" fmla="*/ 10 h 16"/>
              <a:gd name="T6" fmla="*/ 11 w 15"/>
              <a:gd name="T7" fmla="*/ 12 h 16"/>
              <a:gd name="T8" fmla="*/ 4 w 15"/>
              <a:gd name="T9" fmla="*/ 15 h 16"/>
              <a:gd name="T10" fmla="*/ 2 w 15"/>
              <a:gd name="T11" fmla="*/ 14 h 16"/>
              <a:gd name="T12" fmla="*/ 3 w 15"/>
              <a:gd name="T13" fmla="*/ 11 h 16"/>
              <a:gd name="T14" fmla="*/ 2 w 15"/>
              <a:gd name="T15" fmla="*/ 6 h 16"/>
              <a:gd name="T16" fmla="*/ 1 w 15"/>
              <a:gd name="T17" fmla="*/ 4 h 16"/>
              <a:gd name="T18" fmla="*/ 0 w 15"/>
              <a:gd name="T19" fmla="*/ 2 h 16"/>
              <a:gd name="T20" fmla="*/ 2 w 15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" h="16">
                <a:moveTo>
                  <a:pt x="2" y="1"/>
                </a:moveTo>
                <a:cubicBezTo>
                  <a:pt x="3" y="4"/>
                  <a:pt x="7" y="6"/>
                  <a:pt x="9" y="8"/>
                </a:cubicBezTo>
                <a:cubicBezTo>
                  <a:pt x="11" y="10"/>
                  <a:pt x="14" y="9"/>
                  <a:pt x="15" y="10"/>
                </a:cubicBezTo>
                <a:cubicBezTo>
                  <a:pt x="14" y="12"/>
                  <a:pt x="12" y="11"/>
                  <a:pt x="11" y="12"/>
                </a:cubicBezTo>
                <a:cubicBezTo>
                  <a:pt x="9" y="13"/>
                  <a:pt x="5" y="12"/>
                  <a:pt x="4" y="15"/>
                </a:cubicBezTo>
                <a:cubicBezTo>
                  <a:pt x="2" y="16"/>
                  <a:pt x="1" y="15"/>
                  <a:pt x="2" y="14"/>
                </a:cubicBezTo>
                <a:cubicBezTo>
                  <a:pt x="2" y="13"/>
                  <a:pt x="2" y="12"/>
                  <a:pt x="3" y="11"/>
                </a:cubicBezTo>
                <a:cubicBezTo>
                  <a:pt x="4" y="9"/>
                  <a:pt x="4" y="7"/>
                  <a:pt x="2" y="6"/>
                </a:cubicBezTo>
                <a:cubicBezTo>
                  <a:pt x="1" y="5"/>
                  <a:pt x="1" y="5"/>
                  <a:pt x="1" y="4"/>
                </a:cubicBezTo>
                <a:cubicBezTo>
                  <a:pt x="0" y="3"/>
                  <a:pt x="0" y="3"/>
                  <a:pt x="0" y="2"/>
                </a:cubicBezTo>
                <a:cubicBezTo>
                  <a:pt x="1" y="2"/>
                  <a:pt x="1" y="0"/>
                  <a:pt x="2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6" name="Freeform 280"/>
          <p:cNvSpPr>
            <a:spLocks/>
          </p:cNvSpPr>
          <p:nvPr/>
        </p:nvSpPr>
        <p:spPr bwMode="auto">
          <a:xfrm>
            <a:off x="2244725" y="2917825"/>
            <a:ext cx="63500" cy="19050"/>
          </a:xfrm>
          <a:custGeom>
            <a:avLst/>
            <a:gdLst>
              <a:gd name="T0" fmla="*/ 21 w 24"/>
              <a:gd name="T1" fmla="*/ 4 h 7"/>
              <a:gd name="T2" fmla="*/ 24 w 24"/>
              <a:gd name="T3" fmla="*/ 5 h 7"/>
              <a:gd name="T4" fmla="*/ 16 w 24"/>
              <a:gd name="T5" fmla="*/ 6 h 7"/>
              <a:gd name="T6" fmla="*/ 0 w 24"/>
              <a:gd name="T7" fmla="*/ 2 h 7"/>
              <a:gd name="T8" fmla="*/ 0 w 24"/>
              <a:gd name="T9" fmla="*/ 0 h 7"/>
              <a:gd name="T10" fmla="*/ 0 w 24"/>
              <a:gd name="T11" fmla="*/ 0 h 7"/>
              <a:gd name="T12" fmla="*/ 4 w 24"/>
              <a:gd name="T13" fmla="*/ 0 h 7"/>
              <a:gd name="T14" fmla="*/ 16 w 24"/>
              <a:gd name="T15" fmla="*/ 3 h 7"/>
              <a:gd name="T16" fmla="*/ 21 w 24"/>
              <a:gd name="T17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7">
                <a:moveTo>
                  <a:pt x="21" y="4"/>
                </a:moveTo>
                <a:cubicBezTo>
                  <a:pt x="22" y="4"/>
                  <a:pt x="24" y="3"/>
                  <a:pt x="24" y="5"/>
                </a:cubicBezTo>
                <a:cubicBezTo>
                  <a:pt x="22" y="7"/>
                  <a:pt x="19" y="7"/>
                  <a:pt x="16" y="6"/>
                </a:cubicBezTo>
                <a:cubicBezTo>
                  <a:pt x="11" y="4"/>
                  <a:pt x="5" y="4"/>
                  <a:pt x="0" y="2"/>
                </a:cubicBez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3" y="0"/>
                  <a:pt x="4" y="0"/>
                </a:cubicBezTo>
                <a:cubicBezTo>
                  <a:pt x="8" y="0"/>
                  <a:pt x="12" y="3"/>
                  <a:pt x="16" y="3"/>
                </a:cubicBezTo>
                <a:cubicBezTo>
                  <a:pt x="17" y="3"/>
                  <a:pt x="19" y="3"/>
                  <a:pt x="21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7" name="Freeform 281"/>
          <p:cNvSpPr>
            <a:spLocks/>
          </p:cNvSpPr>
          <p:nvPr/>
        </p:nvSpPr>
        <p:spPr bwMode="auto">
          <a:xfrm>
            <a:off x="2476500" y="2889250"/>
            <a:ext cx="31750" cy="47625"/>
          </a:xfrm>
          <a:custGeom>
            <a:avLst/>
            <a:gdLst>
              <a:gd name="T0" fmla="*/ 8 w 12"/>
              <a:gd name="T1" fmla="*/ 18 h 18"/>
              <a:gd name="T2" fmla="*/ 10 w 12"/>
              <a:gd name="T3" fmla="*/ 15 h 18"/>
              <a:gd name="T4" fmla="*/ 1 w 12"/>
              <a:gd name="T5" fmla="*/ 2 h 18"/>
              <a:gd name="T6" fmla="*/ 0 w 12"/>
              <a:gd name="T7" fmla="*/ 1 h 18"/>
              <a:gd name="T8" fmla="*/ 3 w 12"/>
              <a:gd name="T9" fmla="*/ 0 h 18"/>
              <a:gd name="T10" fmla="*/ 12 w 12"/>
              <a:gd name="T11" fmla="*/ 13 h 18"/>
              <a:gd name="T12" fmla="*/ 8 w 12"/>
              <a:gd name="T13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8">
                <a:moveTo>
                  <a:pt x="8" y="18"/>
                </a:moveTo>
                <a:cubicBezTo>
                  <a:pt x="8" y="16"/>
                  <a:pt x="10" y="16"/>
                  <a:pt x="10" y="15"/>
                </a:cubicBezTo>
                <a:cubicBezTo>
                  <a:pt x="9" y="9"/>
                  <a:pt x="7" y="4"/>
                  <a:pt x="1" y="2"/>
                </a:cubicBezTo>
                <a:cubicBezTo>
                  <a:pt x="1" y="2"/>
                  <a:pt x="0" y="1"/>
                  <a:pt x="0" y="1"/>
                </a:cubicBezTo>
                <a:cubicBezTo>
                  <a:pt x="1" y="0"/>
                  <a:pt x="3" y="1"/>
                  <a:pt x="3" y="0"/>
                </a:cubicBezTo>
                <a:cubicBezTo>
                  <a:pt x="10" y="1"/>
                  <a:pt x="12" y="7"/>
                  <a:pt x="12" y="13"/>
                </a:cubicBezTo>
                <a:cubicBezTo>
                  <a:pt x="12" y="15"/>
                  <a:pt x="11" y="17"/>
                  <a:pt x="8" y="1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8" name="Freeform 282"/>
          <p:cNvSpPr>
            <a:spLocks/>
          </p:cNvSpPr>
          <p:nvPr/>
        </p:nvSpPr>
        <p:spPr bwMode="auto">
          <a:xfrm>
            <a:off x="2411412" y="2886075"/>
            <a:ext cx="57150" cy="19050"/>
          </a:xfrm>
          <a:custGeom>
            <a:avLst/>
            <a:gdLst>
              <a:gd name="T0" fmla="*/ 1 w 22"/>
              <a:gd name="T1" fmla="*/ 2 h 7"/>
              <a:gd name="T2" fmla="*/ 6 w 22"/>
              <a:gd name="T3" fmla="*/ 3 h 7"/>
              <a:gd name="T4" fmla="*/ 18 w 22"/>
              <a:gd name="T5" fmla="*/ 1 h 7"/>
              <a:gd name="T6" fmla="*/ 21 w 22"/>
              <a:gd name="T7" fmla="*/ 1 h 7"/>
              <a:gd name="T8" fmla="*/ 22 w 22"/>
              <a:gd name="T9" fmla="*/ 3 h 7"/>
              <a:gd name="T10" fmla="*/ 16 w 22"/>
              <a:gd name="T11" fmla="*/ 6 h 7"/>
              <a:gd name="T12" fmla="*/ 3 w 22"/>
              <a:gd name="T13" fmla="*/ 6 h 7"/>
              <a:gd name="T14" fmla="*/ 0 w 22"/>
              <a:gd name="T15" fmla="*/ 4 h 7"/>
              <a:gd name="T16" fmla="*/ 1 w 22"/>
              <a:gd name="T17" fmla="*/ 2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7">
                <a:moveTo>
                  <a:pt x="1" y="2"/>
                </a:moveTo>
                <a:cubicBezTo>
                  <a:pt x="3" y="1"/>
                  <a:pt x="4" y="3"/>
                  <a:pt x="6" y="3"/>
                </a:cubicBezTo>
                <a:cubicBezTo>
                  <a:pt x="10" y="4"/>
                  <a:pt x="14" y="3"/>
                  <a:pt x="18" y="1"/>
                </a:cubicBezTo>
                <a:cubicBezTo>
                  <a:pt x="19" y="1"/>
                  <a:pt x="20" y="0"/>
                  <a:pt x="21" y="1"/>
                </a:cubicBezTo>
                <a:cubicBezTo>
                  <a:pt x="21" y="1"/>
                  <a:pt x="22" y="2"/>
                  <a:pt x="22" y="3"/>
                </a:cubicBezTo>
                <a:cubicBezTo>
                  <a:pt x="21" y="5"/>
                  <a:pt x="18" y="5"/>
                  <a:pt x="16" y="6"/>
                </a:cubicBezTo>
                <a:cubicBezTo>
                  <a:pt x="12" y="7"/>
                  <a:pt x="7" y="6"/>
                  <a:pt x="3" y="6"/>
                </a:cubicBezTo>
                <a:cubicBezTo>
                  <a:pt x="1" y="5"/>
                  <a:pt x="1" y="5"/>
                  <a:pt x="0" y="4"/>
                </a:cubicBezTo>
                <a:cubicBezTo>
                  <a:pt x="0" y="3"/>
                  <a:pt x="1" y="2"/>
                  <a:pt x="1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9" name="Freeform 283"/>
          <p:cNvSpPr>
            <a:spLocks/>
          </p:cNvSpPr>
          <p:nvPr/>
        </p:nvSpPr>
        <p:spPr bwMode="auto">
          <a:xfrm>
            <a:off x="2347912" y="2917825"/>
            <a:ext cx="58737" cy="22225"/>
          </a:xfrm>
          <a:custGeom>
            <a:avLst/>
            <a:gdLst>
              <a:gd name="T0" fmla="*/ 0 w 22"/>
              <a:gd name="T1" fmla="*/ 3 h 8"/>
              <a:gd name="T2" fmla="*/ 0 w 22"/>
              <a:gd name="T3" fmla="*/ 2 h 8"/>
              <a:gd name="T4" fmla="*/ 1 w 22"/>
              <a:gd name="T5" fmla="*/ 1 h 8"/>
              <a:gd name="T6" fmla="*/ 6 w 22"/>
              <a:gd name="T7" fmla="*/ 2 h 8"/>
              <a:gd name="T8" fmla="*/ 21 w 22"/>
              <a:gd name="T9" fmla="*/ 7 h 8"/>
              <a:gd name="T10" fmla="*/ 20 w 22"/>
              <a:gd name="T11" fmla="*/ 8 h 8"/>
              <a:gd name="T12" fmla="*/ 17 w 22"/>
              <a:gd name="T13" fmla="*/ 8 h 8"/>
              <a:gd name="T14" fmla="*/ 10 w 22"/>
              <a:gd name="T15" fmla="*/ 6 h 8"/>
              <a:gd name="T16" fmla="*/ 0 w 22"/>
              <a:gd name="T17" fmla="*/ 3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8">
                <a:moveTo>
                  <a:pt x="0" y="3"/>
                </a:moveTo>
                <a:cubicBezTo>
                  <a:pt x="0" y="3"/>
                  <a:pt x="0" y="2"/>
                  <a:pt x="0" y="2"/>
                </a:cubicBezTo>
                <a:cubicBezTo>
                  <a:pt x="0" y="2"/>
                  <a:pt x="0" y="2"/>
                  <a:pt x="1" y="1"/>
                </a:cubicBezTo>
                <a:cubicBezTo>
                  <a:pt x="3" y="0"/>
                  <a:pt x="4" y="2"/>
                  <a:pt x="6" y="2"/>
                </a:cubicBezTo>
                <a:cubicBezTo>
                  <a:pt x="12" y="3"/>
                  <a:pt x="17" y="4"/>
                  <a:pt x="21" y="7"/>
                </a:cubicBezTo>
                <a:cubicBezTo>
                  <a:pt x="22" y="8"/>
                  <a:pt x="21" y="8"/>
                  <a:pt x="20" y="8"/>
                </a:cubicBezTo>
                <a:cubicBezTo>
                  <a:pt x="19" y="8"/>
                  <a:pt x="18" y="8"/>
                  <a:pt x="17" y="8"/>
                </a:cubicBezTo>
                <a:cubicBezTo>
                  <a:pt x="15" y="8"/>
                  <a:pt x="12" y="7"/>
                  <a:pt x="10" y="6"/>
                </a:cubicBezTo>
                <a:cubicBezTo>
                  <a:pt x="7" y="5"/>
                  <a:pt x="4" y="4"/>
                  <a:pt x="0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0" name="Freeform 284"/>
          <p:cNvSpPr>
            <a:spLocks/>
          </p:cNvSpPr>
          <p:nvPr/>
        </p:nvSpPr>
        <p:spPr bwMode="auto">
          <a:xfrm>
            <a:off x="2073275" y="2846388"/>
            <a:ext cx="31750" cy="22225"/>
          </a:xfrm>
          <a:custGeom>
            <a:avLst/>
            <a:gdLst>
              <a:gd name="T0" fmla="*/ 8 w 12"/>
              <a:gd name="T1" fmla="*/ 8 h 8"/>
              <a:gd name="T2" fmla="*/ 0 w 12"/>
              <a:gd name="T3" fmla="*/ 2 h 8"/>
              <a:gd name="T4" fmla="*/ 1 w 12"/>
              <a:gd name="T5" fmla="*/ 0 h 8"/>
              <a:gd name="T6" fmla="*/ 12 w 12"/>
              <a:gd name="T7" fmla="*/ 5 h 8"/>
              <a:gd name="T8" fmla="*/ 12 w 12"/>
              <a:gd name="T9" fmla="*/ 6 h 8"/>
              <a:gd name="T10" fmla="*/ 8 w 12"/>
              <a:gd name="T11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8">
                <a:moveTo>
                  <a:pt x="8" y="8"/>
                </a:moveTo>
                <a:cubicBezTo>
                  <a:pt x="5" y="6"/>
                  <a:pt x="2" y="4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5" y="1"/>
                  <a:pt x="8" y="3"/>
                  <a:pt x="12" y="5"/>
                </a:cubicBezTo>
                <a:cubicBezTo>
                  <a:pt x="12" y="5"/>
                  <a:pt x="12" y="6"/>
                  <a:pt x="12" y="6"/>
                </a:cubicBezTo>
                <a:cubicBezTo>
                  <a:pt x="11" y="8"/>
                  <a:pt x="9" y="7"/>
                  <a:pt x="8" y="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285"/>
          <p:cNvSpPr>
            <a:spLocks/>
          </p:cNvSpPr>
          <p:nvPr/>
        </p:nvSpPr>
        <p:spPr bwMode="auto">
          <a:xfrm>
            <a:off x="2095500" y="2860675"/>
            <a:ext cx="28575" cy="15875"/>
          </a:xfrm>
          <a:custGeom>
            <a:avLst/>
            <a:gdLst>
              <a:gd name="T0" fmla="*/ 0 w 11"/>
              <a:gd name="T1" fmla="*/ 3 h 6"/>
              <a:gd name="T2" fmla="*/ 4 w 11"/>
              <a:gd name="T3" fmla="*/ 1 h 6"/>
              <a:gd name="T4" fmla="*/ 11 w 11"/>
              <a:gd name="T5" fmla="*/ 5 h 6"/>
              <a:gd name="T6" fmla="*/ 10 w 11"/>
              <a:gd name="T7" fmla="*/ 6 h 6"/>
              <a:gd name="T8" fmla="*/ 0 w 11"/>
              <a:gd name="T9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6">
                <a:moveTo>
                  <a:pt x="0" y="3"/>
                </a:moveTo>
                <a:cubicBezTo>
                  <a:pt x="0" y="0"/>
                  <a:pt x="2" y="2"/>
                  <a:pt x="4" y="1"/>
                </a:cubicBezTo>
                <a:cubicBezTo>
                  <a:pt x="6" y="2"/>
                  <a:pt x="9" y="3"/>
                  <a:pt x="11" y="5"/>
                </a:cubicBezTo>
                <a:cubicBezTo>
                  <a:pt x="11" y="6"/>
                  <a:pt x="11" y="6"/>
                  <a:pt x="10" y="6"/>
                </a:cubicBezTo>
                <a:cubicBezTo>
                  <a:pt x="6" y="6"/>
                  <a:pt x="3" y="4"/>
                  <a:pt x="0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286"/>
          <p:cNvSpPr>
            <a:spLocks/>
          </p:cNvSpPr>
          <p:nvPr/>
        </p:nvSpPr>
        <p:spPr bwMode="auto">
          <a:xfrm>
            <a:off x="2392362" y="2884488"/>
            <a:ext cx="22225" cy="15875"/>
          </a:xfrm>
          <a:custGeom>
            <a:avLst/>
            <a:gdLst>
              <a:gd name="T0" fmla="*/ 8 w 8"/>
              <a:gd name="T1" fmla="*/ 3 h 6"/>
              <a:gd name="T2" fmla="*/ 8 w 8"/>
              <a:gd name="T3" fmla="*/ 4 h 6"/>
              <a:gd name="T4" fmla="*/ 0 w 8"/>
              <a:gd name="T5" fmla="*/ 3 h 6"/>
              <a:gd name="T6" fmla="*/ 4 w 8"/>
              <a:gd name="T7" fmla="*/ 1 h 6"/>
              <a:gd name="T8" fmla="*/ 8 w 8"/>
              <a:gd name="T9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6">
                <a:moveTo>
                  <a:pt x="8" y="3"/>
                </a:moveTo>
                <a:cubicBezTo>
                  <a:pt x="8" y="3"/>
                  <a:pt x="8" y="4"/>
                  <a:pt x="8" y="4"/>
                </a:cubicBezTo>
                <a:cubicBezTo>
                  <a:pt x="5" y="6"/>
                  <a:pt x="3" y="4"/>
                  <a:pt x="0" y="3"/>
                </a:cubicBezTo>
                <a:cubicBezTo>
                  <a:pt x="1" y="0"/>
                  <a:pt x="3" y="2"/>
                  <a:pt x="4" y="1"/>
                </a:cubicBezTo>
                <a:cubicBezTo>
                  <a:pt x="6" y="2"/>
                  <a:pt x="7" y="2"/>
                  <a:pt x="8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3" name="Freeform 287"/>
          <p:cNvSpPr>
            <a:spLocks/>
          </p:cNvSpPr>
          <p:nvPr/>
        </p:nvSpPr>
        <p:spPr bwMode="auto">
          <a:xfrm>
            <a:off x="2503487" y="2870200"/>
            <a:ext cx="12700" cy="14288"/>
          </a:xfrm>
          <a:custGeom>
            <a:avLst/>
            <a:gdLst>
              <a:gd name="T0" fmla="*/ 0 w 5"/>
              <a:gd name="T1" fmla="*/ 2 h 5"/>
              <a:gd name="T2" fmla="*/ 3 w 5"/>
              <a:gd name="T3" fmla="*/ 1 h 5"/>
              <a:gd name="T4" fmla="*/ 4 w 5"/>
              <a:gd name="T5" fmla="*/ 4 h 5"/>
              <a:gd name="T6" fmla="*/ 0 w 5"/>
              <a:gd name="T7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5">
                <a:moveTo>
                  <a:pt x="0" y="2"/>
                </a:moveTo>
                <a:cubicBezTo>
                  <a:pt x="1" y="2"/>
                  <a:pt x="1" y="0"/>
                  <a:pt x="3" y="1"/>
                </a:cubicBezTo>
                <a:cubicBezTo>
                  <a:pt x="4" y="1"/>
                  <a:pt x="5" y="3"/>
                  <a:pt x="4" y="4"/>
                </a:cubicBezTo>
                <a:cubicBezTo>
                  <a:pt x="2" y="5"/>
                  <a:pt x="1" y="3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4" name="Freeform 288"/>
          <p:cNvSpPr>
            <a:spLocks/>
          </p:cNvSpPr>
          <p:nvPr/>
        </p:nvSpPr>
        <p:spPr bwMode="auto">
          <a:xfrm>
            <a:off x="2463800" y="2889250"/>
            <a:ext cx="20637" cy="4763"/>
          </a:xfrm>
          <a:custGeom>
            <a:avLst/>
            <a:gdLst>
              <a:gd name="T0" fmla="*/ 1 w 8"/>
              <a:gd name="T1" fmla="*/ 1 h 2"/>
              <a:gd name="T2" fmla="*/ 1 w 8"/>
              <a:gd name="T3" fmla="*/ 0 h 2"/>
              <a:gd name="T4" fmla="*/ 8 w 8"/>
              <a:gd name="T5" fmla="*/ 0 h 2"/>
              <a:gd name="T6" fmla="*/ 6 w 8"/>
              <a:gd name="T7" fmla="*/ 1 h 2"/>
              <a:gd name="T8" fmla="*/ 1 w 8"/>
              <a:gd name="T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2">
                <a:moveTo>
                  <a:pt x="1" y="1"/>
                </a:moveTo>
                <a:cubicBezTo>
                  <a:pt x="1" y="1"/>
                  <a:pt x="0" y="0"/>
                  <a:pt x="1" y="0"/>
                </a:cubicBezTo>
                <a:cubicBezTo>
                  <a:pt x="3" y="0"/>
                  <a:pt x="6" y="0"/>
                  <a:pt x="8" y="0"/>
                </a:cubicBezTo>
                <a:cubicBezTo>
                  <a:pt x="8" y="2"/>
                  <a:pt x="6" y="0"/>
                  <a:pt x="6" y="1"/>
                </a:cubicBezTo>
                <a:cubicBezTo>
                  <a:pt x="4" y="2"/>
                  <a:pt x="3" y="2"/>
                  <a:pt x="1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5" name="Freeform 289"/>
          <p:cNvSpPr>
            <a:spLocks/>
          </p:cNvSpPr>
          <p:nvPr/>
        </p:nvSpPr>
        <p:spPr bwMode="auto">
          <a:xfrm>
            <a:off x="2392362" y="2933700"/>
            <a:ext cx="31750" cy="7938"/>
          </a:xfrm>
          <a:custGeom>
            <a:avLst/>
            <a:gdLst>
              <a:gd name="T0" fmla="*/ 0 w 12"/>
              <a:gd name="T1" fmla="*/ 2 h 3"/>
              <a:gd name="T2" fmla="*/ 4 w 12"/>
              <a:gd name="T3" fmla="*/ 1 h 3"/>
              <a:gd name="T4" fmla="*/ 8 w 12"/>
              <a:gd name="T5" fmla="*/ 1 h 3"/>
              <a:gd name="T6" fmla="*/ 12 w 12"/>
              <a:gd name="T7" fmla="*/ 2 h 3"/>
              <a:gd name="T8" fmla="*/ 0 w 12"/>
              <a:gd name="T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3">
                <a:moveTo>
                  <a:pt x="0" y="2"/>
                </a:moveTo>
                <a:cubicBezTo>
                  <a:pt x="1" y="1"/>
                  <a:pt x="3" y="2"/>
                  <a:pt x="4" y="1"/>
                </a:cubicBezTo>
                <a:cubicBezTo>
                  <a:pt x="6" y="0"/>
                  <a:pt x="7" y="0"/>
                  <a:pt x="8" y="1"/>
                </a:cubicBezTo>
                <a:cubicBezTo>
                  <a:pt x="9" y="2"/>
                  <a:pt x="11" y="1"/>
                  <a:pt x="12" y="2"/>
                </a:cubicBezTo>
                <a:cubicBezTo>
                  <a:pt x="8" y="3"/>
                  <a:pt x="4" y="3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6" name="Freeform 290"/>
          <p:cNvSpPr>
            <a:spLocks/>
          </p:cNvSpPr>
          <p:nvPr/>
        </p:nvSpPr>
        <p:spPr bwMode="auto">
          <a:xfrm>
            <a:off x="2360612" y="2852738"/>
            <a:ext cx="7937" cy="15875"/>
          </a:xfrm>
          <a:custGeom>
            <a:avLst/>
            <a:gdLst>
              <a:gd name="T0" fmla="*/ 3 w 3"/>
              <a:gd name="T1" fmla="*/ 4 h 6"/>
              <a:gd name="T2" fmla="*/ 2 w 3"/>
              <a:gd name="T3" fmla="*/ 6 h 6"/>
              <a:gd name="T4" fmla="*/ 1 w 3"/>
              <a:gd name="T5" fmla="*/ 3 h 6"/>
              <a:gd name="T6" fmla="*/ 2 w 3"/>
              <a:gd name="T7" fmla="*/ 0 h 6"/>
              <a:gd name="T8" fmla="*/ 3 w 3"/>
              <a:gd name="T9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6">
                <a:moveTo>
                  <a:pt x="3" y="4"/>
                </a:moveTo>
                <a:cubicBezTo>
                  <a:pt x="2" y="4"/>
                  <a:pt x="2" y="5"/>
                  <a:pt x="2" y="6"/>
                </a:cubicBezTo>
                <a:cubicBezTo>
                  <a:pt x="0" y="5"/>
                  <a:pt x="0" y="4"/>
                  <a:pt x="1" y="3"/>
                </a:cubicBezTo>
                <a:cubicBezTo>
                  <a:pt x="3" y="3"/>
                  <a:pt x="2" y="1"/>
                  <a:pt x="2" y="0"/>
                </a:cubicBezTo>
                <a:cubicBezTo>
                  <a:pt x="3" y="1"/>
                  <a:pt x="3" y="2"/>
                  <a:pt x="3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291"/>
          <p:cNvSpPr>
            <a:spLocks/>
          </p:cNvSpPr>
          <p:nvPr/>
        </p:nvSpPr>
        <p:spPr bwMode="auto">
          <a:xfrm>
            <a:off x="2235200" y="2917825"/>
            <a:ext cx="9525" cy="7938"/>
          </a:xfrm>
          <a:custGeom>
            <a:avLst/>
            <a:gdLst>
              <a:gd name="T0" fmla="*/ 4 w 4"/>
              <a:gd name="T1" fmla="*/ 0 h 3"/>
              <a:gd name="T2" fmla="*/ 4 w 4"/>
              <a:gd name="T3" fmla="*/ 2 h 3"/>
              <a:gd name="T4" fmla="*/ 0 w 4"/>
              <a:gd name="T5" fmla="*/ 1 h 3"/>
              <a:gd name="T6" fmla="*/ 4 w 4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3">
                <a:moveTo>
                  <a:pt x="4" y="0"/>
                </a:moveTo>
                <a:cubicBezTo>
                  <a:pt x="4" y="1"/>
                  <a:pt x="4" y="1"/>
                  <a:pt x="4" y="2"/>
                </a:cubicBezTo>
                <a:cubicBezTo>
                  <a:pt x="3" y="2"/>
                  <a:pt x="1" y="3"/>
                  <a:pt x="0" y="1"/>
                </a:cubicBezTo>
                <a:cubicBezTo>
                  <a:pt x="1" y="1"/>
                  <a:pt x="3" y="0"/>
                  <a:pt x="4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292"/>
          <p:cNvSpPr>
            <a:spLocks/>
          </p:cNvSpPr>
          <p:nvPr/>
        </p:nvSpPr>
        <p:spPr bwMode="auto">
          <a:xfrm>
            <a:off x="2065337" y="2844800"/>
            <a:ext cx="11112" cy="7938"/>
          </a:xfrm>
          <a:custGeom>
            <a:avLst/>
            <a:gdLst>
              <a:gd name="T0" fmla="*/ 4 w 4"/>
              <a:gd name="T1" fmla="*/ 2 h 3"/>
              <a:gd name="T2" fmla="*/ 3 w 4"/>
              <a:gd name="T3" fmla="*/ 3 h 3"/>
              <a:gd name="T4" fmla="*/ 1 w 4"/>
              <a:gd name="T5" fmla="*/ 2 h 3"/>
              <a:gd name="T6" fmla="*/ 2 w 4"/>
              <a:gd name="T7" fmla="*/ 0 h 3"/>
              <a:gd name="T8" fmla="*/ 4 w 4"/>
              <a:gd name="T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4" y="2"/>
                </a:moveTo>
                <a:cubicBezTo>
                  <a:pt x="4" y="3"/>
                  <a:pt x="3" y="3"/>
                  <a:pt x="3" y="3"/>
                </a:cubicBezTo>
                <a:cubicBezTo>
                  <a:pt x="2" y="3"/>
                  <a:pt x="2" y="2"/>
                  <a:pt x="1" y="2"/>
                </a:cubicBezTo>
                <a:cubicBezTo>
                  <a:pt x="0" y="0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293"/>
          <p:cNvSpPr>
            <a:spLocks/>
          </p:cNvSpPr>
          <p:nvPr/>
        </p:nvSpPr>
        <p:spPr bwMode="auto">
          <a:xfrm>
            <a:off x="2041525" y="2682875"/>
            <a:ext cx="58737" cy="26988"/>
          </a:xfrm>
          <a:custGeom>
            <a:avLst/>
            <a:gdLst>
              <a:gd name="T0" fmla="*/ 5 w 22"/>
              <a:gd name="T1" fmla="*/ 3 h 10"/>
              <a:gd name="T2" fmla="*/ 10 w 22"/>
              <a:gd name="T3" fmla="*/ 1 h 10"/>
              <a:gd name="T4" fmla="*/ 13 w 22"/>
              <a:gd name="T5" fmla="*/ 0 h 10"/>
              <a:gd name="T6" fmla="*/ 17 w 22"/>
              <a:gd name="T7" fmla="*/ 2 h 10"/>
              <a:gd name="T8" fmla="*/ 9 w 22"/>
              <a:gd name="T9" fmla="*/ 3 h 10"/>
              <a:gd name="T10" fmla="*/ 19 w 22"/>
              <a:gd name="T11" fmla="*/ 4 h 10"/>
              <a:gd name="T12" fmla="*/ 22 w 22"/>
              <a:gd name="T13" fmla="*/ 5 h 10"/>
              <a:gd name="T14" fmla="*/ 17 w 22"/>
              <a:gd name="T15" fmla="*/ 5 h 10"/>
              <a:gd name="T16" fmla="*/ 8 w 22"/>
              <a:gd name="T17" fmla="*/ 8 h 10"/>
              <a:gd name="T18" fmla="*/ 6 w 22"/>
              <a:gd name="T19" fmla="*/ 8 h 10"/>
              <a:gd name="T20" fmla="*/ 3 w 22"/>
              <a:gd name="T21" fmla="*/ 10 h 10"/>
              <a:gd name="T22" fmla="*/ 0 w 22"/>
              <a:gd name="T23" fmla="*/ 10 h 10"/>
              <a:gd name="T24" fmla="*/ 1 w 22"/>
              <a:gd name="T25" fmla="*/ 7 h 10"/>
              <a:gd name="T26" fmla="*/ 5 w 22"/>
              <a:gd name="T27" fmla="*/ 4 h 10"/>
              <a:gd name="T28" fmla="*/ 5 w 22"/>
              <a:gd name="T29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2" h="10">
                <a:moveTo>
                  <a:pt x="5" y="3"/>
                </a:moveTo>
                <a:cubicBezTo>
                  <a:pt x="7" y="1"/>
                  <a:pt x="9" y="1"/>
                  <a:pt x="10" y="1"/>
                </a:cubicBezTo>
                <a:cubicBezTo>
                  <a:pt x="12" y="1"/>
                  <a:pt x="13" y="1"/>
                  <a:pt x="13" y="0"/>
                </a:cubicBezTo>
                <a:cubicBezTo>
                  <a:pt x="15" y="0"/>
                  <a:pt x="16" y="0"/>
                  <a:pt x="17" y="2"/>
                </a:cubicBezTo>
                <a:cubicBezTo>
                  <a:pt x="15" y="3"/>
                  <a:pt x="12" y="2"/>
                  <a:pt x="9" y="3"/>
                </a:cubicBezTo>
                <a:cubicBezTo>
                  <a:pt x="13" y="5"/>
                  <a:pt x="16" y="4"/>
                  <a:pt x="19" y="4"/>
                </a:cubicBezTo>
                <a:cubicBezTo>
                  <a:pt x="20" y="4"/>
                  <a:pt x="22" y="3"/>
                  <a:pt x="22" y="5"/>
                </a:cubicBezTo>
                <a:cubicBezTo>
                  <a:pt x="21" y="5"/>
                  <a:pt x="19" y="5"/>
                  <a:pt x="17" y="5"/>
                </a:cubicBezTo>
                <a:cubicBezTo>
                  <a:pt x="14" y="6"/>
                  <a:pt x="10" y="4"/>
                  <a:pt x="8" y="8"/>
                </a:cubicBezTo>
                <a:cubicBezTo>
                  <a:pt x="7" y="8"/>
                  <a:pt x="7" y="8"/>
                  <a:pt x="6" y="8"/>
                </a:cubicBezTo>
                <a:cubicBezTo>
                  <a:pt x="5" y="9"/>
                  <a:pt x="4" y="9"/>
                  <a:pt x="3" y="10"/>
                </a:cubicBezTo>
                <a:cubicBezTo>
                  <a:pt x="2" y="10"/>
                  <a:pt x="1" y="10"/>
                  <a:pt x="0" y="10"/>
                </a:cubicBezTo>
                <a:cubicBezTo>
                  <a:pt x="0" y="9"/>
                  <a:pt x="0" y="8"/>
                  <a:pt x="1" y="7"/>
                </a:cubicBezTo>
                <a:cubicBezTo>
                  <a:pt x="2" y="6"/>
                  <a:pt x="3" y="5"/>
                  <a:pt x="5" y="4"/>
                </a:cubicBezTo>
                <a:cubicBezTo>
                  <a:pt x="5" y="4"/>
                  <a:pt x="6" y="3"/>
                  <a:pt x="5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294"/>
          <p:cNvSpPr>
            <a:spLocks/>
          </p:cNvSpPr>
          <p:nvPr/>
        </p:nvSpPr>
        <p:spPr bwMode="auto">
          <a:xfrm>
            <a:off x="1981200" y="2808288"/>
            <a:ext cx="14287" cy="4763"/>
          </a:xfrm>
          <a:custGeom>
            <a:avLst/>
            <a:gdLst>
              <a:gd name="T0" fmla="*/ 2 w 5"/>
              <a:gd name="T1" fmla="*/ 1 h 2"/>
              <a:gd name="T2" fmla="*/ 0 w 5"/>
              <a:gd name="T3" fmla="*/ 0 h 2"/>
              <a:gd name="T4" fmla="*/ 5 w 5"/>
              <a:gd name="T5" fmla="*/ 0 h 2"/>
              <a:gd name="T6" fmla="*/ 2 w 5"/>
              <a:gd name="T7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2">
                <a:moveTo>
                  <a:pt x="2" y="1"/>
                </a:moveTo>
                <a:cubicBezTo>
                  <a:pt x="1" y="1"/>
                  <a:pt x="1" y="1"/>
                  <a:pt x="0" y="0"/>
                </a:cubicBezTo>
                <a:cubicBezTo>
                  <a:pt x="1" y="0"/>
                  <a:pt x="3" y="0"/>
                  <a:pt x="5" y="0"/>
                </a:cubicBezTo>
                <a:cubicBezTo>
                  <a:pt x="5" y="2"/>
                  <a:pt x="3" y="1"/>
                  <a:pt x="2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1" name="Freeform 295"/>
          <p:cNvSpPr>
            <a:spLocks/>
          </p:cNvSpPr>
          <p:nvPr/>
        </p:nvSpPr>
        <p:spPr bwMode="auto">
          <a:xfrm>
            <a:off x="2243137" y="2913063"/>
            <a:ext cx="12700" cy="4763"/>
          </a:xfrm>
          <a:custGeom>
            <a:avLst/>
            <a:gdLst>
              <a:gd name="T0" fmla="*/ 0 w 5"/>
              <a:gd name="T1" fmla="*/ 1 h 2"/>
              <a:gd name="T2" fmla="*/ 5 w 5"/>
              <a:gd name="T3" fmla="*/ 2 h 2"/>
              <a:gd name="T4" fmla="*/ 1 w 5"/>
              <a:gd name="T5" fmla="*/ 2 h 2"/>
              <a:gd name="T6" fmla="*/ 0 w 5"/>
              <a:gd name="T7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2">
                <a:moveTo>
                  <a:pt x="0" y="1"/>
                </a:moveTo>
                <a:cubicBezTo>
                  <a:pt x="2" y="1"/>
                  <a:pt x="4" y="0"/>
                  <a:pt x="5" y="2"/>
                </a:cubicBezTo>
                <a:cubicBezTo>
                  <a:pt x="4" y="2"/>
                  <a:pt x="3" y="2"/>
                  <a:pt x="1" y="2"/>
                </a:cubicBezTo>
                <a:cubicBezTo>
                  <a:pt x="1" y="2"/>
                  <a:pt x="0" y="2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Freeform 296"/>
          <p:cNvSpPr>
            <a:spLocks/>
          </p:cNvSpPr>
          <p:nvPr/>
        </p:nvSpPr>
        <p:spPr bwMode="auto">
          <a:xfrm>
            <a:off x="1917700" y="2816225"/>
            <a:ext cx="23812" cy="25400"/>
          </a:xfrm>
          <a:custGeom>
            <a:avLst/>
            <a:gdLst>
              <a:gd name="T0" fmla="*/ 0 w 9"/>
              <a:gd name="T1" fmla="*/ 8 h 10"/>
              <a:gd name="T2" fmla="*/ 2 w 9"/>
              <a:gd name="T3" fmla="*/ 6 h 10"/>
              <a:gd name="T4" fmla="*/ 4 w 9"/>
              <a:gd name="T5" fmla="*/ 3 h 10"/>
              <a:gd name="T6" fmla="*/ 9 w 9"/>
              <a:gd name="T7" fmla="*/ 0 h 10"/>
              <a:gd name="T8" fmla="*/ 3 w 9"/>
              <a:gd name="T9" fmla="*/ 8 h 10"/>
              <a:gd name="T10" fmla="*/ 0 w 9"/>
              <a:gd name="T11" fmla="*/ 8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0">
                <a:moveTo>
                  <a:pt x="0" y="8"/>
                </a:moveTo>
                <a:cubicBezTo>
                  <a:pt x="1" y="7"/>
                  <a:pt x="1" y="6"/>
                  <a:pt x="2" y="6"/>
                </a:cubicBezTo>
                <a:cubicBezTo>
                  <a:pt x="4" y="6"/>
                  <a:pt x="4" y="5"/>
                  <a:pt x="4" y="3"/>
                </a:cubicBezTo>
                <a:cubicBezTo>
                  <a:pt x="5" y="1"/>
                  <a:pt x="7" y="0"/>
                  <a:pt x="9" y="0"/>
                </a:cubicBezTo>
                <a:cubicBezTo>
                  <a:pt x="7" y="2"/>
                  <a:pt x="6" y="5"/>
                  <a:pt x="3" y="8"/>
                </a:cubicBezTo>
                <a:cubicBezTo>
                  <a:pt x="3" y="8"/>
                  <a:pt x="1" y="10"/>
                  <a:pt x="0" y="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Freeform 297"/>
          <p:cNvSpPr>
            <a:spLocks/>
          </p:cNvSpPr>
          <p:nvPr/>
        </p:nvSpPr>
        <p:spPr bwMode="auto">
          <a:xfrm>
            <a:off x="1941512" y="2805113"/>
            <a:ext cx="22225" cy="11113"/>
          </a:xfrm>
          <a:custGeom>
            <a:avLst/>
            <a:gdLst>
              <a:gd name="T0" fmla="*/ 0 w 8"/>
              <a:gd name="T1" fmla="*/ 1 h 4"/>
              <a:gd name="T2" fmla="*/ 8 w 8"/>
              <a:gd name="T3" fmla="*/ 2 h 4"/>
              <a:gd name="T4" fmla="*/ 0 w 8"/>
              <a:gd name="T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4">
                <a:moveTo>
                  <a:pt x="0" y="1"/>
                </a:moveTo>
                <a:cubicBezTo>
                  <a:pt x="2" y="1"/>
                  <a:pt x="5" y="0"/>
                  <a:pt x="8" y="2"/>
                </a:cubicBezTo>
                <a:cubicBezTo>
                  <a:pt x="4" y="3"/>
                  <a:pt x="2" y="4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Freeform 298"/>
          <p:cNvSpPr>
            <a:spLocks/>
          </p:cNvSpPr>
          <p:nvPr/>
        </p:nvSpPr>
        <p:spPr bwMode="auto">
          <a:xfrm>
            <a:off x="1947862" y="2801938"/>
            <a:ext cx="20637" cy="6350"/>
          </a:xfrm>
          <a:custGeom>
            <a:avLst/>
            <a:gdLst>
              <a:gd name="T0" fmla="*/ 0 w 8"/>
              <a:gd name="T1" fmla="*/ 1 h 2"/>
              <a:gd name="T2" fmla="*/ 8 w 8"/>
              <a:gd name="T3" fmla="*/ 1 h 2"/>
              <a:gd name="T4" fmla="*/ 0 w 8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2">
                <a:moveTo>
                  <a:pt x="0" y="1"/>
                </a:moveTo>
                <a:cubicBezTo>
                  <a:pt x="2" y="0"/>
                  <a:pt x="5" y="0"/>
                  <a:pt x="8" y="1"/>
                </a:cubicBezTo>
                <a:cubicBezTo>
                  <a:pt x="5" y="2"/>
                  <a:pt x="2" y="1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299"/>
          <p:cNvSpPr>
            <a:spLocks/>
          </p:cNvSpPr>
          <p:nvPr/>
        </p:nvSpPr>
        <p:spPr bwMode="auto">
          <a:xfrm>
            <a:off x="2328862" y="2916238"/>
            <a:ext cx="22225" cy="9525"/>
          </a:xfrm>
          <a:custGeom>
            <a:avLst/>
            <a:gdLst>
              <a:gd name="T0" fmla="*/ 7 w 8"/>
              <a:gd name="T1" fmla="*/ 3 h 4"/>
              <a:gd name="T2" fmla="*/ 0 w 8"/>
              <a:gd name="T3" fmla="*/ 2 h 4"/>
              <a:gd name="T4" fmla="*/ 0 w 8"/>
              <a:gd name="T5" fmla="*/ 1 h 4"/>
              <a:gd name="T6" fmla="*/ 6 w 8"/>
              <a:gd name="T7" fmla="*/ 1 h 4"/>
              <a:gd name="T8" fmla="*/ 7 w 8"/>
              <a:gd name="T9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4">
                <a:moveTo>
                  <a:pt x="7" y="3"/>
                </a:moveTo>
                <a:cubicBezTo>
                  <a:pt x="5" y="2"/>
                  <a:pt x="2" y="4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2" y="0"/>
                  <a:pt x="4" y="1"/>
                  <a:pt x="6" y="1"/>
                </a:cubicBezTo>
                <a:cubicBezTo>
                  <a:pt x="7" y="1"/>
                  <a:pt x="8" y="2"/>
                  <a:pt x="7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Freeform 300"/>
          <p:cNvSpPr>
            <a:spLocks/>
          </p:cNvSpPr>
          <p:nvPr/>
        </p:nvSpPr>
        <p:spPr bwMode="auto">
          <a:xfrm>
            <a:off x="2328862" y="2868613"/>
            <a:ext cx="53975" cy="57150"/>
          </a:xfrm>
          <a:custGeom>
            <a:avLst/>
            <a:gdLst>
              <a:gd name="T0" fmla="*/ 16 w 20"/>
              <a:gd name="T1" fmla="*/ 12 h 22"/>
              <a:gd name="T2" fmla="*/ 13 w 20"/>
              <a:gd name="T3" fmla="*/ 22 h 22"/>
              <a:gd name="T4" fmla="*/ 7 w 20"/>
              <a:gd name="T5" fmla="*/ 21 h 22"/>
              <a:gd name="T6" fmla="*/ 4 w 20"/>
              <a:gd name="T7" fmla="*/ 20 h 22"/>
              <a:gd name="T8" fmla="*/ 0 w 20"/>
              <a:gd name="T9" fmla="*/ 19 h 22"/>
              <a:gd name="T10" fmla="*/ 3 w 20"/>
              <a:gd name="T11" fmla="*/ 18 h 22"/>
              <a:gd name="T12" fmla="*/ 6 w 20"/>
              <a:gd name="T13" fmla="*/ 15 h 22"/>
              <a:gd name="T14" fmla="*/ 14 w 20"/>
              <a:gd name="T15" fmla="*/ 0 h 22"/>
              <a:gd name="T16" fmla="*/ 16 w 20"/>
              <a:gd name="T17" fmla="*/ 2 h 22"/>
              <a:gd name="T18" fmla="*/ 17 w 20"/>
              <a:gd name="T19" fmla="*/ 8 h 22"/>
              <a:gd name="T20" fmla="*/ 16 w 20"/>
              <a:gd name="T21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" h="22">
                <a:moveTo>
                  <a:pt x="16" y="12"/>
                </a:moveTo>
                <a:cubicBezTo>
                  <a:pt x="14" y="15"/>
                  <a:pt x="14" y="19"/>
                  <a:pt x="13" y="22"/>
                </a:cubicBezTo>
                <a:cubicBezTo>
                  <a:pt x="11" y="21"/>
                  <a:pt x="9" y="20"/>
                  <a:pt x="7" y="21"/>
                </a:cubicBezTo>
                <a:cubicBezTo>
                  <a:pt x="7" y="19"/>
                  <a:pt x="5" y="20"/>
                  <a:pt x="4" y="20"/>
                </a:cubicBezTo>
                <a:cubicBezTo>
                  <a:pt x="3" y="19"/>
                  <a:pt x="2" y="20"/>
                  <a:pt x="0" y="19"/>
                </a:cubicBezTo>
                <a:cubicBezTo>
                  <a:pt x="0" y="18"/>
                  <a:pt x="2" y="18"/>
                  <a:pt x="3" y="18"/>
                </a:cubicBezTo>
                <a:cubicBezTo>
                  <a:pt x="5" y="18"/>
                  <a:pt x="6" y="17"/>
                  <a:pt x="6" y="15"/>
                </a:cubicBezTo>
                <a:cubicBezTo>
                  <a:pt x="6" y="9"/>
                  <a:pt x="9" y="4"/>
                  <a:pt x="14" y="0"/>
                </a:cubicBezTo>
                <a:cubicBezTo>
                  <a:pt x="14" y="1"/>
                  <a:pt x="15" y="1"/>
                  <a:pt x="16" y="2"/>
                </a:cubicBezTo>
                <a:cubicBezTo>
                  <a:pt x="17" y="4"/>
                  <a:pt x="20" y="6"/>
                  <a:pt x="17" y="8"/>
                </a:cubicBezTo>
                <a:cubicBezTo>
                  <a:pt x="16" y="9"/>
                  <a:pt x="13" y="11"/>
                  <a:pt x="16" y="1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7" name="Freeform 301"/>
          <p:cNvSpPr>
            <a:spLocks/>
          </p:cNvSpPr>
          <p:nvPr/>
        </p:nvSpPr>
        <p:spPr bwMode="auto">
          <a:xfrm>
            <a:off x="2035175" y="2689225"/>
            <a:ext cx="28575" cy="28575"/>
          </a:xfrm>
          <a:custGeom>
            <a:avLst/>
            <a:gdLst>
              <a:gd name="T0" fmla="*/ 8 w 11"/>
              <a:gd name="T1" fmla="*/ 1 h 11"/>
              <a:gd name="T2" fmla="*/ 11 w 11"/>
              <a:gd name="T3" fmla="*/ 1 h 11"/>
              <a:gd name="T4" fmla="*/ 5 w 11"/>
              <a:gd name="T5" fmla="*/ 5 h 11"/>
              <a:gd name="T6" fmla="*/ 4 w 11"/>
              <a:gd name="T7" fmla="*/ 7 h 11"/>
              <a:gd name="T8" fmla="*/ 7 w 11"/>
              <a:gd name="T9" fmla="*/ 7 h 11"/>
              <a:gd name="T10" fmla="*/ 9 w 11"/>
              <a:gd name="T11" fmla="*/ 5 h 11"/>
              <a:gd name="T12" fmla="*/ 11 w 11"/>
              <a:gd name="T13" fmla="*/ 6 h 11"/>
              <a:gd name="T14" fmla="*/ 6 w 11"/>
              <a:gd name="T15" fmla="*/ 9 h 11"/>
              <a:gd name="T16" fmla="*/ 1 w 11"/>
              <a:gd name="T17" fmla="*/ 9 h 11"/>
              <a:gd name="T18" fmla="*/ 2 w 11"/>
              <a:gd name="T19" fmla="*/ 5 h 11"/>
              <a:gd name="T20" fmla="*/ 8 w 11"/>
              <a:gd name="T21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" h="11">
                <a:moveTo>
                  <a:pt x="8" y="1"/>
                </a:moveTo>
                <a:cubicBezTo>
                  <a:pt x="9" y="1"/>
                  <a:pt x="10" y="0"/>
                  <a:pt x="11" y="1"/>
                </a:cubicBezTo>
                <a:cubicBezTo>
                  <a:pt x="9" y="3"/>
                  <a:pt x="7" y="3"/>
                  <a:pt x="5" y="5"/>
                </a:cubicBezTo>
                <a:cubicBezTo>
                  <a:pt x="5" y="6"/>
                  <a:pt x="3" y="6"/>
                  <a:pt x="4" y="7"/>
                </a:cubicBezTo>
                <a:cubicBezTo>
                  <a:pt x="5" y="8"/>
                  <a:pt x="6" y="8"/>
                  <a:pt x="7" y="7"/>
                </a:cubicBezTo>
                <a:cubicBezTo>
                  <a:pt x="7" y="6"/>
                  <a:pt x="8" y="6"/>
                  <a:pt x="9" y="5"/>
                </a:cubicBezTo>
                <a:cubicBezTo>
                  <a:pt x="10" y="5"/>
                  <a:pt x="11" y="5"/>
                  <a:pt x="11" y="6"/>
                </a:cubicBezTo>
                <a:cubicBezTo>
                  <a:pt x="9" y="7"/>
                  <a:pt x="8" y="9"/>
                  <a:pt x="6" y="9"/>
                </a:cubicBezTo>
                <a:cubicBezTo>
                  <a:pt x="4" y="10"/>
                  <a:pt x="2" y="11"/>
                  <a:pt x="1" y="9"/>
                </a:cubicBezTo>
                <a:cubicBezTo>
                  <a:pt x="0" y="7"/>
                  <a:pt x="1" y="6"/>
                  <a:pt x="2" y="5"/>
                </a:cubicBezTo>
                <a:cubicBezTo>
                  <a:pt x="4" y="3"/>
                  <a:pt x="6" y="1"/>
                  <a:pt x="8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8" name="Freeform 302"/>
          <p:cNvSpPr>
            <a:spLocks/>
          </p:cNvSpPr>
          <p:nvPr/>
        </p:nvSpPr>
        <p:spPr bwMode="auto">
          <a:xfrm>
            <a:off x="2359025" y="2878138"/>
            <a:ext cx="9525" cy="22225"/>
          </a:xfrm>
          <a:custGeom>
            <a:avLst/>
            <a:gdLst>
              <a:gd name="T0" fmla="*/ 4 w 4"/>
              <a:gd name="T1" fmla="*/ 0 h 8"/>
              <a:gd name="T2" fmla="*/ 1 w 4"/>
              <a:gd name="T3" fmla="*/ 8 h 8"/>
              <a:gd name="T4" fmla="*/ 0 w 4"/>
              <a:gd name="T5" fmla="*/ 8 h 8"/>
              <a:gd name="T6" fmla="*/ 0 w 4"/>
              <a:gd name="T7" fmla="*/ 6 h 8"/>
              <a:gd name="T8" fmla="*/ 4 w 4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8">
                <a:moveTo>
                  <a:pt x="4" y="0"/>
                </a:moveTo>
                <a:cubicBezTo>
                  <a:pt x="4" y="4"/>
                  <a:pt x="2" y="6"/>
                  <a:pt x="1" y="8"/>
                </a:cubicBezTo>
                <a:cubicBezTo>
                  <a:pt x="1" y="8"/>
                  <a:pt x="1" y="8"/>
                  <a:pt x="0" y="8"/>
                </a:cubicBezTo>
                <a:cubicBezTo>
                  <a:pt x="0" y="7"/>
                  <a:pt x="0" y="7"/>
                  <a:pt x="0" y="6"/>
                </a:cubicBezTo>
                <a:cubicBezTo>
                  <a:pt x="1" y="4"/>
                  <a:pt x="3" y="3"/>
                  <a:pt x="4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9" name="Freeform 303"/>
          <p:cNvSpPr>
            <a:spLocks/>
          </p:cNvSpPr>
          <p:nvPr/>
        </p:nvSpPr>
        <p:spPr bwMode="auto">
          <a:xfrm>
            <a:off x="2351087" y="3248025"/>
            <a:ext cx="12700" cy="71438"/>
          </a:xfrm>
          <a:custGeom>
            <a:avLst/>
            <a:gdLst>
              <a:gd name="T0" fmla="*/ 2 w 5"/>
              <a:gd name="T1" fmla="*/ 27 h 27"/>
              <a:gd name="T2" fmla="*/ 2 w 5"/>
              <a:gd name="T3" fmla="*/ 22 h 27"/>
              <a:gd name="T4" fmla="*/ 1 w 5"/>
              <a:gd name="T5" fmla="*/ 20 h 27"/>
              <a:gd name="T6" fmla="*/ 0 w 5"/>
              <a:gd name="T7" fmla="*/ 3 h 27"/>
              <a:gd name="T8" fmla="*/ 0 w 5"/>
              <a:gd name="T9" fmla="*/ 0 h 27"/>
              <a:gd name="T10" fmla="*/ 3 w 5"/>
              <a:gd name="T11" fmla="*/ 4 h 27"/>
              <a:gd name="T12" fmla="*/ 3 w 5"/>
              <a:gd name="T13" fmla="*/ 0 h 27"/>
              <a:gd name="T14" fmla="*/ 5 w 5"/>
              <a:gd name="T15" fmla="*/ 8 h 27"/>
              <a:gd name="T16" fmla="*/ 4 w 5"/>
              <a:gd name="T17" fmla="*/ 8 h 27"/>
              <a:gd name="T18" fmla="*/ 4 w 5"/>
              <a:gd name="T19" fmla="*/ 7 h 27"/>
              <a:gd name="T20" fmla="*/ 4 w 5"/>
              <a:gd name="T21" fmla="*/ 8 h 27"/>
              <a:gd name="T22" fmla="*/ 4 w 5"/>
              <a:gd name="T23" fmla="*/ 19 h 27"/>
              <a:gd name="T24" fmla="*/ 5 w 5"/>
              <a:gd name="T25" fmla="*/ 20 h 27"/>
              <a:gd name="T26" fmla="*/ 2 w 5"/>
              <a:gd name="T2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" h="27">
                <a:moveTo>
                  <a:pt x="2" y="27"/>
                </a:moveTo>
                <a:cubicBezTo>
                  <a:pt x="2" y="25"/>
                  <a:pt x="4" y="23"/>
                  <a:pt x="2" y="22"/>
                </a:cubicBezTo>
                <a:cubicBezTo>
                  <a:pt x="1" y="21"/>
                  <a:pt x="1" y="20"/>
                  <a:pt x="1" y="20"/>
                </a:cubicBezTo>
                <a:cubicBezTo>
                  <a:pt x="2" y="14"/>
                  <a:pt x="2" y="8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2" y="0"/>
                  <a:pt x="2" y="2"/>
                  <a:pt x="3" y="4"/>
                </a:cubicBezTo>
                <a:cubicBezTo>
                  <a:pt x="3" y="2"/>
                  <a:pt x="3" y="1"/>
                  <a:pt x="3" y="0"/>
                </a:cubicBezTo>
                <a:cubicBezTo>
                  <a:pt x="4" y="2"/>
                  <a:pt x="5" y="5"/>
                  <a:pt x="5" y="8"/>
                </a:cubicBezTo>
                <a:cubicBezTo>
                  <a:pt x="5" y="8"/>
                  <a:pt x="4" y="8"/>
                  <a:pt x="4" y="8"/>
                </a:cubicBezTo>
                <a:cubicBezTo>
                  <a:pt x="4" y="7"/>
                  <a:pt x="4" y="8"/>
                  <a:pt x="4" y="7"/>
                </a:cubicBezTo>
                <a:cubicBezTo>
                  <a:pt x="4" y="7"/>
                  <a:pt x="4" y="7"/>
                  <a:pt x="4" y="8"/>
                </a:cubicBezTo>
                <a:cubicBezTo>
                  <a:pt x="5" y="11"/>
                  <a:pt x="4" y="15"/>
                  <a:pt x="4" y="19"/>
                </a:cubicBezTo>
                <a:cubicBezTo>
                  <a:pt x="4" y="19"/>
                  <a:pt x="5" y="19"/>
                  <a:pt x="5" y="20"/>
                </a:cubicBezTo>
                <a:cubicBezTo>
                  <a:pt x="4" y="22"/>
                  <a:pt x="4" y="25"/>
                  <a:pt x="2" y="2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0" name="Freeform 304"/>
          <p:cNvSpPr>
            <a:spLocks/>
          </p:cNvSpPr>
          <p:nvPr/>
        </p:nvSpPr>
        <p:spPr bwMode="auto">
          <a:xfrm>
            <a:off x="1987550" y="3160713"/>
            <a:ext cx="196850" cy="44450"/>
          </a:xfrm>
          <a:custGeom>
            <a:avLst/>
            <a:gdLst>
              <a:gd name="T0" fmla="*/ 0 w 75"/>
              <a:gd name="T1" fmla="*/ 15 h 17"/>
              <a:gd name="T2" fmla="*/ 10 w 75"/>
              <a:gd name="T3" fmla="*/ 10 h 17"/>
              <a:gd name="T4" fmla="*/ 30 w 75"/>
              <a:gd name="T5" fmla="*/ 5 h 17"/>
              <a:gd name="T6" fmla="*/ 67 w 75"/>
              <a:gd name="T7" fmla="*/ 1 h 17"/>
              <a:gd name="T8" fmla="*/ 71 w 75"/>
              <a:gd name="T9" fmla="*/ 0 h 17"/>
              <a:gd name="T10" fmla="*/ 71 w 75"/>
              <a:gd name="T11" fmla="*/ 1 h 17"/>
              <a:gd name="T12" fmla="*/ 72 w 75"/>
              <a:gd name="T13" fmla="*/ 1 h 17"/>
              <a:gd name="T14" fmla="*/ 74 w 75"/>
              <a:gd name="T15" fmla="*/ 3 h 17"/>
              <a:gd name="T16" fmla="*/ 66 w 75"/>
              <a:gd name="T17" fmla="*/ 5 h 17"/>
              <a:gd name="T18" fmla="*/ 19 w 75"/>
              <a:gd name="T19" fmla="*/ 11 h 17"/>
              <a:gd name="T20" fmla="*/ 2 w 75"/>
              <a:gd name="T21" fmla="*/ 17 h 17"/>
              <a:gd name="T22" fmla="*/ 0 w 75"/>
              <a:gd name="T23" fmla="*/ 1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5" h="17">
                <a:moveTo>
                  <a:pt x="0" y="15"/>
                </a:moveTo>
                <a:cubicBezTo>
                  <a:pt x="3" y="12"/>
                  <a:pt x="7" y="11"/>
                  <a:pt x="10" y="10"/>
                </a:cubicBezTo>
                <a:cubicBezTo>
                  <a:pt x="17" y="7"/>
                  <a:pt x="23" y="6"/>
                  <a:pt x="30" y="5"/>
                </a:cubicBezTo>
                <a:cubicBezTo>
                  <a:pt x="42" y="3"/>
                  <a:pt x="55" y="2"/>
                  <a:pt x="67" y="1"/>
                </a:cubicBezTo>
                <a:cubicBezTo>
                  <a:pt x="68" y="0"/>
                  <a:pt x="70" y="1"/>
                  <a:pt x="71" y="0"/>
                </a:cubicBezTo>
                <a:cubicBezTo>
                  <a:pt x="71" y="1"/>
                  <a:pt x="71" y="1"/>
                  <a:pt x="71" y="1"/>
                </a:cubicBezTo>
                <a:cubicBezTo>
                  <a:pt x="72" y="1"/>
                  <a:pt x="72" y="1"/>
                  <a:pt x="72" y="1"/>
                </a:cubicBezTo>
                <a:cubicBezTo>
                  <a:pt x="73" y="2"/>
                  <a:pt x="75" y="1"/>
                  <a:pt x="74" y="3"/>
                </a:cubicBezTo>
                <a:cubicBezTo>
                  <a:pt x="72" y="5"/>
                  <a:pt x="69" y="5"/>
                  <a:pt x="66" y="5"/>
                </a:cubicBezTo>
                <a:cubicBezTo>
                  <a:pt x="50" y="5"/>
                  <a:pt x="34" y="7"/>
                  <a:pt x="19" y="11"/>
                </a:cubicBezTo>
                <a:cubicBezTo>
                  <a:pt x="13" y="13"/>
                  <a:pt x="7" y="15"/>
                  <a:pt x="2" y="17"/>
                </a:cubicBezTo>
                <a:cubicBezTo>
                  <a:pt x="1" y="17"/>
                  <a:pt x="1" y="16"/>
                  <a:pt x="0" y="1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1" name="Freeform 305"/>
          <p:cNvSpPr>
            <a:spLocks/>
          </p:cNvSpPr>
          <p:nvPr/>
        </p:nvSpPr>
        <p:spPr bwMode="auto">
          <a:xfrm>
            <a:off x="2173287" y="3159125"/>
            <a:ext cx="185737" cy="100013"/>
          </a:xfrm>
          <a:custGeom>
            <a:avLst/>
            <a:gdLst>
              <a:gd name="T0" fmla="*/ 0 w 70"/>
              <a:gd name="T1" fmla="*/ 2 h 38"/>
              <a:gd name="T2" fmla="*/ 0 w 70"/>
              <a:gd name="T3" fmla="*/ 1 h 38"/>
              <a:gd name="T4" fmla="*/ 25 w 70"/>
              <a:gd name="T5" fmla="*/ 2 h 38"/>
              <a:gd name="T6" fmla="*/ 54 w 70"/>
              <a:gd name="T7" fmla="*/ 13 h 38"/>
              <a:gd name="T8" fmla="*/ 70 w 70"/>
              <a:gd name="T9" fmla="*/ 34 h 38"/>
              <a:gd name="T10" fmla="*/ 70 w 70"/>
              <a:gd name="T11" fmla="*/ 37 h 38"/>
              <a:gd name="T12" fmla="*/ 69 w 70"/>
              <a:gd name="T13" fmla="*/ 38 h 38"/>
              <a:gd name="T14" fmla="*/ 67 w 70"/>
              <a:gd name="T15" fmla="*/ 34 h 38"/>
              <a:gd name="T16" fmla="*/ 61 w 70"/>
              <a:gd name="T17" fmla="*/ 24 h 38"/>
              <a:gd name="T18" fmla="*/ 38 w 70"/>
              <a:gd name="T19" fmla="*/ 8 h 38"/>
              <a:gd name="T20" fmla="*/ 26 w 70"/>
              <a:gd name="T21" fmla="*/ 6 h 38"/>
              <a:gd name="T22" fmla="*/ 6 w 70"/>
              <a:gd name="T23" fmla="*/ 4 h 38"/>
              <a:gd name="T24" fmla="*/ 4 w 70"/>
              <a:gd name="T25" fmla="*/ 4 h 38"/>
              <a:gd name="T26" fmla="*/ 0 w 70"/>
              <a:gd name="T27" fmla="*/ 3 h 38"/>
              <a:gd name="T28" fmla="*/ 21 w 70"/>
              <a:gd name="T29" fmla="*/ 2 h 38"/>
              <a:gd name="T30" fmla="*/ 0 w 70"/>
              <a:gd name="T31" fmla="*/ 2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0" h="38">
                <a:moveTo>
                  <a:pt x="0" y="2"/>
                </a:moveTo>
                <a:cubicBezTo>
                  <a:pt x="0" y="2"/>
                  <a:pt x="0" y="2"/>
                  <a:pt x="0" y="1"/>
                </a:cubicBezTo>
                <a:cubicBezTo>
                  <a:pt x="8" y="1"/>
                  <a:pt x="17" y="0"/>
                  <a:pt x="25" y="2"/>
                </a:cubicBezTo>
                <a:cubicBezTo>
                  <a:pt x="35" y="3"/>
                  <a:pt x="45" y="6"/>
                  <a:pt x="54" y="13"/>
                </a:cubicBezTo>
                <a:cubicBezTo>
                  <a:pt x="61" y="19"/>
                  <a:pt x="67" y="25"/>
                  <a:pt x="70" y="34"/>
                </a:cubicBezTo>
                <a:cubicBezTo>
                  <a:pt x="70" y="35"/>
                  <a:pt x="70" y="36"/>
                  <a:pt x="70" y="37"/>
                </a:cubicBezTo>
                <a:cubicBezTo>
                  <a:pt x="70" y="37"/>
                  <a:pt x="70" y="38"/>
                  <a:pt x="69" y="38"/>
                </a:cubicBezTo>
                <a:cubicBezTo>
                  <a:pt x="68" y="38"/>
                  <a:pt x="68" y="35"/>
                  <a:pt x="67" y="34"/>
                </a:cubicBezTo>
                <a:cubicBezTo>
                  <a:pt x="64" y="31"/>
                  <a:pt x="64" y="27"/>
                  <a:pt x="61" y="24"/>
                </a:cubicBezTo>
                <a:cubicBezTo>
                  <a:pt x="55" y="17"/>
                  <a:pt x="47" y="12"/>
                  <a:pt x="38" y="8"/>
                </a:cubicBezTo>
                <a:cubicBezTo>
                  <a:pt x="34" y="6"/>
                  <a:pt x="30" y="6"/>
                  <a:pt x="26" y="6"/>
                </a:cubicBezTo>
                <a:cubicBezTo>
                  <a:pt x="19" y="5"/>
                  <a:pt x="13" y="4"/>
                  <a:pt x="6" y="4"/>
                </a:cubicBezTo>
                <a:cubicBezTo>
                  <a:pt x="5" y="4"/>
                  <a:pt x="4" y="4"/>
                  <a:pt x="4" y="4"/>
                </a:cubicBezTo>
                <a:cubicBezTo>
                  <a:pt x="2" y="3"/>
                  <a:pt x="1" y="4"/>
                  <a:pt x="0" y="3"/>
                </a:cubicBezTo>
                <a:cubicBezTo>
                  <a:pt x="7" y="2"/>
                  <a:pt x="15" y="2"/>
                  <a:pt x="21" y="2"/>
                </a:cubicBezTo>
                <a:cubicBezTo>
                  <a:pt x="15" y="2"/>
                  <a:pt x="7" y="3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2" name="Freeform 306"/>
          <p:cNvSpPr>
            <a:spLocks/>
          </p:cNvSpPr>
          <p:nvPr/>
        </p:nvSpPr>
        <p:spPr bwMode="auto">
          <a:xfrm>
            <a:off x="1933575" y="3219450"/>
            <a:ext cx="38100" cy="115888"/>
          </a:xfrm>
          <a:custGeom>
            <a:avLst/>
            <a:gdLst>
              <a:gd name="T0" fmla="*/ 0 w 14"/>
              <a:gd name="T1" fmla="*/ 37 h 44"/>
              <a:gd name="T2" fmla="*/ 5 w 14"/>
              <a:gd name="T3" fmla="*/ 33 h 44"/>
              <a:gd name="T4" fmla="*/ 6 w 14"/>
              <a:gd name="T5" fmla="*/ 30 h 44"/>
              <a:gd name="T6" fmla="*/ 7 w 14"/>
              <a:gd name="T7" fmla="*/ 10 h 44"/>
              <a:gd name="T8" fmla="*/ 12 w 14"/>
              <a:gd name="T9" fmla="*/ 0 h 44"/>
              <a:gd name="T10" fmla="*/ 13 w 14"/>
              <a:gd name="T11" fmla="*/ 4 h 44"/>
              <a:gd name="T12" fmla="*/ 12 w 14"/>
              <a:gd name="T13" fmla="*/ 7 h 44"/>
              <a:gd name="T14" fmla="*/ 12 w 14"/>
              <a:gd name="T15" fmla="*/ 38 h 44"/>
              <a:gd name="T16" fmla="*/ 14 w 14"/>
              <a:gd name="T17" fmla="*/ 43 h 44"/>
              <a:gd name="T18" fmla="*/ 13 w 14"/>
              <a:gd name="T19" fmla="*/ 44 h 44"/>
              <a:gd name="T20" fmla="*/ 8 w 14"/>
              <a:gd name="T21" fmla="*/ 39 h 44"/>
              <a:gd name="T22" fmla="*/ 6 w 14"/>
              <a:gd name="T23" fmla="*/ 37 h 44"/>
              <a:gd name="T24" fmla="*/ 3 w 14"/>
              <a:gd name="T25" fmla="*/ 40 h 44"/>
              <a:gd name="T26" fmla="*/ 3 w 14"/>
              <a:gd name="T27" fmla="*/ 42 h 44"/>
              <a:gd name="T28" fmla="*/ 1 w 14"/>
              <a:gd name="T29" fmla="*/ 40 h 44"/>
              <a:gd name="T30" fmla="*/ 0 w 14"/>
              <a:gd name="T31" fmla="*/ 37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" h="44">
                <a:moveTo>
                  <a:pt x="0" y="37"/>
                </a:moveTo>
                <a:cubicBezTo>
                  <a:pt x="1" y="34"/>
                  <a:pt x="3" y="33"/>
                  <a:pt x="5" y="33"/>
                </a:cubicBezTo>
                <a:cubicBezTo>
                  <a:pt x="6" y="32"/>
                  <a:pt x="7" y="32"/>
                  <a:pt x="6" y="30"/>
                </a:cubicBezTo>
                <a:cubicBezTo>
                  <a:pt x="5" y="23"/>
                  <a:pt x="5" y="17"/>
                  <a:pt x="7" y="10"/>
                </a:cubicBezTo>
                <a:cubicBezTo>
                  <a:pt x="8" y="6"/>
                  <a:pt x="9" y="3"/>
                  <a:pt x="12" y="0"/>
                </a:cubicBezTo>
                <a:cubicBezTo>
                  <a:pt x="13" y="2"/>
                  <a:pt x="12" y="3"/>
                  <a:pt x="13" y="4"/>
                </a:cubicBezTo>
                <a:cubicBezTo>
                  <a:pt x="13" y="5"/>
                  <a:pt x="13" y="6"/>
                  <a:pt x="12" y="7"/>
                </a:cubicBezTo>
                <a:cubicBezTo>
                  <a:pt x="7" y="17"/>
                  <a:pt x="8" y="27"/>
                  <a:pt x="12" y="38"/>
                </a:cubicBezTo>
                <a:cubicBezTo>
                  <a:pt x="13" y="39"/>
                  <a:pt x="14" y="41"/>
                  <a:pt x="14" y="43"/>
                </a:cubicBezTo>
                <a:cubicBezTo>
                  <a:pt x="14" y="44"/>
                  <a:pt x="13" y="44"/>
                  <a:pt x="13" y="44"/>
                </a:cubicBezTo>
                <a:cubicBezTo>
                  <a:pt x="9" y="44"/>
                  <a:pt x="9" y="41"/>
                  <a:pt x="8" y="39"/>
                </a:cubicBezTo>
                <a:cubicBezTo>
                  <a:pt x="7" y="38"/>
                  <a:pt x="8" y="36"/>
                  <a:pt x="6" y="37"/>
                </a:cubicBezTo>
                <a:cubicBezTo>
                  <a:pt x="4" y="37"/>
                  <a:pt x="4" y="38"/>
                  <a:pt x="3" y="40"/>
                </a:cubicBezTo>
                <a:cubicBezTo>
                  <a:pt x="3" y="40"/>
                  <a:pt x="3" y="41"/>
                  <a:pt x="3" y="42"/>
                </a:cubicBezTo>
                <a:cubicBezTo>
                  <a:pt x="1" y="42"/>
                  <a:pt x="1" y="41"/>
                  <a:pt x="1" y="40"/>
                </a:cubicBezTo>
                <a:cubicBezTo>
                  <a:pt x="1" y="39"/>
                  <a:pt x="2" y="38"/>
                  <a:pt x="0" y="3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3" name="Freeform 307"/>
          <p:cNvSpPr>
            <a:spLocks/>
          </p:cNvSpPr>
          <p:nvPr/>
        </p:nvSpPr>
        <p:spPr bwMode="auto">
          <a:xfrm>
            <a:off x="1936750" y="3379788"/>
            <a:ext cx="147637" cy="50800"/>
          </a:xfrm>
          <a:custGeom>
            <a:avLst/>
            <a:gdLst>
              <a:gd name="T0" fmla="*/ 13 w 56"/>
              <a:gd name="T1" fmla="*/ 3 h 19"/>
              <a:gd name="T2" fmla="*/ 0 w 56"/>
              <a:gd name="T3" fmla="*/ 2 h 19"/>
              <a:gd name="T4" fmla="*/ 3 w 56"/>
              <a:gd name="T5" fmla="*/ 0 h 19"/>
              <a:gd name="T6" fmla="*/ 5 w 56"/>
              <a:gd name="T7" fmla="*/ 0 h 19"/>
              <a:gd name="T8" fmla="*/ 20 w 56"/>
              <a:gd name="T9" fmla="*/ 1 h 19"/>
              <a:gd name="T10" fmla="*/ 25 w 56"/>
              <a:gd name="T11" fmla="*/ 2 h 19"/>
              <a:gd name="T12" fmla="*/ 29 w 56"/>
              <a:gd name="T13" fmla="*/ 8 h 19"/>
              <a:gd name="T14" fmla="*/ 37 w 56"/>
              <a:gd name="T15" fmla="*/ 15 h 19"/>
              <a:gd name="T16" fmla="*/ 47 w 56"/>
              <a:gd name="T17" fmla="*/ 14 h 19"/>
              <a:gd name="T18" fmla="*/ 52 w 56"/>
              <a:gd name="T19" fmla="*/ 14 h 19"/>
              <a:gd name="T20" fmla="*/ 56 w 56"/>
              <a:gd name="T21" fmla="*/ 16 h 19"/>
              <a:gd name="T22" fmla="*/ 55 w 56"/>
              <a:gd name="T23" fmla="*/ 16 h 19"/>
              <a:gd name="T24" fmla="*/ 51 w 56"/>
              <a:gd name="T25" fmla="*/ 18 h 19"/>
              <a:gd name="T26" fmla="*/ 39 w 56"/>
              <a:gd name="T27" fmla="*/ 19 h 19"/>
              <a:gd name="T28" fmla="*/ 26 w 56"/>
              <a:gd name="T29" fmla="*/ 9 h 19"/>
              <a:gd name="T30" fmla="*/ 23 w 56"/>
              <a:gd name="T31" fmla="*/ 4 h 19"/>
              <a:gd name="T32" fmla="*/ 17 w 56"/>
              <a:gd name="T33" fmla="*/ 3 h 19"/>
              <a:gd name="T34" fmla="*/ 13 w 56"/>
              <a:gd name="T35" fmla="*/ 3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6" h="19">
                <a:moveTo>
                  <a:pt x="13" y="3"/>
                </a:moveTo>
                <a:cubicBezTo>
                  <a:pt x="9" y="3"/>
                  <a:pt x="4" y="3"/>
                  <a:pt x="0" y="2"/>
                </a:cubicBezTo>
                <a:cubicBezTo>
                  <a:pt x="0" y="0"/>
                  <a:pt x="2" y="0"/>
                  <a:pt x="3" y="0"/>
                </a:cubicBezTo>
                <a:cubicBezTo>
                  <a:pt x="4" y="0"/>
                  <a:pt x="4" y="0"/>
                  <a:pt x="5" y="0"/>
                </a:cubicBezTo>
                <a:cubicBezTo>
                  <a:pt x="10" y="2"/>
                  <a:pt x="15" y="1"/>
                  <a:pt x="20" y="1"/>
                </a:cubicBezTo>
                <a:cubicBezTo>
                  <a:pt x="22" y="1"/>
                  <a:pt x="24" y="1"/>
                  <a:pt x="25" y="2"/>
                </a:cubicBezTo>
                <a:cubicBezTo>
                  <a:pt x="28" y="3"/>
                  <a:pt x="29" y="5"/>
                  <a:pt x="29" y="8"/>
                </a:cubicBezTo>
                <a:cubicBezTo>
                  <a:pt x="30" y="12"/>
                  <a:pt x="32" y="15"/>
                  <a:pt x="37" y="15"/>
                </a:cubicBezTo>
                <a:cubicBezTo>
                  <a:pt x="40" y="15"/>
                  <a:pt x="44" y="16"/>
                  <a:pt x="47" y="14"/>
                </a:cubicBezTo>
                <a:cubicBezTo>
                  <a:pt x="48" y="14"/>
                  <a:pt x="50" y="14"/>
                  <a:pt x="52" y="14"/>
                </a:cubicBezTo>
                <a:cubicBezTo>
                  <a:pt x="53" y="14"/>
                  <a:pt x="56" y="13"/>
                  <a:pt x="56" y="16"/>
                </a:cubicBezTo>
                <a:cubicBezTo>
                  <a:pt x="55" y="16"/>
                  <a:pt x="55" y="16"/>
                  <a:pt x="55" y="16"/>
                </a:cubicBezTo>
                <a:cubicBezTo>
                  <a:pt x="54" y="17"/>
                  <a:pt x="52" y="16"/>
                  <a:pt x="51" y="18"/>
                </a:cubicBezTo>
                <a:cubicBezTo>
                  <a:pt x="47" y="17"/>
                  <a:pt x="43" y="19"/>
                  <a:pt x="39" y="19"/>
                </a:cubicBezTo>
                <a:cubicBezTo>
                  <a:pt x="33" y="19"/>
                  <a:pt x="27" y="16"/>
                  <a:pt x="26" y="9"/>
                </a:cubicBezTo>
                <a:cubicBezTo>
                  <a:pt x="26" y="7"/>
                  <a:pt x="25" y="5"/>
                  <a:pt x="23" y="4"/>
                </a:cubicBezTo>
                <a:cubicBezTo>
                  <a:pt x="21" y="3"/>
                  <a:pt x="19" y="4"/>
                  <a:pt x="17" y="3"/>
                </a:cubicBezTo>
                <a:cubicBezTo>
                  <a:pt x="16" y="3"/>
                  <a:pt x="15" y="4"/>
                  <a:pt x="13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4" name="Freeform 308"/>
          <p:cNvSpPr>
            <a:spLocks/>
          </p:cNvSpPr>
          <p:nvPr/>
        </p:nvSpPr>
        <p:spPr bwMode="auto">
          <a:xfrm>
            <a:off x="2163762" y="3352800"/>
            <a:ext cx="149225" cy="39688"/>
          </a:xfrm>
          <a:custGeom>
            <a:avLst/>
            <a:gdLst>
              <a:gd name="T0" fmla="*/ 57 w 57"/>
              <a:gd name="T1" fmla="*/ 2 h 15"/>
              <a:gd name="T2" fmla="*/ 44 w 57"/>
              <a:gd name="T3" fmla="*/ 6 h 15"/>
              <a:gd name="T4" fmla="*/ 28 w 57"/>
              <a:gd name="T5" fmla="*/ 12 h 15"/>
              <a:gd name="T6" fmla="*/ 22 w 57"/>
              <a:gd name="T7" fmla="*/ 12 h 15"/>
              <a:gd name="T8" fmla="*/ 5 w 57"/>
              <a:gd name="T9" fmla="*/ 15 h 15"/>
              <a:gd name="T10" fmla="*/ 3 w 57"/>
              <a:gd name="T11" fmla="*/ 15 h 15"/>
              <a:gd name="T12" fmla="*/ 0 w 57"/>
              <a:gd name="T13" fmla="*/ 14 h 15"/>
              <a:gd name="T14" fmla="*/ 11 w 57"/>
              <a:gd name="T15" fmla="*/ 11 h 15"/>
              <a:gd name="T16" fmla="*/ 39 w 57"/>
              <a:gd name="T17" fmla="*/ 4 h 15"/>
              <a:gd name="T18" fmla="*/ 55 w 57"/>
              <a:gd name="T19" fmla="*/ 0 h 15"/>
              <a:gd name="T20" fmla="*/ 57 w 57"/>
              <a:gd name="T21" fmla="*/ 2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7" h="15">
                <a:moveTo>
                  <a:pt x="57" y="2"/>
                </a:moveTo>
                <a:cubicBezTo>
                  <a:pt x="53" y="4"/>
                  <a:pt x="48" y="5"/>
                  <a:pt x="44" y="6"/>
                </a:cubicBezTo>
                <a:cubicBezTo>
                  <a:pt x="39" y="8"/>
                  <a:pt x="33" y="10"/>
                  <a:pt x="28" y="12"/>
                </a:cubicBezTo>
                <a:cubicBezTo>
                  <a:pt x="26" y="12"/>
                  <a:pt x="24" y="12"/>
                  <a:pt x="22" y="12"/>
                </a:cubicBezTo>
                <a:cubicBezTo>
                  <a:pt x="16" y="13"/>
                  <a:pt x="11" y="14"/>
                  <a:pt x="5" y="15"/>
                </a:cubicBezTo>
                <a:cubicBezTo>
                  <a:pt x="5" y="14"/>
                  <a:pt x="4" y="15"/>
                  <a:pt x="3" y="15"/>
                </a:cubicBezTo>
                <a:cubicBezTo>
                  <a:pt x="2" y="15"/>
                  <a:pt x="1" y="15"/>
                  <a:pt x="0" y="14"/>
                </a:cubicBezTo>
                <a:cubicBezTo>
                  <a:pt x="3" y="11"/>
                  <a:pt x="7" y="12"/>
                  <a:pt x="11" y="11"/>
                </a:cubicBezTo>
                <a:cubicBezTo>
                  <a:pt x="21" y="10"/>
                  <a:pt x="30" y="7"/>
                  <a:pt x="39" y="4"/>
                </a:cubicBezTo>
                <a:cubicBezTo>
                  <a:pt x="44" y="3"/>
                  <a:pt x="49" y="0"/>
                  <a:pt x="55" y="0"/>
                </a:cubicBezTo>
                <a:cubicBezTo>
                  <a:pt x="56" y="0"/>
                  <a:pt x="57" y="1"/>
                  <a:pt x="57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5" name="Freeform 309"/>
          <p:cNvSpPr>
            <a:spLocks/>
          </p:cNvSpPr>
          <p:nvPr/>
        </p:nvSpPr>
        <p:spPr bwMode="auto">
          <a:xfrm>
            <a:off x="1920875" y="3328988"/>
            <a:ext cx="34925" cy="55563"/>
          </a:xfrm>
          <a:custGeom>
            <a:avLst/>
            <a:gdLst>
              <a:gd name="T0" fmla="*/ 8 w 13"/>
              <a:gd name="T1" fmla="*/ 19 h 21"/>
              <a:gd name="T2" fmla="*/ 6 w 13"/>
              <a:gd name="T3" fmla="*/ 21 h 21"/>
              <a:gd name="T4" fmla="*/ 4 w 13"/>
              <a:gd name="T5" fmla="*/ 8 h 21"/>
              <a:gd name="T6" fmla="*/ 7 w 13"/>
              <a:gd name="T7" fmla="*/ 5 h 21"/>
              <a:gd name="T8" fmla="*/ 7 w 13"/>
              <a:gd name="T9" fmla="*/ 1 h 21"/>
              <a:gd name="T10" fmla="*/ 9 w 13"/>
              <a:gd name="T11" fmla="*/ 0 h 21"/>
              <a:gd name="T12" fmla="*/ 11 w 13"/>
              <a:gd name="T13" fmla="*/ 6 h 21"/>
              <a:gd name="T14" fmla="*/ 7 w 13"/>
              <a:gd name="T15" fmla="*/ 10 h 21"/>
              <a:gd name="T16" fmla="*/ 7 w 13"/>
              <a:gd name="T17" fmla="*/ 18 h 21"/>
              <a:gd name="T18" fmla="*/ 8 w 13"/>
              <a:gd name="T19" fmla="*/ 1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" h="21">
                <a:moveTo>
                  <a:pt x="8" y="19"/>
                </a:moveTo>
                <a:cubicBezTo>
                  <a:pt x="8" y="21"/>
                  <a:pt x="7" y="20"/>
                  <a:pt x="6" y="21"/>
                </a:cubicBezTo>
                <a:cubicBezTo>
                  <a:pt x="1" y="18"/>
                  <a:pt x="0" y="14"/>
                  <a:pt x="4" y="8"/>
                </a:cubicBezTo>
                <a:cubicBezTo>
                  <a:pt x="5" y="7"/>
                  <a:pt x="6" y="6"/>
                  <a:pt x="7" y="5"/>
                </a:cubicBezTo>
                <a:cubicBezTo>
                  <a:pt x="9" y="3"/>
                  <a:pt x="8" y="2"/>
                  <a:pt x="7" y="1"/>
                </a:cubicBezTo>
                <a:cubicBezTo>
                  <a:pt x="7" y="1"/>
                  <a:pt x="8" y="0"/>
                  <a:pt x="9" y="0"/>
                </a:cubicBezTo>
                <a:cubicBezTo>
                  <a:pt x="12" y="1"/>
                  <a:pt x="13" y="3"/>
                  <a:pt x="11" y="6"/>
                </a:cubicBezTo>
                <a:cubicBezTo>
                  <a:pt x="9" y="8"/>
                  <a:pt x="8" y="9"/>
                  <a:pt x="7" y="10"/>
                </a:cubicBezTo>
                <a:cubicBezTo>
                  <a:pt x="4" y="14"/>
                  <a:pt x="4" y="15"/>
                  <a:pt x="7" y="18"/>
                </a:cubicBezTo>
                <a:cubicBezTo>
                  <a:pt x="8" y="18"/>
                  <a:pt x="8" y="19"/>
                  <a:pt x="8" y="1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6" name="Freeform 310"/>
          <p:cNvSpPr>
            <a:spLocks/>
          </p:cNvSpPr>
          <p:nvPr/>
        </p:nvSpPr>
        <p:spPr bwMode="auto">
          <a:xfrm>
            <a:off x="2308225" y="3306763"/>
            <a:ext cx="52387" cy="52388"/>
          </a:xfrm>
          <a:custGeom>
            <a:avLst/>
            <a:gdLst>
              <a:gd name="T0" fmla="*/ 2 w 20"/>
              <a:gd name="T1" fmla="*/ 20 h 20"/>
              <a:gd name="T2" fmla="*/ 0 w 20"/>
              <a:gd name="T3" fmla="*/ 18 h 20"/>
              <a:gd name="T4" fmla="*/ 9 w 20"/>
              <a:gd name="T5" fmla="*/ 12 h 20"/>
              <a:gd name="T6" fmla="*/ 15 w 20"/>
              <a:gd name="T7" fmla="*/ 5 h 20"/>
              <a:gd name="T8" fmla="*/ 18 w 20"/>
              <a:gd name="T9" fmla="*/ 0 h 20"/>
              <a:gd name="T10" fmla="*/ 19 w 20"/>
              <a:gd name="T11" fmla="*/ 0 h 20"/>
              <a:gd name="T12" fmla="*/ 18 w 20"/>
              <a:gd name="T13" fmla="*/ 5 h 20"/>
              <a:gd name="T14" fmla="*/ 2 w 20"/>
              <a:gd name="T1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20">
                <a:moveTo>
                  <a:pt x="2" y="20"/>
                </a:moveTo>
                <a:cubicBezTo>
                  <a:pt x="1" y="19"/>
                  <a:pt x="0" y="19"/>
                  <a:pt x="0" y="18"/>
                </a:cubicBezTo>
                <a:cubicBezTo>
                  <a:pt x="3" y="15"/>
                  <a:pt x="6" y="14"/>
                  <a:pt x="9" y="12"/>
                </a:cubicBezTo>
                <a:cubicBezTo>
                  <a:pt x="11" y="10"/>
                  <a:pt x="13" y="8"/>
                  <a:pt x="15" y="5"/>
                </a:cubicBezTo>
                <a:cubicBezTo>
                  <a:pt x="16" y="3"/>
                  <a:pt x="17" y="1"/>
                  <a:pt x="18" y="0"/>
                </a:cubicBezTo>
                <a:cubicBezTo>
                  <a:pt x="18" y="0"/>
                  <a:pt x="18" y="0"/>
                  <a:pt x="19" y="0"/>
                </a:cubicBezTo>
                <a:cubicBezTo>
                  <a:pt x="20" y="2"/>
                  <a:pt x="19" y="3"/>
                  <a:pt x="18" y="5"/>
                </a:cubicBezTo>
                <a:cubicBezTo>
                  <a:pt x="14" y="12"/>
                  <a:pt x="9" y="17"/>
                  <a:pt x="2" y="2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7" name="Freeform 311"/>
          <p:cNvSpPr>
            <a:spLocks/>
          </p:cNvSpPr>
          <p:nvPr/>
        </p:nvSpPr>
        <p:spPr bwMode="auto">
          <a:xfrm>
            <a:off x="2124075" y="3387725"/>
            <a:ext cx="57150" cy="15875"/>
          </a:xfrm>
          <a:custGeom>
            <a:avLst/>
            <a:gdLst>
              <a:gd name="T0" fmla="*/ 15 w 22"/>
              <a:gd name="T1" fmla="*/ 1 h 6"/>
              <a:gd name="T2" fmla="*/ 20 w 22"/>
              <a:gd name="T3" fmla="*/ 1 h 6"/>
              <a:gd name="T4" fmla="*/ 20 w 22"/>
              <a:gd name="T5" fmla="*/ 2 h 6"/>
              <a:gd name="T6" fmla="*/ 10 w 22"/>
              <a:gd name="T7" fmla="*/ 4 h 6"/>
              <a:gd name="T8" fmla="*/ 6 w 22"/>
              <a:gd name="T9" fmla="*/ 6 h 6"/>
              <a:gd name="T10" fmla="*/ 4 w 22"/>
              <a:gd name="T11" fmla="*/ 6 h 6"/>
              <a:gd name="T12" fmla="*/ 2 w 22"/>
              <a:gd name="T13" fmla="*/ 2 h 6"/>
              <a:gd name="T14" fmla="*/ 13 w 22"/>
              <a:gd name="T15" fmla="*/ 0 h 6"/>
              <a:gd name="T16" fmla="*/ 15 w 22"/>
              <a:gd name="T17" fmla="*/ 1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6">
                <a:moveTo>
                  <a:pt x="15" y="1"/>
                </a:moveTo>
                <a:cubicBezTo>
                  <a:pt x="17" y="1"/>
                  <a:pt x="19" y="1"/>
                  <a:pt x="20" y="1"/>
                </a:cubicBezTo>
                <a:cubicBezTo>
                  <a:pt x="22" y="2"/>
                  <a:pt x="20" y="2"/>
                  <a:pt x="20" y="2"/>
                </a:cubicBezTo>
                <a:cubicBezTo>
                  <a:pt x="17" y="3"/>
                  <a:pt x="14" y="4"/>
                  <a:pt x="10" y="4"/>
                </a:cubicBezTo>
                <a:cubicBezTo>
                  <a:pt x="9" y="5"/>
                  <a:pt x="7" y="5"/>
                  <a:pt x="6" y="6"/>
                </a:cubicBezTo>
                <a:cubicBezTo>
                  <a:pt x="5" y="6"/>
                  <a:pt x="5" y="6"/>
                  <a:pt x="4" y="6"/>
                </a:cubicBezTo>
                <a:cubicBezTo>
                  <a:pt x="3" y="5"/>
                  <a:pt x="0" y="5"/>
                  <a:pt x="2" y="2"/>
                </a:cubicBezTo>
                <a:cubicBezTo>
                  <a:pt x="6" y="1"/>
                  <a:pt x="9" y="1"/>
                  <a:pt x="13" y="0"/>
                </a:cubicBezTo>
                <a:cubicBezTo>
                  <a:pt x="14" y="0"/>
                  <a:pt x="15" y="0"/>
                  <a:pt x="15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8" name="Freeform 312"/>
          <p:cNvSpPr>
            <a:spLocks/>
          </p:cNvSpPr>
          <p:nvPr/>
        </p:nvSpPr>
        <p:spPr bwMode="auto">
          <a:xfrm>
            <a:off x="1960562" y="3200400"/>
            <a:ext cx="28575" cy="28575"/>
          </a:xfrm>
          <a:custGeom>
            <a:avLst/>
            <a:gdLst>
              <a:gd name="T0" fmla="*/ 2 w 11"/>
              <a:gd name="T1" fmla="*/ 11 h 11"/>
              <a:gd name="T2" fmla="*/ 2 w 11"/>
              <a:gd name="T3" fmla="*/ 7 h 11"/>
              <a:gd name="T4" fmla="*/ 10 w 11"/>
              <a:gd name="T5" fmla="*/ 0 h 11"/>
              <a:gd name="T6" fmla="*/ 11 w 11"/>
              <a:gd name="T7" fmla="*/ 2 h 11"/>
              <a:gd name="T8" fmla="*/ 11 w 11"/>
              <a:gd name="T9" fmla="*/ 3 h 11"/>
              <a:gd name="T10" fmla="*/ 2 w 11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">
                <a:moveTo>
                  <a:pt x="2" y="11"/>
                </a:moveTo>
                <a:cubicBezTo>
                  <a:pt x="0" y="10"/>
                  <a:pt x="3" y="8"/>
                  <a:pt x="2" y="7"/>
                </a:cubicBezTo>
                <a:cubicBezTo>
                  <a:pt x="4" y="4"/>
                  <a:pt x="7" y="2"/>
                  <a:pt x="10" y="0"/>
                </a:cubicBezTo>
                <a:cubicBezTo>
                  <a:pt x="11" y="0"/>
                  <a:pt x="11" y="1"/>
                  <a:pt x="11" y="2"/>
                </a:cubicBezTo>
                <a:cubicBezTo>
                  <a:pt x="11" y="2"/>
                  <a:pt x="11" y="2"/>
                  <a:pt x="11" y="3"/>
                </a:cubicBezTo>
                <a:cubicBezTo>
                  <a:pt x="8" y="5"/>
                  <a:pt x="6" y="9"/>
                  <a:pt x="2" y="1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9" name="Freeform 313"/>
          <p:cNvSpPr>
            <a:spLocks/>
          </p:cNvSpPr>
          <p:nvPr/>
        </p:nvSpPr>
        <p:spPr bwMode="auto">
          <a:xfrm>
            <a:off x="2097087" y="3400425"/>
            <a:ext cx="42862" cy="19050"/>
          </a:xfrm>
          <a:custGeom>
            <a:avLst/>
            <a:gdLst>
              <a:gd name="T0" fmla="*/ 15 w 16"/>
              <a:gd name="T1" fmla="*/ 0 h 7"/>
              <a:gd name="T2" fmla="*/ 16 w 16"/>
              <a:gd name="T3" fmla="*/ 0 h 7"/>
              <a:gd name="T4" fmla="*/ 16 w 16"/>
              <a:gd name="T5" fmla="*/ 1 h 7"/>
              <a:gd name="T6" fmla="*/ 16 w 16"/>
              <a:gd name="T7" fmla="*/ 1 h 7"/>
              <a:gd name="T8" fmla="*/ 12 w 16"/>
              <a:gd name="T9" fmla="*/ 3 h 7"/>
              <a:gd name="T10" fmla="*/ 8 w 16"/>
              <a:gd name="T11" fmla="*/ 5 h 7"/>
              <a:gd name="T12" fmla="*/ 3 w 16"/>
              <a:gd name="T13" fmla="*/ 5 h 7"/>
              <a:gd name="T14" fmla="*/ 0 w 16"/>
              <a:gd name="T15" fmla="*/ 5 h 7"/>
              <a:gd name="T16" fmla="*/ 5 w 16"/>
              <a:gd name="T17" fmla="*/ 2 h 7"/>
              <a:gd name="T18" fmla="*/ 13 w 16"/>
              <a:gd name="T19" fmla="*/ 0 h 7"/>
              <a:gd name="T20" fmla="*/ 15 w 16"/>
              <a:gd name="T2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" h="7">
                <a:moveTo>
                  <a:pt x="15" y="0"/>
                </a:moveTo>
                <a:cubicBezTo>
                  <a:pt x="15" y="0"/>
                  <a:pt x="16" y="0"/>
                  <a:pt x="16" y="0"/>
                </a:cubicBezTo>
                <a:cubicBezTo>
                  <a:pt x="16" y="0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2"/>
                  <a:pt x="13" y="3"/>
                  <a:pt x="12" y="3"/>
                </a:cubicBezTo>
                <a:cubicBezTo>
                  <a:pt x="11" y="4"/>
                  <a:pt x="9" y="3"/>
                  <a:pt x="8" y="5"/>
                </a:cubicBezTo>
                <a:cubicBezTo>
                  <a:pt x="6" y="6"/>
                  <a:pt x="5" y="5"/>
                  <a:pt x="3" y="5"/>
                </a:cubicBezTo>
                <a:cubicBezTo>
                  <a:pt x="2" y="6"/>
                  <a:pt x="1" y="7"/>
                  <a:pt x="0" y="5"/>
                </a:cubicBezTo>
                <a:cubicBezTo>
                  <a:pt x="1" y="3"/>
                  <a:pt x="3" y="3"/>
                  <a:pt x="5" y="2"/>
                </a:cubicBezTo>
                <a:cubicBezTo>
                  <a:pt x="7" y="2"/>
                  <a:pt x="10" y="1"/>
                  <a:pt x="13" y="0"/>
                </a:cubicBezTo>
                <a:cubicBezTo>
                  <a:pt x="13" y="0"/>
                  <a:pt x="14" y="0"/>
                  <a:pt x="15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0" name="Freeform 314"/>
          <p:cNvSpPr>
            <a:spLocks/>
          </p:cNvSpPr>
          <p:nvPr/>
        </p:nvSpPr>
        <p:spPr bwMode="auto">
          <a:xfrm>
            <a:off x="2073275" y="3408363"/>
            <a:ext cx="31750" cy="14288"/>
          </a:xfrm>
          <a:custGeom>
            <a:avLst/>
            <a:gdLst>
              <a:gd name="T0" fmla="*/ 9 w 12"/>
              <a:gd name="T1" fmla="*/ 2 h 5"/>
              <a:gd name="T2" fmla="*/ 12 w 12"/>
              <a:gd name="T3" fmla="*/ 2 h 5"/>
              <a:gd name="T4" fmla="*/ 4 w 12"/>
              <a:gd name="T5" fmla="*/ 5 h 5"/>
              <a:gd name="T6" fmla="*/ 0 w 12"/>
              <a:gd name="T7" fmla="*/ 4 h 5"/>
              <a:gd name="T8" fmla="*/ 9 w 12"/>
              <a:gd name="T9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5">
                <a:moveTo>
                  <a:pt x="9" y="2"/>
                </a:moveTo>
                <a:cubicBezTo>
                  <a:pt x="10" y="3"/>
                  <a:pt x="11" y="2"/>
                  <a:pt x="12" y="2"/>
                </a:cubicBezTo>
                <a:cubicBezTo>
                  <a:pt x="10" y="5"/>
                  <a:pt x="6" y="3"/>
                  <a:pt x="4" y="5"/>
                </a:cubicBezTo>
                <a:cubicBezTo>
                  <a:pt x="3" y="2"/>
                  <a:pt x="1" y="4"/>
                  <a:pt x="0" y="4"/>
                </a:cubicBezTo>
                <a:cubicBezTo>
                  <a:pt x="2" y="1"/>
                  <a:pt x="5" y="0"/>
                  <a:pt x="9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1" name="Freeform 315"/>
          <p:cNvSpPr>
            <a:spLocks/>
          </p:cNvSpPr>
          <p:nvPr/>
        </p:nvSpPr>
        <p:spPr bwMode="auto">
          <a:xfrm>
            <a:off x="1971675" y="3382963"/>
            <a:ext cx="25400" cy="7938"/>
          </a:xfrm>
          <a:custGeom>
            <a:avLst/>
            <a:gdLst>
              <a:gd name="T0" fmla="*/ 0 w 10"/>
              <a:gd name="T1" fmla="*/ 2 h 3"/>
              <a:gd name="T2" fmla="*/ 10 w 10"/>
              <a:gd name="T3" fmla="*/ 3 h 3"/>
              <a:gd name="T4" fmla="*/ 3 w 10"/>
              <a:gd name="T5" fmla="*/ 3 h 3"/>
              <a:gd name="T6" fmla="*/ 0 w 10"/>
              <a:gd name="T7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3">
                <a:moveTo>
                  <a:pt x="0" y="2"/>
                </a:moveTo>
                <a:cubicBezTo>
                  <a:pt x="3" y="2"/>
                  <a:pt x="7" y="0"/>
                  <a:pt x="10" y="3"/>
                </a:cubicBezTo>
                <a:cubicBezTo>
                  <a:pt x="8" y="3"/>
                  <a:pt x="5" y="3"/>
                  <a:pt x="3" y="3"/>
                </a:cubicBezTo>
                <a:cubicBezTo>
                  <a:pt x="2" y="3"/>
                  <a:pt x="1" y="3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316"/>
          <p:cNvSpPr>
            <a:spLocks/>
          </p:cNvSpPr>
          <p:nvPr/>
        </p:nvSpPr>
        <p:spPr bwMode="auto">
          <a:xfrm>
            <a:off x="1931987" y="3314700"/>
            <a:ext cx="9525" cy="17463"/>
          </a:xfrm>
          <a:custGeom>
            <a:avLst/>
            <a:gdLst>
              <a:gd name="T0" fmla="*/ 4 w 4"/>
              <a:gd name="T1" fmla="*/ 6 h 7"/>
              <a:gd name="T2" fmla="*/ 3 w 4"/>
              <a:gd name="T3" fmla="*/ 7 h 7"/>
              <a:gd name="T4" fmla="*/ 1 w 4"/>
              <a:gd name="T5" fmla="*/ 7 h 7"/>
              <a:gd name="T6" fmla="*/ 1 w 4"/>
              <a:gd name="T7" fmla="*/ 2 h 7"/>
              <a:gd name="T8" fmla="*/ 1 w 4"/>
              <a:gd name="T9" fmla="*/ 1 h 7"/>
              <a:gd name="T10" fmla="*/ 3 w 4"/>
              <a:gd name="T11" fmla="*/ 2 h 7"/>
              <a:gd name="T12" fmla="*/ 4 w 4"/>
              <a:gd name="T13" fmla="*/ 6 h 7"/>
              <a:gd name="T14" fmla="*/ 4 w 4"/>
              <a:gd name="T15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" h="7">
                <a:moveTo>
                  <a:pt x="4" y="6"/>
                </a:moveTo>
                <a:cubicBezTo>
                  <a:pt x="4" y="7"/>
                  <a:pt x="3" y="7"/>
                  <a:pt x="3" y="7"/>
                </a:cubicBezTo>
                <a:cubicBezTo>
                  <a:pt x="2" y="7"/>
                  <a:pt x="2" y="7"/>
                  <a:pt x="1" y="7"/>
                </a:cubicBezTo>
                <a:cubicBezTo>
                  <a:pt x="0" y="5"/>
                  <a:pt x="1" y="4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3" y="0"/>
                  <a:pt x="3" y="1"/>
                  <a:pt x="3" y="2"/>
                </a:cubicBezTo>
                <a:cubicBezTo>
                  <a:pt x="3" y="3"/>
                  <a:pt x="2" y="5"/>
                  <a:pt x="4" y="6"/>
                </a:cubicBezTo>
                <a:cubicBezTo>
                  <a:pt x="4" y="6"/>
                  <a:pt x="4" y="6"/>
                  <a:pt x="4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317"/>
          <p:cNvSpPr>
            <a:spLocks/>
          </p:cNvSpPr>
          <p:nvPr/>
        </p:nvSpPr>
        <p:spPr bwMode="auto">
          <a:xfrm>
            <a:off x="2139950" y="3398838"/>
            <a:ext cx="11112" cy="4763"/>
          </a:xfrm>
          <a:custGeom>
            <a:avLst/>
            <a:gdLst>
              <a:gd name="T0" fmla="*/ 0 w 4"/>
              <a:gd name="T1" fmla="*/ 2 h 2"/>
              <a:gd name="T2" fmla="*/ 0 w 4"/>
              <a:gd name="T3" fmla="*/ 1 h 2"/>
              <a:gd name="T4" fmla="*/ 4 w 4"/>
              <a:gd name="T5" fmla="*/ 0 h 2"/>
              <a:gd name="T6" fmla="*/ 0 w 4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0" y="2"/>
                </a:moveTo>
                <a:cubicBezTo>
                  <a:pt x="0" y="2"/>
                  <a:pt x="0" y="2"/>
                  <a:pt x="0" y="1"/>
                </a:cubicBezTo>
                <a:cubicBezTo>
                  <a:pt x="1" y="0"/>
                  <a:pt x="3" y="0"/>
                  <a:pt x="4" y="0"/>
                </a:cubicBezTo>
                <a:cubicBezTo>
                  <a:pt x="4" y="2"/>
                  <a:pt x="2" y="2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318"/>
          <p:cNvSpPr>
            <a:spLocks/>
          </p:cNvSpPr>
          <p:nvPr/>
        </p:nvSpPr>
        <p:spPr bwMode="auto">
          <a:xfrm>
            <a:off x="1928812" y="3319463"/>
            <a:ext cx="4762" cy="12700"/>
          </a:xfrm>
          <a:custGeom>
            <a:avLst/>
            <a:gdLst>
              <a:gd name="T0" fmla="*/ 2 w 2"/>
              <a:gd name="T1" fmla="*/ 0 h 5"/>
              <a:gd name="T2" fmla="*/ 2 w 2"/>
              <a:gd name="T3" fmla="*/ 5 h 5"/>
              <a:gd name="T4" fmla="*/ 2 w 2"/>
              <a:gd name="T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">
                <a:moveTo>
                  <a:pt x="2" y="0"/>
                </a:moveTo>
                <a:cubicBezTo>
                  <a:pt x="2" y="2"/>
                  <a:pt x="2" y="3"/>
                  <a:pt x="2" y="5"/>
                </a:cubicBezTo>
                <a:cubicBezTo>
                  <a:pt x="0" y="3"/>
                  <a:pt x="0" y="2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5" name="Freeform 319"/>
          <p:cNvSpPr>
            <a:spLocks/>
          </p:cNvSpPr>
          <p:nvPr/>
        </p:nvSpPr>
        <p:spPr bwMode="auto">
          <a:xfrm>
            <a:off x="2119312" y="3408363"/>
            <a:ext cx="9525" cy="7938"/>
          </a:xfrm>
          <a:custGeom>
            <a:avLst/>
            <a:gdLst>
              <a:gd name="T0" fmla="*/ 0 w 4"/>
              <a:gd name="T1" fmla="*/ 2 h 3"/>
              <a:gd name="T2" fmla="*/ 4 w 4"/>
              <a:gd name="T3" fmla="*/ 0 h 3"/>
              <a:gd name="T4" fmla="*/ 0 w 4"/>
              <a:gd name="T5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0" y="2"/>
                </a:moveTo>
                <a:cubicBezTo>
                  <a:pt x="1" y="0"/>
                  <a:pt x="2" y="0"/>
                  <a:pt x="4" y="0"/>
                </a:cubicBezTo>
                <a:cubicBezTo>
                  <a:pt x="3" y="3"/>
                  <a:pt x="1" y="1"/>
                  <a:pt x="0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6" name="Freeform 320"/>
          <p:cNvSpPr>
            <a:spLocks/>
          </p:cNvSpPr>
          <p:nvPr/>
        </p:nvSpPr>
        <p:spPr bwMode="auto">
          <a:xfrm>
            <a:off x="2068512" y="3165475"/>
            <a:ext cx="4762" cy="6350"/>
          </a:xfrm>
          <a:custGeom>
            <a:avLst/>
            <a:gdLst>
              <a:gd name="T0" fmla="*/ 0 w 2"/>
              <a:gd name="T1" fmla="*/ 1 h 2"/>
              <a:gd name="T2" fmla="*/ 1 w 2"/>
              <a:gd name="T3" fmla="*/ 0 h 2"/>
              <a:gd name="T4" fmla="*/ 2 w 2"/>
              <a:gd name="T5" fmla="*/ 1 h 2"/>
              <a:gd name="T6" fmla="*/ 1 w 2"/>
              <a:gd name="T7" fmla="*/ 2 h 2"/>
              <a:gd name="T8" fmla="*/ 0 w 2"/>
              <a:gd name="T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2">
                <a:moveTo>
                  <a:pt x="0" y="1"/>
                </a:moveTo>
                <a:cubicBezTo>
                  <a:pt x="0" y="0"/>
                  <a:pt x="0" y="0"/>
                  <a:pt x="1" y="0"/>
                </a:cubicBezTo>
                <a:cubicBezTo>
                  <a:pt x="2" y="0"/>
                  <a:pt x="2" y="0"/>
                  <a:pt x="2" y="1"/>
                </a:cubicBezTo>
                <a:cubicBezTo>
                  <a:pt x="2" y="1"/>
                  <a:pt x="2" y="2"/>
                  <a:pt x="1" y="2"/>
                </a:cubicBezTo>
                <a:cubicBezTo>
                  <a:pt x="1" y="2"/>
                  <a:pt x="0" y="2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7" name="Freeform 321"/>
          <p:cNvSpPr>
            <a:spLocks/>
          </p:cNvSpPr>
          <p:nvPr/>
        </p:nvSpPr>
        <p:spPr bwMode="auto">
          <a:xfrm>
            <a:off x="2071687" y="3419475"/>
            <a:ext cx="9525" cy="7938"/>
          </a:xfrm>
          <a:custGeom>
            <a:avLst/>
            <a:gdLst>
              <a:gd name="T0" fmla="*/ 0 w 4"/>
              <a:gd name="T1" fmla="*/ 3 h 3"/>
              <a:gd name="T2" fmla="*/ 4 w 4"/>
              <a:gd name="T3" fmla="*/ 1 h 3"/>
              <a:gd name="T4" fmla="*/ 0 w 4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0" y="3"/>
                </a:moveTo>
                <a:cubicBezTo>
                  <a:pt x="1" y="0"/>
                  <a:pt x="2" y="1"/>
                  <a:pt x="4" y="1"/>
                </a:cubicBezTo>
                <a:cubicBezTo>
                  <a:pt x="3" y="3"/>
                  <a:pt x="1" y="2"/>
                  <a:pt x="0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8" name="Freeform 322"/>
          <p:cNvSpPr>
            <a:spLocks/>
          </p:cNvSpPr>
          <p:nvPr/>
        </p:nvSpPr>
        <p:spPr bwMode="auto">
          <a:xfrm>
            <a:off x="2173287" y="3163888"/>
            <a:ext cx="58737" cy="1588"/>
          </a:xfrm>
          <a:custGeom>
            <a:avLst/>
            <a:gdLst>
              <a:gd name="T0" fmla="*/ 0 w 22"/>
              <a:gd name="T1" fmla="*/ 0 h 1"/>
              <a:gd name="T2" fmla="*/ 22 w 22"/>
              <a:gd name="T3" fmla="*/ 0 h 1"/>
              <a:gd name="T4" fmla="*/ 0 w 22"/>
              <a:gd name="T5" fmla="*/ 1 h 1"/>
              <a:gd name="T6" fmla="*/ 0 w 22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1">
                <a:moveTo>
                  <a:pt x="0" y="0"/>
                </a:moveTo>
                <a:cubicBezTo>
                  <a:pt x="7" y="0"/>
                  <a:pt x="15" y="0"/>
                  <a:pt x="22" y="0"/>
                </a:cubicBezTo>
                <a:cubicBezTo>
                  <a:pt x="15" y="1"/>
                  <a:pt x="7" y="1"/>
                  <a:pt x="0" y="1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9" name="Freeform 323"/>
          <p:cNvSpPr>
            <a:spLocks/>
          </p:cNvSpPr>
          <p:nvPr/>
        </p:nvSpPr>
        <p:spPr bwMode="auto">
          <a:xfrm>
            <a:off x="1965325" y="3332163"/>
            <a:ext cx="74612" cy="63500"/>
          </a:xfrm>
          <a:custGeom>
            <a:avLst/>
            <a:gdLst>
              <a:gd name="T0" fmla="*/ 27 w 28"/>
              <a:gd name="T1" fmla="*/ 23 h 24"/>
              <a:gd name="T2" fmla="*/ 18 w 28"/>
              <a:gd name="T3" fmla="*/ 20 h 24"/>
              <a:gd name="T4" fmla="*/ 0 w 28"/>
              <a:gd name="T5" fmla="*/ 2 h 24"/>
              <a:gd name="T6" fmla="*/ 0 w 28"/>
              <a:gd name="T7" fmla="*/ 1 h 24"/>
              <a:gd name="T8" fmla="*/ 2 w 28"/>
              <a:gd name="T9" fmla="*/ 0 h 24"/>
              <a:gd name="T10" fmla="*/ 8 w 28"/>
              <a:gd name="T11" fmla="*/ 9 h 24"/>
              <a:gd name="T12" fmla="*/ 25 w 28"/>
              <a:gd name="T13" fmla="*/ 21 h 24"/>
              <a:gd name="T14" fmla="*/ 28 w 28"/>
              <a:gd name="T15" fmla="*/ 22 h 24"/>
              <a:gd name="T16" fmla="*/ 27 w 28"/>
              <a:gd name="T17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24">
                <a:moveTo>
                  <a:pt x="27" y="23"/>
                </a:moveTo>
                <a:cubicBezTo>
                  <a:pt x="24" y="24"/>
                  <a:pt x="21" y="22"/>
                  <a:pt x="18" y="20"/>
                </a:cubicBezTo>
                <a:cubicBezTo>
                  <a:pt x="11" y="16"/>
                  <a:pt x="4" y="10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3" y="4"/>
                  <a:pt x="6" y="7"/>
                  <a:pt x="8" y="9"/>
                </a:cubicBezTo>
                <a:cubicBezTo>
                  <a:pt x="13" y="14"/>
                  <a:pt x="18" y="19"/>
                  <a:pt x="25" y="21"/>
                </a:cubicBezTo>
                <a:cubicBezTo>
                  <a:pt x="26" y="21"/>
                  <a:pt x="27" y="22"/>
                  <a:pt x="28" y="22"/>
                </a:cubicBezTo>
                <a:cubicBezTo>
                  <a:pt x="28" y="23"/>
                  <a:pt x="28" y="23"/>
                  <a:pt x="27" y="2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0" name="Freeform 324"/>
          <p:cNvSpPr>
            <a:spLocks/>
          </p:cNvSpPr>
          <p:nvPr/>
        </p:nvSpPr>
        <p:spPr bwMode="auto">
          <a:xfrm>
            <a:off x="1949450" y="3379788"/>
            <a:ext cx="39687" cy="7938"/>
          </a:xfrm>
          <a:custGeom>
            <a:avLst/>
            <a:gdLst>
              <a:gd name="T0" fmla="*/ 0 w 15"/>
              <a:gd name="T1" fmla="*/ 1 h 3"/>
              <a:gd name="T2" fmla="*/ 15 w 15"/>
              <a:gd name="T3" fmla="*/ 1 h 3"/>
              <a:gd name="T4" fmla="*/ 0 w 15"/>
              <a:gd name="T5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3">
                <a:moveTo>
                  <a:pt x="0" y="1"/>
                </a:moveTo>
                <a:cubicBezTo>
                  <a:pt x="5" y="1"/>
                  <a:pt x="10" y="0"/>
                  <a:pt x="15" y="1"/>
                </a:cubicBezTo>
                <a:cubicBezTo>
                  <a:pt x="10" y="2"/>
                  <a:pt x="5" y="3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1" name="Freeform 325"/>
          <p:cNvSpPr>
            <a:spLocks/>
          </p:cNvSpPr>
          <p:nvPr/>
        </p:nvSpPr>
        <p:spPr bwMode="auto">
          <a:xfrm>
            <a:off x="2036762" y="3390900"/>
            <a:ext cx="100012" cy="15875"/>
          </a:xfrm>
          <a:custGeom>
            <a:avLst/>
            <a:gdLst>
              <a:gd name="T0" fmla="*/ 0 w 38"/>
              <a:gd name="T1" fmla="*/ 1 h 6"/>
              <a:gd name="T2" fmla="*/ 1 w 38"/>
              <a:gd name="T3" fmla="*/ 0 h 6"/>
              <a:gd name="T4" fmla="*/ 30 w 38"/>
              <a:gd name="T5" fmla="*/ 1 h 6"/>
              <a:gd name="T6" fmla="*/ 35 w 38"/>
              <a:gd name="T7" fmla="*/ 2 h 6"/>
              <a:gd name="T8" fmla="*/ 38 w 38"/>
              <a:gd name="T9" fmla="*/ 4 h 6"/>
              <a:gd name="T10" fmla="*/ 35 w 38"/>
              <a:gd name="T11" fmla="*/ 5 h 6"/>
              <a:gd name="T12" fmla="*/ 17 w 38"/>
              <a:gd name="T13" fmla="*/ 4 h 6"/>
              <a:gd name="T14" fmla="*/ 2 w 38"/>
              <a:gd name="T15" fmla="*/ 3 h 6"/>
              <a:gd name="T16" fmla="*/ 0 w 38"/>
              <a:gd name="T17" fmla="*/ 1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6">
                <a:moveTo>
                  <a:pt x="0" y="1"/>
                </a:moveTo>
                <a:cubicBezTo>
                  <a:pt x="1" y="1"/>
                  <a:pt x="1" y="0"/>
                  <a:pt x="1" y="0"/>
                </a:cubicBezTo>
                <a:cubicBezTo>
                  <a:pt x="10" y="3"/>
                  <a:pt x="20" y="1"/>
                  <a:pt x="30" y="1"/>
                </a:cubicBezTo>
                <a:cubicBezTo>
                  <a:pt x="31" y="2"/>
                  <a:pt x="33" y="2"/>
                  <a:pt x="35" y="2"/>
                </a:cubicBezTo>
                <a:cubicBezTo>
                  <a:pt x="35" y="3"/>
                  <a:pt x="37" y="3"/>
                  <a:pt x="38" y="4"/>
                </a:cubicBezTo>
                <a:cubicBezTo>
                  <a:pt x="37" y="4"/>
                  <a:pt x="36" y="4"/>
                  <a:pt x="35" y="5"/>
                </a:cubicBezTo>
                <a:cubicBezTo>
                  <a:pt x="29" y="6"/>
                  <a:pt x="23" y="5"/>
                  <a:pt x="17" y="4"/>
                </a:cubicBezTo>
                <a:cubicBezTo>
                  <a:pt x="12" y="5"/>
                  <a:pt x="7" y="4"/>
                  <a:pt x="2" y="3"/>
                </a:cubicBezTo>
                <a:cubicBezTo>
                  <a:pt x="1" y="3"/>
                  <a:pt x="0" y="2"/>
                  <a:pt x="0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2" name="Freeform 326"/>
          <p:cNvSpPr>
            <a:spLocks/>
          </p:cNvSpPr>
          <p:nvPr/>
        </p:nvSpPr>
        <p:spPr bwMode="auto">
          <a:xfrm>
            <a:off x="2081212" y="3400425"/>
            <a:ext cx="47625" cy="7938"/>
          </a:xfrm>
          <a:custGeom>
            <a:avLst/>
            <a:gdLst>
              <a:gd name="T0" fmla="*/ 0 w 18"/>
              <a:gd name="T1" fmla="*/ 0 h 3"/>
              <a:gd name="T2" fmla="*/ 18 w 18"/>
              <a:gd name="T3" fmla="*/ 1 h 3"/>
              <a:gd name="T4" fmla="*/ 11 w 18"/>
              <a:gd name="T5" fmla="*/ 3 h 3"/>
              <a:gd name="T6" fmla="*/ 7 w 18"/>
              <a:gd name="T7" fmla="*/ 2 h 3"/>
              <a:gd name="T8" fmla="*/ 0 w 18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3">
                <a:moveTo>
                  <a:pt x="0" y="0"/>
                </a:moveTo>
                <a:cubicBezTo>
                  <a:pt x="6" y="0"/>
                  <a:pt x="12" y="0"/>
                  <a:pt x="18" y="1"/>
                </a:cubicBezTo>
                <a:cubicBezTo>
                  <a:pt x="16" y="2"/>
                  <a:pt x="13" y="3"/>
                  <a:pt x="11" y="3"/>
                </a:cubicBezTo>
                <a:cubicBezTo>
                  <a:pt x="10" y="1"/>
                  <a:pt x="8" y="2"/>
                  <a:pt x="7" y="2"/>
                </a:cubicBezTo>
                <a:cubicBezTo>
                  <a:pt x="5" y="1"/>
                  <a:pt x="2" y="3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3" name="Freeform 327"/>
          <p:cNvSpPr>
            <a:spLocks/>
          </p:cNvSpPr>
          <p:nvPr/>
        </p:nvSpPr>
        <p:spPr bwMode="auto">
          <a:xfrm>
            <a:off x="2019300" y="3276600"/>
            <a:ext cx="247650" cy="39688"/>
          </a:xfrm>
          <a:custGeom>
            <a:avLst/>
            <a:gdLst>
              <a:gd name="T0" fmla="*/ 94 w 94"/>
              <a:gd name="T1" fmla="*/ 2 h 15"/>
              <a:gd name="T2" fmla="*/ 80 w 94"/>
              <a:gd name="T3" fmla="*/ 6 h 15"/>
              <a:gd name="T4" fmla="*/ 69 w 94"/>
              <a:gd name="T5" fmla="*/ 9 h 15"/>
              <a:gd name="T6" fmla="*/ 23 w 94"/>
              <a:gd name="T7" fmla="*/ 14 h 15"/>
              <a:gd name="T8" fmla="*/ 0 w 94"/>
              <a:gd name="T9" fmla="*/ 7 h 15"/>
              <a:gd name="T10" fmla="*/ 2 w 94"/>
              <a:gd name="T11" fmla="*/ 6 h 15"/>
              <a:gd name="T12" fmla="*/ 19 w 94"/>
              <a:gd name="T13" fmla="*/ 11 h 15"/>
              <a:gd name="T14" fmla="*/ 30 w 94"/>
              <a:gd name="T15" fmla="*/ 12 h 15"/>
              <a:gd name="T16" fmla="*/ 58 w 94"/>
              <a:gd name="T17" fmla="*/ 9 h 15"/>
              <a:gd name="T18" fmla="*/ 75 w 94"/>
              <a:gd name="T19" fmla="*/ 5 h 15"/>
              <a:gd name="T20" fmla="*/ 93 w 94"/>
              <a:gd name="T21" fmla="*/ 1 h 15"/>
              <a:gd name="T22" fmla="*/ 94 w 94"/>
              <a:gd name="T23" fmla="*/ 2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4" h="15">
                <a:moveTo>
                  <a:pt x="94" y="2"/>
                </a:moveTo>
                <a:cubicBezTo>
                  <a:pt x="90" y="4"/>
                  <a:pt x="85" y="4"/>
                  <a:pt x="80" y="6"/>
                </a:cubicBezTo>
                <a:cubicBezTo>
                  <a:pt x="76" y="7"/>
                  <a:pt x="73" y="8"/>
                  <a:pt x="69" y="9"/>
                </a:cubicBezTo>
                <a:cubicBezTo>
                  <a:pt x="54" y="12"/>
                  <a:pt x="39" y="15"/>
                  <a:pt x="23" y="14"/>
                </a:cubicBezTo>
                <a:cubicBezTo>
                  <a:pt x="15" y="13"/>
                  <a:pt x="7" y="12"/>
                  <a:pt x="0" y="7"/>
                </a:cubicBezTo>
                <a:cubicBezTo>
                  <a:pt x="0" y="5"/>
                  <a:pt x="0" y="5"/>
                  <a:pt x="2" y="6"/>
                </a:cubicBezTo>
                <a:cubicBezTo>
                  <a:pt x="7" y="9"/>
                  <a:pt x="13" y="11"/>
                  <a:pt x="19" y="11"/>
                </a:cubicBezTo>
                <a:cubicBezTo>
                  <a:pt x="23" y="11"/>
                  <a:pt x="27" y="12"/>
                  <a:pt x="30" y="12"/>
                </a:cubicBezTo>
                <a:cubicBezTo>
                  <a:pt x="40" y="11"/>
                  <a:pt x="49" y="11"/>
                  <a:pt x="58" y="9"/>
                </a:cubicBezTo>
                <a:cubicBezTo>
                  <a:pt x="64" y="8"/>
                  <a:pt x="69" y="6"/>
                  <a:pt x="75" y="5"/>
                </a:cubicBezTo>
                <a:cubicBezTo>
                  <a:pt x="81" y="4"/>
                  <a:pt x="87" y="1"/>
                  <a:pt x="93" y="1"/>
                </a:cubicBezTo>
                <a:cubicBezTo>
                  <a:pt x="93" y="0"/>
                  <a:pt x="94" y="0"/>
                  <a:pt x="94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4" name="Freeform 328"/>
          <p:cNvSpPr>
            <a:spLocks/>
          </p:cNvSpPr>
          <p:nvPr/>
        </p:nvSpPr>
        <p:spPr bwMode="auto">
          <a:xfrm>
            <a:off x="1997075" y="3260725"/>
            <a:ext cx="26987" cy="34925"/>
          </a:xfrm>
          <a:custGeom>
            <a:avLst/>
            <a:gdLst>
              <a:gd name="T0" fmla="*/ 10 w 10"/>
              <a:gd name="T1" fmla="*/ 12 h 13"/>
              <a:gd name="T2" fmla="*/ 8 w 10"/>
              <a:gd name="T3" fmla="*/ 13 h 13"/>
              <a:gd name="T4" fmla="*/ 0 w 10"/>
              <a:gd name="T5" fmla="*/ 2 h 13"/>
              <a:gd name="T6" fmla="*/ 1 w 10"/>
              <a:gd name="T7" fmla="*/ 0 h 13"/>
              <a:gd name="T8" fmla="*/ 2 w 10"/>
              <a:gd name="T9" fmla="*/ 0 h 13"/>
              <a:gd name="T10" fmla="*/ 10 w 10"/>
              <a:gd name="T11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3">
                <a:moveTo>
                  <a:pt x="10" y="12"/>
                </a:moveTo>
                <a:cubicBezTo>
                  <a:pt x="9" y="12"/>
                  <a:pt x="8" y="12"/>
                  <a:pt x="8" y="13"/>
                </a:cubicBezTo>
                <a:cubicBezTo>
                  <a:pt x="3" y="10"/>
                  <a:pt x="1" y="6"/>
                  <a:pt x="0" y="2"/>
                </a:cubicBezTo>
                <a:cubicBezTo>
                  <a:pt x="0" y="1"/>
                  <a:pt x="0" y="0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3" y="5"/>
                  <a:pt x="7" y="8"/>
                  <a:pt x="10" y="1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5" name="Freeform 329"/>
          <p:cNvSpPr>
            <a:spLocks/>
          </p:cNvSpPr>
          <p:nvPr/>
        </p:nvSpPr>
        <p:spPr bwMode="auto">
          <a:xfrm>
            <a:off x="2263775" y="3268663"/>
            <a:ext cx="23812" cy="14288"/>
          </a:xfrm>
          <a:custGeom>
            <a:avLst/>
            <a:gdLst>
              <a:gd name="T0" fmla="*/ 1 w 9"/>
              <a:gd name="T1" fmla="*/ 5 h 5"/>
              <a:gd name="T2" fmla="*/ 0 w 9"/>
              <a:gd name="T3" fmla="*/ 4 h 5"/>
              <a:gd name="T4" fmla="*/ 7 w 9"/>
              <a:gd name="T5" fmla="*/ 1 h 5"/>
              <a:gd name="T6" fmla="*/ 9 w 9"/>
              <a:gd name="T7" fmla="*/ 2 h 5"/>
              <a:gd name="T8" fmla="*/ 7 w 9"/>
              <a:gd name="T9" fmla="*/ 4 h 5"/>
              <a:gd name="T10" fmla="*/ 1 w 9"/>
              <a:gd name="T11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5">
                <a:moveTo>
                  <a:pt x="1" y="5"/>
                </a:moveTo>
                <a:cubicBezTo>
                  <a:pt x="1" y="4"/>
                  <a:pt x="0" y="4"/>
                  <a:pt x="0" y="4"/>
                </a:cubicBezTo>
                <a:cubicBezTo>
                  <a:pt x="2" y="2"/>
                  <a:pt x="5" y="2"/>
                  <a:pt x="7" y="1"/>
                </a:cubicBezTo>
                <a:cubicBezTo>
                  <a:pt x="8" y="1"/>
                  <a:pt x="9" y="0"/>
                  <a:pt x="9" y="2"/>
                </a:cubicBezTo>
                <a:cubicBezTo>
                  <a:pt x="9" y="3"/>
                  <a:pt x="8" y="3"/>
                  <a:pt x="7" y="4"/>
                </a:cubicBezTo>
                <a:cubicBezTo>
                  <a:pt x="5" y="4"/>
                  <a:pt x="3" y="4"/>
                  <a:pt x="1" y="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6" name="Freeform 330"/>
          <p:cNvSpPr>
            <a:spLocks/>
          </p:cNvSpPr>
          <p:nvPr/>
        </p:nvSpPr>
        <p:spPr bwMode="auto">
          <a:xfrm>
            <a:off x="2251075" y="3711575"/>
            <a:ext cx="12700" cy="30163"/>
          </a:xfrm>
          <a:custGeom>
            <a:avLst/>
            <a:gdLst>
              <a:gd name="T0" fmla="*/ 0 w 5"/>
              <a:gd name="T1" fmla="*/ 9 h 11"/>
              <a:gd name="T2" fmla="*/ 2 w 5"/>
              <a:gd name="T3" fmla="*/ 2 h 11"/>
              <a:gd name="T4" fmla="*/ 3 w 5"/>
              <a:gd name="T5" fmla="*/ 0 h 11"/>
              <a:gd name="T6" fmla="*/ 3 w 5"/>
              <a:gd name="T7" fmla="*/ 10 h 11"/>
              <a:gd name="T8" fmla="*/ 2 w 5"/>
              <a:gd name="T9" fmla="*/ 11 h 11"/>
              <a:gd name="T10" fmla="*/ 1 w 5"/>
              <a:gd name="T11" fmla="*/ 10 h 11"/>
              <a:gd name="T12" fmla="*/ 0 w 5"/>
              <a:gd name="T13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11">
                <a:moveTo>
                  <a:pt x="0" y="9"/>
                </a:moveTo>
                <a:cubicBezTo>
                  <a:pt x="1" y="7"/>
                  <a:pt x="2" y="5"/>
                  <a:pt x="2" y="2"/>
                </a:cubicBezTo>
                <a:cubicBezTo>
                  <a:pt x="2" y="1"/>
                  <a:pt x="2" y="1"/>
                  <a:pt x="3" y="0"/>
                </a:cubicBezTo>
                <a:cubicBezTo>
                  <a:pt x="5" y="3"/>
                  <a:pt x="4" y="7"/>
                  <a:pt x="3" y="10"/>
                </a:cubicBezTo>
                <a:cubicBezTo>
                  <a:pt x="3" y="10"/>
                  <a:pt x="2" y="11"/>
                  <a:pt x="2" y="11"/>
                </a:cubicBezTo>
                <a:cubicBezTo>
                  <a:pt x="1" y="11"/>
                  <a:pt x="1" y="10"/>
                  <a:pt x="1" y="10"/>
                </a:cubicBezTo>
                <a:cubicBezTo>
                  <a:pt x="0" y="10"/>
                  <a:pt x="0" y="9"/>
                  <a:pt x="0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7" name="Freeform 331"/>
          <p:cNvSpPr>
            <a:spLocks/>
          </p:cNvSpPr>
          <p:nvPr/>
        </p:nvSpPr>
        <p:spPr bwMode="auto">
          <a:xfrm>
            <a:off x="2260600" y="3646488"/>
            <a:ext cx="242887" cy="334963"/>
          </a:xfrm>
          <a:custGeom>
            <a:avLst/>
            <a:gdLst>
              <a:gd name="T0" fmla="*/ 84 w 92"/>
              <a:gd name="T1" fmla="*/ 0 h 127"/>
              <a:gd name="T2" fmla="*/ 86 w 92"/>
              <a:gd name="T3" fmla="*/ 10 h 127"/>
              <a:gd name="T4" fmla="*/ 89 w 92"/>
              <a:gd name="T5" fmla="*/ 40 h 127"/>
              <a:gd name="T6" fmla="*/ 92 w 92"/>
              <a:gd name="T7" fmla="*/ 82 h 127"/>
              <a:gd name="T8" fmla="*/ 85 w 92"/>
              <a:gd name="T9" fmla="*/ 109 h 127"/>
              <a:gd name="T10" fmla="*/ 65 w 92"/>
              <a:gd name="T11" fmla="*/ 124 h 127"/>
              <a:gd name="T12" fmla="*/ 36 w 92"/>
              <a:gd name="T13" fmla="*/ 126 h 127"/>
              <a:gd name="T14" fmla="*/ 13 w 92"/>
              <a:gd name="T15" fmla="*/ 121 h 127"/>
              <a:gd name="T16" fmla="*/ 1 w 92"/>
              <a:gd name="T17" fmla="*/ 105 h 127"/>
              <a:gd name="T18" fmla="*/ 1 w 92"/>
              <a:gd name="T19" fmla="*/ 104 h 127"/>
              <a:gd name="T20" fmla="*/ 1 w 92"/>
              <a:gd name="T21" fmla="*/ 102 h 127"/>
              <a:gd name="T22" fmla="*/ 3 w 92"/>
              <a:gd name="T23" fmla="*/ 102 h 127"/>
              <a:gd name="T24" fmla="*/ 8 w 92"/>
              <a:gd name="T25" fmla="*/ 111 h 127"/>
              <a:gd name="T26" fmla="*/ 23 w 92"/>
              <a:gd name="T27" fmla="*/ 121 h 127"/>
              <a:gd name="T28" fmla="*/ 52 w 92"/>
              <a:gd name="T29" fmla="*/ 122 h 127"/>
              <a:gd name="T30" fmla="*/ 76 w 92"/>
              <a:gd name="T31" fmla="*/ 115 h 127"/>
              <a:gd name="T32" fmla="*/ 85 w 92"/>
              <a:gd name="T33" fmla="*/ 101 h 127"/>
              <a:gd name="T34" fmla="*/ 88 w 92"/>
              <a:gd name="T35" fmla="*/ 66 h 127"/>
              <a:gd name="T36" fmla="*/ 85 w 92"/>
              <a:gd name="T37" fmla="*/ 39 h 127"/>
              <a:gd name="T38" fmla="*/ 85 w 92"/>
              <a:gd name="T39" fmla="*/ 31 h 127"/>
              <a:gd name="T40" fmla="*/ 82 w 92"/>
              <a:gd name="T41" fmla="*/ 8 h 127"/>
              <a:gd name="T42" fmla="*/ 82 w 92"/>
              <a:gd name="T43" fmla="*/ 4 h 127"/>
              <a:gd name="T44" fmla="*/ 83 w 92"/>
              <a:gd name="T45" fmla="*/ 7 h 127"/>
              <a:gd name="T46" fmla="*/ 84 w 92"/>
              <a:gd name="T47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2" h="127">
                <a:moveTo>
                  <a:pt x="84" y="0"/>
                </a:moveTo>
                <a:cubicBezTo>
                  <a:pt x="86" y="3"/>
                  <a:pt x="86" y="7"/>
                  <a:pt x="86" y="10"/>
                </a:cubicBezTo>
                <a:cubicBezTo>
                  <a:pt x="86" y="20"/>
                  <a:pt x="89" y="30"/>
                  <a:pt x="89" y="40"/>
                </a:cubicBezTo>
                <a:cubicBezTo>
                  <a:pt x="91" y="54"/>
                  <a:pt x="92" y="68"/>
                  <a:pt x="92" y="82"/>
                </a:cubicBezTo>
                <a:cubicBezTo>
                  <a:pt x="91" y="91"/>
                  <a:pt x="90" y="101"/>
                  <a:pt x="85" y="109"/>
                </a:cubicBezTo>
                <a:cubicBezTo>
                  <a:pt x="81" y="117"/>
                  <a:pt x="74" y="121"/>
                  <a:pt x="65" y="124"/>
                </a:cubicBezTo>
                <a:cubicBezTo>
                  <a:pt x="56" y="127"/>
                  <a:pt x="46" y="127"/>
                  <a:pt x="36" y="126"/>
                </a:cubicBezTo>
                <a:cubicBezTo>
                  <a:pt x="28" y="126"/>
                  <a:pt x="20" y="125"/>
                  <a:pt x="13" y="121"/>
                </a:cubicBezTo>
                <a:cubicBezTo>
                  <a:pt x="7" y="118"/>
                  <a:pt x="3" y="113"/>
                  <a:pt x="1" y="105"/>
                </a:cubicBezTo>
                <a:cubicBezTo>
                  <a:pt x="1" y="105"/>
                  <a:pt x="1" y="104"/>
                  <a:pt x="1" y="104"/>
                </a:cubicBezTo>
                <a:cubicBezTo>
                  <a:pt x="0" y="103"/>
                  <a:pt x="0" y="103"/>
                  <a:pt x="1" y="102"/>
                </a:cubicBezTo>
                <a:cubicBezTo>
                  <a:pt x="1" y="102"/>
                  <a:pt x="2" y="101"/>
                  <a:pt x="3" y="102"/>
                </a:cubicBezTo>
                <a:cubicBezTo>
                  <a:pt x="4" y="105"/>
                  <a:pt x="6" y="108"/>
                  <a:pt x="8" y="111"/>
                </a:cubicBezTo>
                <a:cubicBezTo>
                  <a:pt x="11" y="117"/>
                  <a:pt x="17" y="120"/>
                  <a:pt x="23" y="121"/>
                </a:cubicBezTo>
                <a:cubicBezTo>
                  <a:pt x="33" y="123"/>
                  <a:pt x="43" y="123"/>
                  <a:pt x="52" y="122"/>
                </a:cubicBezTo>
                <a:cubicBezTo>
                  <a:pt x="61" y="122"/>
                  <a:pt x="69" y="120"/>
                  <a:pt x="76" y="115"/>
                </a:cubicBezTo>
                <a:cubicBezTo>
                  <a:pt x="80" y="112"/>
                  <a:pt x="84" y="107"/>
                  <a:pt x="85" y="101"/>
                </a:cubicBezTo>
                <a:cubicBezTo>
                  <a:pt x="88" y="89"/>
                  <a:pt x="89" y="77"/>
                  <a:pt x="88" y="66"/>
                </a:cubicBezTo>
                <a:cubicBezTo>
                  <a:pt x="87" y="57"/>
                  <a:pt x="87" y="48"/>
                  <a:pt x="85" y="39"/>
                </a:cubicBezTo>
                <a:cubicBezTo>
                  <a:pt x="85" y="36"/>
                  <a:pt x="85" y="33"/>
                  <a:pt x="85" y="31"/>
                </a:cubicBezTo>
                <a:cubicBezTo>
                  <a:pt x="84" y="23"/>
                  <a:pt x="83" y="16"/>
                  <a:pt x="82" y="8"/>
                </a:cubicBezTo>
                <a:cubicBezTo>
                  <a:pt x="82" y="7"/>
                  <a:pt x="82" y="6"/>
                  <a:pt x="82" y="4"/>
                </a:cubicBezTo>
                <a:cubicBezTo>
                  <a:pt x="84" y="4"/>
                  <a:pt x="84" y="5"/>
                  <a:pt x="83" y="7"/>
                </a:cubicBezTo>
                <a:cubicBezTo>
                  <a:pt x="84" y="4"/>
                  <a:pt x="82" y="2"/>
                  <a:pt x="84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8" name="Freeform 332"/>
          <p:cNvSpPr>
            <a:spLocks/>
          </p:cNvSpPr>
          <p:nvPr/>
        </p:nvSpPr>
        <p:spPr bwMode="auto">
          <a:xfrm>
            <a:off x="2255837" y="3479800"/>
            <a:ext cx="68262" cy="266700"/>
          </a:xfrm>
          <a:custGeom>
            <a:avLst/>
            <a:gdLst>
              <a:gd name="T0" fmla="*/ 0 w 26"/>
              <a:gd name="T1" fmla="*/ 98 h 101"/>
              <a:gd name="T2" fmla="*/ 1 w 26"/>
              <a:gd name="T3" fmla="*/ 88 h 101"/>
              <a:gd name="T4" fmla="*/ 5 w 26"/>
              <a:gd name="T5" fmla="*/ 49 h 101"/>
              <a:gd name="T6" fmla="*/ 6 w 26"/>
              <a:gd name="T7" fmla="*/ 19 h 101"/>
              <a:gd name="T8" fmla="*/ 18 w 26"/>
              <a:gd name="T9" fmla="*/ 2 h 101"/>
              <a:gd name="T10" fmla="*/ 23 w 26"/>
              <a:gd name="T11" fmla="*/ 1 h 101"/>
              <a:gd name="T12" fmla="*/ 26 w 26"/>
              <a:gd name="T13" fmla="*/ 2 h 101"/>
              <a:gd name="T14" fmla="*/ 22 w 26"/>
              <a:gd name="T15" fmla="*/ 5 h 101"/>
              <a:gd name="T16" fmla="*/ 9 w 26"/>
              <a:gd name="T17" fmla="*/ 17 h 101"/>
              <a:gd name="T18" fmla="*/ 9 w 26"/>
              <a:gd name="T19" fmla="*/ 24 h 101"/>
              <a:gd name="T20" fmla="*/ 10 w 26"/>
              <a:gd name="T21" fmla="*/ 41 h 101"/>
              <a:gd name="T22" fmla="*/ 10 w 26"/>
              <a:gd name="T23" fmla="*/ 42 h 101"/>
              <a:gd name="T24" fmla="*/ 9 w 26"/>
              <a:gd name="T25" fmla="*/ 51 h 101"/>
              <a:gd name="T26" fmla="*/ 10 w 26"/>
              <a:gd name="T27" fmla="*/ 52 h 101"/>
              <a:gd name="T28" fmla="*/ 11 w 26"/>
              <a:gd name="T29" fmla="*/ 54 h 101"/>
              <a:gd name="T30" fmla="*/ 10 w 26"/>
              <a:gd name="T31" fmla="*/ 55 h 101"/>
              <a:gd name="T32" fmla="*/ 7 w 26"/>
              <a:gd name="T33" fmla="*/ 65 h 101"/>
              <a:gd name="T34" fmla="*/ 4 w 26"/>
              <a:gd name="T35" fmla="*/ 93 h 101"/>
              <a:gd name="T36" fmla="*/ 3 w 26"/>
              <a:gd name="T37" fmla="*/ 100 h 101"/>
              <a:gd name="T38" fmla="*/ 2 w 26"/>
              <a:gd name="T39" fmla="*/ 101 h 101"/>
              <a:gd name="T40" fmla="*/ 0 w 26"/>
              <a:gd name="T41" fmla="*/ 98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" h="101">
                <a:moveTo>
                  <a:pt x="0" y="98"/>
                </a:moveTo>
                <a:cubicBezTo>
                  <a:pt x="2" y="95"/>
                  <a:pt x="1" y="91"/>
                  <a:pt x="1" y="88"/>
                </a:cubicBezTo>
                <a:cubicBezTo>
                  <a:pt x="3" y="75"/>
                  <a:pt x="4" y="62"/>
                  <a:pt x="5" y="49"/>
                </a:cubicBezTo>
                <a:cubicBezTo>
                  <a:pt x="6" y="39"/>
                  <a:pt x="6" y="29"/>
                  <a:pt x="6" y="19"/>
                </a:cubicBezTo>
                <a:cubicBezTo>
                  <a:pt x="6" y="11"/>
                  <a:pt x="12" y="5"/>
                  <a:pt x="18" y="2"/>
                </a:cubicBezTo>
                <a:cubicBezTo>
                  <a:pt x="19" y="2"/>
                  <a:pt x="21" y="0"/>
                  <a:pt x="23" y="1"/>
                </a:cubicBezTo>
                <a:cubicBezTo>
                  <a:pt x="24" y="3"/>
                  <a:pt x="26" y="1"/>
                  <a:pt x="26" y="2"/>
                </a:cubicBezTo>
                <a:cubicBezTo>
                  <a:pt x="25" y="4"/>
                  <a:pt x="23" y="4"/>
                  <a:pt x="22" y="5"/>
                </a:cubicBezTo>
                <a:cubicBezTo>
                  <a:pt x="15" y="7"/>
                  <a:pt x="11" y="10"/>
                  <a:pt x="9" y="17"/>
                </a:cubicBezTo>
                <a:cubicBezTo>
                  <a:pt x="8" y="19"/>
                  <a:pt x="8" y="22"/>
                  <a:pt x="9" y="24"/>
                </a:cubicBezTo>
                <a:cubicBezTo>
                  <a:pt x="11" y="30"/>
                  <a:pt x="10" y="35"/>
                  <a:pt x="10" y="41"/>
                </a:cubicBezTo>
                <a:cubicBezTo>
                  <a:pt x="10" y="41"/>
                  <a:pt x="10" y="41"/>
                  <a:pt x="10" y="42"/>
                </a:cubicBezTo>
                <a:cubicBezTo>
                  <a:pt x="8" y="45"/>
                  <a:pt x="8" y="48"/>
                  <a:pt x="9" y="51"/>
                </a:cubicBezTo>
                <a:cubicBezTo>
                  <a:pt x="9" y="51"/>
                  <a:pt x="9" y="51"/>
                  <a:pt x="10" y="52"/>
                </a:cubicBezTo>
                <a:cubicBezTo>
                  <a:pt x="10" y="52"/>
                  <a:pt x="11" y="53"/>
                  <a:pt x="11" y="54"/>
                </a:cubicBezTo>
                <a:cubicBezTo>
                  <a:pt x="11" y="54"/>
                  <a:pt x="11" y="55"/>
                  <a:pt x="10" y="55"/>
                </a:cubicBezTo>
                <a:cubicBezTo>
                  <a:pt x="8" y="58"/>
                  <a:pt x="8" y="61"/>
                  <a:pt x="7" y="65"/>
                </a:cubicBezTo>
                <a:cubicBezTo>
                  <a:pt x="6" y="74"/>
                  <a:pt x="6" y="84"/>
                  <a:pt x="4" y="93"/>
                </a:cubicBezTo>
                <a:cubicBezTo>
                  <a:pt x="3" y="96"/>
                  <a:pt x="4" y="98"/>
                  <a:pt x="3" y="100"/>
                </a:cubicBezTo>
                <a:cubicBezTo>
                  <a:pt x="3" y="101"/>
                  <a:pt x="3" y="101"/>
                  <a:pt x="2" y="101"/>
                </a:cubicBezTo>
                <a:cubicBezTo>
                  <a:pt x="0" y="101"/>
                  <a:pt x="1" y="99"/>
                  <a:pt x="0" y="9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9" name="Freeform 333"/>
          <p:cNvSpPr>
            <a:spLocks/>
          </p:cNvSpPr>
          <p:nvPr/>
        </p:nvSpPr>
        <p:spPr bwMode="auto">
          <a:xfrm>
            <a:off x="2311400" y="3411538"/>
            <a:ext cx="107950" cy="80963"/>
          </a:xfrm>
          <a:custGeom>
            <a:avLst/>
            <a:gdLst>
              <a:gd name="T0" fmla="*/ 5 w 41"/>
              <a:gd name="T1" fmla="*/ 28 h 31"/>
              <a:gd name="T2" fmla="*/ 2 w 41"/>
              <a:gd name="T3" fmla="*/ 28 h 31"/>
              <a:gd name="T4" fmla="*/ 2 w 41"/>
              <a:gd name="T5" fmla="*/ 27 h 31"/>
              <a:gd name="T6" fmla="*/ 6 w 41"/>
              <a:gd name="T7" fmla="*/ 22 h 31"/>
              <a:gd name="T8" fmla="*/ 6 w 41"/>
              <a:gd name="T9" fmla="*/ 1 h 31"/>
              <a:gd name="T10" fmla="*/ 9 w 41"/>
              <a:gd name="T11" fmla="*/ 2 h 31"/>
              <a:gd name="T12" fmla="*/ 10 w 41"/>
              <a:gd name="T13" fmla="*/ 5 h 31"/>
              <a:gd name="T14" fmla="*/ 16 w 41"/>
              <a:gd name="T15" fmla="*/ 6 h 31"/>
              <a:gd name="T16" fmla="*/ 28 w 41"/>
              <a:gd name="T17" fmla="*/ 6 h 31"/>
              <a:gd name="T18" fmla="*/ 36 w 41"/>
              <a:gd name="T19" fmla="*/ 4 h 31"/>
              <a:gd name="T20" fmla="*/ 39 w 41"/>
              <a:gd name="T21" fmla="*/ 3 h 31"/>
              <a:gd name="T22" fmla="*/ 39 w 41"/>
              <a:gd name="T23" fmla="*/ 20 h 31"/>
              <a:gd name="T24" fmla="*/ 40 w 41"/>
              <a:gd name="T25" fmla="*/ 25 h 31"/>
              <a:gd name="T26" fmla="*/ 41 w 41"/>
              <a:gd name="T27" fmla="*/ 27 h 31"/>
              <a:gd name="T28" fmla="*/ 37 w 41"/>
              <a:gd name="T29" fmla="*/ 29 h 31"/>
              <a:gd name="T30" fmla="*/ 35 w 41"/>
              <a:gd name="T31" fmla="*/ 27 h 31"/>
              <a:gd name="T32" fmla="*/ 36 w 41"/>
              <a:gd name="T33" fmla="*/ 10 h 31"/>
              <a:gd name="T34" fmla="*/ 34 w 41"/>
              <a:gd name="T35" fmla="*/ 9 h 31"/>
              <a:gd name="T36" fmla="*/ 24 w 41"/>
              <a:gd name="T37" fmla="*/ 10 h 31"/>
              <a:gd name="T38" fmla="*/ 19 w 41"/>
              <a:gd name="T39" fmla="*/ 10 h 31"/>
              <a:gd name="T40" fmla="*/ 9 w 41"/>
              <a:gd name="T41" fmla="*/ 18 h 31"/>
              <a:gd name="T42" fmla="*/ 9 w 41"/>
              <a:gd name="T43" fmla="*/ 23 h 31"/>
              <a:gd name="T44" fmla="*/ 11 w 41"/>
              <a:gd name="T45" fmla="*/ 28 h 31"/>
              <a:gd name="T46" fmla="*/ 8 w 41"/>
              <a:gd name="T47" fmla="*/ 30 h 31"/>
              <a:gd name="T48" fmla="*/ 5 w 41"/>
              <a:gd name="T49" fmla="*/ 28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1" h="31">
                <a:moveTo>
                  <a:pt x="5" y="28"/>
                </a:moveTo>
                <a:cubicBezTo>
                  <a:pt x="4" y="28"/>
                  <a:pt x="3" y="28"/>
                  <a:pt x="2" y="28"/>
                </a:cubicBezTo>
                <a:cubicBezTo>
                  <a:pt x="0" y="28"/>
                  <a:pt x="2" y="27"/>
                  <a:pt x="2" y="27"/>
                </a:cubicBezTo>
                <a:cubicBezTo>
                  <a:pt x="5" y="27"/>
                  <a:pt x="6" y="25"/>
                  <a:pt x="6" y="22"/>
                </a:cubicBezTo>
                <a:cubicBezTo>
                  <a:pt x="6" y="15"/>
                  <a:pt x="6" y="8"/>
                  <a:pt x="6" y="1"/>
                </a:cubicBezTo>
                <a:cubicBezTo>
                  <a:pt x="8" y="0"/>
                  <a:pt x="8" y="1"/>
                  <a:pt x="9" y="2"/>
                </a:cubicBezTo>
                <a:cubicBezTo>
                  <a:pt x="9" y="3"/>
                  <a:pt x="9" y="4"/>
                  <a:pt x="10" y="5"/>
                </a:cubicBezTo>
                <a:cubicBezTo>
                  <a:pt x="12" y="5"/>
                  <a:pt x="14" y="6"/>
                  <a:pt x="16" y="6"/>
                </a:cubicBezTo>
                <a:cubicBezTo>
                  <a:pt x="20" y="6"/>
                  <a:pt x="24" y="6"/>
                  <a:pt x="28" y="6"/>
                </a:cubicBezTo>
                <a:cubicBezTo>
                  <a:pt x="31" y="6"/>
                  <a:pt x="34" y="5"/>
                  <a:pt x="36" y="4"/>
                </a:cubicBezTo>
                <a:cubicBezTo>
                  <a:pt x="37" y="3"/>
                  <a:pt x="38" y="2"/>
                  <a:pt x="39" y="3"/>
                </a:cubicBezTo>
                <a:cubicBezTo>
                  <a:pt x="39" y="9"/>
                  <a:pt x="39" y="15"/>
                  <a:pt x="39" y="20"/>
                </a:cubicBezTo>
                <a:cubicBezTo>
                  <a:pt x="39" y="22"/>
                  <a:pt x="39" y="24"/>
                  <a:pt x="40" y="25"/>
                </a:cubicBezTo>
                <a:cubicBezTo>
                  <a:pt x="41" y="26"/>
                  <a:pt x="41" y="26"/>
                  <a:pt x="41" y="27"/>
                </a:cubicBezTo>
                <a:cubicBezTo>
                  <a:pt x="40" y="28"/>
                  <a:pt x="38" y="28"/>
                  <a:pt x="37" y="29"/>
                </a:cubicBezTo>
                <a:cubicBezTo>
                  <a:pt x="36" y="29"/>
                  <a:pt x="35" y="28"/>
                  <a:pt x="35" y="27"/>
                </a:cubicBezTo>
                <a:cubicBezTo>
                  <a:pt x="38" y="21"/>
                  <a:pt x="36" y="16"/>
                  <a:pt x="36" y="10"/>
                </a:cubicBezTo>
                <a:cubicBezTo>
                  <a:pt x="36" y="9"/>
                  <a:pt x="35" y="9"/>
                  <a:pt x="34" y="9"/>
                </a:cubicBezTo>
                <a:cubicBezTo>
                  <a:pt x="31" y="10"/>
                  <a:pt x="28" y="9"/>
                  <a:pt x="24" y="10"/>
                </a:cubicBezTo>
                <a:cubicBezTo>
                  <a:pt x="23" y="11"/>
                  <a:pt x="21" y="11"/>
                  <a:pt x="19" y="10"/>
                </a:cubicBezTo>
                <a:cubicBezTo>
                  <a:pt x="14" y="8"/>
                  <a:pt x="9" y="12"/>
                  <a:pt x="9" y="18"/>
                </a:cubicBezTo>
                <a:cubicBezTo>
                  <a:pt x="9" y="19"/>
                  <a:pt x="9" y="21"/>
                  <a:pt x="9" y="23"/>
                </a:cubicBezTo>
                <a:cubicBezTo>
                  <a:pt x="9" y="25"/>
                  <a:pt x="9" y="27"/>
                  <a:pt x="11" y="28"/>
                </a:cubicBezTo>
                <a:cubicBezTo>
                  <a:pt x="13" y="31"/>
                  <a:pt x="10" y="30"/>
                  <a:pt x="8" y="30"/>
                </a:cubicBezTo>
                <a:cubicBezTo>
                  <a:pt x="7" y="30"/>
                  <a:pt x="6" y="30"/>
                  <a:pt x="5" y="2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0" name="Freeform 334"/>
          <p:cNvSpPr>
            <a:spLocks/>
          </p:cNvSpPr>
          <p:nvPr/>
        </p:nvSpPr>
        <p:spPr bwMode="auto">
          <a:xfrm>
            <a:off x="2251075" y="3738563"/>
            <a:ext cx="12700" cy="139700"/>
          </a:xfrm>
          <a:custGeom>
            <a:avLst/>
            <a:gdLst>
              <a:gd name="T0" fmla="*/ 2 w 5"/>
              <a:gd name="T1" fmla="*/ 0 h 53"/>
              <a:gd name="T2" fmla="*/ 3 w 5"/>
              <a:gd name="T3" fmla="*/ 3 h 53"/>
              <a:gd name="T4" fmla="*/ 4 w 5"/>
              <a:gd name="T5" fmla="*/ 12 h 53"/>
              <a:gd name="T6" fmla="*/ 4 w 5"/>
              <a:gd name="T7" fmla="*/ 16 h 53"/>
              <a:gd name="T8" fmla="*/ 4 w 5"/>
              <a:gd name="T9" fmla="*/ 47 h 53"/>
              <a:gd name="T10" fmla="*/ 2 w 5"/>
              <a:gd name="T11" fmla="*/ 53 h 53"/>
              <a:gd name="T12" fmla="*/ 1 w 5"/>
              <a:gd name="T13" fmla="*/ 45 h 53"/>
              <a:gd name="T14" fmla="*/ 1 w 5"/>
              <a:gd name="T15" fmla="*/ 42 h 53"/>
              <a:gd name="T16" fmla="*/ 1 w 5"/>
              <a:gd name="T17" fmla="*/ 21 h 53"/>
              <a:gd name="T18" fmla="*/ 1 w 5"/>
              <a:gd name="T19" fmla="*/ 17 h 53"/>
              <a:gd name="T20" fmla="*/ 1 w 5"/>
              <a:gd name="T21" fmla="*/ 11 h 53"/>
              <a:gd name="T22" fmla="*/ 2 w 5"/>
              <a:gd name="T23" fmla="*/ 4 h 53"/>
              <a:gd name="T24" fmla="*/ 2 w 5"/>
              <a:gd name="T25" fmla="*/ 1 h 53"/>
              <a:gd name="T26" fmla="*/ 2 w 5"/>
              <a:gd name="T27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" h="53">
                <a:moveTo>
                  <a:pt x="2" y="0"/>
                </a:moveTo>
                <a:cubicBezTo>
                  <a:pt x="4" y="0"/>
                  <a:pt x="3" y="2"/>
                  <a:pt x="3" y="3"/>
                </a:cubicBezTo>
                <a:cubicBezTo>
                  <a:pt x="5" y="6"/>
                  <a:pt x="4" y="9"/>
                  <a:pt x="4" y="12"/>
                </a:cubicBezTo>
                <a:cubicBezTo>
                  <a:pt x="4" y="13"/>
                  <a:pt x="4" y="15"/>
                  <a:pt x="4" y="16"/>
                </a:cubicBezTo>
                <a:cubicBezTo>
                  <a:pt x="4" y="26"/>
                  <a:pt x="5" y="37"/>
                  <a:pt x="4" y="47"/>
                </a:cubicBezTo>
                <a:cubicBezTo>
                  <a:pt x="3" y="49"/>
                  <a:pt x="3" y="51"/>
                  <a:pt x="2" y="53"/>
                </a:cubicBezTo>
                <a:cubicBezTo>
                  <a:pt x="0" y="50"/>
                  <a:pt x="1" y="48"/>
                  <a:pt x="1" y="45"/>
                </a:cubicBezTo>
                <a:cubicBezTo>
                  <a:pt x="1" y="44"/>
                  <a:pt x="1" y="43"/>
                  <a:pt x="1" y="42"/>
                </a:cubicBezTo>
                <a:cubicBezTo>
                  <a:pt x="1" y="35"/>
                  <a:pt x="1" y="28"/>
                  <a:pt x="1" y="21"/>
                </a:cubicBezTo>
                <a:cubicBezTo>
                  <a:pt x="1" y="20"/>
                  <a:pt x="1" y="18"/>
                  <a:pt x="1" y="17"/>
                </a:cubicBezTo>
                <a:cubicBezTo>
                  <a:pt x="1" y="15"/>
                  <a:pt x="1" y="13"/>
                  <a:pt x="1" y="11"/>
                </a:cubicBezTo>
                <a:cubicBezTo>
                  <a:pt x="2" y="9"/>
                  <a:pt x="0" y="6"/>
                  <a:pt x="2" y="4"/>
                </a:cubicBezTo>
                <a:cubicBezTo>
                  <a:pt x="2" y="3"/>
                  <a:pt x="2" y="2"/>
                  <a:pt x="2" y="1"/>
                </a:cubicBezTo>
                <a:cubicBezTo>
                  <a:pt x="2" y="1"/>
                  <a:pt x="2" y="0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1" name="Freeform 335"/>
          <p:cNvSpPr>
            <a:spLocks/>
          </p:cNvSpPr>
          <p:nvPr/>
        </p:nvSpPr>
        <p:spPr bwMode="auto">
          <a:xfrm>
            <a:off x="2424112" y="3478213"/>
            <a:ext cx="47625" cy="46038"/>
          </a:xfrm>
          <a:custGeom>
            <a:avLst/>
            <a:gdLst>
              <a:gd name="T0" fmla="*/ 2 w 18"/>
              <a:gd name="T1" fmla="*/ 0 h 18"/>
              <a:gd name="T2" fmla="*/ 18 w 18"/>
              <a:gd name="T3" fmla="*/ 17 h 18"/>
              <a:gd name="T4" fmla="*/ 16 w 18"/>
              <a:gd name="T5" fmla="*/ 18 h 18"/>
              <a:gd name="T6" fmla="*/ 15 w 18"/>
              <a:gd name="T7" fmla="*/ 17 h 18"/>
              <a:gd name="T8" fmla="*/ 2 w 18"/>
              <a:gd name="T9" fmla="*/ 4 h 18"/>
              <a:gd name="T10" fmla="*/ 0 w 18"/>
              <a:gd name="T11" fmla="*/ 3 h 18"/>
              <a:gd name="T12" fmla="*/ 2 w 18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18">
                <a:moveTo>
                  <a:pt x="2" y="0"/>
                </a:moveTo>
                <a:cubicBezTo>
                  <a:pt x="10" y="2"/>
                  <a:pt x="17" y="6"/>
                  <a:pt x="18" y="17"/>
                </a:cubicBezTo>
                <a:cubicBezTo>
                  <a:pt x="17" y="17"/>
                  <a:pt x="17" y="18"/>
                  <a:pt x="16" y="18"/>
                </a:cubicBezTo>
                <a:cubicBezTo>
                  <a:pt x="16" y="17"/>
                  <a:pt x="15" y="17"/>
                  <a:pt x="15" y="17"/>
                </a:cubicBezTo>
                <a:cubicBezTo>
                  <a:pt x="14" y="9"/>
                  <a:pt x="8" y="6"/>
                  <a:pt x="2" y="4"/>
                </a:cubicBezTo>
                <a:cubicBezTo>
                  <a:pt x="1" y="3"/>
                  <a:pt x="1" y="3"/>
                  <a:pt x="0" y="3"/>
                </a:cubicBezTo>
                <a:cubicBezTo>
                  <a:pt x="0" y="1"/>
                  <a:pt x="1" y="1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2" name="Freeform 336"/>
          <p:cNvSpPr>
            <a:spLocks/>
          </p:cNvSpPr>
          <p:nvPr/>
        </p:nvSpPr>
        <p:spPr bwMode="auto">
          <a:xfrm>
            <a:off x="2468562" y="3590925"/>
            <a:ext cx="14287" cy="73025"/>
          </a:xfrm>
          <a:custGeom>
            <a:avLst/>
            <a:gdLst>
              <a:gd name="T0" fmla="*/ 5 w 5"/>
              <a:gd name="T1" fmla="*/ 21 h 28"/>
              <a:gd name="T2" fmla="*/ 5 w 5"/>
              <a:gd name="T3" fmla="*/ 28 h 28"/>
              <a:gd name="T4" fmla="*/ 4 w 5"/>
              <a:gd name="T5" fmla="*/ 25 h 28"/>
              <a:gd name="T6" fmla="*/ 2 w 5"/>
              <a:gd name="T7" fmla="*/ 23 h 28"/>
              <a:gd name="T8" fmla="*/ 0 w 5"/>
              <a:gd name="T9" fmla="*/ 10 h 28"/>
              <a:gd name="T10" fmla="*/ 1 w 5"/>
              <a:gd name="T11" fmla="*/ 5 h 28"/>
              <a:gd name="T12" fmla="*/ 2 w 5"/>
              <a:gd name="T13" fmla="*/ 0 h 28"/>
              <a:gd name="T14" fmla="*/ 5 w 5"/>
              <a:gd name="T15" fmla="*/ 2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28">
                <a:moveTo>
                  <a:pt x="5" y="21"/>
                </a:moveTo>
                <a:cubicBezTo>
                  <a:pt x="5" y="23"/>
                  <a:pt x="5" y="25"/>
                  <a:pt x="5" y="28"/>
                </a:cubicBezTo>
                <a:cubicBezTo>
                  <a:pt x="4" y="27"/>
                  <a:pt x="5" y="26"/>
                  <a:pt x="4" y="25"/>
                </a:cubicBezTo>
                <a:cubicBezTo>
                  <a:pt x="3" y="25"/>
                  <a:pt x="3" y="24"/>
                  <a:pt x="2" y="23"/>
                </a:cubicBezTo>
                <a:cubicBezTo>
                  <a:pt x="1" y="18"/>
                  <a:pt x="0" y="14"/>
                  <a:pt x="0" y="10"/>
                </a:cubicBezTo>
                <a:cubicBezTo>
                  <a:pt x="1" y="8"/>
                  <a:pt x="1" y="6"/>
                  <a:pt x="1" y="5"/>
                </a:cubicBezTo>
                <a:cubicBezTo>
                  <a:pt x="1" y="3"/>
                  <a:pt x="1" y="2"/>
                  <a:pt x="2" y="0"/>
                </a:cubicBezTo>
                <a:cubicBezTo>
                  <a:pt x="4" y="7"/>
                  <a:pt x="4" y="14"/>
                  <a:pt x="5" y="2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3" name="Freeform 337"/>
          <p:cNvSpPr>
            <a:spLocks/>
          </p:cNvSpPr>
          <p:nvPr/>
        </p:nvSpPr>
        <p:spPr bwMode="auto">
          <a:xfrm>
            <a:off x="2252662" y="3865563"/>
            <a:ext cx="15875" cy="52388"/>
          </a:xfrm>
          <a:custGeom>
            <a:avLst/>
            <a:gdLst>
              <a:gd name="T0" fmla="*/ 1 w 6"/>
              <a:gd name="T1" fmla="*/ 5 h 20"/>
              <a:gd name="T2" fmla="*/ 2 w 6"/>
              <a:gd name="T3" fmla="*/ 0 h 20"/>
              <a:gd name="T4" fmla="*/ 3 w 6"/>
              <a:gd name="T5" fmla="*/ 2 h 20"/>
              <a:gd name="T6" fmla="*/ 6 w 6"/>
              <a:gd name="T7" fmla="*/ 16 h 20"/>
              <a:gd name="T8" fmla="*/ 5 w 6"/>
              <a:gd name="T9" fmla="*/ 18 h 20"/>
              <a:gd name="T10" fmla="*/ 4 w 6"/>
              <a:gd name="T11" fmla="*/ 19 h 20"/>
              <a:gd name="T12" fmla="*/ 2 w 6"/>
              <a:gd name="T13" fmla="*/ 16 h 20"/>
              <a:gd name="T14" fmla="*/ 1 w 6"/>
              <a:gd name="T15" fmla="*/ 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" h="20">
                <a:moveTo>
                  <a:pt x="1" y="5"/>
                </a:moveTo>
                <a:cubicBezTo>
                  <a:pt x="2" y="3"/>
                  <a:pt x="0" y="1"/>
                  <a:pt x="2" y="0"/>
                </a:cubicBezTo>
                <a:cubicBezTo>
                  <a:pt x="3" y="0"/>
                  <a:pt x="3" y="1"/>
                  <a:pt x="3" y="2"/>
                </a:cubicBezTo>
                <a:cubicBezTo>
                  <a:pt x="5" y="6"/>
                  <a:pt x="4" y="11"/>
                  <a:pt x="6" y="16"/>
                </a:cubicBezTo>
                <a:cubicBezTo>
                  <a:pt x="6" y="17"/>
                  <a:pt x="6" y="18"/>
                  <a:pt x="5" y="18"/>
                </a:cubicBezTo>
                <a:cubicBezTo>
                  <a:pt x="5" y="19"/>
                  <a:pt x="5" y="20"/>
                  <a:pt x="4" y="19"/>
                </a:cubicBezTo>
                <a:cubicBezTo>
                  <a:pt x="3" y="19"/>
                  <a:pt x="3" y="17"/>
                  <a:pt x="2" y="16"/>
                </a:cubicBezTo>
                <a:cubicBezTo>
                  <a:pt x="2" y="12"/>
                  <a:pt x="0" y="9"/>
                  <a:pt x="1" y="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4" name="Freeform 338"/>
          <p:cNvSpPr>
            <a:spLocks/>
          </p:cNvSpPr>
          <p:nvPr/>
        </p:nvSpPr>
        <p:spPr bwMode="auto">
          <a:xfrm>
            <a:off x="2463800" y="3527425"/>
            <a:ext cx="12700" cy="90488"/>
          </a:xfrm>
          <a:custGeom>
            <a:avLst/>
            <a:gdLst>
              <a:gd name="T0" fmla="*/ 4 w 5"/>
              <a:gd name="T1" fmla="*/ 24 h 34"/>
              <a:gd name="T2" fmla="*/ 4 w 5"/>
              <a:gd name="T3" fmla="*/ 31 h 34"/>
              <a:gd name="T4" fmla="*/ 3 w 5"/>
              <a:gd name="T5" fmla="*/ 34 h 34"/>
              <a:gd name="T6" fmla="*/ 2 w 5"/>
              <a:gd name="T7" fmla="*/ 33 h 34"/>
              <a:gd name="T8" fmla="*/ 2 w 5"/>
              <a:gd name="T9" fmla="*/ 30 h 34"/>
              <a:gd name="T10" fmla="*/ 0 w 5"/>
              <a:gd name="T11" fmla="*/ 5 h 34"/>
              <a:gd name="T12" fmla="*/ 1 w 5"/>
              <a:gd name="T13" fmla="*/ 0 h 34"/>
              <a:gd name="T14" fmla="*/ 2 w 5"/>
              <a:gd name="T15" fmla="*/ 2 h 34"/>
              <a:gd name="T16" fmla="*/ 2 w 5"/>
              <a:gd name="T17" fmla="*/ 13 h 34"/>
              <a:gd name="T18" fmla="*/ 3 w 5"/>
              <a:gd name="T19" fmla="*/ 15 h 34"/>
              <a:gd name="T20" fmla="*/ 4 w 5"/>
              <a:gd name="T21" fmla="*/ 2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" h="34">
                <a:moveTo>
                  <a:pt x="4" y="24"/>
                </a:moveTo>
                <a:cubicBezTo>
                  <a:pt x="4" y="26"/>
                  <a:pt x="4" y="29"/>
                  <a:pt x="4" y="31"/>
                </a:cubicBezTo>
                <a:cubicBezTo>
                  <a:pt x="4" y="32"/>
                  <a:pt x="5" y="33"/>
                  <a:pt x="3" y="34"/>
                </a:cubicBezTo>
                <a:cubicBezTo>
                  <a:pt x="3" y="33"/>
                  <a:pt x="3" y="33"/>
                  <a:pt x="2" y="33"/>
                </a:cubicBezTo>
                <a:cubicBezTo>
                  <a:pt x="2" y="32"/>
                  <a:pt x="2" y="31"/>
                  <a:pt x="2" y="30"/>
                </a:cubicBezTo>
                <a:cubicBezTo>
                  <a:pt x="1" y="22"/>
                  <a:pt x="0" y="13"/>
                  <a:pt x="0" y="5"/>
                </a:cubicBezTo>
                <a:cubicBezTo>
                  <a:pt x="0" y="3"/>
                  <a:pt x="0" y="2"/>
                  <a:pt x="1" y="0"/>
                </a:cubicBezTo>
                <a:cubicBezTo>
                  <a:pt x="2" y="0"/>
                  <a:pt x="2" y="0"/>
                  <a:pt x="2" y="2"/>
                </a:cubicBezTo>
                <a:cubicBezTo>
                  <a:pt x="2" y="5"/>
                  <a:pt x="2" y="9"/>
                  <a:pt x="2" y="13"/>
                </a:cubicBezTo>
                <a:cubicBezTo>
                  <a:pt x="2" y="14"/>
                  <a:pt x="2" y="15"/>
                  <a:pt x="3" y="15"/>
                </a:cubicBezTo>
                <a:cubicBezTo>
                  <a:pt x="4" y="18"/>
                  <a:pt x="4" y="21"/>
                  <a:pt x="4" y="2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5" name="Freeform 339"/>
          <p:cNvSpPr>
            <a:spLocks/>
          </p:cNvSpPr>
          <p:nvPr/>
        </p:nvSpPr>
        <p:spPr bwMode="auto">
          <a:xfrm>
            <a:off x="2466975" y="3522663"/>
            <a:ext cx="4762" cy="49213"/>
          </a:xfrm>
          <a:custGeom>
            <a:avLst/>
            <a:gdLst>
              <a:gd name="T0" fmla="*/ 2 w 2"/>
              <a:gd name="T1" fmla="*/ 17 h 19"/>
              <a:gd name="T2" fmla="*/ 1 w 2"/>
              <a:gd name="T3" fmla="*/ 17 h 19"/>
              <a:gd name="T4" fmla="*/ 1 w 2"/>
              <a:gd name="T5" fmla="*/ 5 h 19"/>
              <a:gd name="T6" fmla="*/ 0 w 2"/>
              <a:gd name="T7" fmla="*/ 2 h 19"/>
              <a:gd name="T8" fmla="*/ 0 w 2"/>
              <a:gd name="T9" fmla="*/ 0 h 19"/>
              <a:gd name="T10" fmla="*/ 2 w 2"/>
              <a:gd name="T11" fmla="*/ 0 h 19"/>
              <a:gd name="T12" fmla="*/ 2 w 2"/>
              <a:gd name="T13" fmla="*/ 17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" h="19">
                <a:moveTo>
                  <a:pt x="2" y="17"/>
                </a:moveTo>
                <a:cubicBezTo>
                  <a:pt x="2" y="17"/>
                  <a:pt x="1" y="19"/>
                  <a:pt x="1" y="17"/>
                </a:cubicBezTo>
                <a:cubicBezTo>
                  <a:pt x="1" y="13"/>
                  <a:pt x="1" y="9"/>
                  <a:pt x="1" y="5"/>
                </a:cubicBezTo>
                <a:cubicBezTo>
                  <a:pt x="1" y="4"/>
                  <a:pt x="1" y="3"/>
                  <a:pt x="0" y="2"/>
                </a:cubicBezTo>
                <a:cubicBezTo>
                  <a:pt x="0" y="1"/>
                  <a:pt x="0" y="1"/>
                  <a:pt x="0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5"/>
                  <a:pt x="2" y="11"/>
                  <a:pt x="2" y="1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6" name="Freeform 340"/>
          <p:cNvSpPr>
            <a:spLocks/>
          </p:cNvSpPr>
          <p:nvPr/>
        </p:nvSpPr>
        <p:spPr bwMode="auto">
          <a:xfrm>
            <a:off x="2508250" y="3883025"/>
            <a:ext cx="7937" cy="14288"/>
          </a:xfrm>
          <a:custGeom>
            <a:avLst/>
            <a:gdLst>
              <a:gd name="T0" fmla="*/ 1 w 3"/>
              <a:gd name="T1" fmla="*/ 5 h 5"/>
              <a:gd name="T2" fmla="*/ 1 w 3"/>
              <a:gd name="T3" fmla="*/ 0 h 5"/>
              <a:gd name="T4" fmla="*/ 1 w 3"/>
              <a:gd name="T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5">
                <a:moveTo>
                  <a:pt x="1" y="5"/>
                </a:moveTo>
                <a:cubicBezTo>
                  <a:pt x="0" y="4"/>
                  <a:pt x="0" y="2"/>
                  <a:pt x="1" y="0"/>
                </a:cubicBezTo>
                <a:cubicBezTo>
                  <a:pt x="3" y="2"/>
                  <a:pt x="2" y="4"/>
                  <a:pt x="1" y="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7" name="Freeform 341"/>
          <p:cNvSpPr>
            <a:spLocks/>
          </p:cNvSpPr>
          <p:nvPr/>
        </p:nvSpPr>
        <p:spPr bwMode="auto">
          <a:xfrm>
            <a:off x="2416175" y="3478213"/>
            <a:ext cx="15875" cy="7938"/>
          </a:xfrm>
          <a:custGeom>
            <a:avLst/>
            <a:gdLst>
              <a:gd name="T0" fmla="*/ 5 w 6"/>
              <a:gd name="T1" fmla="*/ 0 h 3"/>
              <a:gd name="T2" fmla="*/ 3 w 6"/>
              <a:gd name="T3" fmla="*/ 2 h 3"/>
              <a:gd name="T4" fmla="*/ 0 w 6"/>
              <a:gd name="T5" fmla="*/ 2 h 3"/>
              <a:gd name="T6" fmla="*/ 0 w 6"/>
              <a:gd name="T7" fmla="*/ 0 h 3"/>
              <a:gd name="T8" fmla="*/ 5 w 6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3">
                <a:moveTo>
                  <a:pt x="5" y="0"/>
                </a:moveTo>
                <a:cubicBezTo>
                  <a:pt x="6" y="2"/>
                  <a:pt x="3" y="1"/>
                  <a:pt x="3" y="2"/>
                </a:cubicBezTo>
                <a:cubicBezTo>
                  <a:pt x="2" y="3"/>
                  <a:pt x="1" y="3"/>
                  <a:pt x="0" y="2"/>
                </a:cubicBezTo>
                <a:cubicBezTo>
                  <a:pt x="0" y="1"/>
                  <a:pt x="0" y="1"/>
                  <a:pt x="0" y="0"/>
                </a:cubicBezTo>
                <a:cubicBezTo>
                  <a:pt x="2" y="0"/>
                  <a:pt x="3" y="0"/>
                  <a:pt x="5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8" name="Freeform 342"/>
          <p:cNvSpPr>
            <a:spLocks/>
          </p:cNvSpPr>
          <p:nvPr/>
        </p:nvSpPr>
        <p:spPr bwMode="auto">
          <a:xfrm>
            <a:off x="2259012" y="3906838"/>
            <a:ext cx="4762" cy="14288"/>
          </a:xfrm>
          <a:custGeom>
            <a:avLst/>
            <a:gdLst>
              <a:gd name="T0" fmla="*/ 0 w 2"/>
              <a:gd name="T1" fmla="*/ 0 h 5"/>
              <a:gd name="T2" fmla="*/ 2 w 2"/>
              <a:gd name="T3" fmla="*/ 3 h 5"/>
              <a:gd name="T4" fmla="*/ 2 w 2"/>
              <a:gd name="T5" fmla="*/ 5 h 5"/>
              <a:gd name="T6" fmla="*/ 0 w 2"/>
              <a:gd name="T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5">
                <a:moveTo>
                  <a:pt x="0" y="0"/>
                </a:moveTo>
                <a:cubicBezTo>
                  <a:pt x="2" y="1"/>
                  <a:pt x="1" y="2"/>
                  <a:pt x="2" y="3"/>
                </a:cubicBezTo>
                <a:cubicBezTo>
                  <a:pt x="2" y="4"/>
                  <a:pt x="2" y="4"/>
                  <a:pt x="2" y="5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9" name="Freeform 343"/>
          <p:cNvSpPr>
            <a:spLocks/>
          </p:cNvSpPr>
          <p:nvPr/>
        </p:nvSpPr>
        <p:spPr bwMode="auto">
          <a:xfrm>
            <a:off x="2274887" y="3522663"/>
            <a:ext cx="9525" cy="68263"/>
          </a:xfrm>
          <a:custGeom>
            <a:avLst/>
            <a:gdLst>
              <a:gd name="T0" fmla="*/ 2 w 4"/>
              <a:gd name="T1" fmla="*/ 0 h 26"/>
              <a:gd name="T2" fmla="*/ 3 w 4"/>
              <a:gd name="T3" fmla="*/ 21 h 26"/>
              <a:gd name="T4" fmla="*/ 2 w 4"/>
              <a:gd name="T5" fmla="*/ 26 h 26"/>
              <a:gd name="T6" fmla="*/ 2 w 4"/>
              <a:gd name="T7" fmla="*/ 14 h 26"/>
              <a:gd name="T8" fmla="*/ 1 w 4"/>
              <a:gd name="T9" fmla="*/ 3 h 26"/>
              <a:gd name="T10" fmla="*/ 2 w 4"/>
              <a:gd name="T11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26">
                <a:moveTo>
                  <a:pt x="2" y="0"/>
                </a:moveTo>
                <a:cubicBezTo>
                  <a:pt x="4" y="7"/>
                  <a:pt x="3" y="14"/>
                  <a:pt x="3" y="21"/>
                </a:cubicBezTo>
                <a:cubicBezTo>
                  <a:pt x="3" y="23"/>
                  <a:pt x="4" y="25"/>
                  <a:pt x="2" y="26"/>
                </a:cubicBezTo>
                <a:cubicBezTo>
                  <a:pt x="2" y="22"/>
                  <a:pt x="2" y="18"/>
                  <a:pt x="2" y="14"/>
                </a:cubicBezTo>
                <a:cubicBezTo>
                  <a:pt x="2" y="10"/>
                  <a:pt x="0" y="7"/>
                  <a:pt x="1" y="3"/>
                </a:cubicBezTo>
                <a:cubicBezTo>
                  <a:pt x="1" y="2"/>
                  <a:pt x="0" y="1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0" name="Freeform 344"/>
          <p:cNvSpPr>
            <a:spLocks/>
          </p:cNvSpPr>
          <p:nvPr/>
        </p:nvSpPr>
        <p:spPr bwMode="auto">
          <a:xfrm>
            <a:off x="2259012" y="3743325"/>
            <a:ext cx="4762" cy="38100"/>
          </a:xfrm>
          <a:custGeom>
            <a:avLst/>
            <a:gdLst>
              <a:gd name="T0" fmla="*/ 2 w 2"/>
              <a:gd name="T1" fmla="*/ 0 h 14"/>
              <a:gd name="T2" fmla="*/ 2 w 2"/>
              <a:gd name="T3" fmla="*/ 12 h 14"/>
              <a:gd name="T4" fmla="*/ 0 w 2"/>
              <a:gd name="T5" fmla="*/ 14 h 14"/>
              <a:gd name="T6" fmla="*/ 0 w 2"/>
              <a:gd name="T7" fmla="*/ 1 h 14"/>
              <a:gd name="T8" fmla="*/ 2 w 2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14">
                <a:moveTo>
                  <a:pt x="2" y="0"/>
                </a:moveTo>
                <a:cubicBezTo>
                  <a:pt x="2" y="4"/>
                  <a:pt x="2" y="8"/>
                  <a:pt x="2" y="12"/>
                </a:cubicBezTo>
                <a:cubicBezTo>
                  <a:pt x="2" y="13"/>
                  <a:pt x="2" y="14"/>
                  <a:pt x="0" y="14"/>
                </a:cubicBezTo>
                <a:cubicBezTo>
                  <a:pt x="0" y="10"/>
                  <a:pt x="0" y="5"/>
                  <a:pt x="0" y="1"/>
                </a:cubicBezTo>
                <a:cubicBezTo>
                  <a:pt x="1" y="1"/>
                  <a:pt x="1" y="1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1" name="Freeform 345"/>
          <p:cNvSpPr>
            <a:spLocks/>
          </p:cNvSpPr>
          <p:nvPr/>
        </p:nvSpPr>
        <p:spPr bwMode="auto">
          <a:xfrm>
            <a:off x="2274887" y="3590925"/>
            <a:ext cx="4762" cy="26988"/>
          </a:xfrm>
          <a:custGeom>
            <a:avLst/>
            <a:gdLst>
              <a:gd name="T0" fmla="*/ 2 w 2"/>
              <a:gd name="T1" fmla="*/ 0 h 10"/>
              <a:gd name="T2" fmla="*/ 2 w 2"/>
              <a:gd name="T3" fmla="*/ 10 h 10"/>
              <a:gd name="T4" fmla="*/ 2 w 2"/>
              <a:gd name="T5" fmla="*/ 10 h 10"/>
              <a:gd name="T6" fmla="*/ 2 w 2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0">
                <a:moveTo>
                  <a:pt x="2" y="0"/>
                </a:moveTo>
                <a:cubicBezTo>
                  <a:pt x="2" y="3"/>
                  <a:pt x="2" y="6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0" y="8"/>
                  <a:pt x="0" y="2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2" name="Freeform 346"/>
          <p:cNvSpPr>
            <a:spLocks/>
          </p:cNvSpPr>
          <p:nvPr/>
        </p:nvSpPr>
        <p:spPr bwMode="auto">
          <a:xfrm>
            <a:off x="2282825" y="3617913"/>
            <a:ext cx="17462" cy="9525"/>
          </a:xfrm>
          <a:custGeom>
            <a:avLst/>
            <a:gdLst>
              <a:gd name="T0" fmla="*/ 5 w 7"/>
              <a:gd name="T1" fmla="*/ 1 h 4"/>
              <a:gd name="T2" fmla="*/ 7 w 7"/>
              <a:gd name="T3" fmla="*/ 1 h 4"/>
              <a:gd name="T4" fmla="*/ 4 w 7"/>
              <a:gd name="T5" fmla="*/ 3 h 4"/>
              <a:gd name="T6" fmla="*/ 1 w 7"/>
              <a:gd name="T7" fmla="*/ 2 h 4"/>
              <a:gd name="T8" fmla="*/ 0 w 7"/>
              <a:gd name="T9" fmla="*/ 1 h 4"/>
              <a:gd name="T10" fmla="*/ 5 w 7"/>
              <a:gd name="T11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4">
                <a:moveTo>
                  <a:pt x="5" y="1"/>
                </a:moveTo>
                <a:cubicBezTo>
                  <a:pt x="5" y="1"/>
                  <a:pt x="6" y="1"/>
                  <a:pt x="7" y="1"/>
                </a:cubicBezTo>
                <a:cubicBezTo>
                  <a:pt x="7" y="4"/>
                  <a:pt x="5" y="3"/>
                  <a:pt x="4" y="3"/>
                </a:cubicBezTo>
                <a:cubicBezTo>
                  <a:pt x="3" y="2"/>
                  <a:pt x="2" y="2"/>
                  <a:pt x="1" y="2"/>
                </a:cubicBezTo>
                <a:cubicBezTo>
                  <a:pt x="0" y="2"/>
                  <a:pt x="0" y="1"/>
                  <a:pt x="0" y="1"/>
                </a:cubicBezTo>
                <a:cubicBezTo>
                  <a:pt x="2" y="0"/>
                  <a:pt x="3" y="0"/>
                  <a:pt x="5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3" name="Freeform 347"/>
          <p:cNvSpPr>
            <a:spLocks/>
          </p:cNvSpPr>
          <p:nvPr/>
        </p:nvSpPr>
        <p:spPr bwMode="auto">
          <a:xfrm>
            <a:off x="2279650" y="3614738"/>
            <a:ext cx="15875" cy="4763"/>
          </a:xfrm>
          <a:custGeom>
            <a:avLst/>
            <a:gdLst>
              <a:gd name="T0" fmla="*/ 6 w 6"/>
              <a:gd name="T1" fmla="*/ 2 h 2"/>
              <a:gd name="T2" fmla="*/ 1 w 6"/>
              <a:gd name="T3" fmla="*/ 2 h 2"/>
              <a:gd name="T4" fmla="*/ 0 w 6"/>
              <a:gd name="T5" fmla="*/ 1 h 2"/>
              <a:gd name="T6" fmla="*/ 6 w 6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2">
                <a:moveTo>
                  <a:pt x="6" y="2"/>
                </a:moveTo>
                <a:cubicBezTo>
                  <a:pt x="4" y="2"/>
                  <a:pt x="3" y="2"/>
                  <a:pt x="1" y="2"/>
                </a:cubicBezTo>
                <a:cubicBezTo>
                  <a:pt x="1" y="2"/>
                  <a:pt x="0" y="1"/>
                  <a:pt x="0" y="1"/>
                </a:cubicBezTo>
                <a:cubicBezTo>
                  <a:pt x="2" y="1"/>
                  <a:pt x="4" y="0"/>
                  <a:pt x="6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4" name="Freeform 348"/>
          <p:cNvSpPr>
            <a:spLocks/>
          </p:cNvSpPr>
          <p:nvPr/>
        </p:nvSpPr>
        <p:spPr bwMode="auto">
          <a:xfrm>
            <a:off x="2332037" y="3482975"/>
            <a:ext cx="76200" cy="12700"/>
          </a:xfrm>
          <a:custGeom>
            <a:avLst/>
            <a:gdLst>
              <a:gd name="T0" fmla="*/ 3 w 29"/>
              <a:gd name="T1" fmla="*/ 1 h 5"/>
              <a:gd name="T2" fmla="*/ 12 w 29"/>
              <a:gd name="T3" fmla="*/ 3 h 5"/>
              <a:gd name="T4" fmla="*/ 27 w 29"/>
              <a:gd name="T5" fmla="*/ 0 h 5"/>
              <a:gd name="T6" fmla="*/ 29 w 29"/>
              <a:gd name="T7" fmla="*/ 1 h 5"/>
              <a:gd name="T8" fmla="*/ 23 w 29"/>
              <a:gd name="T9" fmla="*/ 4 h 5"/>
              <a:gd name="T10" fmla="*/ 2 w 29"/>
              <a:gd name="T11" fmla="*/ 4 h 5"/>
              <a:gd name="T12" fmla="*/ 0 w 29"/>
              <a:gd name="T13" fmla="*/ 3 h 5"/>
              <a:gd name="T14" fmla="*/ 3 w 29"/>
              <a:gd name="T15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5">
                <a:moveTo>
                  <a:pt x="3" y="1"/>
                </a:moveTo>
                <a:cubicBezTo>
                  <a:pt x="6" y="2"/>
                  <a:pt x="9" y="3"/>
                  <a:pt x="12" y="3"/>
                </a:cubicBezTo>
                <a:cubicBezTo>
                  <a:pt x="17" y="3"/>
                  <a:pt x="22" y="2"/>
                  <a:pt x="27" y="0"/>
                </a:cubicBezTo>
                <a:cubicBezTo>
                  <a:pt x="27" y="1"/>
                  <a:pt x="29" y="1"/>
                  <a:pt x="29" y="1"/>
                </a:cubicBezTo>
                <a:cubicBezTo>
                  <a:pt x="28" y="3"/>
                  <a:pt x="26" y="4"/>
                  <a:pt x="23" y="4"/>
                </a:cubicBezTo>
                <a:cubicBezTo>
                  <a:pt x="16" y="5"/>
                  <a:pt x="9" y="5"/>
                  <a:pt x="2" y="4"/>
                </a:cubicBezTo>
                <a:cubicBezTo>
                  <a:pt x="1" y="4"/>
                  <a:pt x="0" y="3"/>
                  <a:pt x="0" y="3"/>
                </a:cubicBezTo>
                <a:cubicBezTo>
                  <a:pt x="3" y="3"/>
                  <a:pt x="3" y="3"/>
                  <a:pt x="3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5" name="Freeform 349"/>
          <p:cNvSpPr>
            <a:spLocks/>
          </p:cNvSpPr>
          <p:nvPr/>
        </p:nvSpPr>
        <p:spPr bwMode="auto">
          <a:xfrm>
            <a:off x="2328862" y="3430588"/>
            <a:ext cx="7937" cy="7938"/>
          </a:xfrm>
          <a:custGeom>
            <a:avLst/>
            <a:gdLst>
              <a:gd name="T0" fmla="*/ 2 w 3"/>
              <a:gd name="T1" fmla="*/ 3 h 3"/>
              <a:gd name="T2" fmla="*/ 0 w 3"/>
              <a:gd name="T3" fmla="*/ 2 h 3"/>
              <a:gd name="T4" fmla="*/ 2 w 3"/>
              <a:gd name="T5" fmla="*/ 0 h 3"/>
              <a:gd name="T6" fmla="*/ 3 w 3"/>
              <a:gd name="T7" fmla="*/ 1 h 3"/>
              <a:gd name="T8" fmla="*/ 2 w 3"/>
              <a:gd name="T9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3">
                <a:moveTo>
                  <a:pt x="2" y="3"/>
                </a:moveTo>
                <a:cubicBezTo>
                  <a:pt x="1" y="3"/>
                  <a:pt x="0" y="3"/>
                  <a:pt x="0" y="2"/>
                </a:cubicBezTo>
                <a:cubicBezTo>
                  <a:pt x="1" y="1"/>
                  <a:pt x="1" y="0"/>
                  <a:pt x="2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2"/>
                  <a:pt x="3" y="3"/>
                  <a:pt x="2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6" name="Freeform 350"/>
          <p:cNvSpPr>
            <a:spLocks/>
          </p:cNvSpPr>
          <p:nvPr/>
        </p:nvSpPr>
        <p:spPr bwMode="auto">
          <a:xfrm>
            <a:off x="2424112" y="3609975"/>
            <a:ext cx="47625" cy="247650"/>
          </a:xfrm>
          <a:custGeom>
            <a:avLst/>
            <a:gdLst>
              <a:gd name="T0" fmla="*/ 4 w 18"/>
              <a:gd name="T1" fmla="*/ 2 h 94"/>
              <a:gd name="T2" fmla="*/ 18 w 18"/>
              <a:gd name="T3" fmla="*/ 0 h 94"/>
              <a:gd name="T4" fmla="*/ 18 w 18"/>
              <a:gd name="T5" fmla="*/ 3 h 94"/>
              <a:gd name="T6" fmla="*/ 6 w 18"/>
              <a:gd name="T7" fmla="*/ 5 h 94"/>
              <a:gd name="T8" fmla="*/ 5 w 18"/>
              <a:gd name="T9" fmla="*/ 7 h 94"/>
              <a:gd name="T10" fmla="*/ 9 w 18"/>
              <a:gd name="T11" fmla="*/ 38 h 94"/>
              <a:gd name="T12" fmla="*/ 13 w 18"/>
              <a:gd name="T13" fmla="*/ 72 h 94"/>
              <a:gd name="T14" fmla="*/ 8 w 18"/>
              <a:gd name="T15" fmla="*/ 94 h 94"/>
              <a:gd name="T16" fmla="*/ 6 w 18"/>
              <a:gd name="T17" fmla="*/ 91 h 94"/>
              <a:gd name="T18" fmla="*/ 9 w 18"/>
              <a:gd name="T19" fmla="*/ 59 h 94"/>
              <a:gd name="T20" fmla="*/ 3 w 18"/>
              <a:gd name="T21" fmla="*/ 23 h 94"/>
              <a:gd name="T22" fmla="*/ 2 w 18"/>
              <a:gd name="T23" fmla="*/ 9 h 94"/>
              <a:gd name="T24" fmla="*/ 4 w 18"/>
              <a:gd name="T25" fmla="*/ 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" h="94">
                <a:moveTo>
                  <a:pt x="4" y="2"/>
                </a:moveTo>
                <a:cubicBezTo>
                  <a:pt x="9" y="2"/>
                  <a:pt x="13" y="2"/>
                  <a:pt x="18" y="0"/>
                </a:cubicBezTo>
                <a:cubicBezTo>
                  <a:pt x="18" y="1"/>
                  <a:pt x="18" y="2"/>
                  <a:pt x="18" y="3"/>
                </a:cubicBezTo>
                <a:cubicBezTo>
                  <a:pt x="14" y="5"/>
                  <a:pt x="10" y="3"/>
                  <a:pt x="6" y="5"/>
                </a:cubicBezTo>
                <a:cubicBezTo>
                  <a:pt x="6" y="6"/>
                  <a:pt x="4" y="5"/>
                  <a:pt x="5" y="7"/>
                </a:cubicBezTo>
                <a:cubicBezTo>
                  <a:pt x="6" y="17"/>
                  <a:pt x="7" y="28"/>
                  <a:pt x="9" y="38"/>
                </a:cubicBezTo>
                <a:cubicBezTo>
                  <a:pt x="11" y="49"/>
                  <a:pt x="13" y="60"/>
                  <a:pt x="13" y="72"/>
                </a:cubicBezTo>
                <a:cubicBezTo>
                  <a:pt x="13" y="79"/>
                  <a:pt x="10" y="87"/>
                  <a:pt x="8" y="94"/>
                </a:cubicBezTo>
                <a:cubicBezTo>
                  <a:pt x="7" y="93"/>
                  <a:pt x="6" y="92"/>
                  <a:pt x="6" y="91"/>
                </a:cubicBezTo>
                <a:cubicBezTo>
                  <a:pt x="9" y="81"/>
                  <a:pt x="10" y="70"/>
                  <a:pt x="9" y="59"/>
                </a:cubicBezTo>
                <a:cubicBezTo>
                  <a:pt x="7" y="47"/>
                  <a:pt x="6" y="35"/>
                  <a:pt x="3" y="23"/>
                </a:cubicBezTo>
                <a:cubicBezTo>
                  <a:pt x="2" y="19"/>
                  <a:pt x="0" y="14"/>
                  <a:pt x="2" y="9"/>
                </a:cubicBezTo>
                <a:cubicBezTo>
                  <a:pt x="3" y="7"/>
                  <a:pt x="2" y="4"/>
                  <a:pt x="4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7" name="Freeform 351"/>
          <p:cNvSpPr>
            <a:spLocks/>
          </p:cNvSpPr>
          <p:nvPr/>
        </p:nvSpPr>
        <p:spPr bwMode="auto">
          <a:xfrm>
            <a:off x="2292350" y="3540125"/>
            <a:ext cx="131762" cy="179388"/>
          </a:xfrm>
          <a:custGeom>
            <a:avLst/>
            <a:gdLst>
              <a:gd name="T0" fmla="*/ 0 w 50"/>
              <a:gd name="T1" fmla="*/ 32 h 68"/>
              <a:gd name="T2" fmla="*/ 3 w 50"/>
              <a:gd name="T3" fmla="*/ 30 h 68"/>
              <a:gd name="T4" fmla="*/ 9 w 50"/>
              <a:gd name="T5" fmla="*/ 22 h 68"/>
              <a:gd name="T6" fmla="*/ 17 w 50"/>
              <a:gd name="T7" fmla="*/ 7 h 68"/>
              <a:gd name="T8" fmla="*/ 34 w 50"/>
              <a:gd name="T9" fmla="*/ 1 h 68"/>
              <a:gd name="T10" fmla="*/ 50 w 50"/>
              <a:gd name="T11" fmla="*/ 14 h 68"/>
              <a:gd name="T12" fmla="*/ 48 w 50"/>
              <a:gd name="T13" fmla="*/ 16 h 68"/>
              <a:gd name="T14" fmla="*/ 45 w 50"/>
              <a:gd name="T15" fmla="*/ 12 h 68"/>
              <a:gd name="T16" fmla="*/ 20 w 50"/>
              <a:gd name="T17" fmla="*/ 9 h 68"/>
              <a:gd name="T18" fmla="*/ 12 w 50"/>
              <a:gd name="T19" fmla="*/ 28 h 68"/>
              <a:gd name="T20" fmla="*/ 7 w 50"/>
              <a:gd name="T21" fmla="*/ 65 h 68"/>
              <a:gd name="T22" fmla="*/ 6 w 50"/>
              <a:gd name="T23" fmla="*/ 67 h 68"/>
              <a:gd name="T24" fmla="*/ 4 w 50"/>
              <a:gd name="T25" fmla="*/ 65 h 68"/>
              <a:gd name="T26" fmla="*/ 6 w 50"/>
              <a:gd name="T27" fmla="*/ 38 h 68"/>
              <a:gd name="T28" fmla="*/ 2 w 50"/>
              <a:gd name="T29" fmla="*/ 33 h 68"/>
              <a:gd name="T30" fmla="*/ 0 w 50"/>
              <a:gd name="T31" fmla="*/ 32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0" h="68">
                <a:moveTo>
                  <a:pt x="0" y="32"/>
                </a:moveTo>
                <a:cubicBezTo>
                  <a:pt x="1" y="31"/>
                  <a:pt x="3" y="33"/>
                  <a:pt x="3" y="30"/>
                </a:cubicBezTo>
                <a:cubicBezTo>
                  <a:pt x="9" y="31"/>
                  <a:pt x="8" y="25"/>
                  <a:pt x="9" y="22"/>
                </a:cubicBezTo>
                <a:cubicBezTo>
                  <a:pt x="11" y="17"/>
                  <a:pt x="13" y="12"/>
                  <a:pt x="17" y="7"/>
                </a:cubicBezTo>
                <a:cubicBezTo>
                  <a:pt x="21" y="1"/>
                  <a:pt x="27" y="0"/>
                  <a:pt x="34" y="1"/>
                </a:cubicBezTo>
                <a:cubicBezTo>
                  <a:pt x="42" y="2"/>
                  <a:pt x="47" y="6"/>
                  <a:pt x="50" y="14"/>
                </a:cubicBezTo>
                <a:cubicBezTo>
                  <a:pt x="49" y="14"/>
                  <a:pt x="49" y="15"/>
                  <a:pt x="48" y="16"/>
                </a:cubicBezTo>
                <a:cubicBezTo>
                  <a:pt x="46" y="15"/>
                  <a:pt x="46" y="13"/>
                  <a:pt x="45" y="12"/>
                </a:cubicBezTo>
                <a:cubicBezTo>
                  <a:pt x="40" y="1"/>
                  <a:pt x="26" y="2"/>
                  <a:pt x="20" y="9"/>
                </a:cubicBezTo>
                <a:cubicBezTo>
                  <a:pt x="15" y="14"/>
                  <a:pt x="13" y="21"/>
                  <a:pt x="12" y="28"/>
                </a:cubicBezTo>
                <a:cubicBezTo>
                  <a:pt x="10" y="40"/>
                  <a:pt x="9" y="52"/>
                  <a:pt x="7" y="65"/>
                </a:cubicBezTo>
                <a:cubicBezTo>
                  <a:pt x="7" y="66"/>
                  <a:pt x="7" y="67"/>
                  <a:pt x="6" y="67"/>
                </a:cubicBezTo>
                <a:cubicBezTo>
                  <a:pt x="4" y="68"/>
                  <a:pt x="6" y="65"/>
                  <a:pt x="4" y="65"/>
                </a:cubicBezTo>
                <a:cubicBezTo>
                  <a:pt x="6" y="56"/>
                  <a:pt x="6" y="47"/>
                  <a:pt x="6" y="38"/>
                </a:cubicBezTo>
                <a:cubicBezTo>
                  <a:pt x="7" y="35"/>
                  <a:pt x="7" y="32"/>
                  <a:pt x="2" y="33"/>
                </a:cubicBezTo>
                <a:cubicBezTo>
                  <a:pt x="1" y="33"/>
                  <a:pt x="0" y="32"/>
                  <a:pt x="0" y="3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8" name="Freeform 352"/>
          <p:cNvSpPr>
            <a:spLocks/>
          </p:cNvSpPr>
          <p:nvPr/>
        </p:nvSpPr>
        <p:spPr bwMode="auto">
          <a:xfrm>
            <a:off x="2290762" y="3751263"/>
            <a:ext cx="120650" cy="161925"/>
          </a:xfrm>
          <a:custGeom>
            <a:avLst/>
            <a:gdLst>
              <a:gd name="T0" fmla="*/ 46 w 46"/>
              <a:gd name="T1" fmla="*/ 56 h 61"/>
              <a:gd name="T2" fmla="*/ 36 w 46"/>
              <a:gd name="T3" fmla="*/ 60 h 61"/>
              <a:gd name="T4" fmla="*/ 14 w 46"/>
              <a:gd name="T5" fmla="*/ 56 h 61"/>
              <a:gd name="T6" fmla="*/ 6 w 46"/>
              <a:gd name="T7" fmla="*/ 45 h 61"/>
              <a:gd name="T8" fmla="*/ 1 w 46"/>
              <a:gd name="T9" fmla="*/ 22 h 61"/>
              <a:gd name="T10" fmla="*/ 2 w 46"/>
              <a:gd name="T11" fmla="*/ 22 h 61"/>
              <a:gd name="T12" fmla="*/ 2 w 46"/>
              <a:gd name="T13" fmla="*/ 24 h 61"/>
              <a:gd name="T14" fmla="*/ 2 w 46"/>
              <a:gd name="T15" fmla="*/ 7 h 61"/>
              <a:gd name="T16" fmla="*/ 1 w 46"/>
              <a:gd name="T17" fmla="*/ 7 h 61"/>
              <a:gd name="T18" fmla="*/ 2 w 46"/>
              <a:gd name="T19" fmla="*/ 0 h 61"/>
              <a:gd name="T20" fmla="*/ 4 w 46"/>
              <a:gd name="T21" fmla="*/ 3 h 61"/>
              <a:gd name="T22" fmla="*/ 5 w 46"/>
              <a:gd name="T23" fmla="*/ 26 h 61"/>
              <a:gd name="T24" fmla="*/ 11 w 46"/>
              <a:gd name="T25" fmla="*/ 48 h 61"/>
              <a:gd name="T26" fmla="*/ 27 w 46"/>
              <a:gd name="T27" fmla="*/ 56 h 61"/>
              <a:gd name="T28" fmla="*/ 43 w 46"/>
              <a:gd name="T29" fmla="*/ 55 h 61"/>
              <a:gd name="T30" fmla="*/ 46 w 46"/>
              <a:gd name="T31" fmla="*/ 54 h 61"/>
              <a:gd name="T32" fmla="*/ 46 w 46"/>
              <a:gd name="T33" fmla="*/ 56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61">
                <a:moveTo>
                  <a:pt x="46" y="56"/>
                </a:moveTo>
                <a:cubicBezTo>
                  <a:pt x="43" y="59"/>
                  <a:pt x="39" y="59"/>
                  <a:pt x="36" y="60"/>
                </a:cubicBezTo>
                <a:cubicBezTo>
                  <a:pt x="28" y="61"/>
                  <a:pt x="20" y="60"/>
                  <a:pt x="14" y="56"/>
                </a:cubicBezTo>
                <a:cubicBezTo>
                  <a:pt x="10" y="53"/>
                  <a:pt x="7" y="49"/>
                  <a:pt x="6" y="45"/>
                </a:cubicBezTo>
                <a:cubicBezTo>
                  <a:pt x="3" y="37"/>
                  <a:pt x="0" y="30"/>
                  <a:pt x="1" y="22"/>
                </a:cubicBezTo>
                <a:cubicBezTo>
                  <a:pt x="1" y="22"/>
                  <a:pt x="2" y="22"/>
                  <a:pt x="2" y="22"/>
                </a:cubicBezTo>
                <a:cubicBezTo>
                  <a:pt x="2" y="23"/>
                  <a:pt x="2" y="24"/>
                  <a:pt x="2" y="24"/>
                </a:cubicBezTo>
                <a:cubicBezTo>
                  <a:pt x="2" y="18"/>
                  <a:pt x="1" y="12"/>
                  <a:pt x="2" y="7"/>
                </a:cubicBezTo>
                <a:cubicBezTo>
                  <a:pt x="2" y="7"/>
                  <a:pt x="2" y="7"/>
                  <a:pt x="1" y="7"/>
                </a:cubicBezTo>
                <a:cubicBezTo>
                  <a:pt x="1" y="5"/>
                  <a:pt x="0" y="2"/>
                  <a:pt x="2" y="0"/>
                </a:cubicBezTo>
                <a:cubicBezTo>
                  <a:pt x="3" y="1"/>
                  <a:pt x="4" y="2"/>
                  <a:pt x="4" y="3"/>
                </a:cubicBezTo>
                <a:cubicBezTo>
                  <a:pt x="5" y="11"/>
                  <a:pt x="4" y="18"/>
                  <a:pt x="5" y="26"/>
                </a:cubicBezTo>
                <a:cubicBezTo>
                  <a:pt x="5" y="34"/>
                  <a:pt x="7" y="41"/>
                  <a:pt x="11" y="48"/>
                </a:cubicBezTo>
                <a:cubicBezTo>
                  <a:pt x="15" y="54"/>
                  <a:pt x="21" y="56"/>
                  <a:pt x="27" y="56"/>
                </a:cubicBezTo>
                <a:cubicBezTo>
                  <a:pt x="33" y="57"/>
                  <a:pt x="38" y="55"/>
                  <a:pt x="43" y="55"/>
                </a:cubicBezTo>
                <a:cubicBezTo>
                  <a:pt x="44" y="54"/>
                  <a:pt x="45" y="54"/>
                  <a:pt x="46" y="54"/>
                </a:cubicBezTo>
                <a:cubicBezTo>
                  <a:pt x="46" y="55"/>
                  <a:pt x="46" y="56"/>
                  <a:pt x="46" y="5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9" name="Freeform 353"/>
          <p:cNvSpPr>
            <a:spLocks/>
          </p:cNvSpPr>
          <p:nvPr/>
        </p:nvSpPr>
        <p:spPr bwMode="auto">
          <a:xfrm>
            <a:off x="2408237" y="3851275"/>
            <a:ext cx="36512" cy="47625"/>
          </a:xfrm>
          <a:custGeom>
            <a:avLst/>
            <a:gdLst>
              <a:gd name="T0" fmla="*/ 1 w 14"/>
              <a:gd name="T1" fmla="*/ 18 h 18"/>
              <a:gd name="T2" fmla="*/ 0 w 14"/>
              <a:gd name="T3" fmla="*/ 16 h 18"/>
              <a:gd name="T4" fmla="*/ 9 w 14"/>
              <a:gd name="T5" fmla="*/ 6 h 18"/>
              <a:gd name="T6" fmla="*/ 13 w 14"/>
              <a:gd name="T7" fmla="*/ 0 h 18"/>
              <a:gd name="T8" fmla="*/ 14 w 14"/>
              <a:gd name="T9" fmla="*/ 2 h 18"/>
              <a:gd name="T10" fmla="*/ 3 w 14"/>
              <a:gd name="T11" fmla="*/ 17 h 18"/>
              <a:gd name="T12" fmla="*/ 1 w 14"/>
              <a:gd name="T13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8">
                <a:moveTo>
                  <a:pt x="1" y="18"/>
                </a:moveTo>
                <a:cubicBezTo>
                  <a:pt x="0" y="18"/>
                  <a:pt x="0" y="17"/>
                  <a:pt x="0" y="16"/>
                </a:cubicBezTo>
                <a:cubicBezTo>
                  <a:pt x="3" y="13"/>
                  <a:pt x="7" y="10"/>
                  <a:pt x="9" y="6"/>
                </a:cubicBezTo>
                <a:cubicBezTo>
                  <a:pt x="10" y="4"/>
                  <a:pt x="11" y="1"/>
                  <a:pt x="13" y="0"/>
                </a:cubicBezTo>
                <a:cubicBezTo>
                  <a:pt x="14" y="0"/>
                  <a:pt x="14" y="1"/>
                  <a:pt x="14" y="2"/>
                </a:cubicBezTo>
                <a:cubicBezTo>
                  <a:pt x="12" y="8"/>
                  <a:pt x="9" y="14"/>
                  <a:pt x="3" y="17"/>
                </a:cubicBezTo>
                <a:cubicBezTo>
                  <a:pt x="2" y="18"/>
                  <a:pt x="1" y="18"/>
                  <a:pt x="1" y="1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0" name="Freeform 354"/>
          <p:cNvSpPr>
            <a:spLocks/>
          </p:cNvSpPr>
          <p:nvPr/>
        </p:nvSpPr>
        <p:spPr bwMode="auto">
          <a:xfrm>
            <a:off x="2295525" y="3709988"/>
            <a:ext cx="15875" cy="47625"/>
          </a:xfrm>
          <a:custGeom>
            <a:avLst/>
            <a:gdLst>
              <a:gd name="T0" fmla="*/ 2 w 6"/>
              <a:gd name="T1" fmla="*/ 18 h 18"/>
              <a:gd name="T2" fmla="*/ 0 w 6"/>
              <a:gd name="T3" fmla="*/ 16 h 18"/>
              <a:gd name="T4" fmla="*/ 3 w 6"/>
              <a:gd name="T5" fmla="*/ 4 h 18"/>
              <a:gd name="T6" fmla="*/ 3 w 6"/>
              <a:gd name="T7" fmla="*/ 1 h 18"/>
              <a:gd name="T8" fmla="*/ 5 w 6"/>
              <a:gd name="T9" fmla="*/ 4 h 18"/>
              <a:gd name="T10" fmla="*/ 2 w 6"/>
              <a:gd name="T11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8">
                <a:moveTo>
                  <a:pt x="2" y="18"/>
                </a:moveTo>
                <a:cubicBezTo>
                  <a:pt x="1" y="18"/>
                  <a:pt x="1" y="17"/>
                  <a:pt x="0" y="16"/>
                </a:cubicBezTo>
                <a:cubicBezTo>
                  <a:pt x="0" y="12"/>
                  <a:pt x="2" y="8"/>
                  <a:pt x="3" y="4"/>
                </a:cubicBezTo>
                <a:cubicBezTo>
                  <a:pt x="3" y="3"/>
                  <a:pt x="3" y="2"/>
                  <a:pt x="3" y="1"/>
                </a:cubicBezTo>
                <a:cubicBezTo>
                  <a:pt x="6" y="0"/>
                  <a:pt x="4" y="3"/>
                  <a:pt x="5" y="4"/>
                </a:cubicBezTo>
                <a:cubicBezTo>
                  <a:pt x="6" y="6"/>
                  <a:pt x="4" y="16"/>
                  <a:pt x="2" y="1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1" name="Freeform 355"/>
          <p:cNvSpPr>
            <a:spLocks/>
          </p:cNvSpPr>
          <p:nvPr/>
        </p:nvSpPr>
        <p:spPr bwMode="auto">
          <a:xfrm>
            <a:off x="2292350" y="3762375"/>
            <a:ext cx="3175" cy="57150"/>
          </a:xfrm>
          <a:custGeom>
            <a:avLst/>
            <a:gdLst>
              <a:gd name="T0" fmla="*/ 0 w 1"/>
              <a:gd name="T1" fmla="*/ 3 h 22"/>
              <a:gd name="T2" fmla="*/ 1 w 1"/>
              <a:gd name="T3" fmla="*/ 0 h 22"/>
              <a:gd name="T4" fmla="*/ 1 w 1"/>
              <a:gd name="T5" fmla="*/ 22 h 22"/>
              <a:gd name="T6" fmla="*/ 0 w 1"/>
              <a:gd name="T7" fmla="*/ 18 h 22"/>
              <a:gd name="T8" fmla="*/ 0 w 1"/>
              <a:gd name="T9" fmla="*/ 3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22">
                <a:moveTo>
                  <a:pt x="0" y="3"/>
                </a:moveTo>
                <a:cubicBezTo>
                  <a:pt x="0" y="3"/>
                  <a:pt x="1" y="2"/>
                  <a:pt x="1" y="0"/>
                </a:cubicBezTo>
                <a:cubicBezTo>
                  <a:pt x="1" y="8"/>
                  <a:pt x="1" y="15"/>
                  <a:pt x="1" y="22"/>
                </a:cubicBezTo>
                <a:cubicBezTo>
                  <a:pt x="0" y="21"/>
                  <a:pt x="1" y="19"/>
                  <a:pt x="0" y="18"/>
                </a:cubicBezTo>
                <a:cubicBezTo>
                  <a:pt x="0" y="13"/>
                  <a:pt x="0" y="8"/>
                  <a:pt x="0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2" name="Freeform 356"/>
          <p:cNvSpPr>
            <a:spLocks/>
          </p:cNvSpPr>
          <p:nvPr/>
        </p:nvSpPr>
        <p:spPr bwMode="auto">
          <a:xfrm>
            <a:off x="2419350" y="3575050"/>
            <a:ext cx="17462" cy="58738"/>
          </a:xfrm>
          <a:custGeom>
            <a:avLst/>
            <a:gdLst>
              <a:gd name="T0" fmla="*/ 1 w 7"/>
              <a:gd name="T1" fmla="*/ 2 h 22"/>
              <a:gd name="T2" fmla="*/ 2 w 7"/>
              <a:gd name="T3" fmla="*/ 1 h 22"/>
              <a:gd name="T4" fmla="*/ 4 w 7"/>
              <a:gd name="T5" fmla="*/ 11 h 22"/>
              <a:gd name="T6" fmla="*/ 6 w 7"/>
              <a:gd name="T7" fmla="*/ 14 h 22"/>
              <a:gd name="T8" fmla="*/ 6 w 7"/>
              <a:gd name="T9" fmla="*/ 15 h 22"/>
              <a:gd name="T10" fmla="*/ 4 w 7"/>
              <a:gd name="T11" fmla="*/ 22 h 22"/>
              <a:gd name="T12" fmla="*/ 3 w 7"/>
              <a:gd name="T13" fmla="*/ 20 h 22"/>
              <a:gd name="T14" fmla="*/ 0 w 7"/>
              <a:gd name="T15" fmla="*/ 4 h 22"/>
              <a:gd name="T16" fmla="*/ 1 w 7"/>
              <a:gd name="T17" fmla="*/ 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" h="22">
                <a:moveTo>
                  <a:pt x="1" y="2"/>
                </a:moveTo>
                <a:cubicBezTo>
                  <a:pt x="1" y="2"/>
                  <a:pt x="0" y="0"/>
                  <a:pt x="2" y="1"/>
                </a:cubicBezTo>
                <a:cubicBezTo>
                  <a:pt x="4" y="4"/>
                  <a:pt x="4" y="7"/>
                  <a:pt x="4" y="11"/>
                </a:cubicBezTo>
                <a:cubicBezTo>
                  <a:pt x="5" y="12"/>
                  <a:pt x="5" y="13"/>
                  <a:pt x="6" y="14"/>
                </a:cubicBezTo>
                <a:cubicBezTo>
                  <a:pt x="6" y="15"/>
                  <a:pt x="6" y="15"/>
                  <a:pt x="6" y="15"/>
                </a:cubicBezTo>
                <a:cubicBezTo>
                  <a:pt x="5" y="18"/>
                  <a:pt x="7" y="20"/>
                  <a:pt x="4" y="22"/>
                </a:cubicBezTo>
                <a:cubicBezTo>
                  <a:pt x="4" y="22"/>
                  <a:pt x="4" y="21"/>
                  <a:pt x="3" y="20"/>
                </a:cubicBezTo>
                <a:cubicBezTo>
                  <a:pt x="3" y="15"/>
                  <a:pt x="2" y="9"/>
                  <a:pt x="0" y="4"/>
                </a:cubicBezTo>
                <a:cubicBezTo>
                  <a:pt x="0" y="3"/>
                  <a:pt x="0" y="3"/>
                  <a:pt x="1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3" name="Freeform 357"/>
          <p:cNvSpPr>
            <a:spLocks/>
          </p:cNvSpPr>
          <p:nvPr/>
        </p:nvSpPr>
        <p:spPr bwMode="auto">
          <a:xfrm>
            <a:off x="2427287" y="3603625"/>
            <a:ext cx="7937" cy="7938"/>
          </a:xfrm>
          <a:custGeom>
            <a:avLst/>
            <a:gdLst>
              <a:gd name="T0" fmla="*/ 3 w 3"/>
              <a:gd name="T1" fmla="*/ 3 h 3"/>
              <a:gd name="T2" fmla="*/ 1 w 3"/>
              <a:gd name="T3" fmla="*/ 0 h 3"/>
              <a:gd name="T4" fmla="*/ 3 w 3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3" y="3"/>
                </a:moveTo>
                <a:cubicBezTo>
                  <a:pt x="0" y="3"/>
                  <a:pt x="2" y="1"/>
                  <a:pt x="1" y="0"/>
                </a:cubicBezTo>
                <a:cubicBezTo>
                  <a:pt x="3" y="0"/>
                  <a:pt x="3" y="2"/>
                  <a:pt x="3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" name="Freeform 358"/>
          <p:cNvSpPr>
            <a:spLocks/>
          </p:cNvSpPr>
          <p:nvPr/>
        </p:nvSpPr>
        <p:spPr bwMode="auto">
          <a:xfrm>
            <a:off x="2308225" y="3738563"/>
            <a:ext cx="87312" cy="71438"/>
          </a:xfrm>
          <a:custGeom>
            <a:avLst/>
            <a:gdLst>
              <a:gd name="T0" fmla="*/ 12 w 33"/>
              <a:gd name="T1" fmla="*/ 0 h 27"/>
              <a:gd name="T2" fmla="*/ 13 w 33"/>
              <a:gd name="T3" fmla="*/ 7 h 27"/>
              <a:gd name="T4" fmla="*/ 14 w 33"/>
              <a:gd name="T5" fmla="*/ 2 h 27"/>
              <a:gd name="T6" fmla="*/ 16 w 33"/>
              <a:gd name="T7" fmla="*/ 6 h 27"/>
              <a:gd name="T8" fmla="*/ 16 w 33"/>
              <a:gd name="T9" fmla="*/ 11 h 27"/>
              <a:gd name="T10" fmla="*/ 18 w 33"/>
              <a:gd name="T11" fmla="*/ 12 h 27"/>
              <a:gd name="T12" fmla="*/ 31 w 33"/>
              <a:gd name="T13" fmla="*/ 6 h 27"/>
              <a:gd name="T14" fmla="*/ 28 w 33"/>
              <a:gd name="T15" fmla="*/ 14 h 27"/>
              <a:gd name="T16" fmla="*/ 24 w 33"/>
              <a:gd name="T17" fmla="*/ 15 h 27"/>
              <a:gd name="T18" fmla="*/ 14 w 33"/>
              <a:gd name="T19" fmla="*/ 12 h 27"/>
              <a:gd name="T20" fmla="*/ 6 w 33"/>
              <a:gd name="T21" fmla="*/ 11 h 27"/>
              <a:gd name="T22" fmla="*/ 6 w 33"/>
              <a:gd name="T23" fmla="*/ 14 h 27"/>
              <a:gd name="T24" fmla="*/ 8 w 33"/>
              <a:gd name="T25" fmla="*/ 21 h 27"/>
              <a:gd name="T26" fmla="*/ 14 w 33"/>
              <a:gd name="T27" fmla="*/ 25 h 27"/>
              <a:gd name="T28" fmla="*/ 21 w 33"/>
              <a:gd name="T29" fmla="*/ 19 h 27"/>
              <a:gd name="T30" fmla="*/ 21 w 33"/>
              <a:gd name="T31" fmla="*/ 24 h 27"/>
              <a:gd name="T32" fmla="*/ 14 w 33"/>
              <a:gd name="T33" fmla="*/ 27 h 27"/>
              <a:gd name="T34" fmla="*/ 3 w 33"/>
              <a:gd name="T35" fmla="*/ 22 h 27"/>
              <a:gd name="T36" fmla="*/ 6 w 33"/>
              <a:gd name="T37" fmla="*/ 8 h 27"/>
              <a:gd name="T38" fmla="*/ 10 w 33"/>
              <a:gd name="T39" fmla="*/ 2 h 27"/>
              <a:gd name="T40" fmla="*/ 11 w 33"/>
              <a:gd name="T41" fmla="*/ 0 h 27"/>
              <a:gd name="T42" fmla="*/ 12 w 33"/>
              <a:gd name="T43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" h="27">
                <a:moveTo>
                  <a:pt x="12" y="0"/>
                </a:moveTo>
                <a:cubicBezTo>
                  <a:pt x="14" y="2"/>
                  <a:pt x="12" y="5"/>
                  <a:pt x="13" y="7"/>
                </a:cubicBezTo>
                <a:cubicBezTo>
                  <a:pt x="14" y="5"/>
                  <a:pt x="13" y="2"/>
                  <a:pt x="14" y="2"/>
                </a:cubicBezTo>
                <a:cubicBezTo>
                  <a:pt x="17" y="2"/>
                  <a:pt x="15" y="5"/>
                  <a:pt x="16" y="6"/>
                </a:cubicBezTo>
                <a:cubicBezTo>
                  <a:pt x="17" y="8"/>
                  <a:pt x="19" y="9"/>
                  <a:pt x="16" y="11"/>
                </a:cubicBezTo>
                <a:cubicBezTo>
                  <a:pt x="16" y="11"/>
                  <a:pt x="17" y="12"/>
                  <a:pt x="18" y="12"/>
                </a:cubicBezTo>
                <a:cubicBezTo>
                  <a:pt x="24" y="14"/>
                  <a:pt x="29" y="11"/>
                  <a:pt x="31" y="6"/>
                </a:cubicBezTo>
                <a:cubicBezTo>
                  <a:pt x="33" y="8"/>
                  <a:pt x="33" y="8"/>
                  <a:pt x="28" y="14"/>
                </a:cubicBezTo>
                <a:cubicBezTo>
                  <a:pt x="27" y="14"/>
                  <a:pt x="26" y="16"/>
                  <a:pt x="24" y="15"/>
                </a:cubicBezTo>
                <a:cubicBezTo>
                  <a:pt x="21" y="16"/>
                  <a:pt x="16" y="14"/>
                  <a:pt x="14" y="12"/>
                </a:cubicBezTo>
                <a:cubicBezTo>
                  <a:pt x="11" y="8"/>
                  <a:pt x="9" y="8"/>
                  <a:pt x="6" y="11"/>
                </a:cubicBezTo>
                <a:cubicBezTo>
                  <a:pt x="6" y="12"/>
                  <a:pt x="5" y="13"/>
                  <a:pt x="6" y="14"/>
                </a:cubicBezTo>
                <a:cubicBezTo>
                  <a:pt x="9" y="16"/>
                  <a:pt x="8" y="19"/>
                  <a:pt x="8" y="21"/>
                </a:cubicBezTo>
                <a:cubicBezTo>
                  <a:pt x="9" y="25"/>
                  <a:pt x="11" y="26"/>
                  <a:pt x="14" y="25"/>
                </a:cubicBezTo>
                <a:cubicBezTo>
                  <a:pt x="17" y="24"/>
                  <a:pt x="20" y="22"/>
                  <a:pt x="21" y="19"/>
                </a:cubicBezTo>
                <a:cubicBezTo>
                  <a:pt x="24" y="21"/>
                  <a:pt x="20" y="22"/>
                  <a:pt x="21" y="24"/>
                </a:cubicBezTo>
                <a:cubicBezTo>
                  <a:pt x="19" y="25"/>
                  <a:pt x="17" y="27"/>
                  <a:pt x="14" y="27"/>
                </a:cubicBezTo>
                <a:cubicBezTo>
                  <a:pt x="10" y="27"/>
                  <a:pt x="5" y="25"/>
                  <a:pt x="3" y="22"/>
                </a:cubicBezTo>
                <a:cubicBezTo>
                  <a:pt x="0" y="16"/>
                  <a:pt x="2" y="11"/>
                  <a:pt x="6" y="8"/>
                </a:cubicBezTo>
                <a:cubicBezTo>
                  <a:pt x="9" y="6"/>
                  <a:pt x="10" y="5"/>
                  <a:pt x="10" y="2"/>
                </a:cubicBezTo>
                <a:cubicBezTo>
                  <a:pt x="10" y="1"/>
                  <a:pt x="10" y="0"/>
                  <a:pt x="11" y="0"/>
                </a:cubicBezTo>
                <a:cubicBezTo>
                  <a:pt x="11" y="0"/>
                  <a:pt x="12" y="0"/>
                  <a:pt x="1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" name="Freeform 359"/>
          <p:cNvSpPr>
            <a:spLocks/>
          </p:cNvSpPr>
          <p:nvPr/>
        </p:nvSpPr>
        <p:spPr bwMode="auto">
          <a:xfrm>
            <a:off x="2344737" y="3825875"/>
            <a:ext cx="46037" cy="47625"/>
          </a:xfrm>
          <a:custGeom>
            <a:avLst/>
            <a:gdLst>
              <a:gd name="T0" fmla="*/ 17 w 17"/>
              <a:gd name="T1" fmla="*/ 10 h 18"/>
              <a:gd name="T2" fmla="*/ 11 w 17"/>
              <a:gd name="T3" fmla="*/ 18 h 18"/>
              <a:gd name="T4" fmla="*/ 2 w 17"/>
              <a:gd name="T5" fmla="*/ 15 h 18"/>
              <a:gd name="T6" fmla="*/ 3 w 17"/>
              <a:gd name="T7" fmla="*/ 3 h 18"/>
              <a:gd name="T8" fmla="*/ 12 w 17"/>
              <a:gd name="T9" fmla="*/ 0 h 18"/>
              <a:gd name="T10" fmla="*/ 15 w 17"/>
              <a:gd name="T11" fmla="*/ 2 h 18"/>
              <a:gd name="T12" fmla="*/ 16 w 17"/>
              <a:gd name="T13" fmla="*/ 6 h 18"/>
              <a:gd name="T14" fmla="*/ 13 w 17"/>
              <a:gd name="T15" fmla="*/ 5 h 18"/>
              <a:gd name="T16" fmla="*/ 10 w 17"/>
              <a:gd name="T17" fmla="*/ 4 h 18"/>
              <a:gd name="T18" fmla="*/ 7 w 17"/>
              <a:gd name="T19" fmla="*/ 5 h 18"/>
              <a:gd name="T20" fmla="*/ 6 w 17"/>
              <a:gd name="T21" fmla="*/ 8 h 18"/>
              <a:gd name="T22" fmla="*/ 7 w 17"/>
              <a:gd name="T23" fmla="*/ 11 h 18"/>
              <a:gd name="T24" fmla="*/ 13 w 17"/>
              <a:gd name="T25" fmla="*/ 13 h 18"/>
              <a:gd name="T26" fmla="*/ 16 w 17"/>
              <a:gd name="T27" fmla="*/ 9 h 18"/>
              <a:gd name="T28" fmla="*/ 17 w 17"/>
              <a:gd name="T29" fmla="*/ 1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" h="18">
                <a:moveTo>
                  <a:pt x="17" y="10"/>
                </a:moveTo>
                <a:cubicBezTo>
                  <a:pt x="16" y="15"/>
                  <a:pt x="15" y="17"/>
                  <a:pt x="11" y="18"/>
                </a:cubicBezTo>
                <a:cubicBezTo>
                  <a:pt x="8" y="18"/>
                  <a:pt x="4" y="17"/>
                  <a:pt x="2" y="15"/>
                </a:cubicBezTo>
                <a:cubicBezTo>
                  <a:pt x="0" y="10"/>
                  <a:pt x="0" y="6"/>
                  <a:pt x="3" y="3"/>
                </a:cubicBezTo>
                <a:cubicBezTo>
                  <a:pt x="6" y="0"/>
                  <a:pt x="9" y="0"/>
                  <a:pt x="12" y="0"/>
                </a:cubicBezTo>
                <a:cubicBezTo>
                  <a:pt x="13" y="1"/>
                  <a:pt x="14" y="1"/>
                  <a:pt x="15" y="2"/>
                </a:cubicBezTo>
                <a:cubicBezTo>
                  <a:pt x="17" y="3"/>
                  <a:pt x="17" y="5"/>
                  <a:pt x="16" y="6"/>
                </a:cubicBezTo>
                <a:cubicBezTo>
                  <a:pt x="15" y="7"/>
                  <a:pt x="14" y="6"/>
                  <a:pt x="13" y="5"/>
                </a:cubicBezTo>
                <a:cubicBezTo>
                  <a:pt x="12" y="5"/>
                  <a:pt x="11" y="4"/>
                  <a:pt x="10" y="4"/>
                </a:cubicBezTo>
                <a:cubicBezTo>
                  <a:pt x="9" y="3"/>
                  <a:pt x="8" y="4"/>
                  <a:pt x="7" y="5"/>
                </a:cubicBezTo>
                <a:cubicBezTo>
                  <a:pt x="5" y="5"/>
                  <a:pt x="5" y="6"/>
                  <a:pt x="6" y="8"/>
                </a:cubicBezTo>
                <a:cubicBezTo>
                  <a:pt x="6" y="9"/>
                  <a:pt x="6" y="10"/>
                  <a:pt x="7" y="11"/>
                </a:cubicBezTo>
                <a:cubicBezTo>
                  <a:pt x="8" y="15"/>
                  <a:pt x="10" y="15"/>
                  <a:pt x="13" y="13"/>
                </a:cubicBezTo>
                <a:cubicBezTo>
                  <a:pt x="14" y="12"/>
                  <a:pt x="15" y="10"/>
                  <a:pt x="16" y="9"/>
                </a:cubicBezTo>
                <a:cubicBezTo>
                  <a:pt x="16" y="9"/>
                  <a:pt x="16" y="9"/>
                  <a:pt x="17" y="1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" name="Freeform 360"/>
          <p:cNvSpPr>
            <a:spLocks/>
          </p:cNvSpPr>
          <p:nvPr/>
        </p:nvSpPr>
        <p:spPr bwMode="auto">
          <a:xfrm>
            <a:off x="2344737" y="3706813"/>
            <a:ext cx="50800" cy="31750"/>
          </a:xfrm>
          <a:custGeom>
            <a:avLst/>
            <a:gdLst>
              <a:gd name="T0" fmla="*/ 18 w 19"/>
              <a:gd name="T1" fmla="*/ 9 h 12"/>
              <a:gd name="T2" fmla="*/ 17 w 19"/>
              <a:gd name="T3" fmla="*/ 12 h 12"/>
              <a:gd name="T4" fmla="*/ 16 w 19"/>
              <a:gd name="T5" fmla="*/ 10 h 12"/>
              <a:gd name="T6" fmla="*/ 10 w 19"/>
              <a:gd name="T7" fmla="*/ 6 h 12"/>
              <a:gd name="T8" fmla="*/ 5 w 19"/>
              <a:gd name="T9" fmla="*/ 6 h 12"/>
              <a:gd name="T10" fmla="*/ 3 w 19"/>
              <a:gd name="T11" fmla="*/ 7 h 12"/>
              <a:gd name="T12" fmla="*/ 0 w 19"/>
              <a:gd name="T13" fmla="*/ 6 h 12"/>
              <a:gd name="T14" fmla="*/ 16 w 19"/>
              <a:gd name="T15" fmla="*/ 7 h 12"/>
              <a:gd name="T16" fmla="*/ 18 w 19"/>
              <a:gd name="T17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12">
                <a:moveTo>
                  <a:pt x="18" y="9"/>
                </a:moveTo>
                <a:cubicBezTo>
                  <a:pt x="18" y="10"/>
                  <a:pt x="19" y="11"/>
                  <a:pt x="17" y="12"/>
                </a:cubicBezTo>
                <a:cubicBezTo>
                  <a:pt x="16" y="12"/>
                  <a:pt x="16" y="10"/>
                  <a:pt x="16" y="10"/>
                </a:cubicBezTo>
                <a:cubicBezTo>
                  <a:pt x="14" y="8"/>
                  <a:pt x="12" y="6"/>
                  <a:pt x="10" y="6"/>
                </a:cubicBezTo>
                <a:cubicBezTo>
                  <a:pt x="8" y="7"/>
                  <a:pt x="7" y="7"/>
                  <a:pt x="5" y="6"/>
                </a:cubicBezTo>
                <a:cubicBezTo>
                  <a:pt x="4" y="6"/>
                  <a:pt x="3" y="6"/>
                  <a:pt x="3" y="7"/>
                </a:cubicBezTo>
                <a:cubicBezTo>
                  <a:pt x="2" y="7"/>
                  <a:pt x="1" y="8"/>
                  <a:pt x="0" y="6"/>
                </a:cubicBezTo>
                <a:cubicBezTo>
                  <a:pt x="5" y="0"/>
                  <a:pt x="14" y="3"/>
                  <a:pt x="16" y="7"/>
                </a:cubicBezTo>
                <a:cubicBezTo>
                  <a:pt x="17" y="8"/>
                  <a:pt x="17" y="9"/>
                  <a:pt x="18" y="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" name="Freeform 361"/>
          <p:cNvSpPr>
            <a:spLocks/>
          </p:cNvSpPr>
          <p:nvPr/>
        </p:nvSpPr>
        <p:spPr bwMode="auto">
          <a:xfrm>
            <a:off x="2382837" y="3810000"/>
            <a:ext cx="33337" cy="23813"/>
          </a:xfrm>
          <a:custGeom>
            <a:avLst/>
            <a:gdLst>
              <a:gd name="T0" fmla="*/ 2 w 13"/>
              <a:gd name="T1" fmla="*/ 0 h 9"/>
              <a:gd name="T2" fmla="*/ 4 w 13"/>
              <a:gd name="T3" fmla="*/ 3 h 9"/>
              <a:gd name="T4" fmla="*/ 5 w 13"/>
              <a:gd name="T5" fmla="*/ 6 h 9"/>
              <a:gd name="T6" fmla="*/ 10 w 13"/>
              <a:gd name="T7" fmla="*/ 6 h 9"/>
              <a:gd name="T8" fmla="*/ 13 w 13"/>
              <a:gd name="T9" fmla="*/ 4 h 9"/>
              <a:gd name="T10" fmla="*/ 4 w 13"/>
              <a:gd name="T11" fmla="*/ 9 h 9"/>
              <a:gd name="T12" fmla="*/ 2 w 13"/>
              <a:gd name="T13" fmla="*/ 6 h 9"/>
              <a:gd name="T14" fmla="*/ 2 w 13"/>
              <a:gd name="T1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9">
                <a:moveTo>
                  <a:pt x="2" y="0"/>
                </a:moveTo>
                <a:cubicBezTo>
                  <a:pt x="4" y="0"/>
                  <a:pt x="4" y="2"/>
                  <a:pt x="4" y="3"/>
                </a:cubicBezTo>
                <a:cubicBezTo>
                  <a:pt x="4" y="4"/>
                  <a:pt x="4" y="6"/>
                  <a:pt x="5" y="6"/>
                </a:cubicBezTo>
                <a:cubicBezTo>
                  <a:pt x="7" y="7"/>
                  <a:pt x="9" y="7"/>
                  <a:pt x="10" y="6"/>
                </a:cubicBezTo>
                <a:cubicBezTo>
                  <a:pt x="11" y="5"/>
                  <a:pt x="12" y="4"/>
                  <a:pt x="13" y="4"/>
                </a:cubicBezTo>
                <a:cubicBezTo>
                  <a:pt x="13" y="8"/>
                  <a:pt x="11" y="9"/>
                  <a:pt x="4" y="9"/>
                </a:cubicBezTo>
                <a:cubicBezTo>
                  <a:pt x="3" y="9"/>
                  <a:pt x="1" y="8"/>
                  <a:pt x="2" y="6"/>
                </a:cubicBezTo>
                <a:cubicBezTo>
                  <a:pt x="2" y="4"/>
                  <a:pt x="0" y="2"/>
                  <a:pt x="2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" name="Freeform 362"/>
          <p:cNvSpPr>
            <a:spLocks/>
          </p:cNvSpPr>
          <p:nvPr/>
        </p:nvSpPr>
        <p:spPr bwMode="auto">
          <a:xfrm>
            <a:off x="2382837" y="3790950"/>
            <a:ext cx="36512" cy="15875"/>
          </a:xfrm>
          <a:custGeom>
            <a:avLst/>
            <a:gdLst>
              <a:gd name="T0" fmla="*/ 1 w 14"/>
              <a:gd name="T1" fmla="*/ 4 h 6"/>
              <a:gd name="T2" fmla="*/ 3 w 14"/>
              <a:gd name="T3" fmla="*/ 1 h 6"/>
              <a:gd name="T4" fmla="*/ 10 w 14"/>
              <a:gd name="T5" fmla="*/ 1 h 6"/>
              <a:gd name="T6" fmla="*/ 13 w 14"/>
              <a:gd name="T7" fmla="*/ 3 h 6"/>
              <a:gd name="T8" fmla="*/ 13 w 14"/>
              <a:gd name="T9" fmla="*/ 5 h 6"/>
              <a:gd name="T10" fmla="*/ 11 w 14"/>
              <a:gd name="T11" fmla="*/ 5 h 6"/>
              <a:gd name="T12" fmla="*/ 2 w 14"/>
              <a:gd name="T13" fmla="*/ 6 h 6"/>
              <a:gd name="T14" fmla="*/ 1 w 14"/>
              <a:gd name="T15" fmla="*/ 6 h 6"/>
              <a:gd name="T16" fmla="*/ 1 w 14"/>
              <a:gd name="T17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6">
                <a:moveTo>
                  <a:pt x="1" y="4"/>
                </a:moveTo>
                <a:cubicBezTo>
                  <a:pt x="2" y="4"/>
                  <a:pt x="2" y="2"/>
                  <a:pt x="3" y="1"/>
                </a:cubicBezTo>
                <a:cubicBezTo>
                  <a:pt x="5" y="1"/>
                  <a:pt x="7" y="0"/>
                  <a:pt x="10" y="1"/>
                </a:cubicBezTo>
                <a:cubicBezTo>
                  <a:pt x="11" y="1"/>
                  <a:pt x="12" y="2"/>
                  <a:pt x="13" y="3"/>
                </a:cubicBezTo>
                <a:cubicBezTo>
                  <a:pt x="13" y="4"/>
                  <a:pt x="14" y="5"/>
                  <a:pt x="13" y="5"/>
                </a:cubicBezTo>
                <a:cubicBezTo>
                  <a:pt x="12" y="6"/>
                  <a:pt x="11" y="6"/>
                  <a:pt x="11" y="5"/>
                </a:cubicBezTo>
                <a:cubicBezTo>
                  <a:pt x="7" y="2"/>
                  <a:pt x="6" y="2"/>
                  <a:pt x="2" y="6"/>
                </a:cubicBezTo>
                <a:cubicBezTo>
                  <a:pt x="2" y="6"/>
                  <a:pt x="1" y="6"/>
                  <a:pt x="1" y="6"/>
                </a:cubicBezTo>
                <a:cubicBezTo>
                  <a:pt x="0" y="5"/>
                  <a:pt x="0" y="5"/>
                  <a:pt x="1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" name="Freeform 363"/>
          <p:cNvSpPr>
            <a:spLocks/>
          </p:cNvSpPr>
          <p:nvPr/>
        </p:nvSpPr>
        <p:spPr bwMode="auto">
          <a:xfrm>
            <a:off x="2376487" y="3822700"/>
            <a:ext cx="15875" cy="28575"/>
          </a:xfrm>
          <a:custGeom>
            <a:avLst/>
            <a:gdLst>
              <a:gd name="T0" fmla="*/ 4 w 6"/>
              <a:gd name="T1" fmla="*/ 1 h 11"/>
              <a:gd name="T2" fmla="*/ 6 w 6"/>
              <a:gd name="T3" fmla="*/ 4 h 11"/>
              <a:gd name="T4" fmla="*/ 5 w 6"/>
              <a:gd name="T5" fmla="*/ 11 h 11"/>
              <a:gd name="T6" fmla="*/ 4 w 6"/>
              <a:gd name="T7" fmla="*/ 11 h 11"/>
              <a:gd name="T8" fmla="*/ 1 w 6"/>
              <a:gd name="T9" fmla="*/ 6 h 11"/>
              <a:gd name="T10" fmla="*/ 4 w 6"/>
              <a:gd name="T11" fmla="*/ 6 h 11"/>
              <a:gd name="T12" fmla="*/ 2 w 6"/>
              <a:gd name="T13" fmla="*/ 3 h 11"/>
              <a:gd name="T14" fmla="*/ 0 w 6"/>
              <a:gd name="T15" fmla="*/ 1 h 11"/>
              <a:gd name="T16" fmla="*/ 3 w 6"/>
              <a:gd name="T17" fmla="*/ 0 h 11"/>
              <a:gd name="T18" fmla="*/ 4 w 6"/>
              <a:gd name="T19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" h="11">
                <a:moveTo>
                  <a:pt x="4" y="1"/>
                </a:moveTo>
                <a:cubicBezTo>
                  <a:pt x="4" y="3"/>
                  <a:pt x="6" y="3"/>
                  <a:pt x="6" y="4"/>
                </a:cubicBezTo>
                <a:cubicBezTo>
                  <a:pt x="4" y="6"/>
                  <a:pt x="5" y="8"/>
                  <a:pt x="5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3" y="9"/>
                  <a:pt x="1" y="8"/>
                  <a:pt x="1" y="6"/>
                </a:cubicBezTo>
                <a:cubicBezTo>
                  <a:pt x="2" y="5"/>
                  <a:pt x="3" y="8"/>
                  <a:pt x="4" y="6"/>
                </a:cubicBezTo>
                <a:cubicBezTo>
                  <a:pt x="5" y="5"/>
                  <a:pt x="3" y="4"/>
                  <a:pt x="2" y="3"/>
                </a:cubicBezTo>
                <a:cubicBezTo>
                  <a:pt x="2" y="2"/>
                  <a:pt x="0" y="3"/>
                  <a:pt x="0" y="1"/>
                </a:cubicBezTo>
                <a:cubicBezTo>
                  <a:pt x="1" y="1"/>
                  <a:pt x="3" y="3"/>
                  <a:pt x="3" y="0"/>
                </a:cubicBezTo>
                <a:cubicBezTo>
                  <a:pt x="4" y="0"/>
                  <a:pt x="5" y="0"/>
                  <a:pt x="4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" name="Freeform 364"/>
          <p:cNvSpPr>
            <a:spLocks/>
          </p:cNvSpPr>
          <p:nvPr/>
        </p:nvSpPr>
        <p:spPr bwMode="auto">
          <a:xfrm>
            <a:off x="2382837" y="3806825"/>
            <a:ext cx="9525" cy="19050"/>
          </a:xfrm>
          <a:custGeom>
            <a:avLst/>
            <a:gdLst>
              <a:gd name="T0" fmla="*/ 2 w 4"/>
              <a:gd name="T1" fmla="*/ 7 h 7"/>
              <a:gd name="T2" fmla="*/ 1 w 4"/>
              <a:gd name="T3" fmla="*/ 6 h 7"/>
              <a:gd name="T4" fmla="*/ 1 w 4"/>
              <a:gd name="T5" fmla="*/ 6 h 7"/>
              <a:gd name="T6" fmla="*/ 1 w 4"/>
              <a:gd name="T7" fmla="*/ 0 h 7"/>
              <a:gd name="T8" fmla="*/ 2 w 4"/>
              <a:gd name="T9" fmla="*/ 0 h 7"/>
              <a:gd name="T10" fmla="*/ 2 w 4"/>
              <a:gd name="T11" fmla="*/ 1 h 7"/>
              <a:gd name="T12" fmla="*/ 2 w 4"/>
              <a:gd name="T13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7">
                <a:moveTo>
                  <a:pt x="2" y="7"/>
                </a:moveTo>
                <a:cubicBezTo>
                  <a:pt x="2" y="7"/>
                  <a:pt x="2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0" y="4"/>
                  <a:pt x="0" y="2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2" y="0"/>
                  <a:pt x="2" y="1"/>
                  <a:pt x="2" y="1"/>
                </a:cubicBezTo>
                <a:cubicBezTo>
                  <a:pt x="1" y="3"/>
                  <a:pt x="4" y="5"/>
                  <a:pt x="2" y="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1" name="Freeform 365"/>
          <p:cNvSpPr>
            <a:spLocks/>
          </p:cNvSpPr>
          <p:nvPr/>
        </p:nvSpPr>
        <p:spPr bwMode="auto">
          <a:xfrm>
            <a:off x="2336800" y="3722688"/>
            <a:ext cx="11112" cy="15875"/>
          </a:xfrm>
          <a:custGeom>
            <a:avLst/>
            <a:gdLst>
              <a:gd name="T0" fmla="*/ 1 w 4"/>
              <a:gd name="T1" fmla="*/ 6 h 6"/>
              <a:gd name="T2" fmla="*/ 0 w 4"/>
              <a:gd name="T3" fmla="*/ 6 h 6"/>
              <a:gd name="T4" fmla="*/ 1 w 4"/>
              <a:gd name="T5" fmla="*/ 3 h 6"/>
              <a:gd name="T6" fmla="*/ 4 w 4"/>
              <a:gd name="T7" fmla="*/ 2 h 6"/>
              <a:gd name="T8" fmla="*/ 1 w 4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6">
                <a:moveTo>
                  <a:pt x="1" y="6"/>
                </a:moveTo>
                <a:cubicBezTo>
                  <a:pt x="1" y="6"/>
                  <a:pt x="0" y="6"/>
                  <a:pt x="0" y="6"/>
                </a:cubicBezTo>
                <a:cubicBezTo>
                  <a:pt x="0" y="5"/>
                  <a:pt x="0" y="4"/>
                  <a:pt x="1" y="3"/>
                </a:cubicBezTo>
                <a:cubicBezTo>
                  <a:pt x="2" y="2"/>
                  <a:pt x="2" y="0"/>
                  <a:pt x="4" y="2"/>
                </a:cubicBezTo>
                <a:cubicBezTo>
                  <a:pt x="3" y="4"/>
                  <a:pt x="2" y="5"/>
                  <a:pt x="1" y="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2" name="Freeform 366"/>
          <p:cNvSpPr>
            <a:spLocks/>
          </p:cNvSpPr>
          <p:nvPr/>
        </p:nvSpPr>
        <p:spPr bwMode="auto">
          <a:xfrm>
            <a:off x="2376487" y="3802063"/>
            <a:ext cx="7937" cy="20638"/>
          </a:xfrm>
          <a:custGeom>
            <a:avLst/>
            <a:gdLst>
              <a:gd name="T0" fmla="*/ 3 w 3"/>
              <a:gd name="T1" fmla="*/ 2 h 8"/>
              <a:gd name="T2" fmla="*/ 3 w 3"/>
              <a:gd name="T3" fmla="*/ 8 h 8"/>
              <a:gd name="T4" fmla="*/ 2 w 3"/>
              <a:gd name="T5" fmla="*/ 2 h 8"/>
              <a:gd name="T6" fmla="*/ 3 w 3"/>
              <a:gd name="T7" fmla="*/ 0 h 8"/>
              <a:gd name="T8" fmla="*/ 3 w 3"/>
              <a:gd name="T9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8">
                <a:moveTo>
                  <a:pt x="3" y="2"/>
                </a:moveTo>
                <a:cubicBezTo>
                  <a:pt x="2" y="4"/>
                  <a:pt x="2" y="6"/>
                  <a:pt x="3" y="8"/>
                </a:cubicBezTo>
                <a:cubicBezTo>
                  <a:pt x="0" y="6"/>
                  <a:pt x="2" y="4"/>
                  <a:pt x="2" y="2"/>
                </a:cubicBezTo>
                <a:cubicBezTo>
                  <a:pt x="2" y="1"/>
                  <a:pt x="2" y="0"/>
                  <a:pt x="3" y="0"/>
                </a:cubicBezTo>
                <a:cubicBezTo>
                  <a:pt x="3" y="1"/>
                  <a:pt x="3" y="1"/>
                  <a:pt x="3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3" name="Freeform 367"/>
          <p:cNvSpPr>
            <a:spLocks/>
          </p:cNvSpPr>
          <p:nvPr/>
        </p:nvSpPr>
        <p:spPr bwMode="auto">
          <a:xfrm>
            <a:off x="2339975" y="3722688"/>
            <a:ext cx="12700" cy="7938"/>
          </a:xfrm>
          <a:custGeom>
            <a:avLst/>
            <a:gdLst>
              <a:gd name="T0" fmla="*/ 3 w 5"/>
              <a:gd name="T1" fmla="*/ 2 h 3"/>
              <a:gd name="T2" fmla="*/ 0 w 5"/>
              <a:gd name="T3" fmla="*/ 3 h 3"/>
              <a:gd name="T4" fmla="*/ 2 w 5"/>
              <a:gd name="T5" fmla="*/ 0 h 3"/>
              <a:gd name="T6" fmla="*/ 5 w 5"/>
              <a:gd name="T7" fmla="*/ 1 h 3"/>
              <a:gd name="T8" fmla="*/ 3 w 5"/>
              <a:gd name="T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3">
                <a:moveTo>
                  <a:pt x="3" y="2"/>
                </a:moveTo>
                <a:cubicBezTo>
                  <a:pt x="2" y="1"/>
                  <a:pt x="1" y="3"/>
                  <a:pt x="0" y="3"/>
                </a:cubicBezTo>
                <a:cubicBezTo>
                  <a:pt x="0" y="1"/>
                  <a:pt x="1" y="1"/>
                  <a:pt x="2" y="0"/>
                </a:cubicBezTo>
                <a:cubicBezTo>
                  <a:pt x="3" y="1"/>
                  <a:pt x="4" y="1"/>
                  <a:pt x="5" y="1"/>
                </a:cubicBezTo>
                <a:cubicBezTo>
                  <a:pt x="4" y="1"/>
                  <a:pt x="3" y="2"/>
                  <a:pt x="3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4" name="Freeform 368"/>
          <p:cNvSpPr>
            <a:spLocks/>
          </p:cNvSpPr>
          <p:nvPr/>
        </p:nvSpPr>
        <p:spPr bwMode="auto">
          <a:xfrm>
            <a:off x="2655887" y="3395663"/>
            <a:ext cx="298450" cy="582613"/>
          </a:xfrm>
          <a:custGeom>
            <a:avLst/>
            <a:gdLst>
              <a:gd name="T0" fmla="*/ 0 w 113"/>
              <a:gd name="T1" fmla="*/ 13 h 221"/>
              <a:gd name="T2" fmla="*/ 8 w 113"/>
              <a:gd name="T3" fmla="*/ 8 h 221"/>
              <a:gd name="T4" fmla="*/ 35 w 113"/>
              <a:gd name="T5" fmla="*/ 0 h 221"/>
              <a:gd name="T6" fmla="*/ 59 w 113"/>
              <a:gd name="T7" fmla="*/ 5 h 221"/>
              <a:gd name="T8" fmla="*/ 78 w 113"/>
              <a:gd name="T9" fmla="*/ 18 h 221"/>
              <a:gd name="T10" fmla="*/ 94 w 113"/>
              <a:gd name="T11" fmla="*/ 38 h 221"/>
              <a:gd name="T12" fmla="*/ 98 w 113"/>
              <a:gd name="T13" fmla="*/ 46 h 221"/>
              <a:gd name="T14" fmla="*/ 110 w 113"/>
              <a:gd name="T15" fmla="*/ 83 h 221"/>
              <a:gd name="T16" fmla="*/ 112 w 113"/>
              <a:gd name="T17" fmla="*/ 124 h 221"/>
              <a:gd name="T18" fmla="*/ 110 w 113"/>
              <a:gd name="T19" fmla="*/ 141 h 221"/>
              <a:gd name="T20" fmla="*/ 103 w 113"/>
              <a:gd name="T21" fmla="*/ 164 h 221"/>
              <a:gd name="T22" fmla="*/ 91 w 113"/>
              <a:gd name="T23" fmla="*/ 187 h 221"/>
              <a:gd name="T24" fmla="*/ 74 w 113"/>
              <a:gd name="T25" fmla="*/ 206 h 221"/>
              <a:gd name="T26" fmla="*/ 59 w 113"/>
              <a:gd name="T27" fmla="*/ 215 h 221"/>
              <a:gd name="T28" fmla="*/ 30 w 113"/>
              <a:gd name="T29" fmla="*/ 220 h 221"/>
              <a:gd name="T30" fmla="*/ 13 w 113"/>
              <a:gd name="T31" fmla="*/ 215 h 221"/>
              <a:gd name="T32" fmla="*/ 11 w 113"/>
              <a:gd name="T33" fmla="*/ 213 h 221"/>
              <a:gd name="T34" fmla="*/ 12 w 113"/>
              <a:gd name="T35" fmla="*/ 212 h 221"/>
              <a:gd name="T36" fmla="*/ 16 w 113"/>
              <a:gd name="T37" fmla="*/ 213 h 221"/>
              <a:gd name="T38" fmla="*/ 52 w 113"/>
              <a:gd name="T39" fmla="*/ 214 h 221"/>
              <a:gd name="T40" fmla="*/ 77 w 113"/>
              <a:gd name="T41" fmla="*/ 199 h 221"/>
              <a:gd name="T42" fmla="*/ 84 w 113"/>
              <a:gd name="T43" fmla="*/ 190 h 221"/>
              <a:gd name="T44" fmla="*/ 102 w 113"/>
              <a:gd name="T45" fmla="*/ 157 h 221"/>
              <a:gd name="T46" fmla="*/ 108 w 113"/>
              <a:gd name="T47" fmla="*/ 135 h 221"/>
              <a:gd name="T48" fmla="*/ 109 w 113"/>
              <a:gd name="T49" fmla="*/ 123 h 221"/>
              <a:gd name="T50" fmla="*/ 108 w 113"/>
              <a:gd name="T51" fmla="*/ 91 h 221"/>
              <a:gd name="T52" fmla="*/ 102 w 113"/>
              <a:gd name="T53" fmla="*/ 63 h 221"/>
              <a:gd name="T54" fmla="*/ 92 w 113"/>
              <a:gd name="T55" fmla="*/ 41 h 221"/>
              <a:gd name="T56" fmla="*/ 81 w 113"/>
              <a:gd name="T57" fmla="*/ 26 h 221"/>
              <a:gd name="T58" fmla="*/ 63 w 113"/>
              <a:gd name="T59" fmla="*/ 12 h 221"/>
              <a:gd name="T60" fmla="*/ 54 w 113"/>
              <a:gd name="T61" fmla="*/ 8 h 221"/>
              <a:gd name="T62" fmla="*/ 39 w 113"/>
              <a:gd name="T63" fmla="*/ 5 h 221"/>
              <a:gd name="T64" fmla="*/ 19 w 113"/>
              <a:gd name="T65" fmla="*/ 7 h 221"/>
              <a:gd name="T66" fmla="*/ 4 w 113"/>
              <a:gd name="T67" fmla="*/ 14 h 221"/>
              <a:gd name="T68" fmla="*/ 2 w 113"/>
              <a:gd name="T69" fmla="*/ 15 h 221"/>
              <a:gd name="T70" fmla="*/ 0 w 113"/>
              <a:gd name="T71" fmla="*/ 1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3" h="221">
                <a:moveTo>
                  <a:pt x="0" y="13"/>
                </a:moveTo>
                <a:cubicBezTo>
                  <a:pt x="2" y="10"/>
                  <a:pt x="5" y="9"/>
                  <a:pt x="8" y="8"/>
                </a:cubicBezTo>
                <a:cubicBezTo>
                  <a:pt x="16" y="3"/>
                  <a:pt x="25" y="0"/>
                  <a:pt x="35" y="0"/>
                </a:cubicBezTo>
                <a:cubicBezTo>
                  <a:pt x="43" y="0"/>
                  <a:pt x="51" y="3"/>
                  <a:pt x="59" y="5"/>
                </a:cubicBezTo>
                <a:cubicBezTo>
                  <a:pt x="66" y="8"/>
                  <a:pt x="73" y="13"/>
                  <a:pt x="78" y="18"/>
                </a:cubicBezTo>
                <a:cubicBezTo>
                  <a:pt x="84" y="24"/>
                  <a:pt x="90" y="31"/>
                  <a:pt x="94" y="38"/>
                </a:cubicBezTo>
                <a:cubicBezTo>
                  <a:pt x="95" y="41"/>
                  <a:pt x="97" y="44"/>
                  <a:pt x="98" y="46"/>
                </a:cubicBezTo>
                <a:cubicBezTo>
                  <a:pt x="104" y="58"/>
                  <a:pt x="108" y="70"/>
                  <a:pt x="110" y="83"/>
                </a:cubicBezTo>
                <a:cubicBezTo>
                  <a:pt x="113" y="96"/>
                  <a:pt x="113" y="110"/>
                  <a:pt x="112" y="124"/>
                </a:cubicBezTo>
                <a:cubicBezTo>
                  <a:pt x="112" y="130"/>
                  <a:pt x="111" y="135"/>
                  <a:pt x="110" y="141"/>
                </a:cubicBezTo>
                <a:cubicBezTo>
                  <a:pt x="108" y="149"/>
                  <a:pt x="106" y="157"/>
                  <a:pt x="103" y="164"/>
                </a:cubicBezTo>
                <a:cubicBezTo>
                  <a:pt x="100" y="173"/>
                  <a:pt x="95" y="180"/>
                  <a:pt x="91" y="187"/>
                </a:cubicBezTo>
                <a:cubicBezTo>
                  <a:pt x="86" y="194"/>
                  <a:pt x="81" y="200"/>
                  <a:pt x="74" y="206"/>
                </a:cubicBezTo>
                <a:cubicBezTo>
                  <a:pt x="69" y="210"/>
                  <a:pt x="64" y="213"/>
                  <a:pt x="59" y="215"/>
                </a:cubicBezTo>
                <a:cubicBezTo>
                  <a:pt x="50" y="219"/>
                  <a:pt x="40" y="221"/>
                  <a:pt x="30" y="220"/>
                </a:cubicBezTo>
                <a:cubicBezTo>
                  <a:pt x="24" y="219"/>
                  <a:pt x="18" y="218"/>
                  <a:pt x="13" y="215"/>
                </a:cubicBezTo>
                <a:cubicBezTo>
                  <a:pt x="12" y="214"/>
                  <a:pt x="11" y="214"/>
                  <a:pt x="11" y="213"/>
                </a:cubicBezTo>
                <a:cubicBezTo>
                  <a:pt x="11" y="212"/>
                  <a:pt x="11" y="212"/>
                  <a:pt x="12" y="212"/>
                </a:cubicBezTo>
                <a:cubicBezTo>
                  <a:pt x="14" y="211"/>
                  <a:pt x="15" y="212"/>
                  <a:pt x="16" y="213"/>
                </a:cubicBezTo>
                <a:cubicBezTo>
                  <a:pt x="28" y="218"/>
                  <a:pt x="40" y="217"/>
                  <a:pt x="52" y="214"/>
                </a:cubicBezTo>
                <a:cubicBezTo>
                  <a:pt x="62" y="211"/>
                  <a:pt x="69" y="205"/>
                  <a:pt x="77" y="199"/>
                </a:cubicBezTo>
                <a:cubicBezTo>
                  <a:pt x="80" y="197"/>
                  <a:pt x="82" y="193"/>
                  <a:pt x="84" y="190"/>
                </a:cubicBezTo>
                <a:cubicBezTo>
                  <a:pt x="92" y="180"/>
                  <a:pt x="98" y="169"/>
                  <a:pt x="102" y="157"/>
                </a:cubicBezTo>
                <a:cubicBezTo>
                  <a:pt x="104" y="150"/>
                  <a:pt x="106" y="143"/>
                  <a:pt x="108" y="135"/>
                </a:cubicBezTo>
                <a:cubicBezTo>
                  <a:pt x="109" y="131"/>
                  <a:pt x="109" y="127"/>
                  <a:pt x="109" y="123"/>
                </a:cubicBezTo>
                <a:cubicBezTo>
                  <a:pt x="109" y="112"/>
                  <a:pt x="109" y="102"/>
                  <a:pt x="108" y="91"/>
                </a:cubicBezTo>
                <a:cubicBezTo>
                  <a:pt x="107" y="82"/>
                  <a:pt x="105" y="72"/>
                  <a:pt x="102" y="63"/>
                </a:cubicBezTo>
                <a:cubicBezTo>
                  <a:pt x="100" y="55"/>
                  <a:pt x="96" y="48"/>
                  <a:pt x="92" y="41"/>
                </a:cubicBezTo>
                <a:cubicBezTo>
                  <a:pt x="89" y="36"/>
                  <a:pt x="85" y="31"/>
                  <a:pt x="81" y="26"/>
                </a:cubicBezTo>
                <a:cubicBezTo>
                  <a:pt x="76" y="20"/>
                  <a:pt x="69" y="16"/>
                  <a:pt x="63" y="12"/>
                </a:cubicBezTo>
                <a:cubicBezTo>
                  <a:pt x="60" y="10"/>
                  <a:pt x="58" y="8"/>
                  <a:pt x="54" y="8"/>
                </a:cubicBezTo>
                <a:cubicBezTo>
                  <a:pt x="49" y="6"/>
                  <a:pt x="45" y="5"/>
                  <a:pt x="39" y="5"/>
                </a:cubicBezTo>
                <a:cubicBezTo>
                  <a:pt x="32" y="4"/>
                  <a:pt x="26" y="5"/>
                  <a:pt x="19" y="7"/>
                </a:cubicBezTo>
                <a:cubicBezTo>
                  <a:pt x="14" y="8"/>
                  <a:pt x="8" y="11"/>
                  <a:pt x="4" y="14"/>
                </a:cubicBezTo>
                <a:cubicBezTo>
                  <a:pt x="3" y="15"/>
                  <a:pt x="3" y="15"/>
                  <a:pt x="2" y="15"/>
                </a:cubicBezTo>
                <a:cubicBezTo>
                  <a:pt x="1" y="15"/>
                  <a:pt x="1" y="14"/>
                  <a:pt x="0" y="1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5" name="Freeform 369"/>
          <p:cNvSpPr>
            <a:spLocks/>
          </p:cNvSpPr>
          <p:nvPr/>
        </p:nvSpPr>
        <p:spPr bwMode="auto">
          <a:xfrm>
            <a:off x="2543175" y="3575050"/>
            <a:ext cx="33337" cy="250825"/>
          </a:xfrm>
          <a:custGeom>
            <a:avLst/>
            <a:gdLst>
              <a:gd name="T0" fmla="*/ 11 w 13"/>
              <a:gd name="T1" fmla="*/ 95 h 95"/>
              <a:gd name="T2" fmla="*/ 4 w 13"/>
              <a:gd name="T3" fmla="*/ 71 h 95"/>
              <a:gd name="T4" fmla="*/ 2 w 13"/>
              <a:gd name="T5" fmla="*/ 30 h 95"/>
              <a:gd name="T6" fmla="*/ 8 w 13"/>
              <a:gd name="T7" fmla="*/ 0 h 95"/>
              <a:gd name="T8" fmla="*/ 9 w 13"/>
              <a:gd name="T9" fmla="*/ 1 h 95"/>
              <a:gd name="T10" fmla="*/ 8 w 13"/>
              <a:gd name="T11" fmla="*/ 14 h 95"/>
              <a:gd name="T12" fmla="*/ 4 w 13"/>
              <a:gd name="T13" fmla="*/ 47 h 95"/>
              <a:gd name="T14" fmla="*/ 8 w 13"/>
              <a:gd name="T15" fmla="*/ 70 h 95"/>
              <a:gd name="T16" fmla="*/ 13 w 13"/>
              <a:gd name="T17" fmla="*/ 92 h 95"/>
              <a:gd name="T18" fmla="*/ 11 w 13"/>
              <a:gd name="T19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" h="95">
                <a:moveTo>
                  <a:pt x="11" y="95"/>
                </a:moveTo>
                <a:cubicBezTo>
                  <a:pt x="8" y="87"/>
                  <a:pt x="6" y="79"/>
                  <a:pt x="4" y="71"/>
                </a:cubicBezTo>
                <a:cubicBezTo>
                  <a:pt x="1" y="57"/>
                  <a:pt x="0" y="44"/>
                  <a:pt x="2" y="30"/>
                </a:cubicBezTo>
                <a:cubicBezTo>
                  <a:pt x="3" y="20"/>
                  <a:pt x="4" y="9"/>
                  <a:pt x="8" y="0"/>
                </a:cubicBezTo>
                <a:cubicBezTo>
                  <a:pt x="9" y="0"/>
                  <a:pt x="9" y="0"/>
                  <a:pt x="9" y="1"/>
                </a:cubicBezTo>
                <a:cubicBezTo>
                  <a:pt x="11" y="5"/>
                  <a:pt x="9" y="10"/>
                  <a:pt x="8" y="14"/>
                </a:cubicBezTo>
                <a:cubicBezTo>
                  <a:pt x="5" y="25"/>
                  <a:pt x="3" y="36"/>
                  <a:pt x="4" y="47"/>
                </a:cubicBezTo>
                <a:cubicBezTo>
                  <a:pt x="5" y="55"/>
                  <a:pt x="6" y="62"/>
                  <a:pt x="8" y="70"/>
                </a:cubicBezTo>
                <a:cubicBezTo>
                  <a:pt x="9" y="77"/>
                  <a:pt x="11" y="85"/>
                  <a:pt x="13" y="92"/>
                </a:cubicBezTo>
                <a:cubicBezTo>
                  <a:pt x="13" y="94"/>
                  <a:pt x="13" y="95"/>
                  <a:pt x="11" y="9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6" name="Freeform 370"/>
          <p:cNvSpPr>
            <a:spLocks/>
          </p:cNvSpPr>
          <p:nvPr/>
        </p:nvSpPr>
        <p:spPr bwMode="auto">
          <a:xfrm>
            <a:off x="2563812" y="3438525"/>
            <a:ext cx="87312" cy="139700"/>
          </a:xfrm>
          <a:custGeom>
            <a:avLst/>
            <a:gdLst>
              <a:gd name="T0" fmla="*/ 1 w 33"/>
              <a:gd name="T1" fmla="*/ 53 h 53"/>
              <a:gd name="T2" fmla="*/ 0 w 33"/>
              <a:gd name="T3" fmla="*/ 52 h 53"/>
              <a:gd name="T4" fmla="*/ 8 w 33"/>
              <a:gd name="T5" fmla="*/ 31 h 53"/>
              <a:gd name="T6" fmla="*/ 16 w 33"/>
              <a:gd name="T7" fmla="*/ 17 h 53"/>
              <a:gd name="T8" fmla="*/ 31 w 33"/>
              <a:gd name="T9" fmla="*/ 0 h 53"/>
              <a:gd name="T10" fmla="*/ 33 w 33"/>
              <a:gd name="T11" fmla="*/ 2 h 53"/>
              <a:gd name="T12" fmla="*/ 25 w 33"/>
              <a:gd name="T13" fmla="*/ 11 h 53"/>
              <a:gd name="T14" fmla="*/ 9 w 33"/>
              <a:gd name="T15" fmla="*/ 35 h 53"/>
              <a:gd name="T16" fmla="*/ 3 w 33"/>
              <a:gd name="T17" fmla="*/ 51 h 53"/>
              <a:gd name="T18" fmla="*/ 1 w 33"/>
              <a:gd name="T19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" h="53">
                <a:moveTo>
                  <a:pt x="1" y="53"/>
                </a:moveTo>
                <a:cubicBezTo>
                  <a:pt x="1" y="53"/>
                  <a:pt x="0" y="52"/>
                  <a:pt x="0" y="52"/>
                </a:cubicBezTo>
                <a:cubicBezTo>
                  <a:pt x="1" y="44"/>
                  <a:pt x="5" y="38"/>
                  <a:pt x="8" y="31"/>
                </a:cubicBezTo>
                <a:cubicBezTo>
                  <a:pt x="10" y="26"/>
                  <a:pt x="13" y="22"/>
                  <a:pt x="16" y="17"/>
                </a:cubicBezTo>
                <a:cubicBezTo>
                  <a:pt x="20" y="10"/>
                  <a:pt x="25" y="5"/>
                  <a:pt x="31" y="0"/>
                </a:cubicBezTo>
                <a:cubicBezTo>
                  <a:pt x="32" y="1"/>
                  <a:pt x="33" y="1"/>
                  <a:pt x="33" y="2"/>
                </a:cubicBezTo>
                <a:cubicBezTo>
                  <a:pt x="31" y="6"/>
                  <a:pt x="28" y="8"/>
                  <a:pt x="25" y="11"/>
                </a:cubicBezTo>
                <a:cubicBezTo>
                  <a:pt x="18" y="18"/>
                  <a:pt x="13" y="26"/>
                  <a:pt x="9" y="35"/>
                </a:cubicBezTo>
                <a:cubicBezTo>
                  <a:pt x="7" y="40"/>
                  <a:pt x="5" y="46"/>
                  <a:pt x="3" y="51"/>
                </a:cubicBezTo>
                <a:cubicBezTo>
                  <a:pt x="2" y="52"/>
                  <a:pt x="2" y="53"/>
                  <a:pt x="1" y="5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7" name="Freeform 371"/>
          <p:cNvSpPr>
            <a:spLocks/>
          </p:cNvSpPr>
          <p:nvPr/>
        </p:nvSpPr>
        <p:spPr bwMode="auto">
          <a:xfrm>
            <a:off x="2598737" y="3873500"/>
            <a:ext cx="88900" cy="84138"/>
          </a:xfrm>
          <a:custGeom>
            <a:avLst/>
            <a:gdLst>
              <a:gd name="T0" fmla="*/ 34 w 34"/>
              <a:gd name="T1" fmla="*/ 31 h 32"/>
              <a:gd name="T2" fmla="*/ 33 w 34"/>
              <a:gd name="T3" fmla="*/ 32 h 32"/>
              <a:gd name="T4" fmla="*/ 18 w 34"/>
              <a:gd name="T5" fmla="*/ 23 h 32"/>
              <a:gd name="T6" fmla="*/ 5 w 34"/>
              <a:gd name="T7" fmla="*/ 10 h 32"/>
              <a:gd name="T8" fmla="*/ 0 w 34"/>
              <a:gd name="T9" fmla="*/ 2 h 32"/>
              <a:gd name="T10" fmla="*/ 1 w 34"/>
              <a:gd name="T11" fmla="*/ 0 h 32"/>
              <a:gd name="T12" fmla="*/ 4 w 34"/>
              <a:gd name="T13" fmla="*/ 2 h 32"/>
              <a:gd name="T14" fmla="*/ 6 w 34"/>
              <a:gd name="T15" fmla="*/ 5 h 32"/>
              <a:gd name="T16" fmla="*/ 21 w 34"/>
              <a:gd name="T17" fmla="*/ 22 h 32"/>
              <a:gd name="T18" fmla="*/ 32 w 34"/>
              <a:gd name="T19" fmla="*/ 29 h 32"/>
              <a:gd name="T20" fmla="*/ 34 w 34"/>
              <a:gd name="T21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" h="32">
                <a:moveTo>
                  <a:pt x="34" y="31"/>
                </a:moveTo>
                <a:cubicBezTo>
                  <a:pt x="33" y="31"/>
                  <a:pt x="33" y="32"/>
                  <a:pt x="33" y="32"/>
                </a:cubicBezTo>
                <a:cubicBezTo>
                  <a:pt x="27" y="31"/>
                  <a:pt x="23" y="27"/>
                  <a:pt x="18" y="23"/>
                </a:cubicBezTo>
                <a:cubicBezTo>
                  <a:pt x="13" y="20"/>
                  <a:pt x="9" y="15"/>
                  <a:pt x="5" y="10"/>
                </a:cubicBezTo>
                <a:cubicBezTo>
                  <a:pt x="3" y="8"/>
                  <a:pt x="2" y="5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3" y="0"/>
                  <a:pt x="4" y="1"/>
                  <a:pt x="4" y="2"/>
                </a:cubicBezTo>
                <a:cubicBezTo>
                  <a:pt x="5" y="3"/>
                  <a:pt x="5" y="4"/>
                  <a:pt x="6" y="5"/>
                </a:cubicBezTo>
                <a:cubicBezTo>
                  <a:pt x="11" y="11"/>
                  <a:pt x="15" y="17"/>
                  <a:pt x="21" y="22"/>
                </a:cubicBezTo>
                <a:cubicBezTo>
                  <a:pt x="25" y="24"/>
                  <a:pt x="28" y="28"/>
                  <a:pt x="32" y="29"/>
                </a:cubicBezTo>
                <a:cubicBezTo>
                  <a:pt x="33" y="30"/>
                  <a:pt x="34" y="30"/>
                  <a:pt x="34" y="3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8" name="Freeform 372"/>
          <p:cNvSpPr>
            <a:spLocks/>
          </p:cNvSpPr>
          <p:nvPr/>
        </p:nvSpPr>
        <p:spPr bwMode="auto">
          <a:xfrm>
            <a:off x="2571750" y="3817938"/>
            <a:ext cx="31750" cy="60325"/>
          </a:xfrm>
          <a:custGeom>
            <a:avLst/>
            <a:gdLst>
              <a:gd name="T0" fmla="*/ 12 w 12"/>
              <a:gd name="T1" fmla="*/ 22 h 23"/>
              <a:gd name="T2" fmla="*/ 10 w 12"/>
              <a:gd name="T3" fmla="*/ 23 h 23"/>
              <a:gd name="T4" fmla="*/ 7 w 12"/>
              <a:gd name="T5" fmla="*/ 18 h 23"/>
              <a:gd name="T6" fmla="*/ 1 w 12"/>
              <a:gd name="T7" fmla="*/ 6 h 23"/>
              <a:gd name="T8" fmla="*/ 0 w 12"/>
              <a:gd name="T9" fmla="*/ 3 h 23"/>
              <a:gd name="T10" fmla="*/ 1 w 12"/>
              <a:gd name="T11" fmla="*/ 1 h 23"/>
              <a:gd name="T12" fmla="*/ 3 w 12"/>
              <a:gd name="T13" fmla="*/ 1 h 23"/>
              <a:gd name="T14" fmla="*/ 12 w 12"/>
              <a:gd name="T15" fmla="*/ 20 h 23"/>
              <a:gd name="T16" fmla="*/ 12 w 12"/>
              <a:gd name="T17" fmla="*/ 2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" h="23">
                <a:moveTo>
                  <a:pt x="12" y="22"/>
                </a:moveTo>
                <a:cubicBezTo>
                  <a:pt x="11" y="22"/>
                  <a:pt x="11" y="23"/>
                  <a:pt x="10" y="23"/>
                </a:cubicBezTo>
                <a:cubicBezTo>
                  <a:pt x="8" y="22"/>
                  <a:pt x="7" y="20"/>
                  <a:pt x="7" y="18"/>
                </a:cubicBezTo>
                <a:cubicBezTo>
                  <a:pt x="6" y="14"/>
                  <a:pt x="3" y="10"/>
                  <a:pt x="1" y="6"/>
                </a:cubicBezTo>
                <a:cubicBezTo>
                  <a:pt x="0" y="5"/>
                  <a:pt x="0" y="4"/>
                  <a:pt x="0" y="3"/>
                </a:cubicBezTo>
                <a:cubicBezTo>
                  <a:pt x="1" y="2"/>
                  <a:pt x="1" y="2"/>
                  <a:pt x="1" y="1"/>
                </a:cubicBezTo>
                <a:cubicBezTo>
                  <a:pt x="2" y="0"/>
                  <a:pt x="3" y="0"/>
                  <a:pt x="3" y="1"/>
                </a:cubicBezTo>
                <a:cubicBezTo>
                  <a:pt x="5" y="8"/>
                  <a:pt x="9" y="14"/>
                  <a:pt x="12" y="20"/>
                </a:cubicBezTo>
                <a:cubicBezTo>
                  <a:pt x="12" y="21"/>
                  <a:pt x="12" y="21"/>
                  <a:pt x="12" y="2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9" name="Freeform 373"/>
          <p:cNvSpPr>
            <a:spLocks/>
          </p:cNvSpPr>
          <p:nvPr/>
        </p:nvSpPr>
        <p:spPr bwMode="auto">
          <a:xfrm>
            <a:off x="2646362" y="3430588"/>
            <a:ext cx="15875" cy="12700"/>
          </a:xfrm>
          <a:custGeom>
            <a:avLst/>
            <a:gdLst>
              <a:gd name="T0" fmla="*/ 2 w 6"/>
              <a:gd name="T1" fmla="*/ 4 h 5"/>
              <a:gd name="T2" fmla="*/ 0 w 6"/>
              <a:gd name="T3" fmla="*/ 3 h 5"/>
              <a:gd name="T4" fmla="*/ 4 w 6"/>
              <a:gd name="T5" fmla="*/ 0 h 5"/>
              <a:gd name="T6" fmla="*/ 6 w 6"/>
              <a:gd name="T7" fmla="*/ 1 h 5"/>
              <a:gd name="T8" fmla="*/ 2 w 6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5">
                <a:moveTo>
                  <a:pt x="2" y="4"/>
                </a:moveTo>
                <a:cubicBezTo>
                  <a:pt x="1" y="4"/>
                  <a:pt x="0" y="4"/>
                  <a:pt x="0" y="3"/>
                </a:cubicBezTo>
                <a:cubicBezTo>
                  <a:pt x="2" y="2"/>
                  <a:pt x="3" y="1"/>
                  <a:pt x="4" y="0"/>
                </a:cubicBezTo>
                <a:cubicBezTo>
                  <a:pt x="5" y="0"/>
                  <a:pt x="6" y="0"/>
                  <a:pt x="6" y="1"/>
                </a:cubicBezTo>
                <a:cubicBezTo>
                  <a:pt x="5" y="3"/>
                  <a:pt x="4" y="5"/>
                  <a:pt x="2" y="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0" name="Freeform 374"/>
          <p:cNvSpPr>
            <a:spLocks/>
          </p:cNvSpPr>
          <p:nvPr/>
        </p:nvSpPr>
        <p:spPr bwMode="auto">
          <a:xfrm>
            <a:off x="2667000" y="3543300"/>
            <a:ext cx="255587" cy="393700"/>
          </a:xfrm>
          <a:custGeom>
            <a:avLst/>
            <a:gdLst>
              <a:gd name="T0" fmla="*/ 84 w 97"/>
              <a:gd name="T1" fmla="*/ 0 h 149"/>
              <a:gd name="T2" fmla="*/ 90 w 97"/>
              <a:gd name="T3" fmla="*/ 13 h 149"/>
              <a:gd name="T4" fmla="*/ 96 w 97"/>
              <a:gd name="T5" fmla="*/ 35 h 149"/>
              <a:gd name="T6" fmla="*/ 96 w 97"/>
              <a:gd name="T7" fmla="*/ 46 h 149"/>
              <a:gd name="T8" fmla="*/ 95 w 97"/>
              <a:gd name="T9" fmla="*/ 46 h 149"/>
              <a:gd name="T10" fmla="*/ 95 w 97"/>
              <a:gd name="T11" fmla="*/ 67 h 149"/>
              <a:gd name="T12" fmla="*/ 96 w 97"/>
              <a:gd name="T13" fmla="*/ 64 h 149"/>
              <a:gd name="T14" fmla="*/ 93 w 97"/>
              <a:gd name="T15" fmla="*/ 85 h 149"/>
              <a:gd name="T16" fmla="*/ 87 w 97"/>
              <a:gd name="T17" fmla="*/ 102 h 149"/>
              <a:gd name="T18" fmla="*/ 78 w 97"/>
              <a:gd name="T19" fmla="*/ 120 h 149"/>
              <a:gd name="T20" fmla="*/ 67 w 97"/>
              <a:gd name="T21" fmla="*/ 133 h 149"/>
              <a:gd name="T22" fmla="*/ 44 w 97"/>
              <a:gd name="T23" fmla="*/ 146 h 149"/>
              <a:gd name="T24" fmla="*/ 25 w 97"/>
              <a:gd name="T25" fmla="*/ 148 h 149"/>
              <a:gd name="T26" fmla="*/ 0 w 97"/>
              <a:gd name="T27" fmla="*/ 136 h 149"/>
              <a:gd name="T28" fmla="*/ 2 w 97"/>
              <a:gd name="T29" fmla="*/ 135 h 149"/>
              <a:gd name="T30" fmla="*/ 7 w 97"/>
              <a:gd name="T31" fmla="*/ 138 h 149"/>
              <a:gd name="T32" fmla="*/ 43 w 97"/>
              <a:gd name="T33" fmla="*/ 144 h 149"/>
              <a:gd name="T34" fmla="*/ 57 w 97"/>
              <a:gd name="T35" fmla="*/ 137 h 149"/>
              <a:gd name="T36" fmla="*/ 72 w 97"/>
              <a:gd name="T37" fmla="*/ 122 h 149"/>
              <a:gd name="T38" fmla="*/ 81 w 97"/>
              <a:gd name="T39" fmla="*/ 107 h 149"/>
              <a:gd name="T40" fmla="*/ 85 w 97"/>
              <a:gd name="T41" fmla="*/ 99 h 149"/>
              <a:gd name="T42" fmla="*/ 92 w 97"/>
              <a:gd name="T43" fmla="*/ 63 h 149"/>
              <a:gd name="T44" fmla="*/ 89 w 97"/>
              <a:gd name="T45" fmla="*/ 24 h 149"/>
              <a:gd name="T46" fmla="*/ 83 w 97"/>
              <a:gd name="T47" fmla="*/ 6 h 149"/>
              <a:gd name="T48" fmla="*/ 82 w 97"/>
              <a:gd name="T49" fmla="*/ 2 h 149"/>
              <a:gd name="T50" fmla="*/ 84 w 97"/>
              <a:gd name="T51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7" h="149">
                <a:moveTo>
                  <a:pt x="84" y="0"/>
                </a:moveTo>
                <a:cubicBezTo>
                  <a:pt x="88" y="3"/>
                  <a:pt x="88" y="8"/>
                  <a:pt x="90" y="13"/>
                </a:cubicBezTo>
                <a:cubicBezTo>
                  <a:pt x="92" y="20"/>
                  <a:pt x="94" y="28"/>
                  <a:pt x="96" y="35"/>
                </a:cubicBezTo>
                <a:cubicBezTo>
                  <a:pt x="96" y="39"/>
                  <a:pt x="96" y="42"/>
                  <a:pt x="96" y="46"/>
                </a:cubicBezTo>
                <a:cubicBezTo>
                  <a:pt x="96" y="46"/>
                  <a:pt x="95" y="46"/>
                  <a:pt x="95" y="46"/>
                </a:cubicBezTo>
                <a:cubicBezTo>
                  <a:pt x="96" y="53"/>
                  <a:pt x="95" y="60"/>
                  <a:pt x="95" y="67"/>
                </a:cubicBezTo>
                <a:cubicBezTo>
                  <a:pt x="95" y="66"/>
                  <a:pt x="94" y="64"/>
                  <a:pt x="96" y="64"/>
                </a:cubicBezTo>
                <a:cubicBezTo>
                  <a:pt x="97" y="71"/>
                  <a:pt x="95" y="78"/>
                  <a:pt x="93" y="85"/>
                </a:cubicBezTo>
                <a:cubicBezTo>
                  <a:pt x="91" y="91"/>
                  <a:pt x="90" y="97"/>
                  <a:pt x="87" y="102"/>
                </a:cubicBezTo>
                <a:cubicBezTo>
                  <a:pt x="85" y="108"/>
                  <a:pt x="82" y="114"/>
                  <a:pt x="78" y="120"/>
                </a:cubicBezTo>
                <a:cubicBezTo>
                  <a:pt x="75" y="125"/>
                  <a:pt x="72" y="129"/>
                  <a:pt x="67" y="133"/>
                </a:cubicBezTo>
                <a:cubicBezTo>
                  <a:pt x="60" y="139"/>
                  <a:pt x="53" y="144"/>
                  <a:pt x="44" y="146"/>
                </a:cubicBezTo>
                <a:cubicBezTo>
                  <a:pt x="38" y="148"/>
                  <a:pt x="31" y="149"/>
                  <a:pt x="25" y="148"/>
                </a:cubicBezTo>
                <a:cubicBezTo>
                  <a:pt x="16" y="146"/>
                  <a:pt x="7" y="143"/>
                  <a:pt x="0" y="136"/>
                </a:cubicBezTo>
                <a:cubicBezTo>
                  <a:pt x="0" y="136"/>
                  <a:pt x="1" y="135"/>
                  <a:pt x="2" y="135"/>
                </a:cubicBezTo>
                <a:cubicBezTo>
                  <a:pt x="4" y="135"/>
                  <a:pt x="6" y="136"/>
                  <a:pt x="7" y="138"/>
                </a:cubicBezTo>
                <a:cubicBezTo>
                  <a:pt x="18" y="146"/>
                  <a:pt x="30" y="146"/>
                  <a:pt x="43" y="144"/>
                </a:cubicBezTo>
                <a:cubicBezTo>
                  <a:pt x="48" y="143"/>
                  <a:pt x="52" y="139"/>
                  <a:pt x="57" y="137"/>
                </a:cubicBezTo>
                <a:cubicBezTo>
                  <a:pt x="63" y="133"/>
                  <a:pt x="68" y="128"/>
                  <a:pt x="72" y="122"/>
                </a:cubicBezTo>
                <a:cubicBezTo>
                  <a:pt x="76" y="118"/>
                  <a:pt x="80" y="113"/>
                  <a:pt x="81" y="107"/>
                </a:cubicBezTo>
                <a:cubicBezTo>
                  <a:pt x="82" y="104"/>
                  <a:pt x="84" y="102"/>
                  <a:pt x="85" y="99"/>
                </a:cubicBezTo>
                <a:cubicBezTo>
                  <a:pt x="90" y="87"/>
                  <a:pt x="91" y="75"/>
                  <a:pt x="92" y="63"/>
                </a:cubicBezTo>
                <a:cubicBezTo>
                  <a:pt x="94" y="50"/>
                  <a:pt x="92" y="37"/>
                  <a:pt x="89" y="24"/>
                </a:cubicBezTo>
                <a:cubicBezTo>
                  <a:pt x="88" y="18"/>
                  <a:pt x="86" y="12"/>
                  <a:pt x="83" y="6"/>
                </a:cubicBezTo>
                <a:cubicBezTo>
                  <a:pt x="83" y="4"/>
                  <a:pt x="82" y="3"/>
                  <a:pt x="82" y="2"/>
                </a:cubicBezTo>
                <a:cubicBezTo>
                  <a:pt x="83" y="1"/>
                  <a:pt x="83" y="0"/>
                  <a:pt x="84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1" name="Freeform 375"/>
          <p:cNvSpPr>
            <a:spLocks/>
          </p:cNvSpPr>
          <p:nvPr/>
        </p:nvSpPr>
        <p:spPr bwMode="auto">
          <a:xfrm>
            <a:off x="2584450" y="3435350"/>
            <a:ext cx="303212" cy="174625"/>
          </a:xfrm>
          <a:custGeom>
            <a:avLst/>
            <a:gdLst>
              <a:gd name="T0" fmla="*/ 115 w 115"/>
              <a:gd name="T1" fmla="*/ 41 h 66"/>
              <a:gd name="T2" fmla="*/ 113 w 115"/>
              <a:gd name="T3" fmla="*/ 43 h 66"/>
              <a:gd name="T4" fmla="*/ 106 w 115"/>
              <a:gd name="T5" fmla="*/ 31 h 66"/>
              <a:gd name="T6" fmla="*/ 79 w 115"/>
              <a:gd name="T7" fmla="*/ 8 h 66"/>
              <a:gd name="T8" fmla="*/ 59 w 115"/>
              <a:gd name="T9" fmla="*/ 4 h 66"/>
              <a:gd name="T10" fmla="*/ 53 w 115"/>
              <a:gd name="T11" fmla="*/ 5 h 66"/>
              <a:gd name="T12" fmla="*/ 35 w 115"/>
              <a:gd name="T13" fmla="*/ 14 h 66"/>
              <a:gd name="T14" fmla="*/ 19 w 115"/>
              <a:gd name="T15" fmla="*/ 30 h 66"/>
              <a:gd name="T16" fmla="*/ 11 w 115"/>
              <a:gd name="T17" fmla="*/ 45 h 66"/>
              <a:gd name="T18" fmla="*/ 5 w 115"/>
              <a:gd name="T19" fmla="*/ 61 h 66"/>
              <a:gd name="T20" fmla="*/ 2 w 115"/>
              <a:gd name="T21" fmla="*/ 66 h 66"/>
              <a:gd name="T22" fmla="*/ 1 w 115"/>
              <a:gd name="T23" fmla="*/ 62 h 66"/>
              <a:gd name="T24" fmla="*/ 7 w 115"/>
              <a:gd name="T25" fmla="*/ 45 h 66"/>
              <a:gd name="T26" fmla="*/ 19 w 115"/>
              <a:gd name="T27" fmla="*/ 25 h 66"/>
              <a:gd name="T28" fmla="*/ 37 w 115"/>
              <a:gd name="T29" fmla="*/ 8 h 66"/>
              <a:gd name="T30" fmla="*/ 55 w 115"/>
              <a:gd name="T31" fmla="*/ 2 h 66"/>
              <a:gd name="T32" fmla="*/ 91 w 115"/>
              <a:gd name="T33" fmla="*/ 11 h 66"/>
              <a:gd name="T34" fmla="*/ 111 w 115"/>
              <a:gd name="T35" fmla="*/ 32 h 66"/>
              <a:gd name="T36" fmla="*/ 115 w 115"/>
              <a:gd name="T37" fmla="*/ 41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5" h="66">
                <a:moveTo>
                  <a:pt x="115" y="41"/>
                </a:moveTo>
                <a:cubicBezTo>
                  <a:pt x="115" y="42"/>
                  <a:pt x="114" y="43"/>
                  <a:pt x="113" y="43"/>
                </a:cubicBezTo>
                <a:cubicBezTo>
                  <a:pt x="111" y="39"/>
                  <a:pt x="108" y="35"/>
                  <a:pt x="106" y="31"/>
                </a:cubicBezTo>
                <a:cubicBezTo>
                  <a:pt x="99" y="21"/>
                  <a:pt x="91" y="12"/>
                  <a:pt x="79" y="8"/>
                </a:cubicBezTo>
                <a:cubicBezTo>
                  <a:pt x="72" y="5"/>
                  <a:pt x="66" y="4"/>
                  <a:pt x="59" y="4"/>
                </a:cubicBezTo>
                <a:cubicBezTo>
                  <a:pt x="57" y="4"/>
                  <a:pt x="55" y="3"/>
                  <a:pt x="53" y="5"/>
                </a:cubicBezTo>
                <a:cubicBezTo>
                  <a:pt x="46" y="6"/>
                  <a:pt x="41" y="10"/>
                  <a:pt x="35" y="14"/>
                </a:cubicBezTo>
                <a:cubicBezTo>
                  <a:pt x="28" y="18"/>
                  <a:pt x="23" y="24"/>
                  <a:pt x="19" y="30"/>
                </a:cubicBezTo>
                <a:cubicBezTo>
                  <a:pt x="16" y="35"/>
                  <a:pt x="13" y="40"/>
                  <a:pt x="11" y="45"/>
                </a:cubicBezTo>
                <a:cubicBezTo>
                  <a:pt x="9" y="50"/>
                  <a:pt x="7" y="56"/>
                  <a:pt x="5" y="61"/>
                </a:cubicBezTo>
                <a:cubicBezTo>
                  <a:pt x="4" y="63"/>
                  <a:pt x="4" y="65"/>
                  <a:pt x="2" y="66"/>
                </a:cubicBezTo>
                <a:cubicBezTo>
                  <a:pt x="0" y="65"/>
                  <a:pt x="1" y="64"/>
                  <a:pt x="1" y="62"/>
                </a:cubicBezTo>
                <a:cubicBezTo>
                  <a:pt x="2" y="56"/>
                  <a:pt x="5" y="50"/>
                  <a:pt x="7" y="45"/>
                </a:cubicBezTo>
                <a:cubicBezTo>
                  <a:pt x="10" y="38"/>
                  <a:pt x="14" y="31"/>
                  <a:pt x="19" y="25"/>
                </a:cubicBezTo>
                <a:cubicBezTo>
                  <a:pt x="24" y="18"/>
                  <a:pt x="30" y="13"/>
                  <a:pt x="37" y="8"/>
                </a:cubicBezTo>
                <a:cubicBezTo>
                  <a:pt x="43" y="5"/>
                  <a:pt x="49" y="3"/>
                  <a:pt x="55" y="2"/>
                </a:cubicBezTo>
                <a:cubicBezTo>
                  <a:pt x="69" y="0"/>
                  <a:pt x="80" y="3"/>
                  <a:pt x="91" y="11"/>
                </a:cubicBezTo>
                <a:cubicBezTo>
                  <a:pt x="99" y="16"/>
                  <a:pt x="105" y="24"/>
                  <a:pt x="111" y="32"/>
                </a:cubicBezTo>
                <a:cubicBezTo>
                  <a:pt x="113" y="35"/>
                  <a:pt x="113" y="38"/>
                  <a:pt x="115" y="4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2" name="Freeform 376"/>
          <p:cNvSpPr>
            <a:spLocks/>
          </p:cNvSpPr>
          <p:nvPr/>
        </p:nvSpPr>
        <p:spPr bwMode="auto">
          <a:xfrm>
            <a:off x="2576512" y="3598863"/>
            <a:ext cx="23812" cy="198438"/>
          </a:xfrm>
          <a:custGeom>
            <a:avLst/>
            <a:gdLst>
              <a:gd name="T0" fmla="*/ 4 w 9"/>
              <a:gd name="T1" fmla="*/ 0 h 75"/>
              <a:gd name="T2" fmla="*/ 6 w 9"/>
              <a:gd name="T3" fmla="*/ 4 h 75"/>
              <a:gd name="T4" fmla="*/ 6 w 9"/>
              <a:gd name="T5" fmla="*/ 7 h 75"/>
              <a:gd name="T6" fmla="*/ 6 w 9"/>
              <a:gd name="T7" fmla="*/ 57 h 75"/>
              <a:gd name="T8" fmla="*/ 9 w 9"/>
              <a:gd name="T9" fmla="*/ 69 h 75"/>
              <a:gd name="T10" fmla="*/ 9 w 9"/>
              <a:gd name="T11" fmla="*/ 72 h 75"/>
              <a:gd name="T12" fmla="*/ 7 w 9"/>
              <a:gd name="T13" fmla="*/ 75 h 75"/>
              <a:gd name="T14" fmla="*/ 5 w 9"/>
              <a:gd name="T15" fmla="*/ 70 h 75"/>
              <a:gd name="T16" fmla="*/ 2 w 9"/>
              <a:gd name="T17" fmla="*/ 57 h 75"/>
              <a:gd name="T18" fmla="*/ 1 w 9"/>
              <a:gd name="T19" fmla="*/ 43 h 75"/>
              <a:gd name="T20" fmla="*/ 1 w 9"/>
              <a:gd name="T21" fmla="*/ 30 h 75"/>
              <a:gd name="T22" fmla="*/ 1 w 9"/>
              <a:gd name="T23" fmla="*/ 22 h 75"/>
              <a:gd name="T24" fmla="*/ 4 w 9"/>
              <a:gd name="T25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" h="75">
                <a:moveTo>
                  <a:pt x="4" y="0"/>
                </a:moveTo>
                <a:cubicBezTo>
                  <a:pt x="5" y="1"/>
                  <a:pt x="3" y="3"/>
                  <a:pt x="6" y="4"/>
                </a:cubicBezTo>
                <a:cubicBezTo>
                  <a:pt x="7" y="5"/>
                  <a:pt x="7" y="6"/>
                  <a:pt x="6" y="7"/>
                </a:cubicBezTo>
                <a:cubicBezTo>
                  <a:pt x="3" y="24"/>
                  <a:pt x="4" y="40"/>
                  <a:pt x="6" y="57"/>
                </a:cubicBezTo>
                <a:cubicBezTo>
                  <a:pt x="6" y="61"/>
                  <a:pt x="8" y="65"/>
                  <a:pt x="9" y="69"/>
                </a:cubicBezTo>
                <a:cubicBezTo>
                  <a:pt x="9" y="70"/>
                  <a:pt x="9" y="71"/>
                  <a:pt x="9" y="72"/>
                </a:cubicBezTo>
                <a:cubicBezTo>
                  <a:pt x="9" y="73"/>
                  <a:pt x="8" y="74"/>
                  <a:pt x="7" y="75"/>
                </a:cubicBezTo>
                <a:cubicBezTo>
                  <a:pt x="5" y="74"/>
                  <a:pt x="5" y="71"/>
                  <a:pt x="5" y="70"/>
                </a:cubicBezTo>
                <a:cubicBezTo>
                  <a:pt x="4" y="65"/>
                  <a:pt x="2" y="61"/>
                  <a:pt x="2" y="57"/>
                </a:cubicBezTo>
                <a:cubicBezTo>
                  <a:pt x="2" y="52"/>
                  <a:pt x="0" y="47"/>
                  <a:pt x="1" y="43"/>
                </a:cubicBezTo>
                <a:cubicBezTo>
                  <a:pt x="2" y="39"/>
                  <a:pt x="1" y="35"/>
                  <a:pt x="1" y="30"/>
                </a:cubicBezTo>
                <a:cubicBezTo>
                  <a:pt x="1" y="28"/>
                  <a:pt x="2" y="25"/>
                  <a:pt x="1" y="22"/>
                </a:cubicBezTo>
                <a:cubicBezTo>
                  <a:pt x="0" y="15"/>
                  <a:pt x="2" y="7"/>
                  <a:pt x="4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3" name="Freeform 377"/>
          <p:cNvSpPr>
            <a:spLocks/>
          </p:cNvSpPr>
          <p:nvPr/>
        </p:nvSpPr>
        <p:spPr bwMode="auto">
          <a:xfrm>
            <a:off x="2595562" y="3789363"/>
            <a:ext cx="74612" cy="112713"/>
          </a:xfrm>
          <a:custGeom>
            <a:avLst/>
            <a:gdLst>
              <a:gd name="T0" fmla="*/ 0 w 28"/>
              <a:gd name="T1" fmla="*/ 3 h 43"/>
              <a:gd name="T2" fmla="*/ 2 w 28"/>
              <a:gd name="T3" fmla="*/ 0 h 43"/>
              <a:gd name="T4" fmla="*/ 5 w 28"/>
              <a:gd name="T5" fmla="*/ 7 h 43"/>
              <a:gd name="T6" fmla="*/ 7 w 28"/>
              <a:gd name="T7" fmla="*/ 11 h 43"/>
              <a:gd name="T8" fmla="*/ 27 w 28"/>
              <a:gd name="T9" fmla="*/ 40 h 43"/>
              <a:gd name="T10" fmla="*/ 28 w 28"/>
              <a:gd name="T11" fmla="*/ 42 h 43"/>
              <a:gd name="T12" fmla="*/ 27 w 28"/>
              <a:gd name="T13" fmla="*/ 43 h 43"/>
              <a:gd name="T14" fmla="*/ 13 w 28"/>
              <a:gd name="T15" fmla="*/ 28 h 43"/>
              <a:gd name="T16" fmla="*/ 0 w 28"/>
              <a:gd name="T17" fmla="*/ 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43">
                <a:moveTo>
                  <a:pt x="0" y="3"/>
                </a:moveTo>
                <a:cubicBezTo>
                  <a:pt x="0" y="2"/>
                  <a:pt x="0" y="0"/>
                  <a:pt x="2" y="0"/>
                </a:cubicBezTo>
                <a:cubicBezTo>
                  <a:pt x="4" y="2"/>
                  <a:pt x="4" y="5"/>
                  <a:pt x="5" y="7"/>
                </a:cubicBezTo>
                <a:cubicBezTo>
                  <a:pt x="6" y="9"/>
                  <a:pt x="6" y="10"/>
                  <a:pt x="7" y="11"/>
                </a:cubicBezTo>
                <a:cubicBezTo>
                  <a:pt x="12" y="22"/>
                  <a:pt x="18" y="32"/>
                  <a:pt x="27" y="40"/>
                </a:cubicBezTo>
                <a:cubicBezTo>
                  <a:pt x="27" y="41"/>
                  <a:pt x="28" y="41"/>
                  <a:pt x="28" y="42"/>
                </a:cubicBezTo>
                <a:cubicBezTo>
                  <a:pt x="28" y="43"/>
                  <a:pt x="28" y="43"/>
                  <a:pt x="27" y="43"/>
                </a:cubicBezTo>
                <a:cubicBezTo>
                  <a:pt x="21" y="40"/>
                  <a:pt x="17" y="34"/>
                  <a:pt x="13" y="28"/>
                </a:cubicBezTo>
                <a:cubicBezTo>
                  <a:pt x="7" y="20"/>
                  <a:pt x="3" y="12"/>
                  <a:pt x="0" y="3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4" name="Freeform 378"/>
          <p:cNvSpPr>
            <a:spLocks/>
          </p:cNvSpPr>
          <p:nvPr/>
        </p:nvSpPr>
        <p:spPr bwMode="auto">
          <a:xfrm>
            <a:off x="2917825" y="3656013"/>
            <a:ext cx="1587" cy="66675"/>
          </a:xfrm>
          <a:custGeom>
            <a:avLst/>
            <a:gdLst>
              <a:gd name="T0" fmla="*/ 1 w 1"/>
              <a:gd name="T1" fmla="*/ 21 h 25"/>
              <a:gd name="T2" fmla="*/ 0 w 1"/>
              <a:gd name="T3" fmla="*/ 25 h 25"/>
              <a:gd name="T4" fmla="*/ 0 w 1"/>
              <a:gd name="T5" fmla="*/ 0 h 25"/>
              <a:gd name="T6" fmla="*/ 1 w 1"/>
              <a:gd name="T7" fmla="*/ 3 h 25"/>
              <a:gd name="T8" fmla="*/ 1 w 1"/>
              <a:gd name="T9" fmla="*/ 2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25">
                <a:moveTo>
                  <a:pt x="1" y="21"/>
                </a:moveTo>
                <a:cubicBezTo>
                  <a:pt x="0" y="22"/>
                  <a:pt x="1" y="24"/>
                  <a:pt x="0" y="25"/>
                </a:cubicBezTo>
                <a:cubicBezTo>
                  <a:pt x="0" y="17"/>
                  <a:pt x="0" y="8"/>
                  <a:pt x="0" y="0"/>
                </a:cubicBezTo>
                <a:cubicBezTo>
                  <a:pt x="0" y="1"/>
                  <a:pt x="1" y="2"/>
                  <a:pt x="1" y="3"/>
                </a:cubicBezTo>
                <a:cubicBezTo>
                  <a:pt x="1" y="9"/>
                  <a:pt x="1" y="15"/>
                  <a:pt x="1" y="2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5" name="Freeform 379"/>
          <p:cNvSpPr>
            <a:spLocks/>
          </p:cNvSpPr>
          <p:nvPr/>
        </p:nvSpPr>
        <p:spPr bwMode="auto">
          <a:xfrm>
            <a:off x="2576512" y="3656013"/>
            <a:ext cx="6350" cy="55563"/>
          </a:xfrm>
          <a:custGeom>
            <a:avLst/>
            <a:gdLst>
              <a:gd name="T0" fmla="*/ 1 w 2"/>
              <a:gd name="T1" fmla="*/ 0 h 21"/>
              <a:gd name="T2" fmla="*/ 2 w 2"/>
              <a:gd name="T3" fmla="*/ 2 h 21"/>
              <a:gd name="T4" fmla="*/ 2 w 2"/>
              <a:gd name="T5" fmla="*/ 19 h 21"/>
              <a:gd name="T6" fmla="*/ 1 w 2"/>
              <a:gd name="T7" fmla="*/ 21 h 21"/>
              <a:gd name="T8" fmla="*/ 1 w 2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21">
                <a:moveTo>
                  <a:pt x="1" y="0"/>
                </a:moveTo>
                <a:cubicBezTo>
                  <a:pt x="2" y="0"/>
                  <a:pt x="2" y="1"/>
                  <a:pt x="2" y="2"/>
                </a:cubicBezTo>
                <a:cubicBezTo>
                  <a:pt x="2" y="8"/>
                  <a:pt x="2" y="13"/>
                  <a:pt x="2" y="19"/>
                </a:cubicBezTo>
                <a:cubicBezTo>
                  <a:pt x="2" y="20"/>
                  <a:pt x="2" y="21"/>
                  <a:pt x="1" y="21"/>
                </a:cubicBezTo>
                <a:cubicBezTo>
                  <a:pt x="1" y="14"/>
                  <a:pt x="0" y="7"/>
                  <a:pt x="1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6" name="Freeform 380"/>
          <p:cNvSpPr>
            <a:spLocks/>
          </p:cNvSpPr>
          <p:nvPr/>
        </p:nvSpPr>
        <p:spPr bwMode="auto">
          <a:xfrm>
            <a:off x="2724150" y="3440113"/>
            <a:ext cx="15875" cy="7938"/>
          </a:xfrm>
          <a:custGeom>
            <a:avLst/>
            <a:gdLst>
              <a:gd name="T0" fmla="*/ 6 w 6"/>
              <a:gd name="T1" fmla="*/ 1 h 3"/>
              <a:gd name="T2" fmla="*/ 0 w 6"/>
              <a:gd name="T3" fmla="*/ 2 h 3"/>
              <a:gd name="T4" fmla="*/ 6 w 6"/>
              <a:gd name="T5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3">
                <a:moveTo>
                  <a:pt x="6" y="1"/>
                </a:moveTo>
                <a:cubicBezTo>
                  <a:pt x="4" y="3"/>
                  <a:pt x="2" y="2"/>
                  <a:pt x="0" y="2"/>
                </a:cubicBezTo>
                <a:cubicBezTo>
                  <a:pt x="2" y="0"/>
                  <a:pt x="4" y="1"/>
                  <a:pt x="6" y="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7" name="Freeform 381"/>
          <p:cNvSpPr>
            <a:spLocks/>
          </p:cNvSpPr>
          <p:nvPr/>
        </p:nvSpPr>
        <p:spPr bwMode="auto">
          <a:xfrm>
            <a:off x="2716212" y="3524250"/>
            <a:ext cx="106362" cy="142875"/>
          </a:xfrm>
          <a:custGeom>
            <a:avLst/>
            <a:gdLst>
              <a:gd name="T0" fmla="*/ 0 w 40"/>
              <a:gd name="T1" fmla="*/ 54 h 54"/>
              <a:gd name="T2" fmla="*/ 40 w 40"/>
              <a:gd name="T3" fmla="*/ 0 h 54"/>
              <a:gd name="T4" fmla="*/ 0 w 40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54">
                <a:moveTo>
                  <a:pt x="0" y="54"/>
                </a:moveTo>
                <a:cubicBezTo>
                  <a:pt x="12" y="35"/>
                  <a:pt x="26" y="18"/>
                  <a:pt x="40" y="0"/>
                </a:cubicBezTo>
                <a:cubicBezTo>
                  <a:pt x="40" y="4"/>
                  <a:pt x="5" y="51"/>
                  <a:pt x="0" y="5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8" name="Freeform 382"/>
          <p:cNvSpPr>
            <a:spLocks/>
          </p:cNvSpPr>
          <p:nvPr/>
        </p:nvSpPr>
        <p:spPr bwMode="auto">
          <a:xfrm>
            <a:off x="2698750" y="3633788"/>
            <a:ext cx="88900" cy="128588"/>
          </a:xfrm>
          <a:custGeom>
            <a:avLst/>
            <a:gdLst>
              <a:gd name="T0" fmla="*/ 33 w 34"/>
              <a:gd name="T1" fmla="*/ 2 h 49"/>
              <a:gd name="T2" fmla="*/ 33 w 34"/>
              <a:gd name="T3" fmla="*/ 4 h 49"/>
              <a:gd name="T4" fmla="*/ 24 w 34"/>
              <a:gd name="T5" fmla="*/ 16 h 49"/>
              <a:gd name="T6" fmla="*/ 12 w 34"/>
              <a:gd name="T7" fmla="*/ 34 h 49"/>
              <a:gd name="T8" fmla="*/ 1 w 34"/>
              <a:gd name="T9" fmla="*/ 49 h 49"/>
              <a:gd name="T10" fmla="*/ 3 w 34"/>
              <a:gd name="T11" fmla="*/ 41 h 49"/>
              <a:gd name="T12" fmla="*/ 18 w 34"/>
              <a:gd name="T13" fmla="*/ 21 h 49"/>
              <a:gd name="T14" fmla="*/ 33 w 34"/>
              <a:gd name="T15" fmla="*/ 0 h 49"/>
              <a:gd name="T16" fmla="*/ 33 w 34"/>
              <a:gd name="T17" fmla="*/ 2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49">
                <a:moveTo>
                  <a:pt x="33" y="2"/>
                </a:moveTo>
                <a:cubicBezTo>
                  <a:pt x="33" y="3"/>
                  <a:pt x="33" y="3"/>
                  <a:pt x="33" y="4"/>
                </a:cubicBezTo>
                <a:cubicBezTo>
                  <a:pt x="29" y="8"/>
                  <a:pt x="27" y="12"/>
                  <a:pt x="24" y="16"/>
                </a:cubicBezTo>
                <a:cubicBezTo>
                  <a:pt x="20" y="22"/>
                  <a:pt x="16" y="27"/>
                  <a:pt x="12" y="34"/>
                </a:cubicBezTo>
                <a:cubicBezTo>
                  <a:pt x="8" y="39"/>
                  <a:pt x="4" y="43"/>
                  <a:pt x="1" y="49"/>
                </a:cubicBezTo>
                <a:cubicBezTo>
                  <a:pt x="0" y="45"/>
                  <a:pt x="2" y="43"/>
                  <a:pt x="3" y="41"/>
                </a:cubicBezTo>
                <a:cubicBezTo>
                  <a:pt x="8" y="34"/>
                  <a:pt x="13" y="27"/>
                  <a:pt x="18" y="21"/>
                </a:cubicBezTo>
                <a:cubicBezTo>
                  <a:pt x="23" y="14"/>
                  <a:pt x="27" y="6"/>
                  <a:pt x="33" y="0"/>
                </a:cubicBezTo>
                <a:cubicBezTo>
                  <a:pt x="34" y="0"/>
                  <a:pt x="33" y="1"/>
                  <a:pt x="33" y="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9" name="Freeform 383"/>
          <p:cNvSpPr>
            <a:spLocks/>
          </p:cNvSpPr>
          <p:nvPr/>
        </p:nvSpPr>
        <p:spPr bwMode="auto">
          <a:xfrm>
            <a:off x="2786062" y="3602038"/>
            <a:ext cx="20637" cy="36513"/>
          </a:xfrm>
          <a:custGeom>
            <a:avLst/>
            <a:gdLst>
              <a:gd name="T0" fmla="*/ 0 w 8"/>
              <a:gd name="T1" fmla="*/ 14 h 14"/>
              <a:gd name="T2" fmla="*/ 0 w 8"/>
              <a:gd name="T3" fmla="*/ 12 h 14"/>
              <a:gd name="T4" fmla="*/ 8 w 8"/>
              <a:gd name="T5" fmla="*/ 0 h 14"/>
              <a:gd name="T6" fmla="*/ 0 w 8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4">
                <a:moveTo>
                  <a:pt x="0" y="14"/>
                </a:moveTo>
                <a:cubicBezTo>
                  <a:pt x="0" y="13"/>
                  <a:pt x="0" y="12"/>
                  <a:pt x="0" y="12"/>
                </a:cubicBezTo>
                <a:cubicBezTo>
                  <a:pt x="2" y="8"/>
                  <a:pt x="4" y="4"/>
                  <a:pt x="8" y="0"/>
                </a:cubicBezTo>
                <a:cubicBezTo>
                  <a:pt x="7" y="6"/>
                  <a:pt x="4" y="11"/>
                  <a:pt x="0" y="1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0" name="Freeform 384"/>
          <p:cNvSpPr>
            <a:spLocks/>
          </p:cNvSpPr>
          <p:nvPr/>
        </p:nvSpPr>
        <p:spPr bwMode="auto">
          <a:xfrm>
            <a:off x="1879600" y="4568825"/>
            <a:ext cx="488950" cy="1081088"/>
          </a:xfrm>
          <a:custGeom>
            <a:avLst/>
            <a:gdLst>
              <a:gd name="T0" fmla="*/ 162 w 186"/>
              <a:gd name="T1" fmla="*/ 410 h 410"/>
              <a:gd name="T2" fmla="*/ 25 w 186"/>
              <a:gd name="T3" fmla="*/ 410 h 410"/>
              <a:gd name="T4" fmla="*/ 0 w 186"/>
              <a:gd name="T5" fmla="*/ 128 h 410"/>
              <a:gd name="T6" fmla="*/ 45 w 186"/>
              <a:gd name="T7" fmla="*/ 93 h 410"/>
              <a:gd name="T8" fmla="*/ 61 w 186"/>
              <a:gd name="T9" fmla="*/ 84 h 410"/>
              <a:gd name="T10" fmla="*/ 58 w 186"/>
              <a:gd name="T11" fmla="*/ 64 h 410"/>
              <a:gd name="T12" fmla="*/ 60 w 186"/>
              <a:gd name="T13" fmla="*/ 7 h 410"/>
              <a:gd name="T14" fmla="*/ 117 w 186"/>
              <a:gd name="T15" fmla="*/ 0 h 410"/>
              <a:gd name="T16" fmla="*/ 133 w 186"/>
              <a:gd name="T17" fmla="*/ 54 h 410"/>
              <a:gd name="T18" fmla="*/ 125 w 186"/>
              <a:gd name="T19" fmla="*/ 67 h 410"/>
              <a:gd name="T20" fmla="*/ 129 w 186"/>
              <a:gd name="T21" fmla="*/ 89 h 410"/>
              <a:gd name="T22" fmla="*/ 181 w 186"/>
              <a:gd name="T23" fmla="*/ 116 h 410"/>
              <a:gd name="T24" fmla="*/ 185 w 186"/>
              <a:gd name="T25" fmla="*/ 129 h 410"/>
              <a:gd name="T26" fmla="*/ 181 w 186"/>
              <a:gd name="T27" fmla="*/ 214 h 410"/>
              <a:gd name="T28" fmla="*/ 174 w 186"/>
              <a:gd name="T29" fmla="*/ 230 h 410"/>
              <a:gd name="T30" fmla="*/ 172 w 186"/>
              <a:gd name="T31" fmla="*/ 201 h 410"/>
              <a:gd name="T32" fmla="*/ 163 w 186"/>
              <a:gd name="T33" fmla="*/ 195 h 410"/>
              <a:gd name="T34" fmla="*/ 144 w 186"/>
              <a:gd name="T35" fmla="*/ 200 h 410"/>
              <a:gd name="T36" fmla="*/ 141 w 186"/>
              <a:gd name="T37" fmla="*/ 213 h 410"/>
              <a:gd name="T38" fmla="*/ 134 w 186"/>
              <a:gd name="T39" fmla="*/ 240 h 410"/>
              <a:gd name="T40" fmla="*/ 121 w 186"/>
              <a:gd name="T41" fmla="*/ 277 h 410"/>
              <a:gd name="T42" fmla="*/ 95 w 186"/>
              <a:gd name="T43" fmla="*/ 260 h 410"/>
              <a:gd name="T44" fmla="*/ 91 w 186"/>
              <a:gd name="T45" fmla="*/ 260 h 410"/>
              <a:gd name="T46" fmla="*/ 78 w 186"/>
              <a:gd name="T47" fmla="*/ 281 h 410"/>
              <a:gd name="T48" fmla="*/ 57 w 186"/>
              <a:gd name="T49" fmla="*/ 264 h 410"/>
              <a:gd name="T50" fmla="*/ 52 w 186"/>
              <a:gd name="T51" fmla="*/ 210 h 410"/>
              <a:gd name="T52" fmla="*/ 49 w 186"/>
              <a:gd name="T53" fmla="*/ 204 h 410"/>
              <a:gd name="T54" fmla="*/ 47 w 186"/>
              <a:gd name="T55" fmla="*/ 213 h 410"/>
              <a:gd name="T56" fmla="*/ 42 w 186"/>
              <a:gd name="T57" fmla="*/ 201 h 410"/>
              <a:gd name="T58" fmla="*/ 20 w 186"/>
              <a:gd name="T59" fmla="*/ 196 h 410"/>
              <a:gd name="T60" fmla="*/ 14 w 186"/>
              <a:gd name="T61" fmla="*/ 240 h 410"/>
              <a:gd name="T62" fmla="*/ 21 w 186"/>
              <a:gd name="T63" fmla="*/ 318 h 410"/>
              <a:gd name="T64" fmla="*/ 171 w 186"/>
              <a:gd name="T65" fmla="*/ 317 h 410"/>
              <a:gd name="T66" fmla="*/ 172 w 186"/>
              <a:gd name="T67" fmla="*/ 244 h 410"/>
              <a:gd name="T68" fmla="*/ 180 w 186"/>
              <a:gd name="T69" fmla="*/ 227 h 410"/>
              <a:gd name="T70" fmla="*/ 184 w 186"/>
              <a:gd name="T71" fmla="*/ 220 h 410"/>
              <a:gd name="T72" fmla="*/ 185 w 186"/>
              <a:gd name="T73" fmla="*/ 224 h 410"/>
              <a:gd name="T74" fmla="*/ 185 w 186"/>
              <a:gd name="T75" fmla="*/ 390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410">
                <a:moveTo>
                  <a:pt x="185" y="390"/>
                </a:moveTo>
                <a:cubicBezTo>
                  <a:pt x="184" y="401"/>
                  <a:pt x="174" y="410"/>
                  <a:pt x="162" y="410"/>
                </a:cubicBezTo>
                <a:cubicBezTo>
                  <a:pt x="131" y="410"/>
                  <a:pt x="101" y="410"/>
                  <a:pt x="70" y="410"/>
                </a:cubicBezTo>
                <a:cubicBezTo>
                  <a:pt x="55" y="410"/>
                  <a:pt x="40" y="410"/>
                  <a:pt x="25" y="410"/>
                </a:cubicBezTo>
                <a:cubicBezTo>
                  <a:pt x="10" y="410"/>
                  <a:pt x="0" y="400"/>
                  <a:pt x="0" y="385"/>
                </a:cubicBezTo>
                <a:cubicBezTo>
                  <a:pt x="0" y="299"/>
                  <a:pt x="0" y="214"/>
                  <a:pt x="0" y="128"/>
                </a:cubicBezTo>
                <a:cubicBezTo>
                  <a:pt x="0" y="121"/>
                  <a:pt x="4" y="116"/>
                  <a:pt x="10" y="111"/>
                </a:cubicBezTo>
                <a:cubicBezTo>
                  <a:pt x="20" y="103"/>
                  <a:pt x="33" y="98"/>
                  <a:pt x="45" y="93"/>
                </a:cubicBezTo>
                <a:cubicBezTo>
                  <a:pt x="49" y="91"/>
                  <a:pt x="53" y="90"/>
                  <a:pt x="57" y="89"/>
                </a:cubicBezTo>
                <a:cubicBezTo>
                  <a:pt x="60" y="88"/>
                  <a:pt x="61" y="87"/>
                  <a:pt x="61" y="84"/>
                </a:cubicBezTo>
                <a:cubicBezTo>
                  <a:pt x="60" y="79"/>
                  <a:pt x="61" y="73"/>
                  <a:pt x="61" y="68"/>
                </a:cubicBezTo>
                <a:cubicBezTo>
                  <a:pt x="61" y="66"/>
                  <a:pt x="61" y="65"/>
                  <a:pt x="58" y="64"/>
                </a:cubicBezTo>
                <a:cubicBezTo>
                  <a:pt x="53" y="64"/>
                  <a:pt x="51" y="61"/>
                  <a:pt x="52" y="56"/>
                </a:cubicBezTo>
                <a:cubicBezTo>
                  <a:pt x="55" y="40"/>
                  <a:pt x="58" y="23"/>
                  <a:pt x="60" y="7"/>
                </a:cubicBezTo>
                <a:cubicBezTo>
                  <a:pt x="61" y="1"/>
                  <a:pt x="63" y="0"/>
                  <a:pt x="69" y="0"/>
                </a:cubicBezTo>
                <a:cubicBezTo>
                  <a:pt x="85" y="0"/>
                  <a:pt x="101" y="0"/>
                  <a:pt x="117" y="0"/>
                </a:cubicBezTo>
                <a:cubicBezTo>
                  <a:pt x="123" y="0"/>
                  <a:pt x="125" y="2"/>
                  <a:pt x="126" y="7"/>
                </a:cubicBezTo>
                <a:cubicBezTo>
                  <a:pt x="128" y="23"/>
                  <a:pt x="131" y="38"/>
                  <a:pt x="133" y="54"/>
                </a:cubicBezTo>
                <a:cubicBezTo>
                  <a:pt x="135" y="61"/>
                  <a:pt x="134" y="63"/>
                  <a:pt x="127" y="65"/>
                </a:cubicBezTo>
                <a:cubicBezTo>
                  <a:pt x="125" y="65"/>
                  <a:pt x="125" y="66"/>
                  <a:pt x="125" y="67"/>
                </a:cubicBezTo>
                <a:cubicBezTo>
                  <a:pt x="125" y="73"/>
                  <a:pt x="126" y="79"/>
                  <a:pt x="125" y="85"/>
                </a:cubicBezTo>
                <a:cubicBezTo>
                  <a:pt x="125" y="88"/>
                  <a:pt x="127" y="88"/>
                  <a:pt x="129" y="89"/>
                </a:cubicBezTo>
                <a:cubicBezTo>
                  <a:pt x="142" y="93"/>
                  <a:pt x="155" y="98"/>
                  <a:pt x="168" y="105"/>
                </a:cubicBezTo>
                <a:cubicBezTo>
                  <a:pt x="172" y="108"/>
                  <a:pt x="177" y="111"/>
                  <a:pt x="181" y="116"/>
                </a:cubicBezTo>
                <a:cubicBezTo>
                  <a:pt x="183" y="118"/>
                  <a:pt x="185" y="121"/>
                  <a:pt x="185" y="125"/>
                </a:cubicBezTo>
                <a:cubicBezTo>
                  <a:pt x="186" y="126"/>
                  <a:pt x="185" y="127"/>
                  <a:pt x="185" y="129"/>
                </a:cubicBezTo>
                <a:cubicBezTo>
                  <a:pt x="185" y="155"/>
                  <a:pt x="185" y="181"/>
                  <a:pt x="186" y="207"/>
                </a:cubicBezTo>
                <a:cubicBezTo>
                  <a:pt x="186" y="211"/>
                  <a:pt x="185" y="213"/>
                  <a:pt x="181" y="214"/>
                </a:cubicBezTo>
                <a:cubicBezTo>
                  <a:pt x="178" y="216"/>
                  <a:pt x="176" y="218"/>
                  <a:pt x="176" y="222"/>
                </a:cubicBezTo>
                <a:cubicBezTo>
                  <a:pt x="176" y="225"/>
                  <a:pt x="176" y="228"/>
                  <a:pt x="174" y="230"/>
                </a:cubicBezTo>
                <a:cubicBezTo>
                  <a:pt x="172" y="228"/>
                  <a:pt x="172" y="226"/>
                  <a:pt x="172" y="224"/>
                </a:cubicBezTo>
                <a:cubicBezTo>
                  <a:pt x="172" y="216"/>
                  <a:pt x="172" y="209"/>
                  <a:pt x="172" y="201"/>
                </a:cubicBezTo>
                <a:cubicBezTo>
                  <a:pt x="172" y="200"/>
                  <a:pt x="173" y="198"/>
                  <a:pt x="171" y="196"/>
                </a:cubicBezTo>
                <a:cubicBezTo>
                  <a:pt x="169" y="195"/>
                  <a:pt x="166" y="196"/>
                  <a:pt x="163" y="195"/>
                </a:cubicBezTo>
                <a:cubicBezTo>
                  <a:pt x="158" y="195"/>
                  <a:pt x="153" y="196"/>
                  <a:pt x="148" y="195"/>
                </a:cubicBezTo>
                <a:cubicBezTo>
                  <a:pt x="145" y="195"/>
                  <a:pt x="143" y="196"/>
                  <a:pt x="144" y="200"/>
                </a:cubicBezTo>
                <a:cubicBezTo>
                  <a:pt x="144" y="203"/>
                  <a:pt x="144" y="207"/>
                  <a:pt x="143" y="211"/>
                </a:cubicBezTo>
                <a:cubicBezTo>
                  <a:pt x="142" y="212"/>
                  <a:pt x="142" y="212"/>
                  <a:pt x="141" y="213"/>
                </a:cubicBezTo>
                <a:cubicBezTo>
                  <a:pt x="132" y="218"/>
                  <a:pt x="129" y="227"/>
                  <a:pt x="133" y="236"/>
                </a:cubicBezTo>
                <a:cubicBezTo>
                  <a:pt x="133" y="238"/>
                  <a:pt x="134" y="239"/>
                  <a:pt x="134" y="240"/>
                </a:cubicBezTo>
                <a:cubicBezTo>
                  <a:pt x="133" y="250"/>
                  <a:pt x="130" y="260"/>
                  <a:pt x="126" y="269"/>
                </a:cubicBezTo>
                <a:cubicBezTo>
                  <a:pt x="125" y="272"/>
                  <a:pt x="123" y="275"/>
                  <a:pt x="121" y="277"/>
                </a:cubicBezTo>
                <a:cubicBezTo>
                  <a:pt x="113" y="285"/>
                  <a:pt x="101" y="282"/>
                  <a:pt x="98" y="271"/>
                </a:cubicBezTo>
                <a:cubicBezTo>
                  <a:pt x="96" y="267"/>
                  <a:pt x="96" y="264"/>
                  <a:pt x="95" y="260"/>
                </a:cubicBezTo>
                <a:cubicBezTo>
                  <a:pt x="95" y="259"/>
                  <a:pt x="95" y="256"/>
                  <a:pt x="93" y="257"/>
                </a:cubicBezTo>
                <a:cubicBezTo>
                  <a:pt x="91" y="257"/>
                  <a:pt x="91" y="259"/>
                  <a:pt x="91" y="260"/>
                </a:cubicBezTo>
                <a:cubicBezTo>
                  <a:pt x="90" y="263"/>
                  <a:pt x="90" y="267"/>
                  <a:pt x="89" y="270"/>
                </a:cubicBezTo>
                <a:cubicBezTo>
                  <a:pt x="87" y="276"/>
                  <a:pt x="84" y="280"/>
                  <a:pt x="78" y="281"/>
                </a:cubicBezTo>
                <a:cubicBezTo>
                  <a:pt x="72" y="282"/>
                  <a:pt x="67" y="280"/>
                  <a:pt x="63" y="275"/>
                </a:cubicBezTo>
                <a:cubicBezTo>
                  <a:pt x="60" y="272"/>
                  <a:pt x="59" y="268"/>
                  <a:pt x="57" y="264"/>
                </a:cubicBezTo>
                <a:cubicBezTo>
                  <a:pt x="54" y="254"/>
                  <a:pt x="52" y="243"/>
                  <a:pt x="50" y="233"/>
                </a:cubicBezTo>
                <a:cubicBezTo>
                  <a:pt x="52" y="225"/>
                  <a:pt x="52" y="218"/>
                  <a:pt x="52" y="210"/>
                </a:cubicBezTo>
                <a:cubicBezTo>
                  <a:pt x="52" y="209"/>
                  <a:pt x="52" y="208"/>
                  <a:pt x="51" y="207"/>
                </a:cubicBezTo>
                <a:cubicBezTo>
                  <a:pt x="51" y="206"/>
                  <a:pt x="51" y="204"/>
                  <a:pt x="49" y="204"/>
                </a:cubicBezTo>
                <a:cubicBezTo>
                  <a:pt x="47" y="204"/>
                  <a:pt x="47" y="206"/>
                  <a:pt x="47" y="207"/>
                </a:cubicBezTo>
                <a:cubicBezTo>
                  <a:pt x="47" y="209"/>
                  <a:pt x="47" y="211"/>
                  <a:pt x="47" y="213"/>
                </a:cubicBezTo>
                <a:cubicBezTo>
                  <a:pt x="46" y="214"/>
                  <a:pt x="47" y="216"/>
                  <a:pt x="44" y="215"/>
                </a:cubicBezTo>
                <a:cubicBezTo>
                  <a:pt x="42" y="211"/>
                  <a:pt x="42" y="206"/>
                  <a:pt x="42" y="201"/>
                </a:cubicBezTo>
                <a:cubicBezTo>
                  <a:pt x="42" y="196"/>
                  <a:pt x="42" y="196"/>
                  <a:pt x="37" y="196"/>
                </a:cubicBezTo>
                <a:cubicBezTo>
                  <a:pt x="31" y="195"/>
                  <a:pt x="25" y="195"/>
                  <a:pt x="20" y="196"/>
                </a:cubicBezTo>
                <a:cubicBezTo>
                  <a:pt x="15" y="196"/>
                  <a:pt x="14" y="196"/>
                  <a:pt x="14" y="201"/>
                </a:cubicBezTo>
                <a:cubicBezTo>
                  <a:pt x="14" y="214"/>
                  <a:pt x="14" y="227"/>
                  <a:pt x="14" y="240"/>
                </a:cubicBezTo>
                <a:cubicBezTo>
                  <a:pt x="14" y="264"/>
                  <a:pt x="14" y="287"/>
                  <a:pt x="14" y="311"/>
                </a:cubicBezTo>
                <a:cubicBezTo>
                  <a:pt x="14" y="318"/>
                  <a:pt x="15" y="318"/>
                  <a:pt x="21" y="318"/>
                </a:cubicBezTo>
                <a:cubicBezTo>
                  <a:pt x="69" y="318"/>
                  <a:pt x="117" y="318"/>
                  <a:pt x="165" y="318"/>
                </a:cubicBezTo>
                <a:cubicBezTo>
                  <a:pt x="167" y="318"/>
                  <a:pt x="169" y="318"/>
                  <a:pt x="171" y="317"/>
                </a:cubicBezTo>
                <a:cubicBezTo>
                  <a:pt x="173" y="315"/>
                  <a:pt x="172" y="313"/>
                  <a:pt x="172" y="311"/>
                </a:cubicBezTo>
                <a:cubicBezTo>
                  <a:pt x="172" y="289"/>
                  <a:pt x="172" y="267"/>
                  <a:pt x="172" y="244"/>
                </a:cubicBezTo>
                <a:cubicBezTo>
                  <a:pt x="172" y="240"/>
                  <a:pt x="173" y="237"/>
                  <a:pt x="177" y="235"/>
                </a:cubicBezTo>
                <a:cubicBezTo>
                  <a:pt x="179" y="233"/>
                  <a:pt x="180" y="230"/>
                  <a:pt x="180" y="227"/>
                </a:cubicBezTo>
                <a:cubicBezTo>
                  <a:pt x="180" y="225"/>
                  <a:pt x="180" y="223"/>
                  <a:pt x="181" y="222"/>
                </a:cubicBezTo>
                <a:cubicBezTo>
                  <a:pt x="182" y="220"/>
                  <a:pt x="183" y="219"/>
                  <a:pt x="184" y="220"/>
                </a:cubicBezTo>
                <a:cubicBezTo>
                  <a:pt x="186" y="220"/>
                  <a:pt x="185" y="221"/>
                  <a:pt x="185" y="222"/>
                </a:cubicBezTo>
                <a:cubicBezTo>
                  <a:pt x="186" y="223"/>
                  <a:pt x="185" y="224"/>
                  <a:pt x="185" y="224"/>
                </a:cubicBezTo>
                <a:cubicBezTo>
                  <a:pt x="185" y="278"/>
                  <a:pt x="185" y="332"/>
                  <a:pt x="185" y="386"/>
                </a:cubicBezTo>
                <a:cubicBezTo>
                  <a:pt x="185" y="387"/>
                  <a:pt x="186" y="388"/>
                  <a:pt x="185" y="390"/>
                </a:cubicBezTo>
                <a:close/>
              </a:path>
            </a:pathLst>
          </a:custGeom>
          <a:solidFill>
            <a:srgbClr val="1C1D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1" name="Freeform 385"/>
          <p:cNvSpPr>
            <a:spLocks/>
          </p:cNvSpPr>
          <p:nvPr/>
        </p:nvSpPr>
        <p:spPr bwMode="auto">
          <a:xfrm>
            <a:off x="2444750" y="5297488"/>
            <a:ext cx="287337" cy="352425"/>
          </a:xfrm>
          <a:custGeom>
            <a:avLst/>
            <a:gdLst>
              <a:gd name="T0" fmla="*/ 55 w 109"/>
              <a:gd name="T1" fmla="*/ 0 h 134"/>
              <a:gd name="T2" fmla="*/ 100 w 109"/>
              <a:gd name="T3" fmla="*/ 0 h 134"/>
              <a:gd name="T4" fmla="*/ 108 w 109"/>
              <a:gd name="T5" fmla="*/ 10 h 134"/>
              <a:gd name="T6" fmla="*/ 100 w 109"/>
              <a:gd name="T7" fmla="*/ 75 h 134"/>
              <a:gd name="T8" fmla="*/ 93 w 109"/>
              <a:gd name="T9" fmla="*/ 126 h 134"/>
              <a:gd name="T10" fmla="*/ 85 w 109"/>
              <a:gd name="T11" fmla="*/ 134 h 134"/>
              <a:gd name="T12" fmla="*/ 24 w 109"/>
              <a:gd name="T13" fmla="*/ 134 h 134"/>
              <a:gd name="T14" fmla="*/ 16 w 109"/>
              <a:gd name="T15" fmla="*/ 126 h 134"/>
              <a:gd name="T16" fmla="*/ 1 w 109"/>
              <a:gd name="T17" fmla="*/ 11 h 134"/>
              <a:gd name="T18" fmla="*/ 11 w 109"/>
              <a:gd name="T19" fmla="*/ 0 h 134"/>
              <a:gd name="T20" fmla="*/ 55 w 109"/>
              <a:gd name="T21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9" h="134">
                <a:moveTo>
                  <a:pt x="55" y="0"/>
                </a:moveTo>
                <a:cubicBezTo>
                  <a:pt x="70" y="0"/>
                  <a:pt x="85" y="0"/>
                  <a:pt x="100" y="0"/>
                </a:cubicBezTo>
                <a:cubicBezTo>
                  <a:pt x="107" y="0"/>
                  <a:pt x="109" y="2"/>
                  <a:pt x="108" y="10"/>
                </a:cubicBezTo>
                <a:cubicBezTo>
                  <a:pt x="106" y="31"/>
                  <a:pt x="103" y="53"/>
                  <a:pt x="100" y="75"/>
                </a:cubicBezTo>
                <a:cubicBezTo>
                  <a:pt x="98" y="92"/>
                  <a:pt x="96" y="109"/>
                  <a:pt x="93" y="126"/>
                </a:cubicBezTo>
                <a:cubicBezTo>
                  <a:pt x="93" y="132"/>
                  <a:pt x="91" y="134"/>
                  <a:pt x="85" y="134"/>
                </a:cubicBezTo>
                <a:cubicBezTo>
                  <a:pt x="65" y="134"/>
                  <a:pt x="45" y="134"/>
                  <a:pt x="24" y="134"/>
                </a:cubicBezTo>
                <a:cubicBezTo>
                  <a:pt x="19" y="134"/>
                  <a:pt x="17" y="132"/>
                  <a:pt x="16" y="126"/>
                </a:cubicBezTo>
                <a:cubicBezTo>
                  <a:pt x="11" y="88"/>
                  <a:pt x="6" y="49"/>
                  <a:pt x="1" y="11"/>
                </a:cubicBezTo>
                <a:cubicBezTo>
                  <a:pt x="0" y="2"/>
                  <a:pt x="2" y="0"/>
                  <a:pt x="11" y="0"/>
                </a:cubicBezTo>
                <a:cubicBezTo>
                  <a:pt x="26" y="0"/>
                  <a:pt x="40" y="0"/>
                  <a:pt x="55" y="0"/>
                </a:cubicBezTo>
                <a:close/>
              </a:path>
            </a:pathLst>
          </a:custGeom>
          <a:solidFill>
            <a:srgbClr val="1C1D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2" name="Freeform 386"/>
          <p:cNvSpPr>
            <a:spLocks/>
          </p:cNvSpPr>
          <p:nvPr/>
        </p:nvSpPr>
        <p:spPr bwMode="auto">
          <a:xfrm>
            <a:off x="2328862" y="4899025"/>
            <a:ext cx="39687" cy="698500"/>
          </a:xfrm>
          <a:custGeom>
            <a:avLst/>
            <a:gdLst>
              <a:gd name="T0" fmla="*/ 2 w 15"/>
              <a:gd name="T1" fmla="*/ 69 h 265"/>
              <a:gd name="T2" fmla="*/ 2 w 15"/>
              <a:gd name="T3" fmla="*/ 74 h 265"/>
              <a:gd name="T4" fmla="*/ 3 w 15"/>
              <a:gd name="T5" fmla="*/ 104 h 265"/>
              <a:gd name="T6" fmla="*/ 3 w 15"/>
              <a:gd name="T7" fmla="*/ 97 h 265"/>
              <a:gd name="T8" fmla="*/ 10 w 15"/>
              <a:gd name="T9" fmla="*/ 88 h 265"/>
              <a:gd name="T10" fmla="*/ 14 w 15"/>
              <a:gd name="T11" fmla="*/ 82 h 265"/>
              <a:gd name="T12" fmla="*/ 14 w 15"/>
              <a:gd name="T13" fmla="*/ 0 h 265"/>
              <a:gd name="T14" fmla="*/ 15 w 15"/>
              <a:gd name="T15" fmla="*/ 4 h 265"/>
              <a:gd name="T16" fmla="*/ 15 w 15"/>
              <a:gd name="T17" fmla="*/ 259 h 265"/>
              <a:gd name="T18" fmla="*/ 14 w 15"/>
              <a:gd name="T19" fmla="*/ 265 h 265"/>
              <a:gd name="T20" fmla="*/ 14 w 15"/>
              <a:gd name="T21" fmla="*/ 162 h 265"/>
              <a:gd name="T22" fmla="*/ 14 w 15"/>
              <a:gd name="T23" fmla="*/ 99 h 265"/>
              <a:gd name="T24" fmla="*/ 13 w 15"/>
              <a:gd name="T25" fmla="*/ 95 h 265"/>
              <a:gd name="T26" fmla="*/ 11 w 15"/>
              <a:gd name="T27" fmla="*/ 99 h 265"/>
              <a:gd name="T28" fmla="*/ 9 w 15"/>
              <a:gd name="T29" fmla="*/ 109 h 265"/>
              <a:gd name="T30" fmla="*/ 6 w 15"/>
              <a:gd name="T31" fmla="*/ 112 h 265"/>
              <a:gd name="T32" fmla="*/ 2 w 15"/>
              <a:gd name="T33" fmla="*/ 117 h 265"/>
              <a:gd name="T34" fmla="*/ 2 w 15"/>
              <a:gd name="T35" fmla="*/ 189 h 265"/>
              <a:gd name="T36" fmla="*/ 1 w 15"/>
              <a:gd name="T37" fmla="*/ 194 h 265"/>
              <a:gd name="T38" fmla="*/ 0 w 15"/>
              <a:gd name="T39" fmla="*/ 188 h 265"/>
              <a:gd name="T40" fmla="*/ 0 w 15"/>
              <a:gd name="T41" fmla="*/ 75 h 265"/>
              <a:gd name="T42" fmla="*/ 2 w 15"/>
              <a:gd name="T43" fmla="*/ 69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" h="265">
                <a:moveTo>
                  <a:pt x="2" y="69"/>
                </a:moveTo>
                <a:cubicBezTo>
                  <a:pt x="3" y="70"/>
                  <a:pt x="2" y="72"/>
                  <a:pt x="2" y="74"/>
                </a:cubicBezTo>
                <a:cubicBezTo>
                  <a:pt x="3" y="84"/>
                  <a:pt x="3" y="94"/>
                  <a:pt x="3" y="104"/>
                </a:cubicBezTo>
                <a:cubicBezTo>
                  <a:pt x="3" y="101"/>
                  <a:pt x="3" y="99"/>
                  <a:pt x="3" y="97"/>
                </a:cubicBezTo>
                <a:cubicBezTo>
                  <a:pt x="3" y="92"/>
                  <a:pt x="5" y="89"/>
                  <a:pt x="10" y="88"/>
                </a:cubicBezTo>
                <a:cubicBezTo>
                  <a:pt x="14" y="87"/>
                  <a:pt x="14" y="85"/>
                  <a:pt x="14" y="82"/>
                </a:cubicBezTo>
                <a:cubicBezTo>
                  <a:pt x="14" y="55"/>
                  <a:pt x="14" y="27"/>
                  <a:pt x="14" y="0"/>
                </a:cubicBezTo>
                <a:cubicBezTo>
                  <a:pt x="15" y="1"/>
                  <a:pt x="15" y="3"/>
                  <a:pt x="15" y="4"/>
                </a:cubicBezTo>
                <a:cubicBezTo>
                  <a:pt x="15" y="89"/>
                  <a:pt x="15" y="174"/>
                  <a:pt x="15" y="259"/>
                </a:cubicBezTo>
                <a:cubicBezTo>
                  <a:pt x="15" y="261"/>
                  <a:pt x="15" y="263"/>
                  <a:pt x="14" y="265"/>
                </a:cubicBezTo>
                <a:cubicBezTo>
                  <a:pt x="14" y="230"/>
                  <a:pt x="14" y="196"/>
                  <a:pt x="14" y="162"/>
                </a:cubicBezTo>
                <a:cubicBezTo>
                  <a:pt x="14" y="141"/>
                  <a:pt x="14" y="120"/>
                  <a:pt x="14" y="99"/>
                </a:cubicBezTo>
                <a:cubicBezTo>
                  <a:pt x="14" y="98"/>
                  <a:pt x="15" y="95"/>
                  <a:pt x="13" y="95"/>
                </a:cubicBezTo>
                <a:cubicBezTo>
                  <a:pt x="11" y="95"/>
                  <a:pt x="10" y="97"/>
                  <a:pt x="11" y="99"/>
                </a:cubicBezTo>
                <a:cubicBezTo>
                  <a:pt x="11" y="103"/>
                  <a:pt x="10" y="106"/>
                  <a:pt x="9" y="109"/>
                </a:cubicBezTo>
                <a:cubicBezTo>
                  <a:pt x="8" y="110"/>
                  <a:pt x="8" y="112"/>
                  <a:pt x="6" y="112"/>
                </a:cubicBezTo>
                <a:cubicBezTo>
                  <a:pt x="3" y="112"/>
                  <a:pt x="2" y="114"/>
                  <a:pt x="2" y="117"/>
                </a:cubicBezTo>
                <a:cubicBezTo>
                  <a:pt x="3" y="141"/>
                  <a:pt x="3" y="165"/>
                  <a:pt x="2" y="189"/>
                </a:cubicBezTo>
                <a:cubicBezTo>
                  <a:pt x="2" y="191"/>
                  <a:pt x="3" y="193"/>
                  <a:pt x="1" y="194"/>
                </a:cubicBezTo>
                <a:cubicBezTo>
                  <a:pt x="0" y="192"/>
                  <a:pt x="0" y="190"/>
                  <a:pt x="0" y="188"/>
                </a:cubicBezTo>
                <a:cubicBezTo>
                  <a:pt x="0" y="151"/>
                  <a:pt x="0" y="113"/>
                  <a:pt x="0" y="75"/>
                </a:cubicBezTo>
                <a:cubicBezTo>
                  <a:pt x="0" y="73"/>
                  <a:pt x="0" y="71"/>
                  <a:pt x="2" y="69"/>
                </a:cubicBezTo>
                <a:close/>
              </a:path>
            </a:pathLst>
          </a:custGeom>
          <a:solidFill>
            <a:srgbClr val="201F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3" name="Freeform 387"/>
          <p:cNvSpPr>
            <a:spLocks/>
          </p:cNvSpPr>
          <p:nvPr/>
        </p:nvSpPr>
        <p:spPr bwMode="auto">
          <a:xfrm>
            <a:off x="1912937" y="5081588"/>
            <a:ext cx="422275" cy="328613"/>
          </a:xfrm>
          <a:custGeom>
            <a:avLst/>
            <a:gdLst>
              <a:gd name="T0" fmla="*/ 160 w 160"/>
              <a:gd name="T1" fmla="*/ 0 h 125"/>
              <a:gd name="T2" fmla="*/ 160 w 160"/>
              <a:gd name="T3" fmla="*/ 123 h 125"/>
              <a:gd name="T4" fmla="*/ 159 w 160"/>
              <a:gd name="T5" fmla="*/ 125 h 125"/>
              <a:gd name="T6" fmla="*/ 5 w 160"/>
              <a:gd name="T7" fmla="*/ 125 h 125"/>
              <a:gd name="T8" fmla="*/ 0 w 160"/>
              <a:gd name="T9" fmla="*/ 120 h 125"/>
              <a:gd name="T10" fmla="*/ 0 w 160"/>
              <a:gd name="T11" fmla="*/ 4 h 125"/>
              <a:gd name="T12" fmla="*/ 4 w 160"/>
              <a:gd name="T13" fmla="*/ 0 h 125"/>
              <a:gd name="T14" fmla="*/ 27 w 160"/>
              <a:gd name="T15" fmla="*/ 0 h 125"/>
              <a:gd name="T16" fmla="*/ 31 w 160"/>
              <a:gd name="T17" fmla="*/ 4 h 125"/>
              <a:gd name="T18" fmla="*/ 32 w 160"/>
              <a:gd name="T19" fmla="*/ 21 h 125"/>
              <a:gd name="T20" fmla="*/ 38 w 160"/>
              <a:gd name="T21" fmla="*/ 39 h 125"/>
              <a:gd name="T22" fmla="*/ 45 w 160"/>
              <a:gd name="T23" fmla="*/ 68 h 125"/>
              <a:gd name="T24" fmla="*/ 51 w 160"/>
              <a:gd name="T25" fmla="*/ 80 h 125"/>
              <a:gd name="T26" fmla="*/ 65 w 160"/>
              <a:gd name="T27" fmla="*/ 86 h 125"/>
              <a:gd name="T28" fmla="*/ 75 w 160"/>
              <a:gd name="T29" fmla="*/ 75 h 125"/>
              <a:gd name="T30" fmla="*/ 77 w 160"/>
              <a:gd name="T31" fmla="*/ 65 h 125"/>
              <a:gd name="T32" fmla="*/ 80 w 160"/>
              <a:gd name="T33" fmla="*/ 60 h 125"/>
              <a:gd name="T34" fmla="*/ 83 w 160"/>
              <a:gd name="T35" fmla="*/ 65 h 125"/>
              <a:gd name="T36" fmla="*/ 85 w 160"/>
              <a:gd name="T37" fmla="*/ 75 h 125"/>
              <a:gd name="T38" fmla="*/ 95 w 160"/>
              <a:gd name="T39" fmla="*/ 86 h 125"/>
              <a:gd name="T40" fmla="*/ 110 w 160"/>
              <a:gd name="T41" fmla="*/ 80 h 125"/>
              <a:gd name="T42" fmla="*/ 119 w 160"/>
              <a:gd name="T43" fmla="*/ 53 h 125"/>
              <a:gd name="T44" fmla="*/ 120 w 160"/>
              <a:gd name="T45" fmla="*/ 46 h 125"/>
              <a:gd name="T46" fmla="*/ 128 w 160"/>
              <a:gd name="T47" fmla="*/ 18 h 125"/>
              <a:gd name="T48" fmla="*/ 129 w 160"/>
              <a:gd name="T49" fmla="*/ 0 h 125"/>
              <a:gd name="T50" fmla="*/ 160 w 160"/>
              <a:gd name="T51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0" h="125">
                <a:moveTo>
                  <a:pt x="160" y="0"/>
                </a:moveTo>
                <a:cubicBezTo>
                  <a:pt x="160" y="41"/>
                  <a:pt x="160" y="82"/>
                  <a:pt x="160" y="123"/>
                </a:cubicBezTo>
                <a:cubicBezTo>
                  <a:pt x="160" y="124"/>
                  <a:pt x="159" y="125"/>
                  <a:pt x="159" y="125"/>
                </a:cubicBezTo>
                <a:cubicBezTo>
                  <a:pt x="108" y="125"/>
                  <a:pt x="57" y="125"/>
                  <a:pt x="5" y="125"/>
                </a:cubicBezTo>
                <a:cubicBezTo>
                  <a:pt x="1" y="125"/>
                  <a:pt x="0" y="124"/>
                  <a:pt x="0" y="120"/>
                </a:cubicBezTo>
                <a:cubicBezTo>
                  <a:pt x="0" y="82"/>
                  <a:pt x="0" y="43"/>
                  <a:pt x="0" y="4"/>
                </a:cubicBezTo>
                <a:cubicBezTo>
                  <a:pt x="0" y="1"/>
                  <a:pt x="1" y="0"/>
                  <a:pt x="4" y="0"/>
                </a:cubicBezTo>
                <a:cubicBezTo>
                  <a:pt x="12" y="0"/>
                  <a:pt x="20" y="0"/>
                  <a:pt x="27" y="0"/>
                </a:cubicBezTo>
                <a:cubicBezTo>
                  <a:pt x="31" y="0"/>
                  <a:pt x="31" y="1"/>
                  <a:pt x="31" y="4"/>
                </a:cubicBezTo>
                <a:cubicBezTo>
                  <a:pt x="30" y="10"/>
                  <a:pt x="31" y="16"/>
                  <a:pt x="32" y="21"/>
                </a:cubicBezTo>
                <a:cubicBezTo>
                  <a:pt x="36" y="27"/>
                  <a:pt x="37" y="33"/>
                  <a:pt x="38" y="39"/>
                </a:cubicBezTo>
                <a:cubicBezTo>
                  <a:pt x="41" y="49"/>
                  <a:pt x="42" y="59"/>
                  <a:pt x="45" y="68"/>
                </a:cubicBezTo>
                <a:cubicBezTo>
                  <a:pt x="46" y="73"/>
                  <a:pt x="48" y="77"/>
                  <a:pt x="51" y="80"/>
                </a:cubicBezTo>
                <a:cubicBezTo>
                  <a:pt x="55" y="85"/>
                  <a:pt x="59" y="87"/>
                  <a:pt x="65" y="86"/>
                </a:cubicBezTo>
                <a:cubicBezTo>
                  <a:pt x="71" y="85"/>
                  <a:pt x="73" y="81"/>
                  <a:pt x="75" y="75"/>
                </a:cubicBezTo>
                <a:cubicBezTo>
                  <a:pt x="75" y="72"/>
                  <a:pt x="76" y="68"/>
                  <a:pt x="77" y="65"/>
                </a:cubicBezTo>
                <a:cubicBezTo>
                  <a:pt x="77" y="63"/>
                  <a:pt x="77" y="60"/>
                  <a:pt x="80" y="60"/>
                </a:cubicBezTo>
                <a:cubicBezTo>
                  <a:pt x="83" y="61"/>
                  <a:pt x="83" y="63"/>
                  <a:pt x="83" y="65"/>
                </a:cubicBezTo>
                <a:cubicBezTo>
                  <a:pt x="84" y="68"/>
                  <a:pt x="84" y="71"/>
                  <a:pt x="85" y="75"/>
                </a:cubicBezTo>
                <a:cubicBezTo>
                  <a:pt x="86" y="80"/>
                  <a:pt x="89" y="85"/>
                  <a:pt x="95" y="86"/>
                </a:cubicBezTo>
                <a:cubicBezTo>
                  <a:pt x="101" y="87"/>
                  <a:pt x="106" y="85"/>
                  <a:pt x="110" y="80"/>
                </a:cubicBezTo>
                <a:cubicBezTo>
                  <a:pt x="115" y="72"/>
                  <a:pt x="117" y="62"/>
                  <a:pt x="119" y="53"/>
                </a:cubicBezTo>
                <a:cubicBezTo>
                  <a:pt x="119" y="51"/>
                  <a:pt x="119" y="49"/>
                  <a:pt x="120" y="46"/>
                </a:cubicBezTo>
                <a:cubicBezTo>
                  <a:pt x="121" y="37"/>
                  <a:pt x="125" y="27"/>
                  <a:pt x="128" y="18"/>
                </a:cubicBezTo>
                <a:cubicBezTo>
                  <a:pt x="130" y="12"/>
                  <a:pt x="130" y="6"/>
                  <a:pt x="129" y="0"/>
                </a:cubicBezTo>
                <a:cubicBezTo>
                  <a:pt x="139" y="0"/>
                  <a:pt x="149" y="0"/>
                  <a:pt x="160" y="0"/>
                </a:cubicBezTo>
                <a:close/>
              </a:path>
            </a:pathLst>
          </a:custGeom>
          <a:solidFill>
            <a:srgbClr val="B1DD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4" name="Freeform 388"/>
          <p:cNvSpPr>
            <a:spLocks/>
          </p:cNvSpPr>
          <p:nvPr/>
        </p:nvSpPr>
        <p:spPr bwMode="auto">
          <a:xfrm>
            <a:off x="1912937" y="5445125"/>
            <a:ext cx="422275" cy="171450"/>
          </a:xfrm>
          <a:custGeom>
            <a:avLst/>
            <a:gdLst>
              <a:gd name="T0" fmla="*/ 80 w 160"/>
              <a:gd name="T1" fmla="*/ 0 h 65"/>
              <a:gd name="T2" fmla="*/ 155 w 160"/>
              <a:gd name="T3" fmla="*/ 0 h 65"/>
              <a:gd name="T4" fmla="*/ 160 w 160"/>
              <a:gd name="T5" fmla="*/ 4 h 65"/>
              <a:gd name="T6" fmla="*/ 160 w 160"/>
              <a:gd name="T7" fmla="*/ 53 h 65"/>
              <a:gd name="T8" fmla="*/ 148 w 160"/>
              <a:gd name="T9" fmla="*/ 65 h 65"/>
              <a:gd name="T10" fmla="*/ 12 w 160"/>
              <a:gd name="T11" fmla="*/ 65 h 65"/>
              <a:gd name="T12" fmla="*/ 0 w 160"/>
              <a:gd name="T13" fmla="*/ 53 h 65"/>
              <a:gd name="T14" fmla="*/ 0 w 160"/>
              <a:gd name="T15" fmla="*/ 4 h 65"/>
              <a:gd name="T16" fmla="*/ 4 w 160"/>
              <a:gd name="T17" fmla="*/ 0 h 65"/>
              <a:gd name="T18" fmla="*/ 80 w 160"/>
              <a:gd name="T1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0" h="65">
                <a:moveTo>
                  <a:pt x="80" y="0"/>
                </a:moveTo>
                <a:cubicBezTo>
                  <a:pt x="105" y="0"/>
                  <a:pt x="130" y="0"/>
                  <a:pt x="155" y="0"/>
                </a:cubicBezTo>
                <a:cubicBezTo>
                  <a:pt x="159" y="0"/>
                  <a:pt x="160" y="1"/>
                  <a:pt x="160" y="4"/>
                </a:cubicBezTo>
                <a:cubicBezTo>
                  <a:pt x="160" y="21"/>
                  <a:pt x="160" y="37"/>
                  <a:pt x="160" y="53"/>
                </a:cubicBezTo>
                <a:cubicBezTo>
                  <a:pt x="160" y="60"/>
                  <a:pt x="155" y="65"/>
                  <a:pt x="148" y="65"/>
                </a:cubicBezTo>
                <a:cubicBezTo>
                  <a:pt x="103" y="65"/>
                  <a:pt x="57" y="65"/>
                  <a:pt x="12" y="65"/>
                </a:cubicBezTo>
                <a:cubicBezTo>
                  <a:pt x="4" y="65"/>
                  <a:pt x="0" y="60"/>
                  <a:pt x="0" y="53"/>
                </a:cubicBezTo>
                <a:cubicBezTo>
                  <a:pt x="0" y="37"/>
                  <a:pt x="0" y="21"/>
                  <a:pt x="0" y="4"/>
                </a:cubicBezTo>
                <a:cubicBezTo>
                  <a:pt x="0" y="1"/>
                  <a:pt x="1" y="0"/>
                  <a:pt x="4" y="0"/>
                </a:cubicBezTo>
                <a:cubicBezTo>
                  <a:pt x="30" y="0"/>
                  <a:pt x="55" y="0"/>
                  <a:pt x="80" y="0"/>
                </a:cubicBezTo>
                <a:close/>
              </a:path>
            </a:pathLst>
          </a:custGeom>
          <a:solidFill>
            <a:srgbClr val="4CC1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5" name="Freeform 389"/>
          <p:cNvSpPr>
            <a:spLocks/>
          </p:cNvSpPr>
          <p:nvPr/>
        </p:nvSpPr>
        <p:spPr bwMode="auto">
          <a:xfrm>
            <a:off x="1912937" y="4922838"/>
            <a:ext cx="422275" cy="123825"/>
          </a:xfrm>
          <a:custGeom>
            <a:avLst/>
            <a:gdLst>
              <a:gd name="T0" fmla="*/ 160 w 160"/>
              <a:gd name="T1" fmla="*/ 24 h 47"/>
              <a:gd name="T2" fmla="*/ 160 w 160"/>
              <a:gd name="T3" fmla="*/ 44 h 47"/>
              <a:gd name="T4" fmla="*/ 156 w 160"/>
              <a:gd name="T5" fmla="*/ 47 h 47"/>
              <a:gd name="T6" fmla="*/ 125 w 160"/>
              <a:gd name="T7" fmla="*/ 47 h 47"/>
              <a:gd name="T8" fmla="*/ 120 w 160"/>
              <a:gd name="T9" fmla="*/ 45 h 47"/>
              <a:gd name="T10" fmla="*/ 90 w 160"/>
              <a:gd name="T11" fmla="*/ 39 h 47"/>
              <a:gd name="T12" fmla="*/ 70 w 160"/>
              <a:gd name="T13" fmla="*/ 39 h 47"/>
              <a:gd name="T14" fmla="*/ 41 w 160"/>
              <a:gd name="T15" fmla="*/ 44 h 47"/>
              <a:gd name="T16" fmla="*/ 33 w 160"/>
              <a:gd name="T17" fmla="*/ 47 h 47"/>
              <a:gd name="T18" fmla="*/ 4 w 160"/>
              <a:gd name="T19" fmla="*/ 47 h 47"/>
              <a:gd name="T20" fmla="*/ 0 w 160"/>
              <a:gd name="T21" fmla="*/ 43 h 47"/>
              <a:gd name="T22" fmla="*/ 0 w 160"/>
              <a:gd name="T23" fmla="*/ 3 h 47"/>
              <a:gd name="T24" fmla="*/ 3 w 160"/>
              <a:gd name="T25" fmla="*/ 0 h 47"/>
              <a:gd name="T26" fmla="*/ 156 w 160"/>
              <a:gd name="T27" fmla="*/ 0 h 47"/>
              <a:gd name="T28" fmla="*/ 160 w 160"/>
              <a:gd name="T29" fmla="*/ 3 h 47"/>
              <a:gd name="T30" fmla="*/ 160 w 160"/>
              <a:gd name="T31" fmla="*/ 24 h 47"/>
              <a:gd name="T32" fmla="*/ 160 w 160"/>
              <a:gd name="T33" fmla="*/ 24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0" h="47">
                <a:moveTo>
                  <a:pt x="160" y="24"/>
                </a:moveTo>
                <a:cubicBezTo>
                  <a:pt x="160" y="30"/>
                  <a:pt x="160" y="37"/>
                  <a:pt x="160" y="44"/>
                </a:cubicBezTo>
                <a:cubicBezTo>
                  <a:pt x="160" y="46"/>
                  <a:pt x="159" y="47"/>
                  <a:pt x="156" y="47"/>
                </a:cubicBezTo>
                <a:cubicBezTo>
                  <a:pt x="146" y="47"/>
                  <a:pt x="135" y="47"/>
                  <a:pt x="125" y="47"/>
                </a:cubicBezTo>
                <a:cubicBezTo>
                  <a:pt x="123" y="47"/>
                  <a:pt x="122" y="47"/>
                  <a:pt x="120" y="45"/>
                </a:cubicBezTo>
                <a:cubicBezTo>
                  <a:pt x="112" y="36"/>
                  <a:pt x="101" y="34"/>
                  <a:pt x="90" y="39"/>
                </a:cubicBezTo>
                <a:cubicBezTo>
                  <a:pt x="83" y="42"/>
                  <a:pt x="77" y="42"/>
                  <a:pt x="70" y="39"/>
                </a:cubicBezTo>
                <a:cubicBezTo>
                  <a:pt x="59" y="34"/>
                  <a:pt x="49" y="36"/>
                  <a:pt x="41" y="44"/>
                </a:cubicBezTo>
                <a:cubicBezTo>
                  <a:pt x="38" y="46"/>
                  <a:pt x="36" y="47"/>
                  <a:pt x="33" y="47"/>
                </a:cubicBezTo>
                <a:cubicBezTo>
                  <a:pt x="23" y="47"/>
                  <a:pt x="14" y="47"/>
                  <a:pt x="4" y="47"/>
                </a:cubicBezTo>
                <a:cubicBezTo>
                  <a:pt x="1" y="47"/>
                  <a:pt x="0" y="46"/>
                  <a:pt x="0" y="43"/>
                </a:cubicBezTo>
                <a:cubicBezTo>
                  <a:pt x="0" y="30"/>
                  <a:pt x="0" y="16"/>
                  <a:pt x="0" y="3"/>
                </a:cubicBezTo>
                <a:cubicBezTo>
                  <a:pt x="0" y="0"/>
                  <a:pt x="1" y="0"/>
                  <a:pt x="3" y="0"/>
                </a:cubicBezTo>
                <a:cubicBezTo>
                  <a:pt x="54" y="0"/>
                  <a:pt x="105" y="0"/>
                  <a:pt x="156" y="0"/>
                </a:cubicBezTo>
                <a:cubicBezTo>
                  <a:pt x="159" y="0"/>
                  <a:pt x="160" y="1"/>
                  <a:pt x="160" y="3"/>
                </a:cubicBezTo>
                <a:cubicBezTo>
                  <a:pt x="160" y="10"/>
                  <a:pt x="160" y="17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lose/>
              </a:path>
            </a:pathLst>
          </a:custGeom>
          <a:solidFill>
            <a:srgbClr val="4CC2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6" name="Freeform 390"/>
          <p:cNvSpPr>
            <a:spLocks/>
          </p:cNvSpPr>
          <p:nvPr/>
        </p:nvSpPr>
        <p:spPr bwMode="auto">
          <a:xfrm>
            <a:off x="2027237" y="5043488"/>
            <a:ext cx="193675" cy="230188"/>
          </a:xfrm>
          <a:custGeom>
            <a:avLst/>
            <a:gdLst>
              <a:gd name="T0" fmla="*/ 66 w 74"/>
              <a:gd name="T1" fmla="*/ 51 h 87"/>
              <a:gd name="T2" fmla="*/ 61 w 74"/>
              <a:gd name="T3" fmla="*/ 74 h 87"/>
              <a:gd name="T4" fmla="*/ 56 w 74"/>
              <a:gd name="T5" fmla="*/ 87 h 87"/>
              <a:gd name="T6" fmla="*/ 54 w 74"/>
              <a:gd name="T7" fmla="*/ 80 h 87"/>
              <a:gd name="T8" fmla="*/ 52 w 74"/>
              <a:gd name="T9" fmla="*/ 72 h 87"/>
              <a:gd name="T10" fmla="*/ 37 w 74"/>
              <a:gd name="T11" fmla="*/ 61 h 87"/>
              <a:gd name="T12" fmla="*/ 22 w 74"/>
              <a:gd name="T13" fmla="*/ 71 h 87"/>
              <a:gd name="T14" fmla="*/ 19 w 74"/>
              <a:gd name="T15" fmla="*/ 86 h 87"/>
              <a:gd name="T16" fmla="*/ 16 w 74"/>
              <a:gd name="T17" fmla="*/ 81 h 87"/>
              <a:gd name="T18" fmla="*/ 13 w 74"/>
              <a:gd name="T19" fmla="*/ 71 h 87"/>
              <a:gd name="T20" fmla="*/ 2 w 74"/>
              <a:gd name="T21" fmla="*/ 34 h 87"/>
              <a:gd name="T22" fmla="*/ 2 w 74"/>
              <a:gd name="T23" fmla="*/ 14 h 87"/>
              <a:gd name="T24" fmla="*/ 23 w 74"/>
              <a:gd name="T25" fmla="*/ 5 h 87"/>
              <a:gd name="T26" fmla="*/ 50 w 74"/>
              <a:gd name="T27" fmla="*/ 5 h 87"/>
              <a:gd name="T28" fmla="*/ 73 w 74"/>
              <a:gd name="T29" fmla="*/ 19 h 87"/>
              <a:gd name="T30" fmla="*/ 70 w 74"/>
              <a:gd name="T31" fmla="*/ 39 h 87"/>
              <a:gd name="T32" fmla="*/ 69 w 74"/>
              <a:gd name="T33" fmla="*/ 45 h 87"/>
              <a:gd name="T34" fmla="*/ 66 w 74"/>
              <a:gd name="T35" fmla="*/ 51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4" h="87">
                <a:moveTo>
                  <a:pt x="66" y="51"/>
                </a:moveTo>
                <a:cubicBezTo>
                  <a:pt x="63" y="59"/>
                  <a:pt x="63" y="67"/>
                  <a:pt x="61" y="74"/>
                </a:cubicBezTo>
                <a:cubicBezTo>
                  <a:pt x="60" y="78"/>
                  <a:pt x="58" y="83"/>
                  <a:pt x="56" y="87"/>
                </a:cubicBezTo>
                <a:cubicBezTo>
                  <a:pt x="54" y="84"/>
                  <a:pt x="54" y="82"/>
                  <a:pt x="54" y="80"/>
                </a:cubicBezTo>
                <a:cubicBezTo>
                  <a:pt x="53" y="77"/>
                  <a:pt x="53" y="74"/>
                  <a:pt x="52" y="72"/>
                </a:cubicBezTo>
                <a:cubicBezTo>
                  <a:pt x="49" y="65"/>
                  <a:pt x="44" y="61"/>
                  <a:pt x="37" y="61"/>
                </a:cubicBezTo>
                <a:cubicBezTo>
                  <a:pt x="30" y="61"/>
                  <a:pt x="25" y="65"/>
                  <a:pt x="22" y="71"/>
                </a:cubicBezTo>
                <a:cubicBezTo>
                  <a:pt x="20" y="76"/>
                  <a:pt x="20" y="81"/>
                  <a:pt x="19" y="86"/>
                </a:cubicBezTo>
                <a:cubicBezTo>
                  <a:pt x="17" y="85"/>
                  <a:pt x="16" y="83"/>
                  <a:pt x="16" y="81"/>
                </a:cubicBezTo>
                <a:cubicBezTo>
                  <a:pt x="14" y="78"/>
                  <a:pt x="13" y="74"/>
                  <a:pt x="13" y="71"/>
                </a:cubicBezTo>
                <a:cubicBezTo>
                  <a:pt x="10" y="58"/>
                  <a:pt x="6" y="46"/>
                  <a:pt x="2" y="34"/>
                </a:cubicBezTo>
                <a:cubicBezTo>
                  <a:pt x="0" y="27"/>
                  <a:pt x="0" y="21"/>
                  <a:pt x="2" y="14"/>
                </a:cubicBezTo>
                <a:cubicBezTo>
                  <a:pt x="5" y="7"/>
                  <a:pt x="13" y="0"/>
                  <a:pt x="23" y="5"/>
                </a:cubicBezTo>
                <a:cubicBezTo>
                  <a:pt x="32" y="9"/>
                  <a:pt x="42" y="10"/>
                  <a:pt x="50" y="5"/>
                </a:cubicBezTo>
                <a:cubicBezTo>
                  <a:pt x="61" y="0"/>
                  <a:pt x="71" y="7"/>
                  <a:pt x="73" y="19"/>
                </a:cubicBezTo>
                <a:cubicBezTo>
                  <a:pt x="74" y="26"/>
                  <a:pt x="72" y="33"/>
                  <a:pt x="70" y="39"/>
                </a:cubicBezTo>
                <a:cubicBezTo>
                  <a:pt x="70" y="41"/>
                  <a:pt x="69" y="43"/>
                  <a:pt x="69" y="45"/>
                </a:cubicBezTo>
                <a:cubicBezTo>
                  <a:pt x="68" y="47"/>
                  <a:pt x="68" y="50"/>
                  <a:pt x="66" y="51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7" name="Freeform 391"/>
          <p:cNvSpPr>
            <a:spLocks/>
          </p:cNvSpPr>
          <p:nvPr/>
        </p:nvSpPr>
        <p:spPr bwMode="auto">
          <a:xfrm>
            <a:off x="1928812" y="4738688"/>
            <a:ext cx="390525" cy="147638"/>
          </a:xfrm>
          <a:custGeom>
            <a:avLst/>
            <a:gdLst>
              <a:gd name="T0" fmla="*/ 148 w 148"/>
              <a:gd name="T1" fmla="*/ 56 h 56"/>
              <a:gd name="T2" fmla="*/ 0 w 148"/>
              <a:gd name="T3" fmla="*/ 56 h 56"/>
              <a:gd name="T4" fmla="*/ 31 w 148"/>
              <a:gd name="T5" fmla="*/ 41 h 56"/>
              <a:gd name="T6" fmla="*/ 49 w 148"/>
              <a:gd name="T7" fmla="*/ 35 h 56"/>
              <a:gd name="T8" fmla="*/ 55 w 148"/>
              <a:gd name="T9" fmla="*/ 28 h 56"/>
              <a:gd name="T10" fmla="*/ 54 w 148"/>
              <a:gd name="T11" fmla="*/ 5 h 56"/>
              <a:gd name="T12" fmla="*/ 58 w 148"/>
              <a:gd name="T13" fmla="*/ 1 h 56"/>
              <a:gd name="T14" fmla="*/ 90 w 148"/>
              <a:gd name="T15" fmla="*/ 1 h 56"/>
              <a:gd name="T16" fmla="*/ 93 w 148"/>
              <a:gd name="T17" fmla="*/ 4 h 56"/>
              <a:gd name="T18" fmla="*/ 93 w 148"/>
              <a:gd name="T19" fmla="*/ 27 h 56"/>
              <a:gd name="T20" fmla="*/ 99 w 148"/>
              <a:gd name="T21" fmla="*/ 35 h 56"/>
              <a:gd name="T22" fmla="*/ 148 w 148"/>
              <a:gd name="T23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8" h="56">
                <a:moveTo>
                  <a:pt x="148" y="56"/>
                </a:moveTo>
                <a:cubicBezTo>
                  <a:pt x="98" y="56"/>
                  <a:pt x="50" y="56"/>
                  <a:pt x="0" y="56"/>
                </a:cubicBezTo>
                <a:cubicBezTo>
                  <a:pt x="10" y="50"/>
                  <a:pt x="20" y="45"/>
                  <a:pt x="31" y="41"/>
                </a:cubicBezTo>
                <a:cubicBezTo>
                  <a:pt x="37" y="39"/>
                  <a:pt x="43" y="37"/>
                  <a:pt x="49" y="35"/>
                </a:cubicBezTo>
                <a:cubicBezTo>
                  <a:pt x="53" y="34"/>
                  <a:pt x="55" y="32"/>
                  <a:pt x="55" y="28"/>
                </a:cubicBezTo>
                <a:cubicBezTo>
                  <a:pt x="54" y="20"/>
                  <a:pt x="55" y="12"/>
                  <a:pt x="54" y="5"/>
                </a:cubicBezTo>
                <a:cubicBezTo>
                  <a:pt x="54" y="2"/>
                  <a:pt x="55" y="0"/>
                  <a:pt x="58" y="1"/>
                </a:cubicBezTo>
                <a:cubicBezTo>
                  <a:pt x="69" y="1"/>
                  <a:pt x="79" y="1"/>
                  <a:pt x="90" y="1"/>
                </a:cubicBezTo>
                <a:cubicBezTo>
                  <a:pt x="93" y="1"/>
                  <a:pt x="93" y="1"/>
                  <a:pt x="93" y="4"/>
                </a:cubicBezTo>
                <a:cubicBezTo>
                  <a:pt x="93" y="12"/>
                  <a:pt x="93" y="20"/>
                  <a:pt x="93" y="27"/>
                </a:cubicBezTo>
                <a:cubicBezTo>
                  <a:pt x="93" y="32"/>
                  <a:pt x="95" y="34"/>
                  <a:pt x="99" y="35"/>
                </a:cubicBezTo>
                <a:cubicBezTo>
                  <a:pt x="116" y="40"/>
                  <a:pt x="132" y="46"/>
                  <a:pt x="148" y="56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8" name="Freeform 392"/>
          <p:cNvSpPr>
            <a:spLocks/>
          </p:cNvSpPr>
          <p:nvPr/>
        </p:nvSpPr>
        <p:spPr bwMode="auto">
          <a:xfrm>
            <a:off x="2052637" y="4603750"/>
            <a:ext cx="142875" cy="103188"/>
          </a:xfrm>
          <a:custGeom>
            <a:avLst/>
            <a:gdLst>
              <a:gd name="T0" fmla="*/ 27 w 54"/>
              <a:gd name="T1" fmla="*/ 39 h 39"/>
              <a:gd name="T2" fmla="*/ 3 w 54"/>
              <a:gd name="T3" fmla="*/ 39 h 39"/>
              <a:gd name="T4" fmla="*/ 1 w 54"/>
              <a:gd name="T5" fmla="*/ 35 h 39"/>
              <a:gd name="T6" fmla="*/ 6 w 54"/>
              <a:gd name="T7" fmla="*/ 3 h 39"/>
              <a:gd name="T8" fmla="*/ 9 w 54"/>
              <a:gd name="T9" fmla="*/ 0 h 39"/>
              <a:gd name="T10" fmla="*/ 44 w 54"/>
              <a:gd name="T11" fmla="*/ 0 h 39"/>
              <a:gd name="T12" fmla="*/ 48 w 54"/>
              <a:gd name="T13" fmla="*/ 3 h 39"/>
              <a:gd name="T14" fmla="*/ 53 w 54"/>
              <a:gd name="T15" fmla="*/ 35 h 39"/>
              <a:gd name="T16" fmla="*/ 50 w 54"/>
              <a:gd name="T17" fmla="*/ 39 h 39"/>
              <a:gd name="T18" fmla="*/ 27 w 54"/>
              <a:gd name="T19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" h="39">
                <a:moveTo>
                  <a:pt x="27" y="39"/>
                </a:moveTo>
                <a:cubicBezTo>
                  <a:pt x="19" y="39"/>
                  <a:pt x="11" y="39"/>
                  <a:pt x="3" y="39"/>
                </a:cubicBezTo>
                <a:cubicBezTo>
                  <a:pt x="1" y="39"/>
                  <a:pt x="0" y="38"/>
                  <a:pt x="1" y="35"/>
                </a:cubicBezTo>
                <a:cubicBezTo>
                  <a:pt x="3" y="25"/>
                  <a:pt x="4" y="14"/>
                  <a:pt x="6" y="3"/>
                </a:cubicBezTo>
                <a:cubicBezTo>
                  <a:pt x="6" y="1"/>
                  <a:pt x="7" y="0"/>
                  <a:pt x="9" y="0"/>
                </a:cubicBezTo>
                <a:cubicBezTo>
                  <a:pt x="21" y="0"/>
                  <a:pt x="33" y="0"/>
                  <a:pt x="44" y="0"/>
                </a:cubicBezTo>
                <a:cubicBezTo>
                  <a:pt x="47" y="0"/>
                  <a:pt x="48" y="1"/>
                  <a:pt x="48" y="3"/>
                </a:cubicBezTo>
                <a:cubicBezTo>
                  <a:pt x="50" y="14"/>
                  <a:pt x="51" y="24"/>
                  <a:pt x="53" y="35"/>
                </a:cubicBezTo>
                <a:cubicBezTo>
                  <a:pt x="54" y="38"/>
                  <a:pt x="53" y="39"/>
                  <a:pt x="50" y="39"/>
                </a:cubicBezTo>
                <a:cubicBezTo>
                  <a:pt x="42" y="38"/>
                  <a:pt x="35" y="39"/>
                  <a:pt x="27" y="39"/>
                </a:cubicBezTo>
                <a:close/>
              </a:path>
            </a:pathLst>
          </a:custGeom>
          <a:solidFill>
            <a:srgbClr val="B1DD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9" name="Freeform 393"/>
          <p:cNvSpPr>
            <a:spLocks/>
          </p:cNvSpPr>
          <p:nvPr/>
        </p:nvSpPr>
        <p:spPr bwMode="auto">
          <a:xfrm>
            <a:off x="1997075" y="5102225"/>
            <a:ext cx="23812" cy="80963"/>
          </a:xfrm>
          <a:custGeom>
            <a:avLst/>
            <a:gdLst>
              <a:gd name="T0" fmla="*/ 6 w 9"/>
              <a:gd name="T1" fmla="*/ 31 h 31"/>
              <a:gd name="T2" fmla="*/ 0 w 9"/>
              <a:gd name="T3" fmla="*/ 13 h 31"/>
              <a:gd name="T4" fmla="*/ 1 w 9"/>
              <a:gd name="T5" fmla="*/ 5 h 31"/>
              <a:gd name="T6" fmla="*/ 4 w 9"/>
              <a:gd name="T7" fmla="*/ 0 h 31"/>
              <a:gd name="T8" fmla="*/ 8 w 9"/>
              <a:gd name="T9" fmla="*/ 5 h 31"/>
              <a:gd name="T10" fmla="*/ 6 w 9"/>
              <a:gd name="T11" fmla="*/ 29 h 31"/>
              <a:gd name="T12" fmla="*/ 6 w 9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31">
                <a:moveTo>
                  <a:pt x="6" y="31"/>
                </a:moveTo>
                <a:cubicBezTo>
                  <a:pt x="3" y="26"/>
                  <a:pt x="1" y="20"/>
                  <a:pt x="0" y="13"/>
                </a:cubicBezTo>
                <a:cubicBezTo>
                  <a:pt x="1" y="11"/>
                  <a:pt x="0" y="8"/>
                  <a:pt x="1" y="5"/>
                </a:cubicBezTo>
                <a:cubicBezTo>
                  <a:pt x="1" y="3"/>
                  <a:pt x="1" y="0"/>
                  <a:pt x="4" y="0"/>
                </a:cubicBezTo>
                <a:cubicBezTo>
                  <a:pt x="7" y="0"/>
                  <a:pt x="8" y="2"/>
                  <a:pt x="8" y="5"/>
                </a:cubicBezTo>
                <a:cubicBezTo>
                  <a:pt x="8" y="13"/>
                  <a:pt x="9" y="21"/>
                  <a:pt x="6" y="29"/>
                </a:cubicBezTo>
                <a:cubicBezTo>
                  <a:pt x="6" y="30"/>
                  <a:pt x="6" y="31"/>
                  <a:pt x="6" y="31"/>
                </a:cubicBezTo>
                <a:close/>
              </a:path>
            </a:pathLst>
          </a:custGeom>
          <a:solidFill>
            <a:srgbClr val="37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0" name="Freeform 394"/>
          <p:cNvSpPr>
            <a:spLocks/>
          </p:cNvSpPr>
          <p:nvPr/>
        </p:nvSpPr>
        <p:spPr bwMode="auto">
          <a:xfrm>
            <a:off x="2219325" y="5127625"/>
            <a:ext cx="31750" cy="74613"/>
          </a:xfrm>
          <a:custGeom>
            <a:avLst/>
            <a:gdLst>
              <a:gd name="T0" fmla="*/ 12 w 12"/>
              <a:gd name="T1" fmla="*/ 0 h 28"/>
              <a:gd name="T2" fmla="*/ 4 w 12"/>
              <a:gd name="T3" fmla="*/ 28 h 28"/>
              <a:gd name="T4" fmla="*/ 2 w 12"/>
              <a:gd name="T5" fmla="*/ 11 h 28"/>
              <a:gd name="T6" fmla="*/ 12 w 12"/>
              <a:gd name="T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8">
                <a:moveTo>
                  <a:pt x="12" y="0"/>
                </a:moveTo>
                <a:cubicBezTo>
                  <a:pt x="11" y="10"/>
                  <a:pt x="7" y="19"/>
                  <a:pt x="4" y="28"/>
                </a:cubicBezTo>
                <a:cubicBezTo>
                  <a:pt x="2" y="23"/>
                  <a:pt x="0" y="18"/>
                  <a:pt x="2" y="11"/>
                </a:cubicBezTo>
                <a:cubicBezTo>
                  <a:pt x="3" y="4"/>
                  <a:pt x="5" y="1"/>
                  <a:pt x="12" y="0"/>
                </a:cubicBezTo>
                <a:close/>
              </a:path>
            </a:pathLst>
          </a:custGeom>
          <a:solidFill>
            <a:srgbClr val="2E3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1" name="Freeform 395"/>
          <p:cNvSpPr>
            <a:spLocks/>
          </p:cNvSpPr>
          <p:nvPr/>
        </p:nvSpPr>
        <p:spPr bwMode="auto">
          <a:xfrm>
            <a:off x="2200275" y="5162550"/>
            <a:ext cx="7937" cy="31750"/>
          </a:xfrm>
          <a:custGeom>
            <a:avLst/>
            <a:gdLst>
              <a:gd name="T0" fmla="*/ 0 w 3"/>
              <a:gd name="T1" fmla="*/ 6 h 12"/>
              <a:gd name="T2" fmla="*/ 3 w 3"/>
              <a:gd name="T3" fmla="*/ 0 h 12"/>
              <a:gd name="T4" fmla="*/ 1 w 3"/>
              <a:gd name="T5" fmla="*/ 12 h 12"/>
              <a:gd name="T6" fmla="*/ 0 w 3"/>
              <a:gd name="T7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12">
                <a:moveTo>
                  <a:pt x="0" y="6"/>
                </a:moveTo>
                <a:cubicBezTo>
                  <a:pt x="1" y="4"/>
                  <a:pt x="1" y="2"/>
                  <a:pt x="3" y="0"/>
                </a:cubicBezTo>
                <a:cubicBezTo>
                  <a:pt x="3" y="10"/>
                  <a:pt x="3" y="10"/>
                  <a:pt x="1" y="12"/>
                </a:cubicBezTo>
                <a:cubicBezTo>
                  <a:pt x="0" y="10"/>
                  <a:pt x="2" y="8"/>
                  <a:pt x="0" y="6"/>
                </a:cubicBezTo>
                <a:close/>
              </a:path>
            </a:pathLst>
          </a:custGeom>
          <a:solidFill>
            <a:srgbClr val="454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2" name="Freeform 396"/>
          <p:cNvSpPr>
            <a:spLocks/>
          </p:cNvSpPr>
          <p:nvPr/>
        </p:nvSpPr>
        <p:spPr bwMode="auto">
          <a:xfrm>
            <a:off x="2484437" y="5330825"/>
            <a:ext cx="211137" cy="171450"/>
          </a:xfrm>
          <a:custGeom>
            <a:avLst/>
            <a:gdLst>
              <a:gd name="T0" fmla="*/ 40 w 80"/>
              <a:gd name="T1" fmla="*/ 0 h 65"/>
              <a:gd name="T2" fmla="*/ 76 w 80"/>
              <a:gd name="T3" fmla="*/ 0 h 65"/>
              <a:gd name="T4" fmla="*/ 79 w 80"/>
              <a:gd name="T5" fmla="*/ 4 h 65"/>
              <a:gd name="T6" fmla="*/ 72 w 80"/>
              <a:gd name="T7" fmla="*/ 62 h 65"/>
              <a:gd name="T8" fmla="*/ 69 w 80"/>
              <a:gd name="T9" fmla="*/ 65 h 65"/>
              <a:gd name="T10" fmla="*/ 11 w 80"/>
              <a:gd name="T11" fmla="*/ 65 h 65"/>
              <a:gd name="T12" fmla="*/ 8 w 80"/>
              <a:gd name="T13" fmla="*/ 61 h 65"/>
              <a:gd name="T14" fmla="*/ 0 w 80"/>
              <a:gd name="T15" fmla="*/ 5 h 65"/>
              <a:gd name="T16" fmla="*/ 5 w 80"/>
              <a:gd name="T17" fmla="*/ 0 h 65"/>
              <a:gd name="T18" fmla="*/ 40 w 80"/>
              <a:gd name="T19" fmla="*/ 0 h 65"/>
              <a:gd name="T20" fmla="*/ 40 w 80"/>
              <a:gd name="T21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65">
                <a:moveTo>
                  <a:pt x="40" y="0"/>
                </a:moveTo>
                <a:cubicBezTo>
                  <a:pt x="52" y="0"/>
                  <a:pt x="64" y="0"/>
                  <a:pt x="76" y="0"/>
                </a:cubicBezTo>
                <a:cubicBezTo>
                  <a:pt x="79" y="0"/>
                  <a:pt x="80" y="0"/>
                  <a:pt x="79" y="4"/>
                </a:cubicBezTo>
                <a:cubicBezTo>
                  <a:pt x="77" y="23"/>
                  <a:pt x="74" y="42"/>
                  <a:pt x="72" y="62"/>
                </a:cubicBezTo>
                <a:cubicBezTo>
                  <a:pt x="72" y="64"/>
                  <a:pt x="71" y="65"/>
                  <a:pt x="69" y="65"/>
                </a:cubicBezTo>
                <a:cubicBezTo>
                  <a:pt x="50" y="65"/>
                  <a:pt x="30" y="65"/>
                  <a:pt x="11" y="65"/>
                </a:cubicBezTo>
                <a:cubicBezTo>
                  <a:pt x="8" y="65"/>
                  <a:pt x="8" y="64"/>
                  <a:pt x="8" y="61"/>
                </a:cubicBezTo>
                <a:cubicBezTo>
                  <a:pt x="5" y="43"/>
                  <a:pt x="3" y="24"/>
                  <a:pt x="0" y="5"/>
                </a:cubicBezTo>
                <a:cubicBezTo>
                  <a:pt x="0" y="1"/>
                  <a:pt x="0" y="0"/>
                  <a:pt x="5" y="0"/>
                </a:cubicBezTo>
                <a:cubicBezTo>
                  <a:pt x="17" y="0"/>
                  <a:pt x="28" y="0"/>
                  <a:pt x="40" y="0"/>
                </a:cubicBezTo>
                <a:cubicBezTo>
                  <a:pt x="40" y="0"/>
                  <a:pt x="40" y="0"/>
                  <a:pt x="40" y="0"/>
                </a:cubicBezTo>
                <a:close/>
              </a:path>
            </a:pathLst>
          </a:custGeom>
          <a:solidFill>
            <a:srgbClr val="EE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3" name="Freeform 397"/>
          <p:cNvSpPr>
            <a:spLocks/>
          </p:cNvSpPr>
          <p:nvPr/>
        </p:nvSpPr>
        <p:spPr bwMode="auto">
          <a:xfrm>
            <a:off x="2511425" y="5534025"/>
            <a:ext cx="158750" cy="82550"/>
          </a:xfrm>
          <a:custGeom>
            <a:avLst/>
            <a:gdLst>
              <a:gd name="T0" fmla="*/ 30 w 60"/>
              <a:gd name="T1" fmla="*/ 0 h 31"/>
              <a:gd name="T2" fmla="*/ 56 w 60"/>
              <a:gd name="T3" fmla="*/ 0 h 31"/>
              <a:gd name="T4" fmla="*/ 60 w 60"/>
              <a:gd name="T5" fmla="*/ 4 h 31"/>
              <a:gd name="T6" fmla="*/ 57 w 60"/>
              <a:gd name="T7" fmla="*/ 27 h 31"/>
              <a:gd name="T8" fmla="*/ 52 w 60"/>
              <a:gd name="T9" fmla="*/ 31 h 31"/>
              <a:gd name="T10" fmla="*/ 7 w 60"/>
              <a:gd name="T11" fmla="*/ 31 h 31"/>
              <a:gd name="T12" fmla="*/ 3 w 60"/>
              <a:gd name="T13" fmla="*/ 28 h 31"/>
              <a:gd name="T14" fmla="*/ 0 w 60"/>
              <a:gd name="T15" fmla="*/ 5 h 31"/>
              <a:gd name="T16" fmla="*/ 4 w 60"/>
              <a:gd name="T17" fmla="*/ 0 h 31"/>
              <a:gd name="T18" fmla="*/ 30 w 60"/>
              <a:gd name="T19" fmla="*/ 0 h 31"/>
              <a:gd name="T20" fmla="*/ 30 w 60"/>
              <a:gd name="T21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0" h="31">
                <a:moveTo>
                  <a:pt x="30" y="0"/>
                </a:moveTo>
                <a:cubicBezTo>
                  <a:pt x="39" y="0"/>
                  <a:pt x="47" y="1"/>
                  <a:pt x="56" y="0"/>
                </a:cubicBezTo>
                <a:cubicBezTo>
                  <a:pt x="59" y="0"/>
                  <a:pt x="60" y="1"/>
                  <a:pt x="60" y="4"/>
                </a:cubicBezTo>
                <a:cubicBezTo>
                  <a:pt x="59" y="12"/>
                  <a:pt x="58" y="19"/>
                  <a:pt x="57" y="27"/>
                </a:cubicBezTo>
                <a:cubicBezTo>
                  <a:pt x="56" y="30"/>
                  <a:pt x="56" y="31"/>
                  <a:pt x="52" y="31"/>
                </a:cubicBezTo>
                <a:cubicBezTo>
                  <a:pt x="37" y="31"/>
                  <a:pt x="22" y="31"/>
                  <a:pt x="7" y="31"/>
                </a:cubicBezTo>
                <a:cubicBezTo>
                  <a:pt x="4" y="31"/>
                  <a:pt x="3" y="30"/>
                  <a:pt x="3" y="28"/>
                </a:cubicBezTo>
                <a:cubicBezTo>
                  <a:pt x="2" y="20"/>
                  <a:pt x="1" y="12"/>
                  <a:pt x="0" y="5"/>
                </a:cubicBezTo>
                <a:cubicBezTo>
                  <a:pt x="0" y="2"/>
                  <a:pt x="0" y="0"/>
                  <a:pt x="4" y="0"/>
                </a:cubicBezTo>
                <a:cubicBezTo>
                  <a:pt x="13" y="1"/>
                  <a:pt x="21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lose/>
              </a:path>
            </a:pathLst>
          </a:custGeom>
          <a:solidFill>
            <a:srgbClr val="4CC1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4" name="Freeform 398"/>
          <p:cNvSpPr>
            <a:spLocks/>
          </p:cNvSpPr>
          <p:nvPr/>
        </p:nvSpPr>
        <p:spPr bwMode="auto">
          <a:xfrm>
            <a:off x="1971675" y="5524500"/>
            <a:ext cx="123825" cy="33338"/>
          </a:xfrm>
          <a:custGeom>
            <a:avLst/>
            <a:gdLst>
              <a:gd name="T0" fmla="*/ 23 w 47"/>
              <a:gd name="T1" fmla="*/ 13 h 13"/>
              <a:gd name="T2" fmla="*/ 7 w 47"/>
              <a:gd name="T3" fmla="*/ 13 h 13"/>
              <a:gd name="T4" fmla="*/ 0 w 47"/>
              <a:gd name="T5" fmla="*/ 7 h 13"/>
              <a:gd name="T6" fmla="*/ 7 w 47"/>
              <a:gd name="T7" fmla="*/ 0 h 13"/>
              <a:gd name="T8" fmla="*/ 41 w 47"/>
              <a:gd name="T9" fmla="*/ 0 h 13"/>
              <a:gd name="T10" fmla="*/ 47 w 47"/>
              <a:gd name="T11" fmla="*/ 7 h 13"/>
              <a:gd name="T12" fmla="*/ 40 w 47"/>
              <a:gd name="T13" fmla="*/ 13 h 13"/>
              <a:gd name="T14" fmla="*/ 23 w 47"/>
              <a:gd name="T1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" h="13">
                <a:moveTo>
                  <a:pt x="23" y="13"/>
                </a:moveTo>
                <a:cubicBezTo>
                  <a:pt x="18" y="13"/>
                  <a:pt x="12" y="13"/>
                  <a:pt x="7" y="13"/>
                </a:cubicBezTo>
                <a:cubicBezTo>
                  <a:pt x="3" y="13"/>
                  <a:pt x="0" y="11"/>
                  <a:pt x="0" y="7"/>
                </a:cubicBezTo>
                <a:cubicBezTo>
                  <a:pt x="0" y="3"/>
                  <a:pt x="2" y="0"/>
                  <a:pt x="7" y="0"/>
                </a:cubicBezTo>
                <a:cubicBezTo>
                  <a:pt x="18" y="0"/>
                  <a:pt x="29" y="0"/>
                  <a:pt x="41" y="0"/>
                </a:cubicBezTo>
                <a:cubicBezTo>
                  <a:pt x="45" y="0"/>
                  <a:pt x="47" y="3"/>
                  <a:pt x="47" y="7"/>
                </a:cubicBezTo>
                <a:cubicBezTo>
                  <a:pt x="47" y="10"/>
                  <a:pt x="44" y="13"/>
                  <a:pt x="40" y="13"/>
                </a:cubicBezTo>
                <a:cubicBezTo>
                  <a:pt x="35" y="13"/>
                  <a:pt x="29" y="13"/>
                  <a:pt x="23" y="13"/>
                </a:cubicBezTo>
                <a:close/>
              </a:path>
            </a:pathLst>
          </a:custGeom>
          <a:solidFill>
            <a:srgbClr val="1D1E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5" name="Freeform 399"/>
          <p:cNvSpPr>
            <a:spLocks/>
          </p:cNvSpPr>
          <p:nvPr/>
        </p:nvSpPr>
        <p:spPr bwMode="auto">
          <a:xfrm>
            <a:off x="2220912" y="5524500"/>
            <a:ext cx="55562" cy="33338"/>
          </a:xfrm>
          <a:custGeom>
            <a:avLst/>
            <a:gdLst>
              <a:gd name="T0" fmla="*/ 10 w 21"/>
              <a:gd name="T1" fmla="*/ 13 h 13"/>
              <a:gd name="T2" fmla="*/ 5 w 21"/>
              <a:gd name="T3" fmla="*/ 13 h 13"/>
              <a:gd name="T4" fmla="*/ 0 w 21"/>
              <a:gd name="T5" fmla="*/ 7 h 13"/>
              <a:gd name="T6" fmla="*/ 5 w 21"/>
              <a:gd name="T7" fmla="*/ 0 h 13"/>
              <a:gd name="T8" fmla="*/ 15 w 21"/>
              <a:gd name="T9" fmla="*/ 0 h 13"/>
              <a:gd name="T10" fmla="*/ 21 w 21"/>
              <a:gd name="T11" fmla="*/ 7 h 13"/>
              <a:gd name="T12" fmla="*/ 15 w 21"/>
              <a:gd name="T13" fmla="*/ 13 h 13"/>
              <a:gd name="T14" fmla="*/ 10 w 21"/>
              <a:gd name="T15" fmla="*/ 13 h 13"/>
              <a:gd name="T16" fmla="*/ 10 w 21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13">
                <a:moveTo>
                  <a:pt x="10" y="13"/>
                </a:moveTo>
                <a:cubicBezTo>
                  <a:pt x="9" y="13"/>
                  <a:pt x="7" y="13"/>
                  <a:pt x="5" y="13"/>
                </a:cubicBezTo>
                <a:cubicBezTo>
                  <a:pt x="2" y="13"/>
                  <a:pt x="0" y="10"/>
                  <a:pt x="0" y="7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2" y="0"/>
                  <a:pt x="15" y="0"/>
                </a:cubicBezTo>
                <a:cubicBezTo>
                  <a:pt x="19" y="1"/>
                  <a:pt x="21" y="3"/>
                  <a:pt x="21" y="7"/>
                </a:cubicBezTo>
                <a:cubicBezTo>
                  <a:pt x="21" y="10"/>
                  <a:pt x="18" y="13"/>
                  <a:pt x="15" y="13"/>
                </a:cubicBezTo>
                <a:cubicBezTo>
                  <a:pt x="13" y="13"/>
                  <a:pt x="12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lose/>
              </a:path>
            </a:pathLst>
          </a:custGeom>
          <a:solidFill>
            <a:srgbClr val="1B1F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6" name="Freeform 400"/>
          <p:cNvSpPr>
            <a:spLocks/>
          </p:cNvSpPr>
          <p:nvPr/>
        </p:nvSpPr>
        <p:spPr bwMode="auto">
          <a:xfrm>
            <a:off x="2128837" y="5524500"/>
            <a:ext cx="58737" cy="33338"/>
          </a:xfrm>
          <a:custGeom>
            <a:avLst/>
            <a:gdLst>
              <a:gd name="T0" fmla="*/ 11 w 22"/>
              <a:gd name="T1" fmla="*/ 13 h 13"/>
              <a:gd name="T2" fmla="*/ 5 w 22"/>
              <a:gd name="T3" fmla="*/ 13 h 13"/>
              <a:gd name="T4" fmla="*/ 0 w 22"/>
              <a:gd name="T5" fmla="*/ 7 h 13"/>
              <a:gd name="T6" fmla="*/ 5 w 22"/>
              <a:gd name="T7" fmla="*/ 1 h 13"/>
              <a:gd name="T8" fmla="*/ 16 w 22"/>
              <a:gd name="T9" fmla="*/ 0 h 13"/>
              <a:gd name="T10" fmla="*/ 22 w 22"/>
              <a:gd name="T11" fmla="*/ 7 h 13"/>
              <a:gd name="T12" fmla="*/ 16 w 22"/>
              <a:gd name="T13" fmla="*/ 13 h 13"/>
              <a:gd name="T14" fmla="*/ 11 w 22"/>
              <a:gd name="T15" fmla="*/ 13 h 13"/>
              <a:gd name="T16" fmla="*/ 11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3"/>
                </a:moveTo>
                <a:cubicBezTo>
                  <a:pt x="9" y="13"/>
                  <a:pt x="7" y="13"/>
                  <a:pt x="5" y="13"/>
                </a:cubicBezTo>
                <a:cubicBezTo>
                  <a:pt x="2" y="12"/>
                  <a:pt x="0" y="10"/>
                  <a:pt x="0" y="7"/>
                </a:cubicBezTo>
                <a:cubicBezTo>
                  <a:pt x="0" y="4"/>
                  <a:pt x="2" y="1"/>
                  <a:pt x="5" y="1"/>
                </a:cubicBezTo>
                <a:cubicBezTo>
                  <a:pt x="9" y="0"/>
                  <a:pt x="13" y="0"/>
                  <a:pt x="16" y="0"/>
                </a:cubicBezTo>
                <a:cubicBezTo>
                  <a:pt x="20" y="1"/>
                  <a:pt x="22" y="3"/>
                  <a:pt x="22" y="7"/>
                </a:cubicBezTo>
                <a:cubicBezTo>
                  <a:pt x="21" y="11"/>
                  <a:pt x="19" y="13"/>
                  <a:pt x="16" y="13"/>
                </a:cubicBezTo>
                <a:cubicBezTo>
                  <a:pt x="14" y="13"/>
                  <a:pt x="12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lose/>
              </a:path>
            </a:pathLst>
          </a:custGeom>
          <a:solidFill>
            <a:srgbClr val="1B21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7" name="Freeform 401"/>
          <p:cNvSpPr>
            <a:spLocks/>
          </p:cNvSpPr>
          <p:nvPr/>
        </p:nvSpPr>
        <p:spPr bwMode="auto">
          <a:xfrm>
            <a:off x="3625850" y="790575"/>
            <a:ext cx="1081087" cy="1363663"/>
          </a:xfrm>
          <a:custGeom>
            <a:avLst/>
            <a:gdLst>
              <a:gd name="T0" fmla="*/ 100 w 410"/>
              <a:gd name="T1" fmla="*/ 108 h 517"/>
              <a:gd name="T2" fmla="*/ 63 w 410"/>
              <a:gd name="T3" fmla="*/ 74 h 517"/>
              <a:gd name="T4" fmla="*/ 50 w 410"/>
              <a:gd name="T5" fmla="*/ 57 h 517"/>
              <a:gd name="T6" fmla="*/ 53 w 410"/>
              <a:gd name="T7" fmla="*/ 45 h 517"/>
              <a:gd name="T8" fmla="*/ 140 w 410"/>
              <a:gd name="T9" fmla="*/ 5 h 517"/>
              <a:gd name="T10" fmla="*/ 199 w 410"/>
              <a:gd name="T11" fmla="*/ 2 h 517"/>
              <a:gd name="T12" fmla="*/ 290 w 410"/>
              <a:gd name="T13" fmla="*/ 26 h 517"/>
              <a:gd name="T14" fmla="*/ 363 w 410"/>
              <a:gd name="T15" fmla="*/ 103 h 517"/>
              <a:gd name="T16" fmla="*/ 379 w 410"/>
              <a:gd name="T17" fmla="*/ 174 h 517"/>
              <a:gd name="T18" fmla="*/ 385 w 410"/>
              <a:gd name="T19" fmla="*/ 223 h 517"/>
              <a:gd name="T20" fmla="*/ 385 w 410"/>
              <a:gd name="T21" fmla="*/ 277 h 517"/>
              <a:gd name="T22" fmla="*/ 360 w 410"/>
              <a:gd name="T23" fmla="*/ 361 h 517"/>
              <a:gd name="T24" fmla="*/ 339 w 410"/>
              <a:gd name="T25" fmla="*/ 391 h 517"/>
              <a:gd name="T26" fmla="*/ 340 w 410"/>
              <a:gd name="T27" fmla="*/ 397 h 517"/>
              <a:gd name="T28" fmla="*/ 370 w 410"/>
              <a:gd name="T29" fmla="*/ 411 h 517"/>
              <a:gd name="T30" fmla="*/ 391 w 410"/>
              <a:gd name="T31" fmla="*/ 414 h 517"/>
              <a:gd name="T32" fmla="*/ 406 w 410"/>
              <a:gd name="T33" fmla="*/ 444 h 517"/>
              <a:gd name="T34" fmla="*/ 369 w 410"/>
              <a:gd name="T35" fmla="*/ 484 h 517"/>
              <a:gd name="T36" fmla="*/ 303 w 410"/>
              <a:gd name="T37" fmla="*/ 494 h 517"/>
              <a:gd name="T38" fmla="*/ 265 w 410"/>
              <a:gd name="T39" fmla="*/ 482 h 517"/>
              <a:gd name="T40" fmla="*/ 245 w 410"/>
              <a:gd name="T41" fmla="*/ 477 h 517"/>
              <a:gd name="T42" fmla="*/ 219 w 410"/>
              <a:gd name="T43" fmla="*/ 487 h 517"/>
              <a:gd name="T44" fmla="*/ 205 w 410"/>
              <a:gd name="T45" fmla="*/ 500 h 517"/>
              <a:gd name="T46" fmla="*/ 138 w 410"/>
              <a:gd name="T47" fmla="*/ 502 h 517"/>
              <a:gd name="T48" fmla="*/ 93 w 410"/>
              <a:gd name="T49" fmla="*/ 480 h 517"/>
              <a:gd name="T50" fmla="*/ 35 w 410"/>
              <a:gd name="T51" fmla="*/ 482 h 517"/>
              <a:gd name="T52" fmla="*/ 7 w 410"/>
              <a:gd name="T53" fmla="*/ 493 h 517"/>
              <a:gd name="T54" fmla="*/ 2 w 410"/>
              <a:gd name="T55" fmla="*/ 493 h 517"/>
              <a:gd name="T56" fmla="*/ 2 w 410"/>
              <a:gd name="T57" fmla="*/ 486 h 517"/>
              <a:gd name="T58" fmla="*/ 22 w 410"/>
              <a:gd name="T59" fmla="*/ 476 h 517"/>
              <a:gd name="T60" fmla="*/ 87 w 410"/>
              <a:gd name="T61" fmla="*/ 470 h 517"/>
              <a:gd name="T62" fmla="*/ 126 w 410"/>
              <a:gd name="T63" fmla="*/ 485 h 517"/>
              <a:gd name="T64" fmla="*/ 156 w 410"/>
              <a:gd name="T65" fmla="*/ 501 h 517"/>
              <a:gd name="T66" fmla="*/ 207 w 410"/>
              <a:gd name="T67" fmla="*/ 488 h 517"/>
              <a:gd name="T68" fmla="*/ 232 w 410"/>
              <a:gd name="T69" fmla="*/ 471 h 517"/>
              <a:gd name="T70" fmla="*/ 270 w 410"/>
              <a:gd name="T71" fmla="*/ 475 h 517"/>
              <a:gd name="T72" fmla="*/ 325 w 410"/>
              <a:gd name="T73" fmla="*/ 486 h 517"/>
              <a:gd name="T74" fmla="*/ 388 w 410"/>
              <a:gd name="T75" fmla="*/ 459 h 517"/>
              <a:gd name="T76" fmla="*/ 398 w 410"/>
              <a:gd name="T77" fmla="*/ 438 h 517"/>
              <a:gd name="T78" fmla="*/ 382 w 410"/>
              <a:gd name="T79" fmla="*/ 423 h 517"/>
              <a:gd name="T80" fmla="*/ 360 w 410"/>
              <a:gd name="T81" fmla="*/ 420 h 517"/>
              <a:gd name="T82" fmla="*/ 332 w 410"/>
              <a:gd name="T83" fmla="*/ 404 h 517"/>
              <a:gd name="T84" fmla="*/ 327 w 410"/>
              <a:gd name="T85" fmla="*/ 403 h 517"/>
              <a:gd name="T86" fmla="*/ 246 w 410"/>
              <a:gd name="T87" fmla="*/ 442 h 517"/>
              <a:gd name="T88" fmla="*/ 201 w 410"/>
              <a:gd name="T89" fmla="*/ 443 h 517"/>
              <a:gd name="T90" fmla="*/ 119 w 410"/>
              <a:gd name="T91" fmla="*/ 420 h 517"/>
              <a:gd name="T92" fmla="*/ 51 w 410"/>
              <a:gd name="T93" fmla="*/ 358 h 517"/>
              <a:gd name="T94" fmla="*/ 23 w 410"/>
              <a:gd name="T95" fmla="*/ 273 h 517"/>
              <a:gd name="T96" fmla="*/ 11 w 410"/>
              <a:gd name="T97" fmla="*/ 198 h 517"/>
              <a:gd name="T98" fmla="*/ 11 w 410"/>
              <a:gd name="T99" fmla="*/ 157 h 517"/>
              <a:gd name="T100" fmla="*/ 59 w 410"/>
              <a:gd name="T101" fmla="*/ 114 h 517"/>
              <a:gd name="T102" fmla="*/ 100 w 410"/>
              <a:gd name="T103" fmla="*/ 108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10" h="517">
                <a:moveTo>
                  <a:pt x="100" y="108"/>
                </a:moveTo>
                <a:cubicBezTo>
                  <a:pt x="87" y="96"/>
                  <a:pt x="75" y="85"/>
                  <a:pt x="63" y="74"/>
                </a:cubicBezTo>
                <a:cubicBezTo>
                  <a:pt x="58" y="69"/>
                  <a:pt x="54" y="63"/>
                  <a:pt x="50" y="57"/>
                </a:cubicBezTo>
                <a:cubicBezTo>
                  <a:pt x="47" y="52"/>
                  <a:pt x="49" y="47"/>
                  <a:pt x="53" y="45"/>
                </a:cubicBezTo>
                <a:cubicBezTo>
                  <a:pt x="81" y="29"/>
                  <a:pt x="109" y="14"/>
                  <a:pt x="140" y="5"/>
                </a:cubicBezTo>
                <a:cubicBezTo>
                  <a:pt x="160" y="0"/>
                  <a:pt x="179" y="0"/>
                  <a:pt x="199" y="2"/>
                </a:cubicBezTo>
                <a:cubicBezTo>
                  <a:pt x="231" y="5"/>
                  <a:pt x="261" y="13"/>
                  <a:pt x="290" y="26"/>
                </a:cubicBezTo>
                <a:cubicBezTo>
                  <a:pt x="324" y="42"/>
                  <a:pt x="349" y="67"/>
                  <a:pt x="363" y="103"/>
                </a:cubicBezTo>
                <a:cubicBezTo>
                  <a:pt x="372" y="125"/>
                  <a:pt x="376" y="149"/>
                  <a:pt x="379" y="174"/>
                </a:cubicBezTo>
                <a:cubicBezTo>
                  <a:pt x="380" y="190"/>
                  <a:pt x="383" y="206"/>
                  <a:pt x="385" y="223"/>
                </a:cubicBezTo>
                <a:cubicBezTo>
                  <a:pt x="388" y="241"/>
                  <a:pt x="388" y="259"/>
                  <a:pt x="385" y="277"/>
                </a:cubicBezTo>
                <a:cubicBezTo>
                  <a:pt x="382" y="306"/>
                  <a:pt x="374" y="335"/>
                  <a:pt x="360" y="361"/>
                </a:cubicBezTo>
                <a:cubicBezTo>
                  <a:pt x="354" y="372"/>
                  <a:pt x="347" y="381"/>
                  <a:pt x="339" y="391"/>
                </a:cubicBezTo>
                <a:cubicBezTo>
                  <a:pt x="337" y="394"/>
                  <a:pt x="337" y="395"/>
                  <a:pt x="340" y="397"/>
                </a:cubicBezTo>
                <a:cubicBezTo>
                  <a:pt x="348" y="407"/>
                  <a:pt x="359" y="410"/>
                  <a:pt x="370" y="411"/>
                </a:cubicBezTo>
                <a:cubicBezTo>
                  <a:pt x="377" y="412"/>
                  <a:pt x="384" y="413"/>
                  <a:pt x="391" y="414"/>
                </a:cubicBezTo>
                <a:cubicBezTo>
                  <a:pt x="404" y="418"/>
                  <a:pt x="410" y="431"/>
                  <a:pt x="406" y="444"/>
                </a:cubicBezTo>
                <a:cubicBezTo>
                  <a:pt x="401" y="465"/>
                  <a:pt x="387" y="476"/>
                  <a:pt x="369" y="484"/>
                </a:cubicBezTo>
                <a:cubicBezTo>
                  <a:pt x="348" y="493"/>
                  <a:pt x="326" y="497"/>
                  <a:pt x="303" y="494"/>
                </a:cubicBezTo>
                <a:cubicBezTo>
                  <a:pt x="289" y="493"/>
                  <a:pt x="278" y="486"/>
                  <a:pt x="265" y="482"/>
                </a:cubicBezTo>
                <a:cubicBezTo>
                  <a:pt x="259" y="480"/>
                  <a:pt x="252" y="478"/>
                  <a:pt x="245" y="477"/>
                </a:cubicBezTo>
                <a:cubicBezTo>
                  <a:pt x="235" y="477"/>
                  <a:pt x="226" y="480"/>
                  <a:pt x="219" y="487"/>
                </a:cubicBezTo>
                <a:cubicBezTo>
                  <a:pt x="214" y="492"/>
                  <a:pt x="210" y="496"/>
                  <a:pt x="205" y="500"/>
                </a:cubicBezTo>
                <a:cubicBezTo>
                  <a:pt x="182" y="517"/>
                  <a:pt x="163" y="517"/>
                  <a:pt x="138" y="502"/>
                </a:cubicBezTo>
                <a:cubicBezTo>
                  <a:pt x="124" y="493"/>
                  <a:pt x="109" y="484"/>
                  <a:pt x="93" y="480"/>
                </a:cubicBezTo>
                <a:cubicBezTo>
                  <a:pt x="73" y="475"/>
                  <a:pt x="54" y="477"/>
                  <a:pt x="35" y="482"/>
                </a:cubicBezTo>
                <a:cubicBezTo>
                  <a:pt x="25" y="484"/>
                  <a:pt x="15" y="485"/>
                  <a:pt x="7" y="493"/>
                </a:cubicBezTo>
                <a:cubicBezTo>
                  <a:pt x="6" y="494"/>
                  <a:pt x="4" y="495"/>
                  <a:pt x="2" y="493"/>
                </a:cubicBezTo>
                <a:cubicBezTo>
                  <a:pt x="1" y="490"/>
                  <a:pt x="0" y="488"/>
                  <a:pt x="2" y="486"/>
                </a:cubicBezTo>
                <a:cubicBezTo>
                  <a:pt x="8" y="480"/>
                  <a:pt x="15" y="477"/>
                  <a:pt x="22" y="476"/>
                </a:cubicBezTo>
                <a:cubicBezTo>
                  <a:pt x="43" y="471"/>
                  <a:pt x="65" y="467"/>
                  <a:pt x="87" y="470"/>
                </a:cubicBezTo>
                <a:cubicBezTo>
                  <a:pt x="101" y="472"/>
                  <a:pt x="114" y="478"/>
                  <a:pt x="126" y="485"/>
                </a:cubicBezTo>
                <a:cubicBezTo>
                  <a:pt x="136" y="491"/>
                  <a:pt x="146" y="497"/>
                  <a:pt x="156" y="501"/>
                </a:cubicBezTo>
                <a:cubicBezTo>
                  <a:pt x="176" y="508"/>
                  <a:pt x="192" y="502"/>
                  <a:pt x="207" y="488"/>
                </a:cubicBezTo>
                <a:cubicBezTo>
                  <a:pt x="214" y="480"/>
                  <a:pt x="222" y="474"/>
                  <a:pt x="232" y="471"/>
                </a:cubicBezTo>
                <a:cubicBezTo>
                  <a:pt x="246" y="468"/>
                  <a:pt x="258" y="471"/>
                  <a:pt x="270" y="475"/>
                </a:cubicBezTo>
                <a:cubicBezTo>
                  <a:pt x="288" y="481"/>
                  <a:pt x="306" y="487"/>
                  <a:pt x="325" y="486"/>
                </a:cubicBezTo>
                <a:cubicBezTo>
                  <a:pt x="349" y="483"/>
                  <a:pt x="371" y="476"/>
                  <a:pt x="388" y="459"/>
                </a:cubicBezTo>
                <a:cubicBezTo>
                  <a:pt x="394" y="453"/>
                  <a:pt x="397" y="446"/>
                  <a:pt x="398" y="438"/>
                </a:cubicBezTo>
                <a:cubicBezTo>
                  <a:pt x="400" y="429"/>
                  <a:pt x="396" y="424"/>
                  <a:pt x="382" y="423"/>
                </a:cubicBezTo>
                <a:cubicBezTo>
                  <a:pt x="375" y="422"/>
                  <a:pt x="367" y="421"/>
                  <a:pt x="360" y="420"/>
                </a:cubicBezTo>
                <a:cubicBezTo>
                  <a:pt x="349" y="419"/>
                  <a:pt x="340" y="412"/>
                  <a:pt x="332" y="404"/>
                </a:cubicBezTo>
                <a:cubicBezTo>
                  <a:pt x="330" y="401"/>
                  <a:pt x="329" y="401"/>
                  <a:pt x="327" y="403"/>
                </a:cubicBezTo>
                <a:cubicBezTo>
                  <a:pt x="304" y="424"/>
                  <a:pt x="277" y="437"/>
                  <a:pt x="246" y="442"/>
                </a:cubicBezTo>
                <a:cubicBezTo>
                  <a:pt x="231" y="445"/>
                  <a:pt x="216" y="445"/>
                  <a:pt x="201" y="443"/>
                </a:cubicBezTo>
                <a:cubicBezTo>
                  <a:pt x="173" y="438"/>
                  <a:pt x="145" y="432"/>
                  <a:pt x="119" y="420"/>
                </a:cubicBezTo>
                <a:cubicBezTo>
                  <a:pt x="89" y="408"/>
                  <a:pt x="67" y="386"/>
                  <a:pt x="51" y="358"/>
                </a:cubicBezTo>
                <a:cubicBezTo>
                  <a:pt x="35" y="332"/>
                  <a:pt x="28" y="303"/>
                  <a:pt x="23" y="273"/>
                </a:cubicBezTo>
                <a:cubicBezTo>
                  <a:pt x="18" y="248"/>
                  <a:pt x="14" y="223"/>
                  <a:pt x="11" y="198"/>
                </a:cubicBezTo>
                <a:cubicBezTo>
                  <a:pt x="10" y="185"/>
                  <a:pt x="8" y="170"/>
                  <a:pt x="11" y="157"/>
                </a:cubicBezTo>
                <a:cubicBezTo>
                  <a:pt x="17" y="132"/>
                  <a:pt x="33" y="118"/>
                  <a:pt x="59" y="114"/>
                </a:cubicBezTo>
                <a:cubicBezTo>
                  <a:pt x="73" y="112"/>
                  <a:pt x="86" y="110"/>
                  <a:pt x="100" y="108"/>
                </a:cubicBezTo>
                <a:close/>
              </a:path>
            </a:pathLst>
          </a:custGeom>
          <a:solidFill>
            <a:srgbClr val="0202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8" name="Freeform 402"/>
          <p:cNvSpPr>
            <a:spLocks/>
          </p:cNvSpPr>
          <p:nvPr/>
        </p:nvSpPr>
        <p:spPr bwMode="auto">
          <a:xfrm>
            <a:off x="3692525" y="1273175"/>
            <a:ext cx="827087" cy="595313"/>
          </a:xfrm>
          <a:custGeom>
            <a:avLst/>
            <a:gdLst>
              <a:gd name="T0" fmla="*/ 246 w 314"/>
              <a:gd name="T1" fmla="*/ 224 h 226"/>
              <a:gd name="T2" fmla="*/ 165 w 314"/>
              <a:gd name="T3" fmla="*/ 217 h 226"/>
              <a:gd name="T4" fmla="*/ 95 w 314"/>
              <a:gd name="T5" fmla="*/ 207 h 226"/>
              <a:gd name="T6" fmla="*/ 62 w 314"/>
              <a:gd name="T7" fmla="*/ 196 h 226"/>
              <a:gd name="T8" fmla="*/ 42 w 314"/>
              <a:gd name="T9" fmla="*/ 172 h 226"/>
              <a:gd name="T10" fmla="*/ 15 w 314"/>
              <a:gd name="T11" fmla="*/ 94 h 226"/>
              <a:gd name="T12" fmla="*/ 2 w 314"/>
              <a:gd name="T13" fmla="*/ 12 h 226"/>
              <a:gd name="T14" fmla="*/ 3 w 314"/>
              <a:gd name="T15" fmla="*/ 2 h 226"/>
              <a:gd name="T16" fmla="*/ 12 w 314"/>
              <a:gd name="T17" fmla="*/ 5 h 226"/>
              <a:gd name="T18" fmla="*/ 110 w 314"/>
              <a:gd name="T19" fmla="*/ 35 h 226"/>
              <a:gd name="T20" fmla="*/ 183 w 314"/>
              <a:gd name="T21" fmla="*/ 48 h 226"/>
              <a:gd name="T22" fmla="*/ 233 w 314"/>
              <a:gd name="T23" fmla="*/ 52 h 226"/>
              <a:gd name="T24" fmla="*/ 240 w 314"/>
              <a:gd name="T25" fmla="*/ 57 h 226"/>
              <a:gd name="T26" fmla="*/ 288 w 314"/>
              <a:gd name="T27" fmla="*/ 110 h 226"/>
              <a:gd name="T28" fmla="*/ 306 w 314"/>
              <a:gd name="T29" fmla="*/ 121 h 226"/>
              <a:gd name="T30" fmla="*/ 310 w 314"/>
              <a:gd name="T31" fmla="*/ 144 h 226"/>
              <a:gd name="T32" fmla="*/ 300 w 314"/>
              <a:gd name="T33" fmla="*/ 159 h 226"/>
              <a:gd name="T34" fmla="*/ 294 w 314"/>
              <a:gd name="T35" fmla="*/ 198 h 226"/>
              <a:gd name="T36" fmla="*/ 292 w 314"/>
              <a:gd name="T37" fmla="*/ 207 h 226"/>
              <a:gd name="T38" fmla="*/ 246 w 314"/>
              <a:gd name="T39" fmla="*/ 224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14" h="226">
                <a:moveTo>
                  <a:pt x="246" y="224"/>
                </a:moveTo>
                <a:cubicBezTo>
                  <a:pt x="219" y="222"/>
                  <a:pt x="192" y="221"/>
                  <a:pt x="165" y="217"/>
                </a:cubicBezTo>
                <a:cubicBezTo>
                  <a:pt x="142" y="214"/>
                  <a:pt x="118" y="211"/>
                  <a:pt x="95" y="207"/>
                </a:cubicBezTo>
                <a:cubicBezTo>
                  <a:pt x="84" y="204"/>
                  <a:pt x="73" y="201"/>
                  <a:pt x="62" y="196"/>
                </a:cubicBezTo>
                <a:cubicBezTo>
                  <a:pt x="53" y="191"/>
                  <a:pt x="47" y="181"/>
                  <a:pt x="42" y="172"/>
                </a:cubicBezTo>
                <a:cubicBezTo>
                  <a:pt x="28" y="148"/>
                  <a:pt x="20" y="121"/>
                  <a:pt x="15" y="94"/>
                </a:cubicBezTo>
                <a:cubicBezTo>
                  <a:pt x="9" y="67"/>
                  <a:pt x="6" y="39"/>
                  <a:pt x="2" y="12"/>
                </a:cubicBezTo>
                <a:cubicBezTo>
                  <a:pt x="2" y="8"/>
                  <a:pt x="0" y="4"/>
                  <a:pt x="3" y="2"/>
                </a:cubicBezTo>
                <a:cubicBezTo>
                  <a:pt x="5" y="0"/>
                  <a:pt x="9" y="3"/>
                  <a:pt x="12" y="5"/>
                </a:cubicBezTo>
                <a:cubicBezTo>
                  <a:pt x="42" y="23"/>
                  <a:pt x="76" y="28"/>
                  <a:pt x="110" y="35"/>
                </a:cubicBezTo>
                <a:cubicBezTo>
                  <a:pt x="134" y="40"/>
                  <a:pt x="158" y="45"/>
                  <a:pt x="183" y="48"/>
                </a:cubicBezTo>
                <a:cubicBezTo>
                  <a:pt x="199" y="50"/>
                  <a:pt x="216" y="51"/>
                  <a:pt x="233" y="52"/>
                </a:cubicBezTo>
                <a:cubicBezTo>
                  <a:pt x="237" y="53"/>
                  <a:pt x="239" y="53"/>
                  <a:pt x="240" y="57"/>
                </a:cubicBezTo>
                <a:cubicBezTo>
                  <a:pt x="248" y="82"/>
                  <a:pt x="265" y="98"/>
                  <a:pt x="288" y="110"/>
                </a:cubicBezTo>
                <a:cubicBezTo>
                  <a:pt x="294" y="113"/>
                  <a:pt x="301" y="116"/>
                  <a:pt x="306" y="121"/>
                </a:cubicBezTo>
                <a:cubicBezTo>
                  <a:pt x="313" y="129"/>
                  <a:pt x="314" y="135"/>
                  <a:pt x="310" y="144"/>
                </a:cubicBezTo>
                <a:cubicBezTo>
                  <a:pt x="307" y="149"/>
                  <a:pt x="304" y="154"/>
                  <a:pt x="300" y="159"/>
                </a:cubicBezTo>
                <a:cubicBezTo>
                  <a:pt x="291" y="171"/>
                  <a:pt x="290" y="184"/>
                  <a:pt x="294" y="198"/>
                </a:cubicBezTo>
                <a:cubicBezTo>
                  <a:pt x="295" y="202"/>
                  <a:pt x="295" y="205"/>
                  <a:pt x="292" y="207"/>
                </a:cubicBezTo>
                <a:cubicBezTo>
                  <a:pt x="279" y="220"/>
                  <a:pt x="264" y="226"/>
                  <a:pt x="246" y="224"/>
                </a:cubicBezTo>
                <a:close/>
              </a:path>
            </a:pathLst>
          </a:custGeom>
          <a:solidFill>
            <a:srgbClr val="277D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9" name="Freeform 403"/>
          <p:cNvSpPr>
            <a:spLocks/>
          </p:cNvSpPr>
          <p:nvPr/>
        </p:nvSpPr>
        <p:spPr bwMode="auto">
          <a:xfrm>
            <a:off x="3802062" y="922338"/>
            <a:ext cx="769937" cy="255588"/>
          </a:xfrm>
          <a:custGeom>
            <a:avLst/>
            <a:gdLst>
              <a:gd name="T0" fmla="*/ 0 w 292"/>
              <a:gd name="T1" fmla="*/ 5 h 97"/>
              <a:gd name="T2" fmla="*/ 47 w 292"/>
              <a:gd name="T3" fmla="*/ 0 h 97"/>
              <a:gd name="T4" fmla="*/ 85 w 292"/>
              <a:gd name="T5" fmla="*/ 3 h 97"/>
              <a:gd name="T6" fmla="*/ 87 w 292"/>
              <a:gd name="T7" fmla="*/ 8 h 97"/>
              <a:gd name="T8" fmla="*/ 101 w 292"/>
              <a:gd name="T9" fmla="*/ 40 h 97"/>
              <a:gd name="T10" fmla="*/ 106 w 292"/>
              <a:gd name="T11" fmla="*/ 40 h 97"/>
              <a:gd name="T12" fmla="*/ 104 w 292"/>
              <a:gd name="T13" fmla="*/ 35 h 97"/>
              <a:gd name="T14" fmla="*/ 96 w 292"/>
              <a:gd name="T15" fmla="*/ 8 h 97"/>
              <a:gd name="T16" fmla="*/ 100 w 292"/>
              <a:gd name="T17" fmla="*/ 4 h 97"/>
              <a:gd name="T18" fmla="*/ 217 w 292"/>
              <a:gd name="T19" fmla="*/ 28 h 97"/>
              <a:gd name="T20" fmla="*/ 250 w 292"/>
              <a:gd name="T21" fmla="*/ 39 h 97"/>
              <a:gd name="T22" fmla="*/ 253 w 292"/>
              <a:gd name="T23" fmla="*/ 47 h 97"/>
              <a:gd name="T24" fmla="*/ 242 w 292"/>
              <a:gd name="T25" fmla="*/ 58 h 97"/>
              <a:gd name="T26" fmla="*/ 240 w 292"/>
              <a:gd name="T27" fmla="*/ 62 h 97"/>
              <a:gd name="T28" fmla="*/ 245 w 292"/>
              <a:gd name="T29" fmla="*/ 61 h 97"/>
              <a:gd name="T30" fmla="*/ 261 w 292"/>
              <a:gd name="T31" fmla="*/ 47 h 97"/>
              <a:gd name="T32" fmla="*/ 266 w 292"/>
              <a:gd name="T33" fmla="*/ 47 h 97"/>
              <a:gd name="T34" fmla="*/ 285 w 292"/>
              <a:gd name="T35" fmla="*/ 68 h 97"/>
              <a:gd name="T36" fmla="*/ 291 w 292"/>
              <a:gd name="T37" fmla="*/ 93 h 97"/>
              <a:gd name="T38" fmla="*/ 288 w 292"/>
              <a:gd name="T39" fmla="*/ 96 h 97"/>
              <a:gd name="T40" fmla="*/ 233 w 292"/>
              <a:gd name="T41" fmla="*/ 85 h 97"/>
              <a:gd name="T42" fmla="*/ 188 w 292"/>
              <a:gd name="T43" fmla="*/ 78 h 97"/>
              <a:gd name="T44" fmla="*/ 131 w 292"/>
              <a:gd name="T45" fmla="*/ 71 h 97"/>
              <a:gd name="T46" fmla="*/ 72 w 292"/>
              <a:gd name="T47" fmla="*/ 61 h 97"/>
              <a:gd name="T48" fmla="*/ 42 w 292"/>
              <a:gd name="T49" fmla="*/ 45 h 97"/>
              <a:gd name="T50" fmla="*/ 7 w 292"/>
              <a:gd name="T51" fmla="*/ 14 h 97"/>
              <a:gd name="T52" fmla="*/ 0 w 292"/>
              <a:gd name="T53" fmla="*/ 5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92" h="97">
                <a:moveTo>
                  <a:pt x="0" y="5"/>
                </a:moveTo>
                <a:cubicBezTo>
                  <a:pt x="16" y="5"/>
                  <a:pt x="32" y="0"/>
                  <a:pt x="47" y="0"/>
                </a:cubicBezTo>
                <a:cubicBezTo>
                  <a:pt x="60" y="0"/>
                  <a:pt x="72" y="2"/>
                  <a:pt x="85" y="3"/>
                </a:cubicBezTo>
                <a:cubicBezTo>
                  <a:pt x="89" y="3"/>
                  <a:pt x="87" y="6"/>
                  <a:pt x="87" y="8"/>
                </a:cubicBezTo>
                <a:cubicBezTo>
                  <a:pt x="85" y="22"/>
                  <a:pt x="91" y="35"/>
                  <a:pt x="101" y="40"/>
                </a:cubicBezTo>
                <a:cubicBezTo>
                  <a:pt x="103" y="40"/>
                  <a:pt x="105" y="42"/>
                  <a:pt x="106" y="40"/>
                </a:cubicBezTo>
                <a:cubicBezTo>
                  <a:pt x="108" y="37"/>
                  <a:pt x="106" y="36"/>
                  <a:pt x="104" y="35"/>
                </a:cubicBezTo>
                <a:cubicBezTo>
                  <a:pt x="95" y="29"/>
                  <a:pt x="92" y="17"/>
                  <a:pt x="96" y="8"/>
                </a:cubicBezTo>
                <a:cubicBezTo>
                  <a:pt x="96" y="5"/>
                  <a:pt x="97" y="4"/>
                  <a:pt x="100" y="4"/>
                </a:cubicBezTo>
                <a:cubicBezTo>
                  <a:pt x="140" y="9"/>
                  <a:pt x="179" y="17"/>
                  <a:pt x="217" y="28"/>
                </a:cubicBezTo>
                <a:cubicBezTo>
                  <a:pt x="229" y="31"/>
                  <a:pt x="240" y="35"/>
                  <a:pt x="250" y="39"/>
                </a:cubicBezTo>
                <a:cubicBezTo>
                  <a:pt x="255" y="41"/>
                  <a:pt x="255" y="43"/>
                  <a:pt x="253" y="47"/>
                </a:cubicBezTo>
                <a:cubicBezTo>
                  <a:pt x="250" y="51"/>
                  <a:pt x="246" y="55"/>
                  <a:pt x="242" y="58"/>
                </a:cubicBezTo>
                <a:cubicBezTo>
                  <a:pt x="240" y="59"/>
                  <a:pt x="239" y="60"/>
                  <a:pt x="240" y="62"/>
                </a:cubicBezTo>
                <a:cubicBezTo>
                  <a:pt x="241" y="63"/>
                  <a:pt x="243" y="63"/>
                  <a:pt x="245" y="61"/>
                </a:cubicBezTo>
                <a:cubicBezTo>
                  <a:pt x="250" y="57"/>
                  <a:pt x="258" y="55"/>
                  <a:pt x="261" y="47"/>
                </a:cubicBezTo>
                <a:cubicBezTo>
                  <a:pt x="262" y="44"/>
                  <a:pt x="264" y="46"/>
                  <a:pt x="266" y="47"/>
                </a:cubicBezTo>
                <a:cubicBezTo>
                  <a:pt x="275" y="52"/>
                  <a:pt x="282" y="57"/>
                  <a:pt x="285" y="68"/>
                </a:cubicBezTo>
                <a:cubicBezTo>
                  <a:pt x="287" y="76"/>
                  <a:pt x="289" y="85"/>
                  <a:pt x="291" y="93"/>
                </a:cubicBezTo>
                <a:cubicBezTo>
                  <a:pt x="292" y="95"/>
                  <a:pt x="292" y="97"/>
                  <a:pt x="288" y="96"/>
                </a:cubicBezTo>
                <a:cubicBezTo>
                  <a:pt x="270" y="92"/>
                  <a:pt x="252" y="87"/>
                  <a:pt x="233" y="85"/>
                </a:cubicBezTo>
                <a:cubicBezTo>
                  <a:pt x="218" y="83"/>
                  <a:pt x="203" y="80"/>
                  <a:pt x="188" y="78"/>
                </a:cubicBezTo>
                <a:cubicBezTo>
                  <a:pt x="169" y="76"/>
                  <a:pt x="150" y="73"/>
                  <a:pt x="131" y="71"/>
                </a:cubicBezTo>
                <a:cubicBezTo>
                  <a:pt x="111" y="69"/>
                  <a:pt x="91" y="65"/>
                  <a:pt x="72" y="61"/>
                </a:cubicBezTo>
                <a:cubicBezTo>
                  <a:pt x="59" y="59"/>
                  <a:pt x="51" y="52"/>
                  <a:pt x="42" y="45"/>
                </a:cubicBezTo>
                <a:cubicBezTo>
                  <a:pt x="30" y="35"/>
                  <a:pt x="18" y="25"/>
                  <a:pt x="7" y="14"/>
                </a:cubicBezTo>
                <a:cubicBezTo>
                  <a:pt x="4" y="12"/>
                  <a:pt x="1" y="9"/>
                  <a:pt x="0" y="5"/>
                </a:cubicBezTo>
                <a:close/>
              </a:path>
            </a:pathLst>
          </a:custGeom>
          <a:solidFill>
            <a:srgbClr val="AEDC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0" name="Freeform 404"/>
          <p:cNvSpPr>
            <a:spLocks/>
          </p:cNvSpPr>
          <p:nvPr/>
        </p:nvSpPr>
        <p:spPr bwMode="auto">
          <a:xfrm>
            <a:off x="3714750" y="1101725"/>
            <a:ext cx="854075" cy="203200"/>
          </a:xfrm>
          <a:custGeom>
            <a:avLst/>
            <a:gdLst>
              <a:gd name="T0" fmla="*/ 214 w 324"/>
              <a:gd name="T1" fmla="*/ 72 h 77"/>
              <a:gd name="T2" fmla="*/ 56 w 324"/>
              <a:gd name="T3" fmla="*/ 42 h 77"/>
              <a:gd name="T4" fmla="*/ 10 w 324"/>
              <a:gd name="T5" fmla="*/ 31 h 77"/>
              <a:gd name="T6" fmla="*/ 1 w 324"/>
              <a:gd name="T7" fmla="*/ 25 h 77"/>
              <a:gd name="T8" fmla="*/ 9 w 324"/>
              <a:gd name="T9" fmla="*/ 16 h 77"/>
              <a:gd name="T10" fmla="*/ 44 w 324"/>
              <a:gd name="T11" fmla="*/ 6 h 77"/>
              <a:gd name="T12" fmla="*/ 94 w 324"/>
              <a:gd name="T13" fmla="*/ 1 h 77"/>
              <a:gd name="T14" fmla="*/ 120 w 324"/>
              <a:gd name="T15" fmla="*/ 6 h 77"/>
              <a:gd name="T16" fmla="*/ 174 w 324"/>
              <a:gd name="T17" fmla="*/ 14 h 77"/>
              <a:gd name="T18" fmla="*/ 242 w 324"/>
              <a:gd name="T19" fmla="*/ 22 h 77"/>
              <a:gd name="T20" fmla="*/ 320 w 324"/>
              <a:gd name="T21" fmla="*/ 37 h 77"/>
              <a:gd name="T22" fmla="*/ 321 w 324"/>
              <a:gd name="T23" fmla="*/ 42 h 77"/>
              <a:gd name="T24" fmla="*/ 292 w 324"/>
              <a:gd name="T25" fmla="*/ 69 h 77"/>
              <a:gd name="T26" fmla="*/ 227 w 324"/>
              <a:gd name="T27" fmla="*/ 74 h 77"/>
              <a:gd name="T28" fmla="*/ 215 w 324"/>
              <a:gd name="T29" fmla="*/ 65 h 77"/>
              <a:gd name="T30" fmla="*/ 232 w 324"/>
              <a:gd name="T31" fmla="*/ 62 h 77"/>
              <a:gd name="T32" fmla="*/ 240 w 324"/>
              <a:gd name="T33" fmla="*/ 47 h 77"/>
              <a:gd name="T34" fmla="*/ 231 w 324"/>
              <a:gd name="T35" fmla="*/ 36 h 77"/>
              <a:gd name="T36" fmla="*/ 210 w 324"/>
              <a:gd name="T37" fmla="*/ 33 h 77"/>
              <a:gd name="T38" fmla="*/ 190 w 324"/>
              <a:gd name="T39" fmla="*/ 28 h 77"/>
              <a:gd name="T40" fmla="*/ 155 w 324"/>
              <a:gd name="T41" fmla="*/ 21 h 77"/>
              <a:gd name="T42" fmla="*/ 126 w 324"/>
              <a:gd name="T43" fmla="*/ 23 h 77"/>
              <a:gd name="T44" fmla="*/ 117 w 324"/>
              <a:gd name="T45" fmla="*/ 20 h 77"/>
              <a:gd name="T46" fmla="*/ 96 w 324"/>
              <a:gd name="T47" fmla="*/ 15 h 77"/>
              <a:gd name="T48" fmla="*/ 83 w 324"/>
              <a:gd name="T49" fmla="*/ 17 h 77"/>
              <a:gd name="T50" fmla="*/ 75 w 324"/>
              <a:gd name="T51" fmla="*/ 29 h 77"/>
              <a:gd name="T52" fmla="*/ 85 w 324"/>
              <a:gd name="T53" fmla="*/ 37 h 77"/>
              <a:gd name="T54" fmla="*/ 109 w 324"/>
              <a:gd name="T55" fmla="*/ 34 h 77"/>
              <a:gd name="T56" fmla="*/ 130 w 324"/>
              <a:gd name="T57" fmla="*/ 28 h 77"/>
              <a:gd name="T58" fmla="*/ 181 w 324"/>
              <a:gd name="T59" fmla="*/ 33 h 77"/>
              <a:gd name="T60" fmla="*/ 161 w 324"/>
              <a:gd name="T61" fmla="*/ 41 h 77"/>
              <a:gd name="T62" fmla="*/ 154 w 324"/>
              <a:gd name="T63" fmla="*/ 48 h 77"/>
              <a:gd name="T64" fmla="*/ 157 w 324"/>
              <a:gd name="T65" fmla="*/ 55 h 77"/>
              <a:gd name="T66" fmla="*/ 203 w 324"/>
              <a:gd name="T67" fmla="*/ 63 h 77"/>
              <a:gd name="T68" fmla="*/ 214 w 324"/>
              <a:gd name="T69" fmla="*/ 72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4" h="77">
                <a:moveTo>
                  <a:pt x="214" y="72"/>
                </a:moveTo>
                <a:cubicBezTo>
                  <a:pt x="160" y="67"/>
                  <a:pt x="108" y="55"/>
                  <a:pt x="56" y="42"/>
                </a:cubicBezTo>
                <a:cubicBezTo>
                  <a:pt x="41" y="38"/>
                  <a:pt x="25" y="35"/>
                  <a:pt x="10" y="31"/>
                </a:cubicBezTo>
                <a:cubicBezTo>
                  <a:pt x="7" y="29"/>
                  <a:pt x="1" y="28"/>
                  <a:pt x="1" y="25"/>
                </a:cubicBezTo>
                <a:cubicBezTo>
                  <a:pt x="0" y="21"/>
                  <a:pt x="5" y="18"/>
                  <a:pt x="9" y="16"/>
                </a:cubicBezTo>
                <a:cubicBezTo>
                  <a:pt x="19" y="10"/>
                  <a:pt x="32" y="8"/>
                  <a:pt x="44" y="6"/>
                </a:cubicBezTo>
                <a:cubicBezTo>
                  <a:pt x="60" y="3"/>
                  <a:pt x="77" y="2"/>
                  <a:pt x="94" y="1"/>
                </a:cubicBezTo>
                <a:cubicBezTo>
                  <a:pt x="104" y="0"/>
                  <a:pt x="112" y="5"/>
                  <a:pt x="120" y="6"/>
                </a:cubicBezTo>
                <a:cubicBezTo>
                  <a:pt x="138" y="10"/>
                  <a:pt x="156" y="12"/>
                  <a:pt x="174" y="14"/>
                </a:cubicBezTo>
                <a:cubicBezTo>
                  <a:pt x="197" y="17"/>
                  <a:pt x="219" y="20"/>
                  <a:pt x="242" y="22"/>
                </a:cubicBezTo>
                <a:cubicBezTo>
                  <a:pt x="268" y="25"/>
                  <a:pt x="294" y="32"/>
                  <a:pt x="320" y="37"/>
                </a:cubicBezTo>
                <a:cubicBezTo>
                  <a:pt x="324" y="38"/>
                  <a:pt x="322" y="41"/>
                  <a:pt x="321" y="42"/>
                </a:cubicBezTo>
                <a:cubicBezTo>
                  <a:pt x="316" y="56"/>
                  <a:pt x="305" y="64"/>
                  <a:pt x="292" y="69"/>
                </a:cubicBezTo>
                <a:cubicBezTo>
                  <a:pt x="271" y="77"/>
                  <a:pt x="249" y="74"/>
                  <a:pt x="227" y="74"/>
                </a:cubicBezTo>
                <a:cubicBezTo>
                  <a:pt x="222" y="74"/>
                  <a:pt x="220" y="68"/>
                  <a:pt x="215" y="65"/>
                </a:cubicBezTo>
                <a:cubicBezTo>
                  <a:pt x="222" y="65"/>
                  <a:pt x="227" y="64"/>
                  <a:pt x="232" y="62"/>
                </a:cubicBezTo>
                <a:cubicBezTo>
                  <a:pt x="239" y="59"/>
                  <a:pt x="240" y="53"/>
                  <a:pt x="240" y="47"/>
                </a:cubicBezTo>
                <a:cubicBezTo>
                  <a:pt x="240" y="40"/>
                  <a:pt x="236" y="38"/>
                  <a:pt x="231" y="36"/>
                </a:cubicBezTo>
                <a:cubicBezTo>
                  <a:pt x="224" y="34"/>
                  <a:pt x="217" y="32"/>
                  <a:pt x="210" y="33"/>
                </a:cubicBezTo>
                <a:cubicBezTo>
                  <a:pt x="203" y="33"/>
                  <a:pt x="197" y="31"/>
                  <a:pt x="190" y="28"/>
                </a:cubicBezTo>
                <a:cubicBezTo>
                  <a:pt x="179" y="23"/>
                  <a:pt x="168" y="21"/>
                  <a:pt x="155" y="21"/>
                </a:cubicBezTo>
                <a:cubicBezTo>
                  <a:pt x="146" y="21"/>
                  <a:pt x="136" y="21"/>
                  <a:pt x="126" y="23"/>
                </a:cubicBezTo>
                <a:cubicBezTo>
                  <a:pt x="123" y="23"/>
                  <a:pt x="120" y="22"/>
                  <a:pt x="117" y="20"/>
                </a:cubicBezTo>
                <a:cubicBezTo>
                  <a:pt x="111" y="15"/>
                  <a:pt x="103" y="15"/>
                  <a:pt x="96" y="15"/>
                </a:cubicBezTo>
                <a:cubicBezTo>
                  <a:pt x="92" y="15"/>
                  <a:pt x="87" y="16"/>
                  <a:pt x="83" y="17"/>
                </a:cubicBezTo>
                <a:cubicBezTo>
                  <a:pt x="78" y="19"/>
                  <a:pt x="75" y="23"/>
                  <a:pt x="75" y="29"/>
                </a:cubicBezTo>
                <a:cubicBezTo>
                  <a:pt x="76" y="34"/>
                  <a:pt x="80" y="36"/>
                  <a:pt x="85" y="37"/>
                </a:cubicBezTo>
                <a:cubicBezTo>
                  <a:pt x="93" y="40"/>
                  <a:pt x="102" y="38"/>
                  <a:pt x="109" y="34"/>
                </a:cubicBezTo>
                <a:cubicBezTo>
                  <a:pt x="116" y="31"/>
                  <a:pt x="122" y="28"/>
                  <a:pt x="130" y="28"/>
                </a:cubicBezTo>
                <a:cubicBezTo>
                  <a:pt x="147" y="26"/>
                  <a:pt x="164" y="27"/>
                  <a:pt x="181" y="33"/>
                </a:cubicBezTo>
                <a:cubicBezTo>
                  <a:pt x="173" y="36"/>
                  <a:pt x="167" y="38"/>
                  <a:pt x="161" y="41"/>
                </a:cubicBezTo>
                <a:cubicBezTo>
                  <a:pt x="158" y="43"/>
                  <a:pt x="156" y="45"/>
                  <a:pt x="154" y="48"/>
                </a:cubicBezTo>
                <a:cubicBezTo>
                  <a:pt x="152" y="51"/>
                  <a:pt x="152" y="54"/>
                  <a:pt x="157" y="55"/>
                </a:cubicBezTo>
                <a:cubicBezTo>
                  <a:pt x="173" y="56"/>
                  <a:pt x="187" y="61"/>
                  <a:pt x="203" y="63"/>
                </a:cubicBezTo>
                <a:cubicBezTo>
                  <a:pt x="208" y="64"/>
                  <a:pt x="210" y="69"/>
                  <a:pt x="214" y="72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1" name="Freeform 405"/>
          <p:cNvSpPr>
            <a:spLocks/>
          </p:cNvSpPr>
          <p:nvPr/>
        </p:nvSpPr>
        <p:spPr bwMode="auto">
          <a:xfrm>
            <a:off x="3694112" y="1185863"/>
            <a:ext cx="622300" cy="204788"/>
          </a:xfrm>
          <a:custGeom>
            <a:avLst/>
            <a:gdLst>
              <a:gd name="T0" fmla="*/ 4 w 236"/>
              <a:gd name="T1" fmla="*/ 0 h 78"/>
              <a:gd name="T2" fmla="*/ 51 w 236"/>
              <a:gd name="T3" fmla="*/ 17 h 78"/>
              <a:gd name="T4" fmla="*/ 118 w 236"/>
              <a:gd name="T5" fmla="*/ 31 h 78"/>
              <a:gd name="T6" fmla="*/ 200 w 236"/>
              <a:gd name="T7" fmla="*/ 47 h 78"/>
              <a:gd name="T8" fmla="*/ 224 w 236"/>
              <a:gd name="T9" fmla="*/ 50 h 78"/>
              <a:gd name="T10" fmla="*/ 229 w 236"/>
              <a:gd name="T11" fmla="*/ 54 h 78"/>
              <a:gd name="T12" fmla="*/ 235 w 236"/>
              <a:gd name="T13" fmla="*/ 75 h 78"/>
              <a:gd name="T14" fmla="*/ 231 w 236"/>
              <a:gd name="T15" fmla="*/ 78 h 78"/>
              <a:gd name="T16" fmla="*/ 199 w 236"/>
              <a:gd name="T17" fmla="*/ 75 h 78"/>
              <a:gd name="T18" fmla="*/ 130 w 236"/>
              <a:gd name="T19" fmla="*/ 64 h 78"/>
              <a:gd name="T20" fmla="*/ 38 w 236"/>
              <a:gd name="T21" fmla="*/ 42 h 78"/>
              <a:gd name="T22" fmla="*/ 4 w 236"/>
              <a:gd name="T23" fmla="*/ 27 h 78"/>
              <a:gd name="T24" fmla="*/ 1 w 236"/>
              <a:gd name="T25" fmla="*/ 22 h 78"/>
              <a:gd name="T26" fmla="*/ 4 w 236"/>
              <a:gd name="T2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6" h="78">
                <a:moveTo>
                  <a:pt x="4" y="0"/>
                </a:moveTo>
                <a:cubicBezTo>
                  <a:pt x="18" y="10"/>
                  <a:pt x="34" y="13"/>
                  <a:pt x="51" y="17"/>
                </a:cubicBezTo>
                <a:cubicBezTo>
                  <a:pt x="73" y="21"/>
                  <a:pt x="96" y="27"/>
                  <a:pt x="118" y="31"/>
                </a:cubicBezTo>
                <a:cubicBezTo>
                  <a:pt x="145" y="37"/>
                  <a:pt x="172" y="44"/>
                  <a:pt x="200" y="47"/>
                </a:cubicBezTo>
                <a:cubicBezTo>
                  <a:pt x="208" y="48"/>
                  <a:pt x="216" y="50"/>
                  <a:pt x="224" y="50"/>
                </a:cubicBezTo>
                <a:cubicBezTo>
                  <a:pt x="227" y="50"/>
                  <a:pt x="229" y="51"/>
                  <a:pt x="229" y="54"/>
                </a:cubicBezTo>
                <a:cubicBezTo>
                  <a:pt x="231" y="61"/>
                  <a:pt x="233" y="68"/>
                  <a:pt x="235" y="75"/>
                </a:cubicBezTo>
                <a:cubicBezTo>
                  <a:pt x="236" y="78"/>
                  <a:pt x="234" y="78"/>
                  <a:pt x="231" y="78"/>
                </a:cubicBezTo>
                <a:cubicBezTo>
                  <a:pt x="220" y="77"/>
                  <a:pt x="210" y="76"/>
                  <a:pt x="199" y="75"/>
                </a:cubicBezTo>
                <a:cubicBezTo>
                  <a:pt x="176" y="72"/>
                  <a:pt x="153" y="69"/>
                  <a:pt x="130" y="64"/>
                </a:cubicBezTo>
                <a:cubicBezTo>
                  <a:pt x="99" y="58"/>
                  <a:pt x="68" y="53"/>
                  <a:pt x="38" y="42"/>
                </a:cubicBezTo>
                <a:cubicBezTo>
                  <a:pt x="26" y="38"/>
                  <a:pt x="15" y="32"/>
                  <a:pt x="4" y="27"/>
                </a:cubicBezTo>
                <a:cubicBezTo>
                  <a:pt x="1" y="26"/>
                  <a:pt x="1" y="25"/>
                  <a:pt x="1" y="22"/>
                </a:cubicBezTo>
                <a:cubicBezTo>
                  <a:pt x="0" y="15"/>
                  <a:pt x="2" y="7"/>
                  <a:pt x="4" y="0"/>
                </a:cubicBezTo>
                <a:close/>
              </a:path>
            </a:pathLst>
          </a:custGeom>
          <a:solidFill>
            <a:srgbClr val="47C1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407"/>
          <p:cNvSpPr>
            <a:spLocks/>
          </p:cNvSpPr>
          <p:nvPr/>
        </p:nvSpPr>
        <p:spPr bwMode="auto">
          <a:xfrm>
            <a:off x="3838575" y="831850"/>
            <a:ext cx="681037" cy="195263"/>
          </a:xfrm>
          <a:custGeom>
            <a:avLst/>
            <a:gdLst>
              <a:gd name="T0" fmla="*/ 258 w 258"/>
              <a:gd name="T1" fmla="*/ 74 h 74"/>
              <a:gd name="T2" fmla="*/ 146 w 258"/>
              <a:gd name="T3" fmla="*/ 39 h 74"/>
              <a:gd name="T4" fmla="*/ 75 w 258"/>
              <a:gd name="T5" fmla="*/ 29 h 74"/>
              <a:gd name="T6" fmla="*/ 46 w 258"/>
              <a:gd name="T7" fmla="*/ 27 h 74"/>
              <a:gd name="T8" fmla="*/ 10 w 258"/>
              <a:gd name="T9" fmla="*/ 30 h 74"/>
              <a:gd name="T10" fmla="*/ 0 w 258"/>
              <a:gd name="T11" fmla="*/ 30 h 74"/>
              <a:gd name="T12" fmla="*/ 44 w 258"/>
              <a:gd name="T13" fmla="*/ 10 h 74"/>
              <a:gd name="T14" fmla="*/ 110 w 258"/>
              <a:gd name="T15" fmla="*/ 2 h 74"/>
              <a:gd name="T16" fmla="*/ 181 w 258"/>
              <a:gd name="T17" fmla="*/ 16 h 74"/>
              <a:gd name="T18" fmla="*/ 255 w 258"/>
              <a:gd name="T19" fmla="*/ 69 h 74"/>
              <a:gd name="T20" fmla="*/ 258 w 258"/>
              <a:gd name="T21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8" h="74">
                <a:moveTo>
                  <a:pt x="258" y="74"/>
                </a:moveTo>
                <a:cubicBezTo>
                  <a:pt x="221" y="57"/>
                  <a:pt x="184" y="47"/>
                  <a:pt x="146" y="39"/>
                </a:cubicBezTo>
                <a:cubicBezTo>
                  <a:pt x="123" y="34"/>
                  <a:pt x="99" y="31"/>
                  <a:pt x="75" y="29"/>
                </a:cubicBezTo>
                <a:cubicBezTo>
                  <a:pt x="65" y="28"/>
                  <a:pt x="56" y="28"/>
                  <a:pt x="46" y="27"/>
                </a:cubicBezTo>
                <a:cubicBezTo>
                  <a:pt x="34" y="25"/>
                  <a:pt x="22" y="28"/>
                  <a:pt x="10" y="30"/>
                </a:cubicBezTo>
                <a:cubicBezTo>
                  <a:pt x="7" y="30"/>
                  <a:pt x="4" y="31"/>
                  <a:pt x="0" y="30"/>
                </a:cubicBezTo>
                <a:cubicBezTo>
                  <a:pt x="15" y="23"/>
                  <a:pt x="29" y="16"/>
                  <a:pt x="44" y="10"/>
                </a:cubicBezTo>
                <a:cubicBezTo>
                  <a:pt x="65" y="2"/>
                  <a:pt x="87" y="0"/>
                  <a:pt x="110" y="2"/>
                </a:cubicBezTo>
                <a:cubicBezTo>
                  <a:pt x="135" y="4"/>
                  <a:pt x="158" y="9"/>
                  <a:pt x="181" y="16"/>
                </a:cubicBezTo>
                <a:cubicBezTo>
                  <a:pt x="211" y="26"/>
                  <a:pt x="237" y="42"/>
                  <a:pt x="255" y="69"/>
                </a:cubicBezTo>
                <a:cubicBezTo>
                  <a:pt x="255" y="70"/>
                  <a:pt x="256" y="71"/>
                  <a:pt x="258" y="74"/>
                </a:cubicBezTo>
                <a:close/>
              </a:path>
            </a:pathLst>
          </a:custGeom>
          <a:solidFill>
            <a:srgbClr val="AEDC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408"/>
          <p:cNvSpPr>
            <a:spLocks/>
          </p:cNvSpPr>
          <p:nvPr/>
        </p:nvSpPr>
        <p:spPr bwMode="auto">
          <a:xfrm>
            <a:off x="4344988" y="1349375"/>
            <a:ext cx="250825" cy="434975"/>
          </a:xfrm>
          <a:custGeom>
            <a:avLst/>
            <a:gdLst>
              <a:gd name="T0" fmla="*/ 94 w 95"/>
              <a:gd name="T1" fmla="*/ 0 h 165"/>
              <a:gd name="T2" fmla="*/ 93 w 95"/>
              <a:gd name="T3" fmla="*/ 68 h 165"/>
              <a:gd name="T4" fmla="*/ 68 w 95"/>
              <a:gd name="T5" fmla="*/ 147 h 165"/>
              <a:gd name="T6" fmla="*/ 58 w 95"/>
              <a:gd name="T7" fmla="*/ 162 h 165"/>
              <a:gd name="T8" fmla="*/ 55 w 95"/>
              <a:gd name="T9" fmla="*/ 164 h 165"/>
              <a:gd name="T10" fmla="*/ 54 w 95"/>
              <a:gd name="T11" fmla="*/ 161 h 165"/>
              <a:gd name="T12" fmla="*/ 64 w 95"/>
              <a:gd name="T13" fmla="*/ 128 h 165"/>
              <a:gd name="T14" fmla="*/ 71 w 95"/>
              <a:gd name="T15" fmla="*/ 93 h 165"/>
              <a:gd name="T16" fmla="*/ 52 w 95"/>
              <a:gd name="T17" fmla="*/ 76 h 165"/>
              <a:gd name="T18" fmla="*/ 22 w 95"/>
              <a:gd name="T19" fmla="*/ 58 h 165"/>
              <a:gd name="T20" fmla="*/ 2 w 95"/>
              <a:gd name="T21" fmla="*/ 28 h 165"/>
              <a:gd name="T22" fmla="*/ 5 w 95"/>
              <a:gd name="T23" fmla="*/ 25 h 165"/>
              <a:gd name="T24" fmla="*/ 34 w 95"/>
              <a:gd name="T25" fmla="*/ 25 h 165"/>
              <a:gd name="T26" fmla="*/ 94 w 95"/>
              <a:gd name="T27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" h="165">
                <a:moveTo>
                  <a:pt x="94" y="0"/>
                </a:moveTo>
                <a:cubicBezTo>
                  <a:pt x="94" y="24"/>
                  <a:pt x="95" y="46"/>
                  <a:pt x="93" y="68"/>
                </a:cubicBezTo>
                <a:cubicBezTo>
                  <a:pt x="90" y="96"/>
                  <a:pt x="82" y="123"/>
                  <a:pt x="68" y="147"/>
                </a:cubicBezTo>
                <a:cubicBezTo>
                  <a:pt x="65" y="153"/>
                  <a:pt x="62" y="157"/>
                  <a:pt x="58" y="162"/>
                </a:cubicBezTo>
                <a:cubicBezTo>
                  <a:pt x="58" y="163"/>
                  <a:pt x="57" y="165"/>
                  <a:pt x="55" y="164"/>
                </a:cubicBezTo>
                <a:cubicBezTo>
                  <a:pt x="54" y="164"/>
                  <a:pt x="54" y="162"/>
                  <a:pt x="54" y="161"/>
                </a:cubicBezTo>
                <a:cubicBezTo>
                  <a:pt x="53" y="148"/>
                  <a:pt x="56" y="138"/>
                  <a:pt x="64" y="128"/>
                </a:cubicBezTo>
                <a:cubicBezTo>
                  <a:pt x="73" y="118"/>
                  <a:pt x="78" y="107"/>
                  <a:pt x="71" y="93"/>
                </a:cubicBezTo>
                <a:cubicBezTo>
                  <a:pt x="67" y="86"/>
                  <a:pt x="59" y="80"/>
                  <a:pt x="52" y="76"/>
                </a:cubicBezTo>
                <a:cubicBezTo>
                  <a:pt x="42" y="70"/>
                  <a:pt x="32" y="64"/>
                  <a:pt x="22" y="58"/>
                </a:cubicBezTo>
                <a:cubicBezTo>
                  <a:pt x="11" y="51"/>
                  <a:pt x="6" y="40"/>
                  <a:pt x="2" y="28"/>
                </a:cubicBezTo>
                <a:cubicBezTo>
                  <a:pt x="0" y="24"/>
                  <a:pt x="3" y="25"/>
                  <a:pt x="5" y="25"/>
                </a:cubicBezTo>
                <a:cubicBezTo>
                  <a:pt x="15" y="25"/>
                  <a:pt x="24" y="25"/>
                  <a:pt x="34" y="25"/>
                </a:cubicBezTo>
                <a:cubicBezTo>
                  <a:pt x="59" y="24"/>
                  <a:pt x="77" y="18"/>
                  <a:pt x="94" y="0"/>
                </a:cubicBezTo>
                <a:close/>
              </a:path>
            </a:pathLst>
          </a:custGeom>
          <a:solidFill>
            <a:srgbClr val="277D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409"/>
          <p:cNvSpPr>
            <a:spLocks/>
          </p:cNvSpPr>
          <p:nvPr/>
        </p:nvSpPr>
        <p:spPr bwMode="auto">
          <a:xfrm>
            <a:off x="4319588" y="1238250"/>
            <a:ext cx="273050" cy="160338"/>
          </a:xfrm>
          <a:custGeom>
            <a:avLst/>
            <a:gdLst>
              <a:gd name="T0" fmla="*/ 100 w 104"/>
              <a:gd name="T1" fmla="*/ 0 h 61"/>
              <a:gd name="T2" fmla="*/ 101 w 104"/>
              <a:gd name="T3" fmla="*/ 17 h 61"/>
              <a:gd name="T4" fmla="*/ 78 w 104"/>
              <a:gd name="T5" fmla="*/ 51 h 61"/>
              <a:gd name="T6" fmla="*/ 18 w 104"/>
              <a:gd name="T7" fmla="*/ 60 h 61"/>
              <a:gd name="T8" fmla="*/ 5 w 104"/>
              <a:gd name="T9" fmla="*/ 48 h 61"/>
              <a:gd name="T10" fmla="*/ 0 w 104"/>
              <a:gd name="T11" fmla="*/ 31 h 61"/>
              <a:gd name="T12" fmla="*/ 100 w 104"/>
              <a:gd name="T13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4" h="61">
                <a:moveTo>
                  <a:pt x="100" y="0"/>
                </a:moveTo>
                <a:cubicBezTo>
                  <a:pt x="100" y="6"/>
                  <a:pt x="100" y="12"/>
                  <a:pt x="101" y="17"/>
                </a:cubicBezTo>
                <a:cubicBezTo>
                  <a:pt x="104" y="34"/>
                  <a:pt x="92" y="44"/>
                  <a:pt x="78" y="51"/>
                </a:cubicBezTo>
                <a:cubicBezTo>
                  <a:pt x="59" y="61"/>
                  <a:pt x="39" y="61"/>
                  <a:pt x="18" y="60"/>
                </a:cubicBezTo>
                <a:cubicBezTo>
                  <a:pt x="9" y="60"/>
                  <a:pt x="6" y="56"/>
                  <a:pt x="5" y="48"/>
                </a:cubicBezTo>
                <a:cubicBezTo>
                  <a:pt x="4" y="42"/>
                  <a:pt x="2" y="37"/>
                  <a:pt x="0" y="31"/>
                </a:cubicBezTo>
                <a:cubicBezTo>
                  <a:pt x="36" y="31"/>
                  <a:pt x="73" y="35"/>
                  <a:pt x="100" y="0"/>
                </a:cubicBezTo>
                <a:close/>
              </a:path>
            </a:pathLst>
          </a:custGeom>
          <a:solidFill>
            <a:srgbClr val="47C1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410"/>
          <p:cNvSpPr>
            <a:spLocks/>
          </p:cNvSpPr>
          <p:nvPr/>
        </p:nvSpPr>
        <p:spPr bwMode="auto">
          <a:xfrm>
            <a:off x="3878263" y="1824038"/>
            <a:ext cx="463550" cy="96838"/>
          </a:xfrm>
          <a:custGeom>
            <a:avLst/>
            <a:gdLst>
              <a:gd name="T0" fmla="*/ 0 w 176"/>
              <a:gd name="T1" fmla="*/ 0 h 37"/>
              <a:gd name="T2" fmla="*/ 176 w 176"/>
              <a:gd name="T3" fmla="*/ 24 h 37"/>
              <a:gd name="T4" fmla="*/ 151 w 176"/>
              <a:gd name="T5" fmla="*/ 32 h 37"/>
              <a:gd name="T6" fmla="*/ 80 w 176"/>
              <a:gd name="T7" fmla="*/ 35 h 37"/>
              <a:gd name="T8" fmla="*/ 0 w 176"/>
              <a:gd name="T9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6" h="37">
                <a:moveTo>
                  <a:pt x="0" y="0"/>
                </a:moveTo>
                <a:cubicBezTo>
                  <a:pt x="59" y="15"/>
                  <a:pt x="117" y="19"/>
                  <a:pt x="176" y="24"/>
                </a:cubicBezTo>
                <a:cubicBezTo>
                  <a:pt x="168" y="29"/>
                  <a:pt x="160" y="30"/>
                  <a:pt x="151" y="32"/>
                </a:cubicBezTo>
                <a:cubicBezTo>
                  <a:pt x="128" y="37"/>
                  <a:pt x="104" y="36"/>
                  <a:pt x="80" y="35"/>
                </a:cubicBezTo>
                <a:cubicBezTo>
                  <a:pt x="51" y="32"/>
                  <a:pt x="24" y="22"/>
                  <a:pt x="0" y="0"/>
                </a:cubicBezTo>
                <a:close/>
              </a:path>
            </a:pathLst>
          </a:custGeom>
          <a:solidFill>
            <a:srgbClr val="47C1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411"/>
          <p:cNvSpPr>
            <a:spLocks/>
          </p:cNvSpPr>
          <p:nvPr/>
        </p:nvSpPr>
        <p:spPr bwMode="auto">
          <a:xfrm>
            <a:off x="4156075" y="1198563"/>
            <a:ext cx="173037" cy="58738"/>
          </a:xfrm>
          <a:custGeom>
            <a:avLst/>
            <a:gdLst>
              <a:gd name="T0" fmla="*/ 0 w 66"/>
              <a:gd name="T1" fmla="*/ 10 h 22"/>
              <a:gd name="T2" fmla="*/ 57 w 66"/>
              <a:gd name="T3" fmla="*/ 5 h 22"/>
              <a:gd name="T4" fmla="*/ 66 w 66"/>
              <a:gd name="T5" fmla="*/ 11 h 22"/>
              <a:gd name="T6" fmla="*/ 58 w 66"/>
              <a:gd name="T7" fmla="*/ 19 h 22"/>
              <a:gd name="T8" fmla="*/ 29 w 66"/>
              <a:gd name="T9" fmla="*/ 17 h 22"/>
              <a:gd name="T10" fmla="*/ 0 w 66"/>
              <a:gd name="T11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6" h="22">
                <a:moveTo>
                  <a:pt x="0" y="10"/>
                </a:moveTo>
                <a:cubicBezTo>
                  <a:pt x="19" y="2"/>
                  <a:pt x="38" y="0"/>
                  <a:pt x="57" y="5"/>
                </a:cubicBezTo>
                <a:cubicBezTo>
                  <a:pt x="61" y="6"/>
                  <a:pt x="66" y="7"/>
                  <a:pt x="66" y="11"/>
                </a:cubicBezTo>
                <a:cubicBezTo>
                  <a:pt x="66" y="16"/>
                  <a:pt x="62" y="18"/>
                  <a:pt x="58" y="19"/>
                </a:cubicBezTo>
                <a:cubicBezTo>
                  <a:pt x="48" y="22"/>
                  <a:pt x="38" y="19"/>
                  <a:pt x="29" y="17"/>
                </a:cubicBezTo>
                <a:cubicBezTo>
                  <a:pt x="19" y="15"/>
                  <a:pt x="10" y="12"/>
                  <a:pt x="0" y="10"/>
                </a:cubicBezTo>
                <a:close/>
              </a:path>
            </a:pathLst>
          </a:custGeom>
          <a:solidFill>
            <a:srgbClr val="AEDC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412"/>
          <p:cNvSpPr>
            <a:spLocks/>
          </p:cNvSpPr>
          <p:nvPr/>
        </p:nvSpPr>
        <p:spPr bwMode="auto">
          <a:xfrm>
            <a:off x="3833813" y="1389063"/>
            <a:ext cx="439737" cy="411163"/>
          </a:xfrm>
          <a:custGeom>
            <a:avLst/>
            <a:gdLst>
              <a:gd name="T0" fmla="*/ 167 w 167"/>
              <a:gd name="T1" fmla="*/ 54 h 156"/>
              <a:gd name="T2" fmla="*/ 150 w 167"/>
              <a:gd name="T3" fmla="*/ 118 h 156"/>
              <a:gd name="T4" fmla="*/ 143 w 167"/>
              <a:gd name="T5" fmla="*/ 135 h 156"/>
              <a:gd name="T6" fmla="*/ 105 w 167"/>
              <a:gd name="T7" fmla="*/ 147 h 156"/>
              <a:gd name="T8" fmla="*/ 92 w 167"/>
              <a:gd name="T9" fmla="*/ 122 h 156"/>
              <a:gd name="T10" fmla="*/ 84 w 167"/>
              <a:gd name="T11" fmla="*/ 110 h 156"/>
              <a:gd name="T12" fmla="*/ 74 w 167"/>
              <a:gd name="T13" fmla="*/ 116 h 156"/>
              <a:gd name="T14" fmla="*/ 65 w 167"/>
              <a:gd name="T15" fmla="*/ 128 h 156"/>
              <a:gd name="T16" fmla="*/ 34 w 167"/>
              <a:gd name="T17" fmla="*/ 127 h 156"/>
              <a:gd name="T18" fmla="*/ 3 w 167"/>
              <a:gd name="T19" fmla="*/ 61 h 156"/>
              <a:gd name="T20" fmla="*/ 14 w 167"/>
              <a:gd name="T21" fmla="*/ 11 h 156"/>
              <a:gd name="T22" fmla="*/ 36 w 167"/>
              <a:gd name="T23" fmla="*/ 3 h 156"/>
              <a:gd name="T24" fmla="*/ 87 w 167"/>
              <a:gd name="T25" fmla="*/ 11 h 156"/>
              <a:gd name="T26" fmla="*/ 110 w 167"/>
              <a:gd name="T27" fmla="*/ 21 h 156"/>
              <a:gd name="T28" fmla="*/ 139 w 167"/>
              <a:gd name="T29" fmla="*/ 24 h 156"/>
              <a:gd name="T30" fmla="*/ 167 w 167"/>
              <a:gd name="T31" fmla="*/ 5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7" h="156">
                <a:moveTo>
                  <a:pt x="167" y="54"/>
                </a:moveTo>
                <a:cubicBezTo>
                  <a:pt x="164" y="73"/>
                  <a:pt x="158" y="96"/>
                  <a:pt x="150" y="118"/>
                </a:cubicBezTo>
                <a:cubicBezTo>
                  <a:pt x="148" y="123"/>
                  <a:pt x="146" y="129"/>
                  <a:pt x="143" y="135"/>
                </a:cubicBezTo>
                <a:cubicBezTo>
                  <a:pt x="135" y="150"/>
                  <a:pt x="118" y="156"/>
                  <a:pt x="105" y="147"/>
                </a:cubicBezTo>
                <a:cubicBezTo>
                  <a:pt x="96" y="141"/>
                  <a:pt x="93" y="132"/>
                  <a:pt x="92" y="122"/>
                </a:cubicBezTo>
                <a:cubicBezTo>
                  <a:pt x="92" y="116"/>
                  <a:pt x="90" y="112"/>
                  <a:pt x="84" y="110"/>
                </a:cubicBezTo>
                <a:cubicBezTo>
                  <a:pt x="79" y="108"/>
                  <a:pt x="76" y="112"/>
                  <a:pt x="74" y="116"/>
                </a:cubicBezTo>
                <a:cubicBezTo>
                  <a:pt x="71" y="120"/>
                  <a:pt x="68" y="124"/>
                  <a:pt x="65" y="128"/>
                </a:cubicBezTo>
                <a:cubicBezTo>
                  <a:pt x="56" y="137"/>
                  <a:pt x="42" y="136"/>
                  <a:pt x="34" y="127"/>
                </a:cubicBezTo>
                <a:cubicBezTo>
                  <a:pt x="18" y="108"/>
                  <a:pt x="7" y="86"/>
                  <a:pt x="3" y="61"/>
                </a:cubicBezTo>
                <a:cubicBezTo>
                  <a:pt x="0" y="43"/>
                  <a:pt x="4" y="26"/>
                  <a:pt x="14" y="11"/>
                </a:cubicBezTo>
                <a:cubicBezTo>
                  <a:pt x="20" y="4"/>
                  <a:pt x="28" y="0"/>
                  <a:pt x="36" y="3"/>
                </a:cubicBezTo>
                <a:cubicBezTo>
                  <a:pt x="53" y="8"/>
                  <a:pt x="70" y="9"/>
                  <a:pt x="87" y="11"/>
                </a:cubicBezTo>
                <a:cubicBezTo>
                  <a:pt x="96" y="12"/>
                  <a:pt x="103" y="17"/>
                  <a:pt x="110" y="21"/>
                </a:cubicBezTo>
                <a:cubicBezTo>
                  <a:pt x="120" y="25"/>
                  <a:pt x="129" y="26"/>
                  <a:pt x="139" y="24"/>
                </a:cubicBezTo>
                <a:cubicBezTo>
                  <a:pt x="161" y="20"/>
                  <a:pt x="167" y="32"/>
                  <a:pt x="167" y="54"/>
                </a:cubicBezTo>
                <a:close/>
              </a:path>
            </a:pathLst>
          </a:custGeom>
          <a:solidFill>
            <a:srgbClr val="0203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413"/>
          <p:cNvSpPr>
            <a:spLocks/>
          </p:cNvSpPr>
          <p:nvPr/>
        </p:nvSpPr>
        <p:spPr bwMode="auto">
          <a:xfrm>
            <a:off x="3733800" y="1328738"/>
            <a:ext cx="20637" cy="101600"/>
          </a:xfrm>
          <a:custGeom>
            <a:avLst/>
            <a:gdLst>
              <a:gd name="T0" fmla="*/ 7 w 8"/>
              <a:gd name="T1" fmla="*/ 25 h 39"/>
              <a:gd name="T2" fmla="*/ 7 w 8"/>
              <a:gd name="T3" fmla="*/ 35 h 39"/>
              <a:gd name="T4" fmla="*/ 5 w 8"/>
              <a:gd name="T5" fmla="*/ 39 h 39"/>
              <a:gd name="T6" fmla="*/ 2 w 8"/>
              <a:gd name="T7" fmla="*/ 36 h 39"/>
              <a:gd name="T8" fmla="*/ 1 w 8"/>
              <a:gd name="T9" fmla="*/ 29 h 39"/>
              <a:gd name="T10" fmla="*/ 1 w 8"/>
              <a:gd name="T11" fmla="*/ 5 h 39"/>
              <a:gd name="T12" fmla="*/ 3 w 8"/>
              <a:gd name="T13" fmla="*/ 0 h 39"/>
              <a:gd name="T14" fmla="*/ 6 w 8"/>
              <a:gd name="T15" fmla="*/ 4 h 39"/>
              <a:gd name="T16" fmla="*/ 7 w 8"/>
              <a:gd name="T17" fmla="*/ 25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" h="39">
                <a:moveTo>
                  <a:pt x="7" y="25"/>
                </a:moveTo>
                <a:cubicBezTo>
                  <a:pt x="7" y="28"/>
                  <a:pt x="7" y="32"/>
                  <a:pt x="7" y="35"/>
                </a:cubicBezTo>
                <a:cubicBezTo>
                  <a:pt x="7" y="37"/>
                  <a:pt x="8" y="38"/>
                  <a:pt x="5" y="39"/>
                </a:cubicBezTo>
                <a:cubicBezTo>
                  <a:pt x="3" y="39"/>
                  <a:pt x="2" y="37"/>
                  <a:pt x="2" y="36"/>
                </a:cubicBezTo>
                <a:cubicBezTo>
                  <a:pt x="2" y="33"/>
                  <a:pt x="2" y="31"/>
                  <a:pt x="1" y="29"/>
                </a:cubicBezTo>
                <a:cubicBezTo>
                  <a:pt x="1" y="21"/>
                  <a:pt x="2" y="13"/>
                  <a:pt x="1" y="5"/>
                </a:cubicBezTo>
                <a:cubicBezTo>
                  <a:pt x="0" y="3"/>
                  <a:pt x="0" y="1"/>
                  <a:pt x="3" y="0"/>
                </a:cubicBezTo>
                <a:cubicBezTo>
                  <a:pt x="5" y="0"/>
                  <a:pt x="6" y="2"/>
                  <a:pt x="6" y="4"/>
                </a:cubicBezTo>
                <a:cubicBezTo>
                  <a:pt x="6" y="11"/>
                  <a:pt x="8" y="18"/>
                  <a:pt x="7" y="25"/>
                </a:cubicBezTo>
                <a:close/>
              </a:path>
            </a:pathLst>
          </a:custGeom>
          <a:solidFill>
            <a:srgbClr val="0105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414"/>
          <p:cNvSpPr>
            <a:spLocks/>
          </p:cNvSpPr>
          <p:nvPr/>
        </p:nvSpPr>
        <p:spPr bwMode="auto">
          <a:xfrm>
            <a:off x="3778250" y="1349375"/>
            <a:ext cx="19050" cy="63500"/>
          </a:xfrm>
          <a:custGeom>
            <a:avLst/>
            <a:gdLst>
              <a:gd name="T0" fmla="*/ 6 w 7"/>
              <a:gd name="T1" fmla="*/ 11 h 24"/>
              <a:gd name="T2" fmla="*/ 6 w 7"/>
              <a:gd name="T3" fmla="*/ 21 h 24"/>
              <a:gd name="T4" fmla="*/ 3 w 7"/>
              <a:gd name="T5" fmla="*/ 24 h 24"/>
              <a:gd name="T6" fmla="*/ 0 w 7"/>
              <a:gd name="T7" fmla="*/ 21 h 24"/>
              <a:gd name="T8" fmla="*/ 2 w 7"/>
              <a:gd name="T9" fmla="*/ 4 h 24"/>
              <a:gd name="T10" fmla="*/ 4 w 7"/>
              <a:gd name="T11" fmla="*/ 1 h 24"/>
              <a:gd name="T12" fmla="*/ 7 w 7"/>
              <a:gd name="T13" fmla="*/ 5 h 24"/>
              <a:gd name="T14" fmla="*/ 6 w 7"/>
              <a:gd name="T15" fmla="*/ 1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" h="24">
                <a:moveTo>
                  <a:pt x="6" y="11"/>
                </a:moveTo>
                <a:cubicBezTo>
                  <a:pt x="6" y="15"/>
                  <a:pt x="6" y="18"/>
                  <a:pt x="6" y="21"/>
                </a:cubicBezTo>
                <a:cubicBezTo>
                  <a:pt x="6" y="23"/>
                  <a:pt x="5" y="24"/>
                  <a:pt x="3" y="24"/>
                </a:cubicBezTo>
                <a:cubicBezTo>
                  <a:pt x="1" y="24"/>
                  <a:pt x="0" y="23"/>
                  <a:pt x="0" y="21"/>
                </a:cubicBezTo>
                <a:cubicBezTo>
                  <a:pt x="0" y="15"/>
                  <a:pt x="0" y="10"/>
                  <a:pt x="2" y="4"/>
                </a:cubicBezTo>
                <a:cubicBezTo>
                  <a:pt x="2" y="2"/>
                  <a:pt x="2" y="0"/>
                  <a:pt x="4" y="1"/>
                </a:cubicBezTo>
                <a:cubicBezTo>
                  <a:pt x="6" y="1"/>
                  <a:pt x="7" y="3"/>
                  <a:pt x="7" y="5"/>
                </a:cubicBezTo>
                <a:cubicBezTo>
                  <a:pt x="6" y="7"/>
                  <a:pt x="6" y="10"/>
                  <a:pt x="6" y="11"/>
                </a:cubicBezTo>
                <a:close/>
              </a:path>
            </a:pathLst>
          </a:custGeom>
          <a:solidFill>
            <a:srgbClr val="0105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415"/>
          <p:cNvSpPr>
            <a:spLocks/>
          </p:cNvSpPr>
          <p:nvPr/>
        </p:nvSpPr>
        <p:spPr bwMode="auto">
          <a:xfrm>
            <a:off x="3816350" y="1354138"/>
            <a:ext cx="25400" cy="39688"/>
          </a:xfrm>
          <a:custGeom>
            <a:avLst/>
            <a:gdLst>
              <a:gd name="T0" fmla="*/ 9 w 10"/>
              <a:gd name="T1" fmla="*/ 9 h 15"/>
              <a:gd name="T2" fmla="*/ 6 w 10"/>
              <a:gd name="T3" fmla="*/ 15 h 15"/>
              <a:gd name="T4" fmla="*/ 3 w 10"/>
              <a:gd name="T5" fmla="*/ 9 h 15"/>
              <a:gd name="T6" fmla="*/ 3 w 10"/>
              <a:gd name="T7" fmla="*/ 8 h 15"/>
              <a:gd name="T8" fmla="*/ 5 w 10"/>
              <a:gd name="T9" fmla="*/ 1 h 15"/>
              <a:gd name="T10" fmla="*/ 9 w 10"/>
              <a:gd name="T11" fmla="*/ 9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5">
                <a:moveTo>
                  <a:pt x="9" y="9"/>
                </a:moveTo>
                <a:cubicBezTo>
                  <a:pt x="9" y="11"/>
                  <a:pt x="10" y="15"/>
                  <a:pt x="6" y="15"/>
                </a:cubicBezTo>
                <a:cubicBezTo>
                  <a:pt x="3" y="15"/>
                  <a:pt x="4" y="12"/>
                  <a:pt x="3" y="9"/>
                </a:cubicBezTo>
                <a:cubicBezTo>
                  <a:pt x="3" y="9"/>
                  <a:pt x="3" y="9"/>
                  <a:pt x="3" y="8"/>
                </a:cubicBezTo>
                <a:cubicBezTo>
                  <a:pt x="4" y="6"/>
                  <a:pt x="0" y="1"/>
                  <a:pt x="5" y="1"/>
                </a:cubicBezTo>
                <a:cubicBezTo>
                  <a:pt x="10" y="0"/>
                  <a:pt x="9" y="6"/>
                  <a:pt x="9" y="9"/>
                </a:cubicBezTo>
                <a:close/>
              </a:path>
            </a:pathLst>
          </a:custGeom>
          <a:solidFill>
            <a:srgbClr val="0203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416"/>
          <p:cNvSpPr>
            <a:spLocks/>
          </p:cNvSpPr>
          <p:nvPr/>
        </p:nvSpPr>
        <p:spPr bwMode="auto">
          <a:xfrm>
            <a:off x="3862388" y="938213"/>
            <a:ext cx="95250" cy="36513"/>
          </a:xfrm>
          <a:custGeom>
            <a:avLst/>
            <a:gdLst>
              <a:gd name="T0" fmla="*/ 31 w 36"/>
              <a:gd name="T1" fmla="*/ 0 h 14"/>
              <a:gd name="T2" fmla="*/ 35 w 36"/>
              <a:gd name="T3" fmla="*/ 2 h 14"/>
              <a:gd name="T4" fmla="*/ 33 w 36"/>
              <a:gd name="T5" fmla="*/ 6 h 14"/>
              <a:gd name="T6" fmla="*/ 5 w 36"/>
              <a:gd name="T7" fmla="*/ 13 h 14"/>
              <a:gd name="T8" fmla="*/ 1 w 36"/>
              <a:gd name="T9" fmla="*/ 12 h 14"/>
              <a:gd name="T10" fmla="*/ 3 w 36"/>
              <a:gd name="T11" fmla="*/ 8 h 14"/>
              <a:gd name="T12" fmla="*/ 31 w 36"/>
              <a:gd name="T13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" h="14">
                <a:moveTo>
                  <a:pt x="31" y="0"/>
                </a:moveTo>
                <a:cubicBezTo>
                  <a:pt x="33" y="1"/>
                  <a:pt x="35" y="0"/>
                  <a:pt x="35" y="2"/>
                </a:cubicBezTo>
                <a:cubicBezTo>
                  <a:pt x="36" y="4"/>
                  <a:pt x="35" y="6"/>
                  <a:pt x="33" y="6"/>
                </a:cubicBezTo>
                <a:cubicBezTo>
                  <a:pt x="23" y="9"/>
                  <a:pt x="14" y="11"/>
                  <a:pt x="5" y="13"/>
                </a:cubicBezTo>
                <a:cubicBezTo>
                  <a:pt x="3" y="14"/>
                  <a:pt x="2" y="13"/>
                  <a:pt x="1" y="12"/>
                </a:cubicBezTo>
                <a:cubicBezTo>
                  <a:pt x="0" y="10"/>
                  <a:pt x="2" y="9"/>
                  <a:pt x="3" y="8"/>
                </a:cubicBezTo>
                <a:cubicBezTo>
                  <a:pt x="12" y="6"/>
                  <a:pt x="22" y="3"/>
                  <a:pt x="31" y="0"/>
                </a:cubicBezTo>
                <a:close/>
              </a:path>
            </a:pathLst>
          </a:custGeom>
          <a:solidFill>
            <a:srgbClr val="0304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417"/>
          <p:cNvSpPr>
            <a:spLocks/>
          </p:cNvSpPr>
          <p:nvPr/>
        </p:nvSpPr>
        <p:spPr bwMode="auto">
          <a:xfrm>
            <a:off x="3897313" y="969963"/>
            <a:ext cx="65087" cy="25400"/>
          </a:xfrm>
          <a:custGeom>
            <a:avLst/>
            <a:gdLst>
              <a:gd name="T0" fmla="*/ 6 w 25"/>
              <a:gd name="T1" fmla="*/ 10 h 10"/>
              <a:gd name="T2" fmla="*/ 1 w 25"/>
              <a:gd name="T3" fmla="*/ 8 h 10"/>
              <a:gd name="T4" fmla="*/ 3 w 25"/>
              <a:gd name="T5" fmla="*/ 5 h 10"/>
              <a:gd name="T6" fmla="*/ 20 w 25"/>
              <a:gd name="T7" fmla="*/ 0 h 10"/>
              <a:gd name="T8" fmla="*/ 25 w 25"/>
              <a:gd name="T9" fmla="*/ 3 h 10"/>
              <a:gd name="T10" fmla="*/ 21 w 25"/>
              <a:gd name="T11" fmla="*/ 6 h 10"/>
              <a:gd name="T12" fmla="*/ 6 w 25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10">
                <a:moveTo>
                  <a:pt x="6" y="10"/>
                </a:moveTo>
                <a:cubicBezTo>
                  <a:pt x="3" y="10"/>
                  <a:pt x="2" y="10"/>
                  <a:pt x="1" y="8"/>
                </a:cubicBezTo>
                <a:cubicBezTo>
                  <a:pt x="0" y="6"/>
                  <a:pt x="2" y="5"/>
                  <a:pt x="3" y="5"/>
                </a:cubicBezTo>
                <a:cubicBezTo>
                  <a:pt x="9" y="3"/>
                  <a:pt x="14" y="2"/>
                  <a:pt x="20" y="0"/>
                </a:cubicBezTo>
                <a:cubicBezTo>
                  <a:pt x="22" y="0"/>
                  <a:pt x="25" y="0"/>
                  <a:pt x="25" y="3"/>
                </a:cubicBezTo>
                <a:cubicBezTo>
                  <a:pt x="25" y="5"/>
                  <a:pt x="23" y="5"/>
                  <a:pt x="21" y="6"/>
                </a:cubicBezTo>
                <a:cubicBezTo>
                  <a:pt x="16" y="7"/>
                  <a:pt x="11" y="9"/>
                  <a:pt x="6" y="10"/>
                </a:cubicBezTo>
                <a:close/>
              </a:path>
            </a:pathLst>
          </a:custGeom>
          <a:solidFill>
            <a:srgbClr val="03050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418"/>
          <p:cNvSpPr>
            <a:spLocks/>
          </p:cNvSpPr>
          <p:nvPr/>
        </p:nvSpPr>
        <p:spPr bwMode="auto">
          <a:xfrm>
            <a:off x="3937000" y="998538"/>
            <a:ext cx="39687" cy="26988"/>
          </a:xfrm>
          <a:custGeom>
            <a:avLst/>
            <a:gdLst>
              <a:gd name="T0" fmla="*/ 15 w 15"/>
              <a:gd name="T1" fmla="*/ 2 h 10"/>
              <a:gd name="T2" fmla="*/ 10 w 15"/>
              <a:gd name="T3" fmla="*/ 7 h 10"/>
              <a:gd name="T4" fmla="*/ 1 w 15"/>
              <a:gd name="T5" fmla="*/ 8 h 10"/>
              <a:gd name="T6" fmla="*/ 1 w 15"/>
              <a:gd name="T7" fmla="*/ 5 h 10"/>
              <a:gd name="T8" fmla="*/ 13 w 15"/>
              <a:gd name="T9" fmla="*/ 0 h 10"/>
              <a:gd name="T10" fmla="*/ 15 w 15"/>
              <a:gd name="T11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0">
                <a:moveTo>
                  <a:pt x="15" y="2"/>
                </a:moveTo>
                <a:cubicBezTo>
                  <a:pt x="15" y="6"/>
                  <a:pt x="12" y="7"/>
                  <a:pt x="10" y="7"/>
                </a:cubicBezTo>
                <a:cubicBezTo>
                  <a:pt x="7" y="8"/>
                  <a:pt x="5" y="10"/>
                  <a:pt x="1" y="8"/>
                </a:cubicBezTo>
                <a:cubicBezTo>
                  <a:pt x="0" y="8"/>
                  <a:pt x="0" y="6"/>
                  <a:pt x="1" y="5"/>
                </a:cubicBezTo>
                <a:cubicBezTo>
                  <a:pt x="4" y="2"/>
                  <a:pt x="9" y="2"/>
                  <a:pt x="13" y="0"/>
                </a:cubicBezTo>
                <a:cubicBezTo>
                  <a:pt x="14" y="0"/>
                  <a:pt x="15" y="1"/>
                  <a:pt x="15" y="2"/>
                </a:cubicBezTo>
                <a:close/>
              </a:path>
            </a:pathLst>
          </a:custGeom>
          <a:solidFill>
            <a:srgbClr val="0410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419"/>
          <p:cNvSpPr>
            <a:spLocks/>
          </p:cNvSpPr>
          <p:nvPr/>
        </p:nvSpPr>
        <p:spPr bwMode="auto">
          <a:xfrm>
            <a:off x="3970338" y="1038225"/>
            <a:ext cx="26987" cy="15875"/>
          </a:xfrm>
          <a:custGeom>
            <a:avLst/>
            <a:gdLst>
              <a:gd name="T0" fmla="*/ 5 w 10"/>
              <a:gd name="T1" fmla="*/ 6 h 6"/>
              <a:gd name="T2" fmla="*/ 0 w 10"/>
              <a:gd name="T3" fmla="*/ 3 h 6"/>
              <a:gd name="T4" fmla="*/ 6 w 10"/>
              <a:gd name="T5" fmla="*/ 0 h 6"/>
              <a:gd name="T6" fmla="*/ 10 w 10"/>
              <a:gd name="T7" fmla="*/ 3 h 6"/>
              <a:gd name="T8" fmla="*/ 5 w 10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6">
                <a:moveTo>
                  <a:pt x="5" y="6"/>
                </a:moveTo>
                <a:cubicBezTo>
                  <a:pt x="3" y="6"/>
                  <a:pt x="0" y="5"/>
                  <a:pt x="0" y="3"/>
                </a:cubicBezTo>
                <a:cubicBezTo>
                  <a:pt x="0" y="0"/>
                  <a:pt x="3" y="0"/>
                  <a:pt x="6" y="0"/>
                </a:cubicBezTo>
                <a:cubicBezTo>
                  <a:pt x="8" y="0"/>
                  <a:pt x="10" y="0"/>
                  <a:pt x="10" y="3"/>
                </a:cubicBezTo>
                <a:cubicBezTo>
                  <a:pt x="10" y="6"/>
                  <a:pt x="7" y="6"/>
                  <a:pt x="5" y="6"/>
                </a:cubicBezTo>
                <a:close/>
              </a:path>
            </a:pathLst>
          </a:custGeom>
          <a:solidFill>
            <a:srgbClr val="03040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420"/>
          <p:cNvSpPr>
            <a:spLocks/>
          </p:cNvSpPr>
          <p:nvPr/>
        </p:nvSpPr>
        <p:spPr bwMode="auto">
          <a:xfrm>
            <a:off x="4497388" y="1425575"/>
            <a:ext cx="22225" cy="106363"/>
          </a:xfrm>
          <a:custGeom>
            <a:avLst/>
            <a:gdLst>
              <a:gd name="T0" fmla="*/ 7 w 8"/>
              <a:gd name="T1" fmla="*/ 15 h 40"/>
              <a:gd name="T2" fmla="*/ 6 w 8"/>
              <a:gd name="T3" fmla="*/ 36 h 40"/>
              <a:gd name="T4" fmla="*/ 3 w 8"/>
              <a:gd name="T5" fmla="*/ 40 h 40"/>
              <a:gd name="T6" fmla="*/ 0 w 8"/>
              <a:gd name="T7" fmla="*/ 36 h 40"/>
              <a:gd name="T8" fmla="*/ 3 w 8"/>
              <a:gd name="T9" fmla="*/ 2 h 40"/>
              <a:gd name="T10" fmla="*/ 5 w 8"/>
              <a:gd name="T11" fmla="*/ 0 h 40"/>
              <a:gd name="T12" fmla="*/ 7 w 8"/>
              <a:gd name="T13" fmla="*/ 2 h 40"/>
              <a:gd name="T14" fmla="*/ 7 w 8"/>
              <a:gd name="T15" fmla="*/ 15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" h="40">
                <a:moveTo>
                  <a:pt x="7" y="15"/>
                </a:moveTo>
                <a:cubicBezTo>
                  <a:pt x="8" y="22"/>
                  <a:pt x="6" y="29"/>
                  <a:pt x="6" y="36"/>
                </a:cubicBezTo>
                <a:cubicBezTo>
                  <a:pt x="6" y="38"/>
                  <a:pt x="5" y="40"/>
                  <a:pt x="3" y="40"/>
                </a:cubicBezTo>
                <a:cubicBezTo>
                  <a:pt x="1" y="40"/>
                  <a:pt x="0" y="38"/>
                  <a:pt x="0" y="36"/>
                </a:cubicBezTo>
                <a:cubicBezTo>
                  <a:pt x="1" y="24"/>
                  <a:pt x="4" y="13"/>
                  <a:pt x="3" y="2"/>
                </a:cubicBezTo>
                <a:cubicBezTo>
                  <a:pt x="3" y="1"/>
                  <a:pt x="3" y="0"/>
                  <a:pt x="5" y="0"/>
                </a:cubicBezTo>
                <a:cubicBezTo>
                  <a:pt x="6" y="0"/>
                  <a:pt x="7" y="1"/>
                  <a:pt x="7" y="2"/>
                </a:cubicBezTo>
                <a:cubicBezTo>
                  <a:pt x="7" y="7"/>
                  <a:pt x="7" y="11"/>
                  <a:pt x="7" y="15"/>
                </a:cubicBezTo>
                <a:close/>
              </a:path>
            </a:pathLst>
          </a:custGeom>
          <a:solidFill>
            <a:srgbClr val="02030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421"/>
          <p:cNvSpPr>
            <a:spLocks/>
          </p:cNvSpPr>
          <p:nvPr/>
        </p:nvSpPr>
        <p:spPr bwMode="auto">
          <a:xfrm>
            <a:off x="4540250" y="1446213"/>
            <a:ext cx="26987" cy="66675"/>
          </a:xfrm>
          <a:custGeom>
            <a:avLst/>
            <a:gdLst>
              <a:gd name="T0" fmla="*/ 1 w 10"/>
              <a:gd name="T1" fmla="*/ 13 h 25"/>
              <a:gd name="T2" fmla="*/ 1 w 10"/>
              <a:gd name="T3" fmla="*/ 4 h 25"/>
              <a:gd name="T4" fmla="*/ 5 w 10"/>
              <a:gd name="T5" fmla="*/ 0 h 25"/>
              <a:gd name="T6" fmla="*/ 8 w 10"/>
              <a:gd name="T7" fmla="*/ 4 h 25"/>
              <a:gd name="T8" fmla="*/ 8 w 10"/>
              <a:gd name="T9" fmla="*/ 21 h 25"/>
              <a:gd name="T10" fmla="*/ 3 w 10"/>
              <a:gd name="T11" fmla="*/ 25 h 25"/>
              <a:gd name="T12" fmla="*/ 1 w 10"/>
              <a:gd name="T13" fmla="*/ 21 h 25"/>
              <a:gd name="T14" fmla="*/ 1 w 10"/>
              <a:gd name="T15" fmla="*/ 13 h 25"/>
              <a:gd name="T16" fmla="*/ 1 w 10"/>
              <a:gd name="T17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25">
                <a:moveTo>
                  <a:pt x="1" y="13"/>
                </a:moveTo>
                <a:cubicBezTo>
                  <a:pt x="1" y="10"/>
                  <a:pt x="1" y="7"/>
                  <a:pt x="1" y="4"/>
                </a:cubicBezTo>
                <a:cubicBezTo>
                  <a:pt x="1" y="2"/>
                  <a:pt x="2" y="1"/>
                  <a:pt x="5" y="0"/>
                </a:cubicBezTo>
                <a:cubicBezTo>
                  <a:pt x="7" y="0"/>
                  <a:pt x="8" y="2"/>
                  <a:pt x="8" y="4"/>
                </a:cubicBezTo>
                <a:cubicBezTo>
                  <a:pt x="9" y="10"/>
                  <a:pt x="10" y="16"/>
                  <a:pt x="8" y="21"/>
                </a:cubicBezTo>
                <a:cubicBezTo>
                  <a:pt x="7" y="24"/>
                  <a:pt x="6" y="25"/>
                  <a:pt x="3" y="25"/>
                </a:cubicBezTo>
                <a:cubicBezTo>
                  <a:pt x="0" y="25"/>
                  <a:pt x="1" y="22"/>
                  <a:pt x="1" y="21"/>
                </a:cubicBezTo>
                <a:cubicBezTo>
                  <a:pt x="1" y="18"/>
                  <a:pt x="1" y="15"/>
                  <a:pt x="1" y="13"/>
                </a:cubicBezTo>
                <a:cubicBezTo>
                  <a:pt x="1" y="13"/>
                  <a:pt x="1" y="13"/>
                  <a:pt x="1" y="13"/>
                </a:cubicBezTo>
                <a:close/>
              </a:path>
            </a:pathLst>
          </a:custGeom>
          <a:solidFill>
            <a:srgbClr val="1547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422"/>
          <p:cNvSpPr>
            <a:spLocks/>
          </p:cNvSpPr>
          <p:nvPr/>
        </p:nvSpPr>
        <p:spPr bwMode="auto">
          <a:xfrm>
            <a:off x="4456113" y="1454150"/>
            <a:ext cx="25400" cy="42863"/>
          </a:xfrm>
          <a:custGeom>
            <a:avLst/>
            <a:gdLst>
              <a:gd name="T0" fmla="*/ 9 w 10"/>
              <a:gd name="T1" fmla="*/ 10 h 16"/>
              <a:gd name="T2" fmla="*/ 6 w 10"/>
              <a:gd name="T3" fmla="*/ 16 h 16"/>
              <a:gd name="T4" fmla="*/ 4 w 10"/>
              <a:gd name="T5" fmla="*/ 10 h 16"/>
              <a:gd name="T6" fmla="*/ 3 w 10"/>
              <a:gd name="T7" fmla="*/ 5 h 16"/>
              <a:gd name="T8" fmla="*/ 4 w 10"/>
              <a:gd name="T9" fmla="*/ 0 h 16"/>
              <a:gd name="T10" fmla="*/ 8 w 10"/>
              <a:gd name="T11" fmla="*/ 3 h 16"/>
              <a:gd name="T12" fmla="*/ 9 w 10"/>
              <a:gd name="T13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16">
                <a:moveTo>
                  <a:pt x="9" y="10"/>
                </a:moveTo>
                <a:cubicBezTo>
                  <a:pt x="9" y="13"/>
                  <a:pt x="10" y="16"/>
                  <a:pt x="6" y="16"/>
                </a:cubicBezTo>
                <a:cubicBezTo>
                  <a:pt x="3" y="16"/>
                  <a:pt x="3" y="13"/>
                  <a:pt x="4" y="10"/>
                </a:cubicBezTo>
                <a:cubicBezTo>
                  <a:pt x="5" y="8"/>
                  <a:pt x="3" y="7"/>
                  <a:pt x="3" y="5"/>
                </a:cubicBezTo>
                <a:cubicBezTo>
                  <a:pt x="4" y="3"/>
                  <a:pt x="0" y="1"/>
                  <a:pt x="4" y="0"/>
                </a:cubicBezTo>
                <a:cubicBezTo>
                  <a:pt x="6" y="0"/>
                  <a:pt x="7" y="2"/>
                  <a:pt x="8" y="3"/>
                </a:cubicBezTo>
                <a:cubicBezTo>
                  <a:pt x="8" y="6"/>
                  <a:pt x="10" y="8"/>
                  <a:pt x="9" y="10"/>
                </a:cubicBezTo>
                <a:close/>
              </a:path>
            </a:pathLst>
          </a:custGeom>
          <a:solidFill>
            <a:srgbClr val="0205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423"/>
          <p:cNvSpPr>
            <a:spLocks/>
          </p:cNvSpPr>
          <p:nvPr/>
        </p:nvSpPr>
        <p:spPr bwMode="auto">
          <a:xfrm>
            <a:off x="3854450" y="1412875"/>
            <a:ext cx="398462" cy="363538"/>
          </a:xfrm>
          <a:custGeom>
            <a:avLst/>
            <a:gdLst>
              <a:gd name="T0" fmla="*/ 150 w 151"/>
              <a:gd name="T1" fmla="*/ 43 h 138"/>
              <a:gd name="T2" fmla="*/ 134 w 151"/>
              <a:gd name="T3" fmla="*/ 106 h 138"/>
              <a:gd name="T4" fmla="*/ 122 w 151"/>
              <a:gd name="T5" fmla="*/ 130 h 138"/>
              <a:gd name="T6" fmla="*/ 94 w 151"/>
              <a:gd name="T7" fmla="*/ 124 h 138"/>
              <a:gd name="T8" fmla="*/ 91 w 151"/>
              <a:gd name="T9" fmla="*/ 111 h 138"/>
              <a:gd name="T10" fmla="*/ 85 w 151"/>
              <a:gd name="T11" fmla="*/ 98 h 138"/>
              <a:gd name="T12" fmla="*/ 62 w 151"/>
              <a:gd name="T13" fmla="*/ 99 h 138"/>
              <a:gd name="T14" fmla="*/ 55 w 151"/>
              <a:gd name="T15" fmla="*/ 109 h 138"/>
              <a:gd name="T16" fmla="*/ 33 w 151"/>
              <a:gd name="T17" fmla="*/ 113 h 138"/>
              <a:gd name="T18" fmla="*/ 9 w 151"/>
              <a:gd name="T19" fmla="*/ 73 h 138"/>
              <a:gd name="T20" fmla="*/ 4 w 151"/>
              <a:gd name="T21" fmla="*/ 25 h 138"/>
              <a:gd name="T22" fmla="*/ 18 w 151"/>
              <a:gd name="T23" fmla="*/ 3 h 138"/>
              <a:gd name="T24" fmla="*/ 34 w 151"/>
              <a:gd name="T25" fmla="*/ 3 h 138"/>
              <a:gd name="T26" fmla="*/ 76 w 151"/>
              <a:gd name="T27" fmla="*/ 9 h 138"/>
              <a:gd name="T28" fmla="*/ 93 w 151"/>
              <a:gd name="T29" fmla="*/ 15 h 138"/>
              <a:gd name="T30" fmla="*/ 107 w 151"/>
              <a:gd name="T31" fmla="*/ 23 h 138"/>
              <a:gd name="T32" fmla="*/ 129 w 151"/>
              <a:gd name="T33" fmla="*/ 23 h 138"/>
              <a:gd name="T34" fmla="*/ 150 w 151"/>
              <a:gd name="T35" fmla="*/ 43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1" h="138">
                <a:moveTo>
                  <a:pt x="150" y="43"/>
                </a:moveTo>
                <a:cubicBezTo>
                  <a:pt x="149" y="65"/>
                  <a:pt x="141" y="86"/>
                  <a:pt x="134" y="106"/>
                </a:cubicBezTo>
                <a:cubicBezTo>
                  <a:pt x="131" y="115"/>
                  <a:pt x="129" y="124"/>
                  <a:pt x="122" y="130"/>
                </a:cubicBezTo>
                <a:cubicBezTo>
                  <a:pt x="113" y="138"/>
                  <a:pt x="98" y="135"/>
                  <a:pt x="94" y="124"/>
                </a:cubicBezTo>
                <a:cubicBezTo>
                  <a:pt x="93" y="119"/>
                  <a:pt x="92" y="115"/>
                  <a:pt x="91" y="111"/>
                </a:cubicBezTo>
                <a:cubicBezTo>
                  <a:pt x="90" y="106"/>
                  <a:pt x="89" y="102"/>
                  <a:pt x="85" y="98"/>
                </a:cubicBezTo>
                <a:cubicBezTo>
                  <a:pt x="77" y="90"/>
                  <a:pt x="70" y="90"/>
                  <a:pt x="62" y="99"/>
                </a:cubicBezTo>
                <a:cubicBezTo>
                  <a:pt x="59" y="102"/>
                  <a:pt x="57" y="106"/>
                  <a:pt x="55" y="109"/>
                </a:cubicBezTo>
                <a:cubicBezTo>
                  <a:pt x="48" y="120"/>
                  <a:pt x="42" y="121"/>
                  <a:pt x="33" y="113"/>
                </a:cubicBezTo>
                <a:cubicBezTo>
                  <a:pt x="21" y="102"/>
                  <a:pt x="13" y="88"/>
                  <a:pt x="9" y="73"/>
                </a:cubicBezTo>
                <a:cubicBezTo>
                  <a:pt x="4" y="57"/>
                  <a:pt x="0" y="41"/>
                  <a:pt x="4" y="25"/>
                </a:cubicBezTo>
                <a:cubicBezTo>
                  <a:pt x="7" y="17"/>
                  <a:pt x="10" y="8"/>
                  <a:pt x="18" y="3"/>
                </a:cubicBezTo>
                <a:cubicBezTo>
                  <a:pt x="23" y="0"/>
                  <a:pt x="29" y="1"/>
                  <a:pt x="34" y="3"/>
                </a:cubicBezTo>
                <a:cubicBezTo>
                  <a:pt x="47" y="8"/>
                  <a:pt x="62" y="10"/>
                  <a:pt x="76" y="9"/>
                </a:cubicBezTo>
                <a:cubicBezTo>
                  <a:pt x="83" y="9"/>
                  <a:pt x="88" y="12"/>
                  <a:pt x="93" y="15"/>
                </a:cubicBezTo>
                <a:cubicBezTo>
                  <a:pt x="98" y="18"/>
                  <a:pt x="102" y="20"/>
                  <a:pt x="107" y="23"/>
                </a:cubicBezTo>
                <a:cubicBezTo>
                  <a:pt x="114" y="27"/>
                  <a:pt x="122" y="25"/>
                  <a:pt x="129" y="23"/>
                </a:cubicBezTo>
                <a:cubicBezTo>
                  <a:pt x="148" y="18"/>
                  <a:pt x="151" y="28"/>
                  <a:pt x="150" y="43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424"/>
          <p:cNvSpPr>
            <a:spLocks/>
          </p:cNvSpPr>
          <p:nvPr/>
        </p:nvSpPr>
        <p:spPr bwMode="auto">
          <a:xfrm>
            <a:off x="3954463" y="1449388"/>
            <a:ext cx="82550" cy="47625"/>
          </a:xfrm>
          <a:custGeom>
            <a:avLst/>
            <a:gdLst>
              <a:gd name="T0" fmla="*/ 20 w 31"/>
              <a:gd name="T1" fmla="*/ 18 h 18"/>
              <a:gd name="T2" fmla="*/ 1 w 31"/>
              <a:gd name="T3" fmla="*/ 7 h 18"/>
              <a:gd name="T4" fmla="*/ 1 w 31"/>
              <a:gd name="T5" fmla="*/ 2 h 18"/>
              <a:gd name="T6" fmla="*/ 5 w 31"/>
              <a:gd name="T7" fmla="*/ 4 h 18"/>
              <a:gd name="T8" fmla="*/ 24 w 31"/>
              <a:gd name="T9" fmla="*/ 10 h 18"/>
              <a:gd name="T10" fmla="*/ 30 w 31"/>
              <a:gd name="T11" fmla="*/ 12 h 18"/>
              <a:gd name="T12" fmla="*/ 25 w 31"/>
              <a:gd name="T13" fmla="*/ 17 h 18"/>
              <a:gd name="T14" fmla="*/ 20 w 31"/>
              <a:gd name="T1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18">
                <a:moveTo>
                  <a:pt x="20" y="18"/>
                </a:moveTo>
                <a:cubicBezTo>
                  <a:pt x="11" y="18"/>
                  <a:pt x="6" y="13"/>
                  <a:pt x="1" y="7"/>
                </a:cubicBezTo>
                <a:cubicBezTo>
                  <a:pt x="0" y="5"/>
                  <a:pt x="0" y="4"/>
                  <a:pt x="1" y="2"/>
                </a:cubicBezTo>
                <a:cubicBezTo>
                  <a:pt x="4" y="0"/>
                  <a:pt x="4" y="3"/>
                  <a:pt x="5" y="4"/>
                </a:cubicBezTo>
                <a:cubicBezTo>
                  <a:pt x="10" y="10"/>
                  <a:pt x="16" y="13"/>
                  <a:pt x="24" y="10"/>
                </a:cubicBezTo>
                <a:cubicBezTo>
                  <a:pt x="26" y="9"/>
                  <a:pt x="30" y="8"/>
                  <a:pt x="30" y="12"/>
                </a:cubicBezTo>
                <a:cubicBezTo>
                  <a:pt x="31" y="15"/>
                  <a:pt x="28" y="16"/>
                  <a:pt x="25" y="17"/>
                </a:cubicBezTo>
                <a:cubicBezTo>
                  <a:pt x="23" y="17"/>
                  <a:pt x="21" y="17"/>
                  <a:pt x="20" y="18"/>
                </a:cubicBezTo>
                <a:close/>
              </a:path>
            </a:pathLst>
          </a:custGeom>
          <a:solidFill>
            <a:srgbClr val="0304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425"/>
          <p:cNvSpPr>
            <a:spLocks/>
          </p:cNvSpPr>
          <p:nvPr/>
        </p:nvSpPr>
        <p:spPr bwMode="auto">
          <a:xfrm>
            <a:off x="4102100" y="1484313"/>
            <a:ext cx="42862" cy="28575"/>
          </a:xfrm>
          <a:custGeom>
            <a:avLst/>
            <a:gdLst>
              <a:gd name="T0" fmla="*/ 16 w 16"/>
              <a:gd name="T1" fmla="*/ 6 h 11"/>
              <a:gd name="T2" fmla="*/ 15 w 16"/>
              <a:gd name="T3" fmla="*/ 9 h 11"/>
              <a:gd name="T4" fmla="*/ 9 w 16"/>
              <a:gd name="T5" fmla="*/ 8 h 11"/>
              <a:gd name="T6" fmla="*/ 0 w 16"/>
              <a:gd name="T7" fmla="*/ 3 h 11"/>
              <a:gd name="T8" fmla="*/ 2 w 16"/>
              <a:gd name="T9" fmla="*/ 0 h 11"/>
              <a:gd name="T10" fmla="*/ 15 w 16"/>
              <a:gd name="T11" fmla="*/ 4 h 11"/>
              <a:gd name="T12" fmla="*/ 16 w 16"/>
              <a:gd name="T13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11">
                <a:moveTo>
                  <a:pt x="16" y="6"/>
                </a:moveTo>
                <a:cubicBezTo>
                  <a:pt x="16" y="7"/>
                  <a:pt x="16" y="8"/>
                  <a:pt x="15" y="9"/>
                </a:cubicBezTo>
                <a:cubicBezTo>
                  <a:pt x="13" y="11"/>
                  <a:pt x="11" y="9"/>
                  <a:pt x="9" y="8"/>
                </a:cubicBezTo>
                <a:cubicBezTo>
                  <a:pt x="5" y="7"/>
                  <a:pt x="2" y="6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6" y="1"/>
                  <a:pt x="11" y="3"/>
                  <a:pt x="15" y="4"/>
                </a:cubicBezTo>
                <a:cubicBezTo>
                  <a:pt x="16" y="4"/>
                  <a:pt x="16" y="5"/>
                  <a:pt x="16" y="6"/>
                </a:cubicBezTo>
                <a:close/>
              </a:path>
            </a:pathLst>
          </a:custGeom>
          <a:solidFill>
            <a:srgbClr val="1011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426"/>
          <p:cNvSpPr>
            <a:spLocks/>
          </p:cNvSpPr>
          <p:nvPr/>
        </p:nvSpPr>
        <p:spPr bwMode="auto">
          <a:xfrm>
            <a:off x="4008438" y="2266950"/>
            <a:ext cx="644525" cy="1655763"/>
          </a:xfrm>
          <a:custGeom>
            <a:avLst/>
            <a:gdLst>
              <a:gd name="T0" fmla="*/ 72 w 245"/>
              <a:gd name="T1" fmla="*/ 86 h 628"/>
              <a:gd name="T2" fmla="*/ 68 w 245"/>
              <a:gd name="T3" fmla="*/ 80 h 628"/>
              <a:gd name="T4" fmla="*/ 73 w 245"/>
              <a:gd name="T5" fmla="*/ 17 h 628"/>
              <a:gd name="T6" fmla="*/ 86 w 245"/>
              <a:gd name="T7" fmla="*/ 4 h 628"/>
              <a:gd name="T8" fmla="*/ 129 w 245"/>
              <a:gd name="T9" fmla="*/ 2 h 628"/>
              <a:gd name="T10" fmla="*/ 144 w 245"/>
              <a:gd name="T11" fmla="*/ 15 h 628"/>
              <a:gd name="T12" fmla="*/ 152 w 245"/>
              <a:gd name="T13" fmla="*/ 77 h 628"/>
              <a:gd name="T14" fmla="*/ 146 w 245"/>
              <a:gd name="T15" fmla="*/ 85 h 628"/>
              <a:gd name="T16" fmla="*/ 181 w 245"/>
              <a:gd name="T17" fmla="*/ 104 h 628"/>
              <a:gd name="T18" fmla="*/ 192 w 245"/>
              <a:gd name="T19" fmla="*/ 145 h 628"/>
              <a:gd name="T20" fmla="*/ 218 w 245"/>
              <a:gd name="T21" fmla="*/ 296 h 628"/>
              <a:gd name="T22" fmla="*/ 231 w 245"/>
              <a:gd name="T23" fmla="*/ 410 h 628"/>
              <a:gd name="T24" fmla="*/ 243 w 245"/>
              <a:gd name="T25" fmla="*/ 559 h 628"/>
              <a:gd name="T26" fmla="*/ 245 w 245"/>
              <a:gd name="T27" fmla="*/ 613 h 628"/>
              <a:gd name="T28" fmla="*/ 236 w 245"/>
              <a:gd name="T29" fmla="*/ 623 h 628"/>
              <a:gd name="T30" fmla="*/ 101 w 245"/>
              <a:gd name="T31" fmla="*/ 626 h 628"/>
              <a:gd name="T32" fmla="*/ 12 w 245"/>
              <a:gd name="T33" fmla="*/ 628 h 628"/>
              <a:gd name="T34" fmla="*/ 1 w 245"/>
              <a:gd name="T35" fmla="*/ 617 h 628"/>
              <a:gd name="T36" fmla="*/ 1 w 245"/>
              <a:gd name="T37" fmla="*/ 466 h 628"/>
              <a:gd name="T38" fmla="*/ 9 w 245"/>
              <a:gd name="T39" fmla="*/ 342 h 628"/>
              <a:gd name="T40" fmla="*/ 26 w 245"/>
              <a:gd name="T41" fmla="*/ 186 h 628"/>
              <a:gd name="T42" fmla="*/ 36 w 245"/>
              <a:gd name="T43" fmla="*/ 120 h 628"/>
              <a:gd name="T44" fmla="*/ 72 w 245"/>
              <a:gd name="T45" fmla="*/ 86 h 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5" h="628">
                <a:moveTo>
                  <a:pt x="72" y="86"/>
                </a:moveTo>
                <a:cubicBezTo>
                  <a:pt x="70" y="84"/>
                  <a:pt x="68" y="82"/>
                  <a:pt x="68" y="80"/>
                </a:cubicBezTo>
                <a:cubicBezTo>
                  <a:pt x="69" y="59"/>
                  <a:pt x="69" y="38"/>
                  <a:pt x="73" y="17"/>
                </a:cubicBezTo>
                <a:cubicBezTo>
                  <a:pt x="75" y="10"/>
                  <a:pt x="79" y="6"/>
                  <a:pt x="86" y="4"/>
                </a:cubicBezTo>
                <a:cubicBezTo>
                  <a:pt x="101" y="0"/>
                  <a:pt x="115" y="0"/>
                  <a:pt x="129" y="2"/>
                </a:cubicBezTo>
                <a:cubicBezTo>
                  <a:pt x="137" y="3"/>
                  <a:pt x="142" y="7"/>
                  <a:pt x="144" y="15"/>
                </a:cubicBezTo>
                <a:cubicBezTo>
                  <a:pt x="149" y="35"/>
                  <a:pt x="150" y="56"/>
                  <a:pt x="152" y="77"/>
                </a:cubicBezTo>
                <a:cubicBezTo>
                  <a:pt x="152" y="80"/>
                  <a:pt x="150" y="82"/>
                  <a:pt x="146" y="85"/>
                </a:cubicBezTo>
                <a:cubicBezTo>
                  <a:pt x="163" y="83"/>
                  <a:pt x="174" y="89"/>
                  <a:pt x="181" y="104"/>
                </a:cubicBezTo>
                <a:cubicBezTo>
                  <a:pt x="187" y="117"/>
                  <a:pt x="189" y="131"/>
                  <a:pt x="192" y="145"/>
                </a:cubicBezTo>
                <a:cubicBezTo>
                  <a:pt x="203" y="195"/>
                  <a:pt x="211" y="245"/>
                  <a:pt x="218" y="296"/>
                </a:cubicBezTo>
                <a:cubicBezTo>
                  <a:pt x="223" y="334"/>
                  <a:pt x="228" y="372"/>
                  <a:pt x="231" y="410"/>
                </a:cubicBezTo>
                <a:cubicBezTo>
                  <a:pt x="236" y="460"/>
                  <a:pt x="240" y="509"/>
                  <a:pt x="243" y="559"/>
                </a:cubicBezTo>
                <a:cubicBezTo>
                  <a:pt x="244" y="577"/>
                  <a:pt x="245" y="595"/>
                  <a:pt x="245" y="613"/>
                </a:cubicBezTo>
                <a:cubicBezTo>
                  <a:pt x="245" y="621"/>
                  <a:pt x="244" y="622"/>
                  <a:pt x="236" y="623"/>
                </a:cubicBezTo>
                <a:cubicBezTo>
                  <a:pt x="191" y="624"/>
                  <a:pt x="146" y="625"/>
                  <a:pt x="101" y="626"/>
                </a:cubicBezTo>
                <a:cubicBezTo>
                  <a:pt x="71" y="627"/>
                  <a:pt x="42" y="627"/>
                  <a:pt x="12" y="628"/>
                </a:cubicBezTo>
                <a:cubicBezTo>
                  <a:pt x="3" y="628"/>
                  <a:pt x="1" y="627"/>
                  <a:pt x="1" y="617"/>
                </a:cubicBezTo>
                <a:cubicBezTo>
                  <a:pt x="0" y="567"/>
                  <a:pt x="0" y="516"/>
                  <a:pt x="1" y="466"/>
                </a:cubicBezTo>
                <a:cubicBezTo>
                  <a:pt x="3" y="425"/>
                  <a:pt x="5" y="383"/>
                  <a:pt x="9" y="342"/>
                </a:cubicBezTo>
                <a:cubicBezTo>
                  <a:pt x="14" y="290"/>
                  <a:pt x="19" y="238"/>
                  <a:pt x="26" y="186"/>
                </a:cubicBezTo>
                <a:cubicBezTo>
                  <a:pt x="29" y="164"/>
                  <a:pt x="32" y="142"/>
                  <a:pt x="36" y="120"/>
                </a:cubicBezTo>
                <a:cubicBezTo>
                  <a:pt x="40" y="101"/>
                  <a:pt x="53" y="90"/>
                  <a:pt x="72" y="8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427"/>
          <p:cNvSpPr>
            <a:spLocks/>
          </p:cNvSpPr>
          <p:nvPr/>
        </p:nvSpPr>
        <p:spPr bwMode="auto">
          <a:xfrm>
            <a:off x="3590925" y="2303463"/>
            <a:ext cx="239712" cy="1543050"/>
          </a:xfrm>
          <a:custGeom>
            <a:avLst/>
            <a:gdLst>
              <a:gd name="T0" fmla="*/ 53 w 91"/>
              <a:gd name="T1" fmla="*/ 139 h 585"/>
              <a:gd name="T2" fmla="*/ 66 w 91"/>
              <a:gd name="T3" fmla="*/ 254 h 585"/>
              <a:gd name="T4" fmla="*/ 79 w 91"/>
              <a:gd name="T5" fmla="*/ 296 h 585"/>
              <a:gd name="T6" fmla="*/ 87 w 91"/>
              <a:gd name="T7" fmla="*/ 412 h 585"/>
              <a:gd name="T8" fmla="*/ 73 w 91"/>
              <a:gd name="T9" fmla="*/ 520 h 585"/>
              <a:gd name="T10" fmla="*/ 57 w 91"/>
              <a:gd name="T11" fmla="*/ 566 h 585"/>
              <a:gd name="T12" fmla="*/ 20 w 91"/>
              <a:gd name="T13" fmla="*/ 582 h 585"/>
              <a:gd name="T14" fmla="*/ 1 w 91"/>
              <a:gd name="T15" fmla="*/ 553 h 585"/>
              <a:gd name="T16" fmla="*/ 7 w 91"/>
              <a:gd name="T17" fmla="*/ 505 h 585"/>
              <a:gd name="T18" fmla="*/ 24 w 91"/>
              <a:gd name="T19" fmla="*/ 387 h 585"/>
              <a:gd name="T20" fmla="*/ 23 w 91"/>
              <a:gd name="T21" fmla="*/ 314 h 585"/>
              <a:gd name="T22" fmla="*/ 11 w 91"/>
              <a:gd name="T23" fmla="*/ 240 h 585"/>
              <a:gd name="T24" fmla="*/ 11 w 91"/>
              <a:gd name="T25" fmla="*/ 170 h 585"/>
              <a:gd name="T26" fmla="*/ 26 w 91"/>
              <a:gd name="T27" fmla="*/ 58 h 585"/>
              <a:gd name="T28" fmla="*/ 37 w 91"/>
              <a:gd name="T29" fmla="*/ 12 h 585"/>
              <a:gd name="T30" fmla="*/ 44 w 91"/>
              <a:gd name="T31" fmla="*/ 2 h 585"/>
              <a:gd name="T32" fmla="*/ 66 w 91"/>
              <a:gd name="T33" fmla="*/ 5 h 585"/>
              <a:gd name="T34" fmla="*/ 76 w 91"/>
              <a:gd name="T35" fmla="*/ 15 h 585"/>
              <a:gd name="T36" fmla="*/ 76 w 91"/>
              <a:gd name="T37" fmla="*/ 18 h 585"/>
              <a:gd name="T38" fmla="*/ 63 w 91"/>
              <a:gd name="T39" fmla="*/ 66 h 585"/>
              <a:gd name="T40" fmla="*/ 58 w 91"/>
              <a:gd name="T41" fmla="*/ 72 h 585"/>
              <a:gd name="T42" fmla="*/ 55 w 91"/>
              <a:gd name="T43" fmla="*/ 66 h 585"/>
              <a:gd name="T44" fmla="*/ 64 w 91"/>
              <a:gd name="T45" fmla="*/ 28 h 585"/>
              <a:gd name="T46" fmla="*/ 65 w 91"/>
              <a:gd name="T47" fmla="*/ 25 h 585"/>
              <a:gd name="T48" fmla="*/ 64 w 91"/>
              <a:gd name="T49" fmla="*/ 12 h 585"/>
              <a:gd name="T50" fmla="*/ 49 w 91"/>
              <a:gd name="T51" fmla="*/ 10 h 585"/>
              <a:gd name="T52" fmla="*/ 43 w 91"/>
              <a:gd name="T53" fmla="*/ 20 h 585"/>
              <a:gd name="T54" fmla="*/ 30 w 91"/>
              <a:gd name="T55" fmla="*/ 83 h 585"/>
              <a:gd name="T56" fmla="*/ 25 w 91"/>
              <a:gd name="T57" fmla="*/ 123 h 585"/>
              <a:gd name="T58" fmla="*/ 19 w 91"/>
              <a:gd name="T59" fmla="*/ 221 h 585"/>
              <a:gd name="T60" fmla="*/ 24 w 91"/>
              <a:gd name="T61" fmla="*/ 260 h 585"/>
              <a:gd name="T62" fmla="*/ 32 w 91"/>
              <a:gd name="T63" fmla="*/ 330 h 585"/>
              <a:gd name="T64" fmla="*/ 33 w 91"/>
              <a:gd name="T65" fmla="*/ 341 h 585"/>
              <a:gd name="T66" fmla="*/ 33 w 91"/>
              <a:gd name="T67" fmla="*/ 376 h 585"/>
              <a:gd name="T68" fmla="*/ 34 w 91"/>
              <a:gd name="T69" fmla="*/ 379 h 585"/>
              <a:gd name="T70" fmla="*/ 24 w 91"/>
              <a:gd name="T71" fmla="*/ 449 h 585"/>
              <a:gd name="T72" fmla="*/ 19 w 91"/>
              <a:gd name="T73" fmla="*/ 484 h 585"/>
              <a:gd name="T74" fmla="*/ 18 w 91"/>
              <a:gd name="T75" fmla="*/ 493 h 585"/>
              <a:gd name="T76" fmla="*/ 11 w 91"/>
              <a:gd name="T77" fmla="*/ 542 h 585"/>
              <a:gd name="T78" fmla="*/ 11 w 91"/>
              <a:gd name="T79" fmla="*/ 562 h 585"/>
              <a:gd name="T80" fmla="*/ 26 w 91"/>
              <a:gd name="T81" fmla="*/ 573 h 585"/>
              <a:gd name="T82" fmla="*/ 44 w 91"/>
              <a:gd name="T83" fmla="*/ 567 h 585"/>
              <a:gd name="T84" fmla="*/ 47 w 91"/>
              <a:gd name="T85" fmla="*/ 557 h 585"/>
              <a:gd name="T86" fmla="*/ 41 w 91"/>
              <a:gd name="T87" fmla="*/ 443 h 585"/>
              <a:gd name="T88" fmla="*/ 68 w 91"/>
              <a:gd name="T89" fmla="*/ 331 h 585"/>
              <a:gd name="T90" fmla="*/ 69 w 91"/>
              <a:gd name="T91" fmla="*/ 327 h 585"/>
              <a:gd name="T92" fmla="*/ 71 w 91"/>
              <a:gd name="T93" fmla="*/ 301 h 585"/>
              <a:gd name="T94" fmla="*/ 50 w 91"/>
              <a:gd name="T95" fmla="*/ 231 h 585"/>
              <a:gd name="T96" fmla="*/ 44 w 91"/>
              <a:gd name="T97" fmla="*/ 148 h 585"/>
              <a:gd name="T98" fmla="*/ 50 w 91"/>
              <a:gd name="T99" fmla="*/ 97 h 585"/>
              <a:gd name="T100" fmla="*/ 53 w 91"/>
              <a:gd name="T101" fmla="*/ 87 h 585"/>
              <a:gd name="T102" fmla="*/ 58 w 91"/>
              <a:gd name="T103" fmla="*/ 100 h 585"/>
              <a:gd name="T104" fmla="*/ 54 w 91"/>
              <a:gd name="T105" fmla="*/ 129 h 585"/>
              <a:gd name="T106" fmla="*/ 55 w 91"/>
              <a:gd name="T107" fmla="*/ 131 h 585"/>
              <a:gd name="T108" fmla="*/ 53 w 91"/>
              <a:gd name="T109" fmla="*/ 139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1" h="585">
                <a:moveTo>
                  <a:pt x="53" y="139"/>
                </a:moveTo>
                <a:cubicBezTo>
                  <a:pt x="48" y="179"/>
                  <a:pt x="51" y="217"/>
                  <a:pt x="66" y="254"/>
                </a:cubicBezTo>
                <a:cubicBezTo>
                  <a:pt x="72" y="268"/>
                  <a:pt x="76" y="282"/>
                  <a:pt x="79" y="296"/>
                </a:cubicBezTo>
                <a:cubicBezTo>
                  <a:pt x="89" y="334"/>
                  <a:pt x="91" y="373"/>
                  <a:pt x="87" y="412"/>
                </a:cubicBezTo>
                <a:cubicBezTo>
                  <a:pt x="84" y="448"/>
                  <a:pt x="80" y="485"/>
                  <a:pt x="73" y="520"/>
                </a:cubicBezTo>
                <a:cubicBezTo>
                  <a:pt x="70" y="536"/>
                  <a:pt x="66" y="552"/>
                  <a:pt x="57" y="566"/>
                </a:cubicBezTo>
                <a:cubicBezTo>
                  <a:pt x="49" y="579"/>
                  <a:pt x="36" y="585"/>
                  <a:pt x="20" y="582"/>
                </a:cubicBezTo>
                <a:cubicBezTo>
                  <a:pt x="7" y="580"/>
                  <a:pt x="0" y="569"/>
                  <a:pt x="1" y="553"/>
                </a:cubicBezTo>
                <a:cubicBezTo>
                  <a:pt x="3" y="537"/>
                  <a:pt x="5" y="521"/>
                  <a:pt x="7" y="505"/>
                </a:cubicBezTo>
                <a:cubicBezTo>
                  <a:pt x="13" y="466"/>
                  <a:pt x="20" y="426"/>
                  <a:pt x="24" y="387"/>
                </a:cubicBezTo>
                <a:cubicBezTo>
                  <a:pt x="27" y="363"/>
                  <a:pt x="24" y="338"/>
                  <a:pt x="23" y="314"/>
                </a:cubicBezTo>
                <a:cubicBezTo>
                  <a:pt x="21" y="289"/>
                  <a:pt x="15" y="265"/>
                  <a:pt x="11" y="240"/>
                </a:cubicBezTo>
                <a:cubicBezTo>
                  <a:pt x="8" y="217"/>
                  <a:pt x="9" y="194"/>
                  <a:pt x="11" y="170"/>
                </a:cubicBezTo>
                <a:cubicBezTo>
                  <a:pt x="14" y="132"/>
                  <a:pt x="19" y="95"/>
                  <a:pt x="26" y="58"/>
                </a:cubicBezTo>
                <a:cubicBezTo>
                  <a:pt x="29" y="42"/>
                  <a:pt x="32" y="27"/>
                  <a:pt x="37" y="12"/>
                </a:cubicBezTo>
                <a:cubicBezTo>
                  <a:pt x="38" y="8"/>
                  <a:pt x="40" y="4"/>
                  <a:pt x="44" y="2"/>
                </a:cubicBezTo>
                <a:cubicBezTo>
                  <a:pt x="51" y="2"/>
                  <a:pt x="59" y="0"/>
                  <a:pt x="66" y="5"/>
                </a:cubicBezTo>
                <a:cubicBezTo>
                  <a:pt x="71" y="7"/>
                  <a:pt x="73" y="11"/>
                  <a:pt x="76" y="15"/>
                </a:cubicBezTo>
                <a:cubicBezTo>
                  <a:pt x="77" y="16"/>
                  <a:pt x="76" y="17"/>
                  <a:pt x="76" y="18"/>
                </a:cubicBezTo>
                <a:cubicBezTo>
                  <a:pt x="69" y="33"/>
                  <a:pt x="67" y="50"/>
                  <a:pt x="63" y="66"/>
                </a:cubicBezTo>
                <a:cubicBezTo>
                  <a:pt x="62" y="68"/>
                  <a:pt x="61" y="72"/>
                  <a:pt x="58" y="72"/>
                </a:cubicBezTo>
                <a:cubicBezTo>
                  <a:pt x="55" y="73"/>
                  <a:pt x="56" y="68"/>
                  <a:pt x="55" y="66"/>
                </a:cubicBezTo>
                <a:cubicBezTo>
                  <a:pt x="56" y="53"/>
                  <a:pt x="59" y="41"/>
                  <a:pt x="64" y="28"/>
                </a:cubicBezTo>
                <a:cubicBezTo>
                  <a:pt x="64" y="27"/>
                  <a:pt x="65" y="26"/>
                  <a:pt x="65" y="25"/>
                </a:cubicBezTo>
                <a:cubicBezTo>
                  <a:pt x="66" y="20"/>
                  <a:pt x="68" y="16"/>
                  <a:pt x="64" y="12"/>
                </a:cubicBezTo>
                <a:cubicBezTo>
                  <a:pt x="60" y="9"/>
                  <a:pt x="54" y="7"/>
                  <a:pt x="49" y="10"/>
                </a:cubicBezTo>
                <a:cubicBezTo>
                  <a:pt x="46" y="13"/>
                  <a:pt x="44" y="16"/>
                  <a:pt x="43" y="20"/>
                </a:cubicBezTo>
                <a:cubicBezTo>
                  <a:pt x="38" y="41"/>
                  <a:pt x="34" y="62"/>
                  <a:pt x="30" y="83"/>
                </a:cubicBezTo>
                <a:cubicBezTo>
                  <a:pt x="28" y="96"/>
                  <a:pt x="26" y="110"/>
                  <a:pt x="25" y="123"/>
                </a:cubicBezTo>
                <a:cubicBezTo>
                  <a:pt x="21" y="156"/>
                  <a:pt x="17" y="188"/>
                  <a:pt x="19" y="221"/>
                </a:cubicBezTo>
                <a:cubicBezTo>
                  <a:pt x="19" y="235"/>
                  <a:pt x="21" y="247"/>
                  <a:pt x="24" y="260"/>
                </a:cubicBezTo>
                <a:cubicBezTo>
                  <a:pt x="28" y="283"/>
                  <a:pt x="32" y="307"/>
                  <a:pt x="32" y="330"/>
                </a:cubicBezTo>
                <a:cubicBezTo>
                  <a:pt x="32" y="334"/>
                  <a:pt x="32" y="337"/>
                  <a:pt x="33" y="341"/>
                </a:cubicBezTo>
                <a:cubicBezTo>
                  <a:pt x="34" y="353"/>
                  <a:pt x="33" y="364"/>
                  <a:pt x="33" y="376"/>
                </a:cubicBezTo>
                <a:cubicBezTo>
                  <a:pt x="34" y="377"/>
                  <a:pt x="34" y="378"/>
                  <a:pt x="34" y="379"/>
                </a:cubicBezTo>
                <a:cubicBezTo>
                  <a:pt x="31" y="403"/>
                  <a:pt x="28" y="426"/>
                  <a:pt x="24" y="449"/>
                </a:cubicBezTo>
                <a:cubicBezTo>
                  <a:pt x="23" y="460"/>
                  <a:pt x="21" y="472"/>
                  <a:pt x="19" y="484"/>
                </a:cubicBezTo>
                <a:cubicBezTo>
                  <a:pt x="18" y="487"/>
                  <a:pt x="18" y="490"/>
                  <a:pt x="18" y="493"/>
                </a:cubicBezTo>
                <a:cubicBezTo>
                  <a:pt x="15" y="509"/>
                  <a:pt x="12" y="526"/>
                  <a:pt x="11" y="542"/>
                </a:cubicBezTo>
                <a:cubicBezTo>
                  <a:pt x="11" y="549"/>
                  <a:pt x="9" y="555"/>
                  <a:pt x="11" y="562"/>
                </a:cubicBezTo>
                <a:cubicBezTo>
                  <a:pt x="13" y="571"/>
                  <a:pt x="16" y="573"/>
                  <a:pt x="26" y="573"/>
                </a:cubicBezTo>
                <a:cubicBezTo>
                  <a:pt x="33" y="574"/>
                  <a:pt x="39" y="572"/>
                  <a:pt x="44" y="567"/>
                </a:cubicBezTo>
                <a:cubicBezTo>
                  <a:pt x="47" y="564"/>
                  <a:pt x="48" y="561"/>
                  <a:pt x="47" y="557"/>
                </a:cubicBezTo>
                <a:cubicBezTo>
                  <a:pt x="35" y="520"/>
                  <a:pt x="36" y="481"/>
                  <a:pt x="41" y="443"/>
                </a:cubicBezTo>
                <a:cubicBezTo>
                  <a:pt x="46" y="405"/>
                  <a:pt x="56" y="367"/>
                  <a:pt x="68" y="331"/>
                </a:cubicBezTo>
                <a:cubicBezTo>
                  <a:pt x="68" y="329"/>
                  <a:pt x="69" y="328"/>
                  <a:pt x="69" y="327"/>
                </a:cubicBezTo>
                <a:cubicBezTo>
                  <a:pt x="76" y="319"/>
                  <a:pt x="74" y="310"/>
                  <a:pt x="71" y="301"/>
                </a:cubicBezTo>
                <a:cubicBezTo>
                  <a:pt x="66" y="277"/>
                  <a:pt x="57" y="255"/>
                  <a:pt x="50" y="231"/>
                </a:cubicBezTo>
                <a:cubicBezTo>
                  <a:pt x="41" y="204"/>
                  <a:pt x="43" y="176"/>
                  <a:pt x="44" y="148"/>
                </a:cubicBezTo>
                <a:cubicBezTo>
                  <a:pt x="45" y="131"/>
                  <a:pt x="47" y="114"/>
                  <a:pt x="50" y="97"/>
                </a:cubicBezTo>
                <a:cubicBezTo>
                  <a:pt x="51" y="93"/>
                  <a:pt x="51" y="90"/>
                  <a:pt x="53" y="87"/>
                </a:cubicBezTo>
                <a:cubicBezTo>
                  <a:pt x="57" y="88"/>
                  <a:pt x="58" y="94"/>
                  <a:pt x="58" y="100"/>
                </a:cubicBezTo>
                <a:cubicBezTo>
                  <a:pt x="56" y="109"/>
                  <a:pt x="55" y="119"/>
                  <a:pt x="54" y="129"/>
                </a:cubicBezTo>
                <a:cubicBezTo>
                  <a:pt x="54" y="130"/>
                  <a:pt x="55" y="130"/>
                  <a:pt x="55" y="131"/>
                </a:cubicBezTo>
                <a:cubicBezTo>
                  <a:pt x="54" y="134"/>
                  <a:pt x="54" y="136"/>
                  <a:pt x="53" y="1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428"/>
          <p:cNvSpPr>
            <a:spLocks/>
          </p:cNvSpPr>
          <p:nvPr/>
        </p:nvSpPr>
        <p:spPr bwMode="auto">
          <a:xfrm>
            <a:off x="3706813" y="2298700"/>
            <a:ext cx="314325" cy="419100"/>
          </a:xfrm>
          <a:custGeom>
            <a:avLst/>
            <a:gdLst>
              <a:gd name="T0" fmla="*/ 10 w 119"/>
              <a:gd name="T1" fmla="*/ 115 h 159"/>
              <a:gd name="T2" fmla="*/ 13 w 119"/>
              <a:gd name="T3" fmla="*/ 68 h 159"/>
              <a:gd name="T4" fmla="*/ 25 w 119"/>
              <a:gd name="T5" fmla="*/ 37 h 159"/>
              <a:gd name="T6" fmla="*/ 23 w 119"/>
              <a:gd name="T7" fmla="*/ 8 h 159"/>
              <a:gd name="T8" fmla="*/ 0 w 119"/>
              <a:gd name="T9" fmla="*/ 4 h 159"/>
              <a:gd name="T10" fmla="*/ 34 w 119"/>
              <a:gd name="T11" fmla="*/ 15 h 159"/>
              <a:gd name="T12" fmla="*/ 83 w 119"/>
              <a:gd name="T13" fmla="*/ 17 h 159"/>
              <a:gd name="T14" fmla="*/ 112 w 119"/>
              <a:gd name="T15" fmla="*/ 44 h 159"/>
              <a:gd name="T16" fmla="*/ 104 w 119"/>
              <a:gd name="T17" fmla="*/ 123 h 159"/>
              <a:gd name="T18" fmla="*/ 119 w 119"/>
              <a:gd name="T19" fmla="*/ 142 h 159"/>
              <a:gd name="T20" fmla="*/ 69 w 119"/>
              <a:gd name="T21" fmla="*/ 153 h 159"/>
              <a:gd name="T22" fmla="*/ 53 w 119"/>
              <a:gd name="T23" fmla="*/ 154 h 159"/>
              <a:gd name="T24" fmla="*/ 10 w 119"/>
              <a:gd name="T25" fmla="*/ 134 h 159"/>
              <a:gd name="T26" fmla="*/ 54 w 119"/>
              <a:gd name="T27" fmla="*/ 144 h 159"/>
              <a:gd name="T28" fmla="*/ 20 w 119"/>
              <a:gd name="T29" fmla="*/ 132 h 159"/>
              <a:gd name="T30" fmla="*/ 23 w 119"/>
              <a:gd name="T31" fmla="*/ 122 h 159"/>
              <a:gd name="T32" fmla="*/ 57 w 119"/>
              <a:gd name="T33" fmla="*/ 131 h 159"/>
              <a:gd name="T34" fmla="*/ 42 w 119"/>
              <a:gd name="T35" fmla="*/ 126 h 159"/>
              <a:gd name="T36" fmla="*/ 16 w 119"/>
              <a:gd name="T37" fmla="*/ 116 h 159"/>
              <a:gd name="T38" fmla="*/ 51 w 119"/>
              <a:gd name="T39" fmla="*/ 117 h 159"/>
              <a:gd name="T40" fmla="*/ 61 w 119"/>
              <a:gd name="T41" fmla="*/ 116 h 159"/>
              <a:gd name="T42" fmla="*/ 19 w 119"/>
              <a:gd name="T43" fmla="*/ 102 h 159"/>
              <a:gd name="T44" fmla="*/ 59 w 119"/>
              <a:gd name="T45" fmla="*/ 105 h 159"/>
              <a:gd name="T46" fmla="*/ 62 w 119"/>
              <a:gd name="T47" fmla="*/ 103 h 159"/>
              <a:gd name="T48" fmla="*/ 25 w 119"/>
              <a:gd name="T49" fmla="*/ 96 h 159"/>
              <a:gd name="T50" fmla="*/ 27 w 119"/>
              <a:gd name="T51" fmla="*/ 86 h 159"/>
              <a:gd name="T52" fmla="*/ 69 w 119"/>
              <a:gd name="T53" fmla="*/ 93 h 159"/>
              <a:gd name="T54" fmla="*/ 32 w 119"/>
              <a:gd name="T55" fmla="*/ 85 h 159"/>
              <a:gd name="T56" fmla="*/ 21 w 119"/>
              <a:gd name="T57" fmla="*/ 78 h 159"/>
              <a:gd name="T58" fmla="*/ 33 w 119"/>
              <a:gd name="T59" fmla="*/ 74 h 159"/>
              <a:gd name="T60" fmla="*/ 72 w 119"/>
              <a:gd name="T61" fmla="*/ 79 h 159"/>
              <a:gd name="T62" fmla="*/ 26 w 119"/>
              <a:gd name="T63" fmla="*/ 70 h 159"/>
              <a:gd name="T64" fmla="*/ 28 w 119"/>
              <a:gd name="T65" fmla="*/ 61 h 159"/>
              <a:gd name="T66" fmla="*/ 72 w 119"/>
              <a:gd name="T67" fmla="*/ 67 h 159"/>
              <a:gd name="T68" fmla="*/ 36 w 119"/>
              <a:gd name="T69" fmla="*/ 60 h 159"/>
              <a:gd name="T70" fmla="*/ 26 w 119"/>
              <a:gd name="T71" fmla="*/ 52 h 159"/>
              <a:gd name="T72" fmla="*/ 59 w 119"/>
              <a:gd name="T73" fmla="*/ 53 h 159"/>
              <a:gd name="T74" fmla="*/ 67 w 119"/>
              <a:gd name="T75" fmla="*/ 51 h 159"/>
              <a:gd name="T76" fmla="*/ 33 w 119"/>
              <a:gd name="T77" fmla="*/ 45 h 159"/>
              <a:gd name="T78" fmla="*/ 34 w 119"/>
              <a:gd name="T79" fmla="*/ 36 h 159"/>
              <a:gd name="T80" fmla="*/ 70 w 119"/>
              <a:gd name="T81" fmla="*/ 40 h 159"/>
              <a:gd name="T82" fmla="*/ 77 w 119"/>
              <a:gd name="T83" fmla="*/ 25 h 159"/>
              <a:gd name="T84" fmla="*/ 31 w 119"/>
              <a:gd name="T85" fmla="*/ 30 h 159"/>
              <a:gd name="T86" fmla="*/ 13 w 119"/>
              <a:gd name="T87" fmla="*/ 128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9" h="159">
                <a:moveTo>
                  <a:pt x="10" y="133"/>
                </a:moveTo>
                <a:cubicBezTo>
                  <a:pt x="6" y="127"/>
                  <a:pt x="10" y="121"/>
                  <a:pt x="10" y="115"/>
                </a:cubicBezTo>
                <a:cubicBezTo>
                  <a:pt x="10" y="106"/>
                  <a:pt x="14" y="98"/>
                  <a:pt x="10" y="89"/>
                </a:cubicBezTo>
                <a:cubicBezTo>
                  <a:pt x="6" y="81"/>
                  <a:pt x="9" y="74"/>
                  <a:pt x="13" y="68"/>
                </a:cubicBezTo>
                <a:cubicBezTo>
                  <a:pt x="13" y="70"/>
                  <a:pt x="14" y="71"/>
                  <a:pt x="14" y="74"/>
                </a:cubicBezTo>
                <a:cubicBezTo>
                  <a:pt x="20" y="62"/>
                  <a:pt x="20" y="49"/>
                  <a:pt x="25" y="37"/>
                </a:cubicBezTo>
                <a:cubicBezTo>
                  <a:pt x="27" y="31"/>
                  <a:pt x="26" y="25"/>
                  <a:pt x="30" y="19"/>
                </a:cubicBezTo>
                <a:cubicBezTo>
                  <a:pt x="32" y="16"/>
                  <a:pt x="26" y="11"/>
                  <a:pt x="23" y="8"/>
                </a:cubicBezTo>
                <a:cubicBezTo>
                  <a:pt x="17" y="4"/>
                  <a:pt x="11" y="3"/>
                  <a:pt x="4" y="5"/>
                </a:cubicBezTo>
                <a:cubicBezTo>
                  <a:pt x="3" y="5"/>
                  <a:pt x="1" y="6"/>
                  <a:pt x="0" y="4"/>
                </a:cubicBezTo>
                <a:cubicBezTo>
                  <a:pt x="13" y="0"/>
                  <a:pt x="21" y="2"/>
                  <a:pt x="30" y="13"/>
                </a:cubicBezTo>
                <a:cubicBezTo>
                  <a:pt x="31" y="14"/>
                  <a:pt x="33" y="15"/>
                  <a:pt x="34" y="15"/>
                </a:cubicBezTo>
                <a:cubicBezTo>
                  <a:pt x="49" y="18"/>
                  <a:pt x="63" y="21"/>
                  <a:pt x="78" y="16"/>
                </a:cubicBezTo>
                <a:cubicBezTo>
                  <a:pt x="80" y="15"/>
                  <a:pt x="82" y="15"/>
                  <a:pt x="83" y="17"/>
                </a:cubicBezTo>
                <a:cubicBezTo>
                  <a:pt x="85" y="22"/>
                  <a:pt x="90" y="21"/>
                  <a:pt x="94" y="22"/>
                </a:cubicBezTo>
                <a:cubicBezTo>
                  <a:pt x="104" y="24"/>
                  <a:pt x="110" y="31"/>
                  <a:pt x="112" y="44"/>
                </a:cubicBezTo>
                <a:cubicBezTo>
                  <a:pt x="114" y="62"/>
                  <a:pt x="112" y="79"/>
                  <a:pt x="108" y="97"/>
                </a:cubicBezTo>
                <a:cubicBezTo>
                  <a:pt x="106" y="106"/>
                  <a:pt x="104" y="114"/>
                  <a:pt x="104" y="123"/>
                </a:cubicBezTo>
                <a:cubicBezTo>
                  <a:pt x="105" y="129"/>
                  <a:pt x="107" y="134"/>
                  <a:pt x="113" y="136"/>
                </a:cubicBezTo>
                <a:cubicBezTo>
                  <a:pt x="116" y="137"/>
                  <a:pt x="118" y="138"/>
                  <a:pt x="119" y="142"/>
                </a:cubicBezTo>
                <a:cubicBezTo>
                  <a:pt x="119" y="146"/>
                  <a:pt x="117" y="148"/>
                  <a:pt x="114" y="150"/>
                </a:cubicBezTo>
                <a:cubicBezTo>
                  <a:pt x="100" y="158"/>
                  <a:pt x="85" y="159"/>
                  <a:pt x="69" y="153"/>
                </a:cubicBezTo>
                <a:cubicBezTo>
                  <a:pt x="67" y="152"/>
                  <a:pt x="65" y="150"/>
                  <a:pt x="63" y="154"/>
                </a:cubicBezTo>
                <a:cubicBezTo>
                  <a:pt x="61" y="157"/>
                  <a:pt x="57" y="157"/>
                  <a:pt x="53" y="154"/>
                </a:cubicBezTo>
                <a:cubicBezTo>
                  <a:pt x="40" y="145"/>
                  <a:pt x="25" y="143"/>
                  <a:pt x="9" y="141"/>
                </a:cubicBezTo>
                <a:cubicBezTo>
                  <a:pt x="7" y="139"/>
                  <a:pt x="9" y="136"/>
                  <a:pt x="10" y="134"/>
                </a:cubicBezTo>
                <a:cubicBezTo>
                  <a:pt x="12" y="132"/>
                  <a:pt x="15" y="133"/>
                  <a:pt x="18" y="133"/>
                </a:cubicBezTo>
                <a:cubicBezTo>
                  <a:pt x="30" y="135"/>
                  <a:pt x="42" y="138"/>
                  <a:pt x="54" y="144"/>
                </a:cubicBezTo>
                <a:cubicBezTo>
                  <a:pt x="50" y="140"/>
                  <a:pt x="48" y="138"/>
                  <a:pt x="41" y="137"/>
                </a:cubicBezTo>
                <a:cubicBezTo>
                  <a:pt x="34" y="135"/>
                  <a:pt x="27" y="134"/>
                  <a:pt x="20" y="132"/>
                </a:cubicBezTo>
                <a:cubicBezTo>
                  <a:pt x="17" y="131"/>
                  <a:pt x="13" y="130"/>
                  <a:pt x="14" y="126"/>
                </a:cubicBezTo>
                <a:cubicBezTo>
                  <a:pt x="15" y="121"/>
                  <a:pt x="19" y="122"/>
                  <a:pt x="23" y="122"/>
                </a:cubicBezTo>
                <a:cubicBezTo>
                  <a:pt x="29" y="124"/>
                  <a:pt x="35" y="125"/>
                  <a:pt x="41" y="126"/>
                </a:cubicBezTo>
                <a:cubicBezTo>
                  <a:pt x="47" y="127"/>
                  <a:pt x="52" y="128"/>
                  <a:pt x="57" y="131"/>
                </a:cubicBezTo>
                <a:cubicBezTo>
                  <a:pt x="58" y="132"/>
                  <a:pt x="60" y="134"/>
                  <a:pt x="63" y="131"/>
                </a:cubicBezTo>
                <a:cubicBezTo>
                  <a:pt x="56" y="129"/>
                  <a:pt x="49" y="127"/>
                  <a:pt x="42" y="126"/>
                </a:cubicBezTo>
                <a:cubicBezTo>
                  <a:pt x="35" y="125"/>
                  <a:pt x="28" y="124"/>
                  <a:pt x="21" y="122"/>
                </a:cubicBezTo>
                <a:cubicBezTo>
                  <a:pt x="18" y="121"/>
                  <a:pt x="15" y="120"/>
                  <a:pt x="16" y="116"/>
                </a:cubicBezTo>
                <a:cubicBezTo>
                  <a:pt x="17" y="113"/>
                  <a:pt x="20" y="112"/>
                  <a:pt x="23" y="113"/>
                </a:cubicBezTo>
                <a:cubicBezTo>
                  <a:pt x="33" y="114"/>
                  <a:pt x="42" y="116"/>
                  <a:pt x="51" y="117"/>
                </a:cubicBezTo>
                <a:cubicBezTo>
                  <a:pt x="55" y="118"/>
                  <a:pt x="59" y="119"/>
                  <a:pt x="64" y="119"/>
                </a:cubicBezTo>
                <a:cubicBezTo>
                  <a:pt x="64" y="116"/>
                  <a:pt x="62" y="116"/>
                  <a:pt x="61" y="116"/>
                </a:cubicBezTo>
                <a:cubicBezTo>
                  <a:pt x="49" y="114"/>
                  <a:pt x="38" y="112"/>
                  <a:pt x="27" y="110"/>
                </a:cubicBezTo>
                <a:cubicBezTo>
                  <a:pt x="23" y="109"/>
                  <a:pt x="17" y="108"/>
                  <a:pt x="19" y="102"/>
                </a:cubicBezTo>
                <a:cubicBezTo>
                  <a:pt x="20" y="97"/>
                  <a:pt x="25" y="99"/>
                  <a:pt x="29" y="99"/>
                </a:cubicBezTo>
                <a:cubicBezTo>
                  <a:pt x="39" y="101"/>
                  <a:pt x="49" y="103"/>
                  <a:pt x="59" y="105"/>
                </a:cubicBezTo>
                <a:cubicBezTo>
                  <a:pt x="61" y="105"/>
                  <a:pt x="64" y="106"/>
                  <a:pt x="66" y="105"/>
                </a:cubicBezTo>
                <a:cubicBezTo>
                  <a:pt x="65" y="103"/>
                  <a:pt x="63" y="103"/>
                  <a:pt x="62" y="103"/>
                </a:cubicBezTo>
                <a:cubicBezTo>
                  <a:pt x="52" y="101"/>
                  <a:pt x="42" y="100"/>
                  <a:pt x="32" y="98"/>
                </a:cubicBezTo>
                <a:cubicBezTo>
                  <a:pt x="30" y="97"/>
                  <a:pt x="27" y="97"/>
                  <a:pt x="25" y="96"/>
                </a:cubicBezTo>
                <a:cubicBezTo>
                  <a:pt x="22" y="95"/>
                  <a:pt x="20" y="94"/>
                  <a:pt x="21" y="90"/>
                </a:cubicBezTo>
                <a:cubicBezTo>
                  <a:pt x="22" y="87"/>
                  <a:pt x="24" y="86"/>
                  <a:pt x="27" y="86"/>
                </a:cubicBezTo>
                <a:cubicBezTo>
                  <a:pt x="38" y="88"/>
                  <a:pt x="48" y="90"/>
                  <a:pt x="59" y="92"/>
                </a:cubicBezTo>
                <a:cubicBezTo>
                  <a:pt x="62" y="92"/>
                  <a:pt x="65" y="93"/>
                  <a:pt x="69" y="93"/>
                </a:cubicBezTo>
                <a:cubicBezTo>
                  <a:pt x="66" y="90"/>
                  <a:pt x="63" y="90"/>
                  <a:pt x="61" y="90"/>
                </a:cubicBezTo>
                <a:cubicBezTo>
                  <a:pt x="51" y="88"/>
                  <a:pt x="42" y="87"/>
                  <a:pt x="32" y="85"/>
                </a:cubicBezTo>
                <a:cubicBezTo>
                  <a:pt x="30" y="85"/>
                  <a:pt x="28" y="84"/>
                  <a:pt x="25" y="83"/>
                </a:cubicBezTo>
                <a:cubicBezTo>
                  <a:pt x="23" y="82"/>
                  <a:pt x="21" y="81"/>
                  <a:pt x="21" y="78"/>
                </a:cubicBezTo>
                <a:cubicBezTo>
                  <a:pt x="22" y="75"/>
                  <a:pt x="24" y="74"/>
                  <a:pt x="27" y="74"/>
                </a:cubicBezTo>
                <a:cubicBezTo>
                  <a:pt x="29" y="73"/>
                  <a:pt x="31" y="74"/>
                  <a:pt x="33" y="74"/>
                </a:cubicBezTo>
                <a:cubicBezTo>
                  <a:pt x="43" y="76"/>
                  <a:pt x="54" y="78"/>
                  <a:pt x="64" y="80"/>
                </a:cubicBezTo>
                <a:cubicBezTo>
                  <a:pt x="66" y="80"/>
                  <a:pt x="69" y="81"/>
                  <a:pt x="72" y="79"/>
                </a:cubicBezTo>
                <a:cubicBezTo>
                  <a:pt x="58" y="76"/>
                  <a:pt x="46" y="74"/>
                  <a:pt x="33" y="72"/>
                </a:cubicBezTo>
                <a:cubicBezTo>
                  <a:pt x="31" y="71"/>
                  <a:pt x="28" y="71"/>
                  <a:pt x="26" y="70"/>
                </a:cubicBezTo>
                <a:cubicBezTo>
                  <a:pt x="24" y="69"/>
                  <a:pt x="22" y="67"/>
                  <a:pt x="23" y="64"/>
                </a:cubicBezTo>
                <a:cubicBezTo>
                  <a:pt x="23" y="61"/>
                  <a:pt x="26" y="61"/>
                  <a:pt x="28" y="61"/>
                </a:cubicBezTo>
                <a:cubicBezTo>
                  <a:pt x="31" y="60"/>
                  <a:pt x="35" y="61"/>
                  <a:pt x="38" y="62"/>
                </a:cubicBezTo>
                <a:cubicBezTo>
                  <a:pt x="49" y="64"/>
                  <a:pt x="61" y="66"/>
                  <a:pt x="72" y="67"/>
                </a:cubicBezTo>
                <a:cubicBezTo>
                  <a:pt x="70" y="65"/>
                  <a:pt x="67" y="65"/>
                  <a:pt x="64" y="65"/>
                </a:cubicBezTo>
                <a:cubicBezTo>
                  <a:pt x="55" y="63"/>
                  <a:pt x="45" y="61"/>
                  <a:pt x="36" y="60"/>
                </a:cubicBezTo>
                <a:cubicBezTo>
                  <a:pt x="35" y="59"/>
                  <a:pt x="33" y="59"/>
                  <a:pt x="32" y="59"/>
                </a:cubicBezTo>
                <a:cubicBezTo>
                  <a:pt x="28" y="58"/>
                  <a:pt x="26" y="56"/>
                  <a:pt x="26" y="52"/>
                </a:cubicBezTo>
                <a:cubicBezTo>
                  <a:pt x="27" y="48"/>
                  <a:pt x="30" y="48"/>
                  <a:pt x="33" y="48"/>
                </a:cubicBezTo>
                <a:cubicBezTo>
                  <a:pt x="42" y="50"/>
                  <a:pt x="50" y="51"/>
                  <a:pt x="59" y="53"/>
                </a:cubicBezTo>
                <a:cubicBezTo>
                  <a:pt x="64" y="53"/>
                  <a:pt x="69" y="55"/>
                  <a:pt x="76" y="55"/>
                </a:cubicBezTo>
                <a:cubicBezTo>
                  <a:pt x="73" y="51"/>
                  <a:pt x="70" y="51"/>
                  <a:pt x="67" y="51"/>
                </a:cubicBezTo>
                <a:cubicBezTo>
                  <a:pt x="58" y="50"/>
                  <a:pt x="49" y="48"/>
                  <a:pt x="39" y="47"/>
                </a:cubicBezTo>
                <a:cubicBezTo>
                  <a:pt x="37" y="46"/>
                  <a:pt x="35" y="46"/>
                  <a:pt x="33" y="45"/>
                </a:cubicBezTo>
                <a:cubicBezTo>
                  <a:pt x="31" y="43"/>
                  <a:pt x="30" y="42"/>
                  <a:pt x="31" y="39"/>
                </a:cubicBezTo>
                <a:cubicBezTo>
                  <a:pt x="31" y="37"/>
                  <a:pt x="33" y="36"/>
                  <a:pt x="34" y="36"/>
                </a:cubicBezTo>
                <a:cubicBezTo>
                  <a:pt x="37" y="36"/>
                  <a:pt x="39" y="36"/>
                  <a:pt x="41" y="36"/>
                </a:cubicBezTo>
                <a:cubicBezTo>
                  <a:pt x="51" y="38"/>
                  <a:pt x="60" y="39"/>
                  <a:pt x="70" y="40"/>
                </a:cubicBezTo>
                <a:cubicBezTo>
                  <a:pt x="72" y="41"/>
                  <a:pt x="75" y="42"/>
                  <a:pt x="77" y="40"/>
                </a:cubicBezTo>
                <a:cubicBezTo>
                  <a:pt x="77" y="36"/>
                  <a:pt x="73" y="31"/>
                  <a:pt x="77" y="25"/>
                </a:cubicBezTo>
                <a:cubicBezTo>
                  <a:pt x="63" y="28"/>
                  <a:pt x="51" y="27"/>
                  <a:pt x="39" y="25"/>
                </a:cubicBezTo>
                <a:cubicBezTo>
                  <a:pt x="35" y="24"/>
                  <a:pt x="33" y="26"/>
                  <a:pt x="31" y="30"/>
                </a:cubicBezTo>
                <a:cubicBezTo>
                  <a:pt x="26" y="46"/>
                  <a:pt x="22" y="63"/>
                  <a:pt x="20" y="80"/>
                </a:cubicBezTo>
                <a:cubicBezTo>
                  <a:pt x="17" y="96"/>
                  <a:pt x="15" y="112"/>
                  <a:pt x="13" y="128"/>
                </a:cubicBezTo>
                <a:cubicBezTo>
                  <a:pt x="13" y="130"/>
                  <a:pt x="13" y="133"/>
                  <a:pt x="10" y="1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429"/>
          <p:cNvSpPr>
            <a:spLocks/>
          </p:cNvSpPr>
          <p:nvPr/>
        </p:nvSpPr>
        <p:spPr bwMode="auto">
          <a:xfrm>
            <a:off x="4121150" y="2506663"/>
            <a:ext cx="514350" cy="1298575"/>
          </a:xfrm>
          <a:custGeom>
            <a:avLst/>
            <a:gdLst>
              <a:gd name="T0" fmla="*/ 32 w 195"/>
              <a:gd name="T1" fmla="*/ 3 h 492"/>
              <a:gd name="T2" fmla="*/ 112 w 195"/>
              <a:gd name="T3" fmla="*/ 0 h 492"/>
              <a:gd name="T4" fmla="*/ 132 w 195"/>
              <a:gd name="T5" fmla="*/ 16 h 492"/>
              <a:gd name="T6" fmla="*/ 142 w 195"/>
              <a:gd name="T7" fmla="*/ 53 h 492"/>
              <a:gd name="T8" fmla="*/ 166 w 195"/>
              <a:gd name="T9" fmla="*/ 184 h 492"/>
              <a:gd name="T10" fmla="*/ 179 w 195"/>
              <a:gd name="T11" fmla="*/ 289 h 492"/>
              <a:gd name="T12" fmla="*/ 189 w 195"/>
              <a:gd name="T13" fmla="*/ 405 h 492"/>
              <a:gd name="T14" fmla="*/ 194 w 195"/>
              <a:gd name="T15" fmla="*/ 484 h 492"/>
              <a:gd name="T16" fmla="*/ 190 w 195"/>
              <a:gd name="T17" fmla="*/ 488 h 492"/>
              <a:gd name="T18" fmla="*/ 131 w 195"/>
              <a:gd name="T19" fmla="*/ 489 h 492"/>
              <a:gd name="T20" fmla="*/ 17 w 195"/>
              <a:gd name="T21" fmla="*/ 492 h 492"/>
              <a:gd name="T22" fmla="*/ 9 w 195"/>
              <a:gd name="T23" fmla="*/ 492 h 492"/>
              <a:gd name="T24" fmla="*/ 11 w 195"/>
              <a:gd name="T25" fmla="*/ 469 h 492"/>
              <a:gd name="T26" fmla="*/ 111 w 195"/>
              <a:gd name="T27" fmla="*/ 467 h 492"/>
              <a:gd name="T28" fmla="*/ 133 w 195"/>
              <a:gd name="T29" fmla="*/ 467 h 492"/>
              <a:gd name="T30" fmla="*/ 146 w 195"/>
              <a:gd name="T31" fmla="*/ 455 h 492"/>
              <a:gd name="T32" fmla="*/ 142 w 195"/>
              <a:gd name="T33" fmla="*/ 396 h 492"/>
              <a:gd name="T34" fmla="*/ 139 w 195"/>
              <a:gd name="T35" fmla="*/ 344 h 492"/>
              <a:gd name="T36" fmla="*/ 133 w 195"/>
              <a:gd name="T37" fmla="*/ 262 h 492"/>
              <a:gd name="T38" fmla="*/ 121 w 195"/>
              <a:gd name="T39" fmla="*/ 148 h 492"/>
              <a:gd name="T40" fmla="*/ 107 w 195"/>
              <a:gd name="T41" fmla="*/ 47 h 492"/>
              <a:gd name="T42" fmla="*/ 85 w 195"/>
              <a:gd name="T43" fmla="*/ 30 h 492"/>
              <a:gd name="T44" fmla="*/ 43 w 195"/>
              <a:gd name="T45" fmla="*/ 31 h 492"/>
              <a:gd name="T46" fmla="*/ 32 w 195"/>
              <a:gd name="T47" fmla="*/ 40 h 492"/>
              <a:gd name="T48" fmla="*/ 26 w 195"/>
              <a:gd name="T49" fmla="*/ 84 h 492"/>
              <a:gd name="T50" fmla="*/ 19 w 195"/>
              <a:gd name="T51" fmla="*/ 170 h 492"/>
              <a:gd name="T52" fmla="*/ 16 w 195"/>
              <a:gd name="T53" fmla="*/ 224 h 492"/>
              <a:gd name="T54" fmla="*/ 12 w 195"/>
              <a:gd name="T55" fmla="*/ 295 h 492"/>
              <a:gd name="T56" fmla="*/ 12 w 195"/>
              <a:gd name="T57" fmla="*/ 334 h 492"/>
              <a:gd name="T58" fmla="*/ 11 w 195"/>
              <a:gd name="T59" fmla="*/ 353 h 492"/>
              <a:gd name="T60" fmla="*/ 11 w 195"/>
              <a:gd name="T61" fmla="*/ 419 h 492"/>
              <a:gd name="T62" fmla="*/ 9 w 195"/>
              <a:gd name="T63" fmla="*/ 428 h 492"/>
              <a:gd name="T64" fmla="*/ 4 w 195"/>
              <a:gd name="T65" fmla="*/ 426 h 492"/>
              <a:gd name="T66" fmla="*/ 4 w 195"/>
              <a:gd name="T67" fmla="*/ 421 h 492"/>
              <a:gd name="T68" fmla="*/ 2 w 195"/>
              <a:gd name="T69" fmla="*/ 390 h 492"/>
              <a:gd name="T70" fmla="*/ 1 w 195"/>
              <a:gd name="T71" fmla="*/ 251 h 492"/>
              <a:gd name="T72" fmla="*/ 6 w 195"/>
              <a:gd name="T73" fmla="*/ 153 h 492"/>
              <a:gd name="T74" fmla="*/ 17 w 195"/>
              <a:gd name="T75" fmla="*/ 58 h 492"/>
              <a:gd name="T76" fmla="*/ 30 w 195"/>
              <a:gd name="T77" fmla="*/ 7 h 492"/>
              <a:gd name="T78" fmla="*/ 32 w 195"/>
              <a:gd name="T79" fmla="*/ 3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95" h="492">
                <a:moveTo>
                  <a:pt x="32" y="3"/>
                </a:moveTo>
                <a:cubicBezTo>
                  <a:pt x="59" y="0"/>
                  <a:pt x="85" y="1"/>
                  <a:pt x="112" y="0"/>
                </a:cubicBezTo>
                <a:cubicBezTo>
                  <a:pt x="122" y="0"/>
                  <a:pt x="128" y="8"/>
                  <a:pt x="132" y="16"/>
                </a:cubicBezTo>
                <a:cubicBezTo>
                  <a:pt x="138" y="28"/>
                  <a:pt x="140" y="41"/>
                  <a:pt x="142" y="53"/>
                </a:cubicBezTo>
                <a:cubicBezTo>
                  <a:pt x="151" y="97"/>
                  <a:pt x="159" y="140"/>
                  <a:pt x="166" y="184"/>
                </a:cubicBezTo>
                <a:cubicBezTo>
                  <a:pt x="171" y="219"/>
                  <a:pt x="175" y="254"/>
                  <a:pt x="179" y="289"/>
                </a:cubicBezTo>
                <a:cubicBezTo>
                  <a:pt x="183" y="328"/>
                  <a:pt x="186" y="366"/>
                  <a:pt x="189" y="405"/>
                </a:cubicBezTo>
                <a:cubicBezTo>
                  <a:pt x="191" y="431"/>
                  <a:pt x="192" y="458"/>
                  <a:pt x="194" y="484"/>
                </a:cubicBezTo>
                <a:cubicBezTo>
                  <a:pt x="195" y="488"/>
                  <a:pt x="192" y="487"/>
                  <a:pt x="190" y="488"/>
                </a:cubicBezTo>
                <a:cubicBezTo>
                  <a:pt x="170" y="488"/>
                  <a:pt x="150" y="488"/>
                  <a:pt x="131" y="489"/>
                </a:cubicBezTo>
                <a:cubicBezTo>
                  <a:pt x="93" y="490"/>
                  <a:pt x="55" y="491"/>
                  <a:pt x="17" y="492"/>
                </a:cubicBezTo>
                <a:cubicBezTo>
                  <a:pt x="14" y="492"/>
                  <a:pt x="11" y="492"/>
                  <a:pt x="9" y="492"/>
                </a:cubicBezTo>
                <a:cubicBezTo>
                  <a:pt x="4" y="483"/>
                  <a:pt x="5" y="473"/>
                  <a:pt x="11" y="469"/>
                </a:cubicBezTo>
                <a:cubicBezTo>
                  <a:pt x="44" y="471"/>
                  <a:pt x="78" y="468"/>
                  <a:pt x="111" y="467"/>
                </a:cubicBezTo>
                <a:cubicBezTo>
                  <a:pt x="119" y="467"/>
                  <a:pt x="126" y="467"/>
                  <a:pt x="133" y="467"/>
                </a:cubicBezTo>
                <a:cubicBezTo>
                  <a:pt x="143" y="467"/>
                  <a:pt x="146" y="464"/>
                  <a:pt x="146" y="455"/>
                </a:cubicBezTo>
                <a:cubicBezTo>
                  <a:pt x="144" y="435"/>
                  <a:pt x="143" y="415"/>
                  <a:pt x="142" y="396"/>
                </a:cubicBezTo>
                <a:cubicBezTo>
                  <a:pt x="141" y="379"/>
                  <a:pt x="140" y="361"/>
                  <a:pt x="139" y="344"/>
                </a:cubicBezTo>
                <a:cubicBezTo>
                  <a:pt x="137" y="317"/>
                  <a:pt x="135" y="289"/>
                  <a:pt x="133" y="262"/>
                </a:cubicBezTo>
                <a:cubicBezTo>
                  <a:pt x="130" y="224"/>
                  <a:pt x="126" y="186"/>
                  <a:pt x="121" y="148"/>
                </a:cubicBezTo>
                <a:cubicBezTo>
                  <a:pt x="117" y="114"/>
                  <a:pt x="113" y="81"/>
                  <a:pt x="107" y="47"/>
                </a:cubicBezTo>
                <a:cubicBezTo>
                  <a:pt x="103" y="31"/>
                  <a:pt x="102" y="30"/>
                  <a:pt x="85" y="30"/>
                </a:cubicBezTo>
                <a:cubicBezTo>
                  <a:pt x="71" y="30"/>
                  <a:pt x="57" y="29"/>
                  <a:pt x="43" y="31"/>
                </a:cubicBezTo>
                <a:cubicBezTo>
                  <a:pt x="36" y="32"/>
                  <a:pt x="33" y="34"/>
                  <a:pt x="32" y="40"/>
                </a:cubicBezTo>
                <a:cubicBezTo>
                  <a:pt x="29" y="55"/>
                  <a:pt x="28" y="69"/>
                  <a:pt x="26" y="84"/>
                </a:cubicBezTo>
                <a:cubicBezTo>
                  <a:pt x="23" y="113"/>
                  <a:pt x="21" y="141"/>
                  <a:pt x="19" y="170"/>
                </a:cubicBezTo>
                <a:cubicBezTo>
                  <a:pt x="18" y="188"/>
                  <a:pt x="17" y="206"/>
                  <a:pt x="16" y="224"/>
                </a:cubicBezTo>
                <a:cubicBezTo>
                  <a:pt x="15" y="247"/>
                  <a:pt x="14" y="271"/>
                  <a:pt x="12" y="295"/>
                </a:cubicBezTo>
                <a:cubicBezTo>
                  <a:pt x="11" y="308"/>
                  <a:pt x="13" y="321"/>
                  <a:pt x="12" y="334"/>
                </a:cubicBezTo>
                <a:cubicBezTo>
                  <a:pt x="10" y="340"/>
                  <a:pt x="10" y="346"/>
                  <a:pt x="11" y="353"/>
                </a:cubicBezTo>
                <a:cubicBezTo>
                  <a:pt x="11" y="375"/>
                  <a:pt x="11" y="397"/>
                  <a:pt x="11" y="419"/>
                </a:cubicBezTo>
                <a:cubicBezTo>
                  <a:pt x="11" y="422"/>
                  <a:pt x="11" y="425"/>
                  <a:pt x="9" y="428"/>
                </a:cubicBezTo>
                <a:cubicBezTo>
                  <a:pt x="7" y="430"/>
                  <a:pt x="5" y="428"/>
                  <a:pt x="4" y="426"/>
                </a:cubicBezTo>
                <a:cubicBezTo>
                  <a:pt x="4" y="424"/>
                  <a:pt x="4" y="423"/>
                  <a:pt x="4" y="421"/>
                </a:cubicBezTo>
                <a:cubicBezTo>
                  <a:pt x="3" y="410"/>
                  <a:pt x="3" y="400"/>
                  <a:pt x="2" y="390"/>
                </a:cubicBezTo>
                <a:cubicBezTo>
                  <a:pt x="0" y="344"/>
                  <a:pt x="0" y="297"/>
                  <a:pt x="1" y="251"/>
                </a:cubicBezTo>
                <a:cubicBezTo>
                  <a:pt x="2" y="218"/>
                  <a:pt x="3" y="186"/>
                  <a:pt x="6" y="153"/>
                </a:cubicBezTo>
                <a:cubicBezTo>
                  <a:pt x="8" y="121"/>
                  <a:pt x="12" y="89"/>
                  <a:pt x="17" y="58"/>
                </a:cubicBezTo>
                <a:cubicBezTo>
                  <a:pt x="20" y="40"/>
                  <a:pt x="26" y="24"/>
                  <a:pt x="30" y="7"/>
                </a:cubicBezTo>
                <a:cubicBezTo>
                  <a:pt x="30" y="5"/>
                  <a:pt x="31" y="4"/>
                  <a:pt x="32" y="3"/>
                </a:cubicBezTo>
                <a:close/>
              </a:path>
            </a:pathLst>
          </a:custGeom>
          <a:solidFill>
            <a:srgbClr val="BBE2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430"/>
          <p:cNvSpPr>
            <a:spLocks/>
          </p:cNvSpPr>
          <p:nvPr/>
        </p:nvSpPr>
        <p:spPr bwMode="auto">
          <a:xfrm>
            <a:off x="4025900" y="2511425"/>
            <a:ext cx="179387" cy="1295400"/>
          </a:xfrm>
          <a:custGeom>
            <a:avLst/>
            <a:gdLst>
              <a:gd name="T0" fmla="*/ 68 w 68"/>
              <a:gd name="T1" fmla="*/ 1 h 491"/>
              <a:gd name="T2" fmla="*/ 62 w 68"/>
              <a:gd name="T3" fmla="*/ 29 h 491"/>
              <a:gd name="T4" fmla="*/ 50 w 68"/>
              <a:gd name="T5" fmla="*/ 92 h 491"/>
              <a:gd name="T6" fmla="*/ 44 w 68"/>
              <a:gd name="T7" fmla="*/ 157 h 491"/>
              <a:gd name="T8" fmla="*/ 40 w 68"/>
              <a:gd name="T9" fmla="*/ 207 h 491"/>
              <a:gd name="T10" fmla="*/ 39 w 68"/>
              <a:gd name="T11" fmla="*/ 339 h 491"/>
              <a:gd name="T12" fmla="*/ 42 w 68"/>
              <a:gd name="T13" fmla="*/ 399 h 491"/>
              <a:gd name="T14" fmla="*/ 42 w 68"/>
              <a:gd name="T15" fmla="*/ 420 h 491"/>
              <a:gd name="T16" fmla="*/ 44 w 68"/>
              <a:gd name="T17" fmla="*/ 426 h 491"/>
              <a:gd name="T18" fmla="*/ 47 w 68"/>
              <a:gd name="T19" fmla="*/ 431 h 491"/>
              <a:gd name="T20" fmla="*/ 48 w 68"/>
              <a:gd name="T21" fmla="*/ 467 h 491"/>
              <a:gd name="T22" fmla="*/ 44 w 68"/>
              <a:gd name="T23" fmla="*/ 474 h 491"/>
              <a:gd name="T24" fmla="*/ 45 w 68"/>
              <a:gd name="T25" fmla="*/ 490 h 491"/>
              <a:gd name="T26" fmla="*/ 5 w 68"/>
              <a:gd name="T27" fmla="*/ 491 h 491"/>
              <a:gd name="T28" fmla="*/ 0 w 68"/>
              <a:gd name="T29" fmla="*/ 486 h 491"/>
              <a:gd name="T30" fmla="*/ 1 w 68"/>
              <a:gd name="T31" fmla="*/ 373 h 491"/>
              <a:gd name="T32" fmla="*/ 6 w 68"/>
              <a:gd name="T33" fmla="*/ 284 h 491"/>
              <a:gd name="T34" fmla="*/ 14 w 68"/>
              <a:gd name="T35" fmla="*/ 199 h 491"/>
              <a:gd name="T36" fmla="*/ 24 w 68"/>
              <a:gd name="T37" fmla="*/ 110 h 491"/>
              <a:gd name="T38" fmla="*/ 35 w 68"/>
              <a:gd name="T39" fmla="*/ 31 h 491"/>
              <a:gd name="T40" fmla="*/ 68 w 68"/>
              <a:gd name="T41" fmla="*/ 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8" h="491">
                <a:moveTo>
                  <a:pt x="68" y="1"/>
                </a:moveTo>
                <a:cubicBezTo>
                  <a:pt x="68" y="11"/>
                  <a:pt x="64" y="19"/>
                  <a:pt x="62" y="29"/>
                </a:cubicBezTo>
                <a:cubicBezTo>
                  <a:pt x="56" y="50"/>
                  <a:pt x="53" y="71"/>
                  <a:pt x="50" y="92"/>
                </a:cubicBezTo>
                <a:cubicBezTo>
                  <a:pt x="47" y="114"/>
                  <a:pt x="45" y="136"/>
                  <a:pt x="44" y="157"/>
                </a:cubicBezTo>
                <a:cubicBezTo>
                  <a:pt x="43" y="174"/>
                  <a:pt x="41" y="191"/>
                  <a:pt x="40" y="207"/>
                </a:cubicBezTo>
                <a:cubicBezTo>
                  <a:pt x="39" y="251"/>
                  <a:pt x="38" y="295"/>
                  <a:pt x="39" y="339"/>
                </a:cubicBezTo>
                <a:cubicBezTo>
                  <a:pt x="40" y="359"/>
                  <a:pt x="39" y="379"/>
                  <a:pt x="42" y="399"/>
                </a:cubicBezTo>
                <a:cubicBezTo>
                  <a:pt x="43" y="406"/>
                  <a:pt x="42" y="413"/>
                  <a:pt x="42" y="420"/>
                </a:cubicBezTo>
                <a:cubicBezTo>
                  <a:pt x="42" y="423"/>
                  <a:pt x="41" y="425"/>
                  <a:pt x="44" y="426"/>
                </a:cubicBezTo>
                <a:cubicBezTo>
                  <a:pt x="46" y="427"/>
                  <a:pt x="46" y="429"/>
                  <a:pt x="47" y="431"/>
                </a:cubicBezTo>
                <a:cubicBezTo>
                  <a:pt x="47" y="443"/>
                  <a:pt x="47" y="455"/>
                  <a:pt x="48" y="467"/>
                </a:cubicBezTo>
                <a:cubicBezTo>
                  <a:pt x="45" y="469"/>
                  <a:pt x="44" y="471"/>
                  <a:pt x="44" y="474"/>
                </a:cubicBezTo>
                <a:cubicBezTo>
                  <a:pt x="45" y="479"/>
                  <a:pt x="45" y="484"/>
                  <a:pt x="45" y="490"/>
                </a:cubicBezTo>
                <a:cubicBezTo>
                  <a:pt x="31" y="491"/>
                  <a:pt x="18" y="491"/>
                  <a:pt x="5" y="491"/>
                </a:cubicBezTo>
                <a:cubicBezTo>
                  <a:pt x="1" y="491"/>
                  <a:pt x="0" y="490"/>
                  <a:pt x="0" y="486"/>
                </a:cubicBezTo>
                <a:cubicBezTo>
                  <a:pt x="0" y="448"/>
                  <a:pt x="0" y="410"/>
                  <a:pt x="1" y="373"/>
                </a:cubicBezTo>
                <a:cubicBezTo>
                  <a:pt x="2" y="343"/>
                  <a:pt x="3" y="313"/>
                  <a:pt x="6" y="284"/>
                </a:cubicBezTo>
                <a:cubicBezTo>
                  <a:pt x="8" y="256"/>
                  <a:pt x="11" y="227"/>
                  <a:pt x="14" y="199"/>
                </a:cubicBezTo>
                <a:cubicBezTo>
                  <a:pt x="17" y="170"/>
                  <a:pt x="20" y="140"/>
                  <a:pt x="24" y="110"/>
                </a:cubicBezTo>
                <a:cubicBezTo>
                  <a:pt x="27" y="84"/>
                  <a:pt x="31" y="57"/>
                  <a:pt x="35" y="31"/>
                </a:cubicBezTo>
                <a:cubicBezTo>
                  <a:pt x="38" y="12"/>
                  <a:pt x="51" y="0"/>
                  <a:pt x="68" y="1"/>
                </a:cubicBezTo>
                <a:close/>
              </a:path>
            </a:pathLst>
          </a:custGeom>
          <a:solidFill>
            <a:srgbClr val="A7D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431"/>
          <p:cNvSpPr>
            <a:spLocks/>
          </p:cNvSpPr>
          <p:nvPr/>
        </p:nvSpPr>
        <p:spPr bwMode="auto">
          <a:xfrm>
            <a:off x="4133850" y="3810000"/>
            <a:ext cx="503237" cy="92075"/>
          </a:xfrm>
          <a:custGeom>
            <a:avLst/>
            <a:gdLst>
              <a:gd name="T0" fmla="*/ 74 w 191"/>
              <a:gd name="T1" fmla="*/ 33 h 35"/>
              <a:gd name="T2" fmla="*/ 63 w 191"/>
              <a:gd name="T3" fmla="*/ 34 h 35"/>
              <a:gd name="T4" fmla="*/ 60 w 191"/>
              <a:gd name="T5" fmla="*/ 20 h 35"/>
              <a:gd name="T6" fmla="*/ 54 w 191"/>
              <a:gd name="T7" fmla="*/ 34 h 35"/>
              <a:gd name="T8" fmla="*/ 48 w 191"/>
              <a:gd name="T9" fmla="*/ 34 h 35"/>
              <a:gd name="T10" fmla="*/ 44 w 191"/>
              <a:gd name="T11" fmla="*/ 20 h 35"/>
              <a:gd name="T12" fmla="*/ 43 w 191"/>
              <a:gd name="T13" fmla="*/ 35 h 35"/>
              <a:gd name="T14" fmla="*/ 32 w 191"/>
              <a:gd name="T15" fmla="*/ 35 h 35"/>
              <a:gd name="T16" fmla="*/ 29 w 191"/>
              <a:gd name="T17" fmla="*/ 21 h 35"/>
              <a:gd name="T18" fmla="*/ 28 w 191"/>
              <a:gd name="T19" fmla="*/ 35 h 35"/>
              <a:gd name="T20" fmla="*/ 16 w 191"/>
              <a:gd name="T21" fmla="*/ 35 h 35"/>
              <a:gd name="T22" fmla="*/ 14 w 191"/>
              <a:gd name="T23" fmla="*/ 21 h 35"/>
              <a:gd name="T24" fmla="*/ 13 w 191"/>
              <a:gd name="T25" fmla="*/ 35 h 35"/>
              <a:gd name="T26" fmla="*/ 6 w 191"/>
              <a:gd name="T27" fmla="*/ 35 h 35"/>
              <a:gd name="T28" fmla="*/ 5 w 191"/>
              <a:gd name="T29" fmla="*/ 5 h 35"/>
              <a:gd name="T30" fmla="*/ 123 w 191"/>
              <a:gd name="T31" fmla="*/ 2 h 35"/>
              <a:gd name="T32" fmla="*/ 184 w 191"/>
              <a:gd name="T33" fmla="*/ 0 h 35"/>
              <a:gd name="T34" fmla="*/ 190 w 191"/>
              <a:gd name="T35" fmla="*/ 6 h 35"/>
              <a:gd name="T36" fmla="*/ 190 w 191"/>
              <a:gd name="T37" fmla="*/ 25 h 35"/>
              <a:gd name="T38" fmla="*/ 184 w 191"/>
              <a:gd name="T39" fmla="*/ 31 h 35"/>
              <a:gd name="T40" fmla="*/ 181 w 191"/>
              <a:gd name="T41" fmla="*/ 16 h 35"/>
              <a:gd name="T42" fmla="*/ 180 w 191"/>
              <a:gd name="T43" fmla="*/ 31 h 35"/>
              <a:gd name="T44" fmla="*/ 172 w 191"/>
              <a:gd name="T45" fmla="*/ 31 h 35"/>
              <a:gd name="T46" fmla="*/ 167 w 191"/>
              <a:gd name="T47" fmla="*/ 26 h 35"/>
              <a:gd name="T48" fmla="*/ 167 w 191"/>
              <a:gd name="T49" fmla="*/ 15 h 35"/>
              <a:gd name="T50" fmla="*/ 167 w 191"/>
              <a:gd name="T51" fmla="*/ 24 h 35"/>
              <a:gd name="T52" fmla="*/ 160 w 191"/>
              <a:gd name="T53" fmla="*/ 32 h 35"/>
              <a:gd name="T54" fmla="*/ 155 w 191"/>
              <a:gd name="T55" fmla="*/ 32 h 35"/>
              <a:gd name="T56" fmla="*/ 152 w 191"/>
              <a:gd name="T57" fmla="*/ 17 h 35"/>
              <a:gd name="T58" fmla="*/ 150 w 191"/>
              <a:gd name="T59" fmla="*/ 32 h 35"/>
              <a:gd name="T60" fmla="*/ 139 w 191"/>
              <a:gd name="T61" fmla="*/ 32 h 35"/>
              <a:gd name="T62" fmla="*/ 137 w 191"/>
              <a:gd name="T63" fmla="*/ 18 h 35"/>
              <a:gd name="T64" fmla="*/ 135 w 191"/>
              <a:gd name="T65" fmla="*/ 32 h 35"/>
              <a:gd name="T66" fmla="*/ 124 w 191"/>
              <a:gd name="T67" fmla="*/ 32 h 35"/>
              <a:gd name="T68" fmla="*/ 122 w 191"/>
              <a:gd name="T69" fmla="*/ 20 h 35"/>
              <a:gd name="T70" fmla="*/ 121 w 191"/>
              <a:gd name="T71" fmla="*/ 13 h 35"/>
              <a:gd name="T72" fmla="*/ 119 w 191"/>
              <a:gd name="T73" fmla="*/ 32 h 35"/>
              <a:gd name="T74" fmla="*/ 114 w 191"/>
              <a:gd name="T75" fmla="*/ 32 h 35"/>
              <a:gd name="T76" fmla="*/ 106 w 191"/>
              <a:gd name="T77" fmla="*/ 26 h 35"/>
              <a:gd name="T78" fmla="*/ 106 w 191"/>
              <a:gd name="T79" fmla="*/ 19 h 35"/>
              <a:gd name="T80" fmla="*/ 104 w 191"/>
              <a:gd name="T81" fmla="*/ 33 h 35"/>
              <a:gd name="T82" fmla="*/ 93 w 191"/>
              <a:gd name="T83" fmla="*/ 33 h 35"/>
              <a:gd name="T84" fmla="*/ 91 w 191"/>
              <a:gd name="T85" fmla="*/ 19 h 35"/>
              <a:gd name="T86" fmla="*/ 89 w 191"/>
              <a:gd name="T87" fmla="*/ 33 h 35"/>
              <a:gd name="T88" fmla="*/ 78 w 191"/>
              <a:gd name="T89" fmla="*/ 33 h 35"/>
              <a:gd name="T90" fmla="*/ 76 w 191"/>
              <a:gd name="T91" fmla="*/ 18 h 35"/>
              <a:gd name="T92" fmla="*/ 74 w 191"/>
              <a:gd name="T93" fmla="*/ 33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91" h="35">
                <a:moveTo>
                  <a:pt x="74" y="33"/>
                </a:moveTo>
                <a:cubicBezTo>
                  <a:pt x="70" y="33"/>
                  <a:pt x="67" y="34"/>
                  <a:pt x="63" y="34"/>
                </a:cubicBezTo>
                <a:cubicBezTo>
                  <a:pt x="59" y="29"/>
                  <a:pt x="62" y="24"/>
                  <a:pt x="60" y="20"/>
                </a:cubicBezTo>
                <a:cubicBezTo>
                  <a:pt x="62" y="33"/>
                  <a:pt x="61" y="34"/>
                  <a:pt x="54" y="34"/>
                </a:cubicBezTo>
                <a:cubicBezTo>
                  <a:pt x="52" y="34"/>
                  <a:pt x="50" y="34"/>
                  <a:pt x="48" y="34"/>
                </a:cubicBezTo>
                <a:cubicBezTo>
                  <a:pt x="44" y="30"/>
                  <a:pt x="47" y="25"/>
                  <a:pt x="44" y="20"/>
                </a:cubicBezTo>
                <a:cubicBezTo>
                  <a:pt x="44" y="25"/>
                  <a:pt x="48" y="30"/>
                  <a:pt x="43" y="35"/>
                </a:cubicBezTo>
                <a:cubicBezTo>
                  <a:pt x="40" y="35"/>
                  <a:pt x="36" y="35"/>
                  <a:pt x="32" y="35"/>
                </a:cubicBezTo>
                <a:cubicBezTo>
                  <a:pt x="28" y="31"/>
                  <a:pt x="30" y="25"/>
                  <a:pt x="29" y="21"/>
                </a:cubicBezTo>
                <a:cubicBezTo>
                  <a:pt x="28" y="25"/>
                  <a:pt x="32" y="30"/>
                  <a:pt x="28" y="35"/>
                </a:cubicBezTo>
                <a:cubicBezTo>
                  <a:pt x="24" y="35"/>
                  <a:pt x="20" y="35"/>
                  <a:pt x="16" y="35"/>
                </a:cubicBezTo>
                <a:cubicBezTo>
                  <a:pt x="13" y="31"/>
                  <a:pt x="15" y="26"/>
                  <a:pt x="14" y="21"/>
                </a:cubicBezTo>
                <a:cubicBezTo>
                  <a:pt x="13" y="26"/>
                  <a:pt x="15" y="30"/>
                  <a:pt x="13" y="35"/>
                </a:cubicBezTo>
                <a:cubicBezTo>
                  <a:pt x="11" y="35"/>
                  <a:pt x="9" y="35"/>
                  <a:pt x="6" y="35"/>
                </a:cubicBezTo>
                <a:cubicBezTo>
                  <a:pt x="3" y="25"/>
                  <a:pt x="0" y="15"/>
                  <a:pt x="5" y="5"/>
                </a:cubicBezTo>
                <a:cubicBezTo>
                  <a:pt x="44" y="4"/>
                  <a:pt x="83" y="3"/>
                  <a:pt x="123" y="2"/>
                </a:cubicBezTo>
                <a:cubicBezTo>
                  <a:pt x="143" y="1"/>
                  <a:pt x="163" y="1"/>
                  <a:pt x="184" y="0"/>
                </a:cubicBezTo>
                <a:cubicBezTo>
                  <a:pt x="188" y="0"/>
                  <a:pt x="190" y="1"/>
                  <a:pt x="190" y="6"/>
                </a:cubicBezTo>
                <a:cubicBezTo>
                  <a:pt x="190" y="12"/>
                  <a:pt x="190" y="19"/>
                  <a:pt x="190" y="25"/>
                </a:cubicBezTo>
                <a:cubicBezTo>
                  <a:pt x="191" y="31"/>
                  <a:pt x="189" y="32"/>
                  <a:pt x="184" y="31"/>
                </a:cubicBezTo>
                <a:cubicBezTo>
                  <a:pt x="181" y="26"/>
                  <a:pt x="182" y="20"/>
                  <a:pt x="181" y="16"/>
                </a:cubicBezTo>
                <a:cubicBezTo>
                  <a:pt x="180" y="20"/>
                  <a:pt x="185" y="26"/>
                  <a:pt x="180" y="31"/>
                </a:cubicBezTo>
                <a:cubicBezTo>
                  <a:pt x="178" y="31"/>
                  <a:pt x="175" y="31"/>
                  <a:pt x="172" y="31"/>
                </a:cubicBezTo>
                <a:cubicBezTo>
                  <a:pt x="168" y="32"/>
                  <a:pt x="168" y="29"/>
                  <a:pt x="167" y="26"/>
                </a:cubicBezTo>
                <a:cubicBezTo>
                  <a:pt x="167" y="23"/>
                  <a:pt x="167" y="19"/>
                  <a:pt x="167" y="15"/>
                </a:cubicBezTo>
                <a:cubicBezTo>
                  <a:pt x="167" y="18"/>
                  <a:pt x="167" y="21"/>
                  <a:pt x="167" y="24"/>
                </a:cubicBezTo>
                <a:cubicBezTo>
                  <a:pt x="168" y="30"/>
                  <a:pt x="165" y="32"/>
                  <a:pt x="160" y="32"/>
                </a:cubicBezTo>
                <a:cubicBezTo>
                  <a:pt x="158" y="32"/>
                  <a:pt x="157" y="32"/>
                  <a:pt x="155" y="32"/>
                </a:cubicBezTo>
                <a:cubicBezTo>
                  <a:pt x="150" y="28"/>
                  <a:pt x="153" y="22"/>
                  <a:pt x="152" y="17"/>
                </a:cubicBezTo>
                <a:cubicBezTo>
                  <a:pt x="151" y="22"/>
                  <a:pt x="153" y="27"/>
                  <a:pt x="150" y="32"/>
                </a:cubicBezTo>
                <a:cubicBezTo>
                  <a:pt x="146" y="32"/>
                  <a:pt x="143" y="32"/>
                  <a:pt x="139" y="32"/>
                </a:cubicBezTo>
                <a:cubicBezTo>
                  <a:pt x="135" y="27"/>
                  <a:pt x="138" y="22"/>
                  <a:pt x="137" y="18"/>
                </a:cubicBezTo>
                <a:cubicBezTo>
                  <a:pt x="136" y="22"/>
                  <a:pt x="138" y="27"/>
                  <a:pt x="135" y="32"/>
                </a:cubicBezTo>
                <a:cubicBezTo>
                  <a:pt x="131" y="32"/>
                  <a:pt x="127" y="32"/>
                  <a:pt x="124" y="32"/>
                </a:cubicBezTo>
                <a:cubicBezTo>
                  <a:pt x="121" y="29"/>
                  <a:pt x="122" y="24"/>
                  <a:pt x="122" y="20"/>
                </a:cubicBezTo>
                <a:cubicBezTo>
                  <a:pt x="121" y="17"/>
                  <a:pt x="122" y="14"/>
                  <a:pt x="121" y="13"/>
                </a:cubicBezTo>
                <a:cubicBezTo>
                  <a:pt x="121" y="18"/>
                  <a:pt x="124" y="26"/>
                  <a:pt x="119" y="32"/>
                </a:cubicBezTo>
                <a:cubicBezTo>
                  <a:pt x="118" y="33"/>
                  <a:pt x="116" y="33"/>
                  <a:pt x="114" y="32"/>
                </a:cubicBezTo>
                <a:cubicBezTo>
                  <a:pt x="108" y="33"/>
                  <a:pt x="107" y="32"/>
                  <a:pt x="106" y="26"/>
                </a:cubicBezTo>
                <a:cubicBezTo>
                  <a:pt x="106" y="23"/>
                  <a:pt x="106" y="21"/>
                  <a:pt x="106" y="19"/>
                </a:cubicBezTo>
                <a:cubicBezTo>
                  <a:pt x="106" y="24"/>
                  <a:pt x="108" y="29"/>
                  <a:pt x="104" y="33"/>
                </a:cubicBezTo>
                <a:cubicBezTo>
                  <a:pt x="101" y="33"/>
                  <a:pt x="97" y="33"/>
                  <a:pt x="93" y="33"/>
                </a:cubicBezTo>
                <a:cubicBezTo>
                  <a:pt x="90" y="29"/>
                  <a:pt x="92" y="23"/>
                  <a:pt x="91" y="19"/>
                </a:cubicBezTo>
                <a:cubicBezTo>
                  <a:pt x="90" y="23"/>
                  <a:pt x="93" y="29"/>
                  <a:pt x="89" y="33"/>
                </a:cubicBezTo>
                <a:cubicBezTo>
                  <a:pt x="85" y="33"/>
                  <a:pt x="82" y="33"/>
                  <a:pt x="78" y="33"/>
                </a:cubicBezTo>
                <a:cubicBezTo>
                  <a:pt x="74" y="29"/>
                  <a:pt x="77" y="23"/>
                  <a:pt x="76" y="18"/>
                </a:cubicBezTo>
                <a:cubicBezTo>
                  <a:pt x="75" y="23"/>
                  <a:pt x="78" y="29"/>
                  <a:pt x="74" y="33"/>
                </a:cubicBezTo>
                <a:close/>
              </a:path>
            </a:pathLst>
          </a:custGeom>
          <a:solidFill>
            <a:srgbClr val="BDE3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432"/>
          <p:cNvSpPr>
            <a:spLocks/>
          </p:cNvSpPr>
          <p:nvPr/>
        </p:nvSpPr>
        <p:spPr bwMode="auto">
          <a:xfrm>
            <a:off x="4203700" y="2286000"/>
            <a:ext cx="185737" cy="188913"/>
          </a:xfrm>
          <a:custGeom>
            <a:avLst/>
            <a:gdLst>
              <a:gd name="T0" fmla="*/ 20 w 71"/>
              <a:gd name="T1" fmla="*/ 55 h 72"/>
              <a:gd name="T2" fmla="*/ 22 w 71"/>
              <a:gd name="T3" fmla="*/ 7 h 72"/>
              <a:gd name="T4" fmla="*/ 27 w 71"/>
              <a:gd name="T5" fmla="*/ 1 h 72"/>
              <a:gd name="T6" fmla="*/ 30 w 71"/>
              <a:gd name="T7" fmla="*/ 6 h 72"/>
              <a:gd name="T8" fmla="*/ 33 w 71"/>
              <a:gd name="T9" fmla="*/ 48 h 72"/>
              <a:gd name="T10" fmla="*/ 36 w 71"/>
              <a:gd name="T11" fmla="*/ 54 h 72"/>
              <a:gd name="T12" fmla="*/ 39 w 71"/>
              <a:gd name="T13" fmla="*/ 48 h 72"/>
              <a:gd name="T14" fmla="*/ 37 w 71"/>
              <a:gd name="T15" fmla="*/ 6 h 72"/>
              <a:gd name="T16" fmla="*/ 41 w 71"/>
              <a:gd name="T17" fmla="*/ 0 h 72"/>
              <a:gd name="T18" fmla="*/ 47 w 71"/>
              <a:gd name="T19" fmla="*/ 5 h 72"/>
              <a:gd name="T20" fmla="*/ 51 w 71"/>
              <a:gd name="T21" fmla="*/ 49 h 72"/>
              <a:gd name="T22" fmla="*/ 54 w 71"/>
              <a:gd name="T23" fmla="*/ 55 h 72"/>
              <a:gd name="T24" fmla="*/ 57 w 71"/>
              <a:gd name="T25" fmla="*/ 49 h 72"/>
              <a:gd name="T26" fmla="*/ 53 w 71"/>
              <a:gd name="T27" fmla="*/ 6 h 72"/>
              <a:gd name="T28" fmla="*/ 54 w 71"/>
              <a:gd name="T29" fmla="*/ 2 h 72"/>
              <a:gd name="T30" fmla="*/ 59 w 71"/>
              <a:gd name="T31" fmla="*/ 3 h 72"/>
              <a:gd name="T32" fmla="*/ 64 w 71"/>
              <a:gd name="T33" fmla="*/ 11 h 72"/>
              <a:gd name="T34" fmla="*/ 70 w 71"/>
              <a:gd name="T35" fmla="*/ 57 h 72"/>
              <a:gd name="T36" fmla="*/ 57 w 71"/>
              <a:gd name="T37" fmla="*/ 71 h 72"/>
              <a:gd name="T38" fmla="*/ 5 w 71"/>
              <a:gd name="T39" fmla="*/ 72 h 72"/>
              <a:gd name="T40" fmla="*/ 1 w 71"/>
              <a:gd name="T41" fmla="*/ 66 h 72"/>
              <a:gd name="T42" fmla="*/ 17 w 71"/>
              <a:gd name="T43" fmla="*/ 68 h 72"/>
              <a:gd name="T44" fmla="*/ 22 w 71"/>
              <a:gd name="T45" fmla="*/ 62 h 72"/>
              <a:gd name="T46" fmla="*/ 20 w 71"/>
              <a:gd name="T47" fmla="*/ 55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1" h="72">
                <a:moveTo>
                  <a:pt x="20" y="55"/>
                </a:moveTo>
                <a:cubicBezTo>
                  <a:pt x="21" y="39"/>
                  <a:pt x="22" y="23"/>
                  <a:pt x="22" y="7"/>
                </a:cubicBezTo>
                <a:cubicBezTo>
                  <a:pt x="22" y="4"/>
                  <a:pt x="22" y="1"/>
                  <a:pt x="27" y="1"/>
                </a:cubicBezTo>
                <a:cubicBezTo>
                  <a:pt x="32" y="1"/>
                  <a:pt x="30" y="4"/>
                  <a:pt x="30" y="6"/>
                </a:cubicBezTo>
                <a:cubicBezTo>
                  <a:pt x="31" y="20"/>
                  <a:pt x="32" y="34"/>
                  <a:pt x="33" y="48"/>
                </a:cubicBezTo>
                <a:cubicBezTo>
                  <a:pt x="33" y="51"/>
                  <a:pt x="32" y="55"/>
                  <a:pt x="36" y="54"/>
                </a:cubicBezTo>
                <a:cubicBezTo>
                  <a:pt x="40" y="54"/>
                  <a:pt x="39" y="51"/>
                  <a:pt x="39" y="48"/>
                </a:cubicBezTo>
                <a:cubicBezTo>
                  <a:pt x="39" y="34"/>
                  <a:pt x="38" y="20"/>
                  <a:pt x="37" y="6"/>
                </a:cubicBezTo>
                <a:cubicBezTo>
                  <a:pt x="37" y="3"/>
                  <a:pt x="36" y="0"/>
                  <a:pt x="41" y="0"/>
                </a:cubicBezTo>
                <a:cubicBezTo>
                  <a:pt x="45" y="0"/>
                  <a:pt x="46" y="1"/>
                  <a:pt x="47" y="5"/>
                </a:cubicBezTo>
                <a:cubicBezTo>
                  <a:pt x="48" y="20"/>
                  <a:pt x="49" y="34"/>
                  <a:pt x="51" y="49"/>
                </a:cubicBezTo>
                <a:cubicBezTo>
                  <a:pt x="51" y="52"/>
                  <a:pt x="51" y="55"/>
                  <a:pt x="54" y="55"/>
                </a:cubicBezTo>
                <a:cubicBezTo>
                  <a:pt x="58" y="55"/>
                  <a:pt x="58" y="51"/>
                  <a:pt x="57" y="49"/>
                </a:cubicBezTo>
                <a:cubicBezTo>
                  <a:pt x="56" y="34"/>
                  <a:pt x="55" y="20"/>
                  <a:pt x="53" y="6"/>
                </a:cubicBezTo>
                <a:cubicBezTo>
                  <a:pt x="53" y="4"/>
                  <a:pt x="52" y="3"/>
                  <a:pt x="54" y="2"/>
                </a:cubicBezTo>
                <a:cubicBezTo>
                  <a:pt x="55" y="0"/>
                  <a:pt x="57" y="2"/>
                  <a:pt x="59" y="3"/>
                </a:cubicBezTo>
                <a:cubicBezTo>
                  <a:pt x="62" y="4"/>
                  <a:pt x="63" y="8"/>
                  <a:pt x="64" y="11"/>
                </a:cubicBezTo>
                <a:cubicBezTo>
                  <a:pt x="68" y="26"/>
                  <a:pt x="69" y="41"/>
                  <a:pt x="70" y="57"/>
                </a:cubicBezTo>
                <a:cubicBezTo>
                  <a:pt x="71" y="70"/>
                  <a:pt x="71" y="71"/>
                  <a:pt x="57" y="71"/>
                </a:cubicBezTo>
                <a:cubicBezTo>
                  <a:pt x="40" y="72"/>
                  <a:pt x="23" y="72"/>
                  <a:pt x="5" y="72"/>
                </a:cubicBezTo>
                <a:cubicBezTo>
                  <a:pt x="0" y="72"/>
                  <a:pt x="0" y="70"/>
                  <a:pt x="1" y="66"/>
                </a:cubicBezTo>
                <a:cubicBezTo>
                  <a:pt x="6" y="68"/>
                  <a:pt x="12" y="68"/>
                  <a:pt x="17" y="68"/>
                </a:cubicBezTo>
                <a:cubicBezTo>
                  <a:pt x="22" y="68"/>
                  <a:pt x="23" y="66"/>
                  <a:pt x="22" y="62"/>
                </a:cubicBezTo>
                <a:cubicBezTo>
                  <a:pt x="22" y="59"/>
                  <a:pt x="21" y="57"/>
                  <a:pt x="20" y="55"/>
                </a:cubicBezTo>
                <a:close/>
              </a:path>
            </a:pathLst>
          </a:custGeom>
          <a:solidFill>
            <a:srgbClr val="E4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433"/>
          <p:cNvSpPr>
            <a:spLocks/>
          </p:cNvSpPr>
          <p:nvPr/>
        </p:nvSpPr>
        <p:spPr bwMode="auto">
          <a:xfrm>
            <a:off x="4025900" y="3822700"/>
            <a:ext cx="123825" cy="84138"/>
          </a:xfrm>
          <a:custGeom>
            <a:avLst/>
            <a:gdLst>
              <a:gd name="T0" fmla="*/ 46 w 47"/>
              <a:gd name="T1" fmla="*/ 0 h 32"/>
              <a:gd name="T2" fmla="*/ 47 w 47"/>
              <a:gd name="T3" fmla="*/ 30 h 32"/>
              <a:gd name="T4" fmla="*/ 4 w 47"/>
              <a:gd name="T5" fmla="*/ 31 h 32"/>
              <a:gd name="T6" fmla="*/ 0 w 47"/>
              <a:gd name="T7" fmla="*/ 28 h 32"/>
              <a:gd name="T8" fmla="*/ 0 w 47"/>
              <a:gd name="T9" fmla="*/ 5 h 32"/>
              <a:gd name="T10" fmla="*/ 4 w 47"/>
              <a:gd name="T11" fmla="*/ 1 h 32"/>
              <a:gd name="T12" fmla="*/ 46 w 47"/>
              <a:gd name="T1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" h="32">
                <a:moveTo>
                  <a:pt x="46" y="0"/>
                </a:moveTo>
                <a:cubicBezTo>
                  <a:pt x="45" y="10"/>
                  <a:pt x="47" y="20"/>
                  <a:pt x="47" y="30"/>
                </a:cubicBezTo>
                <a:cubicBezTo>
                  <a:pt x="33" y="32"/>
                  <a:pt x="18" y="31"/>
                  <a:pt x="4" y="31"/>
                </a:cubicBezTo>
                <a:cubicBezTo>
                  <a:pt x="2" y="31"/>
                  <a:pt x="0" y="31"/>
                  <a:pt x="0" y="28"/>
                </a:cubicBezTo>
                <a:cubicBezTo>
                  <a:pt x="0" y="20"/>
                  <a:pt x="0" y="12"/>
                  <a:pt x="0" y="5"/>
                </a:cubicBezTo>
                <a:cubicBezTo>
                  <a:pt x="0" y="2"/>
                  <a:pt x="1" y="1"/>
                  <a:pt x="4" y="1"/>
                </a:cubicBezTo>
                <a:cubicBezTo>
                  <a:pt x="18" y="1"/>
                  <a:pt x="32" y="0"/>
                  <a:pt x="46" y="0"/>
                </a:cubicBezTo>
                <a:close/>
              </a:path>
            </a:pathLst>
          </a:custGeom>
          <a:solidFill>
            <a:srgbClr val="A6D7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434"/>
          <p:cNvSpPr>
            <a:spLocks/>
          </p:cNvSpPr>
          <p:nvPr/>
        </p:nvSpPr>
        <p:spPr bwMode="auto">
          <a:xfrm>
            <a:off x="4205288" y="2293938"/>
            <a:ext cx="63500" cy="179388"/>
          </a:xfrm>
          <a:custGeom>
            <a:avLst/>
            <a:gdLst>
              <a:gd name="T0" fmla="*/ 19 w 24"/>
              <a:gd name="T1" fmla="*/ 52 h 68"/>
              <a:gd name="T2" fmla="*/ 24 w 24"/>
              <a:gd name="T3" fmla="*/ 66 h 68"/>
              <a:gd name="T4" fmla="*/ 23 w 24"/>
              <a:gd name="T5" fmla="*/ 67 h 68"/>
              <a:gd name="T6" fmla="*/ 3 w 24"/>
              <a:gd name="T7" fmla="*/ 66 h 68"/>
              <a:gd name="T8" fmla="*/ 0 w 24"/>
              <a:gd name="T9" fmla="*/ 63 h 68"/>
              <a:gd name="T10" fmla="*/ 4 w 24"/>
              <a:gd name="T11" fmla="*/ 10 h 68"/>
              <a:gd name="T12" fmla="*/ 7 w 24"/>
              <a:gd name="T13" fmla="*/ 3 h 68"/>
              <a:gd name="T14" fmla="*/ 14 w 24"/>
              <a:gd name="T15" fmla="*/ 0 h 68"/>
              <a:gd name="T16" fmla="*/ 14 w 24"/>
              <a:gd name="T17" fmla="*/ 6 h 68"/>
              <a:gd name="T18" fmla="*/ 13 w 24"/>
              <a:gd name="T19" fmla="*/ 47 h 68"/>
              <a:gd name="T20" fmla="*/ 19 w 24"/>
              <a:gd name="T21" fmla="*/ 52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" h="68">
                <a:moveTo>
                  <a:pt x="19" y="52"/>
                </a:moveTo>
                <a:cubicBezTo>
                  <a:pt x="24" y="55"/>
                  <a:pt x="23" y="61"/>
                  <a:pt x="24" y="66"/>
                </a:cubicBezTo>
                <a:cubicBezTo>
                  <a:pt x="24" y="66"/>
                  <a:pt x="23" y="67"/>
                  <a:pt x="23" y="67"/>
                </a:cubicBezTo>
                <a:cubicBezTo>
                  <a:pt x="16" y="67"/>
                  <a:pt x="9" y="68"/>
                  <a:pt x="3" y="66"/>
                </a:cubicBezTo>
                <a:cubicBezTo>
                  <a:pt x="2" y="66"/>
                  <a:pt x="1" y="64"/>
                  <a:pt x="0" y="63"/>
                </a:cubicBezTo>
                <a:cubicBezTo>
                  <a:pt x="0" y="45"/>
                  <a:pt x="1" y="28"/>
                  <a:pt x="4" y="10"/>
                </a:cubicBezTo>
                <a:cubicBezTo>
                  <a:pt x="5" y="8"/>
                  <a:pt x="6" y="5"/>
                  <a:pt x="7" y="3"/>
                </a:cubicBezTo>
                <a:cubicBezTo>
                  <a:pt x="8" y="1"/>
                  <a:pt x="11" y="0"/>
                  <a:pt x="14" y="0"/>
                </a:cubicBezTo>
                <a:cubicBezTo>
                  <a:pt x="16" y="1"/>
                  <a:pt x="14" y="4"/>
                  <a:pt x="14" y="6"/>
                </a:cubicBezTo>
                <a:cubicBezTo>
                  <a:pt x="14" y="20"/>
                  <a:pt x="13" y="33"/>
                  <a:pt x="13" y="47"/>
                </a:cubicBezTo>
                <a:cubicBezTo>
                  <a:pt x="13" y="52"/>
                  <a:pt x="14" y="55"/>
                  <a:pt x="19" y="52"/>
                </a:cubicBezTo>
                <a:close/>
              </a:path>
            </a:pathLst>
          </a:custGeom>
          <a:solidFill>
            <a:srgbClr val="CFD1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435"/>
          <p:cNvSpPr>
            <a:spLocks/>
          </p:cNvSpPr>
          <p:nvPr/>
        </p:nvSpPr>
        <p:spPr bwMode="auto">
          <a:xfrm>
            <a:off x="4225925" y="2486025"/>
            <a:ext cx="146050" cy="11113"/>
          </a:xfrm>
          <a:custGeom>
            <a:avLst/>
            <a:gdLst>
              <a:gd name="T0" fmla="*/ 0 w 55"/>
              <a:gd name="T1" fmla="*/ 3 h 4"/>
              <a:gd name="T2" fmla="*/ 55 w 55"/>
              <a:gd name="T3" fmla="*/ 2 h 4"/>
              <a:gd name="T4" fmla="*/ 0 w 55"/>
              <a:gd name="T5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" h="4">
                <a:moveTo>
                  <a:pt x="0" y="3"/>
                </a:moveTo>
                <a:cubicBezTo>
                  <a:pt x="19" y="2"/>
                  <a:pt x="37" y="0"/>
                  <a:pt x="55" y="2"/>
                </a:cubicBezTo>
                <a:cubicBezTo>
                  <a:pt x="37" y="4"/>
                  <a:pt x="19" y="4"/>
                  <a:pt x="0" y="3"/>
                </a:cubicBezTo>
                <a:close/>
              </a:path>
            </a:pathLst>
          </a:custGeom>
          <a:solidFill>
            <a:srgbClr val="A26F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436"/>
          <p:cNvSpPr>
            <a:spLocks/>
          </p:cNvSpPr>
          <p:nvPr/>
        </p:nvSpPr>
        <p:spPr bwMode="auto">
          <a:xfrm>
            <a:off x="4556125" y="3833813"/>
            <a:ext cx="31750" cy="60325"/>
          </a:xfrm>
          <a:custGeom>
            <a:avLst/>
            <a:gdLst>
              <a:gd name="T0" fmla="*/ 0 w 12"/>
              <a:gd name="T1" fmla="*/ 23 h 23"/>
              <a:gd name="T2" fmla="*/ 5 w 12"/>
              <a:gd name="T3" fmla="*/ 15 h 23"/>
              <a:gd name="T4" fmla="*/ 5 w 12"/>
              <a:gd name="T5" fmla="*/ 4 h 23"/>
              <a:gd name="T6" fmla="*/ 7 w 12"/>
              <a:gd name="T7" fmla="*/ 0 h 23"/>
              <a:gd name="T8" fmla="*/ 9 w 12"/>
              <a:gd name="T9" fmla="*/ 4 h 23"/>
              <a:gd name="T10" fmla="*/ 9 w 12"/>
              <a:gd name="T11" fmla="*/ 18 h 23"/>
              <a:gd name="T12" fmla="*/ 12 w 12"/>
              <a:gd name="T13" fmla="*/ 22 h 23"/>
              <a:gd name="T14" fmla="*/ 0 w 12"/>
              <a:gd name="T1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23">
                <a:moveTo>
                  <a:pt x="0" y="23"/>
                </a:moveTo>
                <a:cubicBezTo>
                  <a:pt x="4" y="22"/>
                  <a:pt x="6" y="20"/>
                  <a:pt x="5" y="15"/>
                </a:cubicBezTo>
                <a:cubicBezTo>
                  <a:pt x="4" y="12"/>
                  <a:pt x="5" y="8"/>
                  <a:pt x="5" y="4"/>
                </a:cubicBezTo>
                <a:cubicBezTo>
                  <a:pt x="5" y="2"/>
                  <a:pt x="5" y="0"/>
                  <a:pt x="7" y="0"/>
                </a:cubicBezTo>
                <a:cubicBezTo>
                  <a:pt x="9" y="0"/>
                  <a:pt x="9" y="2"/>
                  <a:pt x="9" y="4"/>
                </a:cubicBezTo>
                <a:cubicBezTo>
                  <a:pt x="9" y="8"/>
                  <a:pt x="9" y="13"/>
                  <a:pt x="9" y="18"/>
                </a:cubicBezTo>
                <a:cubicBezTo>
                  <a:pt x="9" y="20"/>
                  <a:pt x="10" y="21"/>
                  <a:pt x="12" y="22"/>
                </a:cubicBezTo>
                <a:cubicBezTo>
                  <a:pt x="8" y="23"/>
                  <a:pt x="4" y="23"/>
                  <a:pt x="0" y="23"/>
                </a:cubicBezTo>
                <a:close/>
              </a:path>
            </a:pathLst>
          </a:custGeom>
          <a:solidFill>
            <a:srgbClr val="82CB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437"/>
          <p:cNvSpPr>
            <a:spLocks/>
          </p:cNvSpPr>
          <p:nvPr/>
        </p:nvSpPr>
        <p:spPr bwMode="auto">
          <a:xfrm>
            <a:off x="4405313" y="3841750"/>
            <a:ext cx="30162" cy="57150"/>
          </a:xfrm>
          <a:custGeom>
            <a:avLst/>
            <a:gdLst>
              <a:gd name="T0" fmla="*/ 1 w 11"/>
              <a:gd name="T1" fmla="*/ 21 h 22"/>
              <a:gd name="T2" fmla="*/ 1 w 11"/>
              <a:gd name="T3" fmla="*/ 7 h 22"/>
              <a:gd name="T4" fmla="*/ 3 w 11"/>
              <a:gd name="T5" fmla="*/ 0 h 22"/>
              <a:gd name="T6" fmla="*/ 5 w 11"/>
              <a:gd name="T7" fmla="*/ 7 h 22"/>
              <a:gd name="T8" fmla="*/ 5 w 11"/>
              <a:gd name="T9" fmla="*/ 14 h 22"/>
              <a:gd name="T10" fmla="*/ 11 w 11"/>
              <a:gd name="T11" fmla="*/ 20 h 22"/>
              <a:gd name="T12" fmla="*/ 1 w 11"/>
              <a:gd name="T13" fmla="*/ 2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22">
                <a:moveTo>
                  <a:pt x="1" y="21"/>
                </a:moveTo>
                <a:cubicBezTo>
                  <a:pt x="1" y="16"/>
                  <a:pt x="1" y="11"/>
                  <a:pt x="1" y="7"/>
                </a:cubicBezTo>
                <a:cubicBezTo>
                  <a:pt x="2" y="4"/>
                  <a:pt x="0" y="0"/>
                  <a:pt x="3" y="0"/>
                </a:cubicBezTo>
                <a:cubicBezTo>
                  <a:pt x="7" y="0"/>
                  <a:pt x="5" y="5"/>
                  <a:pt x="5" y="7"/>
                </a:cubicBezTo>
                <a:cubicBezTo>
                  <a:pt x="6" y="9"/>
                  <a:pt x="6" y="12"/>
                  <a:pt x="5" y="14"/>
                </a:cubicBezTo>
                <a:cubicBezTo>
                  <a:pt x="5" y="18"/>
                  <a:pt x="7" y="21"/>
                  <a:pt x="11" y="20"/>
                </a:cubicBezTo>
                <a:cubicBezTo>
                  <a:pt x="8" y="22"/>
                  <a:pt x="5" y="21"/>
                  <a:pt x="1" y="21"/>
                </a:cubicBezTo>
                <a:close/>
              </a:path>
            </a:pathLst>
          </a:custGeom>
          <a:solidFill>
            <a:srgbClr val="7FCE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438"/>
          <p:cNvSpPr>
            <a:spLocks/>
          </p:cNvSpPr>
          <p:nvPr/>
        </p:nvSpPr>
        <p:spPr bwMode="auto">
          <a:xfrm>
            <a:off x="4276725" y="3843338"/>
            <a:ext cx="26987" cy="58738"/>
          </a:xfrm>
          <a:custGeom>
            <a:avLst/>
            <a:gdLst>
              <a:gd name="T0" fmla="*/ 0 w 10"/>
              <a:gd name="T1" fmla="*/ 21 h 22"/>
              <a:gd name="T2" fmla="*/ 5 w 10"/>
              <a:gd name="T3" fmla="*/ 14 h 22"/>
              <a:gd name="T4" fmla="*/ 3 w 10"/>
              <a:gd name="T5" fmla="*/ 4 h 22"/>
              <a:gd name="T6" fmla="*/ 5 w 10"/>
              <a:gd name="T7" fmla="*/ 0 h 22"/>
              <a:gd name="T8" fmla="*/ 8 w 10"/>
              <a:gd name="T9" fmla="*/ 4 h 22"/>
              <a:gd name="T10" fmla="*/ 9 w 10"/>
              <a:gd name="T11" fmla="*/ 21 h 22"/>
              <a:gd name="T12" fmla="*/ 0 w 10"/>
              <a:gd name="T13" fmla="*/ 2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22">
                <a:moveTo>
                  <a:pt x="0" y="21"/>
                </a:moveTo>
                <a:cubicBezTo>
                  <a:pt x="5" y="21"/>
                  <a:pt x="5" y="18"/>
                  <a:pt x="5" y="14"/>
                </a:cubicBezTo>
                <a:cubicBezTo>
                  <a:pt x="4" y="10"/>
                  <a:pt x="4" y="7"/>
                  <a:pt x="3" y="4"/>
                </a:cubicBezTo>
                <a:cubicBezTo>
                  <a:pt x="3" y="3"/>
                  <a:pt x="3" y="1"/>
                  <a:pt x="5" y="0"/>
                </a:cubicBezTo>
                <a:cubicBezTo>
                  <a:pt x="8" y="0"/>
                  <a:pt x="7" y="2"/>
                  <a:pt x="8" y="4"/>
                </a:cubicBezTo>
                <a:cubicBezTo>
                  <a:pt x="8" y="9"/>
                  <a:pt x="10" y="15"/>
                  <a:pt x="9" y="21"/>
                </a:cubicBezTo>
                <a:cubicBezTo>
                  <a:pt x="6" y="22"/>
                  <a:pt x="3" y="22"/>
                  <a:pt x="0" y="21"/>
                </a:cubicBezTo>
                <a:close/>
              </a:path>
            </a:pathLst>
          </a:custGeom>
          <a:solidFill>
            <a:srgbClr val="80C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439"/>
          <p:cNvSpPr>
            <a:spLocks/>
          </p:cNvSpPr>
          <p:nvPr/>
        </p:nvSpPr>
        <p:spPr bwMode="auto">
          <a:xfrm>
            <a:off x="4527550" y="3835400"/>
            <a:ext cx="15875" cy="58738"/>
          </a:xfrm>
          <a:custGeom>
            <a:avLst/>
            <a:gdLst>
              <a:gd name="T0" fmla="*/ 1 w 6"/>
              <a:gd name="T1" fmla="*/ 22 h 22"/>
              <a:gd name="T2" fmla="*/ 1 w 6"/>
              <a:gd name="T3" fmla="*/ 5 h 22"/>
              <a:gd name="T4" fmla="*/ 3 w 6"/>
              <a:gd name="T5" fmla="*/ 0 h 22"/>
              <a:gd name="T6" fmla="*/ 5 w 6"/>
              <a:gd name="T7" fmla="*/ 5 h 22"/>
              <a:gd name="T8" fmla="*/ 6 w 6"/>
              <a:gd name="T9" fmla="*/ 22 h 22"/>
              <a:gd name="T10" fmla="*/ 1 w 6"/>
              <a:gd name="T1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22">
                <a:moveTo>
                  <a:pt x="1" y="22"/>
                </a:moveTo>
                <a:cubicBezTo>
                  <a:pt x="1" y="16"/>
                  <a:pt x="1" y="10"/>
                  <a:pt x="1" y="5"/>
                </a:cubicBezTo>
                <a:cubicBezTo>
                  <a:pt x="1" y="3"/>
                  <a:pt x="0" y="0"/>
                  <a:pt x="3" y="0"/>
                </a:cubicBezTo>
                <a:cubicBezTo>
                  <a:pt x="6" y="1"/>
                  <a:pt x="5" y="3"/>
                  <a:pt x="5" y="5"/>
                </a:cubicBezTo>
                <a:cubicBezTo>
                  <a:pt x="6" y="10"/>
                  <a:pt x="4" y="16"/>
                  <a:pt x="6" y="22"/>
                </a:cubicBezTo>
                <a:cubicBezTo>
                  <a:pt x="5" y="22"/>
                  <a:pt x="3" y="22"/>
                  <a:pt x="1" y="22"/>
                </a:cubicBezTo>
                <a:close/>
              </a:path>
            </a:pathLst>
          </a:custGeom>
          <a:solidFill>
            <a:srgbClr val="7EC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440"/>
          <p:cNvSpPr>
            <a:spLocks/>
          </p:cNvSpPr>
          <p:nvPr/>
        </p:nvSpPr>
        <p:spPr bwMode="auto">
          <a:xfrm>
            <a:off x="4605338" y="3833813"/>
            <a:ext cx="14287" cy="57150"/>
          </a:xfrm>
          <a:custGeom>
            <a:avLst/>
            <a:gdLst>
              <a:gd name="T0" fmla="*/ 1 w 5"/>
              <a:gd name="T1" fmla="*/ 22 h 22"/>
              <a:gd name="T2" fmla="*/ 0 w 5"/>
              <a:gd name="T3" fmla="*/ 3 h 22"/>
              <a:gd name="T4" fmla="*/ 2 w 5"/>
              <a:gd name="T5" fmla="*/ 0 h 22"/>
              <a:gd name="T6" fmla="*/ 4 w 5"/>
              <a:gd name="T7" fmla="*/ 3 h 22"/>
              <a:gd name="T8" fmla="*/ 5 w 5"/>
              <a:gd name="T9" fmla="*/ 22 h 22"/>
              <a:gd name="T10" fmla="*/ 1 w 5"/>
              <a:gd name="T1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22">
                <a:moveTo>
                  <a:pt x="1" y="22"/>
                </a:moveTo>
                <a:cubicBezTo>
                  <a:pt x="1" y="16"/>
                  <a:pt x="0" y="9"/>
                  <a:pt x="0" y="3"/>
                </a:cubicBezTo>
                <a:cubicBezTo>
                  <a:pt x="0" y="2"/>
                  <a:pt x="0" y="0"/>
                  <a:pt x="2" y="0"/>
                </a:cubicBezTo>
                <a:cubicBezTo>
                  <a:pt x="4" y="0"/>
                  <a:pt x="4" y="2"/>
                  <a:pt x="4" y="3"/>
                </a:cubicBezTo>
                <a:cubicBezTo>
                  <a:pt x="4" y="9"/>
                  <a:pt x="5" y="16"/>
                  <a:pt x="5" y="22"/>
                </a:cubicBezTo>
                <a:cubicBezTo>
                  <a:pt x="4" y="22"/>
                  <a:pt x="3" y="22"/>
                  <a:pt x="1" y="22"/>
                </a:cubicBezTo>
                <a:close/>
              </a:path>
            </a:pathLst>
          </a:custGeom>
          <a:solidFill>
            <a:srgbClr val="7FC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441"/>
          <p:cNvSpPr>
            <a:spLocks/>
          </p:cNvSpPr>
          <p:nvPr/>
        </p:nvSpPr>
        <p:spPr bwMode="auto">
          <a:xfrm>
            <a:off x="4368800" y="3841750"/>
            <a:ext cx="11112" cy="55563"/>
          </a:xfrm>
          <a:custGeom>
            <a:avLst/>
            <a:gdLst>
              <a:gd name="T0" fmla="*/ 0 w 4"/>
              <a:gd name="T1" fmla="*/ 21 h 21"/>
              <a:gd name="T2" fmla="*/ 0 w 4"/>
              <a:gd name="T3" fmla="*/ 4 h 21"/>
              <a:gd name="T4" fmla="*/ 2 w 4"/>
              <a:gd name="T5" fmla="*/ 0 h 21"/>
              <a:gd name="T6" fmla="*/ 4 w 4"/>
              <a:gd name="T7" fmla="*/ 4 h 21"/>
              <a:gd name="T8" fmla="*/ 4 w 4"/>
              <a:gd name="T9" fmla="*/ 21 h 21"/>
              <a:gd name="T10" fmla="*/ 0 w 4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21">
                <a:moveTo>
                  <a:pt x="0" y="21"/>
                </a:moveTo>
                <a:cubicBezTo>
                  <a:pt x="0" y="15"/>
                  <a:pt x="0" y="9"/>
                  <a:pt x="0" y="4"/>
                </a:cubicBezTo>
                <a:cubicBezTo>
                  <a:pt x="0" y="2"/>
                  <a:pt x="0" y="0"/>
                  <a:pt x="2" y="0"/>
                </a:cubicBezTo>
                <a:cubicBezTo>
                  <a:pt x="4" y="0"/>
                  <a:pt x="4" y="2"/>
                  <a:pt x="4" y="4"/>
                </a:cubicBezTo>
                <a:cubicBezTo>
                  <a:pt x="4" y="9"/>
                  <a:pt x="4" y="15"/>
                  <a:pt x="4" y="21"/>
                </a:cubicBezTo>
                <a:cubicBezTo>
                  <a:pt x="3" y="21"/>
                  <a:pt x="2" y="21"/>
                  <a:pt x="0" y="21"/>
                </a:cubicBezTo>
                <a:close/>
              </a:path>
            </a:pathLst>
          </a:custGeom>
          <a:solidFill>
            <a:srgbClr val="80C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42"/>
          <p:cNvSpPr>
            <a:spLocks/>
          </p:cNvSpPr>
          <p:nvPr/>
        </p:nvSpPr>
        <p:spPr bwMode="auto">
          <a:xfrm>
            <a:off x="4487863" y="3838575"/>
            <a:ext cx="12700" cy="55563"/>
          </a:xfrm>
          <a:custGeom>
            <a:avLst/>
            <a:gdLst>
              <a:gd name="T0" fmla="*/ 1 w 5"/>
              <a:gd name="T1" fmla="*/ 21 h 21"/>
              <a:gd name="T2" fmla="*/ 1 w 5"/>
              <a:gd name="T3" fmla="*/ 3 h 21"/>
              <a:gd name="T4" fmla="*/ 2 w 5"/>
              <a:gd name="T5" fmla="*/ 0 h 21"/>
              <a:gd name="T6" fmla="*/ 5 w 5"/>
              <a:gd name="T7" fmla="*/ 3 h 21"/>
              <a:gd name="T8" fmla="*/ 5 w 5"/>
              <a:gd name="T9" fmla="*/ 21 h 21"/>
              <a:gd name="T10" fmla="*/ 1 w 5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21">
                <a:moveTo>
                  <a:pt x="1" y="21"/>
                </a:moveTo>
                <a:cubicBezTo>
                  <a:pt x="1" y="15"/>
                  <a:pt x="1" y="9"/>
                  <a:pt x="1" y="3"/>
                </a:cubicBezTo>
                <a:cubicBezTo>
                  <a:pt x="1" y="2"/>
                  <a:pt x="0" y="0"/>
                  <a:pt x="2" y="0"/>
                </a:cubicBezTo>
                <a:cubicBezTo>
                  <a:pt x="4" y="0"/>
                  <a:pt x="5" y="1"/>
                  <a:pt x="5" y="3"/>
                </a:cubicBezTo>
                <a:cubicBezTo>
                  <a:pt x="5" y="9"/>
                  <a:pt x="5" y="15"/>
                  <a:pt x="5" y="21"/>
                </a:cubicBezTo>
                <a:cubicBezTo>
                  <a:pt x="3" y="21"/>
                  <a:pt x="2" y="21"/>
                  <a:pt x="1" y="21"/>
                </a:cubicBezTo>
                <a:close/>
              </a:path>
            </a:pathLst>
          </a:custGeom>
          <a:solidFill>
            <a:srgbClr val="7EC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43"/>
          <p:cNvSpPr>
            <a:spLocks/>
          </p:cNvSpPr>
          <p:nvPr/>
        </p:nvSpPr>
        <p:spPr bwMode="auto">
          <a:xfrm>
            <a:off x="4324350" y="3843338"/>
            <a:ext cx="15875" cy="53975"/>
          </a:xfrm>
          <a:custGeom>
            <a:avLst/>
            <a:gdLst>
              <a:gd name="T0" fmla="*/ 2 w 6"/>
              <a:gd name="T1" fmla="*/ 20 h 20"/>
              <a:gd name="T2" fmla="*/ 1 w 6"/>
              <a:gd name="T3" fmla="*/ 4 h 20"/>
              <a:gd name="T4" fmla="*/ 2 w 6"/>
              <a:gd name="T5" fmla="*/ 0 h 20"/>
              <a:gd name="T6" fmla="*/ 5 w 6"/>
              <a:gd name="T7" fmla="*/ 3 h 20"/>
              <a:gd name="T8" fmla="*/ 6 w 6"/>
              <a:gd name="T9" fmla="*/ 20 h 20"/>
              <a:gd name="T10" fmla="*/ 2 w 6"/>
              <a:gd name="T11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20">
                <a:moveTo>
                  <a:pt x="2" y="20"/>
                </a:moveTo>
                <a:cubicBezTo>
                  <a:pt x="2" y="15"/>
                  <a:pt x="3" y="9"/>
                  <a:pt x="1" y="4"/>
                </a:cubicBezTo>
                <a:cubicBezTo>
                  <a:pt x="0" y="2"/>
                  <a:pt x="0" y="1"/>
                  <a:pt x="2" y="0"/>
                </a:cubicBezTo>
                <a:cubicBezTo>
                  <a:pt x="5" y="0"/>
                  <a:pt x="5" y="2"/>
                  <a:pt x="5" y="3"/>
                </a:cubicBezTo>
                <a:cubicBezTo>
                  <a:pt x="6" y="9"/>
                  <a:pt x="6" y="15"/>
                  <a:pt x="6" y="20"/>
                </a:cubicBezTo>
                <a:cubicBezTo>
                  <a:pt x="5" y="20"/>
                  <a:pt x="3" y="20"/>
                  <a:pt x="2" y="20"/>
                </a:cubicBezTo>
                <a:close/>
              </a:path>
            </a:pathLst>
          </a:custGeom>
          <a:solidFill>
            <a:srgbClr val="80C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44"/>
          <p:cNvSpPr>
            <a:spLocks/>
          </p:cNvSpPr>
          <p:nvPr/>
        </p:nvSpPr>
        <p:spPr bwMode="auto">
          <a:xfrm>
            <a:off x="4448175" y="3838575"/>
            <a:ext cx="12700" cy="55563"/>
          </a:xfrm>
          <a:custGeom>
            <a:avLst/>
            <a:gdLst>
              <a:gd name="T0" fmla="*/ 0 w 5"/>
              <a:gd name="T1" fmla="*/ 21 h 21"/>
              <a:gd name="T2" fmla="*/ 1 w 5"/>
              <a:gd name="T3" fmla="*/ 3 h 21"/>
              <a:gd name="T4" fmla="*/ 3 w 5"/>
              <a:gd name="T5" fmla="*/ 0 h 21"/>
              <a:gd name="T6" fmla="*/ 5 w 5"/>
              <a:gd name="T7" fmla="*/ 3 h 21"/>
              <a:gd name="T8" fmla="*/ 5 w 5"/>
              <a:gd name="T9" fmla="*/ 21 h 21"/>
              <a:gd name="T10" fmla="*/ 0 w 5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21">
                <a:moveTo>
                  <a:pt x="0" y="21"/>
                </a:moveTo>
                <a:cubicBezTo>
                  <a:pt x="0" y="15"/>
                  <a:pt x="0" y="9"/>
                  <a:pt x="1" y="3"/>
                </a:cubicBezTo>
                <a:cubicBezTo>
                  <a:pt x="1" y="2"/>
                  <a:pt x="1" y="0"/>
                  <a:pt x="3" y="0"/>
                </a:cubicBezTo>
                <a:cubicBezTo>
                  <a:pt x="4" y="0"/>
                  <a:pt x="5" y="2"/>
                  <a:pt x="5" y="3"/>
                </a:cubicBezTo>
                <a:cubicBezTo>
                  <a:pt x="5" y="9"/>
                  <a:pt x="5" y="15"/>
                  <a:pt x="5" y="21"/>
                </a:cubicBezTo>
                <a:cubicBezTo>
                  <a:pt x="3" y="21"/>
                  <a:pt x="2" y="21"/>
                  <a:pt x="0" y="21"/>
                </a:cubicBezTo>
                <a:close/>
              </a:path>
            </a:pathLst>
          </a:custGeom>
          <a:solidFill>
            <a:srgbClr val="7EC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45"/>
          <p:cNvSpPr>
            <a:spLocks/>
          </p:cNvSpPr>
          <p:nvPr/>
        </p:nvSpPr>
        <p:spPr bwMode="auto">
          <a:xfrm>
            <a:off x="4244975" y="3846513"/>
            <a:ext cx="15875" cy="55563"/>
          </a:xfrm>
          <a:custGeom>
            <a:avLst/>
            <a:gdLst>
              <a:gd name="T0" fmla="*/ 1 w 6"/>
              <a:gd name="T1" fmla="*/ 21 h 21"/>
              <a:gd name="T2" fmla="*/ 0 w 6"/>
              <a:gd name="T3" fmla="*/ 4 h 21"/>
              <a:gd name="T4" fmla="*/ 2 w 6"/>
              <a:gd name="T5" fmla="*/ 1 h 21"/>
              <a:gd name="T6" fmla="*/ 4 w 6"/>
              <a:gd name="T7" fmla="*/ 4 h 21"/>
              <a:gd name="T8" fmla="*/ 6 w 6"/>
              <a:gd name="T9" fmla="*/ 20 h 21"/>
              <a:gd name="T10" fmla="*/ 1 w 6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21">
                <a:moveTo>
                  <a:pt x="1" y="21"/>
                </a:moveTo>
                <a:cubicBezTo>
                  <a:pt x="2" y="15"/>
                  <a:pt x="0" y="10"/>
                  <a:pt x="0" y="4"/>
                </a:cubicBezTo>
                <a:cubicBezTo>
                  <a:pt x="0" y="3"/>
                  <a:pt x="0" y="1"/>
                  <a:pt x="2" y="1"/>
                </a:cubicBezTo>
                <a:cubicBezTo>
                  <a:pt x="4" y="0"/>
                  <a:pt x="4" y="3"/>
                  <a:pt x="4" y="4"/>
                </a:cubicBezTo>
                <a:cubicBezTo>
                  <a:pt x="5" y="10"/>
                  <a:pt x="5" y="15"/>
                  <a:pt x="6" y="20"/>
                </a:cubicBezTo>
                <a:cubicBezTo>
                  <a:pt x="4" y="20"/>
                  <a:pt x="3" y="21"/>
                  <a:pt x="1" y="21"/>
                </a:cubicBezTo>
                <a:close/>
              </a:path>
            </a:pathLst>
          </a:custGeom>
          <a:solidFill>
            <a:srgbClr val="80CE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46"/>
          <p:cNvSpPr>
            <a:spLocks/>
          </p:cNvSpPr>
          <p:nvPr/>
        </p:nvSpPr>
        <p:spPr bwMode="auto">
          <a:xfrm>
            <a:off x="4164013" y="3849688"/>
            <a:ext cx="12700" cy="52388"/>
          </a:xfrm>
          <a:custGeom>
            <a:avLst/>
            <a:gdLst>
              <a:gd name="T0" fmla="*/ 2 w 5"/>
              <a:gd name="T1" fmla="*/ 20 h 20"/>
              <a:gd name="T2" fmla="*/ 1 w 5"/>
              <a:gd name="T3" fmla="*/ 3 h 20"/>
              <a:gd name="T4" fmla="*/ 3 w 5"/>
              <a:gd name="T5" fmla="*/ 0 h 20"/>
              <a:gd name="T6" fmla="*/ 5 w 5"/>
              <a:gd name="T7" fmla="*/ 3 h 20"/>
              <a:gd name="T8" fmla="*/ 5 w 5"/>
              <a:gd name="T9" fmla="*/ 20 h 20"/>
              <a:gd name="T10" fmla="*/ 2 w 5"/>
              <a:gd name="T11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20">
                <a:moveTo>
                  <a:pt x="2" y="20"/>
                </a:moveTo>
                <a:cubicBezTo>
                  <a:pt x="0" y="14"/>
                  <a:pt x="1" y="9"/>
                  <a:pt x="1" y="3"/>
                </a:cubicBezTo>
                <a:cubicBezTo>
                  <a:pt x="1" y="2"/>
                  <a:pt x="1" y="0"/>
                  <a:pt x="3" y="0"/>
                </a:cubicBezTo>
                <a:cubicBezTo>
                  <a:pt x="5" y="0"/>
                  <a:pt x="5" y="2"/>
                  <a:pt x="5" y="3"/>
                </a:cubicBezTo>
                <a:cubicBezTo>
                  <a:pt x="5" y="9"/>
                  <a:pt x="5" y="14"/>
                  <a:pt x="5" y="20"/>
                </a:cubicBezTo>
                <a:cubicBezTo>
                  <a:pt x="4" y="20"/>
                  <a:pt x="3" y="20"/>
                  <a:pt x="2" y="20"/>
                </a:cubicBezTo>
                <a:close/>
              </a:path>
            </a:pathLst>
          </a:custGeom>
          <a:solidFill>
            <a:srgbClr val="7FCE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47"/>
          <p:cNvSpPr>
            <a:spLocks/>
          </p:cNvSpPr>
          <p:nvPr/>
        </p:nvSpPr>
        <p:spPr bwMode="auto">
          <a:xfrm>
            <a:off x="4205288" y="3849688"/>
            <a:ext cx="12700" cy="52388"/>
          </a:xfrm>
          <a:custGeom>
            <a:avLst/>
            <a:gdLst>
              <a:gd name="T0" fmla="*/ 1 w 5"/>
              <a:gd name="T1" fmla="*/ 20 h 20"/>
              <a:gd name="T2" fmla="*/ 0 w 5"/>
              <a:gd name="T3" fmla="*/ 3 h 20"/>
              <a:gd name="T4" fmla="*/ 2 w 5"/>
              <a:gd name="T5" fmla="*/ 0 h 20"/>
              <a:gd name="T6" fmla="*/ 4 w 5"/>
              <a:gd name="T7" fmla="*/ 3 h 20"/>
              <a:gd name="T8" fmla="*/ 5 w 5"/>
              <a:gd name="T9" fmla="*/ 20 h 20"/>
              <a:gd name="T10" fmla="*/ 1 w 5"/>
              <a:gd name="T11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20">
                <a:moveTo>
                  <a:pt x="1" y="20"/>
                </a:moveTo>
                <a:cubicBezTo>
                  <a:pt x="1" y="14"/>
                  <a:pt x="0" y="9"/>
                  <a:pt x="0" y="3"/>
                </a:cubicBezTo>
                <a:cubicBezTo>
                  <a:pt x="0" y="2"/>
                  <a:pt x="0" y="0"/>
                  <a:pt x="2" y="0"/>
                </a:cubicBezTo>
                <a:cubicBezTo>
                  <a:pt x="4" y="0"/>
                  <a:pt x="4" y="2"/>
                  <a:pt x="4" y="3"/>
                </a:cubicBezTo>
                <a:cubicBezTo>
                  <a:pt x="4" y="9"/>
                  <a:pt x="4" y="14"/>
                  <a:pt x="5" y="20"/>
                </a:cubicBezTo>
                <a:cubicBezTo>
                  <a:pt x="4" y="20"/>
                  <a:pt x="3" y="20"/>
                  <a:pt x="1" y="20"/>
                </a:cubicBezTo>
                <a:close/>
              </a:path>
            </a:pathLst>
          </a:custGeom>
          <a:solidFill>
            <a:srgbClr val="7DC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48"/>
          <p:cNvSpPr>
            <a:spLocks/>
          </p:cNvSpPr>
          <p:nvPr/>
        </p:nvSpPr>
        <p:spPr bwMode="auto">
          <a:xfrm>
            <a:off x="3641725" y="2317750"/>
            <a:ext cx="155575" cy="1504950"/>
          </a:xfrm>
          <a:custGeom>
            <a:avLst/>
            <a:gdLst>
              <a:gd name="T0" fmla="*/ 38 w 59"/>
              <a:gd name="T1" fmla="*/ 61 h 571"/>
              <a:gd name="T2" fmla="*/ 35 w 59"/>
              <a:gd name="T3" fmla="*/ 82 h 571"/>
              <a:gd name="T4" fmla="*/ 26 w 59"/>
              <a:gd name="T5" fmla="*/ 190 h 571"/>
              <a:gd name="T6" fmla="*/ 38 w 59"/>
              <a:gd name="T7" fmla="*/ 241 h 571"/>
              <a:gd name="T8" fmla="*/ 57 w 59"/>
              <a:gd name="T9" fmla="*/ 309 h 571"/>
              <a:gd name="T10" fmla="*/ 55 w 59"/>
              <a:gd name="T11" fmla="*/ 317 h 571"/>
              <a:gd name="T12" fmla="*/ 53 w 59"/>
              <a:gd name="T13" fmla="*/ 322 h 571"/>
              <a:gd name="T14" fmla="*/ 23 w 59"/>
              <a:gd name="T15" fmla="*/ 445 h 571"/>
              <a:gd name="T16" fmla="*/ 25 w 59"/>
              <a:gd name="T17" fmla="*/ 534 h 571"/>
              <a:gd name="T18" fmla="*/ 32 w 59"/>
              <a:gd name="T19" fmla="*/ 554 h 571"/>
              <a:gd name="T20" fmla="*/ 32 w 59"/>
              <a:gd name="T21" fmla="*/ 558 h 571"/>
              <a:gd name="T22" fmla="*/ 7 w 59"/>
              <a:gd name="T23" fmla="*/ 571 h 571"/>
              <a:gd name="T24" fmla="*/ 4 w 59"/>
              <a:gd name="T25" fmla="*/ 564 h 571"/>
              <a:gd name="T26" fmla="*/ 5 w 59"/>
              <a:gd name="T27" fmla="*/ 503 h 571"/>
              <a:gd name="T28" fmla="*/ 7 w 59"/>
              <a:gd name="T29" fmla="*/ 500 h 571"/>
              <a:gd name="T30" fmla="*/ 8 w 59"/>
              <a:gd name="T31" fmla="*/ 488 h 571"/>
              <a:gd name="T32" fmla="*/ 17 w 59"/>
              <a:gd name="T33" fmla="*/ 410 h 571"/>
              <a:gd name="T34" fmla="*/ 22 w 59"/>
              <a:gd name="T35" fmla="*/ 322 h 571"/>
              <a:gd name="T36" fmla="*/ 9 w 59"/>
              <a:gd name="T37" fmla="*/ 228 h 571"/>
              <a:gd name="T38" fmla="*/ 9 w 59"/>
              <a:gd name="T39" fmla="*/ 135 h 571"/>
              <a:gd name="T40" fmla="*/ 18 w 59"/>
              <a:gd name="T41" fmla="*/ 86 h 571"/>
              <a:gd name="T42" fmla="*/ 34 w 59"/>
              <a:gd name="T43" fmla="*/ 17 h 571"/>
              <a:gd name="T44" fmla="*/ 30 w 59"/>
              <a:gd name="T45" fmla="*/ 5 h 571"/>
              <a:gd name="T46" fmla="*/ 29 w 59"/>
              <a:gd name="T47" fmla="*/ 3 h 571"/>
              <a:gd name="T48" fmla="*/ 44 w 59"/>
              <a:gd name="T49" fmla="*/ 4 h 571"/>
              <a:gd name="T50" fmla="*/ 49 w 59"/>
              <a:gd name="T51" fmla="*/ 16 h 571"/>
              <a:gd name="T52" fmla="*/ 38 w 59"/>
              <a:gd name="T53" fmla="*/ 61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9" h="571">
                <a:moveTo>
                  <a:pt x="38" y="61"/>
                </a:moveTo>
                <a:cubicBezTo>
                  <a:pt x="38" y="68"/>
                  <a:pt x="34" y="75"/>
                  <a:pt x="35" y="82"/>
                </a:cubicBezTo>
                <a:cubicBezTo>
                  <a:pt x="28" y="118"/>
                  <a:pt x="25" y="154"/>
                  <a:pt x="26" y="190"/>
                </a:cubicBezTo>
                <a:cubicBezTo>
                  <a:pt x="27" y="208"/>
                  <a:pt x="32" y="225"/>
                  <a:pt x="38" y="241"/>
                </a:cubicBezTo>
                <a:cubicBezTo>
                  <a:pt x="45" y="263"/>
                  <a:pt x="53" y="286"/>
                  <a:pt x="57" y="309"/>
                </a:cubicBezTo>
                <a:cubicBezTo>
                  <a:pt x="58" y="312"/>
                  <a:pt x="59" y="315"/>
                  <a:pt x="55" y="317"/>
                </a:cubicBezTo>
                <a:cubicBezTo>
                  <a:pt x="54" y="318"/>
                  <a:pt x="53" y="320"/>
                  <a:pt x="53" y="322"/>
                </a:cubicBezTo>
                <a:cubicBezTo>
                  <a:pt x="39" y="362"/>
                  <a:pt x="29" y="403"/>
                  <a:pt x="23" y="445"/>
                </a:cubicBezTo>
                <a:cubicBezTo>
                  <a:pt x="20" y="475"/>
                  <a:pt x="20" y="504"/>
                  <a:pt x="25" y="534"/>
                </a:cubicBezTo>
                <a:cubicBezTo>
                  <a:pt x="26" y="541"/>
                  <a:pt x="28" y="548"/>
                  <a:pt x="32" y="554"/>
                </a:cubicBezTo>
                <a:cubicBezTo>
                  <a:pt x="33" y="556"/>
                  <a:pt x="32" y="556"/>
                  <a:pt x="32" y="558"/>
                </a:cubicBezTo>
                <a:cubicBezTo>
                  <a:pt x="27" y="566"/>
                  <a:pt x="18" y="571"/>
                  <a:pt x="7" y="571"/>
                </a:cubicBezTo>
                <a:cubicBezTo>
                  <a:pt x="5" y="569"/>
                  <a:pt x="5" y="566"/>
                  <a:pt x="4" y="564"/>
                </a:cubicBezTo>
                <a:cubicBezTo>
                  <a:pt x="0" y="544"/>
                  <a:pt x="2" y="524"/>
                  <a:pt x="5" y="503"/>
                </a:cubicBezTo>
                <a:cubicBezTo>
                  <a:pt x="6" y="502"/>
                  <a:pt x="6" y="501"/>
                  <a:pt x="7" y="500"/>
                </a:cubicBezTo>
                <a:cubicBezTo>
                  <a:pt x="13" y="497"/>
                  <a:pt x="7" y="492"/>
                  <a:pt x="8" y="488"/>
                </a:cubicBezTo>
                <a:cubicBezTo>
                  <a:pt x="10" y="462"/>
                  <a:pt x="14" y="436"/>
                  <a:pt x="17" y="410"/>
                </a:cubicBezTo>
                <a:cubicBezTo>
                  <a:pt x="22" y="381"/>
                  <a:pt x="24" y="352"/>
                  <a:pt x="22" y="322"/>
                </a:cubicBezTo>
                <a:cubicBezTo>
                  <a:pt x="20" y="290"/>
                  <a:pt x="13" y="259"/>
                  <a:pt x="9" y="228"/>
                </a:cubicBezTo>
                <a:cubicBezTo>
                  <a:pt x="4" y="197"/>
                  <a:pt x="5" y="166"/>
                  <a:pt x="9" y="135"/>
                </a:cubicBezTo>
                <a:cubicBezTo>
                  <a:pt x="12" y="119"/>
                  <a:pt x="13" y="102"/>
                  <a:pt x="18" y="86"/>
                </a:cubicBezTo>
                <a:cubicBezTo>
                  <a:pt x="24" y="63"/>
                  <a:pt x="27" y="40"/>
                  <a:pt x="34" y="17"/>
                </a:cubicBezTo>
                <a:cubicBezTo>
                  <a:pt x="35" y="12"/>
                  <a:pt x="37" y="7"/>
                  <a:pt x="30" y="5"/>
                </a:cubicBezTo>
                <a:cubicBezTo>
                  <a:pt x="29" y="5"/>
                  <a:pt x="28" y="4"/>
                  <a:pt x="29" y="3"/>
                </a:cubicBezTo>
                <a:cubicBezTo>
                  <a:pt x="34" y="0"/>
                  <a:pt x="39" y="2"/>
                  <a:pt x="44" y="4"/>
                </a:cubicBezTo>
                <a:cubicBezTo>
                  <a:pt x="49" y="6"/>
                  <a:pt x="51" y="11"/>
                  <a:pt x="49" y="16"/>
                </a:cubicBezTo>
                <a:cubicBezTo>
                  <a:pt x="44" y="30"/>
                  <a:pt x="40" y="46"/>
                  <a:pt x="38" y="61"/>
                </a:cubicBezTo>
                <a:close/>
              </a:path>
            </a:pathLst>
          </a:custGeom>
          <a:solidFill>
            <a:srgbClr val="67C6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49"/>
          <p:cNvSpPr>
            <a:spLocks/>
          </p:cNvSpPr>
          <p:nvPr/>
        </p:nvSpPr>
        <p:spPr bwMode="auto">
          <a:xfrm>
            <a:off x="3614738" y="2325688"/>
            <a:ext cx="130175" cy="1492250"/>
          </a:xfrm>
          <a:custGeom>
            <a:avLst/>
            <a:gdLst>
              <a:gd name="T0" fmla="*/ 20 w 49"/>
              <a:gd name="T1" fmla="*/ 497 h 566"/>
              <a:gd name="T2" fmla="*/ 16 w 49"/>
              <a:gd name="T3" fmla="*/ 514 h 566"/>
              <a:gd name="T4" fmla="*/ 15 w 49"/>
              <a:gd name="T5" fmla="*/ 562 h 566"/>
              <a:gd name="T6" fmla="*/ 12 w 49"/>
              <a:gd name="T7" fmla="*/ 566 h 566"/>
              <a:gd name="T8" fmla="*/ 3 w 49"/>
              <a:gd name="T9" fmla="*/ 560 h 566"/>
              <a:gd name="T10" fmla="*/ 0 w 49"/>
              <a:gd name="T11" fmla="*/ 541 h 566"/>
              <a:gd name="T12" fmla="*/ 6 w 49"/>
              <a:gd name="T13" fmla="*/ 500 h 566"/>
              <a:gd name="T14" fmla="*/ 7 w 49"/>
              <a:gd name="T15" fmla="*/ 485 h 566"/>
              <a:gd name="T16" fmla="*/ 9 w 49"/>
              <a:gd name="T17" fmla="*/ 476 h 566"/>
              <a:gd name="T18" fmla="*/ 12 w 49"/>
              <a:gd name="T19" fmla="*/ 458 h 566"/>
              <a:gd name="T20" fmla="*/ 24 w 49"/>
              <a:gd name="T21" fmla="*/ 379 h 566"/>
              <a:gd name="T22" fmla="*/ 23 w 49"/>
              <a:gd name="T23" fmla="*/ 371 h 566"/>
              <a:gd name="T24" fmla="*/ 23 w 49"/>
              <a:gd name="T25" fmla="*/ 369 h 566"/>
              <a:gd name="T26" fmla="*/ 23 w 49"/>
              <a:gd name="T27" fmla="*/ 344 h 566"/>
              <a:gd name="T28" fmla="*/ 23 w 49"/>
              <a:gd name="T29" fmla="*/ 329 h 566"/>
              <a:gd name="T30" fmla="*/ 22 w 49"/>
              <a:gd name="T31" fmla="*/ 333 h 566"/>
              <a:gd name="T32" fmla="*/ 19 w 49"/>
              <a:gd name="T33" fmla="*/ 292 h 566"/>
              <a:gd name="T34" fmla="*/ 10 w 49"/>
              <a:gd name="T35" fmla="*/ 239 h 566"/>
              <a:gd name="T36" fmla="*/ 8 w 49"/>
              <a:gd name="T37" fmla="*/ 180 h 566"/>
              <a:gd name="T38" fmla="*/ 13 w 49"/>
              <a:gd name="T39" fmla="*/ 119 h 566"/>
              <a:gd name="T40" fmla="*/ 14 w 49"/>
              <a:gd name="T41" fmla="*/ 115 h 566"/>
              <a:gd name="T42" fmla="*/ 20 w 49"/>
              <a:gd name="T43" fmla="*/ 75 h 566"/>
              <a:gd name="T44" fmla="*/ 35 w 49"/>
              <a:gd name="T45" fmla="*/ 5 h 566"/>
              <a:gd name="T46" fmla="*/ 39 w 49"/>
              <a:gd name="T47" fmla="*/ 0 h 566"/>
              <a:gd name="T48" fmla="*/ 40 w 49"/>
              <a:gd name="T49" fmla="*/ 1 h 566"/>
              <a:gd name="T50" fmla="*/ 47 w 49"/>
              <a:gd name="T51" fmla="*/ 12 h 566"/>
              <a:gd name="T52" fmla="*/ 38 w 49"/>
              <a:gd name="T53" fmla="*/ 47 h 566"/>
              <a:gd name="T54" fmla="*/ 36 w 49"/>
              <a:gd name="T55" fmla="*/ 65 h 566"/>
              <a:gd name="T56" fmla="*/ 30 w 49"/>
              <a:gd name="T57" fmla="*/ 82 h 566"/>
              <a:gd name="T58" fmla="*/ 20 w 49"/>
              <a:gd name="T59" fmla="*/ 153 h 566"/>
              <a:gd name="T60" fmla="*/ 23 w 49"/>
              <a:gd name="T61" fmla="*/ 240 h 566"/>
              <a:gd name="T62" fmla="*/ 34 w 49"/>
              <a:gd name="T63" fmla="*/ 318 h 566"/>
              <a:gd name="T64" fmla="*/ 32 w 49"/>
              <a:gd name="T65" fmla="*/ 383 h 566"/>
              <a:gd name="T66" fmla="*/ 20 w 49"/>
              <a:gd name="T67" fmla="*/ 485 h 566"/>
              <a:gd name="T68" fmla="*/ 20 w 49"/>
              <a:gd name="T69" fmla="*/ 487 h 566"/>
              <a:gd name="T70" fmla="*/ 20 w 49"/>
              <a:gd name="T71" fmla="*/ 497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" h="566">
                <a:moveTo>
                  <a:pt x="20" y="497"/>
                </a:moveTo>
                <a:cubicBezTo>
                  <a:pt x="15" y="502"/>
                  <a:pt x="17" y="509"/>
                  <a:pt x="16" y="514"/>
                </a:cubicBezTo>
                <a:cubicBezTo>
                  <a:pt x="13" y="530"/>
                  <a:pt x="14" y="546"/>
                  <a:pt x="15" y="562"/>
                </a:cubicBezTo>
                <a:cubicBezTo>
                  <a:pt x="16" y="565"/>
                  <a:pt x="14" y="566"/>
                  <a:pt x="12" y="566"/>
                </a:cubicBezTo>
                <a:cubicBezTo>
                  <a:pt x="8" y="565"/>
                  <a:pt x="5" y="564"/>
                  <a:pt x="3" y="560"/>
                </a:cubicBezTo>
                <a:cubicBezTo>
                  <a:pt x="1" y="554"/>
                  <a:pt x="0" y="548"/>
                  <a:pt x="0" y="541"/>
                </a:cubicBezTo>
                <a:cubicBezTo>
                  <a:pt x="2" y="527"/>
                  <a:pt x="4" y="514"/>
                  <a:pt x="6" y="500"/>
                </a:cubicBezTo>
                <a:cubicBezTo>
                  <a:pt x="6" y="495"/>
                  <a:pt x="8" y="490"/>
                  <a:pt x="7" y="485"/>
                </a:cubicBezTo>
                <a:cubicBezTo>
                  <a:pt x="7" y="482"/>
                  <a:pt x="7" y="479"/>
                  <a:pt x="9" y="476"/>
                </a:cubicBezTo>
                <a:cubicBezTo>
                  <a:pt x="12" y="471"/>
                  <a:pt x="12" y="464"/>
                  <a:pt x="12" y="458"/>
                </a:cubicBezTo>
                <a:cubicBezTo>
                  <a:pt x="16" y="432"/>
                  <a:pt x="21" y="406"/>
                  <a:pt x="24" y="379"/>
                </a:cubicBezTo>
                <a:cubicBezTo>
                  <a:pt x="24" y="377"/>
                  <a:pt x="24" y="374"/>
                  <a:pt x="23" y="371"/>
                </a:cubicBezTo>
                <a:cubicBezTo>
                  <a:pt x="23" y="370"/>
                  <a:pt x="23" y="370"/>
                  <a:pt x="23" y="369"/>
                </a:cubicBezTo>
                <a:cubicBezTo>
                  <a:pt x="25" y="361"/>
                  <a:pt x="24" y="352"/>
                  <a:pt x="23" y="344"/>
                </a:cubicBezTo>
                <a:cubicBezTo>
                  <a:pt x="23" y="339"/>
                  <a:pt x="23" y="334"/>
                  <a:pt x="23" y="329"/>
                </a:cubicBezTo>
                <a:cubicBezTo>
                  <a:pt x="22" y="330"/>
                  <a:pt x="24" y="332"/>
                  <a:pt x="22" y="333"/>
                </a:cubicBezTo>
                <a:cubicBezTo>
                  <a:pt x="20" y="320"/>
                  <a:pt x="20" y="306"/>
                  <a:pt x="19" y="292"/>
                </a:cubicBezTo>
                <a:cubicBezTo>
                  <a:pt x="16" y="274"/>
                  <a:pt x="13" y="257"/>
                  <a:pt x="10" y="239"/>
                </a:cubicBezTo>
                <a:cubicBezTo>
                  <a:pt x="6" y="220"/>
                  <a:pt x="6" y="200"/>
                  <a:pt x="8" y="180"/>
                </a:cubicBezTo>
                <a:cubicBezTo>
                  <a:pt x="9" y="160"/>
                  <a:pt x="11" y="139"/>
                  <a:pt x="13" y="119"/>
                </a:cubicBezTo>
                <a:cubicBezTo>
                  <a:pt x="13" y="118"/>
                  <a:pt x="14" y="116"/>
                  <a:pt x="14" y="115"/>
                </a:cubicBezTo>
                <a:cubicBezTo>
                  <a:pt x="17" y="101"/>
                  <a:pt x="19" y="88"/>
                  <a:pt x="20" y="75"/>
                </a:cubicBezTo>
                <a:cubicBezTo>
                  <a:pt x="23" y="51"/>
                  <a:pt x="27" y="28"/>
                  <a:pt x="35" y="5"/>
                </a:cubicBezTo>
                <a:cubicBezTo>
                  <a:pt x="35" y="3"/>
                  <a:pt x="36" y="1"/>
                  <a:pt x="39" y="0"/>
                </a:cubicBezTo>
                <a:cubicBezTo>
                  <a:pt x="39" y="0"/>
                  <a:pt x="40" y="1"/>
                  <a:pt x="40" y="1"/>
                </a:cubicBezTo>
                <a:cubicBezTo>
                  <a:pt x="49" y="3"/>
                  <a:pt x="49" y="3"/>
                  <a:pt x="47" y="12"/>
                </a:cubicBezTo>
                <a:cubicBezTo>
                  <a:pt x="44" y="24"/>
                  <a:pt x="40" y="35"/>
                  <a:pt x="38" y="47"/>
                </a:cubicBezTo>
                <a:cubicBezTo>
                  <a:pt x="38" y="53"/>
                  <a:pt x="35" y="59"/>
                  <a:pt x="36" y="65"/>
                </a:cubicBezTo>
                <a:cubicBezTo>
                  <a:pt x="36" y="71"/>
                  <a:pt x="31" y="76"/>
                  <a:pt x="30" y="82"/>
                </a:cubicBezTo>
                <a:cubicBezTo>
                  <a:pt x="25" y="105"/>
                  <a:pt x="21" y="129"/>
                  <a:pt x="20" y="153"/>
                </a:cubicBezTo>
                <a:cubicBezTo>
                  <a:pt x="17" y="182"/>
                  <a:pt x="18" y="211"/>
                  <a:pt x="23" y="240"/>
                </a:cubicBezTo>
                <a:cubicBezTo>
                  <a:pt x="28" y="266"/>
                  <a:pt x="33" y="292"/>
                  <a:pt x="34" y="318"/>
                </a:cubicBezTo>
                <a:cubicBezTo>
                  <a:pt x="35" y="340"/>
                  <a:pt x="35" y="362"/>
                  <a:pt x="32" y="383"/>
                </a:cubicBezTo>
                <a:cubicBezTo>
                  <a:pt x="29" y="418"/>
                  <a:pt x="23" y="451"/>
                  <a:pt x="20" y="485"/>
                </a:cubicBezTo>
                <a:cubicBezTo>
                  <a:pt x="20" y="486"/>
                  <a:pt x="20" y="487"/>
                  <a:pt x="20" y="487"/>
                </a:cubicBezTo>
                <a:cubicBezTo>
                  <a:pt x="17" y="491"/>
                  <a:pt x="22" y="494"/>
                  <a:pt x="20" y="497"/>
                </a:cubicBezTo>
                <a:close/>
              </a:path>
            </a:pathLst>
          </a:custGeom>
          <a:solidFill>
            <a:srgbClr val="52C0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50"/>
          <p:cNvSpPr>
            <a:spLocks/>
          </p:cNvSpPr>
          <p:nvPr/>
        </p:nvSpPr>
        <p:spPr bwMode="auto">
          <a:xfrm>
            <a:off x="3733800" y="2355850"/>
            <a:ext cx="190500" cy="334963"/>
          </a:xfrm>
          <a:custGeom>
            <a:avLst/>
            <a:gdLst>
              <a:gd name="T0" fmla="*/ 0 w 72"/>
              <a:gd name="T1" fmla="*/ 111 h 127"/>
              <a:gd name="T2" fmla="*/ 10 w 72"/>
              <a:gd name="T3" fmla="*/ 43 h 127"/>
              <a:gd name="T4" fmla="*/ 20 w 72"/>
              <a:gd name="T5" fmla="*/ 5 h 127"/>
              <a:gd name="T6" fmla="*/ 28 w 72"/>
              <a:gd name="T7" fmla="*/ 0 h 127"/>
              <a:gd name="T8" fmla="*/ 68 w 72"/>
              <a:gd name="T9" fmla="*/ 1 h 127"/>
              <a:gd name="T10" fmla="*/ 68 w 72"/>
              <a:gd name="T11" fmla="*/ 4 h 127"/>
              <a:gd name="T12" fmla="*/ 69 w 72"/>
              <a:gd name="T13" fmla="*/ 16 h 127"/>
              <a:gd name="T14" fmla="*/ 70 w 72"/>
              <a:gd name="T15" fmla="*/ 21 h 127"/>
              <a:gd name="T16" fmla="*/ 65 w 72"/>
              <a:gd name="T17" fmla="*/ 21 h 127"/>
              <a:gd name="T18" fmla="*/ 28 w 72"/>
              <a:gd name="T19" fmla="*/ 16 h 127"/>
              <a:gd name="T20" fmla="*/ 22 w 72"/>
              <a:gd name="T21" fmla="*/ 18 h 127"/>
              <a:gd name="T22" fmla="*/ 27 w 72"/>
              <a:gd name="T23" fmla="*/ 22 h 127"/>
              <a:gd name="T24" fmla="*/ 64 w 72"/>
              <a:gd name="T25" fmla="*/ 28 h 127"/>
              <a:gd name="T26" fmla="*/ 68 w 72"/>
              <a:gd name="T27" fmla="*/ 34 h 127"/>
              <a:gd name="T28" fmla="*/ 63 w 72"/>
              <a:gd name="T29" fmla="*/ 35 h 127"/>
              <a:gd name="T30" fmla="*/ 24 w 72"/>
              <a:gd name="T31" fmla="*/ 28 h 127"/>
              <a:gd name="T32" fmla="*/ 17 w 72"/>
              <a:gd name="T33" fmla="*/ 31 h 127"/>
              <a:gd name="T34" fmla="*/ 23 w 72"/>
              <a:gd name="T35" fmla="*/ 35 h 127"/>
              <a:gd name="T36" fmla="*/ 63 w 72"/>
              <a:gd name="T37" fmla="*/ 42 h 127"/>
              <a:gd name="T38" fmla="*/ 66 w 72"/>
              <a:gd name="T39" fmla="*/ 45 h 127"/>
              <a:gd name="T40" fmla="*/ 61 w 72"/>
              <a:gd name="T41" fmla="*/ 48 h 127"/>
              <a:gd name="T42" fmla="*/ 23 w 72"/>
              <a:gd name="T43" fmla="*/ 41 h 127"/>
              <a:gd name="T44" fmla="*/ 19 w 72"/>
              <a:gd name="T45" fmla="*/ 40 h 127"/>
              <a:gd name="T46" fmla="*/ 14 w 72"/>
              <a:gd name="T47" fmla="*/ 43 h 127"/>
              <a:gd name="T48" fmla="*/ 18 w 72"/>
              <a:gd name="T49" fmla="*/ 47 h 127"/>
              <a:gd name="T50" fmla="*/ 60 w 72"/>
              <a:gd name="T51" fmla="*/ 54 h 127"/>
              <a:gd name="T52" fmla="*/ 65 w 72"/>
              <a:gd name="T53" fmla="*/ 59 h 127"/>
              <a:gd name="T54" fmla="*/ 59 w 72"/>
              <a:gd name="T55" fmla="*/ 61 h 127"/>
              <a:gd name="T56" fmla="*/ 19 w 72"/>
              <a:gd name="T57" fmla="*/ 54 h 127"/>
              <a:gd name="T58" fmla="*/ 13 w 72"/>
              <a:gd name="T59" fmla="*/ 56 h 127"/>
              <a:gd name="T60" fmla="*/ 18 w 72"/>
              <a:gd name="T61" fmla="*/ 60 h 127"/>
              <a:gd name="T62" fmla="*/ 58 w 72"/>
              <a:gd name="T63" fmla="*/ 67 h 127"/>
              <a:gd name="T64" fmla="*/ 63 w 72"/>
              <a:gd name="T65" fmla="*/ 71 h 127"/>
              <a:gd name="T66" fmla="*/ 56 w 72"/>
              <a:gd name="T67" fmla="*/ 73 h 127"/>
              <a:gd name="T68" fmla="*/ 17 w 72"/>
              <a:gd name="T69" fmla="*/ 66 h 127"/>
              <a:gd name="T70" fmla="*/ 12 w 72"/>
              <a:gd name="T71" fmla="*/ 68 h 127"/>
              <a:gd name="T72" fmla="*/ 16 w 72"/>
              <a:gd name="T73" fmla="*/ 73 h 127"/>
              <a:gd name="T74" fmla="*/ 54 w 72"/>
              <a:gd name="T75" fmla="*/ 79 h 127"/>
              <a:gd name="T76" fmla="*/ 60 w 72"/>
              <a:gd name="T77" fmla="*/ 83 h 127"/>
              <a:gd name="T78" fmla="*/ 54 w 72"/>
              <a:gd name="T79" fmla="*/ 86 h 127"/>
              <a:gd name="T80" fmla="*/ 16 w 72"/>
              <a:gd name="T81" fmla="*/ 79 h 127"/>
              <a:gd name="T82" fmla="*/ 9 w 72"/>
              <a:gd name="T83" fmla="*/ 81 h 127"/>
              <a:gd name="T84" fmla="*/ 15 w 72"/>
              <a:gd name="T85" fmla="*/ 85 h 127"/>
              <a:gd name="T86" fmla="*/ 54 w 72"/>
              <a:gd name="T87" fmla="*/ 93 h 127"/>
              <a:gd name="T88" fmla="*/ 58 w 72"/>
              <a:gd name="T89" fmla="*/ 95 h 127"/>
              <a:gd name="T90" fmla="*/ 52 w 72"/>
              <a:gd name="T91" fmla="*/ 100 h 127"/>
              <a:gd name="T92" fmla="*/ 20 w 72"/>
              <a:gd name="T93" fmla="*/ 93 h 127"/>
              <a:gd name="T94" fmla="*/ 12 w 72"/>
              <a:gd name="T95" fmla="*/ 92 h 127"/>
              <a:gd name="T96" fmla="*/ 7 w 72"/>
              <a:gd name="T97" fmla="*/ 94 h 127"/>
              <a:gd name="T98" fmla="*/ 11 w 72"/>
              <a:gd name="T99" fmla="*/ 99 h 127"/>
              <a:gd name="T100" fmla="*/ 52 w 72"/>
              <a:gd name="T101" fmla="*/ 106 h 127"/>
              <a:gd name="T102" fmla="*/ 56 w 72"/>
              <a:gd name="T103" fmla="*/ 108 h 127"/>
              <a:gd name="T104" fmla="*/ 53 w 72"/>
              <a:gd name="T105" fmla="*/ 113 h 127"/>
              <a:gd name="T106" fmla="*/ 49 w 72"/>
              <a:gd name="T107" fmla="*/ 114 h 127"/>
              <a:gd name="T108" fmla="*/ 16 w 72"/>
              <a:gd name="T109" fmla="*/ 103 h 127"/>
              <a:gd name="T110" fmla="*/ 10 w 72"/>
              <a:gd name="T111" fmla="*/ 101 h 127"/>
              <a:gd name="T112" fmla="*/ 5 w 72"/>
              <a:gd name="T113" fmla="*/ 104 h 127"/>
              <a:gd name="T114" fmla="*/ 9 w 72"/>
              <a:gd name="T115" fmla="*/ 108 h 127"/>
              <a:gd name="T116" fmla="*/ 30 w 72"/>
              <a:gd name="T117" fmla="*/ 112 h 127"/>
              <a:gd name="T118" fmla="*/ 46 w 72"/>
              <a:gd name="T119" fmla="*/ 118 h 127"/>
              <a:gd name="T120" fmla="*/ 48 w 72"/>
              <a:gd name="T121" fmla="*/ 127 h 127"/>
              <a:gd name="T122" fmla="*/ 0 w 72"/>
              <a:gd name="T123" fmla="*/ 112 h 127"/>
              <a:gd name="T124" fmla="*/ 0 w 72"/>
              <a:gd name="T125" fmla="*/ 111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2" h="127">
                <a:moveTo>
                  <a:pt x="0" y="111"/>
                </a:moveTo>
                <a:cubicBezTo>
                  <a:pt x="3" y="88"/>
                  <a:pt x="7" y="66"/>
                  <a:pt x="10" y="43"/>
                </a:cubicBezTo>
                <a:cubicBezTo>
                  <a:pt x="12" y="30"/>
                  <a:pt x="16" y="18"/>
                  <a:pt x="20" y="5"/>
                </a:cubicBezTo>
                <a:cubicBezTo>
                  <a:pt x="22" y="0"/>
                  <a:pt x="24" y="0"/>
                  <a:pt x="28" y="0"/>
                </a:cubicBezTo>
                <a:cubicBezTo>
                  <a:pt x="42" y="3"/>
                  <a:pt x="55" y="5"/>
                  <a:pt x="68" y="1"/>
                </a:cubicBezTo>
                <a:cubicBezTo>
                  <a:pt x="70" y="2"/>
                  <a:pt x="69" y="4"/>
                  <a:pt x="68" y="4"/>
                </a:cubicBezTo>
                <a:cubicBezTo>
                  <a:pt x="65" y="9"/>
                  <a:pt x="66" y="12"/>
                  <a:pt x="69" y="16"/>
                </a:cubicBezTo>
                <a:cubicBezTo>
                  <a:pt x="71" y="17"/>
                  <a:pt x="72" y="19"/>
                  <a:pt x="70" y="21"/>
                </a:cubicBezTo>
                <a:cubicBezTo>
                  <a:pt x="69" y="24"/>
                  <a:pt x="67" y="22"/>
                  <a:pt x="65" y="21"/>
                </a:cubicBezTo>
                <a:cubicBezTo>
                  <a:pt x="53" y="19"/>
                  <a:pt x="40" y="17"/>
                  <a:pt x="28" y="16"/>
                </a:cubicBezTo>
                <a:cubicBezTo>
                  <a:pt x="25" y="15"/>
                  <a:pt x="22" y="14"/>
                  <a:pt x="22" y="18"/>
                </a:cubicBezTo>
                <a:cubicBezTo>
                  <a:pt x="21" y="22"/>
                  <a:pt x="24" y="22"/>
                  <a:pt x="27" y="22"/>
                </a:cubicBezTo>
                <a:cubicBezTo>
                  <a:pt x="39" y="24"/>
                  <a:pt x="52" y="26"/>
                  <a:pt x="64" y="28"/>
                </a:cubicBezTo>
                <a:cubicBezTo>
                  <a:pt x="68" y="28"/>
                  <a:pt x="69" y="31"/>
                  <a:pt x="68" y="34"/>
                </a:cubicBezTo>
                <a:cubicBezTo>
                  <a:pt x="68" y="39"/>
                  <a:pt x="65" y="35"/>
                  <a:pt x="63" y="35"/>
                </a:cubicBezTo>
                <a:cubicBezTo>
                  <a:pt x="50" y="33"/>
                  <a:pt x="37" y="30"/>
                  <a:pt x="24" y="28"/>
                </a:cubicBezTo>
                <a:cubicBezTo>
                  <a:pt x="21" y="28"/>
                  <a:pt x="18" y="26"/>
                  <a:pt x="17" y="31"/>
                </a:cubicBezTo>
                <a:cubicBezTo>
                  <a:pt x="17" y="35"/>
                  <a:pt x="20" y="34"/>
                  <a:pt x="23" y="35"/>
                </a:cubicBezTo>
                <a:cubicBezTo>
                  <a:pt x="36" y="37"/>
                  <a:pt x="50" y="40"/>
                  <a:pt x="63" y="42"/>
                </a:cubicBezTo>
                <a:cubicBezTo>
                  <a:pt x="65" y="42"/>
                  <a:pt x="67" y="43"/>
                  <a:pt x="66" y="45"/>
                </a:cubicBezTo>
                <a:cubicBezTo>
                  <a:pt x="66" y="48"/>
                  <a:pt x="64" y="49"/>
                  <a:pt x="61" y="48"/>
                </a:cubicBezTo>
                <a:cubicBezTo>
                  <a:pt x="49" y="45"/>
                  <a:pt x="36" y="43"/>
                  <a:pt x="23" y="41"/>
                </a:cubicBezTo>
                <a:cubicBezTo>
                  <a:pt x="22" y="41"/>
                  <a:pt x="21" y="40"/>
                  <a:pt x="19" y="40"/>
                </a:cubicBezTo>
                <a:cubicBezTo>
                  <a:pt x="17" y="40"/>
                  <a:pt x="14" y="39"/>
                  <a:pt x="14" y="43"/>
                </a:cubicBezTo>
                <a:cubicBezTo>
                  <a:pt x="13" y="46"/>
                  <a:pt x="16" y="46"/>
                  <a:pt x="18" y="47"/>
                </a:cubicBezTo>
                <a:cubicBezTo>
                  <a:pt x="32" y="49"/>
                  <a:pt x="46" y="52"/>
                  <a:pt x="60" y="54"/>
                </a:cubicBezTo>
                <a:cubicBezTo>
                  <a:pt x="64" y="55"/>
                  <a:pt x="66" y="56"/>
                  <a:pt x="65" y="59"/>
                </a:cubicBezTo>
                <a:cubicBezTo>
                  <a:pt x="65" y="63"/>
                  <a:pt x="62" y="61"/>
                  <a:pt x="59" y="61"/>
                </a:cubicBezTo>
                <a:cubicBezTo>
                  <a:pt x="46" y="58"/>
                  <a:pt x="32" y="56"/>
                  <a:pt x="19" y="54"/>
                </a:cubicBezTo>
                <a:cubicBezTo>
                  <a:pt x="16" y="53"/>
                  <a:pt x="13" y="53"/>
                  <a:pt x="13" y="56"/>
                </a:cubicBezTo>
                <a:cubicBezTo>
                  <a:pt x="12" y="60"/>
                  <a:pt x="15" y="60"/>
                  <a:pt x="18" y="60"/>
                </a:cubicBezTo>
                <a:cubicBezTo>
                  <a:pt x="31" y="62"/>
                  <a:pt x="45" y="65"/>
                  <a:pt x="58" y="67"/>
                </a:cubicBezTo>
                <a:cubicBezTo>
                  <a:pt x="60" y="68"/>
                  <a:pt x="64" y="66"/>
                  <a:pt x="63" y="71"/>
                </a:cubicBezTo>
                <a:cubicBezTo>
                  <a:pt x="63" y="74"/>
                  <a:pt x="60" y="74"/>
                  <a:pt x="56" y="73"/>
                </a:cubicBezTo>
                <a:cubicBezTo>
                  <a:pt x="43" y="71"/>
                  <a:pt x="30" y="69"/>
                  <a:pt x="17" y="66"/>
                </a:cubicBezTo>
                <a:cubicBezTo>
                  <a:pt x="15" y="66"/>
                  <a:pt x="12" y="65"/>
                  <a:pt x="12" y="68"/>
                </a:cubicBezTo>
                <a:cubicBezTo>
                  <a:pt x="11" y="72"/>
                  <a:pt x="13" y="72"/>
                  <a:pt x="16" y="73"/>
                </a:cubicBezTo>
                <a:cubicBezTo>
                  <a:pt x="29" y="75"/>
                  <a:pt x="42" y="77"/>
                  <a:pt x="54" y="79"/>
                </a:cubicBezTo>
                <a:cubicBezTo>
                  <a:pt x="57" y="80"/>
                  <a:pt x="60" y="80"/>
                  <a:pt x="60" y="83"/>
                </a:cubicBezTo>
                <a:cubicBezTo>
                  <a:pt x="60" y="88"/>
                  <a:pt x="56" y="86"/>
                  <a:pt x="54" y="86"/>
                </a:cubicBezTo>
                <a:cubicBezTo>
                  <a:pt x="41" y="84"/>
                  <a:pt x="28" y="81"/>
                  <a:pt x="16" y="79"/>
                </a:cubicBezTo>
                <a:cubicBezTo>
                  <a:pt x="13" y="78"/>
                  <a:pt x="10" y="77"/>
                  <a:pt x="9" y="81"/>
                </a:cubicBezTo>
                <a:cubicBezTo>
                  <a:pt x="8" y="85"/>
                  <a:pt x="12" y="85"/>
                  <a:pt x="15" y="85"/>
                </a:cubicBezTo>
                <a:cubicBezTo>
                  <a:pt x="28" y="88"/>
                  <a:pt x="41" y="90"/>
                  <a:pt x="54" y="93"/>
                </a:cubicBezTo>
                <a:cubicBezTo>
                  <a:pt x="56" y="93"/>
                  <a:pt x="59" y="91"/>
                  <a:pt x="58" y="95"/>
                </a:cubicBezTo>
                <a:cubicBezTo>
                  <a:pt x="58" y="98"/>
                  <a:pt x="57" y="101"/>
                  <a:pt x="52" y="100"/>
                </a:cubicBezTo>
                <a:cubicBezTo>
                  <a:pt x="41" y="97"/>
                  <a:pt x="31" y="96"/>
                  <a:pt x="20" y="93"/>
                </a:cubicBezTo>
                <a:cubicBezTo>
                  <a:pt x="17" y="93"/>
                  <a:pt x="15" y="93"/>
                  <a:pt x="12" y="92"/>
                </a:cubicBezTo>
                <a:cubicBezTo>
                  <a:pt x="10" y="92"/>
                  <a:pt x="8" y="92"/>
                  <a:pt x="7" y="94"/>
                </a:cubicBezTo>
                <a:cubicBezTo>
                  <a:pt x="7" y="97"/>
                  <a:pt x="8" y="98"/>
                  <a:pt x="11" y="99"/>
                </a:cubicBezTo>
                <a:cubicBezTo>
                  <a:pt x="25" y="101"/>
                  <a:pt x="38" y="104"/>
                  <a:pt x="52" y="106"/>
                </a:cubicBezTo>
                <a:cubicBezTo>
                  <a:pt x="53" y="106"/>
                  <a:pt x="55" y="105"/>
                  <a:pt x="56" y="108"/>
                </a:cubicBezTo>
                <a:cubicBezTo>
                  <a:pt x="56" y="110"/>
                  <a:pt x="54" y="112"/>
                  <a:pt x="53" y="113"/>
                </a:cubicBezTo>
                <a:cubicBezTo>
                  <a:pt x="52" y="114"/>
                  <a:pt x="50" y="116"/>
                  <a:pt x="49" y="114"/>
                </a:cubicBezTo>
                <a:cubicBezTo>
                  <a:pt x="40" y="104"/>
                  <a:pt x="27" y="106"/>
                  <a:pt x="16" y="103"/>
                </a:cubicBezTo>
                <a:cubicBezTo>
                  <a:pt x="14" y="102"/>
                  <a:pt x="12" y="102"/>
                  <a:pt x="10" y="101"/>
                </a:cubicBezTo>
                <a:cubicBezTo>
                  <a:pt x="8" y="101"/>
                  <a:pt x="6" y="102"/>
                  <a:pt x="5" y="104"/>
                </a:cubicBezTo>
                <a:cubicBezTo>
                  <a:pt x="5" y="107"/>
                  <a:pt x="7" y="108"/>
                  <a:pt x="9" y="108"/>
                </a:cubicBezTo>
                <a:cubicBezTo>
                  <a:pt x="16" y="109"/>
                  <a:pt x="23" y="111"/>
                  <a:pt x="30" y="112"/>
                </a:cubicBezTo>
                <a:cubicBezTo>
                  <a:pt x="36" y="112"/>
                  <a:pt x="41" y="116"/>
                  <a:pt x="46" y="118"/>
                </a:cubicBezTo>
                <a:cubicBezTo>
                  <a:pt x="49" y="119"/>
                  <a:pt x="48" y="123"/>
                  <a:pt x="48" y="127"/>
                </a:cubicBezTo>
                <a:cubicBezTo>
                  <a:pt x="33" y="117"/>
                  <a:pt x="16" y="114"/>
                  <a:pt x="0" y="112"/>
                </a:cubicBezTo>
                <a:cubicBezTo>
                  <a:pt x="0" y="111"/>
                  <a:pt x="0" y="111"/>
                  <a:pt x="0" y="111"/>
                </a:cubicBezTo>
                <a:close/>
              </a:path>
            </a:pathLst>
          </a:custGeom>
          <a:solidFill>
            <a:srgbClr val="F9F8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451"/>
          <p:cNvSpPr>
            <a:spLocks/>
          </p:cNvSpPr>
          <p:nvPr/>
        </p:nvSpPr>
        <p:spPr bwMode="auto">
          <a:xfrm>
            <a:off x="3702050" y="3168650"/>
            <a:ext cx="107950" cy="598488"/>
          </a:xfrm>
          <a:custGeom>
            <a:avLst/>
            <a:gdLst>
              <a:gd name="T0" fmla="*/ 40 w 41"/>
              <a:gd name="T1" fmla="*/ 46 h 227"/>
              <a:gd name="T2" fmla="*/ 24 w 41"/>
              <a:gd name="T3" fmla="*/ 54 h 227"/>
              <a:gd name="T4" fmla="*/ 34 w 41"/>
              <a:gd name="T5" fmla="*/ 58 h 227"/>
              <a:gd name="T6" fmla="*/ 36 w 41"/>
              <a:gd name="T7" fmla="*/ 67 h 227"/>
              <a:gd name="T8" fmla="*/ 24 w 41"/>
              <a:gd name="T9" fmla="*/ 70 h 227"/>
              <a:gd name="T10" fmla="*/ 34 w 41"/>
              <a:gd name="T11" fmla="*/ 74 h 227"/>
              <a:gd name="T12" fmla="*/ 34 w 41"/>
              <a:gd name="T13" fmla="*/ 85 h 227"/>
              <a:gd name="T14" fmla="*/ 22 w 41"/>
              <a:gd name="T15" fmla="*/ 85 h 227"/>
              <a:gd name="T16" fmla="*/ 33 w 41"/>
              <a:gd name="T17" fmla="*/ 91 h 227"/>
              <a:gd name="T18" fmla="*/ 34 w 41"/>
              <a:gd name="T19" fmla="*/ 98 h 227"/>
              <a:gd name="T20" fmla="*/ 20 w 41"/>
              <a:gd name="T21" fmla="*/ 99 h 227"/>
              <a:gd name="T22" fmla="*/ 32 w 41"/>
              <a:gd name="T23" fmla="*/ 105 h 227"/>
              <a:gd name="T24" fmla="*/ 33 w 41"/>
              <a:gd name="T25" fmla="*/ 110 h 227"/>
              <a:gd name="T26" fmla="*/ 18 w 41"/>
              <a:gd name="T27" fmla="*/ 111 h 227"/>
              <a:gd name="T28" fmla="*/ 31 w 41"/>
              <a:gd name="T29" fmla="*/ 117 h 227"/>
              <a:gd name="T30" fmla="*/ 32 w 41"/>
              <a:gd name="T31" fmla="*/ 125 h 227"/>
              <a:gd name="T32" fmla="*/ 18 w 41"/>
              <a:gd name="T33" fmla="*/ 126 h 227"/>
              <a:gd name="T34" fmla="*/ 30 w 41"/>
              <a:gd name="T35" fmla="*/ 132 h 227"/>
              <a:gd name="T36" fmla="*/ 31 w 41"/>
              <a:gd name="T37" fmla="*/ 137 h 227"/>
              <a:gd name="T38" fmla="*/ 16 w 41"/>
              <a:gd name="T39" fmla="*/ 139 h 227"/>
              <a:gd name="T40" fmla="*/ 28 w 41"/>
              <a:gd name="T41" fmla="*/ 145 h 227"/>
              <a:gd name="T42" fmla="*/ 28 w 41"/>
              <a:gd name="T43" fmla="*/ 151 h 227"/>
              <a:gd name="T44" fmla="*/ 13 w 41"/>
              <a:gd name="T45" fmla="*/ 152 h 227"/>
              <a:gd name="T46" fmla="*/ 26 w 41"/>
              <a:gd name="T47" fmla="*/ 158 h 227"/>
              <a:gd name="T48" fmla="*/ 27 w 41"/>
              <a:gd name="T49" fmla="*/ 163 h 227"/>
              <a:gd name="T50" fmla="*/ 12 w 41"/>
              <a:gd name="T51" fmla="*/ 164 h 227"/>
              <a:gd name="T52" fmla="*/ 24 w 41"/>
              <a:gd name="T53" fmla="*/ 170 h 227"/>
              <a:gd name="T54" fmla="*/ 24 w 41"/>
              <a:gd name="T55" fmla="*/ 177 h 227"/>
              <a:gd name="T56" fmla="*/ 9 w 41"/>
              <a:gd name="T57" fmla="*/ 178 h 227"/>
              <a:gd name="T58" fmla="*/ 22 w 41"/>
              <a:gd name="T59" fmla="*/ 184 h 227"/>
              <a:gd name="T60" fmla="*/ 14 w 41"/>
              <a:gd name="T61" fmla="*/ 227 h 227"/>
              <a:gd name="T62" fmla="*/ 32 w 41"/>
              <a:gd name="T63" fmla="*/ 13 h 227"/>
              <a:gd name="T64" fmla="*/ 37 w 41"/>
              <a:gd name="T6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" h="227">
                <a:moveTo>
                  <a:pt x="37" y="0"/>
                </a:moveTo>
                <a:cubicBezTo>
                  <a:pt x="39" y="16"/>
                  <a:pt x="41" y="31"/>
                  <a:pt x="40" y="46"/>
                </a:cubicBezTo>
                <a:cubicBezTo>
                  <a:pt x="40" y="52"/>
                  <a:pt x="35" y="51"/>
                  <a:pt x="31" y="51"/>
                </a:cubicBezTo>
                <a:cubicBezTo>
                  <a:pt x="28" y="52"/>
                  <a:pt x="24" y="49"/>
                  <a:pt x="24" y="54"/>
                </a:cubicBezTo>
                <a:cubicBezTo>
                  <a:pt x="24" y="58"/>
                  <a:pt x="28" y="57"/>
                  <a:pt x="31" y="58"/>
                </a:cubicBezTo>
                <a:cubicBezTo>
                  <a:pt x="32" y="58"/>
                  <a:pt x="33" y="58"/>
                  <a:pt x="34" y="58"/>
                </a:cubicBezTo>
                <a:cubicBezTo>
                  <a:pt x="36" y="57"/>
                  <a:pt x="39" y="55"/>
                  <a:pt x="40" y="58"/>
                </a:cubicBezTo>
                <a:cubicBezTo>
                  <a:pt x="40" y="61"/>
                  <a:pt x="41" y="65"/>
                  <a:pt x="36" y="67"/>
                </a:cubicBezTo>
                <a:cubicBezTo>
                  <a:pt x="33" y="68"/>
                  <a:pt x="31" y="68"/>
                  <a:pt x="28" y="68"/>
                </a:cubicBezTo>
                <a:cubicBezTo>
                  <a:pt x="26" y="68"/>
                  <a:pt x="24" y="68"/>
                  <a:pt x="24" y="70"/>
                </a:cubicBezTo>
                <a:cubicBezTo>
                  <a:pt x="24" y="73"/>
                  <a:pt x="25" y="73"/>
                  <a:pt x="27" y="74"/>
                </a:cubicBezTo>
                <a:cubicBezTo>
                  <a:pt x="29" y="75"/>
                  <a:pt x="31" y="75"/>
                  <a:pt x="34" y="74"/>
                </a:cubicBezTo>
                <a:cubicBezTo>
                  <a:pt x="36" y="74"/>
                  <a:pt x="39" y="71"/>
                  <a:pt x="39" y="76"/>
                </a:cubicBezTo>
                <a:cubicBezTo>
                  <a:pt x="39" y="79"/>
                  <a:pt x="41" y="85"/>
                  <a:pt x="34" y="85"/>
                </a:cubicBezTo>
                <a:cubicBezTo>
                  <a:pt x="32" y="85"/>
                  <a:pt x="29" y="85"/>
                  <a:pt x="27" y="84"/>
                </a:cubicBezTo>
                <a:cubicBezTo>
                  <a:pt x="25" y="83"/>
                  <a:pt x="23" y="83"/>
                  <a:pt x="22" y="85"/>
                </a:cubicBezTo>
                <a:cubicBezTo>
                  <a:pt x="22" y="87"/>
                  <a:pt x="23" y="89"/>
                  <a:pt x="25" y="90"/>
                </a:cubicBezTo>
                <a:cubicBezTo>
                  <a:pt x="27" y="91"/>
                  <a:pt x="30" y="92"/>
                  <a:pt x="33" y="91"/>
                </a:cubicBezTo>
                <a:cubicBezTo>
                  <a:pt x="35" y="91"/>
                  <a:pt x="38" y="90"/>
                  <a:pt x="38" y="94"/>
                </a:cubicBezTo>
                <a:cubicBezTo>
                  <a:pt x="38" y="96"/>
                  <a:pt x="37" y="98"/>
                  <a:pt x="34" y="98"/>
                </a:cubicBezTo>
                <a:cubicBezTo>
                  <a:pt x="31" y="98"/>
                  <a:pt x="28" y="99"/>
                  <a:pt x="26" y="98"/>
                </a:cubicBezTo>
                <a:cubicBezTo>
                  <a:pt x="23" y="97"/>
                  <a:pt x="21" y="97"/>
                  <a:pt x="20" y="99"/>
                </a:cubicBezTo>
                <a:cubicBezTo>
                  <a:pt x="19" y="102"/>
                  <a:pt x="21" y="103"/>
                  <a:pt x="24" y="104"/>
                </a:cubicBezTo>
                <a:cubicBezTo>
                  <a:pt x="27" y="105"/>
                  <a:pt x="29" y="105"/>
                  <a:pt x="32" y="105"/>
                </a:cubicBezTo>
                <a:cubicBezTo>
                  <a:pt x="34" y="105"/>
                  <a:pt x="36" y="104"/>
                  <a:pt x="36" y="107"/>
                </a:cubicBezTo>
                <a:cubicBezTo>
                  <a:pt x="37" y="109"/>
                  <a:pt x="35" y="110"/>
                  <a:pt x="33" y="110"/>
                </a:cubicBezTo>
                <a:cubicBezTo>
                  <a:pt x="30" y="111"/>
                  <a:pt x="27" y="111"/>
                  <a:pt x="24" y="110"/>
                </a:cubicBezTo>
                <a:cubicBezTo>
                  <a:pt x="22" y="109"/>
                  <a:pt x="19" y="109"/>
                  <a:pt x="18" y="111"/>
                </a:cubicBezTo>
                <a:cubicBezTo>
                  <a:pt x="17" y="114"/>
                  <a:pt x="19" y="116"/>
                  <a:pt x="22" y="116"/>
                </a:cubicBezTo>
                <a:cubicBezTo>
                  <a:pt x="25" y="117"/>
                  <a:pt x="28" y="118"/>
                  <a:pt x="31" y="117"/>
                </a:cubicBezTo>
                <a:cubicBezTo>
                  <a:pt x="32" y="117"/>
                  <a:pt x="35" y="115"/>
                  <a:pt x="35" y="119"/>
                </a:cubicBezTo>
                <a:cubicBezTo>
                  <a:pt x="35" y="121"/>
                  <a:pt x="35" y="124"/>
                  <a:pt x="32" y="125"/>
                </a:cubicBezTo>
                <a:cubicBezTo>
                  <a:pt x="29" y="125"/>
                  <a:pt x="26" y="125"/>
                  <a:pt x="23" y="124"/>
                </a:cubicBezTo>
                <a:cubicBezTo>
                  <a:pt x="20" y="123"/>
                  <a:pt x="19" y="124"/>
                  <a:pt x="18" y="126"/>
                </a:cubicBezTo>
                <a:cubicBezTo>
                  <a:pt x="17" y="129"/>
                  <a:pt x="19" y="130"/>
                  <a:pt x="21" y="131"/>
                </a:cubicBezTo>
                <a:cubicBezTo>
                  <a:pt x="24" y="132"/>
                  <a:pt x="27" y="131"/>
                  <a:pt x="30" y="132"/>
                </a:cubicBezTo>
                <a:cubicBezTo>
                  <a:pt x="31" y="132"/>
                  <a:pt x="33" y="131"/>
                  <a:pt x="33" y="133"/>
                </a:cubicBezTo>
                <a:cubicBezTo>
                  <a:pt x="33" y="135"/>
                  <a:pt x="33" y="137"/>
                  <a:pt x="31" y="137"/>
                </a:cubicBezTo>
                <a:cubicBezTo>
                  <a:pt x="28" y="138"/>
                  <a:pt x="25" y="139"/>
                  <a:pt x="22" y="137"/>
                </a:cubicBezTo>
                <a:cubicBezTo>
                  <a:pt x="20" y="137"/>
                  <a:pt x="17" y="136"/>
                  <a:pt x="16" y="139"/>
                </a:cubicBezTo>
                <a:cubicBezTo>
                  <a:pt x="15" y="142"/>
                  <a:pt x="18" y="143"/>
                  <a:pt x="20" y="144"/>
                </a:cubicBezTo>
                <a:cubicBezTo>
                  <a:pt x="23" y="144"/>
                  <a:pt x="25" y="144"/>
                  <a:pt x="28" y="145"/>
                </a:cubicBezTo>
                <a:cubicBezTo>
                  <a:pt x="29" y="145"/>
                  <a:pt x="32" y="143"/>
                  <a:pt x="32" y="146"/>
                </a:cubicBezTo>
                <a:cubicBezTo>
                  <a:pt x="31" y="148"/>
                  <a:pt x="31" y="151"/>
                  <a:pt x="28" y="151"/>
                </a:cubicBezTo>
                <a:cubicBezTo>
                  <a:pt x="25" y="151"/>
                  <a:pt x="21" y="151"/>
                  <a:pt x="18" y="150"/>
                </a:cubicBezTo>
                <a:cubicBezTo>
                  <a:pt x="16" y="149"/>
                  <a:pt x="14" y="150"/>
                  <a:pt x="13" y="152"/>
                </a:cubicBezTo>
                <a:cubicBezTo>
                  <a:pt x="13" y="154"/>
                  <a:pt x="14" y="156"/>
                  <a:pt x="16" y="156"/>
                </a:cubicBezTo>
                <a:cubicBezTo>
                  <a:pt x="19" y="157"/>
                  <a:pt x="23" y="158"/>
                  <a:pt x="26" y="158"/>
                </a:cubicBezTo>
                <a:cubicBezTo>
                  <a:pt x="28" y="157"/>
                  <a:pt x="30" y="156"/>
                  <a:pt x="30" y="159"/>
                </a:cubicBezTo>
                <a:cubicBezTo>
                  <a:pt x="30" y="161"/>
                  <a:pt x="30" y="163"/>
                  <a:pt x="27" y="163"/>
                </a:cubicBezTo>
                <a:cubicBezTo>
                  <a:pt x="23" y="163"/>
                  <a:pt x="20" y="164"/>
                  <a:pt x="16" y="163"/>
                </a:cubicBezTo>
                <a:cubicBezTo>
                  <a:pt x="14" y="162"/>
                  <a:pt x="12" y="162"/>
                  <a:pt x="12" y="164"/>
                </a:cubicBezTo>
                <a:cubicBezTo>
                  <a:pt x="11" y="167"/>
                  <a:pt x="12" y="168"/>
                  <a:pt x="14" y="169"/>
                </a:cubicBezTo>
                <a:cubicBezTo>
                  <a:pt x="18" y="170"/>
                  <a:pt x="21" y="170"/>
                  <a:pt x="24" y="170"/>
                </a:cubicBezTo>
                <a:cubicBezTo>
                  <a:pt x="25" y="170"/>
                  <a:pt x="28" y="168"/>
                  <a:pt x="28" y="172"/>
                </a:cubicBezTo>
                <a:cubicBezTo>
                  <a:pt x="28" y="174"/>
                  <a:pt x="28" y="176"/>
                  <a:pt x="24" y="177"/>
                </a:cubicBezTo>
                <a:cubicBezTo>
                  <a:pt x="21" y="177"/>
                  <a:pt x="17" y="178"/>
                  <a:pt x="14" y="176"/>
                </a:cubicBezTo>
                <a:cubicBezTo>
                  <a:pt x="12" y="175"/>
                  <a:pt x="10" y="175"/>
                  <a:pt x="9" y="178"/>
                </a:cubicBezTo>
                <a:cubicBezTo>
                  <a:pt x="8" y="180"/>
                  <a:pt x="10" y="181"/>
                  <a:pt x="11" y="182"/>
                </a:cubicBezTo>
                <a:cubicBezTo>
                  <a:pt x="15" y="184"/>
                  <a:pt x="18" y="184"/>
                  <a:pt x="22" y="184"/>
                </a:cubicBezTo>
                <a:cubicBezTo>
                  <a:pt x="25" y="183"/>
                  <a:pt x="26" y="184"/>
                  <a:pt x="25" y="186"/>
                </a:cubicBezTo>
                <a:cubicBezTo>
                  <a:pt x="22" y="200"/>
                  <a:pt x="20" y="213"/>
                  <a:pt x="14" y="227"/>
                </a:cubicBezTo>
                <a:cubicBezTo>
                  <a:pt x="9" y="214"/>
                  <a:pt x="7" y="203"/>
                  <a:pt x="6" y="191"/>
                </a:cubicBezTo>
                <a:cubicBezTo>
                  <a:pt x="0" y="129"/>
                  <a:pt x="14" y="71"/>
                  <a:pt x="32" y="13"/>
                </a:cubicBezTo>
                <a:cubicBezTo>
                  <a:pt x="33" y="9"/>
                  <a:pt x="34" y="5"/>
                  <a:pt x="35" y="1"/>
                </a:cubicBezTo>
                <a:cubicBezTo>
                  <a:pt x="35" y="1"/>
                  <a:pt x="36" y="1"/>
                  <a:pt x="37" y="0"/>
                </a:cubicBezTo>
                <a:close/>
              </a:path>
            </a:pathLst>
          </a:custGeom>
          <a:solidFill>
            <a:srgbClr val="57A2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452"/>
          <p:cNvSpPr>
            <a:spLocks/>
          </p:cNvSpPr>
          <p:nvPr/>
        </p:nvSpPr>
        <p:spPr bwMode="auto">
          <a:xfrm>
            <a:off x="3636963" y="3303588"/>
            <a:ext cx="49212" cy="287338"/>
          </a:xfrm>
          <a:custGeom>
            <a:avLst/>
            <a:gdLst>
              <a:gd name="T0" fmla="*/ 15 w 19"/>
              <a:gd name="T1" fmla="*/ 0 h 109"/>
              <a:gd name="T2" fmla="*/ 17 w 19"/>
              <a:gd name="T3" fmla="*/ 14 h 109"/>
              <a:gd name="T4" fmla="*/ 11 w 19"/>
              <a:gd name="T5" fmla="*/ 51 h 109"/>
              <a:gd name="T6" fmla="*/ 3 w 19"/>
              <a:gd name="T7" fmla="*/ 102 h 109"/>
              <a:gd name="T8" fmla="*/ 2 w 19"/>
              <a:gd name="T9" fmla="*/ 109 h 109"/>
              <a:gd name="T10" fmla="*/ 1 w 19"/>
              <a:gd name="T11" fmla="*/ 105 h 109"/>
              <a:gd name="T12" fmla="*/ 8 w 19"/>
              <a:gd name="T13" fmla="*/ 53 h 109"/>
              <a:gd name="T14" fmla="*/ 15 w 19"/>
              <a:gd name="T15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109">
                <a:moveTo>
                  <a:pt x="15" y="0"/>
                </a:moveTo>
                <a:cubicBezTo>
                  <a:pt x="19" y="4"/>
                  <a:pt x="17" y="10"/>
                  <a:pt x="17" y="14"/>
                </a:cubicBezTo>
                <a:cubicBezTo>
                  <a:pt x="16" y="26"/>
                  <a:pt x="13" y="39"/>
                  <a:pt x="11" y="51"/>
                </a:cubicBezTo>
                <a:cubicBezTo>
                  <a:pt x="9" y="68"/>
                  <a:pt x="6" y="85"/>
                  <a:pt x="3" y="102"/>
                </a:cubicBezTo>
                <a:cubicBezTo>
                  <a:pt x="3" y="104"/>
                  <a:pt x="2" y="107"/>
                  <a:pt x="2" y="109"/>
                </a:cubicBezTo>
                <a:cubicBezTo>
                  <a:pt x="0" y="108"/>
                  <a:pt x="1" y="107"/>
                  <a:pt x="1" y="105"/>
                </a:cubicBezTo>
                <a:cubicBezTo>
                  <a:pt x="3" y="88"/>
                  <a:pt x="5" y="70"/>
                  <a:pt x="8" y="53"/>
                </a:cubicBezTo>
                <a:cubicBezTo>
                  <a:pt x="10" y="35"/>
                  <a:pt x="12" y="18"/>
                  <a:pt x="15" y="0"/>
                </a:cubicBezTo>
                <a:close/>
              </a:path>
            </a:pathLst>
          </a:custGeom>
          <a:solidFill>
            <a:srgbClr val="57C2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453"/>
          <p:cNvSpPr>
            <a:spLocks/>
          </p:cNvSpPr>
          <p:nvPr/>
        </p:nvSpPr>
        <p:spPr bwMode="auto">
          <a:xfrm>
            <a:off x="3613150" y="3603625"/>
            <a:ext cx="47625" cy="219075"/>
          </a:xfrm>
          <a:custGeom>
            <a:avLst/>
            <a:gdLst>
              <a:gd name="T0" fmla="*/ 8 w 18"/>
              <a:gd name="T1" fmla="*/ 0 h 83"/>
              <a:gd name="T2" fmla="*/ 8 w 18"/>
              <a:gd name="T3" fmla="*/ 22 h 83"/>
              <a:gd name="T4" fmla="*/ 3 w 18"/>
              <a:gd name="T5" fmla="*/ 58 h 83"/>
              <a:gd name="T6" fmla="*/ 6 w 18"/>
              <a:gd name="T7" fmla="*/ 75 h 83"/>
              <a:gd name="T8" fmla="*/ 16 w 18"/>
              <a:gd name="T9" fmla="*/ 77 h 83"/>
              <a:gd name="T10" fmla="*/ 18 w 18"/>
              <a:gd name="T11" fmla="*/ 83 h 83"/>
              <a:gd name="T12" fmla="*/ 0 w 18"/>
              <a:gd name="T13" fmla="*/ 64 h 83"/>
              <a:gd name="T14" fmla="*/ 5 w 18"/>
              <a:gd name="T15" fmla="*/ 20 h 83"/>
              <a:gd name="T16" fmla="*/ 8 w 18"/>
              <a:gd name="T17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83">
                <a:moveTo>
                  <a:pt x="8" y="0"/>
                </a:moveTo>
                <a:cubicBezTo>
                  <a:pt x="12" y="7"/>
                  <a:pt x="8" y="14"/>
                  <a:pt x="8" y="22"/>
                </a:cubicBezTo>
                <a:cubicBezTo>
                  <a:pt x="7" y="34"/>
                  <a:pt x="5" y="46"/>
                  <a:pt x="3" y="58"/>
                </a:cubicBezTo>
                <a:cubicBezTo>
                  <a:pt x="2" y="64"/>
                  <a:pt x="4" y="70"/>
                  <a:pt x="6" y="75"/>
                </a:cubicBezTo>
                <a:cubicBezTo>
                  <a:pt x="7" y="79"/>
                  <a:pt x="13" y="80"/>
                  <a:pt x="16" y="77"/>
                </a:cubicBezTo>
                <a:cubicBezTo>
                  <a:pt x="18" y="78"/>
                  <a:pt x="18" y="81"/>
                  <a:pt x="18" y="83"/>
                </a:cubicBezTo>
                <a:cubicBezTo>
                  <a:pt x="6" y="83"/>
                  <a:pt x="0" y="77"/>
                  <a:pt x="0" y="64"/>
                </a:cubicBezTo>
                <a:cubicBezTo>
                  <a:pt x="0" y="49"/>
                  <a:pt x="2" y="35"/>
                  <a:pt x="5" y="20"/>
                </a:cubicBezTo>
                <a:cubicBezTo>
                  <a:pt x="6" y="13"/>
                  <a:pt x="6" y="6"/>
                  <a:pt x="8" y="0"/>
                </a:cubicBezTo>
                <a:close/>
              </a:path>
            </a:pathLst>
          </a:custGeom>
          <a:solidFill>
            <a:srgbClr val="57C2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454"/>
          <p:cNvSpPr>
            <a:spLocks/>
          </p:cNvSpPr>
          <p:nvPr/>
        </p:nvSpPr>
        <p:spPr bwMode="auto">
          <a:xfrm>
            <a:off x="3673475" y="3192463"/>
            <a:ext cx="11112" cy="106363"/>
          </a:xfrm>
          <a:custGeom>
            <a:avLst/>
            <a:gdLst>
              <a:gd name="T0" fmla="*/ 0 w 4"/>
              <a:gd name="T1" fmla="*/ 4 h 40"/>
              <a:gd name="T2" fmla="*/ 1 w 4"/>
              <a:gd name="T3" fmla="*/ 0 h 40"/>
              <a:gd name="T4" fmla="*/ 1 w 4"/>
              <a:gd name="T5" fmla="*/ 0 h 40"/>
              <a:gd name="T6" fmla="*/ 4 w 4"/>
              <a:gd name="T7" fmla="*/ 33 h 40"/>
              <a:gd name="T8" fmla="*/ 1 w 4"/>
              <a:gd name="T9" fmla="*/ 40 h 40"/>
              <a:gd name="T10" fmla="*/ 0 w 4"/>
              <a:gd name="T11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40">
                <a:moveTo>
                  <a:pt x="0" y="4"/>
                </a:moveTo>
                <a:cubicBezTo>
                  <a:pt x="0" y="3"/>
                  <a:pt x="1" y="1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11"/>
                  <a:pt x="3" y="22"/>
                  <a:pt x="4" y="33"/>
                </a:cubicBezTo>
                <a:cubicBezTo>
                  <a:pt x="4" y="36"/>
                  <a:pt x="3" y="38"/>
                  <a:pt x="1" y="40"/>
                </a:cubicBezTo>
                <a:cubicBezTo>
                  <a:pt x="0" y="28"/>
                  <a:pt x="0" y="16"/>
                  <a:pt x="0" y="4"/>
                </a:cubicBezTo>
                <a:close/>
              </a:path>
            </a:pathLst>
          </a:custGeom>
          <a:solidFill>
            <a:srgbClr val="57C2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455"/>
          <p:cNvSpPr>
            <a:spLocks/>
          </p:cNvSpPr>
          <p:nvPr/>
        </p:nvSpPr>
        <p:spPr bwMode="auto">
          <a:xfrm>
            <a:off x="3652838" y="2522538"/>
            <a:ext cx="20637" cy="106363"/>
          </a:xfrm>
          <a:custGeom>
            <a:avLst/>
            <a:gdLst>
              <a:gd name="T0" fmla="*/ 6 w 8"/>
              <a:gd name="T1" fmla="*/ 0 h 40"/>
              <a:gd name="T2" fmla="*/ 7 w 8"/>
              <a:gd name="T3" fmla="*/ 9 h 40"/>
              <a:gd name="T4" fmla="*/ 3 w 8"/>
              <a:gd name="T5" fmla="*/ 34 h 40"/>
              <a:gd name="T6" fmla="*/ 0 w 8"/>
              <a:gd name="T7" fmla="*/ 40 h 40"/>
              <a:gd name="T8" fmla="*/ 6 w 8"/>
              <a:gd name="T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40">
                <a:moveTo>
                  <a:pt x="6" y="0"/>
                </a:moveTo>
                <a:cubicBezTo>
                  <a:pt x="8" y="2"/>
                  <a:pt x="8" y="6"/>
                  <a:pt x="7" y="9"/>
                </a:cubicBezTo>
                <a:cubicBezTo>
                  <a:pt x="4" y="17"/>
                  <a:pt x="4" y="26"/>
                  <a:pt x="3" y="34"/>
                </a:cubicBezTo>
                <a:cubicBezTo>
                  <a:pt x="3" y="36"/>
                  <a:pt x="2" y="38"/>
                  <a:pt x="0" y="40"/>
                </a:cubicBezTo>
                <a:cubicBezTo>
                  <a:pt x="1" y="26"/>
                  <a:pt x="3" y="13"/>
                  <a:pt x="6" y="0"/>
                </a:cubicBezTo>
                <a:close/>
              </a:path>
            </a:pathLst>
          </a:custGeom>
          <a:solidFill>
            <a:srgbClr val="67C6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456"/>
          <p:cNvSpPr>
            <a:spLocks/>
          </p:cNvSpPr>
          <p:nvPr/>
        </p:nvSpPr>
        <p:spPr bwMode="auto">
          <a:xfrm>
            <a:off x="3876675" y="2370138"/>
            <a:ext cx="128587" cy="331788"/>
          </a:xfrm>
          <a:custGeom>
            <a:avLst/>
            <a:gdLst>
              <a:gd name="T0" fmla="*/ 49 w 49"/>
              <a:gd name="T1" fmla="*/ 116 h 126"/>
              <a:gd name="T2" fmla="*/ 6 w 49"/>
              <a:gd name="T3" fmla="*/ 119 h 126"/>
              <a:gd name="T4" fmla="*/ 5 w 49"/>
              <a:gd name="T5" fmla="*/ 111 h 126"/>
              <a:gd name="T6" fmla="*/ 8 w 49"/>
              <a:gd name="T7" fmla="*/ 101 h 126"/>
              <a:gd name="T8" fmla="*/ 12 w 49"/>
              <a:gd name="T9" fmla="*/ 83 h 126"/>
              <a:gd name="T10" fmla="*/ 18 w 49"/>
              <a:gd name="T11" fmla="*/ 55 h 126"/>
              <a:gd name="T12" fmla="*/ 19 w 49"/>
              <a:gd name="T13" fmla="*/ 40 h 126"/>
              <a:gd name="T14" fmla="*/ 23 w 49"/>
              <a:gd name="T15" fmla="*/ 17 h 126"/>
              <a:gd name="T16" fmla="*/ 21 w 49"/>
              <a:gd name="T17" fmla="*/ 7 h 126"/>
              <a:gd name="T18" fmla="*/ 23 w 49"/>
              <a:gd name="T19" fmla="*/ 2 h 126"/>
              <a:gd name="T20" fmla="*/ 39 w 49"/>
              <a:gd name="T21" fmla="*/ 10 h 126"/>
              <a:gd name="T22" fmla="*/ 42 w 49"/>
              <a:gd name="T23" fmla="*/ 42 h 126"/>
              <a:gd name="T24" fmla="*/ 35 w 49"/>
              <a:gd name="T25" fmla="*/ 84 h 126"/>
              <a:gd name="T26" fmla="*/ 35 w 49"/>
              <a:gd name="T27" fmla="*/ 103 h 126"/>
              <a:gd name="T28" fmla="*/ 49 w 49"/>
              <a:gd name="T29" fmla="*/ 11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" h="126">
                <a:moveTo>
                  <a:pt x="49" y="116"/>
                </a:moveTo>
                <a:cubicBezTo>
                  <a:pt x="34" y="124"/>
                  <a:pt x="21" y="126"/>
                  <a:pt x="6" y="119"/>
                </a:cubicBezTo>
                <a:cubicBezTo>
                  <a:pt x="3" y="117"/>
                  <a:pt x="0" y="116"/>
                  <a:pt x="5" y="111"/>
                </a:cubicBezTo>
                <a:cubicBezTo>
                  <a:pt x="8" y="109"/>
                  <a:pt x="9" y="105"/>
                  <a:pt x="8" y="101"/>
                </a:cubicBezTo>
                <a:cubicBezTo>
                  <a:pt x="7" y="95"/>
                  <a:pt x="11" y="90"/>
                  <a:pt x="12" y="83"/>
                </a:cubicBezTo>
                <a:cubicBezTo>
                  <a:pt x="13" y="74"/>
                  <a:pt x="17" y="64"/>
                  <a:pt x="18" y="55"/>
                </a:cubicBezTo>
                <a:cubicBezTo>
                  <a:pt x="18" y="50"/>
                  <a:pt x="18" y="45"/>
                  <a:pt x="19" y="40"/>
                </a:cubicBezTo>
                <a:cubicBezTo>
                  <a:pt x="22" y="32"/>
                  <a:pt x="20" y="24"/>
                  <a:pt x="23" y="17"/>
                </a:cubicBezTo>
                <a:cubicBezTo>
                  <a:pt x="25" y="13"/>
                  <a:pt x="23" y="10"/>
                  <a:pt x="21" y="7"/>
                </a:cubicBezTo>
                <a:cubicBezTo>
                  <a:pt x="19" y="4"/>
                  <a:pt x="20" y="3"/>
                  <a:pt x="23" y="2"/>
                </a:cubicBezTo>
                <a:cubicBezTo>
                  <a:pt x="29" y="0"/>
                  <a:pt x="36" y="3"/>
                  <a:pt x="39" y="10"/>
                </a:cubicBezTo>
                <a:cubicBezTo>
                  <a:pt x="43" y="20"/>
                  <a:pt x="42" y="31"/>
                  <a:pt x="42" y="42"/>
                </a:cubicBezTo>
                <a:cubicBezTo>
                  <a:pt x="41" y="56"/>
                  <a:pt x="37" y="70"/>
                  <a:pt x="35" y="84"/>
                </a:cubicBezTo>
                <a:cubicBezTo>
                  <a:pt x="33" y="90"/>
                  <a:pt x="33" y="97"/>
                  <a:pt x="35" y="103"/>
                </a:cubicBezTo>
                <a:cubicBezTo>
                  <a:pt x="37" y="110"/>
                  <a:pt x="41" y="113"/>
                  <a:pt x="49" y="116"/>
                </a:cubicBezTo>
                <a:close/>
              </a:path>
            </a:pathLst>
          </a:custGeom>
          <a:solidFill>
            <a:srgbClr val="B1DE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457"/>
          <p:cNvSpPr>
            <a:spLocks/>
          </p:cNvSpPr>
          <p:nvPr/>
        </p:nvSpPr>
        <p:spPr bwMode="auto">
          <a:xfrm>
            <a:off x="4141788" y="2578100"/>
            <a:ext cx="369887" cy="1173163"/>
          </a:xfrm>
          <a:custGeom>
            <a:avLst/>
            <a:gdLst>
              <a:gd name="T0" fmla="*/ 4 w 140"/>
              <a:gd name="T1" fmla="*/ 442 h 445"/>
              <a:gd name="T2" fmla="*/ 1 w 140"/>
              <a:gd name="T3" fmla="*/ 428 h 445"/>
              <a:gd name="T4" fmla="*/ 0 w 140"/>
              <a:gd name="T5" fmla="*/ 401 h 445"/>
              <a:gd name="T6" fmla="*/ 1 w 140"/>
              <a:gd name="T7" fmla="*/ 325 h 445"/>
              <a:gd name="T8" fmla="*/ 2 w 140"/>
              <a:gd name="T9" fmla="*/ 307 h 445"/>
              <a:gd name="T10" fmla="*/ 2 w 140"/>
              <a:gd name="T11" fmla="*/ 268 h 445"/>
              <a:gd name="T12" fmla="*/ 5 w 140"/>
              <a:gd name="T13" fmla="*/ 220 h 445"/>
              <a:gd name="T14" fmla="*/ 9 w 140"/>
              <a:gd name="T15" fmla="*/ 153 h 445"/>
              <a:gd name="T16" fmla="*/ 15 w 140"/>
              <a:gd name="T17" fmla="*/ 75 h 445"/>
              <a:gd name="T18" fmla="*/ 23 w 140"/>
              <a:gd name="T19" fmla="*/ 10 h 445"/>
              <a:gd name="T20" fmla="*/ 32 w 140"/>
              <a:gd name="T21" fmla="*/ 2 h 445"/>
              <a:gd name="T22" fmla="*/ 86 w 140"/>
              <a:gd name="T23" fmla="*/ 0 h 445"/>
              <a:gd name="T24" fmla="*/ 98 w 140"/>
              <a:gd name="T25" fmla="*/ 10 h 445"/>
              <a:gd name="T26" fmla="*/ 107 w 140"/>
              <a:gd name="T27" fmla="*/ 58 h 445"/>
              <a:gd name="T28" fmla="*/ 118 w 140"/>
              <a:gd name="T29" fmla="*/ 138 h 445"/>
              <a:gd name="T30" fmla="*/ 125 w 140"/>
              <a:gd name="T31" fmla="*/ 210 h 445"/>
              <a:gd name="T32" fmla="*/ 131 w 140"/>
              <a:gd name="T33" fmla="*/ 287 h 445"/>
              <a:gd name="T34" fmla="*/ 134 w 140"/>
              <a:gd name="T35" fmla="*/ 334 h 445"/>
              <a:gd name="T36" fmla="*/ 139 w 140"/>
              <a:gd name="T37" fmla="*/ 423 h 445"/>
              <a:gd name="T38" fmla="*/ 140 w 140"/>
              <a:gd name="T39" fmla="*/ 432 h 445"/>
              <a:gd name="T40" fmla="*/ 129 w 140"/>
              <a:gd name="T41" fmla="*/ 442 h 445"/>
              <a:gd name="T42" fmla="*/ 15 w 140"/>
              <a:gd name="T43" fmla="*/ 445 h 445"/>
              <a:gd name="T44" fmla="*/ 4 w 140"/>
              <a:gd name="T45" fmla="*/ 442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0" h="445">
                <a:moveTo>
                  <a:pt x="4" y="442"/>
                </a:moveTo>
                <a:cubicBezTo>
                  <a:pt x="1" y="438"/>
                  <a:pt x="1" y="433"/>
                  <a:pt x="1" y="428"/>
                </a:cubicBezTo>
                <a:cubicBezTo>
                  <a:pt x="1" y="419"/>
                  <a:pt x="0" y="410"/>
                  <a:pt x="0" y="401"/>
                </a:cubicBezTo>
                <a:cubicBezTo>
                  <a:pt x="0" y="376"/>
                  <a:pt x="1" y="351"/>
                  <a:pt x="1" y="325"/>
                </a:cubicBezTo>
                <a:cubicBezTo>
                  <a:pt x="2" y="319"/>
                  <a:pt x="0" y="313"/>
                  <a:pt x="2" y="307"/>
                </a:cubicBezTo>
                <a:cubicBezTo>
                  <a:pt x="2" y="294"/>
                  <a:pt x="1" y="281"/>
                  <a:pt x="2" y="268"/>
                </a:cubicBezTo>
                <a:cubicBezTo>
                  <a:pt x="3" y="252"/>
                  <a:pt x="4" y="236"/>
                  <a:pt x="5" y="220"/>
                </a:cubicBezTo>
                <a:cubicBezTo>
                  <a:pt x="6" y="197"/>
                  <a:pt x="7" y="175"/>
                  <a:pt x="9" y="153"/>
                </a:cubicBezTo>
                <a:cubicBezTo>
                  <a:pt x="11" y="127"/>
                  <a:pt x="12" y="101"/>
                  <a:pt x="15" y="75"/>
                </a:cubicBezTo>
                <a:cubicBezTo>
                  <a:pt x="16" y="53"/>
                  <a:pt x="18" y="31"/>
                  <a:pt x="23" y="10"/>
                </a:cubicBezTo>
                <a:cubicBezTo>
                  <a:pt x="24" y="4"/>
                  <a:pt x="26" y="2"/>
                  <a:pt x="32" y="2"/>
                </a:cubicBezTo>
                <a:cubicBezTo>
                  <a:pt x="50" y="0"/>
                  <a:pt x="68" y="1"/>
                  <a:pt x="86" y="0"/>
                </a:cubicBezTo>
                <a:cubicBezTo>
                  <a:pt x="93" y="0"/>
                  <a:pt x="97" y="3"/>
                  <a:pt x="98" y="10"/>
                </a:cubicBezTo>
                <a:cubicBezTo>
                  <a:pt x="103" y="26"/>
                  <a:pt x="105" y="42"/>
                  <a:pt x="107" y="58"/>
                </a:cubicBezTo>
                <a:cubicBezTo>
                  <a:pt x="111" y="85"/>
                  <a:pt x="114" y="112"/>
                  <a:pt x="118" y="138"/>
                </a:cubicBezTo>
                <a:cubicBezTo>
                  <a:pt x="120" y="162"/>
                  <a:pt x="123" y="186"/>
                  <a:pt x="125" y="210"/>
                </a:cubicBezTo>
                <a:cubicBezTo>
                  <a:pt x="127" y="236"/>
                  <a:pt x="129" y="262"/>
                  <a:pt x="131" y="287"/>
                </a:cubicBezTo>
                <a:cubicBezTo>
                  <a:pt x="133" y="303"/>
                  <a:pt x="134" y="318"/>
                  <a:pt x="134" y="334"/>
                </a:cubicBezTo>
                <a:cubicBezTo>
                  <a:pt x="136" y="363"/>
                  <a:pt x="138" y="393"/>
                  <a:pt x="139" y="423"/>
                </a:cubicBezTo>
                <a:cubicBezTo>
                  <a:pt x="140" y="426"/>
                  <a:pt x="140" y="429"/>
                  <a:pt x="140" y="432"/>
                </a:cubicBezTo>
                <a:cubicBezTo>
                  <a:pt x="140" y="438"/>
                  <a:pt x="136" y="442"/>
                  <a:pt x="129" y="442"/>
                </a:cubicBezTo>
                <a:cubicBezTo>
                  <a:pt x="91" y="443"/>
                  <a:pt x="53" y="444"/>
                  <a:pt x="15" y="445"/>
                </a:cubicBezTo>
                <a:cubicBezTo>
                  <a:pt x="11" y="445"/>
                  <a:pt x="7" y="445"/>
                  <a:pt x="4" y="442"/>
                </a:cubicBezTo>
                <a:close/>
              </a:path>
            </a:pathLst>
          </a:custGeom>
          <a:solidFill>
            <a:srgbClr val="E525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458"/>
          <p:cNvSpPr>
            <a:spLocks/>
          </p:cNvSpPr>
          <p:nvPr/>
        </p:nvSpPr>
        <p:spPr bwMode="auto">
          <a:xfrm>
            <a:off x="4416425" y="2559050"/>
            <a:ext cx="127000" cy="630238"/>
          </a:xfrm>
          <a:custGeom>
            <a:avLst/>
            <a:gdLst>
              <a:gd name="T0" fmla="*/ 0 w 48"/>
              <a:gd name="T1" fmla="*/ 12 h 239"/>
              <a:gd name="T2" fmla="*/ 0 w 48"/>
              <a:gd name="T3" fmla="*/ 5 h 239"/>
              <a:gd name="T4" fmla="*/ 2 w 48"/>
              <a:gd name="T5" fmla="*/ 0 h 239"/>
              <a:gd name="T6" fmla="*/ 7 w 48"/>
              <a:gd name="T7" fmla="*/ 2 h 239"/>
              <a:gd name="T8" fmla="*/ 18 w 48"/>
              <a:gd name="T9" fmla="*/ 24 h 239"/>
              <a:gd name="T10" fmla="*/ 35 w 48"/>
              <a:gd name="T11" fmla="*/ 107 h 239"/>
              <a:gd name="T12" fmla="*/ 45 w 48"/>
              <a:gd name="T13" fmla="*/ 179 h 239"/>
              <a:gd name="T14" fmla="*/ 47 w 48"/>
              <a:gd name="T15" fmla="*/ 230 h 239"/>
              <a:gd name="T16" fmla="*/ 42 w 48"/>
              <a:gd name="T17" fmla="*/ 238 h 239"/>
              <a:gd name="T18" fmla="*/ 35 w 48"/>
              <a:gd name="T19" fmla="*/ 232 h 239"/>
              <a:gd name="T20" fmla="*/ 25 w 48"/>
              <a:gd name="T21" fmla="*/ 195 h 239"/>
              <a:gd name="T22" fmla="*/ 17 w 48"/>
              <a:gd name="T23" fmla="*/ 137 h 239"/>
              <a:gd name="T24" fmla="*/ 11 w 48"/>
              <a:gd name="T25" fmla="*/ 88 h 239"/>
              <a:gd name="T26" fmla="*/ 2 w 48"/>
              <a:gd name="T27" fmla="*/ 35 h 239"/>
              <a:gd name="T28" fmla="*/ 0 w 48"/>
              <a:gd name="T29" fmla="*/ 12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" h="239">
                <a:moveTo>
                  <a:pt x="0" y="12"/>
                </a:moveTo>
                <a:cubicBezTo>
                  <a:pt x="0" y="10"/>
                  <a:pt x="0" y="7"/>
                  <a:pt x="0" y="5"/>
                </a:cubicBezTo>
                <a:cubicBezTo>
                  <a:pt x="0" y="3"/>
                  <a:pt x="0" y="1"/>
                  <a:pt x="2" y="0"/>
                </a:cubicBezTo>
                <a:cubicBezTo>
                  <a:pt x="4" y="0"/>
                  <a:pt x="6" y="1"/>
                  <a:pt x="7" y="2"/>
                </a:cubicBezTo>
                <a:cubicBezTo>
                  <a:pt x="12" y="9"/>
                  <a:pt x="15" y="17"/>
                  <a:pt x="18" y="24"/>
                </a:cubicBezTo>
                <a:cubicBezTo>
                  <a:pt x="26" y="52"/>
                  <a:pt x="31" y="79"/>
                  <a:pt x="35" y="107"/>
                </a:cubicBezTo>
                <a:cubicBezTo>
                  <a:pt x="38" y="131"/>
                  <a:pt x="42" y="155"/>
                  <a:pt x="45" y="179"/>
                </a:cubicBezTo>
                <a:cubicBezTo>
                  <a:pt x="47" y="196"/>
                  <a:pt x="48" y="213"/>
                  <a:pt x="47" y="230"/>
                </a:cubicBezTo>
                <a:cubicBezTo>
                  <a:pt x="47" y="233"/>
                  <a:pt x="46" y="237"/>
                  <a:pt x="42" y="238"/>
                </a:cubicBezTo>
                <a:cubicBezTo>
                  <a:pt x="38" y="239"/>
                  <a:pt x="36" y="235"/>
                  <a:pt x="35" y="232"/>
                </a:cubicBezTo>
                <a:cubicBezTo>
                  <a:pt x="29" y="220"/>
                  <a:pt x="27" y="207"/>
                  <a:pt x="25" y="195"/>
                </a:cubicBezTo>
                <a:cubicBezTo>
                  <a:pt x="22" y="176"/>
                  <a:pt x="20" y="156"/>
                  <a:pt x="17" y="137"/>
                </a:cubicBezTo>
                <a:cubicBezTo>
                  <a:pt x="15" y="121"/>
                  <a:pt x="13" y="104"/>
                  <a:pt x="11" y="88"/>
                </a:cubicBezTo>
                <a:cubicBezTo>
                  <a:pt x="8" y="70"/>
                  <a:pt x="5" y="52"/>
                  <a:pt x="2" y="35"/>
                </a:cubicBezTo>
                <a:cubicBezTo>
                  <a:pt x="1" y="27"/>
                  <a:pt x="0" y="20"/>
                  <a:pt x="0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459"/>
          <p:cNvSpPr>
            <a:spLocks/>
          </p:cNvSpPr>
          <p:nvPr/>
        </p:nvSpPr>
        <p:spPr bwMode="auto">
          <a:xfrm>
            <a:off x="4505325" y="3205163"/>
            <a:ext cx="53975" cy="55563"/>
          </a:xfrm>
          <a:custGeom>
            <a:avLst/>
            <a:gdLst>
              <a:gd name="T0" fmla="*/ 1 w 20"/>
              <a:gd name="T1" fmla="*/ 10 h 21"/>
              <a:gd name="T2" fmla="*/ 10 w 20"/>
              <a:gd name="T3" fmla="*/ 0 h 21"/>
              <a:gd name="T4" fmla="*/ 20 w 20"/>
              <a:gd name="T5" fmla="*/ 11 h 21"/>
              <a:gd name="T6" fmla="*/ 10 w 20"/>
              <a:gd name="T7" fmla="*/ 21 h 21"/>
              <a:gd name="T8" fmla="*/ 1 w 20"/>
              <a:gd name="T9" fmla="*/ 1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1">
                <a:moveTo>
                  <a:pt x="1" y="10"/>
                </a:moveTo>
                <a:cubicBezTo>
                  <a:pt x="1" y="5"/>
                  <a:pt x="5" y="0"/>
                  <a:pt x="10" y="0"/>
                </a:cubicBezTo>
                <a:cubicBezTo>
                  <a:pt x="15" y="0"/>
                  <a:pt x="20" y="5"/>
                  <a:pt x="20" y="11"/>
                </a:cubicBezTo>
                <a:cubicBezTo>
                  <a:pt x="20" y="16"/>
                  <a:pt x="15" y="21"/>
                  <a:pt x="10" y="21"/>
                </a:cubicBezTo>
                <a:cubicBezTo>
                  <a:pt x="4" y="21"/>
                  <a:pt x="0" y="16"/>
                  <a:pt x="1" y="1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460"/>
          <p:cNvSpPr>
            <a:spLocks/>
          </p:cNvSpPr>
          <p:nvPr/>
        </p:nvSpPr>
        <p:spPr bwMode="auto">
          <a:xfrm>
            <a:off x="4140200" y="3387725"/>
            <a:ext cx="7937" cy="47625"/>
          </a:xfrm>
          <a:custGeom>
            <a:avLst/>
            <a:gdLst>
              <a:gd name="T0" fmla="*/ 3 w 3"/>
              <a:gd name="T1" fmla="*/ 0 h 18"/>
              <a:gd name="T2" fmla="*/ 2 w 3"/>
              <a:gd name="T3" fmla="*/ 18 h 18"/>
              <a:gd name="T4" fmla="*/ 3 w 3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8">
                <a:moveTo>
                  <a:pt x="3" y="0"/>
                </a:moveTo>
                <a:cubicBezTo>
                  <a:pt x="3" y="6"/>
                  <a:pt x="3" y="12"/>
                  <a:pt x="2" y="18"/>
                </a:cubicBezTo>
                <a:cubicBezTo>
                  <a:pt x="2" y="12"/>
                  <a:pt x="0" y="6"/>
                  <a:pt x="3" y="0"/>
                </a:cubicBezTo>
                <a:close/>
              </a:path>
            </a:pathLst>
          </a:custGeom>
          <a:solidFill>
            <a:srgbClr val="A7D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461"/>
          <p:cNvSpPr>
            <a:spLocks/>
          </p:cNvSpPr>
          <p:nvPr/>
        </p:nvSpPr>
        <p:spPr bwMode="auto">
          <a:xfrm>
            <a:off x="3676650" y="3765550"/>
            <a:ext cx="36512" cy="39688"/>
          </a:xfrm>
          <a:custGeom>
            <a:avLst/>
            <a:gdLst>
              <a:gd name="T0" fmla="*/ 3 w 14"/>
              <a:gd name="T1" fmla="*/ 15 h 15"/>
              <a:gd name="T2" fmla="*/ 2 w 14"/>
              <a:gd name="T3" fmla="*/ 11 h 15"/>
              <a:gd name="T4" fmla="*/ 9 w 14"/>
              <a:gd name="T5" fmla="*/ 2 h 15"/>
              <a:gd name="T6" fmla="*/ 12 w 14"/>
              <a:gd name="T7" fmla="*/ 1 h 15"/>
              <a:gd name="T8" fmla="*/ 13 w 14"/>
              <a:gd name="T9" fmla="*/ 3 h 15"/>
              <a:gd name="T10" fmla="*/ 3 w 14"/>
              <a:gd name="T1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5">
                <a:moveTo>
                  <a:pt x="3" y="15"/>
                </a:moveTo>
                <a:cubicBezTo>
                  <a:pt x="1" y="14"/>
                  <a:pt x="0" y="13"/>
                  <a:pt x="2" y="11"/>
                </a:cubicBezTo>
                <a:cubicBezTo>
                  <a:pt x="4" y="8"/>
                  <a:pt x="7" y="5"/>
                  <a:pt x="9" y="2"/>
                </a:cubicBezTo>
                <a:cubicBezTo>
                  <a:pt x="9" y="1"/>
                  <a:pt x="10" y="0"/>
                  <a:pt x="12" y="1"/>
                </a:cubicBezTo>
                <a:cubicBezTo>
                  <a:pt x="12" y="1"/>
                  <a:pt x="13" y="2"/>
                  <a:pt x="13" y="3"/>
                </a:cubicBezTo>
                <a:cubicBezTo>
                  <a:pt x="14" y="7"/>
                  <a:pt x="8" y="15"/>
                  <a:pt x="3" y="15"/>
                </a:cubicBezTo>
                <a:close/>
              </a:path>
            </a:pathLst>
          </a:custGeom>
          <a:solidFill>
            <a:srgbClr val="FBFC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462"/>
          <p:cNvSpPr>
            <a:spLocks/>
          </p:cNvSpPr>
          <p:nvPr/>
        </p:nvSpPr>
        <p:spPr bwMode="auto">
          <a:xfrm>
            <a:off x="3657600" y="3609975"/>
            <a:ext cx="28575" cy="25400"/>
          </a:xfrm>
          <a:custGeom>
            <a:avLst/>
            <a:gdLst>
              <a:gd name="T0" fmla="*/ 4 w 11"/>
              <a:gd name="T1" fmla="*/ 10 h 10"/>
              <a:gd name="T2" fmla="*/ 4 w 11"/>
              <a:gd name="T3" fmla="*/ 0 h 10"/>
              <a:gd name="T4" fmla="*/ 4 w 11"/>
              <a:gd name="T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0">
                <a:moveTo>
                  <a:pt x="4" y="10"/>
                </a:moveTo>
                <a:cubicBezTo>
                  <a:pt x="3" y="7"/>
                  <a:pt x="0" y="4"/>
                  <a:pt x="4" y="0"/>
                </a:cubicBezTo>
                <a:cubicBezTo>
                  <a:pt x="3" y="4"/>
                  <a:pt x="11" y="7"/>
                  <a:pt x="4" y="10"/>
                </a:cubicBezTo>
                <a:close/>
              </a:path>
            </a:pathLst>
          </a:custGeom>
          <a:solidFill>
            <a:srgbClr val="57C2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463"/>
          <p:cNvSpPr>
            <a:spLocks/>
          </p:cNvSpPr>
          <p:nvPr/>
        </p:nvSpPr>
        <p:spPr bwMode="auto">
          <a:xfrm>
            <a:off x="3965575" y="2411413"/>
            <a:ext cx="15875" cy="100013"/>
          </a:xfrm>
          <a:custGeom>
            <a:avLst/>
            <a:gdLst>
              <a:gd name="T0" fmla="*/ 3 w 6"/>
              <a:gd name="T1" fmla="*/ 38 h 38"/>
              <a:gd name="T2" fmla="*/ 0 w 6"/>
              <a:gd name="T3" fmla="*/ 1 h 38"/>
              <a:gd name="T4" fmla="*/ 2 w 6"/>
              <a:gd name="T5" fmla="*/ 0 h 38"/>
              <a:gd name="T6" fmla="*/ 4 w 6"/>
              <a:gd name="T7" fmla="*/ 2 h 38"/>
              <a:gd name="T8" fmla="*/ 5 w 6"/>
              <a:gd name="T9" fmla="*/ 28 h 38"/>
              <a:gd name="T10" fmla="*/ 3 w 6"/>
              <a:gd name="T11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38">
                <a:moveTo>
                  <a:pt x="3" y="38"/>
                </a:moveTo>
                <a:cubicBezTo>
                  <a:pt x="0" y="26"/>
                  <a:pt x="2" y="13"/>
                  <a:pt x="0" y="1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6" y="10"/>
                  <a:pt x="5" y="19"/>
                  <a:pt x="5" y="28"/>
                </a:cubicBezTo>
                <a:cubicBezTo>
                  <a:pt x="5" y="31"/>
                  <a:pt x="4" y="34"/>
                  <a:pt x="3" y="38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464"/>
          <p:cNvSpPr>
            <a:spLocks noEditPoints="1"/>
          </p:cNvSpPr>
          <p:nvPr/>
        </p:nvSpPr>
        <p:spPr bwMode="auto">
          <a:xfrm>
            <a:off x="8693150" y="2003425"/>
            <a:ext cx="990600" cy="992188"/>
          </a:xfrm>
          <a:custGeom>
            <a:avLst/>
            <a:gdLst>
              <a:gd name="T0" fmla="*/ 187 w 376"/>
              <a:gd name="T1" fmla="*/ 376 h 376"/>
              <a:gd name="T2" fmla="*/ 66 w 376"/>
              <a:gd name="T3" fmla="*/ 376 h 376"/>
              <a:gd name="T4" fmla="*/ 1 w 376"/>
              <a:gd name="T5" fmla="*/ 312 h 376"/>
              <a:gd name="T6" fmla="*/ 1 w 376"/>
              <a:gd name="T7" fmla="*/ 64 h 376"/>
              <a:gd name="T8" fmla="*/ 64 w 376"/>
              <a:gd name="T9" fmla="*/ 1 h 376"/>
              <a:gd name="T10" fmla="*/ 312 w 376"/>
              <a:gd name="T11" fmla="*/ 1 h 376"/>
              <a:gd name="T12" fmla="*/ 376 w 376"/>
              <a:gd name="T13" fmla="*/ 64 h 376"/>
              <a:gd name="T14" fmla="*/ 376 w 376"/>
              <a:gd name="T15" fmla="*/ 314 h 376"/>
              <a:gd name="T16" fmla="*/ 313 w 376"/>
              <a:gd name="T17" fmla="*/ 376 h 376"/>
              <a:gd name="T18" fmla="*/ 187 w 376"/>
              <a:gd name="T19" fmla="*/ 376 h 376"/>
              <a:gd name="T20" fmla="*/ 143 w 376"/>
              <a:gd name="T21" fmla="*/ 176 h 376"/>
              <a:gd name="T22" fmla="*/ 161 w 376"/>
              <a:gd name="T23" fmla="*/ 241 h 376"/>
              <a:gd name="T24" fmla="*/ 175 w 376"/>
              <a:gd name="T25" fmla="*/ 250 h 376"/>
              <a:gd name="T26" fmla="*/ 192 w 376"/>
              <a:gd name="T27" fmla="*/ 243 h 376"/>
              <a:gd name="T28" fmla="*/ 219 w 376"/>
              <a:gd name="T29" fmla="*/ 142 h 376"/>
              <a:gd name="T30" fmla="*/ 194 w 376"/>
              <a:gd name="T31" fmla="*/ 142 h 376"/>
              <a:gd name="T32" fmla="*/ 179 w 376"/>
              <a:gd name="T33" fmla="*/ 212 h 376"/>
              <a:gd name="T34" fmla="*/ 163 w 376"/>
              <a:gd name="T35" fmla="*/ 161 h 376"/>
              <a:gd name="T36" fmla="*/ 145 w 376"/>
              <a:gd name="T37" fmla="*/ 140 h 376"/>
              <a:gd name="T38" fmla="*/ 126 w 376"/>
              <a:gd name="T39" fmla="*/ 160 h 376"/>
              <a:gd name="T40" fmla="*/ 110 w 376"/>
              <a:gd name="T41" fmla="*/ 219 h 376"/>
              <a:gd name="T42" fmla="*/ 98 w 376"/>
              <a:gd name="T43" fmla="*/ 162 h 376"/>
              <a:gd name="T44" fmla="*/ 66 w 376"/>
              <a:gd name="T45" fmla="*/ 143 h 376"/>
              <a:gd name="T46" fmla="*/ 94 w 376"/>
              <a:gd name="T47" fmla="*/ 249 h 376"/>
              <a:gd name="T48" fmla="*/ 129 w 376"/>
              <a:gd name="T49" fmla="*/ 228 h 376"/>
              <a:gd name="T50" fmla="*/ 143 w 376"/>
              <a:gd name="T51" fmla="*/ 176 h 376"/>
              <a:gd name="T52" fmla="*/ 309 w 376"/>
              <a:gd name="T53" fmla="*/ 166 h 376"/>
              <a:gd name="T54" fmla="*/ 315 w 376"/>
              <a:gd name="T55" fmla="*/ 161 h 376"/>
              <a:gd name="T56" fmla="*/ 301 w 376"/>
              <a:gd name="T57" fmla="*/ 141 h 376"/>
              <a:gd name="T58" fmla="*/ 237 w 376"/>
              <a:gd name="T59" fmla="*/ 162 h 376"/>
              <a:gd name="T60" fmla="*/ 233 w 376"/>
              <a:gd name="T61" fmla="*/ 228 h 376"/>
              <a:gd name="T62" fmla="*/ 292 w 376"/>
              <a:gd name="T63" fmla="*/ 252 h 376"/>
              <a:gd name="T64" fmla="*/ 310 w 376"/>
              <a:gd name="T65" fmla="*/ 225 h 376"/>
              <a:gd name="T66" fmla="*/ 259 w 376"/>
              <a:gd name="T67" fmla="*/ 216 h 376"/>
              <a:gd name="T68" fmla="*/ 259 w 376"/>
              <a:gd name="T69" fmla="*/ 176 h 376"/>
              <a:gd name="T70" fmla="*/ 309 w 376"/>
              <a:gd name="T71" fmla="*/ 16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76" h="376">
                <a:moveTo>
                  <a:pt x="187" y="376"/>
                </a:moveTo>
                <a:cubicBezTo>
                  <a:pt x="147" y="376"/>
                  <a:pt x="106" y="376"/>
                  <a:pt x="66" y="376"/>
                </a:cubicBezTo>
                <a:cubicBezTo>
                  <a:pt x="25" y="376"/>
                  <a:pt x="1" y="352"/>
                  <a:pt x="1" y="312"/>
                </a:cubicBezTo>
                <a:cubicBezTo>
                  <a:pt x="1" y="229"/>
                  <a:pt x="0" y="147"/>
                  <a:pt x="1" y="64"/>
                </a:cubicBezTo>
                <a:cubicBezTo>
                  <a:pt x="1" y="26"/>
                  <a:pt x="26" y="1"/>
                  <a:pt x="64" y="1"/>
                </a:cubicBezTo>
                <a:cubicBezTo>
                  <a:pt x="147" y="0"/>
                  <a:pt x="230" y="0"/>
                  <a:pt x="312" y="1"/>
                </a:cubicBezTo>
                <a:cubicBezTo>
                  <a:pt x="351" y="1"/>
                  <a:pt x="376" y="26"/>
                  <a:pt x="376" y="64"/>
                </a:cubicBezTo>
                <a:cubicBezTo>
                  <a:pt x="376" y="147"/>
                  <a:pt x="376" y="231"/>
                  <a:pt x="376" y="314"/>
                </a:cubicBezTo>
                <a:cubicBezTo>
                  <a:pt x="376" y="351"/>
                  <a:pt x="351" y="376"/>
                  <a:pt x="313" y="376"/>
                </a:cubicBezTo>
                <a:cubicBezTo>
                  <a:pt x="271" y="376"/>
                  <a:pt x="229" y="376"/>
                  <a:pt x="187" y="376"/>
                </a:cubicBezTo>
                <a:close/>
                <a:moveTo>
                  <a:pt x="143" y="176"/>
                </a:moveTo>
                <a:cubicBezTo>
                  <a:pt x="150" y="201"/>
                  <a:pt x="154" y="221"/>
                  <a:pt x="161" y="241"/>
                </a:cubicBezTo>
                <a:cubicBezTo>
                  <a:pt x="162" y="245"/>
                  <a:pt x="170" y="250"/>
                  <a:pt x="175" y="250"/>
                </a:cubicBezTo>
                <a:cubicBezTo>
                  <a:pt x="181" y="251"/>
                  <a:pt x="191" y="247"/>
                  <a:pt x="192" y="243"/>
                </a:cubicBezTo>
                <a:cubicBezTo>
                  <a:pt x="202" y="210"/>
                  <a:pt x="210" y="176"/>
                  <a:pt x="219" y="142"/>
                </a:cubicBezTo>
                <a:cubicBezTo>
                  <a:pt x="209" y="142"/>
                  <a:pt x="201" y="142"/>
                  <a:pt x="194" y="142"/>
                </a:cubicBezTo>
                <a:cubicBezTo>
                  <a:pt x="189" y="167"/>
                  <a:pt x="184" y="189"/>
                  <a:pt x="179" y="212"/>
                </a:cubicBezTo>
                <a:cubicBezTo>
                  <a:pt x="172" y="195"/>
                  <a:pt x="168" y="178"/>
                  <a:pt x="163" y="161"/>
                </a:cubicBezTo>
                <a:cubicBezTo>
                  <a:pt x="161" y="152"/>
                  <a:pt x="163" y="140"/>
                  <a:pt x="145" y="140"/>
                </a:cubicBezTo>
                <a:cubicBezTo>
                  <a:pt x="130" y="140"/>
                  <a:pt x="129" y="150"/>
                  <a:pt x="126" y="160"/>
                </a:cubicBezTo>
                <a:cubicBezTo>
                  <a:pt x="121" y="178"/>
                  <a:pt x="116" y="197"/>
                  <a:pt x="110" y="219"/>
                </a:cubicBezTo>
                <a:cubicBezTo>
                  <a:pt x="105" y="197"/>
                  <a:pt x="99" y="180"/>
                  <a:pt x="98" y="162"/>
                </a:cubicBezTo>
                <a:cubicBezTo>
                  <a:pt x="96" y="141"/>
                  <a:pt x="86" y="136"/>
                  <a:pt x="66" y="143"/>
                </a:cubicBezTo>
                <a:cubicBezTo>
                  <a:pt x="75" y="179"/>
                  <a:pt x="85" y="214"/>
                  <a:pt x="94" y="249"/>
                </a:cubicBezTo>
                <a:cubicBezTo>
                  <a:pt x="116" y="256"/>
                  <a:pt x="127" y="250"/>
                  <a:pt x="129" y="228"/>
                </a:cubicBezTo>
                <a:cubicBezTo>
                  <a:pt x="132" y="212"/>
                  <a:pt x="138" y="196"/>
                  <a:pt x="143" y="176"/>
                </a:cubicBezTo>
                <a:close/>
                <a:moveTo>
                  <a:pt x="309" y="166"/>
                </a:moveTo>
                <a:cubicBezTo>
                  <a:pt x="311" y="164"/>
                  <a:pt x="313" y="163"/>
                  <a:pt x="315" y="161"/>
                </a:cubicBezTo>
                <a:cubicBezTo>
                  <a:pt x="310" y="154"/>
                  <a:pt x="307" y="142"/>
                  <a:pt x="301" y="141"/>
                </a:cubicBezTo>
                <a:cubicBezTo>
                  <a:pt x="277" y="137"/>
                  <a:pt x="252" y="139"/>
                  <a:pt x="237" y="162"/>
                </a:cubicBezTo>
                <a:cubicBezTo>
                  <a:pt x="222" y="183"/>
                  <a:pt x="221" y="206"/>
                  <a:pt x="233" y="228"/>
                </a:cubicBezTo>
                <a:cubicBezTo>
                  <a:pt x="246" y="251"/>
                  <a:pt x="268" y="254"/>
                  <a:pt x="292" y="252"/>
                </a:cubicBezTo>
                <a:cubicBezTo>
                  <a:pt x="308" y="251"/>
                  <a:pt x="316" y="244"/>
                  <a:pt x="310" y="225"/>
                </a:cubicBezTo>
                <a:cubicBezTo>
                  <a:pt x="292" y="230"/>
                  <a:pt x="270" y="238"/>
                  <a:pt x="259" y="216"/>
                </a:cubicBezTo>
                <a:cubicBezTo>
                  <a:pt x="253" y="205"/>
                  <a:pt x="254" y="187"/>
                  <a:pt x="259" y="176"/>
                </a:cubicBezTo>
                <a:cubicBezTo>
                  <a:pt x="270" y="156"/>
                  <a:pt x="290" y="160"/>
                  <a:pt x="309" y="16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465"/>
          <p:cNvSpPr>
            <a:spLocks/>
          </p:cNvSpPr>
          <p:nvPr/>
        </p:nvSpPr>
        <p:spPr bwMode="auto">
          <a:xfrm>
            <a:off x="8866188" y="2362200"/>
            <a:ext cx="403225" cy="315913"/>
          </a:xfrm>
          <a:custGeom>
            <a:avLst/>
            <a:gdLst>
              <a:gd name="T0" fmla="*/ 77 w 153"/>
              <a:gd name="T1" fmla="*/ 40 h 120"/>
              <a:gd name="T2" fmla="*/ 63 w 153"/>
              <a:gd name="T3" fmla="*/ 92 h 120"/>
              <a:gd name="T4" fmla="*/ 28 w 153"/>
              <a:gd name="T5" fmla="*/ 113 h 120"/>
              <a:gd name="T6" fmla="*/ 0 w 153"/>
              <a:gd name="T7" fmla="*/ 7 h 120"/>
              <a:gd name="T8" fmla="*/ 32 w 153"/>
              <a:gd name="T9" fmla="*/ 26 h 120"/>
              <a:gd name="T10" fmla="*/ 44 w 153"/>
              <a:gd name="T11" fmla="*/ 83 h 120"/>
              <a:gd name="T12" fmla="*/ 60 w 153"/>
              <a:gd name="T13" fmla="*/ 24 h 120"/>
              <a:gd name="T14" fmla="*/ 79 w 153"/>
              <a:gd name="T15" fmla="*/ 4 h 120"/>
              <a:gd name="T16" fmla="*/ 97 w 153"/>
              <a:gd name="T17" fmla="*/ 25 h 120"/>
              <a:gd name="T18" fmla="*/ 113 w 153"/>
              <a:gd name="T19" fmla="*/ 76 h 120"/>
              <a:gd name="T20" fmla="*/ 128 w 153"/>
              <a:gd name="T21" fmla="*/ 6 h 120"/>
              <a:gd name="T22" fmla="*/ 153 w 153"/>
              <a:gd name="T23" fmla="*/ 6 h 120"/>
              <a:gd name="T24" fmla="*/ 126 w 153"/>
              <a:gd name="T25" fmla="*/ 107 h 120"/>
              <a:gd name="T26" fmla="*/ 109 w 153"/>
              <a:gd name="T27" fmla="*/ 114 h 120"/>
              <a:gd name="T28" fmla="*/ 95 w 153"/>
              <a:gd name="T29" fmla="*/ 105 h 120"/>
              <a:gd name="T30" fmla="*/ 77 w 153"/>
              <a:gd name="T31" fmla="*/ 4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3" h="120">
                <a:moveTo>
                  <a:pt x="77" y="40"/>
                </a:moveTo>
                <a:cubicBezTo>
                  <a:pt x="72" y="60"/>
                  <a:pt x="66" y="76"/>
                  <a:pt x="63" y="92"/>
                </a:cubicBezTo>
                <a:cubicBezTo>
                  <a:pt x="61" y="114"/>
                  <a:pt x="50" y="120"/>
                  <a:pt x="28" y="113"/>
                </a:cubicBezTo>
                <a:cubicBezTo>
                  <a:pt x="19" y="78"/>
                  <a:pt x="9" y="43"/>
                  <a:pt x="0" y="7"/>
                </a:cubicBezTo>
                <a:cubicBezTo>
                  <a:pt x="20" y="0"/>
                  <a:pt x="30" y="5"/>
                  <a:pt x="32" y="26"/>
                </a:cubicBezTo>
                <a:cubicBezTo>
                  <a:pt x="33" y="44"/>
                  <a:pt x="39" y="61"/>
                  <a:pt x="44" y="83"/>
                </a:cubicBezTo>
                <a:cubicBezTo>
                  <a:pt x="50" y="61"/>
                  <a:pt x="55" y="42"/>
                  <a:pt x="60" y="24"/>
                </a:cubicBezTo>
                <a:cubicBezTo>
                  <a:pt x="63" y="14"/>
                  <a:pt x="64" y="4"/>
                  <a:pt x="79" y="4"/>
                </a:cubicBezTo>
                <a:cubicBezTo>
                  <a:pt x="97" y="4"/>
                  <a:pt x="95" y="16"/>
                  <a:pt x="97" y="25"/>
                </a:cubicBezTo>
                <a:cubicBezTo>
                  <a:pt x="102" y="42"/>
                  <a:pt x="106" y="59"/>
                  <a:pt x="113" y="76"/>
                </a:cubicBezTo>
                <a:cubicBezTo>
                  <a:pt x="118" y="53"/>
                  <a:pt x="123" y="31"/>
                  <a:pt x="128" y="6"/>
                </a:cubicBezTo>
                <a:cubicBezTo>
                  <a:pt x="135" y="6"/>
                  <a:pt x="143" y="6"/>
                  <a:pt x="153" y="6"/>
                </a:cubicBezTo>
                <a:cubicBezTo>
                  <a:pt x="144" y="40"/>
                  <a:pt x="136" y="74"/>
                  <a:pt x="126" y="107"/>
                </a:cubicBezTo>
                <a:cubicBezTo>
                  <a:pt x="125" y="111"/>
                  <a:pt x="115" y="115"/>
                  <a:pt x="109" y="114"/>
                </a:cubicBezTo>
                <a:cubicBezTo>
                  <a:pt x="104" y="114"/>
                  <a:pt x="96" y="109"/>
                  <a:pt x="95" y="105"/>
                </a:cubicBezTo>
                <a:cubicBezTo>
                  <a:pt x="88" y="85"/>
                  <a:pt x="84" y="65"/>
                  <a:pt x="77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466"/>
          <p:cNvSpPr>
            <a:spLocks/>
          </p:cNvSpPr>
          <p:nvPr/>
        </p:nvSpPr>
        <p:spPr bwMode="auto">
          <a:xfrm>
            <a:off x="9275763" y="2363788"/>
            <a:ext cx="249237" cy="309563"/>
          </a:xfrm>
          <a:custGeom>
            <a:avLst/>
            <a:gdLst>
              <a:gd name="T0" fmla="*/ 88 w 95"/>
              <a:gd name="T1" fmla="*/ 29 h 117"/>
              <a:gd name="T2" fmla="*/ 38 w 95"/>
              <a:gd name="T3" fmla="*/ 39 h 117"/>
              <a:gd name="T4" fmla="*/ 38 w 95"/>
              <a:gd name="T5" fmla="*/ 79 h 117"/>
              <a:gd name="T6" fmla="*/ 89 w 95"/>
              <a:gd name="T7" fmla="*/ 88 h 117"/>
              <a:gd name="T8" fmla="*/ 71 w 95"/>
              <a:gd name="T9" fmla="*/ 115 h 117"/>
              <a:gd name="T10" fmla="*/ 12 w 95"/>
              <a:gd name="T11" fmla="*/ 91 h 117"/>
              <a:gd name="T12" fmla="*/ 16 w 95"/>
              <a:gd name="T13" fmla="*/ 25 h 117"/>
              <a:gd name="T14" fmla="*/ 80 w 95"/>
              <a:gd name="T15" fmla="*/ 4 h 117"/>
              <a:gd name="T16" fmla="*/ 94 w 95"/>
              <a:gd name="T17" fmla="*/ 24 h 117"/>
              <a:gd name="T18" fmla="*/ 88 w 95"/>
              <a:gd name="T19" fmla="*/ 29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5" h="117">
                <a:moveTo>
                  <a:pt x="88" y="29"/>
                </a:moveTo>
                <a:cubicBezTo>
                  <a:pt x="69" y="23"/>
                  <a:pt x="49" y="19"/>
                  <a:pt x="38" y="39"/>
                </a:cubicBezTo>
                <a:cubicBezTo>
                  <a:pt x="33" y="50"/>
                  <a:pt x="32" y="68"/>
                  <a:pt x="38" y="79"/>
                </a:cubicBezTo>
                <a:cubicBezTo>
                  <a:pt x="49" y="101"/>
                  <a:pt x="71" y="93"/>
                  <a:pt x="89" y="88"/>
                </a:cubicBezTo>
                <a:cubicBezTo>
                  <a:pt x="95" y="107"/>
                  <a:pt x="87" y="114"/>
                  <a:pt x="71" y="115"/>
                </a:cubicBezTo>
                <a:cubicBezTo>
                  <a:pt x="47" y="117"/>
                  <a:pt x="25" y="114"/>
                  <a:pt x="12" y="91"/>
                </a:cubicBezTo>
                <a:cubicBezTo>
                  <a:pt x="0" y="69"/>
                  <a:pt x="1" y="46"/>
                  <a:pt x="16" y="25"/>
                </a:cubicBezTo>
                <a:cubicBezTo>
                  <a:pt x="31" y="2"/>
                  <a:pt x="56" y="0"/>
                  <a:pt x="80" y="4"/>
                </a:cubicBezTo>
                <a:cubicBezTo>
                  <a:pt x="86" y="5"/>
                  <a:pt x="89" y="17"/>
                  <a:pt x="94" y="24"/>
                </a:cubicBezTo>
                <a:cubicBezTo>
                  <a:pt x="92" y="26"/>
                  <a:pt x="90" y="27"/>
                  <a:pt x="88" y="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467"/>
          <p:cNvSpPr>
            <a:spLocks noEditPoints="1"/>
          </p:cNvSpPr>
          <p:nvPr/>
        </p:nvSpPr>
        <p:spPr bwMode="auto">
          <a:xfrm>
            <a:off x="6500813" y="4197350"/>
            <a:ext cx="990600" cy="992188"/>
          </a:xfrm>
          <a:custGeom>
            <a:avLst/>
            <a:gdLst>
              <a:gd name="T0" fmla="*/ 376 w 376"/>
              <a:gd name="T1" fmla="*/ 189 h 376"/>
              <a:gd name="T2" fmla="*/ 376 w 376"/>
              <a:gd name="T3" fmla="*/ 313 h 376"/>
              <a:gd name="T4" fmla="*/ 314 w 376"/>
              <a:gd name="T5" fmla="*/ 376 h 376"/>
              <a:gd name="T6" fmla="*/ 64 w 376"/>
              <a:gd name="T7" fmla="*/ 376 h 376"/>
              <a:gd name="T8" fmla="*/ 1 w 376"/>
              <a:gd name="T9" fmla="*/ 314 h 376"/>
              <a:gd name="T10" fmla="*/ 1 w 376"/>
              <a:gd name="T11" fmla="*/ 62 h 376"/>
              <a:gd name="T12" fmla="*/ 63 w 376"/>
              <a:gd name="T13" fmla="*/ 1 h 376"/>
              <a:gd name="T14" fmla="*/ 314 w 376"/>
              <a:gd name="T15" fmla="*/ 1 h 376"/>
              <a:gd name="T16" fmla="*/ 376 w 376"/>
              <a:gd name="T17" fmla="*/ 64 h 376"/>
              <a:gd name="T18" fmla="*/ 376 w 376"/>
              <a:gd name="T19" fmla="*/ 189 h 376"/>
              <a:gd name="T20" fmla="*/ 141 w 376"/>
              <a:gd name="T21" fmla="*/ 149 h 376"/>
              <a:gd name="T22" fmla="*/ 173 w 376"/>
              <a:gd name="T23" fmla="*/ 177 h 376"/>
              <a:gd name="T24" fmla="*/ 207 w 376"/>
              <a:gd name="T25" fmla="*/ 177 h 376"/>
              <a:gd name="T26" fmla="*/ 222 w 376"/>
              <a:gd name="T27" fmla="*/ 167 h 376"/>
              <a:gd name="T28" fmla="*/ 207 w 376"/>
              <a:gd name="T29" fmla="*/ 157 h 376"/>
              <a:gd name="T30" fmla="*/ 165 w 376"/>
              <a:gd name="T31" fmla="*/ 156 h 376"/>
              <a:gd name="T32" fmla="*/ 164 w 376"/>
              <a:gd name="T33" fmla="*/ 116 h 376"/>
              <a:gd name="T34" fmla="*/ 149 w 376"/>
              <a:gd name="T35" fmla="*/ 89 h 376"/>
              <a:gd name="T36" fmla="*/ 118 w 376"/>
              <a:gd name="T37" fmla="*/ 98 h 376"/>
              <a:gd name="T38" fmla="*/ 83 w 376"/>
              <a:gd name="T39" fmla="*/ 134 h 376"/>
              <a:gd name="T40" fmla="*/ 41 w 376"/>
              <a:gd name="T41" fmla="*/ 230 h 376"/>
              <a:gd name="T42" fmla="*/ 75 w 376"/>
              <a:gd name="T43" fmla="*/ 232 h 376"/>
              <a:gd name="T44" fmla="*/ 76 w 376"/>
              <a:gd name="T45" fmla="*/ 293 h 376"/>
              <a:gd name="T46" fmla="*/ 86 w 376"/>
              <a:gd name="T47" fmla="*/ 331 h 376"/>
              <a:gd name="T48" fmla="*/ 96 w 376"/>
              <a:gd name="T49" fmla="*/ 294 h 376"/>
              <a:gd name="T50" fmla="*/ 97 w 376"/>
              <a:gd name="T51" fmla="*/ 232 h 376"/>
              <a:gd name="T52" fmla="*/ 133 w 376"/>
              <a:gd name="T53" fmla="*/ 230 h 376"/>
              <a:gd name="T54" fmla="*/ 141 w 376"/>
              <a:gd name="T55" fmla="*/ 149 h 376"/>
              <a:gd name="T56" fmla="*/ 210 w 376"/>
              <a:gd name="T57" fmla="*/ 207 h 376"/>
              <a:gd name="T58" fmla="*/ 229 w 376"/>
              <a:gd name="T59" fmla="*/ 251 h 376"/>
              <a:gd name="T60" fmla="*/ 267 w 376"/>
              <a:gd name="T61" fmla="*/ 247 h 376"/>
              <a:gd name="T62" fmla="*/ 262 w 376"/>
              <a:gd name="T63" fmla="*/ 187 h 376"/>
              <a:gd name="T64" fmla="*/ 255 w 376"/>
              <a:gd name="T65" fmla="*/ 215 h 376"/>
              <a:gd name="T66" fmla="*/ 229 w 376"/>
              <a:gd name="T67" fmla="*/ 215 h 376"/>
              <a:gd name="T68" fmla="*/ 216 w 376"/>
              <a:gd name="T69" fmla="*/ 194 h 376"/>
              <a:gd name="T70" fmla="*/ 185 w 376"/>
              <a:gd name="T71" fmla="*/ 196 h 376"/>
              <a:gd name="T72" fmla="*/ 185 w 376"/>
              <a:gd name="T73" fmla="*/ 203 h 376"/>
              <a:gd name="T74" fmla="*/ 210 w 376"/>
              <a:gd name="T75" fmla="*/ 207 h 376"/>
              <a:gd name="T76" fmla="*/ 201 w 376"/>
              <a:gd name="T77" fmla="*/ 68 h 376"/>
              <a:gd name="T78" fmla="*/ 177 w 376"/>
              <a:gd name="T79" fmla="*/ 44 h 376"/>
              <a:gd name="T80" fmla="*/ 153 w 376"/>
              <a:gd name="T81" fmla="*/ 68 h 376"/>
              <a:gd name="T82" fmla="*/ 177 w 376"/>
              <a:gd name="T83" fmla="*/ 92 h 376"/>
              <a:gd name="T84" fmla="*/ 201 w 376"/>
              <a:gd name="T85" fmla="*/ 68 h 376"/>
              <a:gd name="T86" fmla="*/ 339 w 376"/>
              <a:gd name="T87" fmla="*/ 268 h 376"/>
              <a:gd name="T88" fmla="*/ 339 w 376"/>
              <a:gd name="T89" fmla="*/ 263 h 376"/>
              <a:gd name="T90" fmla="*/ 198 w 376"/>
              <a:gd name="T91" fmla="*/ 263 h 376"/>
              <a:gd name="T92" fmla="*/ 198 w 376"/>
              <a:gd name="T93" fmla="*/ 268 h 376"/>
              <a:gd name="T94" fmla="*/ 339 w 376"/>
              <a:gd name="T95" fmla="*/ 268 h 376"/>
              <a:gd name="T96" fmla="*/ 317 w 376"/>
              <a:gd name="T97" fmla="*/ 234 h 376"/>
              <a:gd name="T98" fmla="*/ 293 w 376"/>
              <a:gd name="T99" fmla="*/ 218 h 376"/>
              <a:gd name="T100" fmla="*/ 277 w 376"/>
              <a:gd name="T101" fmla="*/ 236 h 376"/>
              <a:gd name="T102" fmla="*/ 292 w 376"/>
              <a:gd name="T103" fmla="*/ 251 h 376"/>
              <a:gd name="T104" fmla="*/ 317 w 376"/>
              <a:gd name="T105" fmla="*/ 234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6" h="376">
                <a:moveTo>
                  <a:pt x="376" y="189"/>
                </a:moveTo>
                <a:cubicBezTo>
                  <a:pt x="376" y="231"/>
                  <a:pt x="376" y="272"/>
                  <a:pt x="376" y="313"/>
                </a:cubicBezTo>
                <a:cubicBezTo>
                  <a:pt x="376" y="351"/>
                  <a:pt x="351" y="376"/>
                  <a:pt x="314" y="376"/>
                </a:cubicBezTo>
                <a:cubicBezTo>
                  <a:pt x="230" y="376"/>
                  <a:pt x="147" y="376"/>
                  <a:pt x="64" y="376"/>
                </a:cubicBezTo>
                <a:cubicBezTo>
                  <a:pt x="27" y="376"/>
                  <a:pt x="1" y="350"/>
                  <a:pt x="1" y="314"/>
                </a:cubicBezTo>
                <a:cubicBezTo>
                  <a:pt x="0" y="230"/>
                  <a:pt x="0" y="146"/>
                  <a:pt x="1" y="62"/>
                </a:cubicBezTo>
                <a:cubicBezTo>
                  <a:pt x="1" y="26"/>
                  <a:pt x="26" y="1"/>
                  <a:pt x="63" y="1"/>
                </a:cubicBezTo>
                <a:cubicBezTo>
                  <a:pt x="147" y="0"/>
                  <a:pt x="230" y="0"/>
                  <a:pt x="314" y="1"/>
                </a:cubicBezTo>
                <a:cubicBezTo>
                  <a:pt x="352" y="1"/>
                  <a:pt x="376" y="26"/>
                  <a:pt x="376" y="64"/>
                </a:cubicBezTo>
                <a:cubicBezTo>
                  <a:pt x="376" y="106"/>
                  <a:pt x="376" y="148"/>
                  <a:pt x="376" y="189"/>
                </a:cubicBezTo>
                <a:close/>
                <a:moveTo>
                  <a:pt x="141" y="149"/>
                </a:moveTo>
                <a:cubicBezTo>
                  <a:pt x="145" y="177"/>
                  <a:pt x="145" y="177"/>
                  <a:pt x="173" y="177"/>
                </a:cubicBezTo>
                <a:cubicBezTo>
                  <a:pt x="185" y="177"/>
                  <a:pt x="196" y="178"/>
                  <a:pt x="207" y="177"/>
                </a:cubicBezTo>
                <a:cubicBezTo>
                  <a:pt x="213" y="176"/>
                  <a:pt x="217" y="171"/>
                  <a:pt x="222" y="167"/>
                </a:cubicBezTo>
                <a:cubicBezTo>
                  <a:pt x="217" y="164"/>
                  <a:pt x="212" y="157"/>
                  <a:pt x="207" y="157"/>
                </a:cubicBezTo>
                <a:cubicBezTo>
                  <a:pt x="193" y="155"/>
                  <a:pt x="179" y="156"/>
                  <a:pt x="165" y="156"/>
                </a:cubicBezTo>
                <a:cubicBezTo>
                  <a:pt x="165" y="141"/>
                  <a:pt x="167" y="128"/>
                  <a:pt x="164" y="116"/>
                </a:cubicBezTo>
                <a:cubicBezTo>
                  <a:pt x="162" y="106"/>
                  <a:pt x="156" y="92"/>
                  <a:pt x="149" y="89"/>
                </a:cubicBezTo>
                <a:cubicBezTo>
                  <a:pt x="140" y="86"/>
                  <a:pt x="126" y="92"/>
                  <a:pt x="118" y="98"/>
                </a:cubicBezTo>
                <a:cubicBezTo>
                  <a:pt x="105" y="108"/>
                  <a:pt x="94" y="122"/>
                  <a:pt x="83" y="134"/>
                </a:cubicBezTo>
                <a:cubicBezTo>
                  <a:pt x="59" y="161"/>
                  <a:pt x="55" y="197"/>
                  <a:pt x="41" y="230"/>
                </a:cubicBezTo>
                <a:cubicBezTo>
                  <a:pt x="54" y="231"/>
                  <a:pt x="64" y="232"/>
                  <a:pt x="75" y="232"/>
                </a:cubicBezTo>
                <a:cubicBezTo>
                  <a:pt x="75" y="254"/>
                  <a:pt x="74" y="274"/>
                  <a:pt x="76" y="293"/>
                </a:cubicBezTo>
                <a:cubicBezTo>
                  <a:pt x="77" y="307"/>
                  <a:pt x="65" y="331"/>
                  <a:pt x="86" y="331"/>
                </a:cubicBezTo>
                <a:cubicBezTo>
                  <a:pt x="106" y="331"/>
                  <a:pt x="95" y="307"/>
                  <a:pt x="96" y="294"/>
                </a:cubicBezTo>
                <a:cubicBezTo>
                  <a:pt x="98" y="274"/>
                  <a:pt x="97" y="253"/>
                  <a:pt x="97" y="232"/>
                </a:cubicBezTo>
                <a:cubicBezTo>
                  <a:pt x="109" y="232"/>
                  <a:pt x="120" y="231"/>
                  <a:pt x="133" y="230"/>
                </a:cubicBezTo>
                <a:cubicBezTo>
                  <a:pt x="128" y="202"/>
                  <a:pt x="98" y="172"/>
                  <a:pt x="141" y="149"/>
                </a:cubicBezTo>
                <a:close/>
                <a:moveTo>
                  <a:pt x="210" y="207"/>
                </a:moveTo>
                <a:cubicBezTo>
                  <a:pt x="213" y="243"/>
                  <a:pt x="216" y="250"/>
                  <a:pt x="229" y="251"/>
                </a:cubicBezTo>
                <a:cubicBezTo>
                  <a:pt x="242" y="252"/>
                  <a:pt x="256" y="252"/>
                  <a:pt x="267" y="247"/>
                </a:cubicBezTo>
                <a:cubicBezTo>
                  <a:pt x="275" y="244"/>
                  <a:pt x="271" y="200"/>
                  <a:pt x="262" y="187"/>
                </a:cubicBezTo>
                <a:cubicBezTo>
                  <a:pt x="259" y="198"/>
                  <a:pt x="257" y="206"/>
                  <a:pt x="255" y="215"/>
                </a:cubicBezTo>
                <a:cubicBezTo>
                  <a:pt x="246" y="215"/>
                  <a:pt x="236" y="215"/>
                  <a:pt x="229" y="215"/>
                </a:cubicBezTo>
                <a:cubicBezTo>
                  <a:pt x="224" y="207"/>
                  <a:pt x="221" y="195"/>
                  <a:pt x="216" y="194"/>
                </a:cubicBezTo>
                <a:cubicBezTo>
                  <a:pt x="206" y="192"/>
                  <a:pt x="195" y="195"/>
                  <a:pt x="185" y="196"/>
                </a:cubicBezTo>
                <a:cubicBezTo>
                  <a:pt x="185" y="198"/>
                  <a:pt x="185" y="201"/>
                  <a:pt x="185" y="203"/>
                </a:cubicBezTo>
                <a:cubicBezTo>
                  <a:pt x="193" y="205"/>
                  <a:pt x="201" y="206"/>
                  <a:pt x="210" y="207"/>
                </a:cubicBezTo>
                <a:close/>
                <a:moveTo>
                  <a:pt x="201" y="68"/>
                </a:moveTo>
                <a:cubicBezTo>
                  <a:pt x="200" y="53"/>
                  <a:pt x="192" y="44"/>
                  <a:pt x="177" y="44"/>
                </a:cubicBezTo>
                <a:cubicBezTo>
                  <a:pt x="162" y="44"/>
                  <a:pt x="154" y="54"/>
                  <a:pt x="153" y="68"/>
                </a:cubicBezTo>
                <a:cubicBezTo>
                  <a:pt x="153" y="82"/>
                  <a:pt x="163" y="92"/>
                  <a:pt x="177" y="92"/>
                </a:cubicBezTo>
                <a:cubicBezTo>
                  <a:pt x="192" y="92"/>
                  <a:pt x="200" y="83"/>
                  <a:pt x="201" y="68"/>
                </a:cubicBezTo>
                <a:close/>
                <a:moveTo>
                  <a:pt x="339" y="268"/>
                </a:moveTo>
                <a:cubicBezTo>
                  <a:pt x="339" y="267"/>
                  <a:pt x="339" y="265"/>
                  <a:pt x="339" y="263"/>
                </a:cubicBezTo>
                <a:cubicBezTo>
                  <a:pt x="292" y="263"/>
                  <a:pt x="245" y="263"/>
                  <a:pt x="198" y="263"/>
                </a:cubicBezTo>
                <a:cubicBezTo>
                  <a:pt x="198" y="265"/>
                  <a:pt x="198" y="267"/>
                  <a:pt x="198" y="268"/>
                </a:cubicBezTo>
                <a:cubicBezTo>
                  <a:pt x="245" y="268"/>
                  <a:pt x="292" y="268"/>
                  <a:pt x="339" y="268"/>
                </a:cubicBezTo>
                <a:close/>
                <a:moveTo>
                  <a:pt x="317" y="234"/>
                </a:moveTo>
                <a:cubicBezTo>
                  <a:pt x="306" y="226"/>
                  <a:pt x="298" y="217"/>
                  <a:pt x="293" y="218"/>
                </a:cubicBezTo>
                <a:cubicBezTo>
                  <a:pt x="287" y="220"/>
                  <a:pt x="279" y="229"/>
                  <a:pt x="277" y="236"/>
                </a:cubicBezTo>
                <a:cubicBezTo>
                  <a:pt x="277" y="240"/>
                  <a:pt x="287" y="251"/>
                  <a:pt x="292" y="251"/>
                </a:cubicBezTo>
                <a:cubicBezTo>
                  <a:pt x="299" y="251"/>
                  <a:pt x="306" y="243"/>
                  <a:pt x="317" y="23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468"/>
          <p:cNvSpPr>
            <a:spLocks/>
          </p:cNvSpPr>
          <p:nvPr/>
        </p:nvSpPr>
        <p:spPr bwMode="auto">
          <a:xfrm>
            <a:off x="6608763" y="4424363"/>
            <a:ext cx="476250" cy="646113"/>
          </a:xfrm>
          <a:custGeom>
            <a:avLst/>
            <a:gdLst>
              <a:gd name="T0" fmla="*/ 100 w 181"/>
              <a:gd name="T1" fmla="*/ 63 h 245"/>
              <a:gd name="T2" fmla="*/ 92 w 181"/>
              <a:gd name="T3" fmla="*/ 144 h 245"/>
              <a:gd name="T4" fmla="*/ 56 w 181"/>
              <a:gd name="T5" fmla="*/ 146 h 245"/>
              <a:gd name="T6" fmla="*/ 55 w 181"/>
              <a:gd name="T7" fmla="*/ 208 h 245"/>
              <a:gd name="T8" fmla="*/ 45 w 181"/>
              <a:gd name="T9" fmla="*/ 245 h 245"/>
              <a:gd name="T10" fmla="*/ 35 w 181"/>
              <a:gd name="T11" fmla="*/ 207 h 245"/>
              <a:gd name="T12" fmla="*/ 34 w 181"/>
              <a:gd name="T13" fmla="*/ 146 h 245"/>
              <a:gd name="T14" fmla="*/ 0 w 181"/>
              <a:gd name="T15" fmla="*/ 144 h 245"/>
              <a:gd name="T16" fmla="*/ 42 w 181"/>
              <a:gd name="T17" fmla="*/ 48 h 245"/>
              <a:gd name="T18" fmla="*/ 77 w 181"/>
              <a:gd name="T19" fmla="*/ 12 h 245"/>
              <a:gd name="T20" fmla="*/ 108 w 181"/>
              <a:gd name="T21" fmla="*/ 3 h 245"/>
              <a:gd name="T22" fmla="*/ 123 w 181"/>
              <a:gd name="T23" fmla="*/ 30 h 245"/>
              <a:gd name="T24" fmla="*/ 124 w 181"/>
              <a:gd name="T25" fmla="*/ 70 h 245"/>
              <a:gd name="T26" fmla="*/ 166 w 181"/>
              <a:gd name="T27" fmla="*/ 71 h 245"/>
              <a:gd name="T28" fmla="*/ 181 w 181"/>
              <a:gd name="T29" fmla="*/ 81 h 245"/>
              <a:gd name="T30" fmla="*/ 166 w 181"/>
              <a:gd name="T31" fmla="*/ 91 h 245"/>
              <a:gd name="T32" fmla="*/ 132 w 181"/>
              <a:gd name="T33" fmla="*/ 91 h 245"/>
              <a:gd name="T34" fmla="*/ 100 w 181"/>
              <a:gd name="T35" fmla="*/ 63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1" h="245">
                <a:moveTo>
                  <a:pt x="100" y="63"/>
                </a:moveTo>
                <a:cubicBezTo>
                  <a:pt x="57" y="86"/>
                  <a:pt x="87" y="116"/>
                  <a:pt x="92" y="144"/>
                </a:cubicBezTo>
                <a:cubicBezTo>
                  <a:pt x="79" y="145"/>
                  <a:pt x="68" y="146"/>
                  <a:pt x="56" y="146"/>
                </a:cubicBezTo>
                <a:cubicBezTo>
                  <a:pt x="56" y="167"/>
                  <a:pt x="57" y="188"/>
                  <a:pt x="55" y="208"/>
                </a:cubicBezTo>
                <a:cubicBezTo>
                  <a:pt x="54" y="221"/>
                  <a:pt x="65" y="245"/>
                  <a:pt x="45" y="245"/>
                </a:cubicBezTo>
                <a:cubicBezTo>
                  <a:pt x="24" y="245"/>
                  <a:pt x="36" y="221"/>
                  <a:pt x="35" y="207"/>
                </a:cubicBezTo>
                <a:cubicBezTo>
                  <a:pt x="33" y="188"/>
                  <a:pt x="34" y="168"/>
                  <a:pt x="34" y="146"/>
                </a:cubicBezTo>
                <a:cubicBezTo>
                  <a:pt x="23" y="146"/>
                  <a:pt x="13" y="145"/>
                  <a:pt x="0" y="144"/>
                </a:cubicBezTo>
                <a:cubicBezTo>
                  <a:pt x="14" y="111"/>
                  <a:pt x="18" y="75"/>
                  <a:pt x="42" y="48"/>
                </a:cubicBezTo>
                <a:cubicBezTo>
                  <a:pt x="53" y="36"/>
                  <a:pt x="64" y="22"/>
                  <a:pt x="77" y="12"/>
                </a:cubicBezTo>
                <a:cubicBezTo>
                  <a:pt x="85" y="6"/>
                  <a:pt x="99" y="0"/>
                  <a:pt x="108" y="3"/>
                </a:cubicBezTo>
                <a:cubicBezTo>
                  <a:pt x="115" y="6"/>
                  <a:pt x="121" y="20"/>
                  <a:pt x="123" y="30"/>
                </a:cubicBezTo>
                <a:cubicBezTo>
                  <a:pt x="126" y="42"/>
                  <a:pt x="124" y="55"/>
                  <a:pt x="124" y="70"/>
                </a:cubicBezTo>
                <a:cubicBezTo>
                  <a:pt x="138" y="70"/>
                  <a:pt x="152" y="69"/>
                  <a:pt x="166" y="71"/>
                </a:cubicBezTo>
                <a:cubicBezTo>
                  <a:pt x="171" y="71"/>
                  <a:pt x="176" y="78"/>
                  <a:pt x="181" y="81"/>
                </a:cubicBezTo>
                <a:cubicBezTo>
                  <a:pt x="176" y="85"/>
                  <a:pt x="172" y="90"/>
                  <a:pt x="166" y="91"/>
                </a:cubicBezTo>
                <a:cubicBezTo>
                  <a:pt x="155" y="92"/>
                  <a:pt x="144" y="91"/>
                  <a:pt x="132" y="91"/>
                </a:cubicBezTo>
                <a:cubicBezTo>
                  <a:pt x="104" y="91"/>
                  <a:pt x="104" y="91"/>
                  <a:pt x="100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469"/>
          <p:cNvSpPr>
            <a:spLocks/>
          </p:cNvSpPr>
          <p:nvPr/>
        </p:nvSpPr>
        <p:spPr bwMode="auto">
          <a:xfrm>
            <a:off x="6988175" y="4691063"/>
            <a:ext cx="236537" cy="171450"/>
          </a:xfrm>
          <a:custGeom>
            <a:avLst/>
            <a:gdLst>
              <a:gd name="T0" fmla="*/ 25 w 90"/>
              <a:gd name="T1" fmla="*/ 20 h 65"/>
              <a:gd name="T2" fmla="*/ 0 w 90"/>
              <a:gd name="T3" fmla="*/ 16 h 65"/>
              <a:gd name="T4" fmla="*/ 0 w 90"/>
              <a:gd name="T5" fmla="*/ 9 h 65"/>
              <a:gd name="T6" fmla="*/ 31 w 90"/>
              <a:gd name="T7" fmla="*/ 7 h 65"/>
              <a:gd name="T8" fmla="*/ 44 w 90"/>
              <a:gd name="T9" fmla="*/ 28 h 65"/>
              <a:gd name="T10" fmla="*/ 70 w 90"/>
              <a:gd name="T11" fmla="*/ 28 h 65"/>
              <a:gd name="T12" fmla="*/ 77 w 90"/>
              <a:gd name="T13" fmla="*/ 0 h 65"/>
              <a:gd name="T14" fmla="*/ 82 w 90"/>
              <a:gd name="T15" fmla="*/ 60 h 65"/>
              <a:gd name="T16" fmla="*/ 44 w 90"/>
              <a:gd name="T17" fmla="*/ 64 h 65"/>
              <a:gd name="T18" fmla="*/ 25 w 90"/>
              <a:gd name="T19" fmla="*/ 2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0" h="65">
                <a:moveTo>
                  <a:pt x="25" y="20"/>
                </a:moveTo>
                <a:cubicBezTo>
                  <a:pt x="16" y="19"/>
                  <a:pt x="8" y="18"/>
                  <a:pt x="0" y="16"/>
                </a:cubicBezTo>
                <a:cubicBezTo>
                  <a:pt x="0" y="14"/>
                  <a:pt x="0" y="11"/>
                  <a:pt x="0" y="9"/>
                </a:cubicBezTo>
                <a:cubicBezTo>
                  <a:pt x="10" y="8"/>
                  <a:pt x="21" y="5"/>
                  <a:pt x="31" y="7"/>
                </a:cubicBezTo>
                <a:cubicBezTo>
                  <a:pt x="36" y="8"/>
                  <a:pt x="39" y="20"/>
                  <a:pt x="44" y="28"/>
                </a:cubicBezTo>
                <a:cubicBezTo>
                  <a:pt x="51" y="28"/>
                  <a:pt x="61" y="28"/>
                  <a:pt x="70" y="28"/>
                </a:cubicBezTo>
                <a:cubicBezTo>
                  <a:pt x="72" y="19"/>
                  <a:pt x="74" y="11"/>
                  <a:pt x="77" y="0"/>
                </a:cubicBezTo>
                <a:cubicBezTo>
                  <a:pt x="86" y="13"/>
                  <a:pt x="90" y="57"/>
                  <a:pt x="82" y="60"/>
                </a:cubicBezTo>
                <a:cubicBezTo>
                  <a:pt x="71" y="65"/>
                  <a:pt x="57" y="65"/>
                  <a:pt x="44" y="64"/>
                </a:cubicBezTo>
                <a:cubicBezTo>
                  <a:pt x="31" y="63"/>
                  <a:pt x="28" y="56"/>
                  <a:pt x="25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470"/>
          <p:cNvSpPr>
            <a:spLocks/>
          </p:cNvSpPr>
          <p:nvPr/>
        </p:nvSpPr>
        <p:spPr bwMode="auto">
          <a:xfrm>
            <a:off x="6904038" y="4313238"/>
            <a:ext cx="125412" cy="127000"/>
          </a:xfrm>
          <a:custGeom>
            <a:avLst/>
            <a:gdLst>
              <a:gd name="T0" fmla="*/ 48 w 48"/>
              <a:gd name="T1" fmla="*/ 24 h 48"/>
              <a:gd name="T2" fmla="*/ 24 w 48"/>
              <a:gd name="T3" fmla="*/ 48 h 48"/>
              <a:gd name="T4" fmla="*/ 0 w 48"/>
              <a:gd name="T5" fmla="*/ 24 h 48"/>
              <a:gd name="T6" fmla="*/ 24 w 48"/>
              <a:gd name="T7" fmla="*/ 0 h 48"/>
              <a:gd name="T8" fmla="*/ 48 w 48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48" y="24"/>
                </a:moveTo>
                <a:cubicBezTo>
                  <a:pt x="47" y="39"/>
                  <a:pt x="39" y="48"/>
                  <a:pt x="24" y="48"/>
                </a:cubicBezTo>
                <a:cubicBezTo>
                  <a:pt x="10" y="48"/>
                  <a:pt x="0" y="38"/>
                  <a:pt x="0" y="24"/>
                </a:cubicBezTo>
                <a:cubicBezTo>
                  <a:pt x="1" y="10"/>
                  <a:pt x="9" y="0"/>
                  <a:pt x="24" y="0"/>
                </a:cubicBezTo>
                <a:cubicBezTo>
                  <a:pt x="39" y="0"/>
                  <a:pt x="47" y="9"/>
                  <a:pt x="48" y="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471"/>
          <p:cNvSpPr>
            <a:spLocks/>
          </p:cNvSpPr>
          <p:nvPr/>
        </p:nvSpPr>
        <p:spPr bwMode="auto">
          <a:xfrm>
            <a:off x="7021513" y="4891088"/>
            <a:ext cx="373062" cy="12700"/>
          </a:xfrm>
          <a:custGeom>
            <a:avLst/>
            <a:gdLst>
              <a:gd name="T0" fmla="*/ 141 w 141"/>
              <a:gd name="T1" fmla="*/ 5 h 5"/>
              <a:gd name="T2" fmla="*/ 0 w 141"/>
              <a:gd name="T3" fmla="*/ 5 h 5"/>
              <a:gd name="T4" fmla="*/ 0 w 141"/>
              <a:gd name="T5" fmla="*/ 0 h 5"/>
              <a:gd name="T6" fmla="*/ 141 w 141"/>
              <a:gd name="T7" fmla="*/ 0 h 5"/>
              <a:gd name="T8" fmla="*/ 141 w 141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" h="5">
                <a:moveTo>
                  <a:pt x="141" y="5"/>
                </a:moveTo>
                <a:cubicBezTo>
                  <a:pt x="94" y="5"/>
                  <a:pt x="47" y="5"/>
                  <a:pt x="0" y="5"/>
                </a:cubicBezTo>
                <a:cubicBezTo>
                  <a:pt x="0" y="4"/>
                  <a:pt x="0" y="2"/>
                  <a:pt x="0" y="0"/>
                </a:cubicBezTo>
                <a:cubicBezTo>
                  <a:pt x="47" y="0"/>
                  <a:pt x="94" y="0"/>
                  <a:pt x="141" y="0"/>
                </a:cubicBezTo>
                <a:cubicBezTo>
                  <a:pt x="141" y="2"/>
                  <a:pt x="141" y="4"/>
                  <a:pt x="141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472"/>
          <p:cNvSpPr>
            <a:spLocks/>
          </p:cNvSpPr>
          <p:nvPr/>
        </p:nvSpPr>
        <p:spPr bwMode="auto">
          <a:xfrm>
            <a:off x="7231063" y="4770438"/>
            <a:ext cx="104775" cy="88900"/>
          </a:xfrm>
          <a:custGeom>
            <a:avLst/>
            <a:gdLst>
              <a:gd name="T0" fmla="*/ 40 w 40"/>
              <a:gd name="T1" fmla="*/ 17 h 34"/>
              <a:gd name="T2" fmla="*/ 15 w 40"/>
              <a:gd name="T3" fmla="*/ 34 h 34"/>
              <a:gd name="T4" fmla="*/ 0 w 40"/>
              <a:gd name="T5" fmla="*/ 19 h 34"/>
              <a:gd name="T6" fmla="*/ 16 w 40"/>
              <a:gd name="T7" fmla="*/ 1 h 34"/>
              <a:gd name="T8" fmla="*/ 40 w 40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34">
                <a:moveTo>
                  <a:pt x="40" y="17"/>
                </a:moveTo>
                <a:cubicBezTo>
                  <a:pt x="29" y="26"/>
                  <a:pt x="22" y="34"/>
                  <a:pt x="15" y="34"/>
                </a:cubicBezTo>
                <a:cubicBezTo>
                  <a:pt x="10" y="34"/>
                  <a:pt x="0" y="23"/>
                  <a:pt x="0" y="19"/>
                </a:cubicBezTo>
                <a:cubicBezTo>
                  <a:pt x="2" y="12"/>
                  <a:pt x="10" y="3"/>
                  <a:pt x="16" y="1"/>
                </a:cubicBezTo>
                <a:cubicBezTo>
                  <a:pt x="21" y="0"/>
                  <a:pt x="29" y="9"/>
                  <a:pt x="40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473"/>
          <p:cNvSpPr>
            <a:spLocks noEditPoints="1"/>
          </p:cNvSpPr>
          <p:nvPr/>
        </p:nvSpPr>
        <p:spPr bwMode="auto">
          <a:xfrm>
            <a:off x="5403850" y="2003425"/>
            <a:ext cx="993775" cy="992188"/>
          </a:xfrm>
          <a:custGeom>
            <a:avLst/>
            <a:gdLst>
              <a:gd name="T0" fmla="*/ 376 w 377"/>
              <a:gd name="T1" fmla="*/ 189 h 376"/>
              <a:gd name="T2" fmla="*/ 376 w 377"/>
              <a:gd name="T3" fmla="*/ 313 h 376"/>
              <a:gd name="T4" fmla="*/ 312 w 377"/>
              <a:gd name="T5" fmla="*/ 376 h 376"/>
              <a:gd name="T6" fmla="*/ 65 w 377"/>
              <a:gd name="T7" fmla="*/ 376 h 376"/>
              <a:gd name="T8" fmla="*/ 1 w 377"/>
              <a:gd name="T9" fmla="*/ 313 h 376"/>
              <a:gd name="T10" fmla="*/ 1 w 377"/>
              <a:gd name="T11" fmla="*/ 65 h 376"/>
              <a:gd name="T12" fmla="*/ 66 w 377"/>
              <a:gd name="T13" fmla="*/ 1 h 376"/>
              <a:gd name="T14" fmla="*/ 312 w 377"/>
              <a:gd name="T15" fmla="*/ 1 h 376"/>
              <a:gd name="T16" fmla="*/ 376 w 377"/>
              <a:gd name="T17" fmla="*/ 65 h 376"/>
              <a:gd name="T18" fmla="*/ 376 w 377"/>
              <a:gd name="T19" fmla="*/ 189 h 376"/>
              <a:gd name="T20" fmla="*/ 157 w 377"/>
              <a:gd name="T21" fmla="*/ 143 h 376"/>
              <a:gd name="T22" fmla="*/ 159 w 377"/>
              <a:gd name="T23" fmla="*/ 143 h 376"/>
              <a:gd name="T24" fmla="*/ 160 w 377"/>
              <a:gd name="T25" fmla="*/ 312 h 376"/>
              <a:gd name="T26" fmla="*/ 167 w 377"/>
              <a:gd name="T27" fmla="*/ 334 h 376"/>
              <a:gd name="T28" fmla="*/ 189 w 377"/>
              <a:gd name="T29" fmla="*/ 329 h 376"/>
              <a:gd name="T30" fmla="*/ 209 w 377"/>
              <a:gd name="T31" fmla="*/ 335 h 376"/>
              <a:gd name="T32" fmla="*/ 219 w 377"/>
              <a:gd name="T33" fmla="*/ 318 h 376"/>
              <a:gd name="T34" fmla="*/ 219 w 377"/>
              <a:gd name="T35" fmla="*/ 296 h 376"/>
              <a:gd name="T36" fmla="*/ 219 w 377"/>
              <a:gd name="T37" fmla="*/ 206 h 376"/>
              <a:gd name="T38" fmla="*/ 245 w 377"/>
              <a:gd name="T39" fmla="*/ 198 h 376"/>
              <a:gd name="T40" fmla="*/ 244 w 377"/>
              <a:gd name="T41" fmla="*/ 122 h 376"/>
              <a:gd name="T42" fmla="*/ 218 w 377"/>
              <a:gd name="T43" fmla="*/ 96 h 376"/>
              <a:gd name="T44" fmla="*/ 164 w 377"/>
              <a:gd name="T45" fmla="*/ 96 h 376"/>
              <a:gd name="T46" fmla="*/ 132 w 377"/>
              <a:gd name="T47" fmla="*/ 128 h 376"/>
              <a:gd name="T48" fmla="*/ 133 w 377"/>
              <a:gd name="T49" fmla="*/ 194 h 376"/>
              <a:gd name="T50" fmla="*/ 143 w 377"/>
              <a:gd name="T51" fmla="*/ 212 h 376"/>
              <a:gd name="T52" fmla="*/ 156 w 377"/>
              <a:gd name="T53" fmla="*/ 194 h 376"/>
              <a:gd name="T54" fmla="*/ 157 w 377"/>
              <a:gd name="T55" fmla="*/ 143 h 376"/>
              <a:gd name="T56" fmla="*/ 215 w 377"/>
              <a:gd name="T57" fmla="*/ 66 h 376"/>
              <a:gd name="T58" fmla="*/ 188 w 377"/>
              <a:gd name="T59" fmla="*/ 40 h 376"/>
              <a:gd name="T60" fmla="*/ 163 w 377"/>
              <a:gd name="T61" fmla="*/ 66 h 376"/>
              <a:gd name="T62" fmla="*/ 188 w 377"/>
              <a:gd name="T63" fmla="*/ 92 h 376"/>
              <a:gd name="T64" fmla="*/ 215 w 377"/>
              <a:gd name="T65" fmla="*/ 6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77" h="376">
                <a:moveTo>
                  <a:pt x="376" y="189"/>
                </a:moveTo>
                <a:cubicBezTo>
                  <a:pt x="376" y="231"/>
                  <a:pt x="377" y="272"/>
                  <a:pt x="376" y="313"/>
                </a:cubicBezTo>
                <a:cubicBezTo>
                  <a:pt x="376" y="352"/>
                  <a:pt x="352" y="376"/>
                  <a:pt x="312" y="376"/>
                </a:cubicBezTo>
                <a:cubicBezTo>
                  <a:pt x="230" y="376"/>
                  <a:pt x="147" y="376"/>
                  <a:pt x="65" y="376"/>
                </a:cubicBezTo>
                <a:cubicBezTo>
                  <a:pt x="26" y="376"/>
                  <a:pt x="1" y="351"/>
                  <a:pt x="1" y="313"/>
                </a:cubicBezTo>
                <a:cubicBezTo>
                  <a:pt x="0" y="230"/>
                  <a:pt x="0" y="148"/>
                  <a:pt x="1" y="65"/>
                </a:cubicBezTo>
                <a:cubicBezTo>
                  <a:pt x="1" y="26"/>
                  <a:pt x="26" y="1"/>
                  <a:pt x="66" y="1"/>
                </a:cubicBezTo>
                <a:cubicBezTo>
                  <a:pt x="148" y="0"/>
                  <a:pt x="230" y="0"/>
                  <a:pt x="312" y="1"/>
                </a:cubicBezTo>
                <a:cubicBezTo>
                  <a:pt x="352" y="1"/>
                  <a:pt x="376" y="25"/>
                  <a:pt x="376" y="65"/>
                </a:cubicBezTo>
                <a:cubicBezTo>
                  <a:pt x="377" y="107"/>
                  <a:pt x="376" y="148"/>
                  <a:pt x="376" y="189"/>
                </a:cubicBezTo>
                <a:close/>
                <a:moveTo>
                  <a:pt x="157" y="143"/>
                </a:moveTo>
                <a:cubicBezTo>
                  <a:pt x="158" y="143"/>
                  <a:pt x="159" y="143"/>
                  <a:pt x="159" y="143"/>
                </a:cubicBezTo>
                <a:cubicBezTo>
                  <a:pt x="159" y="199"/>
                  <a:pt x="159" y="256"/>
                  <a:pt x="160" y="312"/>
                </a:cubicBezTo>
                <a:cubicBezTo>
                  <a:pt x="160" y="320"/>
                  <a:pt x="162" y="332"/>
                  <a:pt x="167" y="334"/>
                </a:cubicBezTo>
                <a:cubicBezTo>
                  <a:pt x="173" y="337"/>
                  <a:pt x="183" y="331"/>
                  <a:pt x="189" y="329"/>
                </a:cubicBezTo>
                <a:cubicBezTo>
                  <a:pt x="196" y="332"/>
                  <a:pt x="203" y="337"/>
                  <a:pt x="209" y="335"/>
                </a:cubicBezTo>
                <a:cubicBezTo>
                  <a:pt x="214" y="333"/>
                  <a:pt x="217" y="324"/>
                  <a:pt x="219" y="318"/>
                </a:cubicBezTo>
                <a:cubicBezTo>
                  <a:pt x="220" y="311"/>
                  <a:pt x="219" y="303"/>
                  <a:pt x="219" y="296"/>
                </a:cubicBezTo>
                <a:cubicBezTo>
                  <a:pt x="219" y="267"/>
                  <a:pt x="219" y="237"/>
                  <a:pt x="219" y="206"/>
                </a:cubicBezTo>
                <a:cubicBezTo>
                  <a:pt x="234" y="214"/>
                  <a:pt x="244" y="216"/>
                  <a:pt x="245" y="198"/>
                </a:cubicBezTo>
                <a:cubicBezTo>
                  <a:pt x="245" y="172"/>
                  <a:pt x="245" y="147"/>
                  <a:pt x="244" y="122"/>
                </a:cubicBezTo>
                <a:cubicBezTo>
                  <a:pt x="244" y="106"/>
                  <a:pt x="235" y="96"/>
                  <a:pt x="218" y="96"/>
                </a:cubicBezTo>
                <a:cubicBezTo>
                  <a:pt x="200" y="97"/>
                  <a:pt x="182" y="96"/>
                  <a:pt x="164" y="96"/>
                </a:cubicBezTo>
                <a:cubicBezTo>
                  <a:pt x="141" y="97"/>
                  <a:pt x="133" y="105"/>
                  <a:pt x="132" y="128"/>
                </a:cubicBezTo>
                <a:cubicBezTo>
                  <a:pt x="132" y="150"/>
                  <a:pt x="131" y="172"/>
                  <a:pt x="133" y="194"/>
                </a:cubicBezTo>
                <a:cubicBezTo>
                  <a:pt x="133" y="200"/>
                  <a:pt x="140" y="206"/>
                  <a:pt x="143" y="212"/>
                </a:cubicBezTo>
                <a:cubicBezTo>
                  <a:pt x="148" y="206"/>
                  <a:pt x="156" y="200"/>
                  <a:pt x="156" y="194"/>
                </a:cubicBezTo>
                <a:cubicBezTo>
                  <a:pt x="158" y="177"/>
                  <a:pt x="157" y="160"/>
                  <a:pt x="157" y="143"/>
                </a:cubicBezTo>
                <a:close/>
                <a:moveTo>
                  <a:pt x="215" y="66"/>
                </a:moveTo>
                <a:cubicBezTo>
                  <a:pt x="215" y="52"/>
                  <a:pt x="202" y="39"/>
                  <a:pt x="188" y="40"/>
                </a:cubicBezTo>
                <a:cubicBezTo>
                  <a:pt x="172" y="42"/>
                  <a:pt x="163" y="51"/>
                  <a:pt x="163" y="66"/>
                </a:cubicBezTo>
                <a:cubicBezTo>
                  <a:pt x="163" y="82"/>
                  <a:pt x="172" y="91"/>
                  <a:pt x="188" y="92"/>
                </a:cubicBezTo>
                <a:cubicBezTo>
                  <a:pt x="202" y="93"/>
                  <a:pt x="215" y="80"/>
                  <a:pt x="215" y="6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474"/>
          <p:cNvSpPr>
            <a:spLocks/>
          </p:cNvSpPr>
          <p:nvPr/>
        </p:nvSpPr>
        <p:spPr bwMode="auto">
          <a:xfrm>
            <a:off x="5749925" y="2255838"/>
            <a:ext cx="300037" cy="636588"/>
          </a:xfrm>
          <a:custGeom>
            <a:avLst/>
            <a:gdLst>
              <a:gd name="T0" fmla="*/ 26 w 114"/>
              <a:gd name="T1" fmla="*/ 47 h 241"/>
              <a:gd name="T2" fmla="*/ 25 w 114"/>
              <a:gd name="T3" fmla="*/ 98 h 241"/>
              <a:gd name="T4" fmla="*/ 12 w 114"/>
              <a:gd name="T5" fmla="*/ 116 h 241"/>
              <a:gd name="T6" fmla="*/ 2 w 114"/>
              <a:gd name="T7" fmla="*/ 98 h 241"/>
              <a:gd name="T8" fmla="*/ 1 w 114"/>
              <a:gd name="T9" fmla="*/ 32 h 241"/>
              <a:gd name="T10" fmla="*/ 33 w 114"/>
              <a:gd name="T11" fmla="*/ 0 h 241"/>
              <a:gd name="T12" fmla="*/ 87 w 114"/>
              <a:gd name="T13" fmla="*/ 0 h 241"/>
              <a:gd name="T14" fmla="*/ 113 w 114"/>
              <a:gd name="T15" fmla="*/ 26 h 241"/>
              <a:gd name="T16" fmla="*/ 114 w 114"/>
              <a:gd name="T17" fmla="*/ 102 h 241"/>
              <a:gd name="T18" fmla="*/ 88 w 114"/>
              <a:gd name="T19" fmla="*/ 110 h 241"/>
              <a:gd name="T20" fmla="*/ 88 w 114"/>
              <a:gd name="T21" fmla="*/ 200 h 241"/>
              <a:gd name="T22" fmla="*/ 88 w 114"/>
              <a:gd name="T23" fmla="*/ 222 h 241"/>
              <a:gd name="T24" fmla="*/ 78 w 114"/>
              <a:gd name="T25" fmla="*/ 239 h 241"/>
              <a:gd name="T26" fmla="*/ 58 w 114"/>
              <a:gd name="T27" fmla="*/ 233 h 241"/>
              <a:gd name="T28" fmla="*/ 36 w 114"/>
              <a:gd name="T29" fmla="*/ 238 h 241"/>
              <a:gd name="T30" fmla="*/ 29 w 114"/>
              <a:gd name="T31" fmla="*/ 216 h 241"/>
              <a:gd name="T32" fmla="*/ 28 w 114"/>
              <a:gd name="T33" fmla="*/ 47 h 241"/>
              <a:gd name="T34" fmla="*/ 26 w 114"/>
              <a:gd name="T35" fmla="*/ 47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4" h="241">
                <a:moveTo>
                  <a:pt x="26" y="47"/>
                </a:moveTo>
                <a:cubicBezTo>
                  <a:pt x="26" y="64"/>
                  <a:pt x="27" y="81"/>
                  <a:pt x="25" y="98"/>
                </a:cubicBezTo>
                <a:cubicBezTo>
                  <a:pt x="25" y="104"/>
                  <a:pt x="17" y="110"/>
                  <a:pt x="12" y="116"/>
                </a:cubicBezTo>
                <a:cubicBezTo>
                  <a:pt x="9" y="110"/>
                  <a:pt x="2" y="104"/>
                  <a:pt x="2" y="98"/>
                </a:cubicBezTo>
                <a:cubicBezTo>
                  <a:pt x="0" y="76"/>
                  <a:pt x="1" y="54"/>
                  <a:pt x="1" y="32"/>
                </a:cubicBezTo>
                <a:cubicBezTo>
                  <a:pt x="2" y="9"/>
                  <a:pt x="10" y="1"/>
                  <a:pt x="33" y="0"/>
                </a:cubicBezTo>
                <a:cubicBezTo>
                  <a:pt x="51" y="0"/>
                  <a:pt x="69" y="1"/>
                  <a:pt x="87" y="0"/>
                </a:cubicBezTo>
                <a:cubicBezTo>
                  <a:pt x="104" y="0"/>
                  <a:pt x="113" y="10"/>
                  <a:pt x="113" y="26"/>
                </a:cubicBezTo>
                <a:cubicBezTo>
                  <a:pt x="114" y="51"/>
                  <a:pt x="114" y="76"/>
                  <a:pt x="114" y="102"/>
                </a:cubicBezTo>
                <a:cubicBezTo>
                  <a:pt x="113" y="120"/>
                  <a:pt x="103" y="118"/>
                  <a:pt x="88" y="110"/>
                </a:cubicBezTo>
                <a:cubicBezTo>
                  <a:pt x="88" y="141"/>
                  <a:pt x="88" y="171"/>
                  <a:pt x="88" y="200"/>
                </a:cubicBezTo>
                <a:cubicBezTo>
                  <a:pt x="88" y="207"/>
                  <a:pt x="89" y="215"/>
                  <a:pt x="88" y="222"/>
                </a:cubicBezTo>
                <a:cubicBezTo>
                  <a:pt x="86" y="228"/>
                  <a:pt x="83" y="237"/>
                  <a:pt x="78" y="239"/>
                </a:cubicBezTo>
                <a:cubicBezTo>
                  <a:pt x="72" y="241"/>
                  <a:pt x="65" y="236"/>
                  <a:pt x="58" y="233"/>
                </a:cubicBezTo>
                <a:cubicBezTo>
                  <a:pt x="52" y="235"/>
                  <a:pt x="42" y="241"/>
                  <a:pt x="36" y="238"/>
                </a:cubicBezTo>
                <a:cubicBezTo>
                  <a:pt x="31" y="236"/>
                  <a:pt x="29" y="224"/>
                  <a:pt x="29" y="216"/>
                </a:cubicBezTo>
                <a:cubicBezTo>
                  <a:pt x="28" y="160"/>
                  <a:pt x="28" y="103"/>
                  <a:pt x="28" y="47"/>
                </a:cubicBezTo>
                <a:cubicBezTo>
                  <a:pt x="28" y="47"/>
                  <a:pt x="27" y="47"/>
                  <a:pt x="26" y="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475"/>
          <p:cNvSpPr>
            <a:spLocks/>
          </p:cNvSpPr>
          <p:nvPr/>
        </p:nvSpPr>
        <p:spPr bwMode="auto">
          <a:xfrm>
            <a:off x="5834063" y="2106613"/>
            <a:ext cx="136525" cy="141288"/>
          </a:xfrm>
          <a:custGeom>
            <a:avLst/>
            <a:gdLst>
              <a:gd name="T0" fmla="*/ 52 w 52"/>
              <a:gd name="T1" fmla="*/ 27 h 54"/>
              <a:gd name="T2" fmla="*/ 25 w 52"/>
              <a:gd name="T3" fmla="*/ 53 h 54"/>
              <a:gd name="T4" fmla="*/ 0 w 52"/>
              <a:gd name="T5" fmla="*/ 27 h 54"/>
              <a:gd name="T6" fmla="*/ 25 w 52"/>
              <a:gd name="T7" fmla="*/ 1 h 54"/>
              <a:gd name="T8" fmla="*/ 52 w 52"/>
              <a:gd name="T9" fmla="*/ 27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54">
                <a:moveTo>
                  <a:pt x="52" y="27"/>
                </a:moveTo>
                <a:cubicBezTo>
                  <a:pt x="52" y="41"/>
                  <a:pt x="39" y="54"/>
                  <a:pt x="25" y="53"/>
                </a:cubicBezTo>
                <a:cubicBezTo>
                  <a:pt x="9" y="52"/>
                  <a:pt x="0" y="43"/>
                  <a:pt x="0" y="27"/>
                </a:cubicBezTo>
                <a:cubicBezTo>
                  <a:pt x="0" y="12"/>
                  <a:pt x="9" y="3"/>
                  <a:pt x="25" y="1"/>
                </a:cubicBezTo>
                <a:cubicBezTo>
                  <a:pt x="39" y="0"/>
                  <a:pt x="52" y="13"/>
                  <a:pt x="52" y="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476"/>
          <p:cNvSpPr>
            <a:spLocks noEditPoints="1"/>
          </p:cNvSpPr>
          <p:nvPr/>
        </p:nvSpPr>
        <p:spPr bwMode="auto">
          <a:xfrm>
            <a:off x="6500813" y="2003425"/>
            <a:ext cx="990600" cy="992188"/>
          </a:xfrm>
          <a:custGeom>
            <a:avLst/>
            <a:gdLst>
              <a:gd name="T0" fmla="*/ 188 w 376"/>
              <a:gd name="T1" fmla="*/ 376 h 376"/>
              <a:gd name="T2" fmla="*/ 64 w 376"/>
              <a:gd name="T3" fmla="*/ 376 h 376"/>
              <a:gd name="T4" fmla="*/ 1 w 376"/>
              <a:gd name="T5" fmla="*/ 313 h 376"/>
              <a:gd name="T6" fmla="*/ 1 w 376"/>
              <a:gd name="T7" fmla="*/ 65 h 376"/>
              <a:gd name="T8" fmla="*/ 66 w 376"/>
              <a:gd name="T9" fmla="*/ 1 h 376"/>
              <a:gd name="T10" fmla="*/ 312 w 376"/>
              <a:gd name="T11" fmla="*/ 1 h 376"/>
              <a:gd name="T12" fmla="*/ 376 w 376"/>
              <a:gd name="T13" fmla="*/ 65 h 376"/>
              <a:gd name="T14" fmla="*/ 376 w 376"/>
              <a:gd name="T15" fmla="*/ 311 h 376"/>
              <a:gd name="T16" fmla="*/ 310 w 376"/>
              <a:gd name="T17" fmla="*/ 376 h 376"/>
              <a:gd name="T18" fmla="*/ 188 w 376"/>
              <a:gd name="T19" fmla="*/ 376 h 376"/>
              <a:gd name="T20" fmla="*/ 148 w 376"/>
              <a:gd name="T21" fmla="*/ 242 h 376"/>
              <a:gd name="T22" fmla="*/ 148 w 376"/>
              <a:gd name="T23" fmla="*/ 310 h 376"/>
              <a:gd name="T24" fmla="*/ 161 w 376"/>
              <a:gd name="T25" fmla="*/ 336 h 376"/>
              <a:gd name="T26" fmla="*/ 172 w 376"/>
              <a:gd name="T27" fmla="*/ 309 h 376"/>
              <a:gd name="T28" fmla="*/ 172 w 376"/>
              <a:gd name="T29" fmla="*/ 246 h 376"/>
              <a:gd name="T30" fmla="*/ 177 w 376"/>
              <a:gd name="T31" fmla="*/ 315 h 376"/>
              <a:gd name="T32" fmla="*/ 189 w 376"/>
              <a:gd name="T33" fmla="*/ 336 h 376"/>
              <a:gd name="T34" fmla="*/ 200 w 376"/>
              <a:gd name="T35" fmla="*/ 314 h 376"/>
              <a:gd name="T36" fmla="*/ 200 w 376"/>
              <a:gd name="T37" fmla="*/ 246 h 376"/>
              <a:gd name="T38" fmla="*/ 227 w 376"/>
              <a:gd name="T39" fmla="*/ 232 h 376"/>
              <a:gd name="T40" fmla="*/ 220 w 376"/>
              <a:gd name="T41" fmla="*/ 201 h 376"/>
              <a:gd name="T42" fmla="*/ 239 w 376"/>
              <a:gd name="T43" fmla="*/ 183 h 376"/>
              <a:gd name="T44" fmla="*/ 229 w 376"/>
              <a:gd name="T45" fmla="*/ 147 h 376"/>
              <a:gd name="T46" fmla="*/ 162 w 376"/>
              <a:gd name="T47" fmla="*/ 98 h 376"/>
              <a:gd name="T48" fmla="*/ 160 w 376"/>
              <a:gd name="T49" fmla="*/ 98 h 376"/>
              <a:gd name="T50" fmla="*/ 128 w 376"/>
              <a:gd name="T51" fmla="*/ 121 h 376"/>
              <a:gd name="T52" fmla="*/ 110 w 376"/>
              <a:gd name="T53" fmla="*/ 180 h 376"/>
              <a:gd name="T54" fmla="*/ 110 w 376"/>
              <a:gd name="T55" fmla="*/ 199 h 376"/>
              <a:gd name="T56" fmla="*/ 128 w 376"/>
              <a:gd name="T57" fmla="*/ 203 h 376"/>
              <a:gd name="T58" fmla="*/ 148 w 376"/>
              <a:gd name="T59" fmla="*/ 242 h 376"/>
              <a:gd name="T60" fmla="*/ 201 w 376"/>
              <a:gd name="T61" fmla="*/ 67 h 376"/>
              <a:gd name="T62" fmla="*/ 172 w 376"/>
              <a:gd name="T63" fmla="*/ 40 h 376"/>
              <a:gd name="T64" fmla="*/ 148 w 376"/>
              <a:gd name="T65" fmla="*/ 67 h 376"/>
              <a:gd name="T66" fmla="*/ 176 w 376"/>
              <a:gd name="T67" fmla="*/ 92 h 376"/>
              <a:gd name="T68" fmla="*/ 201 w 376"/>
              <a:gd name="T69" fmla="*/ 67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76" h="376">
                <a:moveTo>
                  <a:pt x="188" y="376"/>
                </a:moveTo>
                <a:cubicBezTo>
                  <a:pt x="147" y="376"/>
                  <a:pt x="106" y="376"/>
                  <a:pt x="64" y="376"/>
                </a:cubicBezTo>
                <a:cubicBezTo>
                  <a:pt x="26" y="376"/>
                  <a:pt x="1" y="351"/>
                  <a:pt x="1" y="313"/>
                </a:cubicBezTo>
                <a:cubicBezTo>
                  <a:pt x="0" y="230"/>
                  <a:pt x="0" y="148"/>
                  <a:pt x="1" y="65"/>
                </a:cubicBezTo>
                <a:cubicBezTo>
                  <a:pt x="1" y="26"/>
                  <a:pt x="26" y="1"/>
                  <a:pt x="66" y="1"/>
                </a:cubicBezTo>
                <a:cubicBezTo>
                  <a:pt x="148" y="0"/>
                  <a:pt x="230" y="0"/>
                  <a:pt x="312" y="1"/>
                </a:cubicBezTo>
                <a:cubicBezTo>
                  <a:pt x="352" y="1"/>
                  <a:pt x="376" y="26"/>
                  <a:pt x="376" y="65"/>
                </a:cubicBezTo>
                <a:cubicBezTo>
                  <a:pt x="376" y="147"/>
                  <a:pt x="376" y="229"/>
                  <a:pt x="376" y="311"/>
                </a:cubicBezTo>
                <a:cubicBezTo>
                  <a:pt x="376" y="352"/>
                  <a:pt x="352" y="376"/>
                  <a:pt x="310" y="376"/>
                </a:cubicBezTo>
                <a:cubicBezTo>
                  <a:pt x="270" y="376"/>
                  <a:pt x="229" y="376"/>
                  <a:pt x="188" y="376"/>
                </a:cubicBezTo>
                <a:close/>
                <a:moveTo>
                  <a:pt x="148" y="242"/>
                </a:moveTo>
                <a:cubicBezTo>
                  <a:pt x="148" y="265"/>
                  <a:pt x="148" y="287"/>
                  <a:pt x="148" y="310"/>
                </a:cubicBezTo>
                <a:cubicBezTo>
                  <a:pt x="149" y="320"/>
                  <a:pt x="144" y="336"/>
                  <a:pt x="161" y="336"/>
                </a:cubicBezTo>
                <a:cubicBezTo>
                  <a:pt x="177" y="335"/>
                  <a:pt x="172" y="319"/>
                  <a:pt x="172" y="309"/>
                </a:cubicBezTo>
                <a:cubicBezTo>
                  <a:pt x="173" y="288"/>
                  <a:pt x="172" y="267"/>
                  <a:pt x="172" y="246"/>
                </a:cubicBezTo>
                <a:cubicBezTo>
                  <a:pt x="176" y="269"/>
                  <a:pt x="175" y="292"/>
                  <a:pt x="177" y="315"/>
                </a:cubicBezTo>
                <a:cubicBezTo>
                  <a:pt x="177" y="323"/>
                  <a:pt x="185" y="329"/>
                  <a:pt x="189" y="336"/>
                </a:cubicBezTo>
                <a:cubicBezTo>
                  <a:pt x="193" y="329"/>
                  <a:pt x="199" y="322"/>
                  <a:pt x="200" y="314"/>
                </a:cubicBezTo>
                <a:cubicBezTo>
                  <a:pt x="201" y="290"/>
                  <a:pt x="200" y="266"/>
                  <a:pt x="200" y="246"/>
                </a:cubicBezTo>
                <a:cubicBezTo>
                  <a:pt x="212" y="240"/>
                  <a:pt x="225" y="237"/>
                  <a:pt x="227" y="232"/>
                </a:cubicBezTo>
                <a:cubicBezTo>
                  <a:pt x="228" y="223"/>
                  <a:pt x="223" y="212"/>
                  <a:pt x="220" y="201"/>
                </a:cubicBezTo>
                <a:cubicBezTo>
                  <a:pt x="240" y="204"/>
                  <a:pt x="244" y="200"/>
                  <a:pt x="239" y="183"/>
                </a:cubicBezTo>
                <a:cubicBezTo>
                  <a:pt x="236" y="171"/>
                  <a:pt x="232" y="159"/>
                  <a:pt x="229" y="147"/>
                </a:cubicBezTo>
                <a:cubicBezTo>
                  <a:pt x="214" y="97"/>
                  <a:pt x="214" y="97"/>
                  <a:pt x="162" y="98"/>
                </a:cubicBezTo>
                <a:cubicBezTo>
                  <a:pt x="161" y="98"/>
                  <a:pt x="161" y="98"/>
                  <a:pt x="160" y="98"/>
                </a:cubicBezTo>
                <a:cubicBezTo>
                  <a:pt x="143" y="97"/>
                  <a:pt x="132" y="105"/>
                  <a:pt x="128" y="121"/>
                </a:cubicBezTo>
                <a:cubicBezTo>
                  <a:pt x="122" y="141"/>
                  <a:pt x="116" y="161"/>
                  <a:pt x="110" y="180"/>
                </a:cubicBezTo>
                <a:cubicBezTo>
                  <a:pt x="109" y="186"/>
                  <a:pt x="107" y="195"/>
                  <a:pt x="110" y="199"/>
                </a:cubicBezTo>
                <a:cubicBezTo>
                  <a:pt x="113" y="203"/>
                  <a:pt x="122" y="202"/>
                  <a:pt x="128" y="203"/>
                </a:cubicBezTo>
                <a:cubicBezTo>
                  <a:pt x="120" y="239"/>
                  <a:pt x="120" y="239"/>
                  <a:pt x="148" y="242"/>
                </a:cubicBezTo>
                <a:close/>
                <a:moveTo>
                  <a:pt x="201" y="67"/>
                </a:moveTo>
                <a:cubicBezTo>
                  <a:pt x="200" y="51"/>
                  <a:pt x="186" y="39"/>
                  <a:pt x="172" y="40"/>
                </a:cubicBezTo>
                <a:cubicBezTo>
                  <a:pt x="157" y="42"/>
                  <a:pt x="148" y="52"/>
                  <a:pt x="148" y="67"/>
                </a:cubicBezTo>
                <a:cubicBezTo>
                  <a:pt x="148" y="82"/>
                  <a:pt x="162" y="94"/>
                  <a:pt x="176" y="92"/>
                </a:cubicBezTo>
                <a:cubicBezTo>
                  <a:pt x="192" y="90"/>
                  <a:pt x="199" y="81"/>
                  <a:pt x="201" y="6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477"/>
          <p:cNvSpPr>
            <a:spLocks/>
          </p:cNvSpPr>
          <p:nvPr/>
        </p:nvSpPr>
        <p:spPr bwMode="auto">
          <a:xfrm>
            <a:off x="6781800" y="2259013"/>
            <a:ext cx="361950" cy="630238"/>
          </a:xfrm>
          <a:custGeom>
            <a:avLst/>
            <a:gdLst>
              <a:gd name="T0" fmla="*/ 41 w 137"/>
              <a:gd name="T1" fmla="*/ 145 h 239"/>
              <a:gd name="T2" fmla="*/ 21 w 137"/>
              <a:gd name="T3" fmla="*/ 106 h 239"/>
              <a:gd name="T4" fmla="*/ 3 w 137"/>
              <a:gd name="T5" fmla="*/ 102 h 239"/>
              <a:gd name="T6" fmla="*/ 3 w 137"/>
              <a:gd name="T7" fmla="*/ 83 h 239"/>
              <a:gd name="T8" fmla="*/ 21 w 137"/>
              <a:gd name="T9" fmla="*/ 24 h 239"/>
              <a:gd name="T10" fmla="*/ 53 w 137"/>
              <a:gd name="T11" fmla="*/ 1 h 239"/>
              <a:gd name="T12" fmla="*/ 55 w 137"/>
              <a:gd name="T13" fmla="*/ 1 h 239"/>
              <a:gd name="T14" fmla="*/ 122 w 137"/>
              <a:gd name="T15" fmla="*/ 50 h 239"/>
              <a:gd name="T16" fmla="*/ 132 w 137"/>
              <a:gd name="T17" fmla="*/ 86 h 239"/>
              <a:gd name="T18" fmla="*/ 113 w 137"/>
              <a:gd name="T19" fmla="*/ 104 h 239"/>
              <a:gd name="T20" fmla="*/ 120 w 137"/>
              <a:gd name="T21" fmla="*/ 135 h 239"/>
              <a:gd name="T22" fmla="*/ 93 w 137"/>
              <a:gd name="T23" fmla="*/ 149 h 239"/>
              <a:gd name="T24" fmla="*/ 93 w 137"/>
              <a:gd name="T25" fmla="*/ 217 h 239"/>
              <a:gd name="T26" fmla="*/ 82 w 137"/>
              <a:gd name="T27" fmla="*/ 239 h 239"/>
              <a:gd name="T28" fmla="*/ 70 w 137"/>
              <a:gd name="T29" fmla="*/ 218 h 239"/>
              <a:gd name="T30" fmla="*/ 65 w 137"/>
              <a:gd name="T31" fmla="*/ 149 h 239"/>
              <a:gd name="T32" fmla="*/ 65 w 137"/>
              <a:gd name="T33" fmla="*/ 212 h 239"/>
              <a:gd name="T34" fmla="*/ 54 w 137"/>
              <a:gd name="T35" fmla="*/ 239 h 239"/>
              <a:gd name="T36" fmla="*/ 41 w 137"/>
              <a:gd name="T37" fmla="*/ 213 h 239"/>
              <a:gd name="T38" fmla="*/ 41 w 137"/>
              <a:gd name="T39" fmla="*/ 145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37" h="239">
                <a:moveTo>
                  <a:pt x="41" y="145"/>
                </a:moveTo>
                <a:cubicBezTo>
                  <a:pt x="13" y="142"/>
                  <a:pt x="13" y="142"/>
                  <a:pt x="21" y="106"/>
                </a:cubicBezTo>
                <a:cubicBezTo>
                  <a:pt x="15" y="105"/>
                  <a:pt x="6" y="106"/>
                  <a:pt x="3" y="102"/>
                </a:cubicBezTo>
                <a:cubicBezTo>
                  <a:pt x="0" y="98"/>
                  <a:pt x="2" y="89"/>
                  <a:pt x="3" y="83"/>
                </a:cubicBezTo>
                <a:cubicBezTo>
                  <a:pt x="9" y="64"/>
                  <a:pt x="15" y="44"/>
                  <a:pt x="21" y="24"/>
                </a:cubicBezTo>
                <a:cubicBezTo>
                  <a:pt x="25" y="8"/>
                  <a:pt x="36" y="0"/>
                  <a:pt x="53" y="1"/>
                </a:cubicBezTo>
                <a:cubicBezTo>
                  <a:pt x="54" y="1"/>
                  <a:pt x="54" y="1"/>
                  <a:pt x="55" y="1"/>
                </a:cubicBezTo>
                <a:cubicBezTo>
                  <a:pt x="107" y="0"/>
                  <a:pt x="107" y="0"/>
                  <a:pt x="122" y="50"/>
                </a:cubicBezTo>
                <a:cubicBezTo>
                  <a:pt x="125" y="62"/>
                  <a:pt x="129" y="74"/>
                  <a:pt x="132" y="86"/>
                </a:cubicBezTo>
                <a:cubicBezTo>
                  <a:pt x="137" y="103"/>
                  <a:pt x="133" y="107"/>
                  <a:pt x="113" y="104"/>
                </a:cubicBezTo>
                <a:cubicBezTo>
                  <a:pt x="116" y="115"/>
                  <a:pt x="121" y="126"/>
                  <a:pt x="120" y="135"/>
                </a:cubicBezTo>
                <a:cubicBezTo>
                  <a:pt x="118" y="140"/>
                  <a:pt x="105" y="143"/>
                  <a:pt x="93" y="149"/>
                </a:cubicBezTo>
                <a:cubicBezTo>
                  <a:pt x="93" y="169"/>
                  <a:pt x="94" y="193"/>
                  <a:pt x="93" y="217"/>
                </a:cubicBezTo>
                <a:cubicBezTo>
                  <a:pt x="92" y="225"/>
                  <a:pt x="86" y="232"/>
                  <a:pt x="82" y="239"/>
                </a:cubicBezTo>
                <a:cubicBezTo>
                  <a:pt x="78" y="232"/>
                  <a:pt x="70" y="226"/>
                  <a:pt x="70" y="218"/>
                </a:cubicBezTo>
                <a:cubicBezTo>
                  <a:pt x="68" y="195"/>
                  <a:pt x="69" y="172"/>
                  <a:pt x="65" y="149"/>
                </a:cubicBezTo>
                <a:cubicBezTo>
                  <a:pt x="65" y="170"/>
                  <a:pt x="66" y="191"/>
                  <a:pt x="65" y="212"/>
                </a:cubicBezTo>
                <a:cubicBezTo>
                  <a:pt x="65" y="222"/>
                  <a:pt x="70" y="238"/>
                  <a:pt x="54" y="239"/>
                </a:cubicBezTo>
                <a:cubicBezTo>
                  <a:pt x="37" y="239"/>
                  <a:pt x="42" y="223"/>
                  <a:pt x="41" y="213"/>
                </a:cubicBezTo>
                <a:cubicBezTo>
                  <a:pt x="41" y="190"/>
                  <a:pt x="41" y="168"/>
                  <a:pt x="41" y="1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478"/>
          <p:cNvSpPr>
            <a:spLocks/>
          </p:cNvSpPr>
          <p:nvPr/>
        </p:nvSpPr>
        <p:spPr bwMode="auto">
          <a:xfrm>
            <a:off x="6889750" y="2106613"/>
            <a:ext cx="139700" cy="144463"/>
          </a:xfrm>
          <a:custGeom>
            <a:avLst/>
            <a:gdLst>
              <a:gd name="T0" fmla="*/ 53 w 53"/>
              <a:gd name="T1" fmla="*/ 28 h 55"/>
              <a:gd name="T2" fmla="*/ 28 w 53"/>
              <a:gd name="T3" fmla="*/ 53 h 55"/>
              <a:gd name="T4" fmla="*/ 0 w 53"/>
              <a:gd name="T5" fmla="*/ 28 h 55"/>
              <a:gd name="T6" fmla="*/ 24 w 53"/>
              <a:gd name="T7" fmla="*/ 1 h 55"/>
              <a:gd name="T8" fmla="*/ 53 w 53"/>
              <a:gd name="T9" fmla="*/ 28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55">
                <a:moveTo>
                  <a:pt x="53" y="28"/>
                </a:moveTo>
                <a:cubicBezTo>
                  <a:pt x="51" y="42"/>
                  <a:pt x="44" y="51"/>
                  <a:pt x="28" y="53"/>
                </a:cubicBezTo>
                <a:cubicBezTo>
                  <a:pt x="14" y="55"/>
                  <a:pt x="0" y="43"/>
                  <a:pt x="0" y="28"/>
                </a:cubicBezTo>
                <a:cubicBezTo>
                  <a:pt x="0" y="13"/>
                  <a:pt x="9" y="3"/>
                  <a:pt x="24" y="1"/>
                </a:cubicBezTo>
                <a:cubicBezTo>
                  <a:pt x="38" y="0"/>
                  <a:pt x="52" y="12"/>
                  <a:pt x="53" y="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479"/>
          <p:cNvSpPr>
            <a:spLocks noEditPoints="1"/>
          </p:cNvSpPr>
          <p:nvPr/>
        </p:nvSpPr>
        <p:spPr bwMode="auto">
          <a:xfrm>
            <a:off x="7596188" y="2003425"/>
            <a:ext cx="990600" cy="992188"/>
          </a:xfrm>
          <a:custGeom>
            <a:avLst/>
            <a:gdLst>
              <a:gd name="T0" fmla="*/ 1 w 376"/>
              <a:gd name="T1" fmla="*/ 188 h 376"/>
              <a:gd name="T2" fmla="*/ 1 w 376"/>
              <a:gd name="T3" fmla="*/ 65 h 376"/>
              <a:gd name="T4" fmla="*/ 64 w 376"/>
              <a:gd name="T5" fmla="*/ 1 h 376"/>
              <a:gd name="T6" fmla="*/ 312 w 376"/>
              <a:gd name="T7" fmla="*/ 1 h 376"/>
              <a:gd name="T8" fmla="*/ 376 w 376"/>
              <a:gd name="T9" fmla="*/ 66 h 376"/>
              <a:gd name="T10" fmla="*/ 376 w 376"/>
              <a:gd name="T11" fmla="*/ 312 h 376"/>
              <a:gd name="T12" fmla="*/ 312 w 376"/>
              <a:gd name="T13" fmla="*/ 376 h 376"/>
              <a:gd name="T14" fmla="*/ 64 w 376"/>
              <a:gd name="T15" fmla="*/ 376 h 376"/>
              <a:gd name="T16" fmla="*/ 1 w 376"/>
              <a:gd name="T17" fmla="*/ 312 h 376"/>
              <a:gd name="T18" fmla="*/ 1 w 376"/>
              <a:gd name="T19" fmla="*/ 188 h 376"/>
              <a:gd name="T20" fmla="*/ 161 w 376"/>
              <a:gd name="T21" fmla="*/ 140 h 376"/>
              <a:gd name="T22" fmla="*/ 158 w 376"/>
              <a:gd name="T23" fmla="*/ 122 h 376"/>
              <a:gd name="T24" fmla="*/ 141 w 376"/>
              <a:gd name="T25" fmla="*/ 104 h 376"/>
              <a:gd name="T26" fmla="*/ 125 w 376"/>
              <a:gd name="T27" fmla="*/ 125 h 376"/>
              <a:gd name="T28" fmla="*/ 127 w 376"/>
              <a:gd name="T29" fmla="*/ 149 h 376"/>
              <a:gd name="T30" fmla="*/ 198 w 376"/>
              <a:gd name="T31" fmla="*/ 215 h 376"/>
              <a:gd name="T32" fmla="*/ 225 w 376"/>
              <a:gd name="T33" fmla="*/ 231 h 376"/>
              <a:gd name="T34" fmla="*/ 256 w 376"/>
              <a:gd name="T35" fmla="*/ 280 h 376"/>
              <a:gd name="T36" fmla="*/ 292 w 376"/>
              <a:gd name="T37" fmla="*/ 300 h 376"/>
              <a:gd name="T38" fmla="*/ 309 w 376"/>
              <a:gd name="T39" fmla="*/ 284 h 376"/>
              <a:gd name="T40" fmla="*/ 295 w 376"/>
              <a:gd name="T41" fmla="*/ 267 h 376"/>
              <a:gd name="T42" fmla="*/ 279 w 376"/>
              <a:gd name="T43" fmla="*/ 255 h 376"/>
              <a:gd name="T44" fmla="*/ 261 w 376"/>
              <a:gd name="T45" fmla="*/ 226 h 376"/>
              <a:gd name="T46" fmla="*/ 181 w 376"/>
              <a:gd name="T47" fmla="*/ 181 h 376"/>
              <a:gd name="T48" fmla="*/ 161 w 376"/>
              <a:gd name="T49" fmla="*/ 178 h 376"/>
              <a:gd name="T50" fmla="*/ 162 w 376"/>
              <a:gd name="T51" fmla="*/ 172 h 376"/>
              <a:gd name="T52" fmla="*/ 197 w 376"/>
              <a:gd name="T53" fmla="*/ 172 h 376"/>
              <a:gd name="T54" fmla="*/ 235 w 376"/>
              <a:gd name="T55" fmla="*/ 156 h 376"/>
              <a:gd name="T56" fmla="*/ 198 w 376"/>
              <a:gd name="T57" fmla="*/ 140 h 376"/>
              <a:gd name="T58" fmla="*/ 161 w 376"/>
              <a:gd name="T59" fmla="*/ 140 h 376"/>
              <a:gd name="T60" fmla="*/ 119 w 376"/>
              <a:gd name="T61" fmla="*/ 145 h 376"/>
              <a:gd name="T62" fmla="*/ 91 w 376"/>
              <a:gd name="T63" fmla="*/ 163 h 376"/>
              <a:gd name="T64" fmla="*/ 86 w 376"/>
              <a:gd name="T65" fmla="*/ 304 h 376"/>
              <a:gd name="T66" fmla="*/ 229 w 376"/>
              <a:gd name="T67" fmla="*/ 306 h 376"/>
              <a:gd name="T68" fmla="*/ 228 w 376"/>
              <a:gd name="T69" fmla="*/ 253 h 376"/>
              <a:gd name="T70" fmla="*/ 220 w 376"/>
              <a:gd name="T71" fmla="*/ 271 h 376"/>
              <a:gd name="T72" fmla="*/ 154 w 376"/>
              <a:gd name="T73" fmla="*/ 307 h 376"/>
              <a:gd name="T74" fmla="*/ 92 w 376"/>
              <a:gd name="T75" fmla="*/ 260 h 376"/>
              <a:gd name="T76" fmla="*/ 108 w 376"/>
              <a:gd name="T77" fmla="*/ 187 h 376"/>
              <a:gd name="T78" fmla="*/ 119 w 376"/>
              <a:gd name="T79" fmla="*/ 145 h 376"/>
              <a:gd name="T80" fmla="*/ 141 w 376"/>
              <a:gd name="T81" fmla="*/ 97 h 376"/>
              <a:gd name="T82" fmla="*/ 168 w 376"/>
              <a:gd name="T83" fmla="*/ 68 h 376"/>
              <a:gd name="T84" fmla="*/ 140 w 376"/>
              <a:gd name="T85" fmla="*/ 41 h 376"/>
              <a:gd name="T86" fmla="*/ 112 w 376"/>
              <a:gd name="T87" fmla="*/ 70 h 376"/>
              <a:gd name="T88" fmla="*/ 141 w 376"/>
              <a:gd name="T89" fmla="*/ 97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76" h="376">
                <a:moveTo>
                  <a:pt x="1" y="188"/>
                </a:moveTo>
                <a:cubicBezTo>
                  <a:pt x="1" y="147"/>
                  <a:pt x="0" y="106"/>
                  <a:pt x="1" y="65"/>
                </a:cubicBezTo>
                <a:cubicBezTo>
                  <a:pt x="1" y="26"/>
                  <a:pt x="26" y="1"/>
                  <a:pt x="64" y="1"/>
                </a:cubicBezTo>
                <a:cubicBezTo>
                  <a:pt x="147" y="0"/>
                  <a:pt x="229" y="0"/>
                  <a:pt x="312" y="1"/>
                </a:cubicBezTo>
                <a:cubicBezTo>
                  <a:pt x="352" y="1"/>
                  <a:pt x="376" y="26"/>
                  <a:pt x="376" y="66"/>
                </a:cubicBezTo>
                <a:cubicBezTo>
                  <a:pt x="376" y="148"/>
                  <a:pt x="376" y="230"/>
                  <a:pt x="376" y="312"/>
                </a:cubicBezTo>
                <a:cubicBezTo>
                  <a:pt x="376" y="352"/>
                  <a:pt x="352" y="376"/>
                  <a:pt x="312" y="376"/>
                </a:cubicBezTo>
                <a:cubicBezTo>
                  <a:pt x="229" y="376"/>
                  <a:pt x="147" y="376"/>
                  <a:pt x="64" y="376"/>
                </a:cubicBezTo>
                <a:cubicBezTo>
                  <a:pt x="25" y="376"/>
                  <a:pt x="1" y="351"/>
                  <a:pt x="1" y="312"/>
                </a:cubicBezTo>
                <a:cubicBezTo>
                  <a:pt x="0" y="271"/>
                  <a:pt x="1" y="230"/>
                  <a:pt x="1" y="188"/>
                </a:cubicBezTo>
                <a:close/>
                <a:moveTo>
                  <a:pt x="161" y="140"/>
                </a:moveTo>
                <a:cubicBezTo>
                  <a:pt x="160" y="132"/>
                  <a:pt x="160" y="126"/>
                  <a:pt x="158" y="122"/>
                </a:cubicBezTo>
                <a:cubicBezTo>
                  <a:pt x="153" y="115"/>
                  <a:pt x="147" y="110"/>
                  <a:pt x="141" y="104"/>
                </a:cubicBezTo>
                <a:cubicBezTo>
                  <a:pt x="136" y="111"/>
                  <a:pt x="128" y="117"/>
                  <a:pt x="125" y="125"/>
                </a:cubicBezTo>
                <a:cubicBezTo>
                  <a:pt x="123" y="132"/>
                  <a:pt x="126" y="141"/>
                  <a:pt x="127" y="149"/>
                </a:cubicBezTo>
                <a:cubicBezTo>
                  <a:pt x="133" y="214"/>
                  <a:pt x="133" y="215"/>
                  <a:pt x="198" y="215"/>
                </a:cubicBezTo>
                <a:cubicBezTo>
                  <a:pt x="211" y="215"/>
                  <a:pt x="219" y="220"/>
                  <a:pt x="225" y="231"/>
                </a:cubicBezTo>
                <a:cubicBezTo>
                  <a:pt x="235" y="248"/>
                  <a:pt x="245" y="264"/>
                  <a:pt x="256" y="280"/>
                </a:cubicBezTo>
                <a:cubicBezTo>
                  <a:pt x="264" y="294"/>
                  <a:pt x="276" y="302"/>
                  <a:pt x="292" y="300"/>
                </a:cubicBezTo>
                <a:cubicBezTo>
                  <a:pt x="299" y="298"/>
                  <a:pt x="308" y="291"/>
                  <a:pt x="309" y="284"/>
                </a:cubicBezTo>
                <a:cubicBezTo>
                  <a:pt x="310" y="280"/>
                  <a:pt x="301" y="272"/>
                  <a:pt x="295" y="267"/>
                </a:cubicBezTo>
                <a:cubicBezTo>
                  <a:pt x="290" y="262"/>
                  <a:pt x="283" y="260"/>
                  <a:pt x="279" y="255"/>
                </a:cubicBezTo>
                <a:cubicBezTo>
                  <a:pt x="272" y="246"/>
                  <a:pt x="266" y="236"/>
                  <a:pt x="261" y="226"/>
                </a:cubicBezTo>
                <a:cubicBezTo>
                  <a:pt x="245" y="191"/>
                  <a:pt x="219" y="177"/>
                  <a:pt x="181" y="181"/>
                </a:cubicBezTo>
                <a:cubicBezTo>
                  <a:pt x="175" y="182"/>
                  <a:pt x="168" y="179"/>
                  <a:pt x="161" y="178"/>
                </a:cubicBezTo>
                <a:cubicBezTo>
                  <a:pt x="161" y="176"/>
                  <a:pt x="161" y="174"/>
                  <a:pt x="162" y="172"/>
                </a:cubicBezTo>
                <a:cubicBezTo>
                  <a:pt x="173" y="172"/>
                  <a:pt x="185" y="173"/>
                  <a:pt x="197" y="172"/>
                </a:cubicBezTo>
                <a:cubicBezTo>
                  <a:pt x="212" y="171"/>
                  <a:pt x="235" y="180"/>
                  <a:pt x="235" y="156"/>
                </a:cubicBezTo>
                <a:cubicBezTo>
                  <a:pt x="236" y="131"/>
                  <a:pt x="212" y="141"/>
                  <a:pt x="198" y="140"/>
                </a:cubicBezTo>
                <a:cubicBezTo>
                  <a:pt x="187" y="139"/>
                  <a:pt x="175" y="140"/>
                  <a:pt x="161" y="140"/>
                </a:cubicBezTo>
                <a:close/>
                <a:moveTo>
                  <a:pt x="119" y="145"/>
                </a:moveTo>
                <a:cubicBezTo>
                  <a:pt x="108" y="152"/>
                  <a:pt x="99" y="156"/>
                  <a:pt x="91" y="163"/>
                </a:cubicBezTo>
                <a:cubicBezTo>
                  <a:pt x="51" y="198"/>
                  <a:pt x="49" y="264"/>
                  <a:pt x="86" y="304"/>
                </a:cubicBezTo>
                <a:cubicBezTo>
                  <a:pt x="125" y="346"/>
                  <a:pt x="189" y="347"/>
                  <a:pt x="229" y="306"/>
                </a:cubicBezTo>
                <a:cubicBezTo>
                  <a:pt x="251" y="284"/>
                  <a:pt x="251" y="277"/>
                  <a:pt x="228" y="253"/>
                </a:cubicBezTo>
                <a:cubicBezTo>
                  <a:pt x="225" y="259"/>
                  <a:pt x="223" y="266"/>
                  <a:pt x="220" y="271"/>
                </a:cubicBezTo>
                <a:cubicBezTo>
                  <a:pt x="205" y="296"/>
                  <a:pt x="182" y="309"/>
                  <a:pt x="154" y="307"/>
                </a:cubicBezTo>
                <a:cubicBezTo>
                  <a:pt x="124" y="305"/>
                  <a:pt x="102" y="289"/>
                  <a:pt x="92" y="260"/>
                </a:cubicBezTo>
                <a:cubicBezTo>
                  <a:pt x="83" y="233"/>
                  <a:pt x="86" y="206"/>
                  <a:pt x="108" y="187"/>
                </a:cubicBezTo>
                <a:cubicBezTo>
                  <a:pt x="122" y="175"/>
                  <a:pt x="122" y="164"/>
                  <a:pt x="119" y="145"/>
                </a:cubicBezTo>
                <a:close/>
                <a:moveTo>
                  <a:pt x="141" y="97"/>
                </a:moveTo>
                <a:cubicBezTo>
                  <a:pt x="157" y="96"/>
                  <a:pt x="169" y="83"/>
                  <a:pt x="168" y="68"/>
                </a:cubicBezTo>
                <a:cubicBezTo>
                  <a:pt x="168" y="54"/>
                  <a:pt x="154" y="41"/>
                  <a:pt x="140" y="41"/>
                </a:cubicBezTo>
                <a:cubicBezTo>
                  <a:pt x="125" y="42"/>
                  <a:pt x="112" y="55"/>
                  <a:pt x="112" y="70"/>
                </a:cubicBezTo>
                <a:cubicBezTo>
                  <a:pt x="113" y="85"/>
                  <a:pt x="126" y="97"/>
                  <a:pt x="141" y="9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480"/>
          <p:cNvSpPr>
            <a:spLocks/>
          </p:cNvSpPr>
          <p:nvPr/>
        </p:nvSpPr>
        <p:spPr bwMode="auto">
          <a:xfrm>
            <a:off x="7920038" y="2278063"/>
            <a:ext cx="493712" cy="522288"/>
          </a:xfrm>
          <a:custGeom>
            <a:avLst/>
            <a:gdLst>
              <a:gd name="T0" fmla="*/ 38 w 187"/>
              <a:gd name="T1" fmla="*/ 36 h 198"/>
              <a:gd name="T2" fmla="*/ 75 w 187"/>
              <a:gd name="T3" fmla="*/ 36 h 198"/>
              <a:gd name="T4" fmla="*/ 112 w 187"/>
              <a:gd name="T5" fmla="*/ 52 h 198"/>
              <a:gd name="T6" fmla="*/ 74 w 187"/>
              <a:gd name="T7" fmla="*/ 68 h 198"/>
              <a:gd name="T8" fmla="*/ 39 w 187"/>
              <a:gd name="T9" fmla="*/ 68 h 198"/>
              <a:gd name="T10" fmla="*/ 38 w 187"/>
              <a:gd name="T11" fmla="*/ 74 h 198"/>
              <a:gd name="T12" fmla="*/ 58 w 187"/>
              <a:gd name="T13" fmla="*/ 77 h 198"/>
              <a:gd name="T14" fmla="*/ 138 w 187"/>
              <a:gd name="T15" fmla="*/ 122 h 198"/>
              <a:gd name="T16" fmla="*/ 156 w 187"/>
              <a:gd name="T17" fmla="*/ 151 h 198"/>
              <a:gd name="T18" fmla="*/ 172 w 187"/>
              <a:gd name="T19" fmla="*/ 163 h 198"/>
              <a:gd name="T20" fmla="*/ 186 w 187"/>
              <a:gd name="T21" fmla="*/ 180 h 198"/>
              <a:gd name="T22" fmla="*/ 169 w 187"/>
              <a:gd name="T23" fmla="*/ 196 h 198"/>
              <a:gd name="T24" fmla="*/ 133 w 187"/>
              <a:gd name="T25" fmla="*/ 176 h 198"/>
              <a:gd name="T26" fmla="*/ 102 w 187"/>
              <a:gd name="T27" fmla="*/ 127 h 198"/>
              <a:gd name="T28" fmla="*/ 75 w 187"/>
              <a:gd name="T29" fmla="*/ 111 h 198"/>
              <a:gd name="T30" fmla="*/ 4 w 187"/>
              <a:gd name="T31" fmla="*/ 45 h 198"/>
              <a:gd name="T32" fmla="*/ 2 w 187"/>
              <a:gd name="T33" fmla="*/ 21 h 198"/>
              <a:gd name="T34" fmla="*/ 18 w 187"/>
              <a:gd name="T35" fmla="*/ 0 h 198"/>
              <a:gd name="T36" fmla="*/ 35 w 187"/>
              <a:gd name="T37" fmla="*/ 18 h 198"/>
              <a:gd name="T38" fmla="*/ 38 w 187"/>
              <a:gd name="T39" fmla="*/ 36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7" h="198">
                <a:moveTo>
                  <a:pt x="38" y="36"/>
                </a:moveTo>
                <a:cubicBezTo>
                  <a:pt x="52" y="36"/>
                  <a:pt x="64" y="35"/>
                  <a:pt x="75" y="36"/>
                </a:cubicBezTo>
                <a:cubicBezTo>
                  <a:pt x="89" y="37"/>
                  <a:pt x="113" y="27"/>
                  <a:pt x="112" y="52"/>
                </a:cubicBezTo>
                <a:cubicBezTo>
                  <a:pt x="112" y="76"/>
                  <a:pt x="89" y="67"/>
                  <a:pt x="74" y="68"/>
                </a:cubicBezTo>
                <a:cubicBezTo>
                  <a:pt x="62" y="69"/>
                  <a:pt x="50" y="68"/>
                  <a:pt x="39" y="68"/>
                </a:cubicBezTo>
                <a:cubicBezTo>
                  <a:pt x="38" y="70"/>
                  <a:pt x="38" y="72"/>
                  <a:pt x="38" y="74"/>
                </a:cubicBezTo>
                <a:cubicBezTo>
                  <a:pt x="45" y="75"/>
                  <a:pt x="52" y="78"/>
                  <a:pt x="58" y="77"/>
                </a:cubicBezTo>
                <a:cubicBezTo>
                  <a:pt x="96" y="73"/>
                  <a:pt x="122" y="87"/>
                  <a:pt x="138" y="122"/>
                </a:cubicBezTo>
                <a:cubicBezTo>
                  <a:pt x="143" y="132"/>
                  <a:pt x="149" y="142"/>
                  <a:pt x="156" y="151"/>
                </a:cubicBezTo>
                <a:cubicBezTo>
                  <a:pt x="160" y="156"/>
                  <a:pt x="167" y="158"/>
                  <a:pt x="172" y="163"/>
                </a:cubicBezTo>
                <a:cubicBezTo>
                  <a:pt x="178" y="168"/>
                  <a:pt x="187" y="176"/>
                  <a:pt x="186" y="180"/>
                </a:cubicBezTo>
                <a:cubicBezTo>
                  <a:pt x="185" y="187"/>
                  <a:pt x="176" y="194"/>
                  <a:pt x="169" y="196"/>
                </a:cubicBezTo>
                <a:cubicBezTo>
                  <a:pt x="153" y="198"/>
                  <a:pt x="141" y="190"/>
                  <a:pt x="133" y="176"/>
                </a:cubicBezTo>
                <a:cubicBezTo>
                  <a:pt x="122" y="160"/>
                  <a:pt x="112" y="144"/>
                  <a:pt x="102" y="127"/>
                </a:cubicBezTo>
                <a:cubicBezTo>
                  <a:pt x="96" y="116"/>
                  <a:pt x="88" y="111"/>
                  <a:pt x="75" y="111"/>
                </a:cubicBezTo>
                <a:cubicBezTo>
                  <a:pt x="10" y="111"/>
                  <a:pt x="10" y="110"/>
                  <a:pt x="4" y="45"/>
                </a:cubicBezTo>
                <a:cubicBezTo>
                  <a:pt x="3" y="37"/>
                  <a:pt x="0" y="28"/>
                  <a:pt x="2" y="21"/>
                </a:cubicBezTo>
                <a:cubicBezTo>
                  <a:pt x="5" y="13"/>
                  <a:pt x="13" y="7"/>
                  <a:pt x="18" y="0"/>
                </a:cubicBezTo>
                <a:cubicBezTo>
                  <a:pt x="24" y="6"/>
                  <a:pt x="30" y="11"/>
                  <a:pt x="35" y="18"/>
                </a:cubicBezTo>
                <a:cubicBezTo>
                  <a:pt x="37" y="22"/>
                  <a:pt x="37" y="28"/>
                  <a:pt x="38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481"/>
          <p:cNvSpPr>
            <a:spLocks/>
          </p:cNvSpPr>
          <p:nvPr/>
        </p:nvSpPr>
        <p:spPr bwMode="auto">
          <a:xfrm>
            <a:off x="7726363" y="2386013"/>
            <a:ext cx="531812" cy="531813"/>
          </a:xfrm>
          <a:custGeom>
            <a:avLst/>
            <a:gdLst>
              <a:gd name="T0" fmla="*/ 70 w 202"/>
              <a:gd name="T1" fmla="*/ 0 h 202"/>
              <a:gd name="T2" fmla="*/ 59 w 202"/>
              <a:gd name="T3" fmla="*/ 42 h 202"/>
              <a:gd name="T4" fmla="*/ 43 w 202"/>
              <a:gd name="T5" fmla="*/ 115 h 202"/>
              <a:gd name="T6" fmla="*/ 105 w 202"/>
              <a:gd name="T7" fmla="*/ 162 h 202"/>
              <a:gd name="T8" fmla="*/ 171 w 202"/>
              <a:gd name="T9" fmla="*/ 126 h 202"/>
              <a:gd name="T10" fmla="*/ 179 w 202"/>
              <a:gd name="T11" fmla="*/ 108 h 202"/>
              <a:gd name="T12" fmla="*/ 180 w 202"/>
              <a:gd name="T13" fmla="*/ 161 h 202"/>
              <a:gd name="T14" fmla="*/ 37 w 202"/>
              <a:gd name="T15" fmla="*/ 159 h 202"/>
              <a:gd name="T16" fmla="*/ 42 w 202"/>
              <a:gd name="T17" fmla="*/ 18 h 202"/>
              <a:gd name="T18" fmla="*/ 70 w 202"/>
              <a:gd name="T19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2" h="202">
                <a:moveTo>
                  <a:pt x="70" y="0"/>
                </a:moveTo>
                <a:cubicBezTo>
                  <a:pt x="73" y="19"/>
                  <a:pt x="73" y="30"/>
                  <a:pt x="59" y="42"/>
                </a:cubicBezTo>
                <a:cubicBezTo>
                  <a:pt x="37" y="61"/>
                  <a:pt x="34" y="88"/>
                  <a:pt x="43" y="115"/>
                </a:cubicBezTo>
                <a:cubicBezTo>
                  <a:pt x="53" y="144"/>
                  <a:pt x="75" y="160"/>
                  <a:pt x="105" y="162"/>
                </a:cubicBezTo>
                <a:cubicBezTo>
                  <a:pt x="133" y="164"/>
                  <a:pt x="156" y="151"/>
                  <a:pt x="171" y="126"/>
                </a:cubicBezTo>
                <a:cubicBezTo>
                  <a:pt x="174" y="121"/>
                  <a:pt x="176" y="114"/>
                  <a:pt x="179" y="108"/>
                </a:cubicBezTo>
                <a:cubicBezTo>
                  <a:pt x="202" y="132"/>
                  <a:pt x="202" y="139"/>
                  <a:pt x="180" y="161"/>
                </a:cubicBezTo>
                <a:cubicBezTo>
                  <a:pt x="140" y="202"/>
                  <a:pt x="76" y="201"/>
                  <a:pt x="37" y="159"/>
                </a:cubicBezTo>
                <a:cubicBezTo>
                  <a:pt x="0" y="119"/>
                  <a:pt x="2" y="53"/>
                  <a:pt x="42" y="18"/>
                </a:cubicBezTo>
                <a:cubicBezTo>
                  <a:pt x="50" y="11"/>
                  <a:pt x="59" y="7"/>
                  <a:pt x="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482"/>
          <p:cNvSpPr>
            <a:spLocks/>
          </p:cNvSpPr>
          <p:nvPr/>
        </p:nvSpPr>
        <p:spPr bwMode="auto">
          <a:xfrm>
            <a:off x="7891463" y="2111375"/>
            <a:ext cx="150812" cy="147638"/>
          </a:xfrm>
          <a:custGeom>
            <a:avLst/>
            <a:gdLst>
              <a:gd name="T0" fmla="*/ 29 w 57"/>
              <a:gd name="T1" fmla="*/ 56 h 56"/>
              <a:gd name="T2" fmla="*/ 0 w 57"/>
              <a:gd name="T3" fmla="*/ 29 h 56"/>
              <a:gd name="T4" fmla="*/ 28 w 57"/>
              <a:gd name="T5" fmla="*/ 0 h 56"/>
              <a:gd name="T6" fmla="*/ 56 w 57"/>
              <a:gd name="T7" fmla="*/ 27 h 56"/>
              <a:gd name="T8" fmla="*/ 29 w 57"/>
              <a:gd name="T9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56">
                <a:moveTo>
                  <a:pt x="29" y="56"/>
                </a:moveTo>
                <a:cubicBezTo>
                  <a:pt x="14" y="56"/>
                  <a:pt x="1" y="44"/>
                  <a:pt x="0" y="29"/>
                </a:cubicBezTo>
                <a:cubicBezTo>
                  <a:pt x="0" y="14"/>
                  <a:pt x="13" y="1"/>
                  <a:pt x="28" y="0"/>
                </a:cubicBezTo>
                <a:cubicBezTo>
                  <a:pt x="42" y="0"/>
                  <a:pt x="56" y="13"/>
                  <a:pt x="56" y="27"/>
                </a:cubicBezTo>
                <a:cubicBezTo>
                  <a:pt x="57" y="42"/>
                  <a:pt x="45" y="55"/>
                  <a:pt x="29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483"/>
          <p:cNvSpPr>
            <a:spLocks noEditPoints="1"/>
          </p:cNvSpPr>
          <p:nvPr/>
        </p:nvSpPr>
        <p:spPr bwMode="auto">
          <a:xfrm>
            <a:off x="8694738" y="4197350"/>
            <a:ext cx="989012" cy="992188"/>
          </a:xfrm>
          <a:custGeom>
            <a:avLst/>
            <a:gdLst>
              <a:gd name="T0" fmla="*/ 375 w 375"/>
              <a:gd name="T1" fmla="*/ 190 h 376"/>
              <a:gd name="T2" fmla="*/ 375 w 375"/>
              <a:gd name="T3" fmla="*/ 312 h 376"/>
              <a:gd name="T4" fmla="*/ 311 w 375"/>
              <a:gd name="T5" fmla="*/ 376 h 376"/>
              <a:gd name="T6" fmla="*/ 64 w 375"/>
              <a:gd name="T7" fmla="*/ 376 h 376"/>
              <a:gd name="T8" fmla="*/ 0 w 375"/>
              <a:gd name="T9" fmla="*/ 311 h 376"/>
              <a:gd name="T10" fmla="*/ 0 w 375"/>
              <a:gd name="T11" fmla="*/ 65 h 376"/>
              <a:gd name="T12" fmla="*/ 64 w 375"/>
              <a:gd name="T13" fmla="*/ 1 h 376"/>
              <a:gd name="T14" fmla="*/ 312 w 375"/>
              <a:gd name="T15" fmla="*/ 1 h 376"/>
              <a:gd name="T16" fmla="*/ 375 w 375"/>
              <a:gd name="T17" fmla="*/ 65 h 376"/>
              <a:gd name="T18" fmla="*/ 375 w 375"/>
              <a:gd name="T19" fmla="*/ 190 h 376"/>
              <a:gd name="T20" fmla="*/ 166 w 375"/>
              <a:gd name="T21" fmla="*/ 98 h 376"/>
              <a:gd name="T22" fmla="*/ 149 w 375"/>
              <a:gd name="T23" fmla="*/ 86 h 376"/>
              <a:gd name="T24" fmla="*/ 107 w 375"/>
              <a:gd name="T25" fmla="*/ 150 h 376"/>
              <a:gd name="T26" fmla="*/ 157 w 375"/>
              <a:gd name="T27" fmla="*/ 177 h 376"/>
              <a:gd name="T28" fmla="*/ 175 w 375"/>
              <a:gd name="T29" fmla="*/ 115 h 376"/>
              <a:gd name="T30" fmla="*/ 192 w 375"/>
              <a:gd name="T31" fmla="*/ 137 h 376"/>
              <a:gd name="T32" fmla="*/ 177 w 375"/>
              <a:gd name="T33" fmla="*/ 150 h 376"/>
              <a:gd name="T34" fmla="*/ 245 w 375"/>
              <a:gd name="T35" fmla="*/ 165 h 376"/>
              <a:gd name="T36" fmla="*/ 253 w 375"/>
              <a:gd name="T37" fmla="*/ 99 h 376"/>
              <a:gd name="T38" fmla="*/ 237 w 375"/>
              <a:gd name="T39" fmla="*/ 107 h 376"/>
              <a:gd name="T40" fmla="*/ 159 w 375"/>
              <a:gd name="T41" fmla="*/ 86 h 376"/>
              <a:gd name="T42" fmla="*/ 166 w 375"/>
              <a:gd name="T43" fmla="*/ 98 h 376"/>
              <a:gd name="T44" fmla="*/ 248 w 375"/>
              <a:gd name="T45" fmla="*/ 293 h 376"/>
              <a:gd name="T46" fmla="*/ 309 w 375"/>
              <a:gd name="T47" fmla="*/ 239 h 376"/>
              <a:gd name="T48" fmla="*/ 249 w 375"/>
              <a:gd name="T49" fmla="*/ 239 h 376"/>
              <a:gd name="T50" fmla="*/ 245 w 375"/>
              <a:gd name="T51" fmla="*/ 221 h 376"/>
              <a:gd name="T52" fmla="*/ 198 w 375"/>
              <a:gd name="T53" fmla="*/ 270 h 376"/>
              <a:gd name="T54" fmla="*/ 246 w 375"/>
              <a:gd name="T55" fmla="*/ 311 h 376"/>
              <a:gd name="T56" fmla="*/ 248 w 375"/>
              <a:gd name="T57" fmla="*/ 293 h 376"/>
              <a:gd name="T58" fmla="*/ 126 w 375"/>
              <a:gd name="T59" fmla="*/ 175 h 376"/>
              <a:gd name="T60" fmla="*/ 72 w 375"/>
              <a:gd name="T61" fmla="*/ 199 h 376"/>
              <a:gd name="T62" fmla="*/ 76 w 375"/>
              <a:gd name="T63" fmla="*/ 223 h 376"/>
              <a:gd name="T64" fmla="*/ 103 w 375"/>
              <a:gd name="T65" fmla="*/ 290 h 376"/>
              <a:gd name="T66" fmla="*/ 122 w 375"/>
              <a:gd name="T67" fmla="*/ 251 h 376"/>
              <a:gd name="T68" fmla="*/ 148 w 375"/>
              <a:gd name="T69" fmla="*/ 241 h 376"/>
              <a:gd name="T70" fmla="*/ 126 w 375"/>
              <a:gd name="T71" fmla="*/ 175 h 376"/>
              <a:gd name="T72" fmla="*/ 107 w 375"/>
              <a:gd name="T73" fmla="*/ 297 h 376"/>
              <a:gd name="T74" fmla="*/ 182 w 375"/>
              <a:gd name="T75" fmla="*/ 301 h 376"/>
              <a:gd name="T76" fmla="*/ 182 w 375"/>
              <a:gd name="T77" fmla="*/ 245 h 376"/>
              <a:gd name="T78" fmla="*/ 107 w 375"/>
              <a:gd name="T79" fmla="*/ 297 h 376"/>
              <a:gd name="T80" fmla="*/ 313 w 375"/>
              <a:gd name="T81" fmla="*/ 230 h 376"/>
              <a:gd name="T82" fmla="*/ 283 w 375"/>
              <a:gd name="T83" fmla="*/ 160 h 376"/>
              <a:gd name="T84" fmla="*/ 235 w 375"/>
              <a:gd name="T85" fmla="*/ 186 h 376"/>
              <a:gd name="T86" fmla="*/ 313 w 375"/>
              <a:gd name="T87" fmla="*/ 23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75" h="376">
                <a:moveTo>
                  <a:pt x="375" y="190"/>
                </a:moveTo>
                <a:cubicBezTo>
                  <a:pt x="375" y="231"/>
                  <a:pt x="375" y="272"/>
                  <a:pt x="375" y="312"/>
                </a:cubicBezTo>
                <a:cubicBezTo>
                  <a:pt x="375" y="351"/>
                  <a:pt x="350" y="376"/>
                  <a:pt x="311" y="376"/>
                </a:cubicBezTo>
                <a:cubicBezTo>
                  <a:pt x="229" y="376"/>
                  <a:pt x="146" y="376"/>
                  <a:pt x="64" y="376"/>
                </a:cubicBezTo>
                <a:cubicBezTo>
                  <a:pt x="24" y="376"/>
                  <a:pt x="0" y="351"/>
                  <a:pt x="0" y="311"/>
                </a:cubicBezTo>
                <a:cubicBezTo>
                  <a:pt x="0" y="229"/>
                  <a:pt x="0" y="147"/>
                  <a:pt x="0" y="65"/>
                </a:cubicBezTo>
                <a:cubicBezTo>
                  <a:pt x="0" y="25"/>
                  <a:pt x="24" y="1"/>
                  <a:pt x="64" y="1"/>
                </a:cubicBezTo>
                <a:cubicBezTo>
                  <a:pt x="147" y="0"/>
                  <a:pt x="229" y="0"/>
                  <a:pt x="312" y="1"/>
                </a:cubicBezTo>
                <a:cubicBezTo>
                  <a:pt x="351" y="1"/>
                  <a:pt x="375" y="26"/>
                  <a:pt x="375" y="65"/>
                </a:cubicBezTo>
                <a:cubicBezTo>
                  <a:pt x="375" y="106"/>
                  <a:pt x="375" y="148"/>
                  <a:pt x="375" y="190"/>
                </a:cubicBezTo>
                <a:close/>
                <a:moveTo>
                  <a:pt x="166" y="98"/>
                </a:moveTo>
                <a:cubicBezTo>
                  <a:pt x="161" y="94"/>
                  <a:pt x="156" y="91"/>
                  <a:pt x="149" y="86"/>
                </a:cubicBezTo>
                <a:cubicBezTo>
                  <a:pt x="135" y="108"/>
                  <a:pt x="121" y="128"/>
                  <a:pt x="107" y="150"/>
                </a:cubicBezTo>
                <a:cubicBezTo>
                  <a:pt x="124" y="159"/>
                  <a:pt x="139" y="167"/>
                  <a:pt x="157" y="177"/>
                </a:cubicBezTo>
                <a:cubicBezTo>
                  <a:pt x="163" y="155"/>
                  <a:pt x="187" y="141"/>
                  <a:pt x="175" y="115"/>
                </a:cubicBezTo>
                <a:cubicBezTo>
                  <a:pt x="181" y="123"/>
                  <a:pt x="186" y="130"/>
                  <a:pt x="192" y="137"/>
                </a:cubicBezTo>
                <a:cubicBezTo>
                  <a:pt x="187" y="141"/>
                  <a:pt x="183" y="144"/>
                  <a:pt x="177" y="150"/>
                </a:cubicBezTo>
                <a:cubicBezTo>
                  <a:pt x="201" y="155"/>
                  <a:pt x="222" y="160"/>
                  <a:pt x="245" y="165"/>
                </a:cubicBezTo>
                <a:cubicBezTo>
                  <a:pt x="248" y="142"/>
                  <a:pt x="250" y="122"/>
                  <a:pt x="253" y="99"/>
                </a:cubicBezTo>
                <a:cubicBezTo>
                  <a:pt x="246" y="103"/>
                  <a:pt x="241" y="105"/>
                  <a:pt x="237" y="107"/>
                </a:cubicBezTo>
                <a:cubicBezTo>
                  <a:pt x="210" y="72"/>
                  <a:pt x="191" y="67"/>
                  <a:pt x="159" y="86"/>
                </a:cubicBezTo>
                <a:cubicBezTo>
                  <a:pt x="161" y="90"/>
                  <a:pt x="164" y="94"/>
                  <a:pt x="166" y="98"/>
                </a:cubicBezTo>
                <a:close/>
                <a:moveTo>
                  <a:pt x="248" y="293"/>
                </a:moveTo>
                <a:cubicBezTo>
                  <a:pt x="291" y="290"/>
                  <a:pt x="305" y="277"/>
                  <a:pt x="309" y="239"/>
                </a:cubicBezTo>
                <a:cubicBezTo>
                  <a:pt x="289" y="239"/>
                  <a:pt x="269" y="239"/>
                  <a:pt x="249" y="239"/>
                </a:cubicBezTo>
                <a:cubicBezTo>
                  <a:pt x="248" y="232"/>
                  <a:pt x="247" y="227"/>
                  <a:pt x="245" y="221"/>
                </a:cubicBezTo>
                <a:cubicBezTo>
                  <a:pt x="229" y="238"/>
                  <a:pt x="214" y="253"/>
                  <a:pt x="198" y="270"/>
                </a:cubicBezTo>
                <a:cubicBezTo>
                  <a:pt x="213" y="283"/>
                  <a:pt x="229" y="296"/>
                  <a:pt x="246" y="311"/>
                </a:cubicBezTo>
                <a:cubicBezTo>
                  <a:pt x="247" y="303"/>
                  <a:pt x="248" y="299"/>
                  <a:pt x="248" y="293"/>
                </a:cubicBezTo>
                <a:close/>
                <a:moveTo>
                  <a:pt x="126" y="175"/>
                </a:moveTo>
                <a:cubicBezTo>
                  <a:pt x="105" y="184"/>
                  <a:pt x="86" y="193"/>
                  <a:pt x="72" y="199"/>
                </a:cubicBezTo>
                <a:cubicBezTo>
                  <a:pt x="74" y="209"/>
                  <a:pt x="78" y="217"/>
                  <a:pt x="76" y="223"/>
                </a:cubicBezTo>
                <a:cubicBezTo>
                  <a:pt x="66" y="253"/>
                  <a:pt x="73" y="272"/>
                  <a:pt x="103" y="290"/>
                </a:cubicBezTo>
                <a:cubicBezTo>
                  <a:pt x="110" y="277"/>
                  <a:pt x="117" y="264"/>
                  <a:pt x="122" y="251"/>
                </a:cubicBezTo>
                <a:cubicBezTo>
                  <a:pt x="127" y="238"/>
                  <a:pt x="134" y="234"/>
                  <a:pt x="148" y="241"/>
                </a:cubicBezTo>
                <a:cubicBezTo>
                  <a:pt x="140" y="217"/>
                  <a:pt x="133" y="197"/>
                  <a:pt x="126" y="175"/>
                </a:cubicBezTo>
                <a:close/>
                <a:moveTo>
                  <a:pt x="107" y="297"/>
                </a:moveTo>
                <a:cubicBezTo>
                  <a:pt x="134" y="299"/>
                  <a:pt x="159" y="300"/>
                  <a:pt x="182" y="301"/>
                </a:cubicBezTo>
                <a:cubicBezTo>
                  <a:pt x="182" y="280"/>
                  <a:pt x="182" y="263"/>
                  <a:pt x="182" y="245"/>
                </a:cubicBezTo>
                <a:cubicBezTo>
                  <a:pt x="130" y="243"/>
                  <a:pt x="126" y="246"/>
                  <a:pt x="107" y="297"/>
                </a:cubicBezTo>
                <a:close/>
                <a:moveTo>
                  <a:pt x="313" y="230"/>
                </a:moveTo>
                <a:cubicBezTo>
                  <a:pt x="303" y="207"/>
                  <a:pt x="293" y="184"/>
                  <a:pt x="283" y="160"/>
                </a:cubicBezTo>
                <a:cubicBezTo>
                  <a:pt x="265" y="169"/>
                  <a:pt x="250" y="178"/>
                  <a:pt x="235" y="186"/>
                </a:cubicBezTo>
                <a:cubicBezTo>
                  <a:pt x="254" y="234"/>
                  <a:pt x="264" y="240"/>
                  <a:pt x="313" y="23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484"/>
          <p:cNvSpPr>
            <a:spLocks/>
          </p:cNvSpPr>
          <p:nvPr/>
        </p:nvSpPr>
        <p:spPr bwMode="auto">
          <a:xfrm>
            <a:off x="9217025" y="4779963"/>
            <a:ext cx="292100" cy="238125"/>
          </a:xfrm>
          <a:custGeom>
            <a:avLst/>
            <a:gdLst>
              <a:gd name="T0" fmla="*/ 50 w 111"/>
              <a:gd name="T1" fmla="*/ 72 h 90"/>
              <a:gd name="T2" fmla="*/ 48 w 111"/>
              <a:gd name="T3" fmla="*/ 90 h 90"/>
              <a:gd name="T4" fmla="*/ 0 w 111"/>
              <a:gd name="T5" fmla="*/ 49 h 90"/>
              <a:gd name="T6" fmla="*/ 47 w 111"/>
              <a:gd name="T7" fmla="*/ 0 h 90"/>
              <a:gd name="T8" fmla="*/ 51 w 111"/>
              <a:gd name="T9" fmla="*/ 18 h 90"/>
              <a:gd name="T10" fmla="*/ 111 w 111"/>
              <a:gd name="T11" fmla="*/ 18 h 90"/>
              <a:gd name="T12" fmla="*/ 50 w 111"/>
              <a:gd name="T13" fmla="*/ 7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1" h="90">
                <a:moveTo>
                  <a:pt x="50" y="72"/>
                </a:moveTo>
                <a:cubicBezTo>
                  <a:pt x="50" y="78"/>
                  <a:pt x="49" y="82"/>
                  <a:pt x="48" y="90"/>
                </a:cubicBezTo>
                <a:cubicBezTo>
                  <a:pt x="31" y="75"/>
                  <a:pt x="15" y="62"/>
                  <a:pt x="0" y="49"/>
                </a:cubicBezTo>
                <a:cubicBezTo>
                  <a:pt x="16" y="32"/>
                  <a:pt x="31" y="17"/>
                  <a:pt x="47" y="0"/>
                </a:cubicBezTo>
                <a:cubicBezTo>
                  <a:pt x="49" y="6"/>
                  <a:pt x="50" y="11"/>
                  <a:pt x="51" y="18"/>
                </a:cubicBezTo>
                <a:cubicBezTo>
                  <a:pt x="71" y="18"/>
                  <a:pt x="91" y="18"/>
                  <a:pt x="111" y="18"/>
                </a:cubicBezTo>
                <a:cubicBezTo>
                  <a:pt x="107" y="56"/>
                  <a:pt x="93" y="69"/>
                  <a:pt x="50" y="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485"/>
          <p:cNvSpPr>
            <a:spLocks/>
          </p:cNvSpPr>
          <p:nvPr/>
        </p:nvSpPr>
        <p:spPr bwMode="auto">
          <a:xfrm>
            <a:off x="9113838" y="4373563"/>
            <a:ext cx="247650" cy="258763"/>
          </a:xfrm>
          <a:custGeom>
            <a:avLst/>
            <a:gdLst>
              <a:gd name="T0" fmla="*/ 7 w 94"/>
              <a:gd name="T1" fmla="*/ 31 h 98"/>
              <a:gd name="T2" fmla="*/ 0 w 94"/>
              <a:gd name="T3" fmla="*/ 19 h 98"/>
              <a:gd name="T4" fmla="*/ 78 w 94"/>
              <a:gd name="T5" fmla="*/ 40 h 98"/>
              <a:gd name="T6" fmla="*/ 94 w 94"/>
              <a:gd name="T7" fmla="*/ 32 h 98"/>
              <a:gd name="T8" fmla="*/ 86 w 94"/>
              <a:gd name="T9" fmla="*/ 98 h 98"/>
              <a:gd name="T10" fmla="*/ 18 w 94"/>
              <a:gd name="T11" fmla="*/ 83 h 98"/>
              <a:gd name="T12" fmla="*/ 33 w 94"/>
              <a:gd name="T13" fmla="*/ 70 h 98"/>
              <a:gd name="T14" fmla="*/ 16 w 94"/>
              <a:gd name="T15" fmla="*/ 48 h 98"/>
              <a:gd name="T16" fmla="*/ 7 w 94"/>
              <a:gd name="T17" fmla="*/ 31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8">
                <a:moveTo>
                  <a:pt x="7" y="31"/>
                </a:moveTo>
                <a:cubicBezTo>
                  <a:pt x="5" y="27"/>
                  <a:pt x="2" y="23"/>
                  <a:pt x="0" y="19"/>
                </a:cubicBezTo>
                <a:cubicBezTo>
                  <a:pt x="32" y="0"/>
                  <a:pt x="51" y="5"/>
                  <a:pt x="78" y="40"/>
                </a:cubicBezTo>
                <a:cubicBezTo>
                  <a:pt x="82" y="38"/>
                  <a:pt x="87" y="36"/>
                  <a:pt x="94" y="32"/>
                </a:cubicBezTo>
                <a:cubicBezTo>
                  <a:pt x="91" y="55"/>
                  <a:pt x="89" y="75"/>
                  <a:pt x="86" y="98"/>
                </a:cubicBezTo>
                <a:cubicBezTo>
                  <a:pt x="63" y="93"/>
                  <a:pt x="42" y="88"/>
                  <a:pt x="18" y="83"/>
                </a:cubicBezTo>
                <a:cubicBezTo>
                  <a:pt x="24" y="77"/>
                  <a:pt x="28" y="74"/>
                  <a:pt x="33" y="70"/>
                </a:cubicBezTo>
                <a:cubicBezTo>
                  <a:pt x="27" y="63"/>
                  <a:pt x="22" y="56"/>
                  <a:pt x="16" y="48"/>
                </a:cubicBezTo>
                <a:cubicBezTo>
                  <a:pt x="13" y="43"/>
                  <a:pt x="10" y="37"/>
                  <a:pt x="7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486"/>
          <p:cNvSpPr>
            <a:spLocks/>
          </p:cNvSpPr>
          <p:nvPr/>
        </p:nvSpPr>
        <p:spPr bwMode="auto">
          <a:xfrm>
            <a:off x="8869363" y="4659313"/>
            <a:ext cx="215900" cy="303213"/>
          </a:xfrm>
          <a:custGeom>
            <a:avLst/>
            <a:gdLst>
              <a:gd name="T0" fmla="*/ 60 w 82"/>
              <a:gd name="T1" fmla="*/ 0 h 115"/>
              <a:gd name="T2" fmla="*/ 82 w 82"/>
              <a:gd name="T3" fmla="*/ 66 h 115"/>
              <a:gd name="T4" fmla="*/ 56 w 82"/>
              <a:gd name="T5" fmla="*/ 76 h 115"/>
              <a:gd name="T6" fmla="*/ 37 w 82"/>
              <a:gd name="T7" fmla="*/ 115 h 115"/>
              <a:gd name="T8" fmla="*/ 10 w 82"/>
              <a:gd name="T9" fmla="*/ 48 h 115"/>
              <a:gd name="T10" fmla="*/ 6 w 82"/>
              <a:gd name="T11" fmla="*/ 24 h 115"/>
              <a:gd name="T12" fmla="*/ 60 w 82"/>
              <a:gd name="T13" fmla="*/ 0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115">
                <a:moveTo>
                  <a:pt x="60" y="0"/>
                </a:moveTo>
                <a:cubicBezTo>
                  <a:pt x="67" y="22"/>
                  <a:pt x="74" y="42"/>
                  <a:pt x="82" y="66"/>
                </a:cubicBezTo>
                <a:cubicBezTo>
                  <a:pt x="68" y="59"/>
                  <a:pt x="61" y="63"/>
                  <a:pt x="56" y="76"/>
                </a:cubicBezTo>
                <a:cubicBezTo>
                  <a:pt x="51" y="89"/>
                  <a:pt x="44" y="102"/>
                  <a:pt x="37" y="115"/>
                </a:cubicBezTo>
                <a:cubicBezTo>
                  <a:pt x="7" y="97"/>
                  <a:pt x="0" y="78"/>
                  <a:pt x="10" y="48"/>
                </a:cubicBezTo>
                <a:cubicBezTo>
                  <a:pt x="12" y="42"/>
                  <a:pt x="8" y="34"/>
                  <a:pt x="6" y="24"/>
                </a:cubicBezTo>
                <a:cubicBezTo>
                  <a:pt x="20" y="18"/>
                  <a:pt x="39" y="9"/>
                  <a:pt x="6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487"/>
          <p:cNvSpPr>
            <a:spLocks/>
          </p:cNvSpPr>
          <p:nvPr/>
        </p:nvSpPr>
        <p:spPr bwMode="auto">
          <a:xfrm>
            <a:off x="8977313" y="4424363"/>
            <a:ext cx="211137" cy="239713"/>
          </a:xfrm>
          <a:custGeom>
            <a:avLst/>
            <a:gdLst>
              <a:gd name="T0" fmla="*/ 59 w 80"/>
              <a:gd name="T1" fmla="*/ 12 h 91"/>
              <a:gd name="T2" fmla="*/ 68 w 80"/>
              <a:gd name="T3" fmla="*/ 29 h 91"/>
              <a:gd name="T4" fmla="*/ 50 w 80"/>
              <a:gd name="T5" fmla="*/ 91 h 91"/>
              <a:gd name="T6" fmla="*/ 0 w 80"/>
              <a:gd name="T7" fmla="*/ 64 h 91"/>
              <a:gd name="T8" fmla="*/ 42 w 80"/>
              <a:gd name="T9" fmla="*/ 0 h 91"/>
              <a:gd name="T10" fmla="*/ 59 w 80"/>
              <a:gd name="T11" fmla="*/ 1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0" h="91">
                <a:moveTo>
                  <a:pt x="59" y="12"/>
                </a:moveTo>
                <a:cubicBezTo>
                  <a:pt x="62" y="18"/>
                  <a:pt x="65" y="24"/>
                  <a:pt x="68" y="29"/>
                </a:cubicBezTo>
                <a:cubicBezTo>
                  <a:pt x="80" y="55"/>
                  <a:pt x="56" y="69"/>
                  <a:pt x="50" y="91"/>
                </a:cubicBezTo>
                <a:cubicBezTo>
                  <a:pt x="32" y="81"/>
                  <a:pt x="17" y="73"/>
                  <a:pt x="0" y="64"/>
                </a:cubicBezTo>
                <a:cubicBezTo>
                  <a:pt x="14" y="42"/>
                  <a:pt x="28" y="22"/>
                  <a:pt x="42" y="0"/>
                </a:cubicBezTo>
                <a:cubicBezTo>
                  <a:pt x="49" y="5"/>
                  <a:pt x="54" y="8"/>
                  <a:pt x="59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488"/>
          <p:cNvSpPr>
            <a:spLocks/>
          </p:cNvSpPr>
          <p:nvPr/>
        </p:nvSpPr>
        <p:spPr bwMode="auto">
          <a:xfrm>
            <a:off x="8977313" y="4838700"/>
            <a:ext cx="198437" cy="152400"/>
          </a:xfrm>
          <a:custGeom>
            <a:avLst/>
            <a:gdLst>
              <a:gd name="T0" fmla="*/ 0 w 75"/>
              <a:gd name="T1" fmla="*/ 54 h 58"/>
              <a:gd name="T2" fmla="*/ 75 w 75"/>
              <a:gd name="T3" fmla="*/ 2 h 58"/>
              <a:gd name="T4" fmla="*/ 75 w 75"/>
              <a:gd name="T5" fmla="*/ 58 h 58"/>
              <a:gd name="T6" fmla="*/ 0 w 75"/>
              <a:gd name="T7" fmla="*/ 54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" h="58">
                <a:moveTo>
                  <a:pt x="0" y="54"/>
                </a:moveTo>
                <a:cubicBezTo>
                  <a:pt x="19" y="3"/>
                  <a:pt x="23" y="0"/>
                  <a:pt x="75" y="2"/>
                </a:cubicBezTo>
                <a:cubicBezTo>
                  <a:pt x="75" y="20"/>
                  <a:pt x="75" y="37"/>
                  <a:pt x="75" y="58"/>
                </a:cubicBezTo>
                <a:cubicBezTo>
                  <a:pt x="52" y="57"/>
                  <a:pt x="27" y="56"/>
                  <a:pt x="0" y="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489"/>
          <p:cNvSpPr>
            <a:spLocks/>
          </p:cNvSpPr>
          <p:nvPr/>
        </p:nvSpPr>
        <p:spPr bwMode="auto">
          <a:xfrm>
            <a:off x="9315450" y="4619625"/>
            <a:ext cx="204787" cy="211138"/>
          </a:xfrm>
          <a:custGeom>
            <a:avLst/>
            <a:gdLst>
              <a:gd name="T0" fmla="*/ 78 w 78"/>
              <a:gd name="T1" fmla="*/ 70 h 80"/>
              <a:gd name="T2" fmla="*/ 0 w 78"/>
              <a:gd name="T3" fmla="*/ 26 h 80"/>
              <a:gd name="T4" fmla="*/ 48 w 78"/>
              <a:gd name="T5" fmla="*/ 0 h 80"/>
              <a:gd name="T6" fmla="*/ 78 w 78"/>
              <a:gd name="T7" fmla="*/ 7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8" h="80">
                <a:moveTo>
                  <a:pt x="78" y="70"/>
                </a:moveTo>
                <a:cubicBezTo>
                  <a:pt x="29" y="80"/>
                  <a:pt x="19" y="74"/>
                  <a:pt x="0" y="26"/>
                </a:cubicBezTo>
                <a:cubicBezTo>
                  <a:pt x="15" y="18"/>
                  <a:pt x="30" y="9"/>
                  <a:pt x="48" y="0"/>
                </a:cubicBezTo>
                <a:cubicBezTo>
                  <a:pt x="58" y="24"/>
                  <a:pt x="68" y="47"/>
                  <a:pt x="78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1" name="Freeform 490"/>
          <p:cNvSpPr>
            <a:spLocks noEditPoints="1"/>
          </p:cNvSpPr>
          <p:nvPr/>
        </p:nvSpPr>
        <p:spPr bwMode="auto">
          <a:xfrm>
            <a:off x="8693150" y="3100388"/>
            <a:ext cx="990600" cy="992188"/>
          </a:xfrm>
          <a:custGeom>
            <a:avLst/>
            <a:gdLst>
              <a:gd name="T0" fmla="*/ 376 w 376"/>
              <a:gd name="T1" fmla="*/ 188 h 376"/>
              <a:gd name="T2" fmla="*/ 376 w 376"/>
              <a:gd name="T3" fmla="*/ 312 h 376"/>
              <a:gd name="T4" fmla="*/ 313 w 376"/>
              <a:gd name="T5" fmla="*/ 376 h 376"/>
              <a:gd name="T6" fmla="*/ 63 w 376"/>
              <a:gd name="T7" fmla="*/ 376 h 376"/>
              <a:gd name="T8" fmla="*/ 1 w 376"/>
              <a:gd name="T9" fmla="*/ 313 h 376"/>
              <a:gd name="T10" fmla="*/ 1 w 376"/>
              <a:gd name="T11" fmla="*/ 63 h 376"/>
              <a:gd name="T12" fmla="*/ 63 w 376"/>
              <a:gd name="T13" fmla="*/ 1 h 376"/>
              <a:gd name="T14" fmla="*/ 313 w 376"/>
              <a:gd name="T15" fmla="*/ 1 h 376"/>
              <a:gd name="T16" fmla="*/ 376 w 376"/>
              <a:gd name="T17" fmla="*/ 64 h 376"/>
              <a:gd name="T18" fmla="*/ 376 w 376"/>
              <a:gd name="T19" fmla="*/ 188 h 376"/>
              <a:gd name="T20" fmla="*/ 284 w 376"/>
              <a:gd name="T21" fmla="*/ 337 h 376"/>
              <a:gd name="T22" fmla="*/ 270 w 376"/>
              <a:gd name="T23" fmla="*/ 316 h 376"/>
              <a:gd name="T24" fmla="*/ 269 w 376"/>
              <a:gd name="T25" fmla="*/ 259 h 376"/>
              <a:gd name="T26" fmla="*/ 293 w 376"/>
              <a:gd name="T27" fmla="*/ 226 h 376"/>
              <a:gd name="T28" fmla="*/ 298 w 376"/>
              <a:gd name="T29" fmla="*/ 208 h 376"/>
              <a:gd name="T30" fmla="*/ 278 w 376"/>
              <a:gd name="T31" fmla="*/ 200 h 376"/>
              <a:gd name="T32" fmla="*/ 146 w 376"/>
              <a:gd name="T33" fmla="*/ 201 h 376"/>
              <a:gd name="T34" fmla="*/ 124 w 376"/>
              <a:gd name="T35" fmla="*/ 178 h 376"/>
              <a:gd name="T36" fmla="*/ 124 w 376"/>
              <a:gd name="T37" fmla="*/ 104 h 376"/>
              <a:gd name="T38" fmla="*/ 83 w 376"/>
              <a:gd name="T39" fmla="*/ 63 h 376"/>
              <a:gd name="T40" fmla="*/ 65 w 376"/>
              <a:gd name="T41" fmla="*/ 80 h 376"/>
              <a:gd name="T42" fmla="*/ 66 w 376"/>
              <a:gd name="T43" fmla="*/ 182 h 376"/>
              <a:gd name="T44" fmla="*/ 72 w 376"/>
              <a:gd name="T45" fmla="*/ 197 h 376"/>
              <a:gd name="T46" fmla="*/ 123 w 376"/>
              <a:gd name="T47" fmla="*/ 244 h 376"/>
              <a:gd name="T48" fmla="*/ 130 w 376"/>
              <a:gd name="T49" fmla="*/ 289 h 376"/>
              <a:gd name="T50" fmla="*/ 117 w 376"/>
              <a:gd name="T51" fmla="*/ 306 h 376"/>
              <a:gd name="T52" fmla="*/ 134 w 376"/>
              <a:gd name="T53" fmla="*/ 337 h 376"/>
              <a:gd name="T54" fmla="*/ 208 w 376"/>
              <a:gd name="T55" fmla="*/ 337 h 376"/>
              <a:gd name="T56" fmla="*/ 284 w 376"/>
              <a:gd name="T57" fmla="*/ 337 h 376"/>
              <a:gd name="T58" fmla="*/ 150 w 376"/>
              <a:gd name="T59" fmla="*/ 195 h 376"/>
              <a:gd name="T60" fmla="*/ 295 w 376"/>
              <a:gd name="T61" fmla="*/ 195 h 376"/>
              <a:gd name="T62" fmla="*/ 150 w 376"/>
              <a:gd name="T63" fmla="*/ 195 h 376"/>
              <a:gd name="T64" fmla="*/ 62 w 376"/>
              <a:gd name="T65" fmla="*/ 60 h 376"/>
              <a:gd name="T66" fmla="*/ 124 w 376"/>
              <a:gd name="T67" fmla="*/ 60 h 376"/>
              <a:gd name="T68" fmla="*/ 126 w 376"/>
              <a:gd name="T69" fmla="*/ 54 h 376"/>
              <a:gd name="T70" fmla="*/ 110 w 376"/>
              <a:gd name="T71" fmla="*/ 45 h 376"/>
              <a:gd name="T72" fmla="*/ 62 w 376"/>
              <a:gd name="T73" fmla="*/ 6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76" h="376">
                <a:moveTo>
                  <a:pt x="376" y="188"/>
                </a:moveTo>
                <a:cubicBezTo>
                  <a:pt x="376" y="230"/>
                  <a:pt x="376" y="271"/>
                  <a:pt x="376" y="312"/>
                </a:cubicBezTo>
                <a:cubicBezTo>
                  <a:pt x="376" y="351"/>
                  <a:pt x="351" y="376"/>
                  <a:pt x="313" y="376"/>
                </a:cubicBezTo>
                <a:cubicBezTo>
                  <a:pt x="229" y="376"/>
                  <a:pt x="146" y="376"/>
                  <a:pt x="63" y="376"/>
                </a:cubicBezTo>
                <a:cubicBezTo>
                  <a:pt x="26" y="376"/>
                  <a:pt x="1" y="351"/>
                  <a:pt x="1" y="313"/>
                </a:cubicBezTo>
                <a:cubicBezTo>
                  <a:pt x="0" y="230"/>
                  <a:pt x="0" y="147"/>
                  <a:pt x="1" y="63"/>
                </a:cubicBezTo>
                <a:cubicBezTo>
                  <a:pt x="1" y="26"/>
                  <a:pt x="26" y="1"/>
                  <a:pt x="63" y="1"/>
                </a:cubicBezTo>
                <a:cubicBezTo>
                  <a:pt x="146" y="0"/>
                  <a:pt x="229" y="0"/>
                  <a:pt x="313" y="1"/>
                </a:cubicBezTo>
                <a:cubicBezTo>
                  <a:pt x="351" y="1"/>
                  <a:pt x="376" y="26"/>
                  <a:pt x="376" y="64"/>
                </a:cubicBezTo>
                <a:cubicBezTo>
                  <a:pt x="376" y="106"/>
                  <a:pt x="376" y="147"/>
                  <a:pt x="376" y="188"/>
                </a:cubicBezTo>
                <a:close/>
                <a:moveTo>
                  <a:pt x="284" y="337"/>
                </a:moveTo>
                <a:cubicBezTo>
                  <a:pt x="277" y="327"/>
                  <a:pt x="271" y="322"/>
                  <a:pt x="270" y="316"/>
                </a:cubicBezTo>
                <a:cubicBezTo>
                  <a:pt x="268" y="297"/>
                  <a:pt x="265" y="277"/>
                  <a:pt x="269" y="259"/>
                </a:cubicBezTo>
                <a:cubicBezTo>
                  <a:pt x="271" y="247"/>
                  <a:pt x="285" y="238"/>
                  <a:pt x="293" y="226"/>
                </a:cubicBezTo>
                <a:cubicBezTo>
                  <a:pt x="297" y="221"/>
                  <a:pt x="300" y="210"/>
                  <a:pt x="298" y="208"/>
                </a:cubicBezTo>
                <a:cubicBezTo>
                  <a:pt x="294" y="203"/>
                  <a:pt x="285" y="200"/>
                  <a:pt x="278" y="200"/>
                </a:cubicBezTo>
                <a:cubicBezTo>
                  <a:pt x="234" y="200"/>
                  <a:pt x="190" y="199"/>
                  <a:pt x="146" y="201"/>
                </a:cubicBezTo>
                <a:cubicBezTo>
                  <a:pt x="128" y="201"/>
                  <a:pt x="123" y="195"/>
                  <a:pt x="124" y="178"/>
                </a:cubicBezTo>
                <a:cubicBezTo>
                  <a:pt x="125" y="153"/>
                  <a:pt x="125" y="129"/>
                  <a:pt x="124" y="104"/>
                </a:cubicBezTo>
                <a:cubicBezTo>
                  <a:pt x="123" y="57"/>
                  <a:pt x="134" y="65"/>
                  <a:pt x="83" y="63"/>
                </a:cubicBezTo>
                <a:cubicBezTo>
                  <a:pt x="70" y="63"/>
                  <a:pt x="65" y="67"/>
                  <a:pt x="65" y="80"/>
                </a:cubicBezTo>
                <a:cubicBezTo>
                  <a:pt x="66" y="114"/>
                  <a:pt x="65" y="148"/>
                  <a:pt x="66" y="182"/>
                </a:cubicBezTo>
                <a:cubicBezTo>
                  <a:pt x="66" y="187"/>
                  <a:pt x="68" y="194"/>
                  <a:pt x="72" y="197"/>
                </a:cubicBezTo>
                <a:cubicBezTo>
                  <a:pt x="88" y="213"/>
                  <a:pt x="106" y="229"/>
                  <a:pt x="123" y="244"/>
                </a:cubicBezTo>
                <a:cubicBezTo>
                  <a:pt x="139" y="257"/>
                  <a:pt x="142" y="272"/>
                  <a:pt x="130" y="289"/>
                </a:cubicBezTo>
                <a:cubicBezTo>
                  <a:pt x="126" y="295"/>
                  <a:pt x="120" y="300"/>
                  <a:pt x="117" y="306"/>
                </a:cubicBezTo>
                <a:cubicBezTo>
                  <a:pt x="106" y="326"/>
                  <a:pt x="111" y="336"/>
                  <a:pt x="134" y="337"/>
                </a:cubicBezTo>
                <a:cubicBezTo>
                  <a:pt x="159" y="337"/>
                  <a:pt x="183" y="337"/>
                  <a:pt x="208" y="337"/>
                </a:cubicBezTo>
                <a:cubicBezTo>
                  <a:pt x="232" y="337"/>
                  <a:pt x="255" y="337"/>
                  <a:pt x="284" y="337"/>
                </a:cubicBezTo>
                <a:close/>
                <a:moveTo>
                  <a:pt x="150" y="195"/>
                </a:moveTo>
                <a:cubicBezTo>
                  <a:pt x="199" y="195"/>
                  <a:pt x="246" y="195"/>
                  <a:pt x="295" y="195"/>
                </a:cubicBezTo>
                <a:cubicBezTo>
                  <a:pt x="278" y="185"/>
                  <a:pt x="164" y="186"/>
                  <a:pt x="150" y="195"/>
                </a:cubicBezTo>
                <a:close/>
                <a:moveTo>
                  <a:pt x="62" y="60"/>
                </a:moveTo>
                <a:cubicBezTo>
                  <a:pt x="86" y="60"/>
                  <a:pt x="105" y="60"/>
                  <a:pt x="124" y="60"/>
                </a:cubicBezTo>
                <a:cubicBezTo>
                  <a:pt x="125" y="58"/>
                  <a:pt x="126" y="56"/>
                  <a:pt x="126" y="54"/>
                </a:cubicBezTo>
                <a:cubicBezTo>
                  <a:pt x="121" y="51"/>
                  <a:pt x="115" y="44"/>
                  <a:pt x="110" y="45"/>
                </a:cubicBezTo>
                <a:cubicBezTo>
                  <a:pt x="95" y="47"/>
                  <a:pt x="75" y="35"/>
                  <a:pt x="62" y="6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491"/>
          <p:cNvSpPr>
            <a:spLocks/>
          </p:cNvSpPr>
          <p:nvPr/>
        </p:nvSpPr>
        <p:spPr bwMode="auto">
          <a:xfrm>
            <a:off x="8864600" y="3251200"/>
            <a:ext cx="619125" cy="738188"/>
          </a:xfrm>
          <a:custGeom>
            <a:avLst/>
            <a:gdLst>
              <a:gd name="T0" fmla="*/ 219 w 235"/>
              <a:gd name="T1" fmla="*/ 280 h 280"/>
              <a:gd name="T2" fmla="*/ 143 w 235"/>
              <a:gd name="T3" fmla="*/ 280 h 280"/>
              <a:gd name="T4" fmla="*/ 69 w 235"/>
              <a:gd name="T5" fmla="*/ 280 h 280"/>
              <a:gd name="T6" fmla="*/ 52 w 235"/>
              <a:gd name="T7" fmla="*/ 249 h 280"/>
              <a:gd name="T8" fmla="*/ 65 w 235"/>
              <a:gd name="T9" fmla="*/ 232 h 280"/>
              <a:gd name="T10" fmla="*/ 58 w 235"/>
              <a:gd name="T11" fmla="*/ 187 h 280"/>
              <a:gd name="T12" fmla="*/ 7 w 235"/>
              <a:gd name="T13" fmla="*/ 140 h 280"/>
              <a:gd name="T14" fmla="*/ 1 w 235"/>
              <a:gd name="T15" fmla="*/ 125 h 280"/>
              <a:gd name="T16" fmla="*/ 0 w 235"/>
              <a:gd name="T17" fmla="*/ 23 h 280"/>
              <a:gd name="T18" fmla="*/ 18 w 235"/>
              <a:gd name="T19" fmla="*/ 6 h 280"/>
              <a:gd name="T20" fmla="*/ 59 w 235"/>
              <a:gd name="T21" fmla="*/ 47 h 280"/>
              <a:gd name="T22" fmla="*/ 59 w 235"/>
              <a:gd name="T23" fmla="*/ 121 h 280"/>
              <a:gd name="T24" fmla="*/ 81 w 235"/>
              <a:gd name="T25" fmla="*/ 144 h 280"/>
              <a:gd name="T26" fmla="*/ 213 w 235"/>
              <a:gd name="T27" fmla="*/ 143 h 280"/>
              <a:gd name="T28" fmla="*/ 233 w 235"/>
              <a:gd name="T29" fmla="*/ 151 h 280"/>
              <a:gd name="T30" fmla="*/ 228 w 235"/>
              <a:gd name="T31" fmla="*/ 169 h 280"/>
              <a:gd name="T32" fmla="*/ 204 w 235"/>
              <a:gd name="T33" fmla="*/ 202 h 280"/>
              <a:gd name="T34" fmla="*/ 205 w 235"/>
              <a:gd name="T35" fmla="*/ 259 h 280"/>
              <a:gd name="T36" fmla="*/ 219 w 235"/>
              <a:gd name="T37" fmla="*/ 280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5" h="280">
                <a:moveTo>
                  <a:pt x="219" y="280"/>
                </a:moveTo>
                <a:cubicBezTo>
                  <a:pt x="190" y="280"/>
                  <a:pt x="167" y="280"/>
                  <a:pt x="143" y="280"/>
                </a:cubicBezTo>
                <a:cubicBezTo>
                  <a:pt x="118" y="280"/>
                  <a:pt x="94" y="280"/>
                  <a:pt x="69" y="280"/>
                </a:cubicBezTo>
                <a:cubicBezTo>
                  <a:pt x="46" y="279"/>
                  <a:pt x="41" y="269"/>
                  <a:pt x="52" y="249"/>
                </a:cubicBezTo>
                <a:cubicBezTo>
                  <a:pt x="55" y="243"/>
                  <a:pt x="61" y="238"/>
                  <a:pt x="65" y="232"/>
                </a:cubicBezTo>
                <a:cubicBezTo>
                  <a:pt x="77" y="215"/>
                  <a:pt x="74" y="200"/>
                  <a:pt x="58" y="187"/>
                </a:cubicBezTo>
                <a:cubicBezTo>
                  <a:pt x="41" y="172"/>
                  <a:pt x="23" y="156"/>
                  <a:pt x="7" y="140"/>
                </a:cubicBezTo>
                <a:cubicBezTo>
                  <a:pt x="3" y="137"/>
                  <a:pt x="1" y="130"/>
                  <a:pt x="1" y="125"/>
                </a:cubicBezTo>
                <a:cubicBezTo>
                  <a:pt x="0" y="91"/>
                  <a:pt x="1" y="57"/>
                  <a:pt x="0" y="23"/>
                </a:cubicBezTo>
                <a:cubicBezTo>
                  <a:pt x="0" y="10"/>
                  <a:pt x="5" y="6"/>
                  <a:pt x="18" y="6"/>
                </a:cubicBezTo>
                <a:cubicBezTo>
                  <a:pt x="69" y="8"/>
                  <a:pt x="58" y="0"/>
                  <a:pt x="59" y="47"/>
                </a:cubicBezTo>
                <a:cubicBezTo>
                  <a:pt x="60" y="72"/>
                  <a:pt x="60" y="96"/>
                  <a:pt x="59" y="121"/>
                </a:cubicBezTo>
                <a:cubicBezTo>
                  <a:pt x="58" y="138"/>
                  <a:pt x="63" y="144"/>
                  <a:pt x="81" y="144"/>
                </a:cubicBezTo>
                <a:cubicBezTo>
                  <a:pt x="125" y="142"/>
                  <a:pt x="169" y="143"/>
                  <a:pt x="213" y="143"/>
                </a:cubicBezTo>
                <a:cubicBezTo>
                  <a:pt x="220" y="143"/>
                  <a:pt x="229" y="146"/>
                  <a:pt x="233" y="151"/>
                </a:cubicBezTo>
                <a:cubicBezTo>
                  <a:pt x="235" y="153"/>
                  <a:pt x="232" y="164"/>
                  <a:pt x="228" y="169"/>
                </a:cubicBezTo>
                <a:cubicBezTo>
                  <a:pt x="220" y="181"/>
                  <a:pt x="206" y="190"/>
                  <a:pt x="204" y="202"/>
                </a:cubicBezTo>
                <a:cubicBezTo>
                  <a:pt x="200" y="220"/>
                  <a:pt x="203" y="240"/>
                  <a:pt x="205" y="259"/>
                </a:cubicBezTo>
                <a:cubicBezTo>
                  <a:pt x="206" y="265"/>
                  <a:pt x="212" y="270"/>
                  <a:pt x="219" y="2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492"/>
          <p:cNvSpPr>
            <a:spLocks/>
          </p:cNvSpPr>
          <p:nvPr/>
        </p:nvSpPr>
        <p:spPr bwMode="auto">
          <a:xfrm>
            <a:off x="9088438" y="3587750"/>
            <a:ext cx="381000" cy="26988"/>
          </a:xfrm>
          <a:custGeom>
            <a:avLst/>
            <a:gdLst>
              <a:gd name="T0" fmla="*/ 0 w 145"/>
              <a:gd name="T1" fmla="*/ 10 h 10"/>
              <a:gd name="T2" fmla="*/ 145 w 145"/>
              <a:gd name="T3" fmla="*/ 10 h 10"/>
              <a:gd name="T4" fmla="*/ 0 w 145"/>
              <a:gd name="T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5" h="10">
                <a:moveTo>
                  <a:pt x="0" y="10"/>
                </a:moveTo>
                <a:cubicBezTo>
                  <a:pt x="14" y="1"/>
                  <a:pt x="128" y="0"/>
                  <a:pt x="145" y="10"/>
                </a:cubicBezTo>
                <a:cubicBezTo>
                  <a:pt x="96" y="10"/>
                  <a:pt x="49" y="10"/>
                  <a:pt x="0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493"/>
          <p:cNvSpPr>
            <a:spLocks/>
          </p:cNvSpPr>
          <p:nvPr/>
        </p:nvSpPr>
        <p:spPr bwMode="auto">
          <a:xfrm>
            <a:off x="8856663" y="3192463"/>
            <a:ext cx="168275" cy="66675"/>
          </a:xfrm>
          <a:custGeom>
            <a:avLst/>
            <a:gdLst>
              <a:gd name="T0" fmla="*/ 0 w 64"/>
              <a:gd name="T1" fmla="*/ 25 h 25"/>
              <a:gd name="T2" fmla="*/ 48 w 64"/>
              <a:gd name="T3" fmla="*/ 10 h 25"/>
              <a:gd name="T4" fmla="*/ 64 w 64"/>
              <a:gd name="T5" fmla="*/ 19 h 25"/>
              <a:gd name="T6" fmla="*/ 62 w 64"/>
              <a:gd name="T7" fmla="*/ 25 h 25"/>
              <a:gd name="T8" fmla="*/ 0 w 64"/>
              <a:gd name="T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" h="25">
                <a:moveTo>
                  <a:pt x="0" y="25"/>
                </a:moveTo>
                <a:cubicBezTo>
                  <a:pt x="13" y="0"/>
                  <a:pt x="33" y="12"/>
                  <a:pt x="48" y="10"/>
                </a:cubicBezTo>
                <a:cubicBezTo>
                  <a:pt x="53" y="9"/>
                  <a:pt x="59" y="16"/>
                  <a:pt x="64" y="19"/>
                </a:cubicBezTo>
                <a:cubicBezTo>
                  <a:pt x="64" y="21"/>
                  <a:pt x="63" y="23"/>
                  <a:pt x="62" y="25"/>
                </a:cubicBezTo>
                <a:cubicBezTo>
                  <a:pt x="43" y="25"/>
                  <a:pt x="24" y="25"/>
                  <a:pt x="0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494"/>
          <p:cNvSpPr>
            <a:spLocks noEditPoints="1"/>
          </p:cNvSpPr>
          <p:nvPr/>
        </p:nvSpPr>
        <p:spPr bwMode="auto">
          <a:xfrm>
            <a:off x="5403850" y="4197350"/>
            <a:ext cx="993775" cy="992188"/>
          </a:xfrm>
          <a:custGeom>
            <a:avLst/>
            <a:gdLst>
              <a:gd name="T0" fmla="*/ 314 w 377"/>
              <a:gd name="T1" fmla="*/ 1 h 376"/>
              <a:gd name="T2" fmla="*/ 376 w 377"/>
              <a:gd name="T3" fmla="*/ 313 h 376"/>
              <a:gd name="T4" fmla="*/ 65 w 377"/>
              <a:gd name="T5" fmla="*/ 376 h 376"/>
              <a:gd name="T6" fmla="*/ 1 w 377"/>
              <a:gd name="T7" fmla="*/ 64 h 376"/>
              <a:gd name="T8" fmla="*/ 190 w 377"/>
              <a:gd name="T9" fmla="*/ 0 h 376"/>
              <a:gd name="T10" fmla="*/ 91 w 377"/>
              <a:gd name="T11" fmla="*/ 220 h 376"/>
              <a:gd name="T12" fmla="*/ 101 w 377"/>
              <a:gd name="T13" fmla="*/ 312 h 376"/>
              <a:gd name="T14" fmla="*/ 115 w 377"/>
              <a:gd name="T15" fmla="*/ 282 h 376"/>
              <a:gd name="T16" fmla="*/ 116 w 377"/>
              <a:gd name="T17" fmla="*/ 193 h 376"/>
              <a:gd name="T18" fmla="*/ 136 w 377"/>
              <a:gd name="T19" fmla="*/ 193 h 376"/>
              <a:gd name="T20" fmla="*/ 98 w 377"/>
              <a:gd name="T21" fmla="*/ 108 h 376"/>
              <a:gd name="T22" fmla="*/ 76 w 377"/>
              <a:gd name="T23" fmla="*/ 69 h 376"/>
              <a:gd name="T24" fmla="*/ 43 w 377"/>
              <a:gd name="T25" fmla="*/ 128 h 376"/>
              <a:gd name="T26" fmla="*/ 53 w 377"/>
              <a:gd name="T27" fmla="*/ 207 h 376"/>
              <a:gd name="T28" fmla="*/ 61 w 377"/>
              <a:gd name="T29" fmla="*/ 151 h 376"/>
              <a:gd name="T30" fmla="*/ 76 w 377"/>
              <a:gd name="T31" fmla="*/ 312 h 376"/>
              <a:gd name="T32" fmla="*/ 90 w 377"/>
              <a:gd name="T33" fmla="*/ 222 h 376"/>
              <a:gd name="T34" fmla="*/ 257 w 377"/>
              <a:gd name="T35" fmla="*/ 298 h 376"/>
              <a:gd name="T36" fmla="*/ 277 w 377"/>
              <a:gd name="T37" fmla="*/ 298 h 376"/>
              <a:gd name="T38" fmla="*/ 281 w 377"/>
              <a:gd name="T39" fmla="*/ 297 h 376"/>
              <a:gd name="T40" fmla="*/ 300 w 377"/>
              <a:gd name="T41" fmla="*/ 297 h 376"/>
              <a:gd name="T42" fmla="*/ 322 w 377"/>
              <a:gd name="T43" fmla="*/ 204 h 376"/>
              <a:gd name="T44" fmla="*/ 319 w 377"/>
              <a:gd name="T45" fmla="*/ 130 h 376"/>
              <a:gd name="T46" fmla="*/ 232 w 377"/>
              <a:gd name="T47" fmla="*/ 156 h 376"/>
              <a:gd name="T48" fmla="*/ 240 w 377"/>
              <a:gd name="T49" fmla="*/ 199 h 376"/>
              <a:gd name="T50" fmla="*/ 257 w 377"/>
              <a:gd name="T51" fmla="*/ 234 h 376"/>
              <a:gd name="T52" fmla="*/ 192 w 377"/>
              <a:gd name="T53" fmla="*/ 95 h 376"/>
              <a:gd name="T54" fmla="*/ 173 w 377"/>
              <a:gd name="T55" fmla="*/ 95 h 376"/>
              <a:gd name="T56" fmla="*/ 182 w 377"/>
              <a:gd name="T57" fmla="*/ 300 h 376"/>
              <a:gd name="T58" fmla="*/ 192 w 377"/>
              <a:gd name="T59" fmla="*/ 188 h 376"/>
              <a:gd name="T60" fmla="*/ 258 w 377"/>
              <a:gd name="T61" fmla="*/ 84 h 376"/>
              <a:gd name="T62" fmla="*/ 301 w 377"/>
              <a:gd name="T63" fmla="*/ 8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7" h="376">
                <a:moveTo>
                  <a:pt x="190" y="0"/>
                </a:moveTo>
                <a:cubicBezTo>
                  <a:pt x="231" y="0"/>
                  <a:pt x="273" y="0"/>
                  <a:pt x="314" y="1"/>
                </a:cubicBezTo>
                <a:cubicBezTo>
                  <a:pt x="352" y="1"/>
                  <a:pt x="376" y="25"/>
                  <a:pt x="376" y="63"/>
                </a:cubicBezTo>
                <a:cubicBezTo>
                  <a:pt x="377" y="146"/>
                  <a:pt x="377" y="230"/>
                  <a:pt x="376" y="313"/>
                </a:cubicBezTo>
                <a:cubicBezTo>
                  <a:pt x="376" y="351"/>
                  <a:pt x="351" y="376"/>
                  <a:pt x="312" y="376"/>
                </a:cubicBezTo>
                <a:cubicBezTo>
                  <a:pt x="230" y="376"/>
                  <a:pt x="147" y="376"/>
                  <a:pt x="65" y="376"/>
                </a:cubicBezTo>
                <a:cubicBezTo>
                  <a:pt x="26" y="376"/>
                  <a:pt x="1" y="350"/>
                  <a:pt x="1" y="312"/>
                </a:cubicBezTo>
                <a:cubicBezTo>
                  <a:pt x="0" y="230"/>
                  <a:pt x="0" y="147"/>
                  <a:pt x="1" y="64"/>
                </a:cubicBezTo>
                <a:cubicBezTo>
                  <a:pt x="1" y="26"/>
                  <a:pt x="26" y="1"/>
                  <a:pt x="64" y="1"/>
                </a:cubicBezTo>
                <a:cubicBezTo>
                  <a:pt x="106" y="0"/>
                  <a:pt x="148" y="0"/>
                  <a:pt x="190" y="0"/>
                </a:cubicBezTo>
                <a:close/>
                <a:moveTo>
                  <a:pt x="90" y="222"/>
                </a:moveTo>
                <a:cubicBezTo>
                  <a:pt x="90" y="221"/>
                  <a:pt x="91" y="220"/>
                  <a:pt x="91" y="220"/>
                </a:cubicBezTo>
                <a:cubicBezTo>
                  <a:pt x="91" y="246"/>
                  <a:pt x="90" y="271"/>
                  <a:pt x="91" y="297"/>
                </a:cubicBezTo>
                <a:cubicBezTo>
                  <a:pt x="92" y="302"/>
                  <a:pt x="98" y="307"/>
                  <a:pt x="101" y="312"/>
                </a:cubicBezTo>
                <a:cubicBezTo>
                  <a:pt x="106" y="307"/>
                  <a:pt x="111" y="303"/>
                  <a:pt x="114" y="298"/>
                </a:cubicBezTo>
                <a:cubicBezTo>
                  <a:pt x="116" y="293"/>
                  <a:pt x="115" y="287"/>
                  <a:pt x="115" y="282"/>
                </a:cubicBezTo>
                <a:cubicBezTo>
                  <a:pt x="115" y="239"/>
                  <a:pt x="115" y="196"/>
                  <a:pt x="115" y="153"/>
                </a:cubicBezTo>
                <a:cubicBezTo>
                  <a:pt x="115" y="166"/>
                  <a:pt x="114" y="180"/>
                  <a:pt x="116" y="193"/>
                </a:cubicBezTo>
                <a:cubicBezTo>
                  <a:pt x="116" y="198"/>
                  <a:pt x="123" y="203"/>
                  <a:pt x="127" y="207"/>
                </a:cubicBezTo>
                <a:cubicBezTo>
                  <a:pt x="130" y="203"/>
                  <a:pt x="136" y="198"/>
                  <a:pt x="136" y="193"/>
                </a:cubicBezTo>
                <a:cubicBezTo>
                  <a:pt x="138" y="180"/>
                  <a:pt x="137" y="166"/>
                  <a:pt x="137" y="153"/>
                </a:cubicBezTo>
                <a:cubicBezTo>
                  <a:pt x="137" y="113"/>
                  <a:pt x="137" y="113"/>
                  <a:pt x="98" y="108"/>
                </a:cubicBezTo>
                <a:cubicBezTo>
                  <a:pt x="109" y="97"/>
                  <a:pt x="119" y="84"/>
                  <a:pt x="104" y="71"/>
                </a:cubicBezTo>
                <a:cubicBezTo>
                  <a:pt x="98" y="66"/>
                  <a:pt x="82" y="64"/>
                  <a:pt x="76" y="69"/>
                </a:cubicBezTo>
                <a:cubicBezTo>
                  <a:pt x="59" y="81"/>
                  <a:pt x="69" y="96"/>
                  <a:pt x="82" y="109"/>
                </a:cubicBezTo>
                <a:cubicBezTo>
                  <a:pt x="64" y="109"/>
                  <a:pt x="45" y="107"/>
                  <a:pt x="43" y="128"/>
                </a:cubicBezTo>
                <a:cubicBezTo>
                  <a:pt x="40" y="150"/>
                  <a:pt x="41" y="173"/>
                  <a:pt x="42" y="196"/>
                </a:cubicBezTo>
                <a:cubicBezTo>
                  <a:pt x="42" y="200"/>
                  <a:pt x="49" y="203"/>
                  <a:pt x="53" y="207"/>
                </a:cubicBezTo>
                <a:cubicBezTo>
                  <a:pt x="56" y="203"/>
                  <a:pt x="60" y="199"/>
                  <a:pt x="61" y="195"/>
                </a:cubicBezTo>
                <a:cubicBezTo>
                  <a:pt x="62" y="181"/>
                  <a:pt x="61" y="166"/>
                  <a:pt x="61" y="151"/>
                </a:cubicBezTo>
                <a:cubicBezTo>
                  <a:pt x="64" y="198"/>
                  <a:pt x="64" y="245"/>
                  <a:pt x="65" y="292"/>
                </a:cubicBezTo>
                <a:cubicBezTo>
                  <a:pt x="65" y="299"/>
                  <a:pt x="72" y="306"/>
                  <a:pt x="76" y="312"/>
                </a:cubicBezTo>
                <a:cubicBezTo>
                  <a:pt x="80" y="305"/>
                  <a:pt x="89" y="299"/>
                  <a:pt x="89" y="292"/>
                </a:cubicBezTo>
                <a:cubicBezTo>
                  <a:pt x="91" y="269"/>
                  <a:pt x="90" y="245"/>
                  <a:pt x="90" y="222"/>
                </a:cubicBezTo>
                <a:close/>
                <a:moveTo>
                  <a:pt x="257" y="234"/>
                </a:moveTo>
                <a:cubicBezTo>
                  <a:pt x="257" y="255"/>
                  <a:pt x="256" y="276"/>
                  <a:pt x="257" y="298"/>
                </a:cubicBezTo>
                <a:cubicBezTo>
                  <a:pt x="258" y="303"/>
                  <a:pt x="264" y="307"/>
                  <a:pt x="268" y="312"/>
                </a:cubicBezTo>
                <a:cubicBezTo>
                  <a:pt x="271" y="307"/>
                  <a:pt x="276" y="303"/>
                  <a:pt x="277" y="298"/>
                </a:cubicBezTo>
                <a:cubicBezTo>
                  <a:pt x="278" y="278"/>
                  <a:pt x="277" y="258"/>
                  <a:pt x="277" y="238"/>
                </a:cubicBezTo>
                <a:cubicBezTo>
                  <a:pt x="280" y="258"/>
                  <a:pt x="279" y="277"/>
                  <a:pt x="281" y="297"/>
                </a:cubicBezTo>
                <a:cubicBezTo>
                  <a:pt x="281" y="302"/>
                  <a:pt x="288" y="307"/>
                  <a:pt x="292" y="312"/>
                </a:cubicBezTo>
                <a:cubicBezTo>
                  <a:pt x="295" y="307"/>
                  <a:pt x="300" y="302"/>
                  <a:pt x="300" y="297"/>
                </a:cubicBezTo>
                <a:cubicBezTo>
                  <a:pt x="301" y="275"/>
                  <a:pt x="301" y="254"/>
                  <a:pt x="301" y="231"/>
                </a:cubicBezTo>
                <a:cubicBezTo>
                  <a:pt x="336" y="239"/>
                  <a:pt x="320" y="216"/>
                  <a:pt x="322" y="204"/>
                </a:cubicBezTo>
                <a:cubicBezTo>
                  <a:pt x="328" y="198"/>
                  <a:pt x="335" y="191"/>
                  <a:pt x="334" y="186"/>
                </a:cubicBezTo>
                <a:cubicBezTo>
                  <a:pt x="331" y="167"/>
                  <a:pt x="325" y="149"/>
                  <a:pt x="319" y="130"/>
                </a:cubicBezTo>
                <a:cubicBezTo>
                  <a:pt x="315" y="117"/>
                  <a:pt x="306" y="112"/>
                  <a:pt x="292" y="112"/>
                </a:cubicBezTo>
                <a:cubicBezTo>
                  <a:pt x="245" y="111"/>
                  <a:pt x="245" y="111"/>
                  <a:pt x="232" y="156"/>
                </a:cubicBezTo>
                <a:cubicBezTo>
                  <a:pt x="230" y="165"/>
                  <a:pt x="227" y="173"/>
                  <a:pt x="225" y="181"/>
                </a:cubicBezTo>
                <a:cubicBezTo>
                  <a:pt x="222" y="194"/>
                  <a:pt x="223" y="204"/>
                  <a:pt x="240" y="199"/>
                </a:cubicBezTo>
                <a:cubicBezTo>
                  <a:pt x="238" y="210"/>
                  <a:pt x="236" y="220"/>
                  <a:pt x="234" y="231"/>
                </a:cubicBezTo>
                <a:cubicBezTo>
                  <a:pt x="243" y="232"/>
                  <a:pt x="249" y="233"/>
                  <a:pt x="257" y="234"/>
                </a:cubicBezTo>
                <a:close/>
                <a:moveTo>
                  <a:pt x="192" y="188"/>
                </a:moveTo>
                <a:cubicBezTo>
                  <a:pt x="192" y="157"/>
                  <a:pt x="193" y="126"/>
                  <a:pt x="192" y="95"/>
                </a:cubicBezTo>
                <a:cubicBezTo>
                  <a:pt x="192" y="89"/>
                  <a:pt x="186" y="83"/>
                  <a:pt x="183" y="77"/>
                </a:cubicBezTo>
                <a:cubicBezTo>
                  <a:pt x="180" y="83"/>
                  <a:pt x="173" y="89"/>
                  <a:pt x="173" y="95"/>
                </a:cubicBezTo>
                <a:cubicBezTo>
                  <a:pt x="172" y="158"/>
                  <a:pt x="172" y="220"/>
                  <a:pt x="173" y="283"/>
                </a:cubicBezTo>
                <a:cubicBezTo>
                  <a:pt x="173" y="289"/>
                  <a:pt x="179" y="294"/>
                  <a:pt x="182" y="300"/>
                </a:cubicBezTo>
                <a:cubicBezTo>
                  <a:pt x="185" y="294"/>
                  <a:pt x="192" y="288"/>
                  <a:pt x="192" y="282"/>
                </a:cubicBezTo>
                <a:cubicBezTo>
                  <a:pt x="193" y="251"/>
                  <a:pt x="192" y="220"/>
                  <a:pt x="192" y="188"/>
                </a:cubicBezTo>
                <a:close/>
                <a:moveTo>
                  <a:pt x="276" y="60"/>
                </a:moveTo>
                <a:cubicBezTo>
                  <a:pt x="269" y="68"/>
                  <a:pt x="259" y="76"/>
                  <a:pt x="258" y="84"/>
                </a:cubicBezTo>
                <a:cubicBezTo>
                  <a:pt x="256" y="98"/>
                  <a:pt x="266" y="107"/>
                  <a:pt x="280" y="107"/>
                </a:cubicBezTo>
                <a:cubicBezTo>
                  <a:pt x="292" y="107"/>
                  <a:pt x="301" y="100"/>
                  <a:pt x="301" y="86"/>
                </a:cubicBezTo>
                <a:cubicBezTo>
                  <a:pt x="301" y="72"/>
                  <a:pt x="294" y="65"/>
                  <a:pt x="276" y="6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495"/>
          <p:cNvSpPr>
            <a:spLocks/>
          </p:cNvSpPr>
          <p:nvPr/>
        </p:nvSpPr>
        <p:spPr bwMode="auto">
          <a:xfrm>
            <a:off x="5510213" y="4365625"/>
            <a:ext cx="257175" cy="654050"/>
          </a:xfrm>
          <a:custGeom>
            <a:avLst/>
            <a:gdLst>
              <a:gd name="T0" fmla="*/ 50 w 98"/>
              <a:gd name="T1" fmla="*/ 158 h 248"/>
              <a:gd name="T2" fmla="*/ 49 w 98"/>
              <a:gd name="T3" fmla="*/ 228 h 248"/>
              <a:gd name="T4" fmla="*/ 36 w 98"/>
              <a:gd name="T5" fmla="*/ 248 h 248"/>
              <a:gd name="T6" fmla="*/ 25 w 98"/>
              <a:gd name="T7" fmla="*/ 228 h 248"/>
              <a:gd name="T8" fmla="*/ 21 w 98"/>
              <a:gd name="T9" fmla="*/ 87 h 248"/>
              <a:gd name="T10" fmla="*/ 21 w 98"/>
              <a:gd name="T11" fmla="*/ 131 h 248"/>
              <a:gd name="T12" fmla="*/ 13 w 98"/>
              <a:gd name="T13" fmla="*/ 143 h 248"/>
              <a:gd name="T14" fmla="*/ 2 w 98"/>
              <a:gd name="T15" fmla="*/ 132 h 248"/>
              <a:gd name="T16" fmla="*/ 3 w 98"/>
              <a:gd name="T17" fmla="*/ 64 h 248"/>
              <a:gd name="T18" fmla="*/ 42 w 98"/>
              <a:gd name="T19" fmla="*/ 45 h 248"/>
              <a:gd name="T20" fmla="*/ 36 w 98"/>
              <a:gd name="T21" fmla="*/ 5 h 248"/>
              <a:gd name="T22" fmla="*/ 64 w 98"/>
              <a:gd name="T23" fmla="*/ 7 h 248"/>
              <a:gd name="T24" fmla="*/ 58 w 98"/>
              <a:gd name="T25" fmla="*/ 44 h 248"/>
              <a:gd name="T26" fmla="*/ 97 w 98"/>
              <a:gd name="T27" fmla="*/ 89 h 248"/>
              <a:gd name="T28" fmla="*/ 96 w 98"/>
              <a:gd name="T29" fmla="*/ 129 h 248"/>
              <a:gd name="T30" fmla="*/ 87 w 98"/>
              <a:gd name="T31" fmla="*/ 143 h 248"/>
              <a:gd name="T32" fmla="*/ 76 w 98"/>
              <a:gd name="T33" fmla="*/ 129 h 248"/>
              <a:gd name="T34" fmla="*/ 75 w 98"/>
              <a:gd name="T35" fmla="*/ 89 h 248"/>
              <a:gd name="T36" fmla="*/ 75 w 98"/>
              <a:gd name="T37" fmla="*/ 218 h 248"/>
              <a:gd name="T38" fmla="*/ 74 w 98"/>
              <a:gd name="T39" fmla="*/ 234 h 248"/>
              <a:gd name="T40" fmla="*/ 61 w 98"/>
              <a:gd name="T41" fmla="*/ 248 h 248"/>
              <a:gd name="T42" fmla="*/ 51 w 98"/>
              <a:gd name="T43" fmla="*/ 233 h 248"/>
              <a:gd name="T44" fmla="*/ 51 w 98"/>
              <a:gd name="T45" fmla="*/ 156 h 248"/>
              <a:gd name="T46" fmla="*/ 50 w 98"/>
              <a:gd name="T47" fmla="*/ 15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" h="248">
                <a:moveTo>
                  <a:pt x="50" y="158"/>
                </a:moveTo>
                <a:cubicBezTo>
                  <a:pt x="50" y="181"/>
                  <a:pt x="51" y="205"/>
                  <a:pt x="49" y="228"/>
                </a:cubicBezTo>
                <a:cubicBezTo>
                  <a:pt x="49" y="235"/>
                  <a:pt x="40" y="241"/>
                  <a:pt x="36" y="248"/>
                </a:cubicBezTo>
                <a:cubicBezTo>
                  <a:pt x="32" y="242"/>
                  <a:pt x="25" y="235"/>
                  <a:pt x="25" y="228"/>
                </a:cubicBezTo>
                <a:cubicBezTo>
                  <a:pt x="24" y="181"/>
                  <a:pt x="24" y="134"/>
                  <a:pt x="21" y="87"/>
                </a:cubicBezTo>
                <a:cubicBezTo>
                  <a:pt x="21" y="102"/>
                  <a:pt x="22" y="117"/>
                  <a:pt x="21" y="131"/>
                </a:cubicBezTo>
                <a:cubicBezTo>
                  <a:pt x="20" y="135"/>
                  <a:pt x="16" y="139"/>
                  <a:pt x="13" y="143"/>
                </a:cubicBezTo>
                <a:cubicBezTo>
                  <a:pt x="9" y="139"/>
                  <a:pt x="2" y="136"/>
                  <a:pt x="2" y="132"/>
                </a:cubicBezTo>
                <a:cubicBezTo>
                  <a:pt x="1" y="109"/>
                  <a:pt x="0" y="86"/>
                  <a:pt x="3" y="64"/>
                </a:cubicBezTo>
                <a:cubicBezTo>
                  <a:pt x="5" y="43"/>
                  <a:pt x="24" y="45"/>
                  <a:pt x="42" y="45"/>
                </a:cubicBezTo>
                <a:cubicBezTo>
                  <a:pt x="29" y="32"/>
                  <a:pt x="19" y="17"/>
                  <a:pt x="36" y="5"/>
                </a:cubicBezTo>
                <a:cubicBezTo>
                  <a:pt x="42" y="0"/>
                  <a:pt x="58" y="2"/>
                  <a:pt x="64" y="7"/>
                </a:cubicBezTo>
                <a:cubicBezTo>
                  <a:pt x="79" y="20"/>
                  <a:pt x="69" y="33"/>
                  <a:pt x="58" y="44"/>
                </a:cubicBezTo>
                <a:cubicBezTo>
                  <a:pt x="97" y="49"/>
                  <a:pt x="97" y="49"/>
                  <a:pt x="97" y="89"/>
                </a:cubicBezTo>
                <a:cubicBezTo>
                  <a:pt x="97" y="102"/>
                  <a:pt x="98" y="116"/>
                  <a:pt x="96" y="129"/>
                </a:cubicBezTo>
                <a:cubicBezTo>
                  <a:pt x="96" y="134"/>
                  <a:pt x="90" y="139"/>
                  <a:pt x="87" y="143"/>
                </a:cubicBezTo>
                <a:cubicBezTo>
                  <a:pt x="83" y="139"/>
                  <a:pt x="76" y="134"/>
                  <a:pt x="76" y="129"/>
                </a:cubicBezTo>
                <a:cubicBezTo>
                  <a:pt x="74" y="116"/>
                  <a:pt x="75" y="102"/>
                  <a:pt x="75" y="89"/>
                </a:cubicBezTo>
                <a:cubicBezTo>
                  <a:pt x="75" y="132"/>
                  <a:pt x="75" y="175"/>
                  <a:pt x="75" y="218"/>
                </a:cubicBezTo>
                <a:cubicBezTo>
                  <a:pt x="75" y="223"/>
                  <a:pt x="76" y="229"/>
                  <a:pt x="74" y="234"/>
                </a:cubicBezTo>
                <a:cubicBezTo>
                  <a:pt x="71" y="239"/>
                  <a:pt x="66" y="243"/>
                  <a:pt x="61" y="248"/>
                </a:cubicBezTo>
                <a:cubicBezTo>
                  <a:pt x="58" y="243"/>
                  <a:pt x="52" y="238"/>
                  <a:pt x="51" y="233"/>
                </a:cubicBezTo>
                <a:cubicBezTo>
                  <a:pt x="50" y="207"/>
                  <a:pt x="51" y="182"/>
                  <a:pt x="51" y="156"/>
                </a:cubicBezTo>
                <a:cubicBezTo>
                  <a:pt x="51" y="156"/>
                  <a:pt x="50" y="157"/>
                  <a:pt x="50" y="1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496"/>
          <p:cNvSpPr>
            <a:spLocks/>
          </p:cNvSpPr>
          <p:nvPr/>
        </p:nvSpPr>
        <p:spPr bwMode="auto">
          <a:xfrm>
            <a:off x="5989638" y="4489450"/>
            <a:ext cx="300037" cy="530225"/>
          </a:xfrm>
          <a:custGeom>
            <a:avLst/>
            <a:gdLst>
              <a:gd name="T0" fmla="*/ 35 w 114"/>
              <a:gd name="T1" fmla="*/ 123 h 201"/>
              <a:gd name="T2" fmla="*/ 12 w 114"/>
              <a:gd name="T3" fmla="*/ 120 h 201"/>
              <a:gd name="T4" fmla="*/ 18 w 114"/>
              <a:gd name="T5" fmla="*/ 88 h 201"/>
              <a:gd name="T6" fmla="*/ 3 w 114"/>
              <a:gd name="T7" fmla="*/ 70 h 201"/>
              <a:gd name="T8" fmla="*/ 10 w 114"/>
              <a:gd name="T9" fmla="*/ 45 h 201"/>
              <a:gd name="T10" fmla="*/ 70 w 114"/>
              <a:gd name="T11" fmla="*/ 1 h 201"/>
              <a:gd name="T12" fmla="*/ 97 w 114"/>
              <a:gd name="T13" fmla="*/ 19 h 201"/>
              <a:gd name="T14" fmla="*/ 112 w 114"/>
              <a:gd name="T15" fmla="*/ 75 h 201"/>
              <a:gd name="T16" fmla="*/ 100 w 114"/>
              <a:gd name="T17" fmla="*/ 93 h 201"/>
              <a:gd name="T18" fmla="*/ 79 w 114"/>
              <a:gd name="T19" fmla="*/ 120 h 201"/>
              <a:gd name="T20" fmla="*/ 78 w 114"/>
              <a:gd name="T21" fmla="*/ 186 h 201"/>
              <a:gd name="T22" fmla="*/ 70 w 114"/>
              <a:gd name="T23" fmla="*/ 201 h 201"/>
              <a:gd name="T24" fmla="*/ 59 w 114"/>
              <a:gd name="T25" fmla="*/ 186 h 201"/>
              <a:gd name="T26" fmla="*/ 55 w 114"/>
              <a:gd name="T27" fmla="*/ 127 h 201"/>
              <a:gd name="T28" fmla="*/ 55 w 114"/>
              <a:gd name="T29" fmla="*/ 187 h 201"/>
              <a:gd name="T30" fmla="*/ 46 w 114"/>
              <a:gd name="T31" fmla="*/ 201 h 201"/>
              <a:gd name="T32" fmla="*/ 35 w 114"/>
              <a:gd name="T33" fmla="*/ 187 h 201"/>
              <a:gd name="T34" fmla="*/ 35 w 114"/>
              <a:gd name="T35" fmla="*/ 123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4" h="201">
                <a:moveTo>
                  <a:pt x="35" y="123"/>
                </a:moveTo>
                <a:cubicBezTo>
                  <a:pt x="27" y="122"/>
                  <a:pt x="21" y="121"/>
                  <a:pt x="12" y="120"/>
                </a:cubicBezTo>
                <a:cubicBezTo>
                  <a:pt x="14" y="109"/>
                  <a:pt x="16" y="99"/>
                  <a:pt x="18" y="88"/>
                </a:cubicBezTo>
                <a:cubicBezTo>
                  <a:pt x="1" y="93"/>
                  <a:pt x="0" y="83"/>
                  <a:pt x="3" y="70"/>
                </a:cubicBezTo>
                <a:cubicBezTo>
                  <a:pt x="5" y="62"/>
                  <a:pt x="8" y="54"/>
                  <a:pt x="10" y="45"/>
                </a:cubicBezTo>
                <a:cubicBezTo>
                  <a:pt x="23" y="0"/>
                  <a:pt x="23" y="0"/>
                  <a:pt x="70" y="1"/>
                </a:cubicBezTo>
                <a:cubicBezTo>
                  <a:pt x="84" y="1"/>
                  <a:pt x="93" y="6"/>
                  <a:pt x="97" y="19"/>
                </a:cubicBezTo>
                <a:cubicBezTo>
                  <a:pt x="103" y="38"/>
                  <a:pt x="109" y="56"/>
                  <a:pt x="112" y="75"/>
                </a:cubicBezTo>
                <a:cubicBezTo>
                  <a:pt x="113" y="80"/>
                  <a:pt x="106" y="87"/>
                  <a:pt x="100" y="93"/>
                </a:cubicBezTo>
                <a:cubicBezTo>
                  <a:pt x="98" y="105"/>
                  <a:pt x="114" y="128"/>
                  <a:pt x="79" y="120"/>
                </a:cubicBezTo>
                <a:cubicBezTo>
                  <a:pt x="79" y="143"/>
                  <a:pt x="79" y="164"/>
                  <a:pt x="78" y="186"/>
                </a:cubicBezTo>
                <a:cubicBezTo>
                  <a:pt x="78" y="191"/>
                  <a:pt x="73" y="196"/>
                  <a:pt x="70" y="201"/>
                </a:cubicBezTo>
                <a:cubicBezTo>
                  <a:pt x="66" y="196"/>
                  <a:pt x="59" y="191"/>
                  <a:pt x="59" y="186"/>
                </a:cubicBezTo>
                <a:cubicBezTo>
                  <a:pt x="57" y="166"/>
                  <a:pt x="58" y="147"/>
                  <a:pt x="55" y="127"/>
                </a:cubicBezTo>
                <a:cubicBezTo>
                  <a:pt x="55" y="147"/>
                  <a:pt x="56" y="167"/>
                  <a:pt x="55" y="187"/>
                </a:cubicBezTo>
                <a:cubicBezTo>
                  <a:pt x="54" y="192"/>
                  <a:pt x="49" y="196"/>
                  <a:pt x="46" y="201"/>
                </a:cubicBezTo>
                <a:cubicBezTo>
                  <a:pt x="42" y="196"/>
                  <a:pt x="36" y="192"/>
                  <a:pt x="35" y="187"/>
                </a:cubicBezTo>
                <a:cubicBezTo>
                  <a:pt x="34" y="165"/>
                  <a:pt x="35" y="144"/>
                  <a:pt x="35" y="1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497"/>
          <p:cNvSpPr>
            <a:spLocks/>
          </p:cNvSpPr>
          <p:nvPr/>
        </p:nvSpPr>
        <p:spPr bwMode="auto">
          <a:xfrm>
            <a:off x="5857875" y="4400550"/>
            <a:ext cx="55562" cy="587375"/>
          </a:xfrm>
          <a:custGeom>
            <a:avLst/>
            <a:gdLst>
              <a:gd name="T0" fmla="*/ 20 w 21"/>
              <a:gd name="T1" fmla="*/ 111 h 223"/>
              <a:gd name="T2" fmla="*/ 20 w 21"/>
              <a:gd name="T3" fmla="*/ 205 h 223"/>
              <a:gd name="T4" fmla="*/ 10 w 21"/>
              <a:gd name="T5" fmla="*/ 223 h 223"/>
              <a:gd name="T6" fmla="*/ 1 w 21"/>
              <a:gd name="T7" fmla="*/ 206 h 223"/>
              <a:gd name="T8" fmla="*/ 1 w 21"/>
              <a:gd name="T9" fmla="*/ 18 h 223"/>
              <a:gd name="T10" fmla="*/ 11 w 21"/>
              <a:gd name="T11" fmla="*/ 0 h 223"/>
              <a:gd name="T12" fmla="*/ 20 w 21"/>
              <a:gd name="T13" fmla="*/ 18 h 223"/>
              <a:gd name="T14" fmla="*/ 20 w 21"/>
              <a:gd name="T15" fmla="*/ 111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" h="223">
                <a:moveTo>
                  <a:pt x="20" y="111"/>
                </a:moveTo>
                <a:cubicBezTo>
                  <a:pt x="20" y="143"/>
                  <a:pt x="21" y="174"/>
                  <a:pt x="20" y="205"/>
                </a:cubicBezTo>
                <a:cubicBezTo>
                  <a:pt x="20" y="211"/>
                  <a:pt x="13" y="217"/>
                  <a:pt x="10" y="223"/>
                </a:cubicBezTo>
                <a:cubicBezTo>
                  <a:pt x="7" y="217"/>
                  <a:pt x="1" y="212"/>
                  <a:pt x="1" y="206"/>
                </a:cubicBezTo>
                <a:cubicBezTo>
                  <a:pt x="0" y="143"/>
                  <a:pt x="0" y="81"/>
                  <a:pt x="1" y="18"/>
                </a:cubicBezTo>
                <a:cubicBezTo>
                  <a:pt x="1" y="12"/>
                  <a:pt x="8" y="6"/>
                  <a:pt x="11" y="0"/>
                </a:cubicBezTo>
                <a:cubicBezTo>
                  <a:pt x="14" y="6"/>
                  <a:pt x="20" y="12"/>
                  <a:pt x="20" y="18"/>
                </a:cubicBezTo>
                <a:cubicBezTo>
                  <a:pt x="21" y="49"/>
                  <a:pt x="20" y="80"/>
                  <a:pt x="20" y="1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498"/>
          <p:cNvSpPr>
            <a:spLocks/>
          </p:cNvSpPr>
          <p:nvPr/>
        </p:nvSpPr>
        <p:spPr bwMode="auto">
          <a:xfrm>
            <a:off x="6078538" y="4356100"/>
            <a:ext cx="119062" cy="123825"/>
          </a:xfrm>
          <a:custGeom>
            <a:avLst/>
            <a:gdLst>
              <a:gd name="T0" fmla="*/ 20 w 45"/>
              <a:gd name="T1" fmla="*/ 0 h 47"/>
              <a:gd name="T2" fmla="*/ 45 w 45"/>
              <a:gd name="T3" fmla="*/ 26 h 47"/>
              <a:gd name="T4" fmla="*/ 24 w 45"/>
              <a:gd name="T5" fmla="*/ 47 h 47"/>
              <a:gd name="T6" fmla="*/ 2 w 45"/>
              <a:gd name="T7" fmla="*/ 24 h 47"/>
              <a:gd name="T8" fmla="*/ 20 w 45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47">
                <a:moveTo>
                  <a:pt x="20" y="0"/>
                </a:moveTo>
                <a:cubicBezTo>
                  <a:pt x="38" y="5"/>
                  <a:pt x="45" y="12"/>
                  <a:pt x="45" y="26"/>
                </a:cubicBezTo>
                <a:cubicBezTo>
                  <a:pt x="45" y="40"/>
                  <a:pt x="36" y="47"/>
                  <a:pt x="24" y="47"/>
                </a:cubicBezTo>
                <a:cubicBezTo>
                  <a:pt x="10" y="47"/>
                  <a:pt x="0" y="38"/>
                  <a:pt x="2" y="24"/>
                </a:cubicBezTo>
                <a:cubicBezTo>
                  <a:pt x="3" y="16"/>
                  <a:pt x="13" y="8"/>
                  <a:pt x="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499"/>
          <p:cNvSpPr>
            <a:spLocks noEditPoints="1"/>
          </p:cNvSpPr>
          <p:nvPr/>
        </p:nvSpPr>
        <p:spPr bwMode="auto">
          <a:xfrm>
            <a:off x="7596188" y="3100388"/>
            <a:ext cx="990600" cy="992188"/>
          </a:xfrm>
          <a:custGeom>
            <a:avLst/>
            <a:gdLst>
              <a:gd name="T0" fmla="*/ 376 w 376"/>
              <a:gd name="T1" fmla="*/ 190 h 376"/>
              <a:gd name="T2" fmla="*/ 376 w 376"/>
              <a:gd name="T3" fmla="*/ 313 h 376"/>
              <a:gd name="T4" fmla="*/ 314 w 376"/>
              <a:gd name="T5" fmla="*/ 376 h 376"/>
              <a:gd name="T6" fmla="*/ 64 w 376"/>
              <a:gd name="T7" fmla="*/ 376 h 376"/>
              <a:gd name="T8" fmla="*/ 1 w 376"/>
              <a:gd name="T9" fmla="*/ 314 h 376"/>
              <a:gd name="T10" fmla="*/ 1 w 376"/>
              <a:gd name="T11" fmla="*/ 62 h 376"/>
              <a:gd name="T12" fmla="*/ 62 w 376"/>
              <a:gd name="T13" fmla="*/ 1 h 376"/>
              <a:gd name="T14" fmla="*/ 314 w 376"/>
              <a:gd name="T15" fmla="*/ 1 h 376"/>
              <a:gd name="T16" fmla="*/ 376 w 376"/>
              <a:gd name="T17" fmla="*/ 64 h 376"/>
              <a:gd name="T18" fmla="*/ 376 w 376"/>
              <a:gd name="T19" fmla="*/ 190 h 376"/>
              <a:gd name="T20" fmla="*/ 230 w 376"/>
              <a:gd name="T21" fmla="*/ 320 h 376"/>
              <a:gd name="T22" fmla="*/ 244 w 376"/>
              <a:gd name="T23" fmla="*/ 248 h 376"/>
              <a:gd name="T24" fmla="*/ 254 w 376"/>
              <a:gd name="T25" fmla="*/ 236 h 376"/>
              <a:gd name="T26" fmla="*/ 231 w 376"/>
              <a:gd name="T27" fmla="*/ 176 h 376"/>
              <a:gd name="T28" fmla="*/ 228 w 376"/>
              <a:gd name="T29" fmla="*/ 174 h 376"/>
              <a:gd name="T30" fmla="*/ 228 w 376"/>
              <a:gd name="T31" fmla="*/ 56 h 376"/>
              <a:gd name="T32" fmla="*/ 142 w 376"/>
              <a:gd name="T33" fmla="*/ 59 h 376"/>
              <a:gd name="T34" fmla="*/ 148 w 376"/>
              <a:gd name="T35" fmla="*/ 175 h 376"/>
              <a:gd name="T36" fmla="*/ 126 w 376"/>
              <a:gd name="T37" fmla="*/ 239 h 376"/>
              <a:gd name="T38" fmla="*/ 138 w 376"/>
              <a:gd name="T39" fmla="*/ 252 h 376"/>
              <a:gd name="T40" fmla="*/ 153 w 376"/>
              <a:gd name="T41" fmla="*/ 300 h 376"/>
              <a:gd name="T42" fmla="*/ 147 w 376"/>
              <a:gd name="T43" fmla="*/ 320 h 376"/>
              <a:gd name="T44" fmla="*/ 230 w 376"/>
              <a:gd name="T45" fmla="*/ 32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376">
                <a:moveTo>
                  <a:pt x="376" y="190"/>
                </a:moveTo>
                <a:cubicBezTo>
                  <a:pt x="376" y="231"/>
                  <a:pt x="376" y="272"/>
                  <a:pt x="376" y="313"/>
                </a:cubicBezTo>
                <a:cubicBezTo>
                  <a:pt x="376" y="351"/>
                  <a:pt x="351" y="376"/>
                  <a:pt x="314" y="376"/>
                </a:cubicBezTo>
                <a:cubicBezTo>
                  <a:pt x="230" y="376"/>
                  <a:pt x="147" y="376"/>
                  <a:pt x="64" y="376"/>
                </a:cubicBezTo>
                <a:cubicBezTo>
                  <a:pt x="26" y="376"/>
                  <a:pt x="1" y="351"/>
                  <a:pt x="1" y="314"/>
                </a:cubicBezTo>
                <a:cubicBezTo>
                  <a:pt x="0" y="230"/>
                  <a:pt x="0" y="146"/>
                  <a:pt x="1" y="62"/>
                </a:cubicBezTo>
                <a:cubicBezTo>
                  <a:pt x="1" y="26"/>
                  <a:pt x="26" y="1"/>
                  <a:pt x="62" y="1"/>
                </a:cubicBezTo>
                <a:cubicBezTo>
                  <a:pt x="146" y="0"/>
                  <a:pt x="230" y="0"/>
                  <a:pt x="314" y="1"/>
                </a:cubicBezTo>
                <a:cubicBezTo>
                  <a:pt x="351" y="1"/>
                  <a:pt x="376" y="26"/>
                  <a:pt x="376" y="64"/>
                </a:cubicBezTo>
                <a:cubicBezTo>
                  <a:pt x="376" y="106"/>
                  <a:pt x="376" y="148"/>
                  <a:pt x="376" y="190"/>
                </a:cubicBezTo>
                <a:close/>
                <a:moveTo>
                  <a:pt x="230" y="320"/>
                </a:moveTo>
                <a:cubicBezTo>
                  <a:pt x="220" y="293"/>
                  <a:pt x="209" y="267"/>
                  <a:pt x="244" y="248"/>
                </a:cubicBezTo>
                <a:cubicBezTo>
                  <a:pt x="248" y="246"/>
                  <a:pt x="251" y="240"/>
                  <a:pt x="254" y="236"/>
                </a:cubicBezTo>
                <a:cubicBezTo>
                  <a:pt x="273" y="198"/>
                  <a:pt x="267" y="183"/>
                  <a:pt x="231" y="176"/>
                </a:cubicBezTo>
                <a:cubicBezTo>
                  <a:pt x="230" y="176"/>
                  <a:pt x="229" y="174"/>
                  <a:pt x="228" y="174"/>
                </a:cubicBezTo>
                <a:cubicBezTo>
                  <a:pt x="261" y="130"/>
                  <a:pt x="261" y="85"/>
                  <a:pt x="228" y="56"/>
                </a:cubicBezTo>
                <a:cubicBezTo>
                  <a:pt x="202" y="33"/>
                  <a:pt x="166" y="34"/>
                  <a:pt x="142" y="59"/>
                </a:cubicBezTo>
                <a:cubicBezTo>
                  <a:pt x="111" y="91"/>
                  <a:pt x="113" y="137"/>
                  <a:pt x="148" y="175"/>
                </a:cubicBezTo>
                <a:cubicBezTo>
                  <a:pt x="107" y="184"/>
                  <a:pt x="104" y="202"/>
                  <a:pt x="126" y="239"/>
                </a:cubicBezTo>
                <a:cubicBezTo>
                  <a:pt x="129" y="244"/>
                  <a:pt x="133" y="250"/>
                  <a:pt x="138" y="252"/>
                </a:cubicBezTo>
                <a:cubicBezTo>
                  <a:pt x="160" y="263"/>
                  <a:pt x="160" y="280"/>
                  <a:pt x="153" y="300"/>
                </a:cubicBezTo>
                <a:cubicBezTo>
                  <a:pt x="151" y="307"/>
                  <a:pt x="149" y="314"/>
                  <a:pt x="147" y="320"/>
                </a:cubicBezTo>
                <a:cubicBezTo>
                  <a:pt x="170" y="335"/>
                  <a:pt x="208" y="335"/>
                  <a:pt x="230" y="32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500"/>
          <p:cNvSpPr>
            <a:spLocks noEditPoints="1"/>
          </p:cNvSpPr>
          <p:nvPr/>
        </p:nvSpPr>
        <p:spPr bwMode="auto">
          <a:xfrm>
            <a:off x="7870825" y="3187700"/>
            <a:ext cx="444500" cy="795338"/>
          </a:xfrm>
          <a:custGeom>
            <a:avLst/>
            <a:gdLst>
              <a:gd name="T0" fmla="*/ 126 w 169"/>
              <a:gd name="T1" fmla="*/ 287 h 302"/>
              <a:gd name="T2" fmla="*/ 43 w 169"/>
              <a:gd name="T3" fmla="*/ 287 h 302"/>
              <a:gd name="T4" fmla="*/ 49 w 169"/>
              <a:gd name="T5" fmla="*/ 267 h 302"/>
              <a:gd name="T6" fmla="*/ 34 w 169"/>
              <a:gd name="T7" fmla="*/ 219 h 302"/>
              <a:gd name="T8" fmla="*/ 22 w 169"/>
              <a:gd name="T9" fmla="*/ 206 h 302"/>
              <a:gd name="T10" fmla="*/ 44 w 169"/>
              <a:gd name="T11" fmla="*/ 142 h 302"/>
              <a:gd name="T12" fmla="*/ 38 w 169"/>
              <a:gd name="T13" fmla="*/ 26 h 302"/>
              <a:gd name="T14" fmla="*/ 124 w 169"/>
              <a:gd name="T15" fmla="*/ 23 h 302"/>
              <a:gd name="T16" fmla="*/ 124 w 169"/>
              <a:gd name="T17" fmla="*/ 141 h 302"/>
              <a:gd name="T18" fmla="*/ 127 w 169"/>
              <a:gd name="T19" fmla="*/ 143 h 302"/>
              <a:gd name="T20" fmla="*/ 150 w 169"/>
              <a:gd name="T21" fmla="*/ 203 h 302"/>
              <a:gd name="T22" fmla="*/ 140 w 169"/>
              <a:gd name="T23" fmla="*/ 215 h 302"/>
              <a:gd name="T24" fmla="*/ 126 w 169"/>
              <a:gd name="T25" fmla="*/ 287 h 302"/>
              <a:gd name="T26" fmla="*/ 45 w 169"/>
              <a:gd name="T27" fmla="*/ 78 h 302"/>
              <a:gd name="T28" fmla="*/ 82 w 169"/>
              <a:gd name="T29" fmla="*/ 123 h 302"/>
              <a:gd name="T30" fmla="*/ 120 w 169"/>
              <a:gd name="T31" fmla="*/ 84 h 302"/>
              <a:gd name="T32" fmla="*/ 85 w 169"/>
              <a:gd name="T33" fmla="*/ 39 h 302"/>
              <a:gd name="T34" fmla="*/ 45 w 169"/>
              <a:gd name="T35" fmla="*/ 78 h 302"/>
              <a:gd name="T36" fmla="*/ 35 w 169"/>
              <a:gd name="T37" fmla="*/ 161 h 302"/>
              <a:gd name="T38" fmla="*/ 132 w 169"/>
              <a:gd name="T39" fmla="*/ 161 h 302"/>
              <a:gd name="T40" fmla="*/ 35 w 169"/>
              <a:gd name="T41" fmla="*/ 161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9" h="302">
                <a:moveTo>
                  <a:pt x="126" y="287"/>
                </a:moveTo>
                <a:cubicBezTo>
                  <a:pt x="104" y="302"/>
                  <a:pt x="66" y="302"/>
                  <a:pt x="43" y="287"/>
                </a:cubicBezTo>
                <a:cubicBezTo>
                  <a:pt x="45" y="281"/>
                  <a:pt x="47" y="274"/>
                  <a:pt x="49" y="267"/>
                </a:cubicBezTo>
                <a:cubicBezTo>
                  <a:pt x="56" y="247"/>
                  <a:pt x="56" y="230"/>
                  <a:pt x="34" y="219"/>
                </a:cubicBezTo>
                <a:cubicBezTo>
                  <a:pt x="29" y="217"/>
                  <a:pt x="25" y="211"/>
                  <a:pt x="22" y="206"/>
                </a:cubicBezTo>
                <a:cubicBezTo>
                  <a:pt x="0" y="169"/>
                  <a:pt x="3" y="151"/>
                  <a:pt x="44" y="142"/>
                </a:cubicBezTo>
                <a:cubicBezTo>
                  <a:pt x="9" y="104"/>
                  <a:pt x="7" y="58"/>
                  <a:pt x="38" y="26"/>
                </a:cubicBezTo>
                <a:cubicBezTo>
                  <a:pt x="62" y="1"/>
                  <a:pt x="98" y="0"/>
                  <a:pt x="124" y="23"/>
                </a:cubicBezTo>
                <a:cubicBezTo>
                  <a:pt x="157" y="52"/>
                  <a:pt x="157" y="97"/>
                  <a:pt x="124" y="141"/>
                </a:cubicBezTo>
                <a:cubicBezTo>
                  <a:pt x="125" y="141"/>
                  <a:pt x="126" y="143"/>
                  <a:pt x="127" y="143"/>
                </a:cubicBezTo>
                <a:cubicBezTo>
                  <a:pt x="163" y="150"/>
                  <a:pt x="169" y="165"/>
                  <a:pt x="150" y="203"/>
                </a:cubicBezTo>
                <a:cubicBezTo>
                  <a:pt x="147" y="207"/>
                  <a:pt x="144" y="213"/>
                  <a:pt x="140" y="215"/>
                </a:cubicBezTo>
                <a:cubicBezTo>
                  <a:pt x="105" y="234"/>
                  <a:pt x="116" y="260"/>
                  <a:pt x="126" y="287"/>
                </a:cubicBezTo>
                <a:close/>
                <a:moveTo>
                  <a:pt x="45" y="78"/>
                </a:moveTo>
                <a:cubicBezTo>
                  <a:pt x="43" y="100"/>
                  <a:pt x="61" y="122"/>
                  <a:pt x="82" y="123"/>
                </a:cubicBezTo>
                <a:cubicBezTo>
                  <a:pt x="100" y="124"/>
                  <a:pt x="119" y="105"/>
                  <a:pt x="120" y="84"/>
                </a:cubicBezTo>
                <a:cubicBezTo>
                  <a:pt x="122" y="61"/>
                  <a:pt x="106" y="40"/>
                  <a:pt x="85" y="39"/>
                </a:cubicBezTo>
                <a:cubicBezTo>
                  <a:pt x="63" y="38"/>
                  <a:pt x="46" y="55"/>
                  <a:pt x="45" y="78"/>
                </a:cubicBezTo>
                <a:close/>
                <a:moveTo>
                  <a:pt x="35" y="161"/>
                </a:moveTo>
                <a:cubicBezTo>
                  <a:pt x="56" y="188"/>
                  <a:pt x="119" y="187"/>
                  <a:pt x="132" y="161"/>
                </a:cubicBezTo>
                <a:cubicBezTo>
                  <a:pt x="111" y="146"/>
                  <a:pt x="59" y="146"/>
                  <a:pt x="35" y="1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501"/>
          <p:cNvSpPr>
            <a:spLocks/>
          </p:cNvSpPr>
          <p:nvPr/>
        </p:nvSpPr>
        <p:spPr bwMode="auto">
          <a:xfrm>
            <a:off x="7983538" y="3287713"/>
            <a:ext cx="207962" cy="227013"/>
          </a:xfrm>
          <a:custGeom>
            <a:avLst/>
            <a:gdLst>
              <a:gd name="T0" fmla="*/ 2 w 79"/>
              <a:gd name="T1" fmla="*/ 40 h 86"/>
              <a:gd name="T2" fmla="*/ 42 w 79"/>
              <a:gd name="T3" fmla="*/ 1 h 86"/>
              <a:gd name="T4" fmla="*/ 77 w 79"/>
              <a:gd name="T5" fmla="*/ 46 h 86"/>
              <a:gd name="T6" fmla="*/ 39 w 79"/>
              <a:gd name="T7" fmla="*/ 85 h 86"/>
              <a:gd name="T8" fmla="*/ 2 w 79"/>
              <a:gd name="T9" fmla="*/ 4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" h="86">
                <a:moveTo>
                  <a:pt x="2" y="40"/>
                </a:moveTo>
                <a:cubicBezTo>
                  <a:pt x="3" y="17"/>
                  <a:pt x="20" y="0"/>
                  <a:pt x="42" y="1"/>
                </a:cubicBezTo>
                <a:cubicBezTo>
                  <a:pt x="63" y="2"/>
                  <a:pt x="79" y="23"/>
                  <a:pt x="77" y="46"/>
                </a:cubicBezTo>
                <a:cubicBezTo>
                  <a:pt x="76" y="67"/>
                  <a:pt x="57" y="86"/>
                  <a:pt x="39" y="85"/>
                </a:cubicBezTo>
                <a:cubicBezTo>
                  <a:pt x="18" y="84"/>
                  <a:pt x="0" y="62"/>
                  <a:pt x="2" y="4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502"/>
          <p:cNvSpPr>
            <a:spLocks/>
          </p:cNvSpPr>
          <p:nvPr/>
        </p:nvSpPr>
        <p:spPr bwMode="auto">
          <a:xfrm>
            <a:off x="7962900" y="3571875"/>
            <a:ext cx="255587" cy="111125"/>
          </a:xfrm>
          <a:custGeom>
            <a:avLst/>
            <a:gdLst>
              <a:gd name="T0" fmla="*/ 0 w 97"/>
              <a:gd name="T1" fmla="*/ 15 h 42"/>
              <a:gd name="T2" fmla="*/ 97 w 97"/>
              <a:gd name="T3" fmla="*/ 15 h 42"/>
              <a:gd name="T4" fmla="*/ 0 w 97"/>
              <a:gd name="T5" fmla="*/ 15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42">
                <a:moveTo>
                  <a:pt x="0" y="15"/>
                </a:moveTo>
                <a:cubicBezTo>
                  <a:pt x="24" y="0"/>
                  <a:pt x="76" y="0"/>
                  <a:pt x="97" y="15"/>
                </a:cubicBezTo>
                <a:cubicBezTo>
                  <a:pt x="84" y="41"/>
                  <a:pt x="21" y="42"/>
                  <a:pt x="0" y="1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503"/>
          <p:cNvSpPr>
            <a:spLocks noEditPoints="1"/>
          </p:cNvSpPr>
          <p:nvPr/>
        </p:nvSpPr>
        <p:spPr bwMode="auto">
          <a:xfrm>
            <a:off x="9788525" y="3100388"/>
            <a:ext cx="990600" cy="992188"/>
          </a:xfrm>
          <a:custGeom>
            <a:avLst/>
            <a:gdLst>
              <a:gd name="T0" fmla="*/ 1 w 376"/>
              <a:gd name="T1" fmla="*/ 186 h 376"/>
              <a:gd name="T2" fmla="*/ 1 w 376"/>
              <a:gd name="T3" fmla="*/ 62 h 376"/>
              <a:gd name="T4" fmla="*/ 62 w 376"/>
              <a:gd name="T5" fmla="*/ 1 h 376"/>
              <a:gd name="T6" fmla="*/ 314 w 376"/>
              <a:gd name="T7" fmla="*/ 1 h 376"/>
              <a:gd name="T8" fmla="*/ 376 w 376"/>
              <a:gd name="T9" fmla="*/ 63 h 376"/>
              <a:gd name="T10" fmla="*/ 376 w 376"/>
              <a:gd name="T11" fmla="*/ 313 h 376"/>
              <a:gd name="T12" fmla="*/ 314 w 376"/>
              <a:gd name="T13" fmla="*/ 376 h 376"/>
              <a:gd name="T14" fmla="*/ 62 w 376"/>
              <a:gd name="T15" fmla="*/ 376 h 376"/>
              <a:gd name="T16" fmla="*/ 1 w 376"/>
              <a:gd name="T17" fmla="*/ 314 h 376"/>
              <a:gd name="T18" fmla="*/ 1 w 376"/>
              <a:gd name="T19" fmla="*/ 186 h 376"/>
              <a:gd name="T20" fmla="*/ 216 w 376"/>
              <a:gd name="T21" fmla="*/ 174 h 376"/>
              <a:gd name="T22" fmla="*/ 245 w 376"/>
              <a:gd name="T23" fmla="*/ 135 h 376"/>
              <a:gd name="T24" fmla="*/ 255 w 376"/>
              <a:gd name="T25" fmla="*/ 86 h 376"/>
              <a:gd name="T26" fmla="*/ 225 w 376"/>
              <a:gd name="T27" fmla="*/ 47 h 376"/>
              <a:gd name="T28" fmla="*/ 151 w 376"/>
              <a:gd name="T29" fmla="*/ 47 h 376"/>
              <a:gd name="T30" fmla="*/ 121 w 376"/>
              <a:gd name="T31" fmla="*/ 86 h 376"/>
              <a:gd name="T32" fmla="*/ 131 w 376"/>
              <a:gd name="T33" fmla="*/ 135 h 376"/>
              <a:gd name="T34" fmla="*/ 161 w 376"/>
              <a:gd name="T35" fmla="*/ 174 h 376"/>
              <a:gd name="T36" fmla="*/ 130 w 376"/>
              <a:gd name="T37" fmla="*/ 184 h 376"/>
              <a:gd name="T38" fmla="*/ 114 w 376"/>
              <a:gd name="T39" fmla="*/ 214 h 376"/>
              <a:gd name="T40" fmla="*/ 159 w 376"/>
              <a:gd name="T41" fmla="*/ 275 h 376"/>
              <a:gd name="T42" fmla="*/ 148 w 376"/>
              <a:gd name="T43" fmla="*/ 329 h 376"/>
              <a:gd name="T44" fmla="*/ 229 w 376"/>
              <a:gd name="T45" fmla="*/ 329 h 376"/>
              <a:gd name="T46" fmla="*/ 217 w 376"/>
              <a:gd name="T47" fmla="*/ 274 h 376"/>
              <a:gd name="T48" fmla="*/ 224 w 376"/>
              <a:gd name="T49" fmla="*/ 280 h 376"/>
              <a:gd name="T50" fmla="*/ 253 w 376"/>
              <a:gd name="T51" fmla="*/ 242 h 376"/>
              <a:gd name="T52" fmla="*/ 230 w 376"/>
              <a:gd name="T53" fmla="*/ 179 h 376"/>
              <a:gd name="T54" fmla="*/ 216 w 376"/>
              <a:gd name="T55" fmla="*/ 174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76" h="376">
                <a:moveTo>
                  <a:pt x="1" y="186"/>
                </a:moveTo>
                <a:cubicBezTo>
                  <a:pt x="1" y="145"/>
                  <a:pt x="0" y="104"/>
                  <a:pt x="1" y="62"/>
                </a:cubicBezTo>
                <a:cubicBezTo>
                  <a:pt x="1" y="26"/>
                  <a:pt x="26" y="1"/>
                  <a:pt x="62" y="1"/>
                </a:cubicBezTo>
                <a:cubicBezTo>
                  <a:pt x="146" y="0"/>
                  <a:pt x="230" y="0"/>
                  <a:pt x="314" y="1"/>
                </a:cubicBezTo>
                <a:cubicBezTo>
                  <a:pt x="351" y="1"/>
                  <a:pt x="376" y="26"/>
                  <a:pt x="376" y="63"/>
                </a:cubicBezTo>
                <a:cubicBezTo>
                  <a:pt x="376" y="147"/>
                  <a:pt x="376" y="230"/>
                  <a:pt x="376" y="313"/>
                </a:cubicBezTo>
                <a:cubicBezTo>
                  <a:pt x="376" y="350"/>
                  <a:pt x="351" y="376"/>
                  <a:pt x="314" y="376"/>
                </a:cubicBezTo>
                <a:cubicBezTo>
                  <a:pt x="230" y="376"/>
                  <a:pt x="146" y="376"/>
                  <a:pt x="62" y="376"/>
                </a:cubicBezTo>
                <a:cubicBezTo>
                  <a:pt x="26" y="376"/>
                  <a:pt x="1" y="351"/>
                  <a:pt x="1" y="314"/>
                </a:cubicBezTo>
                <a:cubicBezTo>
                  <a:pt x="0" y="272"/>
                  <a:pt x="1" y="229"/>
                  <a:pt x="1" y="186"/>
                </a:cubicBezTo>
                <a:close/>
                <a:moveTo>
                  <a:pt x="216" y="174"/>
                </a:moveTo>
                <a:cubicBezTo>
                  <a:pt x="237" y="168"/>
                  <a:pt x="244" y="154"/>
                  <a:pt x="245" y="135"/>
                </a:cubicBezTo>
                <a:cubicBezTo>
                  <a:pt x="247" y="119"/>
                  <a:pt x="252" y="103"/>
                  <a:pt x="255" y="86"/>
                </a:cubicBezTo>
                <a:cubicBezTo>
                  <a:pt x="259" y="64"/>
                  <a:pt x="248" y="48"/>
                  <a:pt x="225" y="47"/>
                </a:cubicBezTo>
                <a:cubicBezTo>
                  <a:pt x="201" y="46"/>
                  <a:pt x="176" y="46"/>
                  <a:pt x="151" y="47"/>
                </a:cubicBezTo>
                <a:cubicBezTo>
                  <a:pt x="128" y="48"/>
                  <a:pt x="117" y="64"/>
                  <a:pt x="121" y="86"/>
                </a:cubicBezTo>
                <a:cubicBezTo>
                  <a:pt x="124" y="103"/>
                  <a:pt x="129" y="119"/>
                  <a:pt x="131" y="135"/>
                </a:cubicBezTo>
                <a:cubicBezTo>
                  <a:pt x="133" y="154"/>
                  <a:pt x="139" y="168"/>
                  <a:pt x="161" y="174"/>
                </a:cubicBezTo>
                <a:cubicBezTo>
                  <a:pt x="149" y="178"/>
                  <a:pt x="139" y="180"/>
                  <a:pt x="130" y="184"/>
                </a:cubicBezTo>
                <a:cubicBezTo>
                  <a:pt x="117" y="190"/>
                  <a:pt x="111" y="196"/>
                  <a:pt x="114" y="214"/>
                </a:cubicBezTo>
                <a:cubicBezTo>
                  <a:pt x="119" y="244"/>
                  <a:pt x="137" y="260"/>
                  <a:pt x="159" y="275"/>
                </a:cubicBezTo>
                <a:cubicBezTo>
                  <a:pt x="155" y="293"/>
                  <a:pt x="151" y="311"/>
                  <a:pt x="148" y="329"/>
                </a:cubicBezTo>
                <a:cubicBezTo>
                  <a:pt x="168" y="344"/>
                  <a:pt x="207" y="345"/>
                  <a:pt x="229" y="329"/>
                </a:cubicBezTo>
                <a:cubicBezTo>
                  <a:pt x="225" y="311"/>
                  <a:pt x="221" y="292"/>
                  <a:pt x="217" y="274"/>
                </a:cubicBezTo>
                <a:cubicBezTo>
                  <a:pt x="219" y="276"/>
                  <a:pt x="222" y="278"/>
                  <a:pt x="224" y="280"/>
                </a:cubicBezTo>
                <a:cubicBezTo>
                  <a:pt x="234" y="267"/>
                  <a:pt x="244" y="255"/>
                  <a:pt x="253" y="242"/>
                </a:cubicBezTo>
                <a:cubicBezTo>
                  <a:pt x="275" y="207"/>
                  <a:pt x="269" y="190"/>
                  <a:pt x="230" y="179"/>
                </a:cubicBezTo>
                <a:cubicBezTo>
                  <a:pt x="226" y="178"/>
                  <a:pt x="222" y="176"/>
                  <a:pt x="216" y="17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504"/>
          <p:cNvSpPr>
            <a:spLocks noEditPoints="1"/>
          </p:cNvSpPr>
          <p:nvPr/>
        </p:nvSpPr>
        <p:spPr bwMode="auto">
          <a:xfrm>
            <a:off x="10080625" y="3221038"/>
            <a:ext cx="433387" cy="788988"/>
          </a:xfrm>
          <a:custGeom>
            <a:avLst/>
            <a:gdLst>
              <a:gd name="T0" fmla="*/ 105 w 164"/>
              <a:gd name="T1" fmla="*/ 128 h 299"/>
              <a:gd name="T2" fmla="*/ 119 w 164"/>
              <a:gd name="T3" fmla="*/ 133 h 299"/>
              <a:gd name="T4" fmla="*/ 142 w 164"/>
              <a:gd name="T5" fmla="*/ 196 h 299"/>
              <a:gd name="T6" fmla="*/ 113 w 164"/>
              <a:gd name="T7" fmla="*/ 234 h 299"/>
              <a:gd name="T8" fmla="*/ 106 w 164"/>
              <a:gd name="T9" fmla="*/ 228 h 299"/>
              <a:gd name="T10" fmla="*/ 118 w 164"/>
              <a:gd name="T11" fmla="*/ 283 h 299"/>
              <a:gd name="T12" fmla="*/ 37 w 164"/>
              <a:gd name="T13" fmla="*/ 283 h 299"/>
              <a:gd name="T14" fmla="*/ 48 w 164"/>
              <a:gd name="T15" fmla="*/ 229 h 299"/>
              <a:gd name="T16" fmla="*/ 3 w 164"/>
              <a:gd name="T17" fmla="*/ 168 h 299"/>
              <a:gd name="T18" fmla="*/ 19 w 164"/>
              <a:gd name="T19" fmla="*/ 138 h 299"/>
              <a:gd name="T20" fmla="*/ 50 w 164"/>
              <a:gd name="T21" fmla="*/ 128 h 299"/>
              <a:gd name="T22" fmla="*/ 20 w 164"/>
              <a:gd name="T23" fmla="*/ 89 h 299"/>
              <a:gd name="T24" fmla="*/ 10 w 164"/>
              <a:gd name="T25" fmla="*/ 40 h 299"/>
              <a:gd name="T26" fmla="*/ 40 w 164"/>
              <a:gd name="T27" fmla="*/ 1 h 299"/>
              <a:gd name="T28" fmla="*/ 114 w 164"/>
              <a:gd name="T29" fmla="*/ 1 h 299"/>
              <a:gd name="T30" fmla="*/ 144 w 164"/>
              <a:gd name="T31" fmla="*/ 40 h 299"/>
              <a:gd name="T32" fmla="*/ 134 w 164"/>
              <a:gd name="T33" fmla="*/ 89 h 299"/>
              <a:gd name="T34" fmla="*/ 105 w 164"/>
              <a:gd name="T35" fmla="*/ 128 h 299"/>
              <a:gd name="T36" fmla="*/ 27 w 164"/>
              <a:gd name="T37" fmla="*/ 156 h 299"/>
              <a:gd name="T38" fmla="*/ 126 w 164"/>
              <a:gd name="T39" fmla="*/ 156 h 299"/>
              <a:gd name="T40" fmla="*/ 27 w 164"/>
              <a:gd name="T41" fmla="*/ 15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4" h="299">
                <a:moveTo>
                  <a:pt x="105" y="128"/>
                </a:moveTo>
                <a:cubicBezTo>
                  <a:pt x="111" y="130"/>
                  <a:pt x="115" y="132"/>
                  <a:pt x="119" y="133"/>
                </a:cubicBezTo>
                <a:cubicBezTo>
                  <a:pt x="158" y="144"/>
                  <a:pt x="164" y="161"/>
                  <a:pt x="142" y="196"/>
                </a:cubicBezTo>
                <a:cubicBezTo>
                  <a:pt x="133" y="209"/>
                  <a:pt x="123" y="221"/>
                  <a:pt x="113" y="234"/>
                </a:cubicBezTo>
                <a:cubicBezTo>
                  <a:pt x="111" y="232"/>
                  <a:pt x="108" y="230"/>
                  <a:pt x="106" y="228"/>
                </a:cubicBezTo>
                <a:cubicBezTo>
                  <a:pt x="110" y="246"/>
                  <a:pt x="114" y="265"/>
                  <a:pt x="118" y="283"/>
                </a:cubicBezTo>
                <a:cubicBezTo>
                  <a:pt x="96" y="299"/>
                  <a:pt x="57" y="298"/>
                  <a:pt x="37" y="283"/>
                </a:cubicBezTo>
                <a:cubicBezTo>
                  <a:pt x="40" y="265"/>
                  <a:pt x="44" y="247"/>
                  <a:pt x="48" y="229"/>
                </a:cubicBezTo>
                <a:cubicBezTo>
                  <a:pt x="26" y="214"/>
                  <a:pt x="8" y="198"/>
                  <a:pt x="3" y="168"/>
                </a:cubicBezTo>
                <a:cubicBezTo>
                  <a:pt x="0" y="150"/>
                  <a:pt x="6" y="144"/>
                  <a:pt x="19" y="138"/>
                </a:cubicBezTo>
                <a:cubicBezTo>
                  <a:pt x="28" y="134"/>
                  <a:pt x="38" y="132"/>
                  <a:pt x="50" y="128"/>
                </a:cubicBezTo>
                <a:cubicBezTo>
                  <a:pt x="28" y="122"/>
                  <a:pt x="22" y="108"/>
                  <a:pt x="20" y="89"/>
                </a:cubicBezTo>
                <a:cubicBezTo>
                  <a:pt x="18" y="73"/>
                  <a:pt x="13" y="57"/>
                  <a:pt x="10" y="40"/>
                </a:cubicBezTo>
                <a:cubicBezTo>
                  <a:pt x="6" y="18"/>
                  <a:pt x="17" y="2"/>
                  <a:pt x="40" y="1"/>
                </a:cubicBezTo>
                <a:cubicBezTo>
                  <a:pt x="65" y="0"/>
                  <a:pt x="90" y="0"/>
                  <a:pt x="114" y="1"/>
                </a:cubicBezTo>
                <a:cubicBezTo>
                  <a:pt x="137" y="2"/>
                  <a:pt x="148" y="18"/>
                  <a:pt x="144" y="40"/>
                </a:cubicBezTo>
                <a:cubicBezTo>
                  <a:pt x="141" y="57"/>
                  <a:pt x="136" y="73"/>
                  <a:pt x="134" y="89"/>
                </a:cubicBezTo>
                <a:cubicBezTo>
                  <a:pt x="133" y="108"/>
                  <a:pt x="126" y="122"/>
                  <a:pt x="105" y="128"/>
                </a:cubicBezTo>
                <a:close/>
                <a:moveTo>
                  <a:pt x="27" y="156"/>
                </a:moveTo>
                <a:cubicBezTo>
                  <a:pt x="50" y="182"/>
                  <a:pt x="109" y="182"/>
                  <a:pt x="126" y="156"/>
                </a:cubicBezTo>
                <a:cubicBezTo>
                  <a:pt x="106" y="139"/>
                  <a:pt x="50" y="139"/>
                  <a:pt x="27" y="1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505"/>
          <p:cNvSpPr>
            <a:spLocks/>
          </p:cNvSpPr>
          <p:nvPr/>
        </p:nvSpPr>
        <p:spPr bwMode="auto">
          <a:xfrm>
            <a:off x="10152063" y="3587750"/>
            <a:ext cx="261937" cy="114300"/>
          </a:xfrm>
          <a:custGeom>
            <a:avLst/>
            <a:gdLst>
              <a:gd name="T0" fmla="*/ 0 w 99"/>
              <a:gd name="T1" fmla="*/ 17 h 43"/>
              <a:gd name="T2" fmla="*/ 99 w 99"/>
              <a:gd name="T3" fmla="*/ 17 h 43"/>
              <a:gd name="T4" fmla="*/ 0 w 99"/>
              <a:gd name="T5" fmla="*/ 17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" h="43">
                <a:moveTo>
                  <a:pt x="0" y="17"/>
                </a:moveTo>
                <a:cubicBezTo>
                  <a:pt x="23" y="0"/>
                  <a:pt x="79" y="0"/>
                  <a:pt x="99" y="17"/>
                </a:cubicBezTo>
                <a:cubicBezTo>
                  <a:pt x="82" y="43"/>
                  <a:pt x="23" y="43"/>
                  <a:pt x="0" y="1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506"/>
          <p:cNvSpPr>
            <a:spLocks noEditPoints="1"/>
          </p:cNvSpPr>
          <p:nvPr/>
        </p:nvSpPr>
        <p:spPr bwMode="auto">
          <a:xfrm>
            <a:off x="9788525" y="2003425"/>
            <a:ext cx="990600" cy="992188"/>
          </a:xfrm>
          <a:custGeom>
            <a:avLst/>
            <a:gdLst>
              <a:gd name="T0" fmla="*/ 188 w 376"/>
              <a:gd name="T1" fmla="*/ 376 h 376"/>
              <a:gd name="T2" fmla="*/ 64 w 376"/>
              <a:gd name="T3" fmla="*/ 376 h 376"/>
              <a:gd name="T4" fmla="*/ 1 w 376"/>
              <a:gd name="T5" fmla="*/ 313 h 376"/>
              <a:gd name="T6" fmla="*/ 1 w 376"/>
              <a:gd name="T7" fmla="*/ 65 h 376"/>
              <a:gd name="T8" fmla="*/ 64 w 376"/>
              <a:gd name="T9" fmla="*/ 1 h 376"/>
              <a:gd name="T10" fmla="*/ 314 w 376"/>
              <a:gd name="T11" fmla="*/ 1 h 376"/>
              <a:gd name="T12" fmla="*/ 376 w 376"/>
              <a:gd name="T13" fmla="*/ 64 h 376"/>
              <a:gd name="T14" fmla="*/ 376 w 376"/>
              <a:gd name="T15" fmla="*/ 313 h 376"/>
              <a:gd name="T16" fmla="*/ 314 w 376"/>
              <a:gd name="T17" fmla="*/ 376 h 376"/>
              <a:gd name="T18" fmla="*/ 188 w 376"/>
              <a:gd name="T19" fmla="*/ 376 h 376"/>
              <a:gd name="T20" fmla="*/ 326 w 376"/>
              <a:gd name="T21" fmla="*/ 150 h 376"/>
              <a:gd name="T22" fmla="*/ 313 w 376"/>
              <a:gd name="T23" fmla="*/ 127 h 376"/>
              <a:gd name="T24" fmla="*/ 250 w 376"/>
              <a:gd name="T25" fmla="*/ 63 h 376"/>
              <a:gd name="T26" fmla="*/ 203 w 376"/>
              <a:gd name="T27" fmla="*/ 67 h 376"/>
              <a:gd name="T28" fmla="*/ 66 w 376"/>
              <a:gd name="T29" fmla="*/ 203 h 376"/>
              <a:gd name="T30" fmla="*/ 64 w 376"/>
              <a:gd name="T31" fmla="*/ 252 h 376"/>
              <a:gd name="T32" fmla="*/ 125 w 376"/>
              <a:gd name="T33" fmla="*/ 312 h 376"/>
              <a:gd name="T34" fmla="*/ 173 w 376"/>
              <a:gd name="T35" fmla="*/ 311 h 376"/>
              <a:gd name="T36" fmla="*/ 310 w 376"/>
              <a:gd name="T37" fmla="*/ 173 h 376"/>
              <a:gd name="T38" fmla="*/ 326 w 376"/>
              <a:gd name="T39" fmla="*/ 15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6" h="376">
                <a:moveTo>
                  <a:pt x="188" y="376"/>
                </a:moveTo>
                <a:cubicBezTo>
                  <a:pt x="146" y="376"/>
                  <a:pt x="105" y="376"/>
                  <a:pt x="64" y="376"/>
                </a:cubicBezTo>
                <a:cubicBezTo>
                  <a:pt x="25" y="376"/>
                  <a:pt x="1" y="351"/>
                  <a:pt x="1" y="313"/>
                </a:cubicBezTo>
                <a:cubicBezTo>
                  <a:pt x="0" y="230"/>
                  <a:pt x="0" y="147"/>
                  <a:pt x="1" y="65"/>
                </a:cubicBezTo>
                <a:cubicBezTo>
                  <a:pt x="1" y="26"/>
                  <a:pt x="25" y="1"/>
                  <a:pt x="64" y="1"/>
                </a:cubicBezTo>
                <a:cubicBezTo>
                  <a:pt x="147" y="0"/>
                  <a:pt x="230" y="0"/>
                  <a:pt x="314" y="1"/>
                </a:cubicBezTo>
                <a:cubicBezTo>
                  <a:pt x="351" y="1"/>
                  <a:pt x="376" y="27"/>
                  <a:pt x="376" y="64"/>
                </a:cubicBezTo>
                <a:cubicBezTo>
                  <a:pt x="376" y="147"/>
                  <a:pt x="376" y="230"/>
                  <a:pt x="376" y="313"/>
                </a:cubicBezTo>
                <a:cubicBezTo>
                  <a:pt x="376" y="351"/>
                  <a:pt x="351" y="376"/>
                  <a:pt x="314" y="376"/>
                </a:cubicBezTo>
                <a:cubicBezTo>
                  <a:pt x="272" y="376"/>
                  <a:pt x="230" y="376"/>
                  <a:pt x="188" y="376"/>
                </a:cubicBezTo>
                <a:close/>
                <a:moveTo>
                  <a:pt x="326" y="150"/>
                </a:moveTo>
                <a:cubicBezTo>
                  <a:pt x="321" y="141"/>
                  <a:pt x="319" y="133"/>
                  <a:pt x="313" y="127"/>
                </a:cubicBezTo>
                <a:cubicBezTo>
                  <a:pt x="293" y="105"/>
                  <a:pt x="272" y="84"/>
                  <a:pt x="250" y="63"/>
                </a:cubicBezTo>
                <a:cubicBezTo>
                  <a:pt x="234" y="49"/>
                  <a:pt x="219" y="51"/>
                  <a:pt x="203" y="67"/>
                </a:cubicBezTo>
                <a:cubicBezTo>
                  <a:pt x="158" y="113"/>
                  <a:pt x="112" y="158"/>
                  <a:pt x="66" y="203"/>
                </a:cubicBezTo>
                <a:cubicBezTo>
                  <a:pt x="50" y="220"/>
                  <a:pt x="48" y="235"/>
                  <a:pt x="64" y="252"/>
                </a:cubicBezTo>
                <a:cubicBezTo>
                  <a:pt x="84" y="272"/>
                  <a:pt x="104" y="293"/>
                  <a:pt x="125" y="312"/>
                </a:cubicBezTo>
                <a:cubicBezTo>
                  <a:pt x="142" y="329"/>
                  <a:pt x="157" y="327"/>
                  <a:pt x="173" y="311"/>
                </a:cubicBezTo>
                <a:cubicBezTo>
                  <a:pt x="218" y="265"/>
                  <a:pt x="264" y="219"/>
                  <a:pt x="310" y="173"/>
                </a:cubicBezTo>
                <a:cubicBezTo>
                  <a:pt x="316" y="167"/>
                  <a:pt x="321" y="158"/>
                  <a:pt x="326" y="15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507"/>
          <p:cNvSpPr>
            <a:spLocks/>
          </p:cNvSpPr>
          <p:nvPr/>
        </p:nvSpPr>
        <p:spPr bwMode="auto">
          <a:xfrm>
            <a:off x="10186988" y="2486025"/>
            <a:ext cx="111125" cy="111125"/>
          </a:xfrm>
          <a:custGeom>
            <a:avLst/>
            <a:gdLst>
              <a:gd name="T0" fmla="*/ 21 w 42"/>
              <a:gd name="T1" fmla="*/ 42 h 42"/>
              <a:gd name="T2" fmla="*/ 1 w 42"/>
              <a:gd name="T3" fmla="*/ 21 h 42"/>
              <a:gd name="T4" fmla="*/ 21 w 42"/>
              <a:gd name="T5" fmla="*/ 1 h 42"/>
              <a:gd name="T6" fmla="*/ 42 w 42"/>
              <a:gd name="T7" fmla="*/ 21 h 42"/>
              <a:gd name="T8" fmla="*/ 21 w 42"/>
              <a:gd name="T9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42">
                <a:moveTo>
                  <a:pt x="21" y="42"/>
                </a:moveTo>
                <a:cubicBezTo>
                  <a:pt x="7" y="42"/>
                  <a:pt x="0" y="35"/>
                  <a:pt x="1" y="21"/>
                </a:cubicBezTo>
                <a:cubicBezTo>
                  <a:pt x="1" y="8"/>
                  <a:pt x="8" y="1"/>
                  <a:pt x="21" y="1"/>
                </a:cubicBezTo>
                <a:cubicBezTo>
                  <a:pt x="35" y="0"/>
                  <a:pt x="42" y="7"/>
                  <a:pt x="42" y="21"/>
                </a:cubicBezTo>
                <a:cubicBezTo>
                  <a:pt x="42" y="35"/>
                  <a:pt x="35" y="42"/>
                  <a:pt x="21" y="4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508"/>
          <p:cNvSpPr>
            <a:spLocks/>
          </p:cNvSpPr>
          <p:nvPr/>
        </p:nvSpPr>
        <p:spPr bwMode="auto">
          <a:xfrm>
            <a:off x="9656763" y="4006850"/>
            <a:ext cx="87312" cy="117475"/>
          </a:xfrm>
          <a:custGeom>
            <a:avLst/>
            <a:gdLst>
              <a:gd name="T0" fmla="*/ 28 w 33"/>
              <a:gd name="T1" fmla="*/ 44 h 44"/>
              <a:gd name="T2" fmla="*/ 2 w 33"/>
              <a:gd name="T3" fmla="*/ 21 h 44"/>
              <a:gd name="T4" fmla="*/ 6 w 33"/>
              <a:gd name="T5" fmla="*/ 6 h 44"/>
              <a:gd name="T6" fmla="*/ 25 w 33"/>
              <a:gd name="T7" fmla="*/ 2 h 44"/>
              <a:gd name="T8" fmla="*/ 33 w 33"/>
              <a:gd name="T9" fmla="*/ 17 h 44"/>
              <a:gd name="T10" fmla="*/ 28 w 33"/>
              <a:gd name="T11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44">
                <a:moveTo>
                  <a:pt x="28" y="44"/>
                </a:moveTo>
                <a:cubicBezTo>
                  <a:pt x="18" y="36"/>
                  <a:pt x="9" y="29"/>
                  <a:pt x="2" y="21"/>
                </a:cubicBezTo>
                <a:cubicBezTo>
                  <a:pt x="0" y="18"/>
                  <a:pt x="2" y="9"/>
                  <a:pt x="6" y="6"/>
                </a:cubicBezTo>
                <a:cubicBezTo>
                  <a:pt x="11" y="3"/>
                  <a:pt x="19" y="0"/>
                  <a:pt x="25" y="2"/>
                </a:cubicBezTo>
                <a:cubicBezTo>
                  <a:pt x="29" y="3"/>
                  <a:pt x="33" y="12"/>
                  <a:pt x="33" y="17"/>
                </a:cubicBezTo>
                <a:cubicBezTo>
                  <a:pt x="33" y="25"/>
                  <a:pt x="30" y="33"/>
                  <a:pt x="28" y="4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509"/>
          <p:cNvSpPr>
            <a:spLocks/>
          </p:cNvSpPr>
          <p:nvPr/>
        </p:nvSpPr>
        <p:spPr bwMode="auto">
          <a:xfrm>
            <a:off x="9599613" y="4097338"/>
            <a:ext cx="101600" cy="119063"/>
          </a:xfrm>
          <a:custGeom>
            <a:avLst/>
            <a:gdLst>
              <a:gd name="T0" fmla="*/ 38 w 39"/>
              <a:gd name="T1" fmla="*/ 24 h 45"/>
              <a:gd name="T2" fmla="*/ 10 w 39"/>
              <a:gd name="T3" fmla="*/ 45 h 45"/>
              <a:gd name="T4" fmla="*/ 4 w 39"/>
              <a:gd name="T5" fmla="*/ 32 h 45"/>
              <a:gd name="T6" fmla="*/ 0 w 39"/>
              <a:gd name="T7" fmla="*/ 0 h 45"/>
              <a:gd name="T8" fmla="*/ 39 w 39"/>
              <a:gd name="T9" fmla="*/ 15 h 45"/>
              <a:gd name="T10" fmla="*/ 38 w 39"/>
              <a:gd name="T11" fmla="*/ 2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45">
                <a:moveTo>
                  <a:pt x="38" y="24"/>
                </a:moveTo>
                <a:cubicBezTo>
                  <a:pt x="15" y="15"/>
                  <a:pt x="19" y="36"/>
                  <a:pt x="10" y="45"/>
                </a:cubicBezTo>
                <a:cubicBezTo>
                  <a:pt x="7" y="40"/>
                  <a:pt x="4" y="36"/>
                  <a:pt x="4" y="32"/>
                </a:cubicBezTo>
                <a:cubicBezTo>
                  <a:pt x="2" y="22"/>
                  <a:pt x="1" y="11"/>
                  <a:pt x="0" y="0"/>
                </a:cubicBezTo>
                <a:cubicBezTo>
                  <a:pt x="13" y="5"/>
                  <a:pt x="26" y="10"/>
                  <a:pt x="39" y="15"/>
                </a:cubicBezTo>
                <a:cubicBezTo>
                  <a:pt x="39" y="18"/>
                  <a:pt x="38" y="21"/>
                  <a:pt x="38" y="2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510"/>
          <p:cNvSpPr>
            <a:spLocks/>
          </p:cNvSpPr>
          <p:nvPr/>
        </p:nvSpPr>
        <p:spPr bwMode="auto">
          <a:xfrm>
            <a:off x="10102850" y="2574925"/>
            <a:ext cx="107950" cy="119063"/>
          </a:xfrm>
          <a:custGeom>
            <a:avLst/>
            <a:gdLst>
              <a:gd name="T0" fmla="*/ 17 w 41"/>
              <a:gd name="T1" fmla="*/ 39 h 45"/>
              <a:gd name="T2" fmla="*/ 30 w 41"/>
              <a:gd name="T3" fmla="*/ 25 h 45"/>
              <a:gd name="T4" fmla="*/ 1 w 41"/>
              <a:gd name="T5" fmla="*/ 18 h 45"/>
              <a:gd name="T6" fmla="*/ 24 w 41"/>
              <a:gd name="T7" fmla="*/ 0 h 45"/>
              <a:gd name="T8" fmla="*/ 11 w 41"/>
              <a:gd name="T9" fmla="*/ 17 h 45"/>
              <a:gd name="T10" fmla="*/ 40 w 41"/>
              <a:gd name="T11" fmla="*/ 21 h 45"/>
              <a:gd name="T12" fmla="*/ 25 w 41"/>
              <a:gd name="T13" fmla="*/ 45 h 45"/>
              <a:gd name="T14" fmla="*/ 17 w 41"/>
              <a:gd name="T15" fmla="*/ 39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45">
                <a:moveTo>
                  <a:pt x="17" y="39"/>
                </a:moveTo>
                <a:cubicBezTo>
                  <a:pt x="21" y="34"/>
                  <a:pt x="25" y="30"/>
                  <a:pt x="30" y="25"/>
                </a:cubicBezTo>
                <a:cubicBezTo>
                  <a:pt x="19" y="24"/>
                  <a:pt x="4" y="38"/>
                  <a:pt x="1" y="18"/>
                </a:cubicBezTo>
                <a:cubicBezTo>
                  <a:pt x="0" y="6"/>
                  <a:pt x="7" y="0"/>
                  <a:pt x="24" y="0"/>
                </a:cubicBezTo>
                <a:cubicBezTo>
                  <a:pt x="19" y="7"/>
                  <a:pt x="16" y="11"/>
                  <a:pt x="11" y="17"/>
                </a:cubicBezTo>
                <a:cubicBezTo>
                  <a:pt x="23" y="14"/>
                  <a:pt x="37" y="3"/>
                  <a:pt x="40" y="21"/>
                </a:cubicBezTo>
                <a:cubicBezTo>
                  <a:pt x="41" y="28"/>
                  <a:pt x="30" y="37"/>
                  <a:pt x="25" y="45"/>
                </a:cubicBezTo>
                <a:cubicBezTo>
                  <a:pt x="22" y="43"/>
                  <a:pt x="20" y="41"/>
                  <a:pt x="17" y="3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511"/>
          <p:cNvSpPr>
            <a:spLocks noEditPoints="1"/>
          </p:cNvSpPr>
          <p:nvPr/>
        </p:nvSpPr>
        <p:spPr bwMode="auto">
          <a:xfrm>
            <a:off x="7596188" y="4197350"/>
            <a:ext cx="990600" cy="992188"/>
          </a:xfrm>
          <a:custGeom>
            <a:avLst/>
            <a:gdLst>
              <a:gd name="T0" fmla="*/ 189 w 376"/>
              <a:gd name="T1" fmla="*/ 0 h 376"/>
              <a:gd name="T2" fmla="*/ 311 w 376"/>
              <a:gd name="T3" fmla="*/ 0 h 376"/>
              <a:gd name="T4" fmla="*/ 376 w 376"/>
              <a:gd name="T5" fmla="*/ 65 h 376"/>
              <a:gd name="T6" fmla="*/ 376 w 376"/>
              <a:gd name="T7" fmla="*/ 312 h 376"/>
              <a:gd name="T8" fmla="*/ 312 w 376"/>
              <a:gd name="T9" fmla="*/ 376 h 376"/>
              <a:gd name="T10" fmla="*/ 65 w 376"/>
              <a:gd name="T11" fmla="*/ 376 h 376"/>
              <a:gd name="T12" fmla="*/ 1 w 376"/>
              <a:gd name="T13" fmla="*/ 313 h 376"/>
              <a:gd name="T14" fmla="*/ 1 w 376"/>
              <a:gd name="T15" fmla="*/ 63 h 376"/>
              <a:gd name="T16" fmla="*/ 64 w 376"/>
              <a:gd name="T17" fmla="*/ 1 h 376"/>
              <a:gd name="T18" fmla="*/ 189 w 376"/>
              <a:gd name="T19" fmla="*/ 0 h 376"/>
              <a:gd name="T20" fmla="*/ 115 w 376"/>
              <a:gd name="T21" fmla="*/ 296 h 376"/>
              <a:gd name="T22" fmla="*/ 258 w 376"/>
              <a:gd name="T23" fmla="*/ 296 h 376"/>
              <a:gd name="T24" fmla="*/ 286 w 376"/>
              <a:gd name="T25" fmla="*/ 84 h 376"/>
              <a:gd name="T26" fmla="*/ 88 w 376"/>
              <a:gd name="T27" fmla="*/ 84 h 376"/>
              <a:gd name="T28" fmla="*/ 115 w 376"/>
              <a:gd name="T29" fmla="*/ 296 h 376"/>
              <a:gd name="T30" fmla="*/ 77 w 376"/>
              <a:gd name="T31" fmla="*/ 71 h 376"/>
              <a:gd name="T32" fmla="*/ 297 w 376"/>
              <a:gd name="T33" fmla="*/ 71 h 376"/>
              <a:gd name="T34" fmla="*/ 296 w 376"/>
              <a:gd name="T35" fmla="*/ 51 h 376"/>
              <a:gd name="T36" fmla="*/ 218 w 376"/>
              <a:gd name="T37" fmla="*/ 53 h 376"/>
              <a:gd name="T38" fmla="*/ 155 w 376"/>
              <a:gd name="T39" fmla="*/ 53 h 376"/>
              <a:gd name="T40" fmla="*/ 84 w 376"/>
              <a:gd name="T41" fmla="*/ 52 h 376"/>
              <a:gd name="T42" fmla="*/ 77 w 376"/>
              <a:gd name="T43" fmla="*/ 54 h 376"/>
              <a:gd name="T44" fmla="*/ 77 w 376"/>
              <a:gd name="T45" fmla="*/ 71 h 376"/>
              <a:gd name="T46" fmla="*/ 121 w 376"/>
              <a:gd name="T47" fmla="*/ 324 h 376"/>
              <a:gd name="T48" fmla="*/ 253 w 376"/>
              <a:gd name="T49" fmla="*/ 324 h 376"/>
              <a:gd name="T50" fmla="*/ 257 w 376"/>
              <a:gd name="T51" fmla="*/ 306 h 376"/>
              <a:gd name="T52" fmla="*/ 117 w 376"/>
              <a:gd name="T53" fmla="*/ 306 h 376"/>
              <a:gd name="T54" fmla="*/ 121 w 376"/>
              <a:gd name="T55" fmla="*/ 324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76" h="376">
                <a:moveTo>
                  <a:pt x="189" y="0"/>
                </a:moveTo>
                <a:cubicBezTo>
                  <a:pt x="230" y="0"/>
                  <a:pt x="271" y="0"/>
                  <a:pt x="311" y="0"/>
                </a:cubicBezTo>
                <a:cubicBezTo>
                  <a:pt x="352" y="1"/>
                  <a:pt x="376" y="25"/>
                  <a:pt x="376" y="65"/>
                </a:cubicBezTo>
                <a:cubicBezTo>
                  <a:pt x="376" y="147"/>
                  <a:pt x="376" y="230"/>
                  <a:pt x="376" y="312"/>
                </a:cubicBezTo>
                <a:cubicBezTo>
                  <a:pt x="376" y="351"/>
                  <a:pt x="351" y="376"/>
                  <a:pt x="312" y="376"/>
                </a:cubicBezTo>
                <a:cubicBezTo>
                  <a:pt x="230" y="376"/>
                  <a:pt x="147" y="376"/>
                  <a:pt x="65" y="376"/>
                </a:cubicBezTo>
                <a:cubicBezTo>
                  <a:pt x="26" y="376"/>
                  <a:pt x="1" y="351"/>
                  <a:pt x="1" y="313"/>
                </a:cubicBezTo>
                <a:cubicBezTo>
                  <a:pt x="0" y="229"/>
                  <a:pt x="0" y="146"/>
                  <a:pt x="1" y="63"/>
                </a:cubicBezTo>
                <a:cubicBezTo>
                  <a:pt x="1" y="25"/>
                  <a:pt x="26" y="1"/>
                  <a:pt x="64" y="1"/>
                </a:cubicBezTo>
                <a:cubicBezTo>
                  <a:pt x="106" y="0"/>
                  <a:pt x="147" y="0"/>
                  <a:pt x="189" y="0"/>
                </a:cubicBezTo>
                <a:close/>
                <a:moveTo>
                  <a:pt x="115" y="296"/>
                </a:moveTo>
                <a:cubicBezTo>
                  <a:pt x="164" y="296"/>
                  <a:pt x="210" y="296"/>
                  <a:pt x="258" y="296"/>
                </a:cubicBezTo>
                <a:cubicBezTo>
                  <a:pt x="267" y="225"/>
                  <a:pt x="276" y="155"/>
                  <a:pt x="286" y="84"/>
                </a:cubicBezTo>
                <a:cubicBezTo>
                  <a:pt x="218" y="84"/>
                  <a:pt x="154" y="84"/>
                  <a:pt x="88" y="84"/>
                </a:cubicBezTo>
                <a:cubicBezTo>
                  <a:pt x="97" y="156"/>
                  <a:pt x="106" y="226"/>
                  <a:pt x="115" y="296"/>
                </a:cubicBezTo>
                <a:close/>
                <a:moveTo>
                  <a:pt x="77" y="71"/>
                </a:moveTo>
                <a:cubicBezTo>
                  <a:pt x="151" y="71"/>
                  <a:pt x="223" y="71"/>
                  <a:pt x="297" y="71"/>
                </a:cubicBezTo>
                <a:cubicBezTo>
                  <a:pt x="296" y="64"/>
                  <a:pt x="296" y="58"/>
                  <a:pt x="296" y="51"/>
                </a:cubicBezTo>
                <a:cubicBezTo>
                  <a:pt x="268" y="51"/>
                  <a:pt x="242" y="46"/>
                  <a:pt x="218" y="53"/>
                </a:cubicBezTo>
                <a:cubicBezTo>
                  <a:pt x="196" y="59"/>
                  <a:pt x="178" y="59"/>
                  <a:pt x="155" y="53"/>
                </a:cubicBezTo>
                <a:cubicBezTo>
                  <a:pt x="133" y="46"/>
                  <a:pt x="108" y="51"/>
                  <a:pt x="84" y="52"/>
                </a:cubicBezTo>
                <a:cubicBezTo>
                  <a:pt x="82" y="52"/>
                  <a:pt x="79" y="53"/>
                  <a:pt x="77" y="54"/>
                </a:cubicBezTo>
                <a:cubicBezTo>
                  <a:pt x="77" y="60"/>
                  <a:pt x="77" y="65"/>
                  <a:pt x="77" y="71"/>
                </a:cubicBezTo>
                <a:close/>
                <a:moveTo>
                  <a:pt x="121" y="324"/>
                </a:moveTo>
                <a:cubicBezTo>
                  <a:pt x="165" y="324"/>
                  <a:pt x="208" y="324"/>
                  <a:pt x="253" y="324"/>
                </a:cubicBezTo>
                <a:cubicBezTo>
                  <a:pt x="254" y="318"/>
                  <a:pt x="255" y="313"/>
                  <a:pt x="257" y="306"/>
                </a:cubicBezTo>
                <a:cubicBezTo>
                  <a:pt x="209" y="306"/>
                  <a:pt x="164" y="306"/>
                  <a:pt x="117" y="306"/>
                </a:cubicBezTo>
                <a:cubicBezTo>
                  <a:pt x="118" y="313"/>
                  <a:pt x="120" y="319"/>
                  <a:pt x="121" y="32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512"/>
          <p:cNvSpPr>
            <a:spLocks noEditPoints="1"/>
          </p:cNvSpPr>
          <p:nvPr/>
        </p:nvSpPr>
        <p:spPr bwMode="auto">
          <a:xfrm>
            <a:off x="7827963" y="4419600"/>
            <a:ext cx="522287" cy="558800"/>
          </a:xfrm>
          <a:custGeom>
            <a:avLst/>
            <a:gdLst>
              <a:gd name="T0" fmla="*/ 27 w 198"/>
              <a:gd name="T1" fmla="*/ 212 h 212"/>
              <a:gd name="T2" fmla="*/ 0 w 198"/>
              <a:gd name="T3" fmla="*/ 0 h 212"/>
              <a:gd name="T4" fmla="*/ 198 w 198"/>
              <a:gd name="T5" fmla="*/ 0 h 212"/>
              <a:gd name="T6" fmla="*/ 170 w 198"/>
              <a:gd name="T7" fmla="*/ 212 h 212"/>
              <a:gd name="T8" fmla="*/ 27 w 198"/>
              <a:gd name="T9" fmla="*/ 212 h 212"/>
              <a:gd name="T10" fmla="*/ 72 w 198"/>
              <a:gd name="T11" fmla="*/ 105 h 212"/>
              <a:gd name="T12" fmla="*/ 74 w 198"/>
              <a:gd name="T13" fmla="*/ 80 h 212"/>
              <a:gd name="T14" fmla="*/ 65 w 198"/>
              <a:gd name="T15" fmla="*/ 78 h 212"/>
              <a:gd name="T16" fmla="*/ 53 w 198"/>
              <a:gd name="T17" fmla="*/ 95 h 212"/>
              <a:gd name="T18" fmla="*/ 64 w 198"/>
              <a:gd name="T19" fmla="*/ 120 h 212"/>
              <a:gd name="T20" fmla="*/ 94 w 198"/>
              <a:gd name="T21" fmla="*/ 126 h 212"/>
              <a:gd name="T22" fmla="*/ 91 w 198"/>
              <a:gd name="T23" fmla="*/ 105 h 212"/>
              <a:gd name="T24" fmla="*/ 72 w 198"/>
              <a:gd name="T25" fmla="*/ 105 h 212"/>
              <a:gd name="T26" fmla="*/ 121 w 198"/>
              <a:gd name="T27" fmla="*/ 52 h 212"/>
              <a:gd name="T28" fmla="*/ 66 w 198"/>
              <a:gd name="T29" fmla="*/ 67 h 212"/>
              <a:gd name="T30" fmla="*/ 83 w 198"/>
              <a:gd name="T31" fmla="*/ 77 h 212"/>
              <a:gd name="T32" fmla="*/ 116 w 198"/>
              <a:gd name="T33" fmla="*/ 71 h 212"/>
              <a:gd name="T34" fmla="*/ 121 w 198"/>
              <a:gd name="T35" fmla="*/ 52 h 212"/>
              <a:gd name="T36" fmla="*/ 122 w 198"/>
              <a:gd name="T37" fmla="*/ 97 h 212"/>
              <a:gd name="T38" fmla="*/ 100 w 198"/>
              <a:gd name="T39" fmla="*/ 112 h 212"/>
              <a:gd name="T40" fmla="*/ 135 w 198"/>
              <a:gd name="T41" fmla="*/ 117 h 212"/>
              <a:gd name="T42" fmla="*/ 131 w 198"/>
              <a:gd name="T43" fmla="*/ 73 h 212"/>
              <a:gd name="T44" fmla="*/ 115 w 198"/>
              <a:gd name="T45" fmla="*/ 82 h 212"/>
              <a:gd name="T46" fmla="*/ 122 w 198"/>
              <a:gd name="T47" fmla="*/ 97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8" h="212">
                <a:moveTo>
                  <a:pt x="27" y="212"/>
                </a:moveTo>
                <a:cubicBezTo>
                  <a:pt x="18" y="142"/>
                  <a:pt x="9" y="72"/>
                  <a:pt x="0" y="0"/>
                </a:cubicBezTo>
                <a:cubicBezTo>
                  <a:pt x="66" y="0"/>
                  <a:pt x="130" y="0"/>
                  <a:pt x="198" y="0"/>
                </a:cubicBezTo>
                <a:cubicBezTo>
                  <a:pt x="188" y="71"/>
                  <a:pt x="179" y="141"/>
                  <a:pt x="170" y="212"/>
                </a:cubicBezTo>
                <a:cubicBezTo>
                  <a:pt x="122" y="212"/>
                  <a:pt x="76" y="212"/>
                  <a:pt x="27" y="212"/>
                </a:cubicBezTo>
                <a:close/>
                <a:moveTo>
                  <a:pt x="72" y="105"/>
                </a:moveTo>
                <a:cubicBezTo>
                  <a:pt x="73" y="97"/>
                  <a:pt x="73" y="88"/>
                  <a:pt x="74" y="80"/>
                </a:cubicBezTo>
                <a:cubicBezTo>
                  <a:pt x="71" y="79"/>
                  <a:pt x="68" y="78"/>
                  <a:pt x="65" y="78"/>
                </a:cubicBezTo>
                <a:cubicBezTo>
                  <a:pt x="61" y="83"/>
                  <a:pt x="55" y="89"/>
                  <a:pt x="53" y="95"/>
                </a:cubicBezTo>
                <a:cubicBezTo>
                  <a:pt x="50" y="106"/>
                  <a:pt x="50" y="117"/>
                  <a:pt x="64" y="120"/>
                </a:cubicBezTo>
                <a:cubicBezTo>
                  <a:pt x="73" y="122"/>
                  <a:pt x="82" y="124"/>
                  <a:pt x="94" y="126"/>
                </a:cubicBezTo>
                <a:cubicBezTo>
                  <a:pt x="92" y="116"/>
                  <a:pt x="92" y="111"/>
                  <a:pt x="91" y="105"/>
                </a:cubicBezTo>
                <a:cubicBezTo>
                  <a:pt x="84" y="105"/>
                  <a:pt x="78" y="105"/>
                  <a:pt x="72" y="105"/>
                </a:cubicBezTo>
                <a:close/>
                <a:moveTo>
                  <a:pt x="121" y="52"/>
                </a:moveTo>
                <a:cubicBezTo>
                  <a:pt x="89" y="34"/>
                  <a:pt x="83" y="36"/>
                  <a:pt x="66" y="67"/>
                </a:cubicBezTo>
                <a:cubicBezTo>
                  <a:pt x="71" y="70"/>
                  <a:pt x="77" y="73"/>
                  <a:pt x="83" y="77"/>
                </a:cubicBezTo>
                <a:cubicBezTo>
                  <a:pt x="90" y="55"/>
                  <a:pt x="105" y="75"/>
                  <a:pt x="116" y="71"/>
                </a:cubicBezTo>
                <a:cubicBezTo>
                  <a:pt x="118" y="65"/>
                  <a:pt x="119" y="59"/>
                  <a:pt x="121" y="52"/>
                </a:cubicBezTo>
                <a:close/>
                <a:moveTo>
                  <a:pt x="122" y="97"/>
                </a:moveTo>
                <a:cubicBezTo>
                  <a:pt x="114" y="102"/>
                  <a:pt x="107" y="107"/>
                  <a:pt x="100" y="112"/>
                </a:cubicBezTo>
                <a:cubicBezTo>
                  <a:pt x="112" y="131"/>
                  <a:pt x="126" y="125"/>
                  <a:pt x="135" y="117"/>
                </a:cubicBezTo>
                <a:cubicBezTo>
                  <a:pt x="148" y="103"/>
                  <a:pt x="140" y="88"/>
                  <a:pt x="131" y="73"/>
                </a:cubicBezTo>
                <a:cubicBezTo>
                  <a:pt x="125" y="76"/>
                  <a:pt x="120" y="79"/>
                  <a:pt x="115" y="82"/>
                </a:cubicBezTo>
                <a:cubicBezTo>
                  <a:pt x="118" y="88"/>
                  <a:pt x="120" y="93"/>
                  <a:pt x="122" y="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513"/>
          <p:cNvSpPr>
            <a:spLocks/>
          </p:cNvSpPr>
          <p:nvPr/>
        </p:nvSpPr>
        <p:spPr bwMode="auto">
          <a:xfrm>
            <a:off x="7799388" y="4318000"/>
            <a:ext cx="579437" cy="66675"/>
          </a:xfrm>
          <a:custGeom>
            <a:avLst/>
            <a:gdLst>
              <a:gd name="T0" fmla="*/ 0 w 220"/>
              <a:gd name="T1" fmla="*/ 25 h 25"/>
              <a:gd name="T2" fmla="*/ 0 w 220"/>
              <a:gd name="T3" fmla="*/ 8 h 25"/>
              <a:gd name="T4" fmla="*/ 7 w 220"/>
              <a:gd name="T5" fmla="*/ 6 h 25"/>
              <a:gd name="T6" fmla="*/ 78 w 220"/>
              <a:gd name="T7" fmla="*/ 7 h 25"/>
              <a:gd name="T8" fmla="*/ 141 w 220"/>
              <a:gd name="T9" fmla="*/ 7 h 25"/>
              <a:gd name="T10" fmla="*/ 219 w 220"/>
              <a:gd name="T11" fmla="*/ 5 h 25"/>
              <a:gd name="T12" fmla="*/ 220 w 220"/>
              <a:gd name="T13" fmla="*/ 25 h 25"/>
              <a:gd name="T14" fmla="*/ 0 w 220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0" h="25">
                <a:moveTo>
                  <a:pt x="0" y="25"/>
                </a:moveTo>
                <a:cubicBezTo>
                  <a:pt x="0" y="19"/>
                  <a:pt x="0" y="14"/>
                  <a:pt x="0" y="8"/>
                </a:cubicBezTo>
                <a:cubicBezTo>
                  <a:pt x="2" y="7"/>
                  <a:pt x="5" y="6"/>
                  <a:pt x="7" y="6"/>
                </a:cubicBezTo>
                <a:cubicBezTo>
                  <a:pt x="31" y="5"/>
                  <a:pt x="56" y="0"/>
                  <a:pt x="78" y="7"/>
                </a:cubicBezTo>
                <a:cubicBezTo>
                  <a:pt x="101" y="13"/>
                  <a:pt x="119" y="13"/>
                  <a:pt x="141" y="7"/>
                </a:cubicBezTo>
                <a:cubicBezTo>
                  <a:pt x="165" y="0"/>
                  <a:pt x="191" y="5"/>
                  <a:pt x="219" y="5"/>
                </a:cubicBezTo>
                <a:cubicBezTo>
                  <a:pt x="219" y="12"/>
                  <a:pt x="219" y="18"/>
                  <a:pt x="220" y="25"/>
                </a:cubicBezTo>
                <a:cubicBezTo>
                  <a:pt x="146" y="25"/>
                  <a:pt x="74" y="25"/>
                  <a:pt x="0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514"/>
          <p:cNvSpPr>
            <a:spLocks/>
          </p:cNvSpPr>
          <p:nvPr/>
        </p:nvSpPr>
        <p:spPr bwMode="auto">
          <a:xfrm>
            <a:off x="7905750" y="5003800"/>
            <a:ext cx="368300" cy="47625"/>
          </a:xfrm>
          <a:custGeom>
            <a:avLst/>
            <a:gdLst>
              <a:gd name="T0" fmla="*/ 4 w 140"/>
              <a:gd name="T1" fmla="*/ 18 h 18"/>
              <a:gd name="T2" fmla="*/ 0 w 140"/>
              <a:gd name="T3" fmla="*/ 0 h 18"/>
              <a:gd name="T4" fmla="*/ 140 w 140"/>
              <a:gd name="T5" fmla="*/ 0 h 18"/>
              <a:gd name="T6" fmla="*/ 136 w 140"/>
              <a:gd name="T7" fmla="*/ 18 h 18"/>
              <a:gd name="T8" fmla="*/ 4 w 140"/>
              <a:gd name="T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" h="18">
                <a:moveTo>
                  <a:pt x="4" y="18"/>
                </a:moveTo>
                <a:cubicBezTo>
                  <a:pt x="3" y="13"/>
                  <a:pt x="1" y="7"/>
                  <a:pt x="0" y="0"/>
                </a:cubicBezTo>
                <a:cubicBezTo>
                  <a:pt x="47" y="0"/>
                  <a:pt x="92" y="0"/>
                  <a:pt x="140" y="0"/>
                </a:cubicBezTo>
                <a:cubicBezTo>
                  <a:pt x="138" y="7"/>
                  <a:pt x="137" y="12"/>
                  <a:pt x="136" y="18"/>
                </a:cubicBezTo>
                <a:cubicBezTo>
                  <a:pt x="91" y="18"/>
                  <a:pt x="48" y="18"/>
                  <a:pt x="4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515"/>
          <p:cNvSpPr>
            <a:spLocks/>
          </p:cNvSpPr>
          <p:nvPr/>
        </p:nvSpPr>
        <p:spPr bwMode="auto">
          <a:xfrm>
            <a:off x="8002588" y="4508500"/>
            <a:ext cx="144462" cy="114300"/>
          </a:xfrm>
          <a:custGeom>
            <a:avLst/>
            <a:gdLst>
              <a:gd name="T0" fmla="*/ 55 w 55"/>
              <a:gd name="T1" fmla="*/ 18 h 43"/>
              <a:gd name="T2" fmla="*/ 50 w 55"/>
              <a:gd name="T3" fmla="*/ 37 h 43"/>
              <a:gd name="T4" fmla="*/ 17 w 55"/>
              <a:gd name="T5" fmla="*/ 43 h 43"/>
              <a:gd name="T6" fmla="*/ 0 w 55"/>
              <a:gd name="T7" fmla="*/ 33 h 43"/>
              <a:gd name="T8" fmla="*/ 55 w 55"/>
              <a:gd name="T9" fmla="*/ 18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" h="43">
                <a:moveTo>
                  <a:pt x="55" y="18"/>
                </a:moveTo>
                <a:cubicBezTo>
                  <a:pt x="53" y="25"/>
                  <a:pt x="52" y="31"/>
                  <a:pt x="50" y="37"/>
                </a:cubicBezTo>
                <a:cubicBezTo>
                  <a:pt x="39" y="41"/>
                  <a:pt x="24" y="21"/>
                  <a:pt x="17" y="43"/>
                </a:cubicBezTo>
                <a:cubicBezTo>
                  <a:pt x="11" y="39"/>
                  <a:pt x="5" y="36"/>
                  <a:pt x="0" y="33"/>
                </a:cubicBezTo>
                <a:cubicBezTo>
                  <a:pt x="17" y="2"/>
                  <a:pt x="23" y="0"/>
                  <a:pt x="55" y="18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516"/>
          <p:cNvSpPr>
            <a:spLocks/>
          </p:cNvSpPr>
          <p:nvPr/>
        </p:nvSpPr>
        <p:spPr bwMode="auto">
          <a:xfrm>
            <a:off x="8091488" y="4611688"/>
            <a:ext cx="127000" cy="152400"/>
          </a:xfrm>
          <a:custGeom>
            <a:avLst/>
            <a:gdLst>
              <a:gd name="T0" fmla="*/ 22 w 48"/>
              <a:gd name="T1" fmla="*/ 24 h 58"/>
              <a:gd name="T2" fmla="*/ 15 w 48"/>
              <a:gd name="T3" fmla="*/ 9 h 58"/>
              <a:gd name="T4" fmla="*/ 31 w 48"/>
              <a:gd name="T5" fmla="*/ 0 h 58"/>
              <a:gd name="T6" fmla="*/ 35 w 48"/>
              <a:gd name="T7" fmla="*/ 44 h 58"/>
              <a:gd name="T8" fmla="*/ 0 w 48"/>
              <a:gd name="T9" fmla="*/ 39 h 58"/>
              <a:gd name="T10" fmla="*/ 22 w 48"/>
              <a:gd name="T11" fmla="*/ 24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8" h="58">
                <a:moveTo>
                  <a:pt x="22" y="24"/>
                </a:moveTo>
                <a:cubicBezTo>
                  <a:pt x="20" y="20"/>
                  <a:pt x="18" y="15"/>
                  <a:pt x="15" y="9"/>
                </a:cubicBezTo>
                <a:cubicBezTo>
                  <a:pt x="20" y="6"/>
                  <a:pt x="25" y="3"/>
                  <a:pt x="31" y="0"/>
                </a:cubicBezTo>
                <a:cubicBezTo>
                  <a:pt x="40" y="15"/>
                  <a:pt x="48" y="30"/>
                  <a:pt x="35" y="44"/>
                </a:cubicBezTo>
                <a:cubicBezTo>
                  <a:pt x="26" y="52"/>
                  <a:pt x="12" y="58"/>
                  <a:pt x="0" y="39"/>
                </a:cubicBezTo>
                <a:cubicBezTo>
                  <a:pt x="7" y="34"/>
                  <a:pt x="14" y="29"/>
                  <a:pt x="22" y="24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517"/>
          <p:cNvSpPr>
            <a:spLocks/>
          </p:cNvSpPr>
          <p:nvPr/>
        </p:nvSpPr>
        <p:spPr bwMode="auto">
          <a:xfrm>
            <a:off x="7959725" y="4624388"/>
            <a:ext cx="63500" cy="111125"/>
          </a:xfrm>
          <a:custGeom>
            <a:avLst/>
            <a:gdLst>
              <a:gd name="T0" fmla="*/ 14 w 24"/>
              <a:gd name="T1" fmla="*/ 42 h 42"/>
              <a:gd name="T2" fmla="*/ 3 w 24"/>
              <a:gd name="T3" fmla="*/ 17 h 42"/>
              <a:gd name="T4" fmla="*/ 15 w 24"/>
              <a:gd name="T5" fmla="*/ 0 h 42"/>
              <a:gd name="T6" fmla="*/ 24 w 24"/>
              <a:gd name="T7" fmla="*/ 2 h 42"/>
              <a:gd name="T8" fmla="*/ 22 w 24"/>
              <a:gd name="T9" fmla="*/ 27 h 42"/>
              <a:gd name="T10" fmla="*/ 14 w 24"/>
              <a:gd name="T11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42">
                <a:moveTo>
                  <a:pt x="14" y="42"/>
                </a:moveTo>
                <a:cubicBezTo>
                  <a:pt x="0" y="39"/>
                  <a:pt x="0" y="28"/>
                  <a:pt x="3" y="17"/>
                </a:cubicBezTo>
                <a:cubicBezTo>
                  <a:pt x="5" y="11"/>
                  <a:pt x="11" y="5"/>
                  <a:pt x="15" y="0"/>
                </a:cubicBezTo>
                <a:cubicBezTo>
                  <a:pt x="18" y="0"/>
                  <a:pt x="21" y="1"/>
                  <a:pt x="24" y="2"/>
                </a:cubicBezTo>
                <a:cubicBezTo>
                  <a:pt x="23" y="10"/>
                  <a:pt x="23" y="19"/>
                  <a:pt x="22" y="27"/>
                </a:cubicBezTo>
                <a:cubicBezTo>
                  <a:pt x="20" y="32"/>
                  <a:pt x="17" y="37"/>
                  <a:pt x="14" y="4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518"/>
          <p:cNvSpPr>
            <a:spLocks/>
          </p:cNvSpPr>
          <p:nvPr/>
        </p:nvSpPr>
        <p:spPr bwMode="auto">
          <a:xfrm>
            <a:off x="7997825" y="4695825"/>
            <a:ext cx="77787" cy="55563"/>
          </a:xfrm>
          <a:custGeom>
            <a:avLst/>
            <a:gdLst>
              <a:gd name="T0" fmla="*/ 0 w 30"/>
              <a:gd name="T1" fmla="*/ 15 h 21"/>
              <a:gd name="T2" fmla="*/ 8 w 30"/>
              <a:gd name="T3" fmla="*/ 0 h 21"/>
              <a:gd name="T4" fmla="*/ 27 w 30"/>
              <a:gd name="T5" fmla="*/ 0 h 21"/>
              <a:gd name="T6" fmla="*/ 30 w 30"/>
              <a:gd name="T7" fmla="*/ 21 h 21"/>
              <a:gd name="T8" fmla="*/ 0 w 30"/>
              <a:gd name="T9" fmla="*/ 15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1">
                <a:moveTo>
                  <a:pt x="0" y="15"/>
                </a:moveTo>
                <a:cubicBezTo>
                  <a:pt x="3" y="10"/>
                  <a:pt x="6" y="5"/>
                  <a:pt x="8" y="0"/>
                </a:cubicBezTo>
                <a:cubicBezTo>
                  <a:pt x="14" y="0"/>
                  <a:pt x="20" y="0"/>
                  <a:pt x="27" y="0"/>
                </a:cubicBezTo>
                <a:cubicBezTo>
                  <a:pt x="28" y="6"/>
                  <a:pt x="28" y="11"/>
                  <a:pt x="30" y="21"/>
                </a:cubicBezTo>
                <a:cubicBezTo>
                  <a:pt x="18" y="19"/>
                  <a:pt x="9" y="17"/>
                  <a:pt x="0" y="15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519"/>
          <p:cNvSpPr>
            <a:spLocks noEditPoints="1"/>
          </p:cNvSpPr>
          <p:nvPr/>
        </p:nvSpPr>
        <p:spPr bwMode="auto">
          <a:xfrm>
            <a:off x="6500813" y="3100388"/>
            <a:ext cx="990600" cy="992188"/>
          </a:xfrm>
          <a:custGeom>
            <a:avLst/>
            <a:gdLst>
              <a:gd name="T0" fmla="*/ 376 w 376"/>
              <a:gd name="T1" fmla="*/ 190 h 376"/>
              <a:gd name="T2" fmla="*/ 376 w 376"/>
              <a:gd name="T3" fmla="*/ 312 h 376"/>
              <a:gd name="T4" fmla="*/ 313 w 376"/>
              <a:gd name="T5" fmla="*/ 376 h 376"/>
              <a:gd name="T6" fmla="*/ 63 w 376"/>
              <a:gd name="T7" fmla="*/ 376 h 376"/>
              <a:gd name="T8" fmla="*/ 1 w 376"/>
              <a:gd name="T9" fmla="*/ 313 h 376"/>
              <a:gd name="T10" fmla="*/ 1 w 376"/>
              <a:gd name="T11" fmla="*/ 64 h 376"/>
              <a:gd name="T12" fmla="*/ 63 w 376"/>
              <a:gd name="T13" fmla="*/ 1 h 376"/>
              <a:gd name="T14" fmla="*/ 315 w 376"/>
              <a:gd name="T15" fmla="*/ 1 h 376"/>
              <a:gd name="T16" fmla="*/ 376 w 376"/>
              <a:gd name="T17" fmla="*/ 62 h 376"/>
              <a:gd name="T18" fmla="*/ 376 w 376"/>
              <a:gd name="T19" fmla="*/ 190 h 376"/>
              <a:gd name="T20" fmla="*/ 252 w 376"/>
              <a:gd name="T21" fmla="*/ 242 h 376"/>
              <a:gd name="T22" fmla="*/ 241 w 376"/>
              <a:gd name="T23" fmla="*/ 234 h 376"/>
              <a:gd name="T24" fmla="*/ 241 w 376"/>
              <a:gd name="T25" fmla="*/ 274 h 376"/>
              <a:gd name="T26" fmla="*/ 260 w 376"/>
              <a:gd name="T27" fmla="*/ 262 h 376"/>
              <a:gd name="T28" fmla="*/ 301 w 376"/>
              <a:gd name="T29" fmla="*/ 251 h 376"/>
              <a:gd name="T30" fmla="*/ 304 w 376"/>
              <a:gd name="T31" fmla="*/ 100 h 376"/>
              <a:gd name="T32" fmla="*/ 254 w 376"/>
              <a:gd name="T33" fmla="*/ 89 h 376"/>
              <a:gd name="T34" fmla="*/ 259 w 376"/>
              <a:gd name="T35" fmla="*/ 71 h 376"/>
              <a:gd name="T36" fmla="*/ 100 w 376"/>
              <a:gd name="T37" fmla="*/ 72 h 376"/>
              <a:gd name="T38" fmla="*/ 76 w 376"/>
              <a:gd name="T39" fmla="*/ 86 h 376"/>
              <a:gd name="T40" fmla="*/ 57 w 376"/>
              <a:gd name="T41" fmla="*/ 131 h 376"/>
              <a:gd name="T42" fmla="*/ 56 w 376"/>
              <a:gd name="T43" fmla="*/ 305 h 376"/>
              <a:gd name="T44" fmla="*/ 235 w 376"/>
              <a:gd name="T45" fmla="*/ 305 h 376"/>
              <a:gd name="T46" fmla="*/ 235 w 376"/>
              <a:gd name="T47" fmla="*/ 286 h 376"/>
              <a:gd name="T48" fmla="*/ 237 w 376"/>
              <a:gd name="T49" fmla="*/ 154 h 376"/>
              <a:gd name="T50" fmla="*/ 255 w 376"/>
              <a:gd name="T51" fmla="*/ 88 h 376"/>
              <a:gd name="T52" fmla="*/ 252 w 376"/>
              <a:gd name="T53" fmla="*/ 242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76" h="376">
                <a:moveTo>
                  <a:pt x="376" y="190"/>
                </a:moveTo>
                <a:cubicBezTo>
                  <a:pt x="376" y="231"/>
                  <a:pt x="376" y="271"/>
                  <a:pt x="376" y="312"/>
                </a:cubicBezTo>
                <a:cubicBezTo>
                  <a:pt x="376" y="351"/>
                  <a:pt x="352" y="376"/>
                  <a:pt x="313" y="376"/>
                </a:cubicBezTo>
                <a:cubicBezTo>
                  <a:pt x="230" y="376"/>
                  <a:pt x="147" y="376"/>
                  <a:pt x="63" y="376"/>
                </a:cubicBezTo>
                <a:cubicBezTo>
                  <a:pt x="26" y="376"/>
                  <a:pt x="1" y="351"/>
                  <a:pt x="1" y="313"/>
                </a:cubicBezTo>
                <a:cubicBezTo>
                  <a:pt x="0" y="230"/>
                  <a:pt x="0" y="147"/>
                  <a:pt x="1" y="64"/>
                </a:cubicBezTo>
                <a:cubicBezTo>
                  <a:pt x="1" y="26"/>
                  <a:pt x="26" y="1"/>
                  <a:pt x="63" y="1"/>
                </a:cubicBezTo>
                <a:cubicBezTo>
                  <a:pt x="147" y="0"/>
                  <a:pt x="231" y="0"/>
                  <a:pt x="315" y="1"/>
                </a:cubicBezTo>
                <a:cubicBezTo>
                  <a:pt x="351" y="1"/>
                  <a:pt x="376" y="26"/>
                  <a:pt x="376" y="62"/>
                </a:cubicBezTo>
                <a:cubicBezTo>
                  <a:pt x="376" y="105"/>
                  <a:pt x="376" y="148"/>
                  <a:pt x="376" y="190"/>
                </a:cubicBezTo>
                <a:close/>
                <a:moveTo>
                  <a:pt x="252" y="242"/>
                </a:moveTo>
                <a:cubicBezTo>
                  <a:pt x="248" y="239"/>
                  <a:pt x="245" y="237"/>
                  <a:pt x="241" y="234"/>
                </a:cubicBezTo>
                <a:cubicBezTo>
                  <a:pt x="241" y="246"/>
                  <a:pt x="241" y="259"/>
                  <a:pt x="241" y="274"/>
                </a:cubicBezTo>
                <a:cubicBezTo>
                  <a:pt x="249" y="268"/>
                  <a:pt x="263" y="281"/>
                  <a:pt x="260" y="262"/>
                </a:cubicBezTo>
                <a:cubicBezTo>
                  <a:pt x="280" y="277"/>
                  <a:pt x="290" y="275"/>
                  <a:pt x="301" y="251"/>
                </a:cubicBezTo>
                <a:cubicBezTo>
                  <a:pt x="322" y="201"/>
                  <a:pt x="321" y="150"/>
                  <a:pt x="304" y="100"/>
                </a:cubicBezTo>
                <a:cubicBezTo>
                  <a:pt x="293" y="66"/>
                  <a:pt x="279" y="64"/>
                  <a:pt x="254" y="89"/>
                </a:cubicBezTo>
                <a:cubicBezTo>
                  <a:pt x="256" y="83"/>
                  <a:pt x="257" y="78"/>
                  <a:pt x="259" y="71"/>
                </a:cubicBezTo>
                <a:cubicBezTo>
                  <a:pt x="205" y="71"/>
                  <a:pt x="152" y="71"/>
                  <a:pt x="100" y="72"/>
                </a:cubicBezTo>
                <a:cubicBezTo>
                  <a:pt x="91" y="72"/>
                  <a:pt x="80" y="79"/>
                  <a:pt x="76" y="86"/>
                </a:cubicBezTo>
                <a:cubicBezTo>
                  <a:pt x="67" y="100"/>
                  <a:pt x="58" y="116"/>
                  <a:pt x="57" y="131"/>
                </a:cubicBezTo>
                <a:cubicBezTo>
                  <a:pt x="55" y="191"/>
                  <a:pt x="56" y="250"/>
                  <a:pt x="56" y="305"/>
                </a:cubicBezTo>
                <a:cubicBezTo>
                  <a:pt x="116" y="305"/>
                  <a:pt x="175" y="305"/>
                  <a:pt x="235" y="305"/>
                </a:cubicBezTo>
                <a:cubicBezTo>
                  <a:pt x="235" y="300"/>
                  <a:pt x="235" y="293"/>
                  <a:pt x="235" y="286"/>
                </a:cubicBezTo>
                <a:cubicBezTo>
                  <a:pt x="236" y="242"/>
                  <a:pt x="234" y="197"/>
                  <a:pt x="237" y="154"/>
                </a:cubicBezTo>
                <a:cubicBezTo>
                  <a:pt x="239" y="131"/>
                  <a:pt x="249" y="110"/>
                  <a:pt x="255" y="88"/>
                </a:cubicBezTo>
                <a:cubicBezTo>
                  <a:pt x="238" y="139"/>
                  <a:pt x="234" y="190"/>
                  <a:pt x="252" y="242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520"/>
          <p:cNvSpPr>
            <a:spLocks/>
          </p:cNvSpPr>
          <p:nvPr/>
        </p:nvSpPr>
        <p:spPr bwMode="auto">
          <a:xfrm>
            <a:off x="6645275" y="3287713"/>
            <a:ext cx="538162" cy="617538"/>
          </a:xfrm>
          <a:custGeom>
            <a:avLst/>
            <a:gdLst>
              <a:gd name="T0" fmla="*/ 200 w 204"/>
              <a:gd name="T1" fmla="*/ 17 h 234"/>
              <a:gd name="T2" fmla="*/ 182 w 204"/>
              <a:gd name="T3" fmla="*/ 83 h 234"/>
              <a:gd name="T4" fmla="*/ 180 w 204"/>
              <a:gd name="T5" fmla="*/ 215 h 234"/>
              <a:gd name="T6" fmla="*/ 180 w 204"/>
              <a:gd name="T7" fmla="*/ 234 h 234"/>
              <a:gd name="T8" fmla="*/ 1 w 204"/>
              <a:gd name="T9" fmla="*/ 234 h 234"/>
              <a:gd name="T10" fmla="*/ 2 w 204"/>
              <a:gd name="T11" fmla="*/ 60 h 234"/>
              <a:gd name="T12" fmla="*/ 21 w 204"/>
              <a:gd name="T13" fmla="*/ 15 h 234"/>
              <a:gd name="T14" fmla="*/ 45 w 204"/>
              <a:gd name="T15" fmla="*/ 1 h 234"/>
              <a:gd name="T16" fmla="*/ 204 w 204"/>
              <a:gd name="T17" fmla="*/ 0 h 234"/>
              <a:gd name="T18" fmla="*/ 199 w 204"/>
              <a:gd name="T19" fmla="*/ 18 h 234"/>
              <a:gd name="T20" fmla="*/ 200 w 204"/>
              <a:gd name="T21" fmla="*/ 1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4" h="234">
                <a:moveTo>
                  <a:pt x="200" y="17"/>
                </a:moveTo>
                <a:cubicBezTo>
                  <a:pt x="194" y="39"/>
                  <a:pt x="184" y="60"/>
                  <a:pt x="182" y="83"/>
                </a:cubicBezTo>
                <a:cubicBezTo>
                  <a:pt x="179" y="126"/>
                  <a:pt x="181" y="171"/>
                  <a:pt x="180" y="215"/>
                </a:cubicBezTo>
                <a:cubicBezTo>
                  <a:pt x="180" y="222"/>
                  <a:pt x="180" y="229"/>
                  <a:pt x="180" y="234"/>
                </a:cubicBezTo>
                <a:cubicBezTo>
                  <a:pt x="120" y="234"/>
                  <a:pt x="61" y="234"/>
                  <a:pt x="1" y="234"/>
                </a:cubicBezTo>
                <a:cubicBezTo>
                  <a:pt x="1" y="179"/>
                  <a:pt x="0" y="120"/>
                  <a:pt x="2" y="60"/>
                </a:cubicBezTo>
                <a:cubicBezTo>
                  <a:pt x="3" y="45"/>
                  <a:pt x="12" y="29"/>
                  <a:pt x="21" y="15"/>
                </a:cubicBezTo>
                <a:cubicBezTo>
                  <a:pt x="25" y="8"/>
                  <a:pt x="36" y="1"/>
                  <a:pt x="45" y="1"/>
                </a:cubicBezTo>
                <a:cubicBezTo>
                  <a:pt x="97" y="0"/>
                  <a:pt x="150" y="0"/>
                  <a:pt x="204" y="0"/>
                </a:cubicBezTo>
                <a:cubicBezTo>
                  <a:pt x="202" y="7"/>
                  <a:pt x="201" y="12"/>
                  <a:pt x="199" y="18"/>
                </a:cubicBezTo>
                <a:cubicBezTo>
                  <a:pt x="199" y="18"/>
                  <a:pt x="200" y="17"/>
                  <a:pt x="200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521"/>
          <p:cNvSpPr>
            <a:spLocks noEditPoints="1"/>
          </p:cNvSpPr>
          <p:nvPr/>
        </p:nvSpPr>
        <p:spPr bwMode="auto">
          <a:xfrm>
            <a:off x="7116763" y="3268663"/>
            <a:ext cx="231775" cy="561975"/>
          </a:xfrm>
          <a:custGeom>
            <a:avLst/>
            <a:gdLst>
              <a:gd name="T0" fmla="*/ 21 w 88"/>
              <a:gd name="T1" fmla="*/ 24 h 213"/>
              <a:gd name="T2" fmla="*/ 20 w 88"/>
              <a:gd name="T3" fmla="*/ 25 h 213"/>
              <a:gd name="T4" fmla="*/ 70 w 88"/>
              <a:gd name="T5" fmla="*/ 36 h 213"/>
              <a:gd name="T6" fmla="*/ 67 w 88"/>
              <a:gd name="T7" fmla="*/ 187 h 213"/>
              <a:gd name="T8" fmla="*/ 26 w 88"/>
              <a:gd name="T9" fmla="*/ 198 h 213"/>
              <a:gd name="T10" fmla="*/ 18 w 88"/>
              <a:gd name="T11" fmla="*/ 178 h 213"/>
              <a:gd name="T12" fmla="*/ 21 w 88"/>
              <a:gd name="T13" fmla="*/ 24 h 213"/>
              <a:gd name="T14" fmla="*/ 44 w 88"/>
              <a:gd name="T15" fmla="*/ 59 h 213"/>
              <a:gd name="T16" fmla="*/ 28 w 88"/>
              <a:gd name="T17" fmla="*/ 116 h 213"/>
              <a:gd name="T18" fmla="*/ 45 w 88"/>
              <a:gd name="T19" fmla="*/ 153 h 213"/>
              <a:gd name="T20" fmla="*/ 60 w 88"/>
              <a:gd name="T21" fmla="*/ 117 h 213"/>
              <a:gd name="T22" fmla="*/ 44 w 88"/>
              <a:gd name="T23" fmla="*/ 59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8" h="213">
                <a:moveTo>
                  <a:pt x="21" y="24"/>
                </a:moveTo>
                <a:cubicBezTo>
                  <a:pt x="21" y="24"/>
                  <a:pt x="20" y="25"/>
                  <a:pt x="20" y="25"/>
                </a:cubicBezTo>
                <a:cubicBezTo>
                  <a:pt x="45" y="0"/>
                  <a:pt x="59" y="2"/>
                  <a:pt x="70" y="36"/>
                </a:cubicBezTo>
                <a:cubicBezTo>
                  <a:pt x="87" y="86"/>
                  <a:pt x="88" y="137"/>
                  <a:pt x="67" y="187"/>
                </a:cubicBezTo>
                <a:cubicBezTo>
                  <a:pt x="56" y="211"/>
                  <a:pt x="46" y="213"/>
                  <a:pt x="26" y="198"/>
                </a:cubicBezTo>
                <a:cubicBezTo>
                  <a:pt x="23" y="191"/>
                  <a:pt x="21" y="185"/>
                  <a:pt x="18" y="178"/>
                </a:cubicBezTo>
                <a:cubicBezTo>
                  <a:pt x="0" y="126"/>
                  <a:pt x="4" y="75"/>
                  <a:pt x="21" y="24"/>
                </a:cubicBezTo>
                <a:close/>
                <a:moveTo>
                  <a:pt x="44" y="59"/>
                </a:moveTo>
                <a:cubicBezTo>
                  <a:pt x="27" y="76"/>
                  <a:pt x="25" y="96"/>
                  <a:pt x="28" y="116"/>
                </a:cubicBezTo>
                <a:cubicBezTo>
                  <a:pt x="30" y="128"/>
                  <a:pt x="39" y="140"/>
                  <a:pt x="45" y="153"/>
                </a:cubicBezTo>
                <a:cubicBezTo>
                  <a:pt x="50" y="141"/>
                  <a:pt x="59" y="129"/>
                  <a:pt x="60" y="117"/>
                </a:cubicBezTo>
                <a:cubicBezTo>
                  <a:pt x="63" y="97"/>
                  <a:pt x="62" y="76"/>
                  <a:pt x="44" y="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522"/>
          <p:cNvSpPr>
            <a:spLocks/>
          </p:cNvSpPr>
          <p:nvPr/>
        </p:nvSpPr>
        <p:spPr bwMode="auto">
          <a:xfrm>
            <a:off x="7135813" y="3717925"/>
            <a:ext cx="57150" cy="123825"/>
          </a:xfrm>
          <a:custGeom>
            <a:avLst/>
            <a:gdLst>
              <a:gd name="T0" fmla="*/ 11 w 22"/>
              <a:gd name="T1" fmla="*/ 8 h 47"/>
              <a:gd name="T2" fmla="*/ 19 w 22"/>
              <a:gd name="T3" fmla="*/ 28 h 47"/>
              <a:gd name="T4" fmla="*/ 0 w 22"/>
              <a:gd name="T5" fmla="*/ 40 h 47"/>
              <a:gd name="T6" fmla="*/ 0 w 22"/>
              <a:gd name="T7" fmla="*/ 0 h 47"/>
              <a:gd name="T8" fmla="*/ 11 w 22"/>
              <a:gd name="T9" fmla="*/ 8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47">
                <a:moveTo>
                  <a:pt x="11" y="8"/>
                </a:moveTo>
                <a:cubicBezTo>
                  <a:pt x="14" y="15"/>
                  <a:pt x="16" y="21"/>
                  <a:pt x="19" y="28"/>
                </a:cubicBezTo>
                <a:cubicBezTo>
                  <a:pt x="22" y="47"/>
                  <a:pt x="8" y="34"/>
                  <a:pt x="0" y="40"/>
                </a:cubicBezTo>
                <a:cubicBezTo>
                  <a:pt x="0" y="25"/>
                  <a:pt x="0" y="12"/>
                  <a:pt x="0" y="0"/>
                </a:cubicBezTo>
                <a:cubicBezTo>
                  <a:pt x="4" y="3"/>
                  <a:pt x="7" y="5"/>
                  <a:pt x="11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523"/>
          <p:cNvSpPr>
            <a:spLocks/>
          </p:cNvSpPr>
          <p:nvPr/>
        </p:nvSpPr>
        <p:spPr bwMode="auto">
          <a:xfrm>
            <a:off x="7183438" y="3424238"/>
            <a:ext cx="100012" cy="247650"/>
          </a:xfrm>
          <a:custGeom>
            <a:avLst/>
            <a:gdLst>
              <a:gd name="T0" fmla="*/ 19 w 38"/>
              <a:gd name="T1" fmla="*/ 0 h 94"/>
              <a:gd name="T2" fmla="*/ 35 w 38"/>
              <a:gd name="T3" fmla="*/ 58 h 94"/>
              <a:gd name="T4" fmla="*/ 20 w 38"/>
              <a:gd name="T5" fmla="*/ 94 h 94"/>
              <a:gd name="T6" fmla="*/ 3 w 38"/>
              <a:gd name="T7" fmla="*/ 57 h 94"/>
              <a:gd name="T8" fmla="*/ 19 w 38"/>
              <a:gd name="T9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94">
                <a:moveTo>
                  <a:pt x="19" y="0"/>
                </a:moveTo>
                <a:cubicBezTo>
                  <a:pt x="37" y="17"/>
                  <a:pt x="38" y="38"/>
                  <a:pt x="35" y="58"/>
                </a:cubicBezTo>
                <a:cubicBezTo>
                  <a:pt x="34" y="70"/>
                  <a:pt x="25" y="82"/>
                  <a:pt x="20" y="94"/>
                </a:cubicBezTo>
                <a:cubicBezTo>
                  <a:pt x="14" y="81"/>
                  <a:pt x="5" y="69"/>
                  <a:pt x="3" y="57"/>
                </a:cubicBezTo>
                <a:cubicBezTo>
                  <a:pt x="0" y="37"/>
                  <a:pt x="2" y="17"/>
                  <a:pt x="19" y="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524"/>
          <p:cNvSpPr>
            <a:spLocks noEditPoints="1"/>
          </p:cNvSpPr>
          <p:nvPr/>
        </p:nvSpPr>
        <p:spPr bwMode="auto">
          <a:xfrm>
            <a:off x="5403850" y="3100388"/>
            <a:ext cx="993775" cy="992188"/>
          </a:xfrm>
          <a:custGeom>
            <a:avLst/>
            <a:gdLst>
              <a:gd name="T0" fmla="*/ 376 w 377"/>
              <a:gd name="T1" fmla="*/ 190 h 376"/>
              <a:gd name="T2" fmla="*/ 376 w 377"/>
              <a:gd name="T3" fmla="*/ 314 h 376"/>
              <a:gd name="T4" fmla="*/ 313 w 377"/>
              <a:gd name="T5" fmla="*/ 376 h 376"/>
              <a:gd name="T6" fmla="*/ 64 w 377"/>
              <a:gd name="T7" fmla="*/ 376 h 376"/>
              <a:gd name="T8" fmla="*/ 1 w 377"/>
              <a:gd name="T9" fmla="*/ 314 h 376"/>
              <a:gd name="T10" fmla="*/ 1 w 377"/>
              <a:gd name="T11" fmla="*/ 62 h 376"/>
              <a:gd name="T12" fmla="*/ 63 w 377"/>
              <a:gd name="T13" fmla="*/ 1 h 376"/>
              <a:gd name="T14" fmla="*/ 315 w 377"/>
              <a:gd name="T15" fmla="*/ 1 h 376"/>
              <a:gd name="T16" fmla="*/ 376 w 377"/>
              <a:gd name="T17" fmla="*/ 62 h 376"/>
              <a:gd name="T18" fmla="*/ 376 w 377"/>
              <a:gd name="T19" fmla="*/ 190 h 376"/>
              <a:gd name="T20" fmla="*/ 132 w 377"/>
              <a:gd name="T21" fmla="*/ 232 h 376"/>
              <a:gd name="T22" fmla="*/ 135 w 377"/>
              <a:gd name="T23" fmla="*/ 202 h 376"/>
              <a:gd name="T24" fmla="*/ 119 w 377"/>
              <a:gd name="T25" fmla="*/ 91 h 376"/>
              <a:gd name="T26" fmla="*/ 97 w 377"/>
              <a:gd name="T27" fmla="*/ 74 h 376"/>
              <a:gd name="T28" fmla="*/ 77 w 377"/>
              <a:gd name="T29" fmla="*/ 91 h 376"/>
              <a:gd name="T30" fmla="*/ 72 w 377"/>
              <a:gd name="T31" fmla="*/ 102 h 376"/>
              <a:gd name="T32" fmla="*/ 72 w 377"/>
              <a:gd name="T33" fmla="*/ 244 h 376"/>
              <a:gd name="T34" fmla="*/ 97 w 377"/>
              <a:gd name="T35" fmla="*/ 272 h 376"/>
              <a:gd name="T36" fmla="*/ 124 w 377"/>
              <a:gd name="T37" fmla="*/ 252 h 376"/>
              <a:gd name="T38" fmla="*/ 116 w 377"/>
              <a:gd name="T39" fmla="*/ 275 h 376"/>
              <a:gd name="T40" fmla="*/ 139 w 377"/>
              <a:gd name="T41" fmla="*/ 274 h 376"/>
              <a:gd name="T42" fmla="*/ 132 w 377"/>
              <a:gd name="T43" fmla="*/ 232 h 376"/>
              <a:gd name="T44" fmla="*/ 320 w 377"/>
              <a:gd name="T45" fmla="*/ 309 h 376"/>
              <a:gd name="T46" fmla="*/ 319 w 377"/>
              <a:gd name="T47" fmla="*/ 144 h 376"/>
              <a:gd name="T48" fmla="*/ 303 w 377"/>
              <a:gd name="T49" fmla="*/ 91 h 376"/>
              <a:gd name="T50" fmla="*/ 278 w 377"/>
              <a:gd name="T51" fmla="*/ 74 h 376"/>
              <a:gd name="T52" fmla="*/ 116 w 377"/>
              <a:gd name="T53" fmla="*/ 73 h 376"/>
              <a:gd name="T54" fmla="*/ 144 w 377"/>
              <a:gd name="T55" fmla="*/ 309 h 376"/>
              <a:gd name="T56" fmla="*/ 302 w 377"/>
              <a:gd name="T57" fmla="*/ 309 h 376"/>
              <a:gd name="T58" fmla="*/ 320 w 377"/>
              <a:gd name="T59" fmla="*/ 309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77" h="376">
                <a:moveTo>
                  <a:pt x="376" y="190"/>
                </a:moveTo>
                <a:cubicBezTo>
                  <a:pt x="376" y="231"/>
                  <a:pt x="377" y="273"/>
                  <a:pt x="376" y="314"/>
                </a:cubicBezTo>
                <a:cubicBezTo>
                  <a:pt x="376" y="351"/>
                  <a:pt x="351" y="376"/>
                  <a:pt x="313" y="376"/>
                </a:cubicBezTo>
                <a:cubicBezTo>
                  <a:pt x="230" y="376"/>
                  <a:pt x="147" y="376"/>
                  <a:pt x="64" y="376"/>
                </a:cubicBezTo>
                <a:cubicBezTo>
                  <a:pt x="27" y="376"/>
                  <a:pt x="1" y="351"/>
                  <a:pt x="1" y="314"/>
                </a:cubicBezTo>
                <a:cubicBezTo>
                  <a:pt x="0" y="230"/>
                  <a:pt x="0" y="146"/>
                  <a:pt x="1" y="62"/>
                </a:cubicBezTo>
                <a:cubicBezTo>
                  <a:pt x="1" y="26"/>
                  <a:pt x="27" y="1"/>
                  <a:pt x="63" y="1"/>
                </a:cubicBezTo>
                <a:cubicBezTo>
                  <a:pt x="147" y="0"/>
                  <a:pt x="231" y="0"/>
                  <a:pt x="315" y="1"/>
                </a:cubicBezTo>
                <a:cubicBezTo>
                  <a:pt x="351" y="1"/>
                  <a:pt x="376" y="26"/>
                  <a:pt x="376" y="62"/>
                </a:cubicBezTo>
                <a:cubicBezTo>
                  <a:pt x="377" y="105"/>
                  <a:pt x="376" y="147"/>
                  <a:pt x="376" y="190"/>
                </a:cubicBezTo>
                <a:close/>
                <a:moveTo>
                  <a:pt x="132" y="232"/>
                </a:moveTo>
                <a:cubicBezTo>
                  <a:pt x="133" y="222"/>
                  <a:pt x="134" y="212"/>
                  <a:pt x="135" y="202"/>
                </a:cubicBezTo>
                <a:cubicBezTo>
                  <a:pt x="138" y="164"/>
                  <a:pt x="137" y="126"/>
                  <a:pt x="119" y="91"/>
                </a:cubicBezTo>
                <a:cubicBezTo>
                  <a:pt x="115" y="84"/>
                  <a:pt x="105" y="75"/>
                  <a:pt x="97" y="74"/>
                </a:cubicBezTo>
                <a:cubicBezTo>
                  <a:pt x="91" y="74"/>
                  <a:pt x="84" y="85"/>
                  <a:pt x="77" y="91"/>
                </a:cubicBezTo>
                <a:cubicBezTo>
                  <a:pt x="75" y="94"/>
                  <a:pt x="74" y="98"/>
                  <a:pt x="72" y="102"/>
                </a:cubicBezTo>
                <a:cubicBezTo>
                  <a:pt x="56" y="149"/>
                  <a:pt x="55" y="197"/>
                  <a:pt x="72" y="244"/>
                </a:cubicBezTo>
                <a:cubicBezTo>
                  <a:pt x="76" y="255"/>
                  <a:pt x="86" y="269"/>
                  <a:pt x="97" y="272"/>
                </a:cubicBezTo>
                <a:cubicBezTo>
                  <a:pt x="103" y="274"/>
                  <a:pt x="115" y="259"/>
                  <a:pt x="124" y="252"/>
                </a:cubicBezTo>
                <a:cubicBezTo>
                  <a:pt x="122" y="259"/>
                  <a:pt x="119" y="266"/>
                  <a:pt x="116" y="275"/>
                </a:cubicBezTo>
                <a:cubicBezTo>
                  <a:pt x="124" y="274"/>
                  <a:pt x="130" y="274"/>
                  <a:pt x="139" y="274"/>
                </a:cubicBezTo>
                <a:cubicBezTo>
                  <a:pt x="136" y="258"/>
                  <a:pt x="134" y="245"/>
                  <a:pt x="132" y="232"/>
                </a:cubicBezTo>
                <a:close/>
                <a:moveTo>
                  <a:pt x="320" y="309"/>
                </a:moveTo>
                <a:cubicBezTo>
                  <a:pt x="320" y="252"/>
                  <a:pt x="321" y="198"/>
                  <a:pt x="319" y="144"/>
                </a:cubicBezTo>
                <a:cubicBezTo>
                  <a:pt x="318" y="126"/>
                  <a:pt x="311" y="107"/>
                  <a:pt x="303" y="91"/>
                </a:cubicBezTo>
                <a:cubicBezTo>
                  <a:pt x="299" y="83"/>
                  <a:pt x="287" y="74"/>
                  <a:pt x="278" y="74"/>
                </a:cubicBezTo>
                <a:cubicBezTo>
                  <a:pt x="224" y="72"/>
                  <a:pt x="171" y="73"/>
                  <a:pt x="116" y="73"/>
                </a:cubicBezTo>
                <a:cubicBezTo>
                  <a:pt x="159" y="148"/>
                  <a:pt x="131" y="230"/>
                  <a:pt x="144" y="309"/>
                </a:cubicBezTo>
                <a:cubicBezTo>
                  <a:pt x="197" y="309"/>
                  <a:pt x="250" y="309"/>
                  <a:pt x="302" y="309"/>
                </a:cubicBezTo>
                <a:cubicBezTo>
                  <a:pt x="307" y="309"/>
                  <a:pt x="313" y="309"/>
                  <a:pt x="320" y="30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525"/>
          <p:cNvSpPr>
            <a:spLocks/>
          </p:cNvSpPr>
          <p:nvPr/>
        </p:nvSpPr>
        <p:spPr bwMode="auto">
          <a:xfrm>
            <a:off x="5710238" y="3290888"/>
            <a:ext cx="539750" cy="623888"/>
          </a:xfrm>
          <a:custGeom>
            <a:avLst/>
            <a:gdLst>
              <a:gd name="T0" fmla="*/ 204 w 205"/>
              <a:gd name="T1" fmla="*/ 237 h 237"/>
              <a:gd name="T2" fmla="*/ 186 w 205"/>
              <a:gd name="T3" fmla="*/ 237 h 237"/>
              <a:gd name="T4" fmla="*/ 28 w 205"/>
              <a:gd name="T5" fmla="*/ 237 h 237"/>
              <a:gd name="T6" fmla="*/ 0 w 205"/>
              <a:gd name="T7" fmla="*/ 1 h 237"/>
              <a:gd name="T8" fmla="*/ 162 w 205"/>
              <a:gd name="T9" fmla="*/ 2 h 237"/>
              <a:gd name="T10" fmla="*/ 187 w 205"/>
              <a:gd name="T11" fmla="*/ 19 h 237"/>
              <a:gd name="T12" fmla="*/ 203 w 205"/>
              <a:gd name="T13" fmla="*/ 72 h 237"/>
              <a:gd name="T14" fmla="*/ 204 w 205"/>
              <a:gd name="T1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5" h="237">
                <a:moveTo>
                  <a:pt x="204" y="237"/>
                </a:moveTo>
                <a:cubicBezTo>
                  <a:pt x="197" y="237"/>
                  <a:pt x="191" y="237"/>
                  <a:pt x="186" y="237"/>
                </a:cubicBezTo>
                <a:cubicBezTo>
                  <a:pt x="134" y="237"/>
                  <a:pt x="81" y="237"/>
                  <a:pt x="28" y="237"/>
                </a:cubicBezTo>
                <a:cubicBezTo>
                  <a:pt x="15" y="158"/>
                  <a:pt x="43" y="76"/>
                  <a:pt x="0" y="1"/>
                </a:cubicBezTo>
                <a:cubicBezTo>
                  <a:pt x="55" y="1"/>
                  <a:pt x="108" y="0"/>
                  <a:pt x="162" y="2"/>
                </a:cubicBezTo>
                <a:cubicBezTo>
                  <a:pt x="171" y="2"/>
                  <a:pt x="183" y="11"/>
                  <a:pt x="187" y="19"/>
                </a:cubicBezTo>
                <a:cubicBezTo>
                  <a:pt x="195" y="35"/>
                  <a:pt x="202" y="54"/>
                  <a:pt x="203" y="72"/>
                </a:cubicBezTo>
                <a:cubicBezTo>
                  <a:pt x="205" y="126"/>
                  <a:pt x="204" y="180"/>
                  <a:pt x="204" y="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526"/>
          <p:cNvSpPr>
            <a:spLocks noEditPoints="1"/>
          </p:cNvSpPr>
          <p:nvPr/>
        </p:nvSpPr>
        <p:spPr bwMode="auto">
          <a:xfrm>
            <a:off x="5549900" y="3295650"/>
            <a:ext cx="217487" cy="527050"/>
          </a:xfrm>
          <a:custGeom>
            <a:avLst/>
            <a:gdLst>
              <a:gd name="T0" fmla="*/ 69 w 83"/>
              <a:gd name="T1" fmla="*/ 178 h 200"/>
              <a:gd name="T2" fmla="*/ 42 w 83"/>
              <a:gd name="T3" fmla="*/ 198 h 200"/>
              <a:gd name="T4" fmla="*/ 17 w 83"/>
              <a:gd name="T5" fmla="*/ 170 h 200"/>
              <a:gd name="T6" fmla="*/ 17 w 83"/>
              <a:gd name="T7" fmla="*/ 28 h 200"/>
              <a:gd name="T8" fmla="*/ 22 w 83"/>
              <a:gd name="T9" fmla="*/ 17 h 200"/>
              <a:gd name="T10" fmla="*/ 42 w 83"/>
              <a:gd name="T11" fmla="*/ 0 h 200"/>
              <a:gd name="T12" fmla="*/ 64 w 83"/>
              <a:gd name="T13" fmla="*/ 17 h 200"/>
              <a:gd name="T14" fmla="*/ 80 w 83"/>
              <a:gd name="T15" fmla="*/ 128 h 200"/>
              <a:gd name="T16" fmla="*/ 77 w 83"/>
              <a:gd name="T17" fmla="*/ 158 h 200"/>
              <a:gd name="T18" fmla="*/ 69 w 83"/>
              <a:gd name="T19" fmla="*/ 178 h 200"/>
              <a:gd name="T20" fmla="*/ 43 w 83"/>
              <a:gd name="T21" fmla="*/ 146 h 200"/>
              <a:gd name="T22" fmla="*/ 51 w 83"/>
              <a:gd name="T23" fmla="*/ 60 h 200"/>
              <a:gd name="T24" fmla="*/ 36 w 83"/>
              <a:gd name="T25" fmla="*/ 60 h 200"/>
              <a:gd name="T26" fmla="*/ 43 w 83"/>
              <a:gd name="T27" fmla="*/ 146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3" h="200">
                <a:moveTo>
                  <a:pt x="69" y="178"/>
                </a:moveTo>
                <a:cubicBezTo>
                  <a:pt x="60" y="185"/>
                  <a:pt x="48" y="200"/>
                  <a:pt x="42" y="198"/>
                </a:cubicBezTo>
                <a:cubicBezTo>
                  <a:pt x="31" y="195"/>
                  <a:pt x="21" y="181"/>
                  <a:pt x="17" y="170"/>
                </a:cubicBezTo>
                <a:cubicBezTo>
                  <a:pt x="0" y="123"/>
                  <a:pt x="1" y="75"/>
                  <a:pt x="17" y="28"/>
                </a:cubicBezTo>
                <a:cubicBezTo>
                  <a:pt x="19" y="24"/>
                  <a:pt x="20" y="20"/>
                  <a:pt x="22" y="17"/>
                </a:cubicBezTo>
                <a:cubicBezTo>
                  <a:pt x="29" y="11"/>
                  <a:pt x="36" y="0"/>
                  <a:pt x="42" y="0"/>
                </a:cubicBezTo>
                <a:cubicBezTo>
                  <a:pt x="50" y="1"/>
                  <a:pt x="60" y="10"/>
                  <a:pt x="64" y="17"/>
                </a:cubicBezTo>
                <a:cubicBezTo>
                  <a:pt x="82" y="52"/>
                  <a:pt x="83" y="90"/>
                  <a:pt x="80" y="128"/>
                </a:cubicBezTo>
                <a:cubicBezTo>
                  <a:pt x="79" y="138"/>
                  <a:pt x="78" y="148"/>
                  <a:pt x="77" y="158"/>
                </a:cubicBezTo>
                <a:cubicBezTo>
                  <a:pt x="74" y="165"/>
                  <a:pt x="72" y="172"/>
                  <a:pt x="69" y="178"/>
                </a:cubicBezTo>
                <a:close/>
                <a:moveTo>
                  <a:pt x="43" y="146"/>
                </a:moveTo>
                <a:cubicBezTo>
                  <a:pt x="63" y="130"/>
                  <a:pt x="68" y="79"/>
                  <a:pt x="51" y="60"/>
                </a:cubicBezTo>
                <a:cubicBezTo>
                  <a:pt x="49" y="57"/>
                  <a:pt x="38" y="57"/>
                  <a:pt x="36" y="60"/>
                </a:cubicBezTo>
                <a:cubicBezTo>
                  <a:pt x="19" y="79"/>
                  <a:pt x="24" y="130"/>
                  <a:pt x="43" y="1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527"/>
          <p:cNvSpPr>
            <a:spLocks/>
          </p:cNvSpPr>
          <p:nvPr/>
        </p:nvSpPr>
        <p:spPr bwMode="auto">
          <a:xfrm>
            <a:off x="5710238" y="3711575"/>
            <a:ext cx="60325" cy="114300"/>
          </a:xfrm>
          <a:custGeom>
            <a:avLst/>
            <a:gdLst>
              <a:gd name="T0" fmla="*/ 8 w 23"/>
              <a:gd name="T1" fmla="*/ 20 h 43"/>
              <a:gd name="T2" fmla="*/ 16 w 23"/>
              <a:gd name="T3" fmla="*/ 0 h 43"/>
              <a:gd name="T4" fmla="*/ 23 w 23"/>
              <a:gd name="T5" fmla="*/ 42 h 43"/>
              <a:gd name="T6" fmla="*/ 0 w 23"/>
              <a:gd name="T7" fmla="*/ 43 h 43"/>
              <a:gd name="T8" fmla="*/ 8 w 23"/>
              <a:gd name="T9" fmla="*/ 2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3">
                <a:moveTo>
                  <a:pt x="8" y="20"/>
                </a:moveTo>
                <a:cubicBezTo>
                  <a:pt x="11" y="14"/>
                  <a:pt x="13" y="7"/>
                  <a:pt x="16" y="0"/>
                </a:cubicBezTo>
                <a:cubicBezTo>
                  <a:pt x="18" y="13"/>
                  <a:pt x="20" y="26"/>
                  <a:pt x="23" y="42"/>
                </a:cubicBezTo>
                <a:cubicBezTo>
                  <a:pt x="14" y="42"/>
                  <a:pt x="8" y="42"/>
                  <a:pt x="0" y="43"/>
                </a:cubicBezTo>
                <a:cubicBezTo>
                  <a:pt x="3" y="34"/>
                  <a:pt x="6" y="27"/>
                  <a:pt x="8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528"/>
          <p:cNvSpPr>
            <a:spLocks/>
          </p:cNvSpPr>
          <p:nvPr/>
        </p:nvSpPr>
        <p:spPr bwMode="auto">
          <a:xfrm>
            <a:off x="5599113" y="3446463"/>
            <a:ext cx="130175" cy="233363"/>
          </a:xfrm>
          <a:custGeom>
            <a:avLst/>
            <a:gdLst>
              <a:gd name="T0" fmla="*/ 24 w 49"/>
              <a:gd name="T1" fmla="*/ 89 h 89"/>
              <a:gd name="T2" fmla="*/ 17 w 49"/>
              <a:gd name="T3" fmla="*/ 3 h 89"/>
              <a:gd name="T4" fmla="*/ 32 w 49"/>
              <a:gd name="T5" fmla="*/ 3 h 89"/>
              <a:gd name="T6" fmla="*/ 24 w 49"/>
              <a:gd name="T7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9" h="89">
                <a:moveTo>
                  <a:pt x="24" y="89"/>
                </a:moveTo>
                <a:cubicBezTo>
                  <a:pt x="5" y="73"/>
                  <a:pt x="0" y="22"/>
                  <a:pt x="17" y="3"/>
                </a:cubicBezTo>
                <a:cubicBezTo>
                  <a:pt x="19" y="0"/>
                  <a:pt x="30" y="0"/>
                  <a:pt x="32" y="3"/>
                </a:cubicBezTo>
                <a:cubicBezTo>
                  <a:pt x="49" y="22"/>
                  <a:pt x="44" y="73"/>
                  <a:pt x="24" y="89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529"/>
          <p:cNvSpPr>
            <a:spLocks noEditPoints="1"/>
          </p:cNvSpPr>
          <p:nvPr/>
        </p:nvSpPr>
        <p:spPr bwMode="auto">
          <a:xfrm>
            <a:off x="9788525" y="4197350"/>
            <a:ext cx="990600" cy="992188"/>
          </a:xfrm>
          <a:custGeom>
            <a:avLst/>
            <a:gdLst>
              <a:gd name="T0" fmla="*/ 1 w 376"/>
              <a:gd name="T1" fmla="*/ 187 h 376"/>
              <a:gd name="T2" fmla="*/ 1 w 376"/>
              <a:gd name="T3" fmla="*/ 63 h 376"/>
              <a:gd name="T4" fmla="*/ 63 w 376"/>
              <a:gd name="T5" fmla="*/ 1 h 376"/>
              <a:gd name="T6" fmla="*/ 313 w 376"/>
              <a:gd name="T7" fmla="*/ 1 h 376"/>
              <a:gd name="T8" fmla="*/ 376 w 376"/>
              <a:gd name="T9" fmla="*/ 64 h 376"/>
              <a:gd name="T10" fmla="*/ 376 w 376"/>
              <a:gd name="T11" fmla="*/ 312 h 376"/>
              <a:gd name="T12" fmla="*/ 312 w 376"/>
              <a:gd name="T13" fmla="*/ 376 h 376"/>
              <a:gd name="T14" fmla="*/ 65 w 376"/>
              <a:gd name="T15" fmla="*/ 376 h 376"/>
              <a:gd name="T16" fmla="*/ 1 w 376"/>
              <a:gd name="T17" fmla="*/ 311 h 376"/>
              <a:gd name="T18" fmla="*/ 1 w 376"/>
              <a:gd name="T19" fmla="*/ 187 h 376"/>
              <a:gd name="T20" fmla="*/ 189 w 376"/>
              <a:gd name="T21" fmla="*/ 326 h 376"/>
              <a:gd name="T22" fmla="*/ 328 w 376"/>
              <a:gd name="T23" fmla="*/ 188 h 376"/>
              <a:gd name="T24" fmla="*/ 189 w 376"/>
              <a:gd name="T25" fmla="*/ 50 h 376"/>
              <a:gd name="T26" fmla="*/ 52 w 376"/>
              <a:gd name="T27" fmla="*/ 187 h 376"/>
              <a:gd name="T28" fmla="*/ 189 w 376"/>
              <a:gd name="T29" fmla="*/ 32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76" h="376">
                <a:moveTo>
                  <a:pt x="1" y="187"/>
                </a:moveTo>
                <a:cubicBezTo>
                  <a:pt x="1" y="146"/>
                  <a:pt x="0" y="104"/>
                  <a:pt x="1" y="63"/>
                </a:cubicBezTo>
                <a:cubicBezTo>
                  <a:pt x="1" y="25"/>
                  <a:pt x="25" y="1"/>
                  <a:pt x="63" y="1"/>
                </a:cubicBezTo>
                <a:cubicBezTo>
                  <a:pt x="146" y="0"/>
                  <a:pt x="229" y="0"/>
                  <a:pt x="313" y="1"/>
                </a:cubicBezTo>
                <a:cubicBezTo>
                  <a:pt x="351" y="1"/>
                  <a:pt x="376" y="26"/>
                  <a:pt x="376" y="64"/>
                </a:cubicBezTo>
                <a:cubicBezTo>
                  <a:pt x="376" y="147"/>
                  <a:pt x="376" y="230"/>
                  <a:pt x="376" y="312"/>
                </a:cubicBezTo>
                <a:cubicBezTo>
                  <a:pt x="376" y="350"/>
                  <a:pt x="351" y="376"/>
                  <a:pt x="312" y="376"/>
                </a:cubicBezTo>
                <a:cubicBezTo>
                  <a:pt x="230" y="376"/>
                  <a:pt x="147" y="376"/>
                  <a:pt x="65" y="376"/>
                </a:cubicBezTo>
                <a:cubicBezTo>
                  <a:pt x="25" y="376"/>
                  <a:pt x="1" y="351"/>
                  <a:pt x="1" y="311"/>
                </a:cubicBezTo>
                <a:cubicBezTo>
                  <a:pt x="0" y="270"/>
                  <a:pt x="1" y="228"/>
                  <a:pt x="1" y="187"/>
                </a:cubicBezTo>
                <a:close/>
                <a:moveTo>
                  <a:pt x="189" y="326"/>
                </a:moveTo>
                <a:cubicBezTo>
                  <a:pt x="265" y="326"/>
                  <a:pt x="328" y="264"/>
                  <a:pt x="328" y="188"/>
                </a:cubicBezTo>
                <a:cubicBezTo>
                  <a:pt x="328" y="113"/>
                  <a:pt x="264" y="50"/>
                  <a:pt x="189" y="50"/>
                </a:cubicBezTo>
                <a:cubicBezTo>
                  <a:pt x="113" y="50"/>
                  <a:pt x="52" y="111"/>
                  <a:pt x="52" y="187"/>
                </a:cubicBezTo>
                <a:cubicBezTo>
                  <a:pt x="51" y="264"/>
                  <a:pt x="112" y="325"/>
                  <a:pt x="189" y="326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530"/>
          <p:cNvSpPr>
            <a:spLocks noEditPoints="1"/>
          </p:cNvSpPr>
          <p:nvPr/>
        </p:nvSpPr>
        <p:spPr bwMode="auto">
          <a:xfrm>
            <a:off x="9923463" y="4329113"/>
            <a:ext cx="730250" cy="728663"/>
          </a:xfrm>
          <a:custGeom>
            <a:avLst/>
            <a:gdLst>
              <a:gd name="T0" fmla="*/ 138 w 277"/>
              <a:gd name="T1" fmla="*/ 276 h 276"/>
              <a:gd name="T2" fmla="*/ 1 w 277"/>
              <a:gd name="T3" fmla="*/ 137 h 276"/>
              <a:gd name="T4" fmla="*/ 138 w 277"/>
              <a:gd name="T5" fmla="*/ 0 h 276"/>
              <a:gd name="T6" fmla="*/ 277 w 277"/>
              <a:gd name="T7" fmla="*/ 138 h 276"/>
              <a:gd name="T8" fmla="*/ 138 w 277"/>
              <a:gd name="T9" fmla="*/ 276 h 276"/>
              <a:gd name="T10" fmla="*/ 121 w 277"/>
              <a:gd name="T11" fmla="*/ 150 h 276"/>
              <a:gd name="T12" fmla="*/ 39 w 277"/>
              <a:gd name="T13" fmla="*/ 74 h 276"/>
              <a:gd name="T14" fmla="*/ 59 w 277"/>
              <a:gd name="T15" fmla="*/ 227 h 276"/>
              <a:gd name="T16" fmla="*/ 202 w 277"/>
              <a:gd name="T17" fmla="*/ 236 h 276"/>
              <a:gd name="T18" fmla="*/ 142 w 277"/>
              <a:gd name="T19" fmla="*/ 171 h 276"/>
              <a:gd name="T20" fmla="*/ 121 w 277"/>
              <a:gd name="T21" fmla="*/ 150 h 276"/>
              <a:gd name="T22" fmla="*/ 186 w 277"/>
              <a:gd name="T23" fmla="*/ 174 h 276"/>
              <a:gd name="T24" fmla="*/ 225 w 277"/>
              <a:gd name="T25" fmla="*/ 218 h 276"/>
              <a:gd name="T26" fmla="*/ 218 w 277"/>
              <a:gd name="T27" fmla="*/ 50 h 276"/>
              <a:gd name="T28" fmla="*/ 59 w 277"/>
              <a:gd name="T29" fmla="*/ 53 h 276"/>
              <a:gd name="T30" fmla="*/ 165 w 277"/>
              <a:gd name="T31" fmla="*/ 153 h 276"/>
              <a:gd name="T32" fmla="*/ 186 w 277"/>
              <a:gd name="T33" fmla="*/ 174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77" h="276">
                <a:moveTo>
                  <a:pt x="138" y="276"/>
                </a:moveTo>
                <a:cubicBezTo>
                  <a:pt x="61" y="275"/>
                  <a:pt x="0" y="214"/>
                  <a:pt x="1" y="137"/>
                </a:cubicBezTo>
                <a:cubicBezTo>
                  <a:pt x="1" y="61"/>
                  <a:pt x="62" y="0"/>
                  <a:pt x="138" y="0"/>
                </a:cubicBezTo>
                <a:cubicBezTo>
                  <a:pt x="213" y="0"/>
                  <a:pt x="277" y="63"/>
                  <a:pt x="277" y="138"/>
                </a:cubicBezTo>
                <a:cubicBezTo>
                  <a:pt x="277" y="214"/>
                  <a:pt x="214" y="276"/>
                  <a:pt x="138" y="276"/>
                </a:cubicBezTo>
                <a:close/>
                <a:moveTo>
                  <a:pt x="121" y="150"/>
                </a:moveTo>
                <a:cubicBezTo>
                  <a:pt x="94" y="125"/>
                  <a:pt x="66" y="99"/>
                  <a:pt x="39" y="74"/>
                </a:cubicBezTo>
                <a:cubicBezTo>
                  <a:pt x="6" y="121"/>
                  <a:pt x="14" y="185"/>
                  <a:pt x="59" y="227"/>
                </a:cubicBezTo>
                <a:cubicBezTo>
                  <a:pt x="100" y="264"/>
                  <a:pt x="166" y="267"/>
                  <a:pt x="202" y="236"/>
                </a:cubicBezTo>
                <a:cubicBezTo>
                  <a:pt x="182" y="215"/>
                  <a:pt x="162" y="193"/>
                  <a:pt x="142" y="171"/>
                </a:cubicBezTo>
                <a:cubicBezTo>
                  <a:pt x="135" y="164"/>
                  <a:pt x="128" y="157"/>
                  <a:pt x="121" y="150"/>
                </a:cubicBezTo>
                <a:close/>
                <a:moveTo>
                  <a:pt x="186" y="174"/>
                </a:moveTo>
                <a:cubicBezTo>
                  <a:pt x="199" y="189"/>
                  <a:pt x="212" y="203"/>
                  <a:pt x="225" y="218"/>
                </a:cubicBezTo>
                <a:cubicBezTo>
                  <a:pt x="270" y="164"/>
                  <a:pt x="266" y="93"/>
                  <a:pt x="218" y="50"/>
                </a:cubicBezTo>
                <a:cubicBezTo>
                  <a:pt x="171" y="9"/>
                  <a:pt x="100" y="9"/>
                  <a:pt x="59" y="53"/>
                </a:cubicBezTo>
                <a:cubicBezTo>
                  <a:pt x="94" y="86"/>
                  <a:pt x="130" y="120"/>
                  <a:pt x="165" y="153"/>
                </a:cubicBezTo>
                <a:cubicBezTo>
                  <a:pt x="172" y="160"/>
                  <a:pt x="179" y="167"/>
                  <a:pt x="186" y="1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531"/>
          <p:cNvSpPr>
            <a:spLocks noEditPoints="1"/>
          </p:cNvSpPr>
          <p:nvPr/>
        </p:nvSpPr>
        <p:spPr bwMode="auto">
          <a:xfrm>
            <a:off x="10079038" y="4352925"/>
            <a:ext cx="555625" cy="550863"/>
          </a:xfrm>
          <a:custGeom>
            <a:avLst/>
            <a:gdLst>
              <a:gd name="T0" fmla="*/ 106 w 211"/>
              <a:gd name="T1" fmla="*/ 144 h 209"/>
              <a:gd name="T2" fmla="*/ 0 w 211"/>
              <a:gd name="T3" fmla="*/ 44 h 209"/>
              <a:gd name="T4" fmla="*/ 159 w 211"/>
              <a:gd name="T5" fmla="*/ 41 h 209"/>
              <a:gd name="T6" fmla="*/ 166 w 211"/>
              <a:gd name="T7" fmla="*/ 209 h 209"/>
              <a:gd name="T8" fmla="*/ 127 w 211"/>
              <a:gd name="T9" fmla="*/ 165 h 209"/>
              <a:gd name="T10" fmla="*/ 153 w 211"/>
              <a:gd name="T11" fmla="*/ 165 h 209"/>
              <a:gd name="T12" fmla="*/ 153 w 211"/>
              <a:gd name="T13" fmla="*/ 141 h 209"/>
              <a:gd name="T14" fmla="*/ 111 w 211"/>
              <a:gd name="T15" fmla="*/ 141 h 209"/>
              <a:gd name="T16" fmla="*/ 106 w 211"/>
              <a:gd name="T17" fmla="*/ 144 h 209"/>
              <a:gd name="T18" fmla="*/ 161 w 211"/>
              <a:gd name="T19" fmla="*/ 125 h 209"/>
              <a:gd name="T20" fmla="*/ 110 w 211"/>
              <a:gd name="T21" fmla="*/ 86 h 209"/>
              <a:gd name="T22" fmla="*/ 46 w 211"/>
              <a:gd name="T23" fmla="*/ 52 h 209"/>
              <a:gd name="T24" fmla="*/ 101 w 211"/>
              <a:gd name="T25" fmla="*/ 97 h 209"/>
              <a:gd name="T26" fmla="*/ 161 w 211"/>
              <a:gd name="T27" fmla="*/ 125 h 209"/>
              <a:gd name="T28" fmla="*/ 64 w 211"/>
              <a:gd name="T29" fmla="*/ 41 h 209"/>
              <a:gd name="T30" fmla="*/ 117 w 211"/>
              <a:gd name="T31" fmla="*/ 79 h 209"/>
              <a:gd name="T32" fmla="*/ 174 w 211"/>
              <a:gd name="T33" fmla="*/ 100 h 209"/>
              <a:gd name="T34" fmla="*/ 170 w 211"/>
              <a:gd name="T35" fmla="*/ 87 h 209"/>
              <a:gd name="T36" fmla="*/ 125 w 211"/>
              <a:gd name="T37" fmla="*/ 69 h 209"/>
              <a:gd name="T38" fmla="*/ 64 w 211"/>
              <a:gd name="T39" fmla="*/ 41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1" h="209">
                <a:moveTo>
                  <a:pt x="106" y="144"/>
                </a:moveTo>
                <a:cubicBezTo>
                  <a:pt x="71" y="111"/>
                  <a:pt x="35" y="77"/>
                  <a:pt x="0" y="44"/>
                </a:cubicBezTo>
                <a:cubicBezTo>
                  <a:pt x="41" y="0"/>
                  <a:pt x="112" y="0"/>
                  <a:pt x="159" y="41"/>
                </a:cubicBezTo>
                <a:cubicBezTo>
                  <a:pt x="207" y="84"/>
                  <a:pt x="211" y="155"/>
                  <a:pt x="166" y="209"/>
                </a:cubicBezTo>
                <a:cubicBezTo>
                  <a:pt x="153" y="194"/>
                  <a:pt x="140" y="180"/>
                  <a:pt x="127" y="165"/>
                </a:cubicBezTo>
                <a:cubicBezTo>
                  <a:pt x="136" y="165"/>
                  <a:pt x="144" y="165"/>
                  <a:pt x="153" y="165"/>
                </a:cubicBezTo>
                <a:cubicBezTo>
                  <a:pt x="153" y="157"/>
                  <a:pt x="153" y="149"/>
                  <a:pt x="153" y="141"/>
                </a:cubicBezTo>
                <a:cubicBezTo>
                  <a:pt x="138" y="141"/>
                  <a:pt x="124" y="141"/>
                  <a:pt x="111" y="141"/>
                </a:cubicBezTo>
                <a:cubicBezTo>
                  <a:pt x="109" y="141"/>
                  <a:pt x="107" y="143"/>
                  <a:pt x="106" y="144"/>
                </a:cubicBezTo>
                <a:close/>
                <a:moveTo>
                  <a:pt x="161" y="125"/>
                </a:moveTo>
                <a:cubicBezTo>
                  <a:pt x="157" y="98"/>
                  <a:pt x="141" y="86"/>
                  <a:pt x="110" y="86"/>
                </a:cubicBezTo>
                <a:cubicBezTo>
                  <a:pt x="84" y="87"/>
                  <a:pt x="62" y="83"/>
                  <a:pt x="46" y="52"/>
                </a:cubicBezTo>
                <a:cubicBezTo>
                  <a:pt x="55" y="85"/>
                  <a:pt x="71" y="98"/>
                  <a:pt x="101" y="97"/>
                </a:cubicBezTo>
                <a:cubicBezTo>
                  <a:pt x="125" y="97"/>
                  <a:pt x="149" y="97"/>
                  <a:pt x="161" y="125"/>
                </a:cubicBezTo>
                <a:close/>
                <a:moveTo>
                  <a:pt x="64" y="41"/>
                </a:moveTo>
                <a:cubicBezTo>
                  <a:pt x="73" y="69"/>
                  <a:pt x="86" y="79"/>
                  <a:pt x="117" y="79"/>
                </a:cubicBezTo>
                <a:cubicBezTo>
                  <a:pt x="138" y="79"/>
                  <a:pt x="159" y="79"/>
                  <a:pt x="174" y="100"/>
                </a:cubicBezTo>
                <a:cubicBezTo>
                  <a:pt x="173" y="95"/>
                  <a:pt x="173" y="90"/>
                  <a:pt x="170" y="87"/>
                </a:cubicBezTo>
                <a:cubicBezTo>
                  <a:pt x="159" y="71"/>
                  <a:pt x="143" y="68"/>
                  <a:pt x="125" y="69"/>
                </a:cubicBezTo>
                <a:cubicBezTo>
                  <a:pt x="100" y="69"/>
                  <a:pt x="78" y="65"/>
                  <a:pt x="64" y="41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532"/>
          <p:cNvSpPr>
            <a:spLocks/>
          </p:cNvSpPr>
          <p:nvPr/>
        </p:nvSpPr>
        <p:spPr bwMode="auto">
          <a:xfrm>
            <a:off x="9939338" y="4524375"/>
            <a:ext cx="515937" cy="509588"/>
          </a:xfrm>
          <a:custGeom>
            <a:avLst/>
            <a:gdLst>
              <a:gd name="T0" fmla="*/ 136 w 196"/>
              <a:gd name="T1" fmla="*/ 97 h 193"/>
              <a:gd name="T2" fmla="*/ 196 w 196"/>
              <a:gd name="T3" fmla="*/ 162 h 193"/>
              <a:gd name="T4" fmla="*/ 53 w 196"/>
              <a:gd name="T5" fmla="*/ 153 h 193"/>
              <a:gd name="T6" fmla="*/ 33 w 196"/>
              <a:gd name="T7" fmla="*/ 0 h 193"/>
              <a:gd name="T8" fmla="*/ 115 w 196"/>
              <a:gd name="T9" fmla="*/ 76 h 193"/>
              <a:gd name="T10" fmla="*/ 30 w 196"/>
              <a:gd name="T11" fmla="*/ 76 h 193"/>
              <a:gd name="T12" fmla="*/ 30 w 196"/>
              <a:gd name="T13" fmla="*/ 101 h 193"/>
              <a:gd name="T14" fmla="*/ 130 w 196"/>
              <a:gd name="T15" fmla="*/ 101 h 193"/>
              <a:gd name="T16" fmla="*/ 136 w 196"/>
              <a:gd name="T17" fmla="*/ 97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6" h="193">
                <a:moveTo>
                  <a:pt x="136" y="97"/>
                </a:moveTo>
                <a:cubicBezTo>
                  <a:pt x="156" y="119"/>
                  <a:pt x="176" y="141"/>
                  <a:pt x="196" y="162"/>
                </a:cubicBezTo>
                <a:cubicBezTo>
                  <a:pt x="160" y="193"/>
                  <a:pt x="94" y="190"/>
                  <a:pt x="53" y="153"/>
                </a:cubicBezTo>
                <a:cubicBezTo>
                  <a:pt x="8" y="111"/>
                  <a:pt x="0" y="47"/>
                  <a:pt x="33" y="0"/>
                </a:cubicBezTo>
                <a:cubicBezTo>
                  <a:pt x="60" y="25"/>
                  <a:pt x="88" y="51"/>
                  <a:pt x="115" y="76"/>
                </a:cubicBezTo>
                <a:cubicBezTo>
                  <a:pt x="87" y="76"/>
                  <a:pt x="59" y="76"/>
                  <a:pt x="30" y="76"/>
                </a:cubicBezTo>
                <a:cubicBezTo>
                  <a:pt x="30" y="86"/>
                  <a:pt x="30" y="92"/>
                  <a:pt x="30" y="101"/>
                </a:cubicBezTo>
                <a:cubicBezTo>
                  <a:pt x="64" y="101"/>
                  <a:pt x="97" y="101"/>
                  <a:pt x="130" y="101"/>
                </a:cubicBezTo>
                <a:cubicBezTo>
                  <a:pt x="132" y="101"/>
                  <a:pt x="134" y="98"/>
                  <a:pt x="136" y="9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Freeform 533"/>
          <p:cNvSpPr>
            <a:spLocks/>
          </p:cNvSpPr>
          <p:nvPr/>
        </p:nvSpPr>
        <p:spPr bwMode="auto">
          <a:xfrm>
            <a:off x="10018713" y="4724400"/>
            <a:ext cx="279400" cy="66675"/>
          </a:xfrm>
          <a:custGeom>
            <a:avLst/>
            <a:gdLst>
              <a:gd name="T0" fmla="*/ 106 w 106"/>
              <a:gd name="T1" fmla="*/ 21 h 25"/>
              <a:gd name="T2" fmla="*/ 100 w 106"/>
              <a:gd name="T3" fmla="*/ 25 h 25"/>
              <a:gd name="T4" fmla="*/ 0 w 106"/>
              <a:gd name="T5" fmla="*/ 25 h 25"/>
              <a:gd name="T6" fmla="*/ 0 w 106"/>
              <a:gd name="T7" fmla="*/ 0 h 25"/>
              <a:gd name="T8" fmla="*/ 85 w 106"/>
              <a:gd name="T9" fmla="*/ 0 h 25"/>
              <a:gd name="T10" fmla="*/ 106 w 106"/>
              <a:gd name="T11" fmla="*/ 2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" h="25">
                <a:moveTo>
                  <a:pt x="106" y="21"/>
                </a:moveTo>
                <a:cubicBezTo>
                  <a:pt x="104" y="22"/>
                  <a:pt x="102" y="25"/>
                  <a:pt x="100" y="25"/>
                </a:cubicBezTo>
                <a:cubicBezTo>
                  <a:pt x="67" y="25"/>
                  <a:pt x="34" y="25"/>
                  <a:pt x="0" y="25"/>
                </a:cubicBezTo>
                <a:cubicBezTo>
                  <a:pt x="0" y="16"/>
                  <a:pt x="0" y="10"/>
                  <a:pt x="0" y="0"/>
                </a:cubicBezTo>
                <a:cubicBezTo>
                  <a:pt x="29" y="0"/>
                  <a:pt x="57" y="0"/>
                  <a:pt x="85" y="0"/>
                </a:cubicBezTo>
                <a:cubicBezTo>
                  <a:pt x="92" y="7"/>
                  <a:pt x="99" y="14"/>
                  <a:pt x="106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Freeform 534"/>
          <p:cNvSpPr>
            <a:spLocks/>
          </p:cNvSpPr>
          <p:nvPr/>
        </p:nvSpPr>
        <p:spPr bwMode="auto">
          <a:xfrm>
            <a:off x="10358438" y="4724400"/>
            <a:ext cx="123825" cy="63500"/>
          </a:xfrm>
          <a:custGeom>
            <a:avLst/>
            <a:gdLst>
              <a:gd name="T0" fmla="*/ 0 w 47"/>
              <a:gd name="T1" fmla="*/ 3 h 24"/>
              <a:gd name="T2" fmla="*/ 5 w 47"/>
              <a:gd name="T3" fmla="*/ 0 h 24"/>
              <a:gd name="T4" fmla="*/ 47 w 47"/>
              <a:gd name="T5" fmla="*/ 0 h 24"/>
              <a:gd name="T6" fmla="*/ 47 w 47"/>
              <a:gd name="T7" fmla="*/ 24 h 24"/>
              <a:gd name="T8" fmla="*/ 21 w 47"/>
              <a:gd name="T9" fmla="*/ 24 h 24"/>
              <a:gd name="T10" fmla="*/ 0 w 47"/>
              <a:gd name="T11" fmla="*/ 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24">
                <a:moveTo>
                  <a:pt x="0" y="3"/>
                </a:moveTo>
                <a:cubicBezTo>
                  <a:pt x="1" y="2"/>
                  <a:pt x="3" y="0"/>
                  <a:pt x="5" y="0"/>
                </a:cubicBezTo>
                <a:cubicBezTo>
                  <a:pt x="18" y="0"/>
                  <a:pt x="32" y="0"/>
                  <a:pt x="47" y="0"/>
                </a:cubicBezTo>
                <a:cubicBezTo>
                  <a:pt x="47" y="8"/>
                  <a:pt x="47" y="16"/>
                  <a:pt x="47" y="24"/>
                </a:cubicBezTo>
                <a:cubicBezTo>
                  <a:pt x="38" y="24"/>
                  <a:pt x="30" y="24"/>
                  <a:pt x="21" y="24"/>
                </a:cubicBezTo>
                <a:cubicBezTo>
                  <a:pt x="14" y="17"/>
                  <a:pt x="7" y="10"/>
                  <a:pt x="0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535"/>
          <p:cNvSpPr>
            <a:spLocks/>
          </p:cNvSpPr>
          <p:nvPr/>
        </p:nvSpPr>
        <p:spPr bwMode="auto">
          <a:xfrm>
            <a:off x="10199688" y="4489450"/>
            <a:ext cx="303212" cy="193675"/>
          </a:xfrm>
          <a:custGeom>
            <a:avLst/>
            <a:gdLst>
              <a:gd name="T0" fmla="*/ 115 w 115"/>
              <a:gd name="T1" fmla="*/ 73 h 73"/>
              <a:gd name="T2" fmla="*/ 55 w 115"/>
              <a:gd name="T3" fmla="*/ 45 h 73"/>
              <a:gd name="T4" fmla="*/ 0 w 115"/>
              <a:gd name="T5" fmla="*/ 0 h 73"/>
              <a:gd name="T6" fmla="*/ 64 w 115"/>
              <a:gd name="T7" fmla="*/ 34 h 73"/>
              <a:gd name="T8" fmla="*/ 115 w 115"/>
              <a:gd name="T9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" h="73">
                <a:moveTo>
                  <a:pt x="115" y="73"/>
                </a:moveTo>
                <a:cubicBezTo>
                  <a:pt x="103" y="45"/>
                  <a:pt x="79" y="45"/>
                  <a:pt x="55" y="45"/>
                </a:cubicBezTo>
                <a:cubicBezTo>
                  <a:pt x="25" y="46"/>
                  <a:pt x="9" y="33"/>
                  <a:pt x="0" y="0"/>
                </a:cubicBezTo>
                <a:cubicBezTo>
                  <a:pt x="16" y="31"/>
                  <a:pt x="38" y="35"/>
                  <a:pt x="64" y="34"/>
                </a:cubicBezTo>
                <a:cubicBezTo>
                  <a:pt x="95" y="34"/>
                  <a:pt x="111" y="46"/>
                  <a:pt x="115" y="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Freeform 536"/>
          <p:cNvSpPr>
            <a:spLocks/>
          </p:cNvSpPr>
          <p:nvPr/>
        </p:nvSpPr>
        <p:spPr bwMode="auto">
          <a:xfrm>
            <a:off x="10247313" y="4460875"/>
            <a:ext cx="290512" cy="155575"/>
          </a:xfrm>
          <a:custGeom>
            <a:avLst/>
            <a:gdLst>
              <a:gd name="T0" fmla="*/ 0 w 110"/>
              <a:gd name="T1" fmla="*/ 0 h 59"/>
              <a:gd name="T2" fmla="*/ 61 w 110"/>
              <a:gd name="T3" fmla="*/ 28 h 59"/>
              <a:gd name="T4" fmla="*/ 106 w 110"/>
              <a:gd name="T5" fmla="*/ 46 h 59"/>
              <a:gd name="T6" fmla="*/ 110 w 110"/>
              <a:gd name="T7" fmla="*/ 59 h 59"/>
              <a:gd name="T8" fmla="*/ 53 w 110"/>
              <a:gd name="T9" fmla="*/ 38 h 59"/>
              <a:gd name="T10" fmla="*/ 0 w 110"/>
              <a:gd name="T11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0" h="59">
                <a:moveTo>
                  <a:pt x="0" y="0"/>
                </a:moveTo>
                <a:cubicBezTo>
                  <a:pt x="14" y="24"/>
                  <a:pt x="36" y="28"/>
                  <a:pt x="61" y="28"/>
                </a:cubicBezTo>
                <a:cubicBezTo>
                  <a:pt x="79" y="27"/>
                  <a:pt x="95" y="30"/>
                  <a:pt x="106" y="46"/>
                </a:cubicBezTo>
                <a:cubicBezTo>
                  <a:pt x="109" y="49"/>
                  <a:pt x="109" y="54"/>
                  <a:pt x="110" y="59"/>
                </a:cubicBezTo>
                <a:cubicBezTo>
                  <a:pt x="95" y="38"/>
                  <a:pt x="74" y="38"/>
                  <a:pt x="53" y="38"/>
                </a:cubicBezTo>
                <a:cubicBezTo>
                  <a:pt x="22" y="38"/>
                  <a:pt x="9" y="28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537"/>
          <p:cNvSpPr>
            <a:spLocks/>
          </p:cNvSpPr>
          <p:nvPr/>
        </p:nvSpPr>
        <p:spPr bwMode="auto">
          <a:xfrm>
            <a:off x="3198813" y="5022850"/>
            <a:ext cx="406400" cy="463550"/>
          </a:xfrm>
          <a:custGeom>
            <a:avLst/>
            <a:gdLst>
              <a:gd name="T0" fmla="*/ 154 w 154"/>
              <a:gd name="T1" fmla="*/ 20 h 176"/>
              <a:gd name="T2" fmla="*/ 135 w 154"/>
              <a:gd name="T3" fmla="*/ 59 h 176"/>
              <a:gd name="T4" fmla="*/ 78 w 154"/>
              <a:gd name="T5" fmla="*/ 40 h 176"/>
              <a:gd name="T6" fmla="*/ 64 w 154"/>
              <a:gd name="T7" fmla="*/ 50 h 176"/>
              <a:gd name="T8" fmla="*/ 153 w 154"/>
              <a:gd name="T9" fmla="*/ 122 h 176"/>
              <a:gd name="T10" fmla="*/ 83 w 154"/>
              <a:gd name="T11" fmla="*/ 176 h 176"/>
              <a:gd name="T12" fmla="*/ 0 w 154"/>
              <a:gd name="T13" fmla="*/ 148 h 176"/>
              <a:gd name="T14" fmla="*/ 19 w 154"/>
              <a:gd name="T15" fmla="*/ 110 h 176"/>
              <a:gd name="T16" fmla="*/ 83 w 154"/>
              <a:gd name="T17" fmla="*/ 136 h 176"/>
              <a:gd name="T18" fmla="*/ 101 w 154"/>
              <a:gd name="T19" fmla="*/ 124 h 176"/>
              <a:gd name="T20" fmla="*/ 11 w 154"/>
              <a:gd name="T21" fmla="*/ 54 h 176"/>
              <a:gd name="T22" fmla="*/ 82 w 154"/>
              <a:gd name="T23" fmla="*/ 0 h 176"/>
              <a:gd name="T24" fmla="*/ 154 w 154"/>
              <a:gd name="T25" fmla="*/ 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4" h="176">
                <a:moveTo>
                  <a:pt x="154" y="20"/>
                </a:moveTo>
                <a:cubicBezTo>
                  <a:pt x="135" y="59"/>
                  <a:pt x="135" y="59"/>
                  <a:pt x="135" y="59"/>
                </a:cubicBezTo>
                <a:cubicBezTo>
                  <a:pt x="117" y="49"/>
                  <a:pt x="92" y="40"/>
                  <a:pt x="78" y="40"/>
                </a:cubicBezTo>
                <a:cubicBezTo>
                  <a:pt x="69" y="40"/>
                  <a:pt x="64" y="43"/>
                  <a:pt x="64" y="50"/>
                </a:cubicBezTo>
                <a:cubicBezTo>
                  <a:pt x="64" y="75"/>
                  <a:pt x="153" y="60"/>
                  <a:pt x="153" y="122"/>
                </a:cubicBezTo>
                <a:cubicBezTo>
                  <a:pt x="153" y="158"/>
                  <a:pt x="121" y="176"/>
                  <a:pt x="83" y="176"/>
                </a:cubicBezTo>
                <a:cubicBezTo>
                  <a:pt x="53" y="176"/>
                  <a:pt x="22" y="165"/>
                  <a:pt x="0" y="148"/>
                </a:cubicBezTo>
                <a:cubicBezTo>
                  <a:pt x="19" y="110"/>
                  <a:pt x="19" y="110"/>
                  <a:pt x="19" y="110"/>
                </a:cubicBezTo>
                <a:cubicBezTo>
                  <a:pt x="37" y="125"/>
                  <a:pt x="65" y="136"/>
                  <a:pt x="83" y="136"/>
                </a:cubicBezTo>
                <a:cubicBezTo>
                  <a:pt x="94" y="136"/>
                  <a:pt x="101" y="132"/>
                  <a:pt x="101" y="124"/>
                </a:cubicBezTo>
                <a:cubicBezTo>
                  <a:pt x="101" y="99"/>
                  <a:pt x="11" y="115"/>
                  <a:pt x="11" y="54"/>
                </a:cubicBezTo>
                <a:cubicBezTo>
                  <a:pt x="11" y="21"/>
                  <a:pt x="39" y="0"/>
                  <a:pt x="82" y="0"/>
                </a:cubicBezTo>
                <a:cubicBezTo>
                  <a:pt x="108" y="0"/>
                  <a:pt x="135" y="8"/>
                  <a:pt x="154" y="20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538"/>
          <p:cNvSpPr>
            <a:spLocks noEditPoints="1"/>
          </p:cNvSpPr>
          <p:nvPr/>
        </p:nvSpPr>
        <p:spPr bwMode="auto">
          <a:xfrm>
            <a:off x="3625850" y="5026025"/>
            <a:ext cx="492125" cy="460375"/>
          </a:xfrm>
          <a:custGeom>
            <a:avLst/>
            <a:gdLst>
              <a:gd name="T0" fmla="*/ 187 w 187"/>
              <a:gd name="T1" fmla="*/ 87 h 175"/>
              <a:gd name="T2" fmla="*/ 93 w 187"/>
              <a:gd name="T3" fmla="*/ 175 h 175"/>
              <a:gd name="T4" fmla="*/ 0 w 187"/>
              <a:gd name="T5" fmla="*/ 87 h 175"/>
              <a:gd name="T6" fmla="*/ 93 w 187"/>
              <a:gd name="T7" fmla="*/ 0 h 175"/>
              <a:gd name="T8" fmla="*/ 187 w 187"/>
              <a:gd name="T9" fmla="*/ 87 h 175"/>
              <a:gd name="T10" fmla="*/ 52 w 187"/>
              <a:gd name="T11" fmla="*/ 87 h 175"/>
              <a:gd name="T12" fmla="*/ 94 w 187"/>
              <a:gd name="T13" fmla="*/ 133 h 175"/>
              <a:gd name="T14" fmla="*/ 135 w 187"/>
              <a:gd name="T15" fmla="*/ 87 h 175"/>
              <a:gd name="T16" fmla="*/ 94 w 187"/>
              <a:gd name="T17" fmla="*/ 43 h 175"/>
              <a:gd name="T18" fmla="*/ 52 w 187"/>
              <a:gd name="T19" fmla="*/ 87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7" h="175">
                <a:moveTo>
                  <a:pt x="187" y="87"/>
                </a:moveTo>
                <a:cubicBezTo>
                  <a:pt x="187" y="138"/>
                  <a:pt x="147" y="175"/>
                  <a:pt x="93" y="175"/>
                </a:cubicBezTo>
                <a:cubicBezTo>
                  <a:pt x="40" y="175"/>
                  <a:pt x="0" y="138"/>
                  <a:pt x="0" y="87"/>
                </a:cubicBezTo>
                <a:cubicBezTo>
                  <a:pt x="0" y="37"/>
                  <a:pt x="40" y="0"/>
                  <a:pt x="93" y="0"/>
                </a:cubicBezTo>
                <a:cubicBezTo>
                  <a:pt x="147" y="0"/>
                  <a:pt x="187" y="37"/>
                  <a:pt x="187" y="87"/>
                </a:cubicBezTo>
                <a:close/>
                <a:moveTo>
                  <a:pt x="52" y="87"/>
                </a:moveTo>
                <a:cubicBezTo>
                  <a:pt x="52" y="113"/>
                  <a:pt x="72" y="133"/>
                  <a:pt x="94" y="133"/>
                </a:cubicBezTo>
                <a:cubicBezTo>
                  <a:pt x="117" y="133"/>
                  <a:pt x="135" y="113"/>
                  <a:pt x="135" y="87"/>
                </a:cubicBezTo>
                <a:cubicBezTo>
                  <a:pt x="135" y="62"/>
                  <a:pt x="117" y="43"/>
                  <a:pt x="94" y="43"/>
                </a:cubicBezTo>
                <a:cubicBezTo>
                  <a:pt x="71" y="43"/>
                  <a:pt x="52" y="62"/>
                  <a:pt x="52" y="87"/>
                </a:cubicBez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539"/>
          <p:cNvSpPr>
            <a:spLocks noEditPoints="1"/>
          </p:cNvSpPr>
          <p:nvPr/>
        </p:nvSpPr>
        <p:spPr bwMode="auto">
          <a:xfrm>
            <a:off x="4113213" y="5030788"/>
            <a:ext cx="515937" cy="450850"/>
          </a:xfrm>
          <a:custGeom>
            <a:avLst/>
            <a:gdLst>
              <a:gd name="T0" fmla="*/ 103 w 325"/>
              <a:gd name="T1" fmla="*/ 239 h 284"/>
              <a:gd name="T2" fmla="*/ 86 w 325"/>
              <a:gd name="T3" fmla="*/ 284 h 284"/>
              <a:gd name="T4" fmla="*/ 0 w 325"/>
              <a:gd name="T5" fmla="*/ 284 h 284"/>
              <a:gd name="T6" fmla="*/ 121 w 325"/>
              <a:gd name="T7" fmla="*/ 0 h 284"/>
              <a:gd name="T8" fmla="*/ 208 w 325"/>
              <a:gd name="T9" fmla="*/ 0 h 284"/>
              <a:gd name="T10" fmla="*/ 325 w 325"/>
              <a:gd name="T11" fmla="*/ 284 h 284"/>
              <a:gd name="T12" fmla="*/ 234 w 325"/>
              <a:gd name="T13" fmla="*/ 284 h 284"/>
              <a:gd name="T14" fmla="*/ 218 w 325"/>
              <a:gd name="T15" fmla="*/ 239 h 284"/>
              <a:gd name="T16" fmla="*/ 103 w 325"/>
              <a:gd name="T17" fmla="*/ 239 h 284"/>
              <a:gd name="T18" fmla="*/ 161 w 325"/>
              <a:gd name="T19" fmla="*/ 85 h 284"/>
              <a:gd name="T20" fmla="*/ 126 w 325"/>
              <a:gd name="T21" fmla="*/ 178 h 284"/>
              <a:gd name="T22" fmla="*/ 196 w 325"/>
              <a:gd name="T23" fmla="*/ 178 h 284"/>
              <a:gd name="T24" fmla="*/ 161 w 325"/>
              <a:gd name="T25" fmla="*/ 85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5" h="284">
                <a:moveTo>
                  <a:pt x="103" y="239"/>
                </a:moveTo>
                <a:lnTo>
                  <a:pt x="86" y="284"/>
                </a:lnTo>
                <a:lnTo>
                  <a:pt x="0" y="284"/>
                </a:lnTo>
                <a:lnTo>
                  <a:pt x="121" y="0"/>
                </a:lnTo>
                <a:lnTo>
                  <a:pt x="208" y="0"/>
                </a:lnTo>
                <a:lnTo>
                  <a:pt x="325" y="284"/>
                </a:lnTo>
                <a:lnTo>
                  <a:pt x="234" y="284"/>
                </a:lnTo>
                <a:lnTo>
                  <a:pt x="218" y="239"/>
                </a:lnTo>
                <a:lnTo>
                  <a:pt x="103" y="239"/>
                </a:lnTo>
                <a:close/>
                <a:moveTo>
                  <a:pt x="161" y="85"/>
                </a:moveTo>
                <a:lnTo>
                  <a:pt x="126" y="178"/>
                </a:lnTo>
                <a:lnTo>
                  <a:pt x="196" y="178"/>
                </a:lnTo>
                <a:lnTo>
                  <a:pt x="161" y="85"/>
                </a:ln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Freeform 540"/>
          <p:cNvSpPr>
            <a:spLocks noEditPoints="1"/>
          </p:cNvSpPr>
          <p:nvPr/>
        </p:nvSpPr>
        <p:spPr bwMode="auto">
          <a:xfrm>
            <a:off x="4660900" y="5030788"/>
            <a:ext cx="441325" cy="450850"/>
          </a:xfrm>
          <a:custGeom>
            <a:avLst/>
            <a:gdLst>
              <a:gd name="T0" fmla="*/ 75 w 167"/>
              <a:gd name="T1" fmla="*/ 0 h 171"/>
              <a:gd name="T2" fmla="*/ 167 w 167"/>
              <a:gd name="T3" fmla="*/ 85 h 171"/>
              <a:gd name="T4" fmla="*/ 73 w 167"/>
              <a:gd name="T5" fmla="*/ 171 h 171"/>
              <a:gd name="T6" fmla="*/ 0 w 167"/>
              <a:gd name="T7" fmla="*/ 171 h 171"/>
              <a:gd name="T8" fmla="*/ 0 w 167"/>
              <a:gd name="T9" fmla="*/ 0 h 171"/>
              <a:gd name="T10" fmla="*/ 75 w 167"/>
              <a:gd name="T11" fmla="*/ 0 h 171"/>
              <a:gd name="T12" fmla="*/ 51 w 167"/>
              <a:gd name="T13" fmla="*/ 131 h 171"/>
              <a:gd name="T14" fmla="*/ 77 w 167"/>
              <a:gd name="T15" fmla="*/ 131 h 171"/>
              <a:gd name="T16" fmla="*/ 116 w 167"/>
              <a:gd name="T17" fmla="*/ 86 h 171"/>
              <a:gd name="T18" fmla="*/ 74 w 167"/>
              <a:gd name="T19" fmla="*/ 40 h 171"/>
              <a:gd name="T20" fmla="*/ 51 w 167"/>
              <a:gd name="T21" fmla="*/ 40 h 171"/>
              <a:gd name="T22" fmla="*/ 51 w 167"/>
              <a:gd name="T23" fmla="*/ 13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71">
                <a:moveTo>
                  <a:pt x="75" y="0"/>
                </a:moveTo>
                <a:cubicBezTo>
                  <a:pt x="131" y="0"/>
                  <a:pt x="167" y="34"/>
                  <a:pt x="167" y="85"/>
                </a:cubicBezTo>
                <a:cubicBezTo>
                  <a:pt x="167" y="137"/>
                  <a:pt x="130" y="171"/>
                  <a:pt x="73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0"/>
                  <a:pt x="0" y="0"/>
                  <a:pt x="0" y="0"/>
                </a:cubicBezTo>
                <a:lnTo>
                  <a:pt x="75" y="0"/>
                </a:lnTo>
                <a:close/>
                <a:moveTo>
                  <a:pt x="51" y="131"/>
                </a:moveTo>
                <a:cubicBezTo>
                  <a:pt x="77" y="131"/>
                  <a:pt x="77" y="131"/>
                  <a:pt x="77" y="131"/>
                </a:cubicBezTo>
                <a:cubicBezTo>
                  <a:pt x="100" y="131"/>
                  <a:pt x="116" y="113"/>
                  <a:pt x="116" y="86"/>
                </a:cubicBezTo>
                <a:cubicBezTo>
                  <a:pt x="116" y="58"/>
                  <a:pt x="99" y="40"/>
                  <a:pt x="74" y="40"/>
                </a:cubicBezTo>
                <a:cubicBezTo>
                  <a:pt x="51" y="40"/>
                  <a:pt x="51" y="40"/>
                  <a:pt x="51" y="40"/>
                </a:cubicBezTo>
                <a:lnTo>
                  <a:pt x="51" y="131"/>
                </a:lnTo>
                <a:close/>
              </a:path>
            </a:pathLst>
          </a:custGeom>
          <a:solidFill>
            <a:srgbClr val="36A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75839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80557" y="20002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F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10723157" y="366713"/>
            <a:ext cx="1123950" cy="1925637"/>
          </a:xfrm>
          <a:custGeom>
            <a:avLst/>
            <a:gdLst>
              <a:gd name="T0" fmla="*/ 9 w 253"/>
              <a:gd name="T1" fmla="*/ 380 h 433"/>
              <a:gd name="T2" fmla="*/ 11 w 253"/>
              <a:gd name="T3" fmla="*/ 341 h 433"/>
              <a:gd name="T4" fmla="*/ 67 w 253"/>
              <a:gd name="T5" fmla="*/ 320 h 433"/>
              <a:gd name="T6" fmla="*/ 70 w 253"/>
              <a:gd name="T7" fmla="*/ 318 h 433"/>
              <a:gd name="T8" fmla="*/ 60 w 253"/>
              <a:gd name="T9" fmla="*/ 298 h 433"/>
              <a:gd name="T10" fmla="*/ 85 w 253"/>
              <a:gd name="T11" fmla="*/ 283 h 433"/>
              <a:gd name="T12" fmla="*/ 91 w 253"/>
              <a:gd name="T13" fmla="*/ 284 h 433"/>
              <a:gd name="T14" fmla="*/ 91 w 253"/>
              <a:gd name="T15" fmla="*/ 278 h 433"/>
              <a:gd name="T16" fmla="*/ 110 w 253"/>
              <a:gd name="T17" fmla="*/ 244 h 433"/>
              <a:gd name="T18" fmla="*/ 114 w 253"/>
              <a:gd name="T19" fmla="*/ 243 h 433"/>
              <a:gd name="T20" fmla="*/ 117 w 253"/>
              <a:gd name="T21" fmla="*/ 229 h 433"/>
              <a:gd name="T22" fmla="*/ 122 w 253"/>
              <a:gd name="T23" fmla="*/ 159 h 433"/>
              <a:gd name="T24" fmla="*/ 124 w 253"/>
              <a:gd name="T25" fmla="*/ 157 h 433"/>
              <a:gd name="T26" fmla="*/ 132 w 253"/>
              <a:gd name="T27" fmla="*/ 149 h 433"/>
              <a:gd name="T28" fmla="*/ 123 w 253"/>
              <a:gd name="T29" fmla="*/ 147 h 433"/>
              <a:gd name="T30" fmla="*/ 114 w 253"/>
              <a:gd name="T31" fmla="*/ 110 h 433"/>
              <a:gd name="T32" fmla="*/ 118 w 253"/>
              <a:gd name="T33" fmla="*/ 104 h 433"/>
              <a:gd name="T34" fmla="*/ 111 w 253"/>
              <a:gd name="T35" fmla="*/ 103 h 433"/>
              <a:gd name="T36" fmla="*/ 100 w 253"/>
              <a:gd name="T37" fmla="*/ 104 h 433"/>
              <a:gd name="T38" fmla="*/ 66 w 253"/>
              <a:gd name="T39" fmla="*/ 72 h 433"/>
              <a:gd name="T40" fmla="*/ 61 w 253"/>
              <a:gd name="T41" fmla="*/ 67 h 433"/>
              <a:gd name="T42" fmla="*/ 64 w 253"/>
              <a:gd name="T43" fmla="*/ 59 h 433"/>
              <a:gd name="T44" fmla="*/ 108 w 253"/>
              <a:gd name="T45" fmla="*/ 4 h 433"/>
              <a:gd name="T46" fmla="*/ 160 w 253"/>
              <a:gd name="T47" fmla="*/ 7 h 433"/>
              <a:gd name="T48" fmla="*/ 191 w 253"/>
              <a:gd name="T49" fmla="*/ 26 h 433"/>
              <a:gd name="T50" fmla="*/ 196 w 253"/>
              <a:gd name="T51" fmla="*/ 33 h 433"/>
              <a:gd name="T52" fmla="*/ 197 w 253"/>
              <a:gd name="T53" fmla="*/ 38 h 433"/>
              <a:gd name="T54" fmla="*/ 199 w 253"/>
              <a:gd name="T55" fmla="*/ 65 h 433"/>
              <a:gd name="T56" fmla="*/ 197 w 253"/>
              <a:gd name="T57" fmla="*/ 72 h 433"/>
              <a:gd name="T58" fmla="*/ 201 w 253"/>
              <a:gd name="T59" fmla="*/ 78 h 433"/>
              <a:gd name="T60" fmla="*/ 210 w 253"/>
              <a:gd name="T61" fmla="*/ 95 h 433"/>
              <a:gd name="T62" fmla="*/ 214 w 253"/>
              <a:gd name="T63" fmla="*/ 101 h 433"/>
              <a:gd name="T64" fmla="*/ 230 w 253"/>
              <a:gd name="T65" fmla="*/ 104 h 433"/>
              <a:gd name="T66" fmla="*/ 234 w 253"/>
              <a:gd name="T67" fmla="*/ 122 h 433"/>
              <a:gd name="T68" fmla="*/ 208 w 253"/>
              <a:gd name="T69" fmla="*/ 140 h 433"/>
              <a:gd name="T70" fmla="*/ 205 w 253"/>
              <a:gd name="T71" fmla="*/ 143 h 433"/>
              <a:gd name="T72" fmla="*/ 213 w 253"/>
              <a:gd name="T73" fmla="*/ 146 h 433"/>
              <a:gd name="T74" fmla="*/ 250 w 253"/>
              <a:gd name="T75" fmla="*/ 193 h 433"/>
              <a:gd name="T76" fmla="*/ 215 w 253"/>
              <a:gd name="T77" fmla="*/ 267 h 433"/>
              <a:gd name="T78" fmla="*/ 203 w 253"/>
              <a:gd name="T79" fmla="*/ 274 h 433"/>
              <a:gd name="T80" fmla="*/ 193 w 253"/>
              <a:gd name="T81" fmla="*/ 279 h 433"/>
              <a:gd name="T82" fmla="*/ 198 w 253"/>
              <a:gd name="T83" fmla="*/ 283 h 433"/>
              <a:gd name="T84" fmla="*/ 236 w 253"/>
              <a:gd name="T85" fmla="*/ 321 h 433"/>
              <a:gd name="T86" fmla="*/ 240 w 253"/>
              <a:gd name="T87" fmla="*/ 330 h 433"/>
              <a:gd name="T88" fmla="*/ 239 w 253"/>
              <a:gd name="T89" fmla="*/ 383 h 433"/>
              <a:gd name="T90" fmla="*/ 228 w 253"/>
              <a:gd name="T91" fmla="*/ 399 h 433"/>
              <a:gd name="T92" fmla="*/ 226 w 253"/>
              <a:gd name="T93" fmla="*/ 404 h 433"/>
              <a:gd name="T94" fmla="*/ 206 w 253"/>
              <a:gd name="T95" fmla="*/ 424 h 433"/>
              <a:gd name="T96" fmla="*/ 181 w 253"/>
              <a:gd name="T97" fmla="*/ 411 h 433"/>
              <a:gd name="T98" fmla="*/ 180 w 253"/>
              <a:gd name="T99" fmla="*/ 392 h 433"/>
              <a:gd name="T100" fmla="*/ 142 w 253"/>
              <a:gd name="T101" fmla="*/ 414 h 433"/>
              <a:gd name="T102" fmla="*/ 126 w 253"/>
              <a:gd name="T103" fmla="*/ 418 h 433"/>
              <a:gd name="T104" fmla="*/ 110 w 253"/>
              <a:gd name="T105" fmla="*/ 404 h 433"/>
              <a:gd name="T106" fmla="*/ 103 w 253"/>
              <a:gd name="T107" fmla="*/ 405 h 433"/>
              <a:gd name="T108" fmla="*/ 86 w 253"/>
              <a:gd name="T109" fmla="*/ 427 h 433"/>
              <a:gd name="T110" fmla="*/ 68 w 253"/>
              <a:gd name="T111" fmla="*/ 433 h 433"/>
              <a:gd name="T112" fmla="*/ 46 w 253"/>
              <a:gd name="T113" fmla="*/ 400 h 433"/>
              <a:gd name="T114" fmla="*/ 57 w 253"/>
              <a:gd name="T115" fmla="*/ 382 h 433"/>
              <a:gd name="T116" fmla="*/ 9 w 253"/>
              <a:gd name="T117" fmla="*/ 38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53" h="433">
                <a:moveTo>
                  <a:pt x="9" y="380"/>
                </a:moveTo>
                <a:cubicBezTo>
                  <a:pt x="0" y="370"/>
                  <a:pt x="1" y="350"/>
                  <a:pt x="11" y="341"/>
                </a:cubicBezTo>
                <a:cubicBezTo>
                  <a:pt x="27" y="327"/>
                  <a:pt x="46" y="322"/>
                  <a:pt x="67" y="320"/>
                </a:cubicBezTo>
                <a:cubicBezTo>
                  <a:pt x="68" y="320"/>
                  <a:pt x="69" y="320"/>
                  <a:pt x="70" y="318"/>
                </a:cubicBezTo>
                <a:cubicBezTo>
                  <a:pt x="64" y="313"/>
                  <a:pt x="60" y="307"/>
                  <a:pt x="60" y="298"/>
                </a:cubicBezTo>
                <a:cubicBezTo>
                  <a:pt x="60" y="284"/>
                  <a:pt x="72" y="277"/>
                  <a:pt x="85" y="283"/>
                </a:cubicBezTo>
                <a:cubicBezTo>
                  <a:pt x="87" y="284"/>
                  <a:pt x="89" y="286"/>
                  <a:pt x="91" y="284"/>
                </a:cubicBezTo>
                <a:cubicBezTo>
                  <a:pt x="93" y="282"/>
                  <a:pt x="91" y="280"/>
                  <a:pt x="91" y="278"/>
                </a:cubicBezTo>
                <a:cubicBezTo>
                  <a:pt x="88" y="263"/>
                  <a:pt x="99" y="248"/>
                  <a:pt x="110" y="244"/>
                </a:cubicBezTo>
                <a:cubicBezTo>
                  <a:pt x="111" y="244"/>
                  <a:pt x="113" y="243"/>
                  <a:pt x="114" y="243"/>
                </a:cubicBezTo>
                <a:cubicBezTo>
                  <a:pt x="125" y="238"/>
                  <a:pt x="125" y="238"/>
                  <a:pt x="117" y="229"/>
                </a:cubicBezTo>
                <a:cubicBezTo>
                  <a:pt x="98" y="210"/>
                  <a:pt x="97" y="176"/>
                  <a:pt x="122" y="159"/>
                </a:cubicBezTo>
                <a:cubicBezTo>
                  <a:pt x="123" y="158"/>
                  <a:pt x="124" y="158"/>
                  <a:pt x="124" y="157"/>
                </a:cubicBezTo>
                <a:cubicBezTo>
                  <a:pt x="126" y="154"/>
                  <a:pt x="132" y="153"/>
                  <a:pt x="132" y="149"/>
                </a:cubicBezTo>
                <a:cubicBezTo>
                  <a:pt x="131" y="145"/>
                  <a:pt x="126" y="148"/>
                  <a:pt x="123" y="147"/>
                </a:cubicBezTo>
                <a:cubicBezTo>
                  <a:pt x="107" y="139"/>
                  <a:pt x="102" y="126"/>
                  <a:pt x="114" y="110"/>
                </a:cubicBezTo>
                <a:cubicBezTo>
                  <a:pt x="116" y="109"/>
                  <a:pt x="119" y="107"/>
                  <a:pt x="118" y="104"/>
                </a:cubicBezTo>
                <a:cubicBezTo>
                  <a:pt x="117" y="101"/>
                  <a:pt x="113" y="103"/>
                  <a:pt x="111" y="103"/>
                </a:cubicBezTo>
                <a:cubicBezTo>
                  <a:pt x="107" y="103"/>
                  <a:pt x="104" y="101"/>
                  <a:pt x="100" y="104"/>
                </a:cubicBezTo>
                <a:cubicBezTo>
                  <a:pt x="85" y="98"/>
                  <a:pt x="72" y="89"/>
                  <a:pt x="66" y="72"/>
                </a:cubicBezTo>
                <a:cubicBezTo>
                  <a:pt x="65" y="70"/>
                  <a:pt x="63" y="69"/>
                  <a:pt x="61" y="67"/>
                </a:cubicBezTo>
                <a:cubicBezTo>
                  <a:pt x="64" y="65"/>
                  <a:pt x="64" y="62"/>
                  <a:pt x="64" y="59"/>
                </a:cubicBezTo>
                <a:cubicBezTo>
                  <a:pt x="65" y="32"/>
                  <a:pt x="82" y="11"/>
                  <a:pt x="108" y="4"/>
                </a:cubicBezTo>
                <a:cubicBezTo>
                  <a:pt x="125" y="0"/>
                  <a:pt x="142" y="2"/>
                  <a:pt x="160" y="7"/>
                </a:cubicBezTo>
                <a:cubicBezTo>
                  <a:pt x="172" y="12"/>
                  <a:pt x="182" y="18"/>
                  <a:pt x="191" y="26"/>
                </a:cubicBezTo>
                <a:cubicBezTo>
                  <a:pt x="194" y="28"/>
                  <a:pt x="195" y="30"/>
                  <a:pt x="196" y="33"/>
                </a:cubicBezTo>
                <a:cubicBezTo>
                  <a:pt x="195" y="35"/>
                  <a:pt x="196" y="36"/>
                  <a:pt x="197" y="38"/>
                </a:cubicBezTo>
                <a:cubicBezTo>
                  <a:pt x="201" y="47"/>
                  <a:pt x="202" y="56"/>
                  <a:pt x="199" y="65"/>
                </a:cubicBezTo>
                <a:cubicBezTo>
                  <a:pt x="198" y="67"/>
                  <a:pt x="198" y="70"/>
                  <a:pt x="197" y="72"/>
                </a:cubicBezTo>
                <a:cubicBezTo>
                  <a:pt x="196" y="76"/>
                  <a:pt x="196" y="77"/>
                  <a:pt x="201" y="78"/>
                </a:cubicBezTo>
                <a:cubicBezTo>
                  <a:pt x="210" y="79"/>
                  <a:pt x="214" y="87"/>
                  <a:pt x="210" y="95"/>
                </a:cubicBezTo>
                <a:cubicBezTo>
                  <a:pt x="207" y="101"/>
                  <a:pt x="209" y="101"/>
                  <a:pt x="214" y="101"/>
                </a:cubicBezTo>
                <a:cubicBezTo>
                  <a:pt x="219" y="101"/>
                  <a:pt x="225" y="101"/>
                  <a:pt x="230" y="104"/>
                </a:cubicBezTo>
                <a:cubicBezTo>
                  <a:pt x="239" y="107"/>
                  <a:pt x="241" y="115"/>
                  <a:pt x="234" y="122"/>
                </a:cubicBezTo>
                <a:cubicBezTo>
                  <a:pt x="227" y="131"/>
                  <a:pt x="218" y="135"/>
                  <a:pt x="208" y="140"/>
                </a:cubicBezTo>
                <a:cubicBezTo>
                  <a:pt x="207" y="141"/>
                  <a:pt x="206" y="141"/>
                  <a:pt x="205" y="143"/>
                </a:cubicBezTo>
                <a:cubicBezTo>
                  <a:pt x="208" y="145"/>
                  <a:pt x="211" y="145"/>
                  <a:pt x="213" y="146"/>
                </a:cubicBezTo>
                <a:cubicBezTo>
                  <a:pt x="234" y="155"/>
                  <a:pt x="247" y="170"/>
                  <a:pt x="250" y="193"/>
                </a:cubicBezTo>
                <a:cubicBezTo>
                  <a:pt x="253" y="225"/>
                  <a:pt x="241" y="249"/>
                  <a:pt x="215" y="267"/>
                </a:cubicBezTo>
                <a:cubicBezTo>
                  <a:pt x="211" y="270"/>
                  <a:pt x="207" y="272"/>
                  <a:pt x="203" y="274"/>
                </a:cubicBezTo>
                <a:cubicBezTo>
                  <a:pt x="200" y="276"/>
                  <a:pt x="196" y="277"/>
                  <a:pt x="193" y="279"/>
                </a:cubicBezTo>
                <a:cubicBezTo>
                  <a:pt x="194" y="282"/>
                  <a:pt x="197" y="281"/>
                  <a:pt x="198" y="283"/>
                </a:cubicBezTo>
                <a:cubicBezTo>
                  <a:pt x="215" y="291"/>
                  <a:pt x="227" y="304"/>
                  <a:pt x="236" y="321"/>
                </a:cubicBezTo>
                <a:cubicBezTo>
                  <a:pt x="237" y="324"/>
                  <a:pt x="238" y="327"/>
                  <a:pt x="240" y="330"/>
                </a:cubicBezTo>
                <a:cubicBezTo>
                  <a:pt x="244" y="348"/>
                  <a:pt x="244" y="366"/>
                  <a:pt x="239" y="383"/>
                </a:cubicBezTo>
                <a:cubicBezTo>
                  <a:pt x="236" y="389"/>
                  <a:pt x="234" y="395"/>
                  <a:pt x="228" y="399"/>
                </a:cubicBezTo>
                <a:cubicBezTo>
                  <a:pt x="226" y="400"/>
                  <a:pt x="226" y="402"/>
                  <a:pt x="226" y="404"/>
                </a:cubicBezTo>
                <a:cubicBezTo>
                  <a:pt x="224" y="414"/>
                  <a:pt x="215" y="423"/>
                  <a:pt x="206" y="424"/>
                </a:cubicBezTo>
                <a:cubicBezTo>
                  <a:pt x="195" y="426"/>
                  <a:pt x="186" y="421"/>
                  <a:pt x="181" y="411"/>
                </a:cubicBezTo>
                <a:cubicBezTo>
                  <a:pt x="178" y="405"/>
                  <a:pt x="180" y="399"/>
                  <a:pt x="180" y="392"/>
                </a:cubicBezTo>
                <a:cubicBezTo>
                  <a:pt x="164" y="395"/>
                  <a:pt x="152" y="402"/>
                  <a:pt x="142" y="414"/>
                </a:cubicBezTo>
                <a:cubicBezTo>
                  <a:pt x="136" y="422"/>
                  <a:pt x="135" y="423"/>
                  <a:pt x="126" y="418"/>
                </a:cubicBezTo>
                <a:cubicBezTo>
                  <a:pt x="120" y="414"/>
                  <a:pt x="115" y="409"/>
                  <a:pt x="110" y="404"/>
                </a:cubicBezTo>
                <a:cubicBezTo>
                  <a:pt x="106" y="400"/>
                  <a:pt x="105" y="400"/>
                  <a:pt x="103" y="405"/>
                </a:cubicBezTo>
                <a:cubicBezTo>
                  <a:pt x="99" y="414"/>
                  <a:pt x="94" y="421"/>
                  <a:pt x="86" y="427"/>
                </a:cubicBezTo>
                <a:cubicBezTo>
                  <a:pt x="81" y="431"/>
                  <a:pt x="75" y="433"/>
                  <a:pt x="68" y="433"/>
                </a:cubicBezTo>
                <a:cubicBezTo>
                  <a:pt x="51" y="433"/>
                  <a:pt x="40" y="416"/>
                  <a:pt x="46" y="400"/>
                </a:cubicBezTo>
                <a:cubicBezTo>
                  <a:pt x="49" y="394"/>
                  <a:pt x="52" y="389"/>
                  <a:pt x="57" y="382"/>
                </a:cubicBezTo>
                <a:cubicBezTo>
                  <a:pt x="40" y="384"/>
                  <a:pt x="24" y="387"/>
                  <a:pt x="9" y="38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472984" y="4533150"/>
            <a:ext cx="1909762" cy="1169987"/>
          </a:xfrm>
          <a:custGeom>
            <a:avLst/>
            <a:gdLst>
              <a:gd name="T0" fmla="*/ 5 w 430"/>
              <a:gd name="T1" fmla="*/ 151 h 263"/>
              <a:gd name="T2" fmla="*/ 64 w 430"/>
              <a:gd name="T3" fmla="*/ 95 h 263"/>
              <a:gd name="T4" fmla="*/ 95 w 430"/>
              <a:gd name="T5" fmla="*/ 114 h 263"/>
              <a:gd name="T6" fmla="*/ 135 w 430"/>
              <a:gd name="T7" fmla="*/ 130 h 263"/>
              <a:gd name="T8" fmla="*/ 186 w 430"/>
              <a:gd name="T9" fmla="*/ 119 h 263"/>
              <a:gd name="T10" fmla="*/ 249 w 430"/>
              <a:gd name="T11" fmla="*/ 104 h 263"/>
              <a:gd name="T12" fmla="*/ 272 w 430"/>
              <a:gd name="T13" fmla="*/ 101 h 263"/>
              <a:gd name="T14" fmla="*/ 275 w 430"/>
              <a:gd name="T15" fmla="*/ 96 h 263"/>
              <a:gd name="T16" fmla="*/ 300 w 430"/>
              <a:gd name="T17" fmla="*/ 72 h 263"/>
              <a:gd name="T18" fmla="*/ 308 w 430"/>
              <a:gd name="T19" fmla="*/ 74 h 263"/>
              <a:gd name="T20" fmla="*/ 326 w 430"/>
              <a:gd name="T21" fmla="*/ 14 h 263"/>
              <a:gd name="T22" fmla="*/ 353 w 430"/>
              <a:gd name="T23" fmla="*/ 0 h 263"/>
              <a:gd name="T24" fmla="*/ 369 w 430"/>
              <a:gd name="T25" fmla="*/ 27 h 263"/>
              <a:gd name="T26" fmla="*/ 371 w 430"/>
              <a:gd name="T27" fmla="*/ 44 h 263"/>
              <a:gd name="T28" fmla="*/ 376 w 430"/>
              <a:gd name="T29" fmla="*/ 44 h 263"/>
              <a:gd name="T30" fmla="*/ 423 w 430"/>
              <a:gd name="T31" fmla="*/ 42 h 263"/>
              <a:gd name="T32" fmla="*/ 396 w 430"/>
              <a:gd name="T33" fmla="*/ 98 h 263"/>
              <a:gd name="T34" fmla="*/ 391 w 430"/>
              <a:gd name="T35" fmla="*/ 107 h 263"/>
              <a:gd name="T36" fmla="*/ 386 w 430"/>
              <a:gd name="T37" fmla="*/ 224 h 263"/>
              <a:gd name="T38" fmla="*/ 373 w 430"/>
              <a:gd name="T39" fmla="*/ 249 h 263"/>
              <a:gd name="T40" fmla="*/ 347 w 430"/>
              <a:gd name="T41" fmla="*/ 231 h 263"/>
              <a:gd name="T42" fmla="*/ 279 w 430"/>
              <a:gd name="T43" fmla="*/ 189 h 263"/>
              <a:gd name="T44" fmla="*/ 219 w 430"/>
              <a:gd name="T45" fmla="*/ 258 h 263"/>
              <a:gd name="T46" fmla="*/ 147 w 430"/>
              <a:gd name="T47" fmla="*/ 226 h 263"/>
              <a:gd name="T48" fmla="*/ 141 w 430"/>
              <a:gd name="T49" fmla="*/ 226 h 263"/>
              <a:gd name="T50" fmla="*/ 128 w 430"/>
              <a:gd name="T51" fmla="*/ 248 h 263"/>
              <a:gd name="T52" fmla="*/ 109 w 430"/>
              <a:gd name="T53" fmla="*/ 228 h 263"/>
              <a:gd name="T54" fmla="*/ 101 w 430"/>
              <a:gd name="T55" fmla="*/ 228 h 263"/>
              <a:gd name="T56" fmla="*/ 81 w 430"/>
              <a:gd name="T57" fmla="*/ 218 h 263"/>
              <a:gd name="T58" fmla="*/ 60 w 430"/>
              <a:gd name="T59" fmla="*/ 216 h 263"/>
              <a:gd name="T60" fmla="*/ 51 w 430"/>
              <a:gd name="T61" fmla="*/ 174 h 263"/>
              <a:gd name="T62" fmla="*/ 0 w 430"/>
              <a:gd name="T63" fmla="*/ 16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30" h="263">
                <a:moveTo>
                  <a:pt x="0" y="162"/>
                </a:moveTo>
                <a:cubicBezTo>
                  <a:pt x="4" y="159"/>
                  <a:pt x="5" y="155"/>
                  <a:pt x="5" y="151"/>
                </a:cubicBezTo>
                <a:cubicBezTo>
                  <a:pt x="4" y="133"/>
                  <a:pt x="10" y="117"/>
                  <a:pt x="26" y="105"/>
                </a:cubicBezTo>
                <a:cubicBezTo>
                  <a:pt x="37" y="96"/>
                  <a:pt x="50" y="92"/>
                  <a:pt x="64" y="95"/>
                </a:cubicBezTo>
                <a:cubicBezTo>
                  <a:pt x="68" y="96"/>
                  <a:pt x="71" y="96"/>
                  <a:pt x="74" y="96"/>
                </a:cubicBezTo>
                <a:cubicBezTo>
                  <a:pt x="83" y="100"/>
                  <a:pt x="89" y="106"/>
                  <a:pt x="95" y="114"/>
                </a:cubicBezTo>
                <a:cubicBezTo>
                  <a:pt x="101" y="121"/>
                  <a:pt x="103" y="130"/>
                  <a:pt x="102" y="141"/>
                </a:cubicBezTo>
                <a:cubicBezTo>
                  <a:pt x="113" y="133"/>
                  <a:pt x="122" y="124"/>
                  <a:pt x="135" y="130"/>
                </a:cubicBezTo>
                <a:cubicBezTo>
                  <a:pt x="143" y="134"/>
                  <a:pt x="147" y="142"/>
                  <a:pt x="148" y="152"/>
                </a:cubicBezTo>
                <a:cubicBezTo>
                  <a:pt x="156" y="136"/>
                  <a:pt x="167" y="122"/>
                  <a:pt x="186" y="119"/>
                </a:cubicBezTo>
                <a:cubicBezTo>
                  <a:pt x="204" y="116"/>
                  <a:pt x="221" y="121"/>
                  <a:pt x="234" y="136"/>
                </a:cubicBezTo>
                <a:cubicBezTo>
                  <a:pt x="235" y="123"/>
                  <a:pt x="239" y="112"/>
                  <a:pt x="249" y="104"/>
                </a:cubicBezTo>
                <a:cubicBezTo>
                  <a:pt x="250" y="105"/>
                  <a:pt x="252" y="105"/>
                  <a:pt x="252" y="105"/>
                </a:cubicBezTo>
                <a:cubicBezTo>
                  <a:pt x="258" y="100"/>
                  <a:pt x="265" y="100"/>
                  <a:pt x="272" y="101"/>
                </a:cubicBezTo>
                <a:cubicBezTo>
                  <a:pt x="274" y="101"/>
                  <a:pt x="275" y="103"/>
                  <a:pt x="277" y="100"/>
                </a:cubicBezTo>
                <a:cubicBezTo>
                  <a:pt x="278" y="99"/>
                  <a:pt x="276" y="97"/>
                  <a:pt x="275" y="96"/>
                </a:cubicBezTo>
                <a:cubicBezTo>
                  <a:pt x="270" y="91"/>
                  <a:pt x="268" y="85"/>
                  <a:pt x="272" y="78"/>
                </a:cubicBezTo>
                <a:cubicBezTo>
                  <a:pt x="277" y="68"/>
                  <a:pt x="292" y="64"/>
                  <a:pt x="300" y="72"/>
                </a:cubicBezTo>
                <a:cubicBezTo>
                  <a:pt x="302" y="73"/>
                  <a:pt x="303" y="75"/>
                  <a:pt x="305" y="76"/>
                </a:cubicBezTo>
                <a:cubicBezTo>
                  <a:pt x="307" y="77"/>
                  <a:pt x="308" y="77"/>
                  <a:pt x="308" y="74"/>
                </a:cubicBezTo>
                <a:cubicBezTo>
                  <a:pt x="309" y="65"/>
                  <a:pt x="308" y="56"/>
                  <a:pt x="310" y="47"/>
                </a:cubicBezTo>
                <a:cubicBezTo>
                  <a:pt x="313" y="35"/>
                  <a:pt x="317" y="23"/>
                  <a:pt x="326" y="14"/>
                </a:cubicBezTo>
                <a:cubicBezTo>
                  <a:pt x="331" y="10"/>
                  <a:pt x="337" y="7"/>
                  <a:pt x="343" y="7"/>
                </a:cubicBezTo>
                <a:cubicBezTo>
                  <a:pt x="349" y="8"/>
                  <a:pt x="353" y="7"/>
                  <a:pt x="353" y="0"/>
                </a:cubicBezTo>
                <a:cubicBezTo>
                  <a:pt x="355" y="1"/>
                  <a:pt x="355" y="3"/>
                  <a:pt x="355" y="4"/>
                </a:cubicBezTo>
                <a:cubicBezTo>
                  <a:pt x="355" y="15"/>
                  <a:pt x="360" y="21"/>
                  <a:pt x="369" y="27"/>
                </a:cubicBezTo>
                <a:cubicBezTo>
                  <a:pt x="370" y="28"/>
                  <a:pt x="371" y="28"/>
                  <a:pt x="372" y="30"/>
                </a:cubicBezTo>
                <a:cubicBezTo>
                  <a:pt x="369" y="34"/>
                  <a:pt x="372" y="39"/>
                  <a:pt x="371" y="44"/>
                </a:cubicBezTo>
                <a:cubicBezTo>
                  <a:pt x="370" y="45"/>
                  <a:pt x="371" y="46"/>
                  <a:pt x="372" y="46"/>
                </a:cubicBezTo>
                <a:cubicBezTo>
                  <a:pt x="374" y="46"/>
                  <a:pt x="375" y="45"/>
                  <a:pt x="376" y="44"/>
                </a:cubicBezTo>
                <a:cubicBezTo>
                  <a:pt x="385" y="30"/>
                  <a:pt x="410" y="31"/>
                  <a:pt x="421" y="40"/>
                </a:cubicBezTo>
                <a:cubicBezTo>
                  <a:pt x="422" y="40"/>
                  <a:pt x="423" y="41"/>
                  <a:pt x="423" y="42"/>
                </a:cubicBezTo>
                <a:cubicBezTo>
                  <a:pt x="424" y="47"/>
                  <a:pt x="427" y="52"/>
                  <a:pt x="427" y="58"/>
                </a:cubicBezTo>
                <a:cubicBezTo>
                  <a:pt x="425" y="78"/>
                  <a:pt x="415" y="92"/>
                  <a:pt x="396" y="98"/>
                </a:cubicBezTo>
                <a:cubicBezTo>
                  <a:pt x="395" y="98"/>
                  <a:pt x="394" y="98"/>
                  <a:pt x="393" y="99"/>
                </a:cubicBezTo>
                <a:cubicBezTo>
                  <a:pt x="387" y="101"/>
                  <a:pt x="386" y="103"/>
                  <a:pt x="391" y="107"/>
                </a:cubicBezTo>
                <a:cubicBezTo>
                  <a:pt x="402" y="114"/>
                  <a:pt x="408" y="124"/>
                  <a:pt x="414" y="134"/>
                </a:cubicBezTo>
                <a:cubicBezTo>
                  <a:pt x="430" y="168"/>
                  <a:pt x="418" y="206"/>
                  <a:pt x="386" y="224"/>
                </a:cubicBezTo>
                <a:cubicBezTo>
                  <a:pt x="382" y="226"/>
                  <a:pt x="380" y="228"/>
                  <a:pt x="382" y="233"/>
                </a:cubicBezTo>
                <a:cubicBezTo>
                  <a:pt x="384" y="241"/>
                  <a:pt x="380" y="247"/>
                  <a:pt x="373" y="249"/>
                </a:cubicBezTo>
                <a:cubicBezTo>
                  <a:pt x="366" y="251"/>
                  <a:pt x="358" y="247"/>
                  <a:pt x="357" y="239"/>
                </a:cubicBezTo>
                <a:cubicBezTo>
                  <a:pt x="356" y="233"/>
                  <a:pt x="353" y="231"/>
                  <a:pt x="347" y="231"/>
                </a:cubicBezTo>
                <a:cubicBezTo>
                  <a:pt x="323" y="232"/>
                  <a:pt x="304" y="221"/>
                  <a:pt x="289" y="202"/>
                </a:cubicBezTo>
                <a:cubicBezTo>
                  <a:pt x="286" y="198"/>
                  <a:pt x="281" y="195"/>
                  <a:pt x="279" y="189"/>
                </a:cubicBezTo>
                <a:cubicBezTo>
                  <a:pt x="277" y="202"/>
                  <a:pt x="269" y="212"/>
                  <a:pt x="263" y="222"/>
                </a:cubicBezTo>
                <a:cubicBezTo>
                  <a:pt x="253" y="240"/>
                  <a:pt x="239" y="254"/>
                  <a:pt x="219" y="258"/>
                </a:cubicBezTo>
                <a:cubicBezTo>
                  <a:pt x="193" y="263"/>
                  <a:pt x="170" y="257"/>
                  <a:pt x="152" y="234"/>
                </a:cubicBezTo>
                <a:cubicBezTo>
                  <a:pt x="151" y="231"/>
                  <a:pt x="149" y="229"/>
                  <a:pt x="147" y="226"/>
                </a:cubicBezTo>
                <a:cubicBezTo>
                  <a:pt x="147" y="225"/>
                  <a:pt x="146" y="223"/>
                  <a:pt x="144" y="223"/>
                </a:cubicBezTo>
                <a:cubicBezTo>
                  <a:pt x="142" y="223"/>
                  <a:pt x="142" y="225"/>
                  <a:pt x="141" y="226"/>
                </a:cubicBezTo>
                <a:cubicBezTo>
                  <a:pt x="140" y="231"/>
                  <a:pt x="137" y="235"/>
                  <a:pt x="135" y="239"/>
                </a:cubicBezTo>
                <a:cubicBezTo>
                  <a:pt x="133" y="243"/>
                  <a:pt x="131" y="246"/>
                  <a:pt x="128" y="248"/>
                </a:cubicBezTo>
                <a:cubicBezTo>
                  <a:pt x="122" y="253"/>
                  <a:pt x="115" y="252"/>
                  <a:pt x="112" y="243"/>
                </a:cubicBezTo>
                <a:cubicBezTo>
                  <a:pt x="110" y="238"/>
                  <a:pt x="110" y="233"/>
                  <a:pt x="109" y="228"/>
                </a:cubicBezTo>
                <a:cubicBezTo>
                  <a:pt x="109" y="225"/>
                  <a:pt x="107" y="224"/>
                  <a:pt x="104" y="226"/>
                </a:cubicBezTo>
                <a:cubicBezTo>
                  <a:pt x="103" y="227"/>
                  <a:pt x="102" y="227"/>
                  <a:pt x="101" y="228"/>
                </a:cubicBezTo>
                <a:cubicBezTo>
                  <a:pt x="94" y="231"/>
                  <a:pt x="89" y="229"/>
                  <a:pt x="88" y="222"/>
                </a:cubicBezTo>
                <a:cubicBezTo>
                  <a:pt x="87" y="216"/>
                  <a:pt x="85" y="216"/>
                  <a:pt x="81" y="218"/>
                </a:cubicBezTo>
                <a:cubicBezTo>
                  <a:pt x="78" y="220"/>
                  <a:pt x="74" y="222"/>
                  <a:pt x="71" y="222"/>
                </a:cubicBezTo>
                <a:cubicBezTo>
                  <a:pt x="66" y="223"/>
                  <a:pt x="61" y="222"/>
                  <a:pt x="60" y="216"/>
                </a:cubicBezTo>
                <a:cubicBezTo>
                  <a:pt x="61" y="210"/>
                  <a:pt x="62" y="204"/>
                  <a:pt x="62" y="198"/>
                </a:cubicBezTo>
                <a:cubicBezTo>
                  <a:pt x="61" y="189"/>
                  <a:pt x="57" y="181"/>
                  <a:pt x="51" y="174"/>
                </a:cubicBezTo>
                <a:cubicBezTo>
                  <a:pt x="39" y="163"/>
                  <a:pt x="25" y="158"/>
                  <a:pt x="9" y="162"/>
                </a:cubicBezTo>
                <a:cubicBezTo>
                  <a:pt x="6" y="162"/>
                  <a:pt x="3" y="164"/>
                  <a:pt x="0" y="162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704819" y="300038"/>
            <a:ext cx="1808162" cy="1387475"/>
          </a:xfrm>
          <a:custGeom>
            <a:avLst/>
            <a:gdLst>
              <a:gd name="T0" fmla="*/ 28 w 407"/>
              <a:gd name="T1" fmla="*/ 244 h 312"/>
              <a:gd name="T2" fmla="*/ 2 w 407"/>
              <a:gd name="T3" fmla="*/ 194 h 312"/>
              <a:gd name="T4" fmla="*/ 6 w 407"/>
              <a:gd name="T5" fmla="*/ 150 h 312"/>
              <a:gd name="T6" fmla="*/ 38 w 407"/>
              <a:gd name="T7" fmla="*/ 110 h 312"/>
              <a:gd name="T8" fmla="*/ 87 w 407"/>
              <a:gd name="T9" fmla="*/ 94 h 312"/>
              <a:gd name="T10" fmla="*/ 129 w 407"/>
              <a:gd name="T11" fmla="*/ 109 h 312"/>
              <a:gd name="T12" fmla="*/ 133 w 407"/>
              <a:gd name="T13" fmla="*/ 111 h 312"/>
              <a:gd name="T14" fmla="*/ 134 w 407"/>
              <a:gd name="T15" fmla="*/ 107 h 312"/>
              <a:gd name="T16" fmla="*/ 135 w 407"/>
              <a:gd name="T17" fmla="*/ 74 h 312"/>
              <a:gd name="T18" fmla="*/ 164 w 407"/>
              <a:gd name="T19" fmla="*/ 35 h 312"/>
              <a:gd name="T20" fmla="*/ 194 w 407"/>
              <a:gd name="T21" fmla="*/ 27 h 312"/>
              <a:gd name="T22" fmla="*/ 197 w 407"/>
              <a:gd name="T23" fmla="*/ 33 h 312"/>
              <a:gd name="T24" fmla="*/ 224 w 407"/>
              <a:gd name="T25" fmla="*/ 36 h 312"/>
              <a:gd name="T26" fmla="*/ 229 w 407"/>
              <a:gd name="T27" fmla="*/ 33 h 312"/>
              <a:gd name="T28" fmla="*/ 239 w 407"/>
              <a:gd name="T29" fmla="*/ 42 h 312"/>
              <a:gd name="T30" fmla="*/ 242 w 407"/>
              <a:gd name="T31" fmla="*/ 39 h 312"/>
              <a:gd name="T32" fmla="*/ 242 w 407"/>
              <a:gd name="T33" fmla="*/ 15 h 312"/>
              <a:gd name="T34" fmla="*/ 267 w 407"/>
              <a:gd name="T35" fmla="*/ 8 h 312"/>
              <a:gd name="T36" fmla="*/ 279 w 407"/>
              <a:gd name="T37" fmla="*/ 25 h 312"/>
              <a:gd name="T38" fmla="*/ 283 w 407"/>
              <a:gd name="T39" fmla="*/ 27 h 312"/>
              <a:gd name="T40" fmla="*/ 302 w 407"/>
              <a:gd name="T41" fmla="*/ 27 h 312"/>
              <a:gd name="T42" fmla="*/ 308 w 407"/>
              <a:gd name="T43" fmla="*/ 28 h 312"/>
              <a:gd name="T44" fmla="*/ 352 w 407"/>
              <a:gd name="T45" fmla="*/ 22 h 312"/>
              <a:gd name="T46" fmla="*/ 365 w 407"/>
              <a:gd name="T47" fmla="*/ 27 h 312"/>
              <a:gd name="T48" fmla="*/ 363 w 407"/>
              <a:gd name="T49" fmla="*/ 38 h 312"/>
              <a:gd name="T50" fmla="*/ 356 w 407"/>
              <a:gd name="T51" fmla="*/ 60 h 312"/>
              <a:gd name="T52" fmla="*/ 360 w 407"/>
              <a:gd name="T53" fmla="*/ 73 h 312"/>
              <a:gd name="T54" fmla="*/ 350 w 407"/>
              <a:gd name="T55" fmla="*/ 89 h 312"/>
              <a:gd name="T56" fmla="*/ 361 w 407"/>
              <a:gd name="T57" fmla="*/ 106 h 312"/>
              <a:gd name="T58" fmla="*/ 386 w 407"/>
              <a:gd name="T59" fmla="*/ 88 h 312"/>
              <a:gd name="T60" fmla="*/ 388 w 407"/>
              <a:gd name="T61" fmla="*/ 83 h 312"/>
              <a:gd name="T62" fmla="*/ 395 w 407"/>
              <a:gd name="T63" fmla="*/ 85 h 312"/>
              <a:gd name="T64" fmla="*/ 404 w 407"/>
              <a:gd name="T65" fmla="*/ 87 h 312"/>
              <a:gd name="T66" fmla="*/ 401 w 407"/>
              <a:gd name="T67" fmla="*/ 100 h 312"/>
              <a:gd name="T68" fmla="*/ 386 w 407"/>
              <a:gd name="T69" fmla="*/ 111 h 312"/>
              <a:gd name="T70" fmla="*/ 361 w 407"/>
              <a:gd name="T71" fmla="*/ 116 h 312"/>
              <a:gd name="T72" fmla="*/ 349 w 407"/>
              <a:gd name="T73" fmla="*/ 113 h 312"/>
              <a:gd name="T74" fmla="*/ 321 w 407"/>
              <a:gd name="T75" fmla="*/ 95 h 312"/>
              <a:gd name="T76" fmla="*/ 315 w 407"/>
              <a:gd name="T77" fmla="*/ 95 h 312"/>
              <a:gd name="T78" fmla="*/ 315 w 407"/>
              <a:gd name="T79" fmla="*/ 96 h 312"/>
              <a:gd name="T80" fmla="*/ 276 w 407"/>
              <a:gd name="T81" fmla="*/ 102 h 312"/>
              <a:gd name="T82" fmla="*/ 271 w 407"/>
              <a:gd name="T83" fmla="*/ 96 h 312"/>
              <a:gd name="T84" fmla="*/ 251 w 407"/>
              <a:gd name="T85" fmla="*/ 149 h 312"/>
              <a:gd name="T86" fmla="*/ 195 w 407"/>
              <a:gd name="T87" fmla="*/ 156 h 312"/>
              <a:gd name="T88" fmla="*/ 198 w 407"/>
              <a:gd name="T89" fmla="*/ 192 h 312"/>
              <a:gd name="T90" fmla="*/ 167 w 407"/>
              <a:gd name="T91" fmla="*/ 213 h 312"/>
              <a:gd name="T92" fmla="*/ 182 w 407"/>
              <a:gd name="T93" fmla="*/ 221 h 312"/>
              <a:gd name="T94" fmla="*/ 189 w 407"/>
              <a:gd name="T95" fmla="*/ 228 h 312"/>
              <a:gd name="T96" fmla="*/ 190 w 407"/>
              <a:gd name="T97" fmla="*/ 237 h 312"/>
              <a:gd name="T98" fmla="*/ 180 w 407"/>
              <a:gd name="T99" fmla="*/ 242 h 312"/>
              <a:gd name="T100" fmla="*/ 169 w 407"/>
              <a:gd name="T101" fmla="*/ 238 h 312"/>
              <a:gd name="T102" fmla="*/ 164 w 407"/>
              <a:gd name="T103" fmla="*/ 242 h 312"/>
              <a:gd name="T104" fmla="*/ 169 w 407"/>
              <a:gd name="T105" fmla="*/ 262 h 312"/>
              <a:gd name="T106" fmla="*/ 172 w 407"/>
              <a:gd name="T107" fmla="*/ 288 h 312"/>
              <a:gd name="T108" fmla="*/ 160 w 407"/>
              <a:gd name="T109" fmla="*/ 305 h 312"/>
              <a:gd name="T110" fmla="*/ 139 w 407"/>
              <a:gd name="T111" fmla="*/ 295 h 312"/>
              <a:gd name="T112" fmla="*/ 133 w 407"/>
              <a:gd name="T113" fmla="*/ 281 h 312"/>
              <a:gd name="T114" fmla="*/ 121 w 407"/>
              <a:gd name="T115" fmla="*/ 300 h 312"/>
              <a:gd name="T116" fmla="*/ 111 w 407"/>
              <a:gd name="T117" fmla="*/ 308 h 312"/>
              <a:gd name="T118" fmla="*/ 91 w 407"/>
              <a:gd name="T119" fmla="*/ 305 h 312"/>
              <a:gd name="T120" fmla="*/ 85 w 407"/>
              <a:gd name="T121" fmla="*/ 286 h 312"/>
              <a:gd name="T122" fmla="*/ 98 w 407"/>
              <a:gd name="T123" fmla="*/ 265 h 312"/>
              <a:gd name="T124" fmla="*/ 28 w 407"/>
              <a:gd name="T125" fmla="*/ 244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07" h="312">
                <a:moveTo>
                  <a:pt x="28" y="244"/>
                </a:moveTo>
                <a:cubicBezTo>
                  <a:pt x="14" y="230"/>
                  <a:pt x="5" y="214"/>
                  <a:pt x="2" y="194"/>
                </a:cubicBezTo>
                <a:cubicBezTo>
                  <a:pt x="0" y="179"/>
                  <a:pt x="0" y="164"/>
                  <a:pt x="6" y="150"/>
                </a:cubicBezTo>
                <a:cubicBezTo>
                  <a:pt x="13" y="134"/>
                  <a:pt x="23" y="120"/>
                  <a:pt x="38" y="110"/>
                </a:cubicBezTo>
                <a:cubicBezTo>
                  <a:pt x="54" y="100"/>
                  <a:pt x="69" y="94"/>
                  <a:pt x="87" y="94"/>
                </a:cubicBezTo>
                <a:cubicBezTo>
                  <a:pt x="103" y="94"/>
                  <a:pt x="117" y="99"/>
                  <a:pt x="129" y="109"/>
                </a:cubicBezTo>
                <a:cubicBezTo>
                  <a:pt x="130" y="110"/>
                  <a:pt x="131" y="112"/>
                  <a:pt x="133" y="111"/>
                </a:cubicBezTo>
                <a:cubicBezTo>
                  <a:pt x="135" y="111"/>
                  <a:pt x="134" y="108"/>
                  <a:pt x="134" y="107"/>
                </a:cubicBezTo>
                <a:cubicBezTo>
                  <a:pt x="133" y="96"/>
                  <a:pt x="132" y="85"/>
                  <a:pt x="135" y="74"/>
                </a:cubicBezTo>
                <a:cubicBezTo>
                  <a:pt x="140" y="57"/>
                  <a:pt x="148" y="43"/>
                  <a:pt x="164" y="35"/>
                </a:cubicBezTo>
                <a:cubicBezTo>
                  <a:pt x="173" y="30"/>
                  <a:pt x="183" y="26"/>
                  <a:pt x="194" y="27"/>
                </a:cubicBezTo>
                <a:cubicBezTo>
                  <a:pt x="196" y="29"/>
                  <a:pt x="196" y="31"/>
                  <a:pt x="197" y="33"/>
                </a:cubicBezTo>
                <a:cubicBezTo>
                  <a:pt x="203" y="44"/>
                  <a:pt x="216" y="46"/>
                  <a:pt x="224" y="36"/>
                </a:cubicBezTo>
                <a:cubicBezTo>
                  <a:pt x="225" y="35"/>
                  <a:pt x="226" y="33"/>
                  <a:pt x="229" y="33"/>
                </a:cubicBezTo>
                <a:cubicBezTo>
                  <a:pt x="230" y="38"/>
                  <a:pt x="235" y="40"/>
                  <a:pt x="239" y="42"/>
                </a:cubicBezTo>
                <a:cubicBezTo>
                  <a:pt x="242" y="44"/>
                  <a:pt x="243" y="41"/>
                  <a:pt x="242" y="39"/>
                </a:cubicBezTo>
                <a:cubicBezTo>
                  <a:pt x="238" y="31"/>
                  <a:pt x="240" y="23"/>
                  <a:pt x="242" y="15"/>
                </a:cubicBezTo>
                <a:cubicBezTo>
                  <a:pt x="246" y="4"/>
                  <a:pt x="258" y="0"/>
                  <a:pt x="267" y="8"/>
                </a:cubicBezTo>
                <a:cubicBezTo>
                  <a:pt x="272" y="13"/>
                  <a:pt x="277" y="18"/>
                  <a:pt x="279" y="25"/>
                </a:cubicBezTo>
                <a:cubicBezTo>
                  <a:pt x="280" y="29"/>
                  <a:pt x="281" y="28"/>
                  <a:pt x="283" y="27"/>
                </a:cubicBezTo>
                <a:cubicBezTo>
                  <a:pt x="290" y="21"/>
                  <a:pt x="295" y="22"/>
                  <a:pt x="302" y="27"/>
                </a:cubicBezTo>
                <a:cubicBezTo>
                  <a:pt x="304" y="30"/>
                  <a:pt x="306" y="30"/>
                  <a:pt x="308" y="28"/>
                </a:cubicBezTo>
                <a:cubicBezTo>
                  <a:pt x="322" y="17"/>
                  <a:pt x="336" y="14"/>
                  <a:pt x="352" y="22"/>
                </a:cubicBezTo>
                <a:cubicBezTo>
                  <a:pt x="356" y="24"/>
                  <a:pt x="362" y="22"/>
                  <a:pt x="365" y="27"/>
                </a:cubicBezTo>
                <a:cubicBezTo>
                  <a:pt x="367" y="31"/>
                  <a:pt x="366" y="35"/>
                  <a:pt x="363" y="38"/>
                </a:cubicBezTo>
                <a:cubicBezTo>
                  <a:pt x="359" y="45"/>
                  <a:pt x="357" y="52"/>
                  <a:pt x="356" y="60"/>
                </a:cubicBezTo>
                <a:cubicBezTo>
                  <a:pt x="355" y="65"/>
                  <a:pt x="356" y="70"/>
                  <a:pt x="360" y="73"/>
                </a:cubicBezTo>
                <a:cubicBezTo>
                  <a:pt x="356" y="78"/>
                  <a:pt x="352" y="82"/>
                  <a:pt x="350" y="89"/>
                </a:cubicBezTo>
                <a:cubicBezTo>
                  <a:pt x="348" y="97"/>
                  <a:pt x="353" y="105"/>
                  <a:pt x="361" y="106"/>
                </a:cubicBezTo>
                <a:cubicBezTo>
                  <a:pt x="375" y="107"/>
                  <a:pt x="383" y="102"/>
                  <a:pt x="386" y="88"/>
                </a:cubicBezTo>
                <a:cubicBezTo>
                  <a:pt x="386" y="87"/>
                  <a:pt x="386" y="85"/>
                  <a:pt x="388" y="83"/>
                </a:cubicBezTo>
                <a:cubicBezTo>
                  <a:pt x="391" y="81"/>
                  <a:pt x="392" y="87"/>
                  <a:pt x="395" y="85"/>
                </a:cubicBezTo>
                <a:cubicBezTo>
                  <a:pt x="399" y="82"/>
                  <a:pt x="402" y="83"/>
                  <a:pt x="404" y="87"/>
                </a:cubicBezTo>
                <a:cubicBezTo>
                  <a:pt x="407" y="93"/>
                  <a:pt x="406" y="99"/>
                  <a:pt x="401" y="100"/>
                </a:cubicBezTo>
                <a:cubicBezTo>
                  <a:pt x="395" y="102"/>
                  <a:pt x="390" y="106"/>
                  <a:pt x="386" y="111"/>
                </a:cubicBezTo>
                <a:cubicBezTo>
                  <a:pt x="379" y="118"/>
                  <a:pt x="370" y="118"/>
                  <a:pt x="361" y="116"/>
                </a:cubicBezTo>
                <a:cubicBezTo>
                  <a:pt x="357" y="115"/>
                  <a:pt x="353" y="114"/>
                  <a:pt x="349" y="113"/>
                </a:cubicBezTo>
                <a:cubicBezTo>
                  <a:pt x="336" y="112"/>
                  <a:pt x="327" y="105"/>
                  <a:pt x="321" y="95"/>
                </a:cubicBezTo>
                <a:cubicBezTo>
                  <a:pt x="318" y="91"/>
                  <a:pt x="317" y="91"/>
                  <a:pt x="315" y="95"/>
                </a:cubicBezTo>
                <a:cubicBezTo>
                  <a:pt x="315" y="95"/>
                  <a:pt x="315" y="96"/>
                  <a:pt x="315" y="96"/>
                </a:cubicBezTo>
                <a:cubicBezTo>
                  <a:pt x="305" y="114"/>
                  <a:pt x="290" y="116"/>
                  <a:pt x="276" y="102"/>
                </a:cubicBezTo>
                <a:cubicBezTo>
                  <a:pt x="274" y="100"/>
                  <a:pt x="273" y="98"/>
                  <a:pt x="271" y="96"/>
                </a:cubicBezTo>
                <a:cubicBezTo>
                  <a:pt x="270" y="116"/>
                  <a:pt x="267" y="135"/>
                  <a:pt x="251" y="149"/>
                </a:cubicBezTo>
                <a:cubicBezTo>
                  <a:pt x="234" y="164"/>
                  <a:pt x="215" y="160"/>
                  <a:pt x="195" y="156"/>
                </a:cubicBezTo>
                <a:cubicBezTo>
                  <a:pt x="200" y="168"/>
                  <a:pt x="203" y="180"/>
                  <a:pt x="198" y="192"/>
                </a:cubicBezTo>
                <a:cubicBezTo>
                  <a:pt x="192" y="205"/>
                  <a:pt x="180" y="210"/>
                  <a:pt x="167" y="213"/>
                </a:cubicBezTo>
                <a:cubicBezTo>
                  <a:pt x="173" y="216"/>
                  <a:pt x="177" y="218"/>
                  <a:pt x="182" y="221"/>
                </a:cubicBezTo>
                <a:cubicBezTo>
                  <a:pt x="185" y="223"/>
                  <a:pt x="187" y="225"/>
                  <a:pt x="189" y="228"/>
                </a:cubicBezTo>
                <a:cubicBezTo>
                  <a:pt x="190" y="231"/>
                  <a:pt x="192" y="234"/>
                  <a:pt x="190" y="237"/>
                </a:cubicBezTo>
                <a:cubicBezTo>
                  <a:pt x="188" y="240"/>
                  <a:pt x="185" y="242"/>
                  <a:pt x="180" y="242"/>
                </a:cubicBezTo>
                <a:cubicBezTo>
                  <a:pt x="176" y="241"/>
                  <a:pt x="172" y="240"/>
                  <a:pt x="169" y="238"/>
                </a:cubicBezTo>
                <a:cubicBezTo>
                  <a:pt x="164" y="237"/>
                  <a:pt x="163" y="238"/>
                  <a:pt x="164" y="242"/>
                </a:cubicBezTo>
                <a:cubicBezTo>
                  <a:pt x="166" y="249"/>
                  <a:pt x="168" y="255"/>
                  <a:pt x="169" y="262"/>
                </a:cubicBezTo>
                <a:cubicBezTo>
                  <a:pt x="171" y="271"/>
                  <a:pt x="172" y="279"/>
                  <a:pt x="172" y="288"/>
                </a:cubicBezTo>
                <a:cubicBezTo>
                  <a:pt x="172" y="296"/>
                  <a:pt x="166" y="304"/>
                  <a:pt x="160" y="305"/>
                </a:cubicBezTo>
                <a:cubicBezTo>
                  <a:pt x="152" y="308"/>
                  <a:pt x="144" y="304"/>
                  <a:pt x="139" y="295"/>
                </a:cubicBezTo>
                <a:cubicBezTo>
                  <a:pt x="137" y="291"/>
                  <a:pt x="136" y="286"/>
                  <a:pt x="133" y="281"/>
                </a:cubicBezTo>
                <a:cubicBezTo>
                  <a:pt x="130" y="288"/>
                  <a:pt x="127" y="295"/>
                  <a:pt x="121" y="300"/>
                </a:cubicBezTo>
                <a:cubicBezTo>
                  <a:pt x="118" y="303"/>
                  <a:pt x="115" y="306"/>
                  <a:pt x="111" y="308"/>
                </a:cubicBezTo>
                <a:cubicBezTo>
                  <a:pt x="104" y="312"/>
                  <a:pt x="97" y="311"/>
                  <a:pt x="91" y="305"/>
                </a:cubicBezTo>
                <a:cubicBezTo>
                  <a:pt x="85" y="300"/>
                  <a:pt x="83" y="294"/>
                  <a:pt x="85" y="286"/>
                </a:cubicBezTo>
                <a:cubicBezTo>
                  <a:pt x="87" y="278"/>
                  <a:pt x="91" y="271"/>
                  <a:pt x="98" y="265"/>
                </a:cubicBezTo>
                <a:cubicBezTo>
                  <a:pt x="72" y="266"/>
                  <a:pt x="48" y="261"/>
                  <a:pt x="28" y="244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748834" y="3621925"/>
            <a:ext cx="1595437" cy="1708150"/>
          </a:xfrm>
          <a:custGeom>
            <a:avLst/>
            <a:gdLst>
              <a:gd name="T0" fmla="*/ 68 w 359"/>
              <a:gd name="T1" fmla="*/ 340 h 384"/>
              <a:gd name="T2" fmla="*/ 67 w 359"/>
              <a:gd name="T3" fmla="*/ 324 h 384"/>
              <a:gd name="T4" fmla="*/ 42 w 359"/>
              <a:gd name="T5" fmla="*/ 347 h 384"/>
              <a:gd name="T6" fmla="*/ 11 w 359"/>
              <a:gd name="T7" fmla="*/ 304 h 384"/>
              <a:gd name="T8" fmla="*/ 22 w 359"/>
              <a:gd name="T9" fmla="*/ 295 h 384"/>
              <a:gd name="T10" fmla="*/ 18 w 359"/>
              <a:gd name="T11" fmla="*/ 317 h 384"/>
              <a:gd name="T12" fmla="*/ 58 w 359"/>
              <a:gd name="T13" fmla="*/ 313 h 384"/>
              <a:gd name="T14" fmla="*/ 75 w 359"/>
              <a:gd name="T15" fmla="*/ 234 h 384"/>
              <a:gd name="T16" fmla="*/ 108 w 359"/>
              <a:gd name="T17" fmla="*/ 212 h 384"/>
              <a:gd name="T18" fmla="*/ 148 w 359"/>
              <a:gd name="T19" fmla="*/ 146 h 384"/>
              <a:gd name="T20" fmla="*/ 156 w 359"/>
              <a:gd name="T21" fmla="*/ 117 h 384"/>
              <a:gd name="T22" fmla="*/ 116 w 359"/>
              <a:gd name="T23" fmla="*/ 83 h 384"/>
              <a:gd name="T24" fmla="*/ 138 w 359"/>
              <a:gd name="T25" fmla="*/ 59 h 384"/>
              <a:gd name="T26" fmla="*/ 121 w 359"/>
              <a:gd name="T27" fmla="*/ 49 h 384"/>
              <a:gd name="T28" fmla="*/ 106 w 359"/>
              <a:gd name="T29" fmla="*/ 32 h 384"/>
              <a:gd name="T30" fmla="*/ 99 w 359"/>
              <a:gd name="T31" fmla="*/ 7 h 384"/>
              <a:gd name="T32" fmla="*/ 106 w 359"/>
              <a:gd name="T33" fmla="*/ 20 h 384"/>
              <a:gd name="T34" fmla="*/ 121 w 359"/>
              <a:gd name="T35" fmla="*/ 32 h 384"/>
              <a:gd name="T36" fmla="*/ 125 w 359"/>
              <a:gd name="T37" fmla="*/ 40 h 384"/>
              <a:gd name="T38" fmla="*/ 145 w 359"/>
              <a:gd name="T39" fmla="*/ 38 h 384"/>
              <a:gd name="T40" fmla="*/ 137 w 359"/>
              <a:gd name="T41" fmla="*/ 73 h 384"/>
              <a:gd name="T42" fmla="*/ 137 w 359"/>
              <a:gd name="T43" fmla="*/ 77 h 384"/>
              <a:gd name="T44" fmla="*/ 184 w 359"/>
              <a:gd name="T45" fmla="*/ 128 h 384"/>
              <a:gd name="T46" fmla="*/ 202 w 359"/>
              <a:gd name="T47" fmla="*/ 115 h 384"/>
              <a:gd name="T48" fmla="*/ 261 w 359"/>
              <a:gd name="T49" fmla="*/ 131 h 384"/>
              <a:gd name="T50" fmla="*/ 277 w 359"/>
              <a:gd name="T51" fmla="*/ 155 h 384"/>
              <a:gd name="T52" fmla="*/ 282 w 359"/>
              <a:gd name="T53" fmla="*/ 167 h 384"/>
              <a:gd name="T54" fmla="*/ 295 w 359"/>
              <a:gd name="T55" fmla="*/ 149 h 384"/>
              <a:gd name="T56" fmla="*/ 316 w 359"/>
              <a:gd name="T57" fmla="*/ 148 h 384"/>
              <a:gd name="T58" fmla="*/ 314 w 359"/>
              <a:gd name="T59" fmla="*/ 193 h 384"/>
              <a:gd name="T60" fmla="*/ 336 w 359"/>
              <a:gd name="T61" fmla="*/ 201 h 384"/>
              <a:gd name="T62" fmla="*/ 340 w 359"/>
              <a:gd name="T63" fmla="*/ 244 h 384"/>
              <a:gd name="T64" fmla="*/ 351 w 359"/>
              <a:gd name="T65" fmla="*/ 260 h 384"/>
              <a:gd name="T66" fmla="*/ 342 w 359"/>
              <a:gd name="T67" fmla="*/ 286 h 384"/>
              <a:gd name="T68" fmla="*/ 307 w 359"/>
              <a:gd name="T69" fmla="*/ 272 h 384"/>
              <a:gd name="T70" fmla="*/ 221 w 359"/>
              <a:gd name="T71" fmla="*/ 269 h 384"/>
              <a:gd name="T72" fmla="*/ 214 w 359"/>
              <a:gd name="T73" fmla="*/ 276 h 384"/>
              <a:gd name="T74" fmla="*/ 186 w 359"/>
              <a:gd name="T75" fmla="*/ 282 h 384"/>
              <a:gd name="T76" fmla="*/ 200 w 359"/>
              <a:gd name="T77" fmla="*/ 272 h 384"/>
              <a:gd name="T78" fmla="*/ 183 w 359"/>
              <a:gd name="T79" fmla="*/ 267 h 384"/>
              <a:gd name="T80" fmla="*/ 187 w 359"/>
              <a:gd name="T81" fmla="*/ 282 h 384"/>
              <a:gd name="T82" fmla="*/ 157 w 359"/>
              <a:gd name="T83" fmla="*/ 292 h 384"/>
              <a:gd name="T84" fmla="*/ 166 w 359"/>
              <a:gd name="T85" fmla="*/ 329 h 384"/>
              <a:gd name="T86" fmla="*/ 168 w 359"/>
              <a:gd name="T87" fmla="*/ 342 h 384"/>
              <a:gd name="T88" fmla="*/ 148 w 359"/>
              <a:gd name="T89" fmla="*/ 353 h 384"/>
              <a:gd name="T90" fmla="*/ 74 w 359"/>
              <a:gd name="T91" fmla="*/ 377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9" h="384">
                <a:moveTo>
                  <a:pt x="60" y="367"/>
                </a:moveTo>
                <a:cubicBezTo>
                  <a:pt x="52" y="357"/>
                  <a:pt x="60" y="346"/>
                  <a:pt x="68" y="340"/>
                </a:cubicBezTo>
                <a:cubicBezTo>
                  <a:pt x="72" y="338"/>
                  <a:pt x="77" y="336"/>
                  <a:pt x="81" y="334"/>
                </a:cubicBezTo>
                <a:cubicBezTo>
                  <a:pt x="77" y="329"/>
                  <a:pt x="70" y="329"/>
                  <a:pt x="67" y="324"/>
                </a:cubicBezTo>
                <a:cubicBezTo>
                  <a:pt x="61" y="319"/>
                  <a:pt x="63" y="326"/>
                  <a:pt x="61" y="328"/>
                </a:cubicBezTo>
                <a:cubicBezTo>
                  <a:pt x="57" y="336"/>
                  <a:pt x="52" y="344"/>
                  <a:pt x="42" y="347"/>
                </a:cubicBezTo>
                <a:cubicBezTo>
                  <a:pt x="36" y="348"/>
                  <a:pt x="31" y="348"/>
                  <a:pt x="25" y="347"/>
                </a:cubicBezTo>
                <a:cubicBezTo>
                  <a:pt x="9" y="343"/>
                  <a:pt x="0" y="319"/>
                  <a:pt x="11" y="304"/>
                </a:cubicBezTo>
                <a:cubicBezTo>
                  <a:pt x="13" y="302"/>
                  <a:pt x="13" y="299"/>
                  <a:pt x="15" y="298"/>
                </a:cubicBezTo>
                <a:cubicBezTo>
                  <a:pt x="17" y="296"/>
                  <a:pt x="19" y="294"/>
                  <a:pt x="22" y="295"/>
                </a:cubicBezTo>
                <a:cubicBezTo>
                  <a:pt x="24" y="297"/>
                  <a:pt x="23" y="300"/>
                  <a:pt x="21" y="302"/>
                </a:cubicBezTo>
                <a:cubicBezTo>
                  <a:pt x="18" y="306"/>
                  <a:pt x="17" y="312"/>
                  <a:pt x="18" y="317"/>
                </a:cubicBezTo>
                <a:cubicBezTo>
                  <a:pt x="21" y="331"/>
                  <a:pt x="32" y="336"/>
                  <a:pt x="44" y="330"/>
                </a:cubicBezTo>
                <a:cubicBezTo>
                  <a:pt x="51" y="326"/>
                  <a:pt x="55" y="319"/>
                  <a:pt x="58" y="313"/>
                </a:cubicBezTo>
                <a:cubicBezTo>
                  <a:pt x="62" y="305"/>
                  <a:pt x="64" y="297"/>
                  <a:pt x="62" y="287"/>
                </a:cubicBezTo>
                <a:cubicBezTo>
                  <a:pt x="58" y="268"/>
                  <a:pt x="60" y="249"/>
                  <a:pt x="75" y="234"/>
                </a:cubicBezTo>
                <a:cubicBezTo>
                  <a:pt x="83" y="227"/>
                  <a:pt x="92" y="223"/>
                  <a:pt x="102" y="221"/>
                </a:cubicBezTo>
                <a:cubicBezTo>
                  <a:pt x="109" y="219"/>
                  <a:pt x="110" y="219"/>
                  <a:pt x="108" y="212"/>
                </a:cubicBezTo>
                <a:cubicBezTo>
                  <a:pt x="102" y="197"/>
                  <a:pt x="104" y="182"/>
                  <a:pt x="109" y="167"/>
                </a:cubicBezTo>
                <a:cubicBezTo>
                  <a:pt x="115" y="151"/>
                  <a:pt x="132" y="142"/>
                  <a:pt x="148" y="146"/>
                </a:cubicBezTo>
                <a:cubicBezTo>
                  <a:pt x="158" y="149"/>
                  <a:pt x="159" y="148"/>
                  <a:pt x="158" y="137"/>
                </a:cubicBezTo>
                <a:cubicBezTo>
                  <a:pt x="158" y="131"/>
                  <a:pt x="158" y="124"/>
                  <a:pt x="156" y="117"/>
                </a:cubicBezTo>
                <a:cubicBezTo>
                  <a:pt x="151" y="100"/>
                  <a:pt x="140" y="91"/>
                  <a:pt x="123" y="87"/>
                </a:cubicBezTo>
                <a:cubicBezTo>
                  <a:pt x="120" y="86"/>
                  <a:pt x="117" y="86"/>
                  <a:pt x="116" y="83"/>
                </a:cubicBezTo>
                <a:cubicBezTo>
                  <a:pt x="115" y="79"/>
                  <a:pt x="118" y="77"/>
                  <a:pt x="121" y="76"/>
                </a:cubicBezTo>
                <a:cubicBezTo>
                  <a:pt x="128" y="71"/>
                  <a:pt x="134" y="66"/>
                  <a:pt x="138" y="59"/>
                </a:cubicBezTo>
                <a:cubicBezTo>
                  <a:pt x="141" y="53"/>
                  <a:pt x="140" y="50"/>
                  <a:pt x="133" y="49"/>
                </a:cubicBezTo>
                <a:cubicBezTo>
                  <a:pt x="129" y="48"/>
                  <a:pt x="125" y="49"/>
                  <a:pt x="121" y="49"/>
                </a:cubicBezTo>
                <a:cubicBezTo>
                  <a:pt x="113" y="50"/>
                  <a:pt x="112" y="50"/>
                  <a:pt x="113" y="42"/>
                </a:cubicBezTo>
                <a:cubicBezTo>
                  <a:pt x="113" y="37"/>
                  <a:pt x="112" y="33"/>
                  <a:pt x="106" y="32"/>
                </a:cubicBezTo>
                <a:cubicBezTo>
                  <a:pt x="99" y="30"/>
                  <a:pt x="99" y="30"/>
                  <a:pt x="100" y="23"/>
                </a:cubicBezTo>
                <a:cubicBezTo>
                  <a:pt x="102" y="17"/>
                  <a:pt x="101" y="12"/>
                  <a:pt x="99" y="7"/>
                </a:cubicBezTo>
                <a:cubicBezTo>
                  <a:pt x="99" y="4"/>
                  <a:pt x="97" y="1"/>
                  <a:pt x="102" y="0"/>
                </a:cubicBezTo>
                <a:cubicBezTo>
                  <a:pt x="105" y="6"/>
                  <a:pt x="107" y="13"/>
                  <a:pt x="106" y="20"/>
                </a:cubicBezTo>
                <a:cubicBezTo>
                  <a:pt x="106" y="23"/>
                  <a:pt x="107" y="24"/>
                  <a:pt x="109" y="24"/>
                </a:cubicBezTo>
                <a:cubicBezTo>
                  <a:pt x="115" y="24"/>
                  <a:pt x="118" y="27"/>
                  <a:pt x="121" y="32"/>
                </a:cubicBezTo>
                <a:cubicBezTo>
                  <a:pt x="122" y="34"/>
                  <a:pt x="121" y="36"/>
                  <a:pt x="122" y="38"/>
                </a:cubicBezTo>
                <a:cubicBezTo>
                  <a:pt x="122" y="41"/>
                  <a:pt x="123" y="41"/>
                  <a:pt x="125" y="40"/>
                </a:cubicBezTo>
                <a:cubicBezTo>
                  <a:pt x="127" y="40"/>
                  <a:pt x="129" y="39"/>
                  <a:pt x="131" y="38"/>
                </a:cubicBezTo>
                <a:cubicBezTo>
                  <a:pt x="135" y="37"/>
                  <a:pt x="140" y="37"/>
                  <a:pt x="145" y="38"/>
                </a:cubicBezTo>
                <a:cubicBezTo>
                  <a:pt x="157" y="43"/>
                  <a:pt x="159" y="50"/>
                  <a:pt x="152" y="60"/>
                </a:cubicBezTo>
                <a:cubicBezTo>
                  <a:pt x="148" y="66"/>
                  <a:pt x="143" y="70"/>
                  <a:pt x="137" y="73"/>
                </a:cubicBezTo>
                <a:cubicBezTo>
                  <a:pt x="135" y="74"/>
                  <a:pt x="134" y="74"/>
                  <a:pt x="134" y="76"/>
                </a:cubicBezTo>
                <a:cubicBezTo>
                  <a:pt x="134" y="78"/>
                  <a:pt x="136" y="77"/>
                  <a:pt x="137" y="77"/>
                </a:cubicBezTo>
                <a:cubicBezTo>
                  <a:pt x="154" y="82"/>
                  <a:pt x="167" y="90"/>
                  <a:pt x="176" y="105"/>
                </a:cubicBezTo>
                <a:cubicBezTo>
                  <a:pt x="180" y="112"/>
                  <a:pt x="184" y="119"/>
                  <a:pt x="184" y="128"/>
                </a:cubicBezTo>
                <a:cubicBezTo>
                  <a:pt x="183" y="131"/>
                  <a:pt x="184" y="133"/>
                  <a:pt x="186" y="137"/>
                </a:cubicBezTo>
                <a:cubicBezTo>
                  <a:pt x="191" y="129"/>
                  <a:pt x="196" y="121"/>
                  <a:pt x="202" y="115"/>
                </a:cubicBezTo>
                <a:cubicBezTo>
                  <a:pt x="212" y="104"/>
                  <a:pt x="233" y="103"/>
                  <a:pt x="243" y="114"/>
                </a:cubicBezTo>
                <a:cubicBezTo>
                  <a:pt x="253" y="115"/>
                  <a:pt x="256" y="124"/>
                  <a:pt x="261" y="131"/>
                </a:cubicBezTo>
                <a:cubicBezTo>
                  <a:pt x="265" y="137"/>
                  <a:pt x="269" y="143"/>
                  <a:pt x="270" y="150"/>
                </a:cubicBezTo>
                <a:cubicBezTo>
                  <a:pt x="270" y="154"/>
                  <a:pt x="272" y="156"/>
                  <a:pt x="277" y="155"/>
                </a:cubicBezTo>
                <a:cubicBezTo>
                  <a:pt x="283" y="153"/>
                  <a:pt x="284" y="155"/>
                  <a:pt x="282" y="161"/>
                </a:cubicBezTo>
                <a:cubicBezTo>
                  <a:pt x="281" y="163"/>
                  <a:pt x="279" y="165"/>
                  <a:pt x="282" y="167"/>
                </a:cubicBezTo>
                <a:cubicBezTo>
                  <a:pt x="284" y="168"/>
                  <a:pt x="286" y="166"/>
                  <a:pt x="288" y="164"/>
                </a:cubicBezTo>
                <a:cubicBezTo>
                  <a:pt x="292" y="160"/>
                  <a:pt x="296" y="156"/>
                  <a:pt x="295" y="149"/>
                </a:cubicBezTo>
                <a:cubicBezTo>
                  <a:pt x="294" y="148"/>
                  <a:pt x="295" y="147"/>
                  <a:pt x="295" y="146"/>
                </a:cubicBezTo>
                <a:cubicBezTo>
                  <a:pt x="300" y="140"/>
                  <a:pt x="312" y="142"/>
                  <a:pt x="316" y="148"/>
                </a:cubicBezTo>
                <a:cubicBezTo>
                  <a:pt x="316" y="150"/>
                  <a:pt x="315" y="152"/>
                  <a:pt x="316" y="153"/>
                </a:cubicBezTo>
                <a:cubicBezTo>
                  <a:pt x="321" y="167"/>
                  <a:pt x="318" y="180"/>
                  <a:pt x="314" y="193"/>
                </a:cubicBezTo>
                <a:cubicBezTo>
                  <a:pt x="312" y="199"/>
                  <a:pt x="313" y="199"/>
                  <a:pt x="319" y="199"/>
                </a:cubicBezTo>
                <a:cubicBezTo>
                  <a:pt x="325" y="199"/>
                  <a:pt x="331" y="199"/>
                  <a:pt x="336" y="201"/>
                </a:cubicBezTo>
                <a:cubicBezTo>
                  <a:pt x="346" y="204"/>
                  <a:pt x="352" y="211"/>
                  <a:pt x="353" y="222"/>
                </a:cubicBezTo>
                <a:cubicBezTo>
                  <a:pt x="354" y="231"/>
                  <a:pt x="349" y="239"/>
                  <a:pt x="340" y="244"/>
                </a:cubicBezTo>
                <a:cubicBezTo>
                  <a:pt x="338" y="245"/>
                  <a:pt x="337" y="245"/>
                  <a:pt x="336" y="247"/>
                </a:cubicBezTo>
                <a:cubicBezTo>
                  <a:pt x="342" y="250"/>
                  <a:pt x="347" y="255"/>
                  <a:pt x="351" y="260"/>
                </a:cubicBezTo>
                <a:cubicBezTo>
                  <a:pt x="355" y="264"/>
                  <a:pt x="359" y="267"/>
                  <a:pt x="356" y="273"/>
                </a:cubicBezTo>
                <a:cubicBezTo>
                  <a:pt x="354" y="280"/>
                  <a:pt x="350" y="285"/>
                  <a:pt x="342" y="286"/>
                </a:cubicBezTo>
                <a:cubicBezTo>
                  <a:pt x="332" y="288"/>
                  <a:pt x="323" y="284"/>
                  <a:pt x="316" y="279"/>
                </a:cubicBezTo>
                <a:cubicBezTo>
                  <a:pt x="313" y="277"/>
                  <a:pt x="310" y="275"/>
                  <a:pt x="307" y="272"/>
                </a:cubicBezTo>
                <a:cubicBezTo>
                  <a:pt x="305" y="294"/>
                  <a:pt x="290" y="306"/>
                  <a:pt x="268" y="303"/>
                </a:cubicBezTo>
                <a:cubicBezTo>
                  <a:pt x="247" y="299"/>
                  <a:pt x="230" y="289"/>
                  <a:pt x="221" y="269"/>
                </a:cubicBezTo>
                <a:cubicBezTo>
                  <a:pt x="220" y="267"/>
                  <a:pt x="220" y="266"/>
                  <a:pt x="218" y="265"/>
                </a:cubicBezTo>
                <a:cubicBezTo>
                  <a:pt x="217" y="269"/>
                  <a:pt x="216" y="273"/>
                  <a:pt x="214" y="276"/>
                </a:cubicBezTo>
                <a:cubicBezTo>
                  <a:pt x="209" y="286"/>
                  <a:pt x="198" y="289"/>
                  <a:pt x="188" y="285"/>
                </a:cubicBezTo>
                <a:cubicBezTo>
                  <a:pt x="187" y="284"/>
                  <a:pt x="186" y="283"/>
                  <a:pt x="186" y="282"/>
                </a:cubicBezTo>
                <a:cubicBezTo>
                  <a:pt x="188" y="280"/>
                  <a:pt x="191" y="280"/>
                  <a:pt x="193" y="280"/>
                </a:cubicBezTo>
                <a:cubicBezTo>
                  <a:pt x="197" y="279"/>
                  <a:pt x="200" y="276"/>
                  <a:pt x="200" y="272"/>
                </a:cubicBezTo>
                <a:cubicBezTo>
                  <a:pt x="200" y="268"/>
                  <a:pt x="199" y="264"/>
                  <a:pt x="195" y="263"/>
                </a:cubicBezTo>
                <a:cubicBezTo>
                  <a:pt x="190" y="262"/>
                  <a:pt x="186" y="263"/>
                  <a:pt x="183" y="267"/>
                </a:cubicBezTo>
                <a:cubicBezTo>
                  <a:pt x="181" y="270"/>
                  <a:pt x="181" y="274"/>
                  <a:pt x="184" y="277"/>
                </a:cubicBezTo>
                <a:cubicBezTo>
                  <a:pt x="185" y="278"/>
                  <a:pt x="187" y="279"/>
                  <a:pt x="187" y="282"/>
                </a:cubicBezTo>
                <a:cubicBezTo>
                  <a:pt x="182" y="283"/>
                  <a:pt x="178" y="284"/>
                  <a:pt x="175" y="288"/>
                </a:cubicBezTo>
                <a:cubicBezTo>
                  <a:pt x="169" y="289"/>
                  <a:pt x="163" y="288"/>
                  <a:pt x="157" y="292"/>
                </a:cubicBezTo>
                <a:cubicBezTo>
                  <a:pt x="149" y="297"/>
                  <a:pt x="146" y="305"/>
                  <a:pt x="148" y="315"/>
                </a:cubicBezTo>
                <a:cubicBezTo>
                  <a:pt x="150" y="321"/>
                  <a:pt x="159" y="328"/>
                  <a:pt x="166" y="329"/>
                </a:cubicBezTo>
                <a:cubicBezTo>
                  <a:pt x="169" y="329"/>
                  <a:pt x="173" y="328"/>
                  <a:pt x="176" y="330"/>
                </a:cubicBezTo>
                <a:cubicBezTo>
                  <a:pt x="176" y="336"/>
                  <a:pt x="172" y="339"/>
                  <a:pt x="168" y="342"/>
                </a:cubicBezTo>
                <a:cubicBezTo>
                  <a:pt x="162" y="347"/>
                  <a:pt x="158" y="348"/>
                  <a:pt x="146" y="350"/>
                </a:cubicBezTo>
                <a:cubicBezTo>
                  <a:pt x="146" y="351"/>
                  <a:pt x="147" y="352"/>
                  <a:pt x="148" y="353"/>
                </a:cubicBezTo>
                <a:cubicBezTo>
                  <a:pt x="153" y="362"/>
                  <a:pt x="151" y="370"/>
                  <a:pt x="142" y="374"/>
                </a:cubicBezTo>
                <a:cubicBezTo>
                  <a:pt x="120" y="384"/>
                  <a:pt x="97" y="384"/>
                  <a:pt x="74" y="377"/>
                </a:cubicBezTo>
                <a:cubicBezTo>
                  <a:pt x="68" y="376"/>
                  <a:pt x="64" y="371"/>
                  <a:pt x="60" y="367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841469" y="1722438"/>
            <a:ext cx="1493837" cy="1289050"/>
          </a:xfrm>
          <a:custGeom>
            <a:avLst/>
            <a:gdLst>
              <a:gd name="T0" fmla="*/ 61 w 336"/>
              <a:gd name="T1" fmla="*/ 129 h 290"/>
              <a:gd name="T2" fmla="*/ 90 w 336"/>
              <a:gd name="T3" fmla="*/ 115 h 290"/>
              <a:gd name="T4" fmla="*/ 112 w 336"/>
              <a:gd name="T5" fmla="*/ 46 h 290"/>
              <a:gd name="T6" fmla="*/ 157 w 336"/>
              <a:gd name="T7" fmla="*/ 72 h 290"/>
              <a:gd name="T8" fmla="*/ 214 w 336"/>
              <a:gd name="T9" fmla="*/ 7 h 290"/>
              <a:gd name="T10" fmla="*/ 249 w 336"/>
              <a:gd name="T11" fmla="*/ 66 h 290"/>
              <a:gd name="T12" fmla="*/ 293 w 336"/>
              <a:gd name="T13" fmla="*/ 45 h 290"/>
              <a:gd name="T14" fmla="*/ 300 w 336"/>
              <a:gd name="T15" fmla="*/ 86 h 290"/>
              <a:gd name="T16" fmla="*/ 303 w 336"/>
              <a:gd name="T17" fmla="*/ 90 h 290"/>
              <a:gd name="T18" fmla="*/ 329 w 336"/>
              <a:gd name="T19" fmla="*/ 99 h 290"/>
              <a:gd name="T20" fmla="*/ 311 w 336"/>
              <a:gd name="T21" fmla="*/ 108 h 290"/>
              <a:gd name="T22" fmla="*/ 332 w 336"/>
              <a:gd name="T23" fmla="*/ 113 h 290"/>
              <a:gd name="T24" fmla="*/ 329 w 336"/>
              <a:gd name="T25" fmla="*/ 157 h 290"/>
              <a:gd name="T26" fmla="*/ 324 w 336"/>
              <a:gd name="T27" fmla="*/ 184 h 290"/>
              <a:gd name="T28" fmla="*/ 287 w 336"/>
              <a:gd name="T29" fmla="*/ 170 h 290"/>
              <a:gd name="T30" fmla="*/ 261 w 336"/>
              <a:gd name="T31" fmla="*/ 200 h 290"/>
              <a:gd name="T32" fmla="*/ 198 w 336"/>
              <a:gd name="T33" fmla="*/ 171 h 290"/>
              <a:gd name="T34" fmla="*/ 193 w 336"/>
              <a:gd name="T35" fmla="*/ 175 h 290"/>
              <a:gd name="T36" fmla="*/ 150 w 336"/>
              <a:gd name="T37" fmla="*/ 175 h 290"/>
              <a:gd name="T38" fmla="*/ 163 w 336"/>
              <a:gd name="T39" fmla="*/ 212 h 290"/>
              <a:gd name="T40" fmla="*/ 169 w 336"/>
              <a:gd name="T41" fmla="*/ 228 h 290"/>
              <a:gd name="T42" fmla="*/ 165 w 336"/>
              <a:gd name="T43" fmla="*/ 232 h 290"/>
              <a:gd name="T44" fmla="*/ 157 w 336"/>
              <a:gd name="T45" fmla="*/ 229 h 290"/>
              <a:gd name="T46" fmla="*/ 160 w 336"/>
              <a:gd name="T47" fmla="*/ 233 h 290"/>
              <a:gd name="T48" fmla="*/ 161 w 336"/>
              <a:gd name="T49" fmla="*/ 240 h 290"/>
              <a:gd name="T50" fmla="*/ 142 w 336"/>
              <a:gd name="T51" fmla="*/ 246 h 290"/>
              <a:gd name="T52" fmla="*/ 142 w 336"/>
              <a:gd name="T53" fmla="*/ 249 h 290"/>
              <a:gd name="T54" fmla="*/ 152 w 336"/>
              <a:gd name="T55" fmla="*/ 246 h 290"/>
              <a:gd name="T56" fmla="*/ 128 w 336"/>
              <a:gd name="T57" fmla="*/ 250 h 290"/>
              <a:gd name="T58" fmla="*/ 131 w 336"/>
              <a:gd name="T59" fmla="*/ 266 h 290"/>
              <a:gd name="T60" fmla="*/ 121 w 336"/>
              <a:gd name="T61" fmla="*/ 277 h 290"/>
              <a:gd name="T62" fmla="*/ 49 w 336"/>
              <a:gd name="T63" fmla="*/ 275 h 290"/>
              <a:gd name="T64" fmla="*/ 19 w 336"/>
              <a:gd name="T65" fmla="*/ 244 h 290"/>
              <a:gd name="T66" fmla="*/ 6 w 336"/>
              <a:gd name="T67" fmla="*/ 240 h 290"/>
              <a:gd name="T68" fmla="*/ 1 w 336"/>
              <a:gd name="T69" fmla="*/ 229 h 290"/>
              <a:gd name="T70" fmla="*/ 8 w 336"/>
              <a:gd name="T71" fmla="*/ 228 h 290"/>
              <a:gd name="T72" fmla="*/ 51 w 336"/>
              <a:gd name="T73" fmla="*/ 229 h 290"/>
              <a:gd name="T74" fmla="*/ 41 w 336"/>
              <a:gd name="T75" fmla="*/ 183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36" h="290">
                <a:moveTo>
                  <a:pt x="42" y="168"/>
                </a:moveTo>
                <a:cubicBezTo>
                  <a:pt x="42" y="152"/>
                  <a:pt x="48" y="138"/>
                  <a:pt x="61" y="129"/>
                </a:cubicBezTo>
                <a:cubicBezTo>
                  <a:pt x="69" y="124"/>
                  <a:pt x="77" y="120"/>
                  <a:pt x="87" y="120"/>
                </a:cubicBezTo>
                <a:cubicBezTo>
                  <a:pt x="91" y="121"/>
                  <a:pt x="92" y="119"/>
                  <a:pt x="90" y="115"/>
                </a:cubicBezTo>
                <a:cubicBezTo>
                  <a:pt x="86" y="101"/>
                  <a:pt x="84" y="87"/>
                  <a:pt x="88" y="72"/>
                </a:cubicBezTo>
                <a:cubicBezTo>
                  <a:pt x="92" y="58"/>
                  <a:pt x="100" y="48"/>
                  <a:pt x="112" y="46"/>
                </a:cubicBezTo>
                <a:cubicBezTo>
                  <a:pt x="128" y="43"/>
                  <a:pt x="141" y="50"/>
                  <a:pt x="150" y="61"/>
                </a:cubicBezTo>
                <a:cubicBezTo>
                  <a:pt x="152" y="64"/>
                  <a:pt x="154" y="68"/>
                  <a:pt x="157" y="72"/>
                </a:cubicBezTo>
                <a:cubicBezTo>
                  <a:pt x="159" y="57"/>
                  <a:pt x="162" y="44"/>
                  <a:pt x="167" y="32"/>
                </a:cubicBezTo>
                <a:cubicBezTo>
                  <a:pt x="177" y="11"/>
                  <a:pt x="195" y="0"/>
                  <a:pt x="214" y="7"/>
                </a:cubicBezTo>
                <a:cubicBezTo>
                  <a:pt x="226" y="10"/>
                  <a:pt x="233" y="20"/>
                  <a:pt x="238" y="30"/>
                </a:cubicBezTo>
                <a:cubicBezTo>
                  <a:pt x="243" y="41"/>
                  <a:pt x="247" y="53"/>
                  <a:pt x="249" y="66"/>
                </a:cubicBezTo>
                <a:cubicBezTo>
                  <a:pt x="254" y="57"/>
                  <a:pt x="260" y="50"/>
                  <a:pt x="268" y="46"/>
                </a:cubicBezTo>
                <a:cubicBezTo>
                  <a:pt x="277" y="41"/>
                  <a:pt x="285" y="40"/>
                  <a:pt x="293" y="45"/>
                </a:cubicBezTo>
                <a:cubicBezTo>
                  <a:pt x="304" y="52"/>
                  <a:pt x="306" y="61"/>
                  <a:pt x="304" y="72"/>
                </a:cubicBezTo>
                <a:cubicBezTo>
                  <a:pt x="304" y="77"/>
                  <a:pt x="302" y="82"/>
                  <a:pt x="300" y="86"/>
                </a:cubicBezTo>
                <a:cubicBezTo>
                  <a:pt x="299" y="87"/>
                  <a:pt x="297" y="89"/>
                  <a:pt x="299" y="91"/>
                </a:cubicBezTo>
                <a:cubicBezTo>
                  <a:pt x="300" y="92"/>
                  <a:pt x="302" y="91"/>
                  <a:pt x="303" y="90"/>
                </a:cubicBezTo>
                <a:cubicBezTo>
                  <a:pt x="314" y="87"/>
                  <a:pt x="324" y="90"/>
                  <a:pt x="333" y="97"/>
                </a:cubicBezTo>
                <a:cubicBezTo>
                  <a:pt x="332" y="98"/>
                  <a:pt x="331" y="99"/>
                  <a:pt x="329" y="99"/>
                </a:cubicBezTo>
                <a:cubicBezTo>
                  <a:pt x="326" y="98"/>
                  <a:pt x="323" y="95"/>
                  <a:pt x="319" y="96"/>
                </a:cubicBezTo>
                <a:cubicBezTo>
                  <a:pt x="314" y="98"/>
                  <a:pt x="310" y="104"/>
                  <a:pt x="311" y="108"/>
                </a:cubicBezTo>
                <a:cubicBezTo>
                  <a:pt x="313" y="113"/>
                  <a:pt x="319" y="117"/>
                  <a:pt x="324" y="115"/>
                </a:cubicBezTo>
                <a:cubicBezTo>
                  <a:pt x="327" y="115"/>
                  <a:pt x="329" y="112"/>
                  <a:pt x="332" y="113"/>
                </a:cubicBezTo>
                <a:cubicBezTo>
                  <a:pt x="336" y="127"/>
                  <a:pt x="328" y="140"/>
                  <a:pt x="313" y="145"/>
                </a:cubicBezTo>
                <a:cubicBezTo>
                  <a:pt x="319" y="148"/>
                  <a:pt x="325" y="152"/>
                  <a:pt x="329" y="157"/>
                </a:cubicBezTo>
                <a:cubicBezTo>
                  <a:pt x="335" y="163"/>
                  <a:pt x="336" y="169"/>
                  <a:pt x="334" y="175"/>
                </a:cubicBezTo>
                <a:cubicBezTo>
                  <a:pt x="332" y="180"/>
                  <a:pt x="329" y="182"/>
                  <a:pt x="324" y="184"/>
                </a:cubicBezTo>
                <a:cubicBezTo>
                  <a:pt x="312" y="187"/>
                  <a:pt x="302" y="182"/>
                  <a:pt x="292" y="175"/>
                </a:cubicBezTo>
                <a:cubicBezTo>
                  <a:pt x="291" y="173"/>
                  <a:pt x="289" y="172"/>
                  <a:pt x="287" y="170"/>
                </a:cubicBezTo>
                <a:cubicBezTo>
                  <a:pt x="285" y="175"/>
                  <a:pt x="286" y="181"/>
                  <a:pt x="283" y="185"/>
                </a:cubicBezTo>
                <a:cubicBezTo>
                  <a:pt x="279" y="194"/>
                  <a:pt x="271" y="200"/>
                  <a:pt x="261" y="200"/>
                </a:cubicBezTo>
                <a:cubicBezTo>
                  <a:pt x="253" y="200"/>
                  <a:pt x="244" y="200"/>
                  <a:pt x="236" y="198"/>
                </a:cubicBezTo>
                <a:cubicBezTo>
                  <a:pt x="220" y="193"/>
                  <a:pt x="210" y="182"/>
                  <a:pt x="198" y="171"/>
                </a:cubicBezTo>
                <a:cubicBezTo>
                  <a:pt x="195" y="168"/>
                  <a:pt x="196" y="165"/>
                  <a:pt x="198" y="162"/>
                </a:cubicBezTo>
                <a:cubicBezTo>
                  <a:pt x="195" y="166"/>
                  <a:pt x="195" y="171"/>
                  <a:pt x="193" y="175"/>
                </a:cubicBezTo>
                <a:cubicBezTo>
                  <a:pt x="188" y="183"/>
                  <a:pt x="184" y="186"/>
                  <a:pt x="175" y="184"/>
                </a:cubicBezTo>
                <a:cubicBezTo>
                  <a:pt x="167" y="183"/>
                  <a:pt x="158" y="180"/>
                  <a:pt x="150" y="175"/>
                </a:cubicBezTo>
                <a:cubicBezTo>
                  <a:pt x="157" y="185"/>
                  <a:pt x="162" y="195"/>
                  <a:pt x="163" y="206"/>
                </a:cubicBezTo>
                <a:cubicBezTo>
                  <a:pt x="163" y="208"/>
                  <a:pt x="164" y="210"/>
                  <a:pt x="163" y="212"/>
                </a:cubicBezTo>
                <a:cubicBezTo>
                  <a:pt x="161" y="217"/>
                  <a:pt x="163" y="221"/>
                  <a:pt x="167" y="224"/>
                </a:cubicBezTo>
                <a:cubicBezTo>
                  <a:pt x="168" y="225"/>
                  <a:pt x="169" y="226"/>
                  <a:pt x="169" y="228"/>
                </a:cubicBezTo>
                <a:cubicBezTo>
                  <a:pt x="170" y="229"/>
                  <a:pt x="170" y="230"/>
                  <a:pt x="169" y="231"/>
                </a:cubicBezTo>
                <a:cubicBezTo>
                  <a:pt x="168" y="233"/>
                  <a:pt x="166" y="232"/>
                  <a:pt x="165" y="232"/>
                </a:cubicBezTo>
                <a:cubicBezTo>
                  <a:pt x="164" y="231"/>
                  <a:pt x="163" y="230"/>
                  <a:pt x="162" y="229"/>
                </a:cubicBezTo>
                <a:cubicBezTo>
                  <a:pt x="160" y="228"/>
                  <a:pt x="158" y="227"/>
                  <a:pt x="157" y="229"/>
                </a:cubicBezTo>
                <a:cubicBezTo>
                  <a:pt x="156" y="230"/>
                  <a:pt x="155" y="231"/>
                  <a:pt x="156" y="232"/>
                </a:cubicBezTo>
                <a:cubicBezTo>
                  <a:pt x="157" y="234"/>
                  <a:pt x="158" y="233"/>
                  <a:pt x="160" y="233"/>
                </a:cubicBezTo>
                <a:cubicBezTo>
                  <a:pt x="162" y="233"/>
                  <a:pt x="164" y="232"/>
                  <a:pt x="164" y="235"/>
                </a:cubicBezTo>
                <a:cubicBezTo>
                  <a:pt x="164" y="237"/>
                  <a:pt x="163" y="239"/>
                  <a:pt x="161" y="240"/>
                </a:cubicBezTo>
                <a:cubicBezTo>
                  <a:pt x="158" y="241"/>
                  <a:pt x="155" y="240"/>
                  <a:pt x="152" y="240"/>
                </a:cubicBezTo>
                <a:cubicBezTo>
                  <a:pt x="147" y="239"/>
                  <a:pt x="143" y="240"/>
                  <a:pt x="142" y="246"/>
                </a:cubicBezTo>
                <a:cubicBezTo>
                  <a:pt x="142" y="249"/>
                  <a:pt x="139" y="250"/>
                  <a:pt x="136" y="248"/>
                </a:cubicBezTo>
                <a:cubicBezTo>
                  <a:pt x="138" y="251"/>
                  <a:pt x="140" y="251"/>
                  <a:pt x="142" y="249"/>
                </a:cubicBezTo>
                <a:cubicBezTo>
                  <a:pt x="143" y="249"/>
                  <a:pt x="144" y="248"/>
                  <a:pt x="145" y="247"/>
                </a:cubicBezTo>
                <a:cubicBezTo>
                  <a:pt x="147" y="245"/>
                  <a:pt x="150" y="244"/>
                  <a:pt x="152" y="246"/>
                </a:cubicBezTo>
                <a:cubicBezTo>
                  <a:pt x="154" y="249"/>
                  <a:pt x="152" y="251"/>
                  <a:pt x="150" y="253"/>
                </a:cubicBezTo>
                <a:cubicBezTo>
                  <a:pt x="142" y="260"/>
                  <a:pt x="135" y="260"/>
                  <a:pt x="128" y="250"/>
                </a:cubicBezTo>
                <a:cubicBezTo>
                  <a:pt x="128" y="249"/>
                  <a:pt x="127" y="248"/>
                  <a:pt x="125" y="248"/>
                </a:cubicBezTo>
                <a:cubicBezTo>
                  <a:pt x="131" y="253"/>
                  <a:pt x="130" y="260"/>
                  <a:pt x="131" y="266"/>
                </a:cubicBezTo>
                <a:cubicBezTo>
                  <a:pt x="131" y="269"/>
                  <a:pt x="131" y="272"/>
                  <a:pt x="128" y="271"/>
                </a:cubicBezTo>
                <a:cubicBezTo>
                  <a:pt x="122" y="271"/>
                  <a:pt x="121" y="272"/>
                  <a:pt x="121" y="277"/>
                </a:cubicBezTo>
                <a:cubicBezTo>
                  <a:pt x="122" y="279"/>
                  <a:pt x="120" y="281"/>
                  <a:pt x="119" y="282"/>
                </a:cubicBezTo>
                <a:cubicBezTo>
                  <a:pt x="95" y="290"/>
                  <a:pt x="71" y="287"/>
                  <a:pt x="49" y="275"/>
                </a:cubicBezTo>
                <a:cubicBezTo>
                  <a:pt x="42" y="271"/>
                  <a:pt x="36" y="265"/>
                  <a:pt x="37" y="255"/>
                </a:cubicBezTo>
                <a:cubicBezTo>
                  <a:pt x="32" y="249"/>
                  <a:pt x="27" y="244"/>
                  <a:pt x="19" y="244"/>
                </a:cubicBezTo>
                <a:cubicBezTo>
                  <a:pt x="16" y="244"/>
                  <a:pt x="13" y="243"/>
                  <a:pt x="10" y="243"/>
                </a:cubicBezTo>
                <a:cubicBezTo>
                  <a:pt x="9" y="242"/>
                  <a:pt x="7" y="241"/>
                  <a:pt x="6" y="240"/>
                </a:cubicBezTo>
                <a:cubicBezTo>
                  <a:pt x="5" y="237"/>
                  <a:pt x="4" y="235"/>
                  <a:pt x="2" y="232"/>
                </a:cubicBezTo>
                <a:cubicBezTo>
                  <a:pt x="1" y="231"/>
                  <a:pt x="0" y="230"/>
                  <a:pt x="1" y="229"/>
                </a:cubicBezTo>
                <a:cubicBezTo>
                  <a:pt x="2" y="227"/>
                  <a:pt x="3" y="227"/>
                  <a:pt x="5" y="227"/>
                </a:cubicBezTo>
                <a:cubicBezTo>
                  <a:pt x="6" y="228"/>
                  <a:pt x="7" y="228"/>
                  <a:pt x="8" y="228"/>
                </a:cubicBezTo>
                <a:cubicBezTo>
                  <a:pt x="19" y="234"/>
                  <a:pt x="30" y="235"/>
                  <a:pt x="43" y="233"/>
                </a:cubicBezTo>
                <a:cubicBezTo>
                  <a:pt x="46" y="232"/>
                  <a:pt x="49" y="231"/>
                  <a:pt x="51" y="229"/>
                </a:cubicBezTo>
                <a:cubicBezTo>
                  <a:pt x="57" y="225"/>
                  <a:pt x="57" y="223"/>
                  <a:pt x="53" y="217"/>
                </a:cubicBezTo>
                <a:cubicBezTo>
                  <a:pt x="48" y="206"/>
                  <a:pt x="42" y="195"/>
                  <a:pt x="41" y="183"/>
                </a:cubicBezTo>
                <a:cubicBezTo>
                  <a:pt x="40" y="178"/>
                  <a:pt x="40" y="173"/>
                  <a:pt x="42" y="168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02396" y="4387100"/>
            <a:ext cx="1390650" cy="1293812"/>
          </a:xfrm>
          <a:custGeom>
            <a:avLst/>
            <a:gdLst>
              <a:gd name="T0" fmla="*/ 153 w 313"/>
              <a:gd name="T1" fmla="*/ 16 h 291"/>
              <a:gd name="T2" fmla="*/ 177 w 313"/>
              <a:gd name="T3" fmla="*/ 5 h 291"/>
              <a:gd name="T4" fmla="*/ 191 w 313"/>
              <a:gd name="T5" fmla="*/ 4 h 291"/>
              <a:gd name="T6" fmla="*/ 203 w 313"/>
              <a:gd name="T7" fmla="*/ 24 h 291"/>
              <a:gd name="T8" fmla="*/ 193 w 313"/>
              <a:gd name="T9" fmla="*/ 47 h 291"/>
              <a:gd name="T10" fmla="*/ 215 w 313"/>
              <a:gd name="T11" fmla="*/ 49 h 291"/>
              <a:gd name="T12" fmla="*/ 238 w 313"/>
              <a:gd name="T13" fmla="*/ 50 h 291"/>
              <a:gd name="T14" fmla="*/ 270 w 313"/>
              <a:gd name="T15" fmla="*/ 86 h 291"/>
              <a:gd name="T16" fmla="*/ 279 w 313"/>
              <a:gd name="T17" fmla="*/ 101 h 291"/>
              <a:gd name="T18" fmla="*/ 302 w 313"/>
              <a:gd name="T19" fmla="*/ 143 h 291"/>
              <a:gd name="T20" fmla="*/ 296 w 313"/>
              <a:gd name="T21" fmla="*/ 155 h 291"/>
              <a:gd name="T22" fmla="*/ 288 w 313"/>
              <a:gd name="T23" fmla="*/ 191 h 291"/>
              <a:gd name="T24" fmla="*/ 259 w 313"/>
              <a:gd name="T25" fmla="*/ 174 h 291"/>
              <a:gd name="T26" fmla="*/ 246 w 313"/>
              <a:gd name="T27" fmla="*/ 203 h 291"/>
              <a:gd name="T28" fmla="*/ 170 w 313"/>
              <a:gd name="T29" fmla="*/ 169 h 291"/>
              <a:gd name="T30" fmla="*/ 141 w 313"/>
              <a:gd name="T31" fmla="*/ 190 h 291"/>
              <a:gd name="T32" fmla="*/ 134 w 313"/>
              <a:gd name="T33" fmla="*/ 218 h 291"/>
              <a:gd name="T34" fmla="*/ 109 w 313"/>
              <a:gd name="T35" fmla="*/ 248 h 291"/>
              <a:gd name="T36" fmla="*/ 119 w 313"/>
              <a:gd name="T37" fmla="*/ 216 h 291"/>
              <a:gd name="T38" fmla="*/ 60 w 313"/>
              <a:gd name="T39" fmla="*/ 213 h 291"/>
              <a:gd name="T40" fmla="*/ 89 w 313"/>
              <a:gd name="T41" fmla="*/ 253 h 291"/>
              <a:gd name="T42" fmla="*/ 86 w 313"/>
              <a:gd name="T43" fmla="*/ 282 h 291"/>
              <a:gd name="T44" fmla="*/ 9 w 313"/>
              <a:gd name="T45" fmla="*/ 273 h 291"/>
              <a:gd name="T46" fmla="*/ 19 w 313"/>
              <a:gd name="T47" fmla="*/ 243 h 291"/>
              <a:gd name="T48" fmla="*/ 25 w 313"/>
              <a:gd name="T49" fmla="*/ 227 h 291"/>
              <a:gd name="T50" fmla="*/ 13 w 313"/>
              <a:gd name="T51" fmla="*/ 215 h 291"/>
              <a:gd name="T52" fmla="*/ 14 w 313"/>
              <a:gd name="T53" fmla="*/ 191 h 291"/>
              <a:gd name="T54" fmla="*/ 0 w 313"/>
              <a:gd name="T55" fmla="*/ 160 h 291"/>
              <a:gd name="T56" fmla="*/ 18 w 313"/>
              <a:gd name="T57" fmla="*/ 146 h 291"/>
              <a:gd name="T58" fmla="*/ 57 w 313"/>
              <a:gd name="T59" fmla="*/ 114 h 291"/>
              <a:gd name="T60" fmla="*/ 108 w 313"/>
              <a:gd name="T61" fmla="*/ 52 h 291"/>
              <a:gd name="T62" fmla="*/ 128 w 313"/>
              <a:gd name="T63" fmla="*/ 68 h 291"/>
              <a:gd name="T64" fmla="*/ 147 w 313"/>
              <a:gd name="T65" fmla="*/ 1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3" h="291">
                <a:moveTo>
                  <a:pt x="147" y="19"/>
                </a:moveTo>
                <a:cubicBezTo>
                  <a:pt x="150" y="20"/>
                  <a:pt x="151" y="18"/>
                  <a:pt x="153" y="16"/>
                </a:cubicBezTo>
                <a:cubicBezTo>
                  <a:pt x="158" y="10"/>
                  <a:pt x="162" y="4"/>
                  <a:pt x="171" y="8"/>
                </a:cubicBezTo>
                <a:cubicBezTo>
                  <a:pt x="174" y="9"/>
                  <a:pt x="176" y="7"/>
                  <a:pt x="177" y="5"/>
                </a:cubicBezTo>
                <a:cubicBezTo>
                  <a:pt x="179" y="3"/>
                  <a:pt x="181" y="2"/>
                  <a:pt x="183" y="0"/>
                </a:cubicBezTo>
                <a:cubicBezTo>
                  <a:pt x="185" y="3"/>
                  <a:pt x="186" y="6"/>
                  <a:pt x="191" y="4"/>
                </a:cubicBezTo>
                <a:cubicBezTo>
                  <a:pt x="198" y="1"/>
                  <a:pt x="207" y="8"/>
                  <a:pt x="205" y="16"/>
                </a:cubicBezTo>
                <a:cubicBezTo>
                  <a:pt x="204" y="19"/>
                  <a:pt x="204" y="22"/>
                  <a:pt x="203" y="24"/>
                </a:cubicBezTo>
                <a:cubicBezTo>
                  <a:pt x="200" y="26"/>
                  <a:pt x="196" y="27"/>
                  <a:pt x="193" y="31"/>
                </a:cubicBezTo>
                <a:cubicBezTo>
                  <a:pt x="190" y="36"/>
                  <a:pt x="190" y="42"/>
                  <a:pt x="193" y="47"/>
                </a:cubicBezTo>
                <a:cubicBezTo>
                  <a:pt x="197" y="52"/>
                  <a:pt x="203" y="54"/>
                  <a:pt x="209" y="51"/>
                </a:cubicBezTo>
                <a:cubicBezTo>
                  <a:pt x="211" y="51"/>
                  <a:pt x="213" y="49"/>
                  <a:pt x="215" y="49"/>
                </a:cubicBezTo>
                <a:cubicBezTo>
                  <a:pt x="223" y="52"/>
                  <a:pt x="220" y="60"/>
                  <a:pt x="223" y="66"/>
                </a:cubicBezTo>
                <a:cubicBezTo>
                  <a:pt x="228" y="60"/>
                  <a:pt x="232" y="54"/>
                  <a:pt x="238" y="50"/>
                </a:cubicBezTo>
                <a:cubicBezTo>
                  <a:pt x="246" y="43"/>
                  <a:pt x="257" y="42"/>
                  <a:pt x="265" y="47"/>
                </a:cubicBezTo>
                <a:cubicBezTo>
                  <a:pt x="272" y="59"/>
                  <a:pt x="275" y="72"/>
                  <a:pt x="270" y="86"/>
                </a:cubicBezTo>
                <a:cubicBezTo>
                  <a:pt x="270" y="87"/>
                  <a:pt x="270" y="87"/>
                  <a:pt x="269" y="88"/>
                </a:cubicBezTo>
                <a:cubicBezTo>
                  <a:pt x="264" y="102"/>
                  <a:pt x="265" y="102"/>
                  <a:pt x="279" y="101"/>
                </a:cubicBezTo>
                <a:cubicBezTo>
                  <a:pt x="290" y="101"/>
                  <a:pt x="299" y="105"/>
                  <a:pt x="305" y="115"/>
                </a:cubicBezTo>
                <a:cubicBezTo>
                  <a:pt x="310" y="123"/>
                  <a:pt x="308" y="135"/>
                  <a:pt x="302" y="143"/>
                </a:cubicBezTo>
                <a:cubicBezTo>
                  <a:pt x="299" y="147"/>
                  <a:pt x="294" y="148"/>
                  <a:pt x="290" y="149"/>
                </a:cubicBezTo>
                <a:cubicBezTo>
                  <a:pt x="291" y="153"/>
                  <a:pt x="294" y="154"/>
                  <a:pt x="296" y="155"/>
                </a:cubicBezTo>
                <a:cubicBezTo>
                  <a:pt x="302" y="159"/>
                  <a:pt x="307" y="163"/>
                  <a:pt x="310" y="170"/>
                </a:cubicBezTo>
                <a:cubicBezTo>
                  <a:pt x="313" y="182"/>
                  <a:pt x="302" y="193"/>
                  <a:pt x="288" y="191"/>
                </a:cubicBezTo>
                <a:cubicBezTo>
                  <a:pt x="280" y="189"/>
                  <a:pt x="272" y="186"/>
                  <a:pt x="266" y="180"/>
                </a:cubicBezTo>
                <a:cubicBezTo>
                  <a:pt x="264" y="178"/>
                  <a:pt x="263" y="175"/>
                  <a:pt x="259" y="174"/>
                </a:cubicBezTo>
                <a:cubicBezTo>
                  <a:pt x="258" y="177"/>
                  <a:pt x="259" y="181"/>
                  <a:pt x="259" y="184"/>
                </a:cubicBezTo>
                <a:cubicBezTo>
                  <a:pt x="258" y="193"/>
                  <a:pt x="254" y="199"/>
                  <a:pt x="246" y="203"/>
                </a:cubicBezTo>
                <a:cubicBezTo>
                  <a:pt x="226" y="211"/>
                  <a:pt x="209" y="207"/>
                  <a:pt x="192" y="195"/>
                </a:cubicBezTo>
                <a:cubicBezTo>
                  <a:pt x="182" y="189"/>
                  <a:pt x="177" y="179"/>
                  <a:pt x="170" y="169"/>
                </a:cubicBezTo>
                <a:cubicBezTo>
                  <a:pt x="168" y="171"/>
                  <a:pt x="168" y="174"/>
                  <a:pt x="167" y="176"/>
                </a:cubicBezTo>
                <a:cubicBezTo>
                  <a:pt x="163" y="188"/>
                  <a:pt x="154" y="194"/>
                  <a:pt x="141" y="190"/>
                </a:cubicBezTo>
                <a:cubicBezTo>
                  <a:pt x="135" y="188"/>
                  <a:pt x="130" y="185"/>
                  <a:pt x="123" y="183"/>
                </a:cubicBezTo>
                <a:cubicBezTo>
                  <a:pt x="132" y="194"/>
                  <a:pt x="134" y="205"/>
                  <a:pt x="134" y="218"/>
                </a:cubicBezTo>
                <a:cubicBezTo>
                  <a:pt x="134" y="232"/>
                  <a:pt x="125" y="242"/>
                  <a:pt x="114" y="249"/>
                </a:cubicBezTo>
                <a:cubicBezTo>
                  <a:pt x="112" y="251"/>
                  <a:pt x="110" y="252"/>
                  <a:pt x="109" y="248"/>
                </a:cubicBezTo>
                <a:cubicBezTo>
                  <a:pt x="112" y="242"/>
                  <a:pt x="118" y="236"/>
                  <a:pt x="119" y="229"/>
                </a:cubicBezTo>
                <a:cubicBezTo>
                  <a:pt x="121" y="224"/>
                  <a:pt x="121" y="220"/>
                  <a:pt x="119" y="216"/>
                </a:cubicBezTo>
                <a:cubicBezTo>
                  <a:pt x="113" y="199"/>
                  <a:pt x="103" y="192"/>
                  <a:pt x="87" y="192"/>
                </a:cubicBezTo>
                <a:cubicBezTo>
                  <a:pt x="75" y="193"/>
                  <a:pt x="64" y="202"/>
                  <a:pt x="60" y="213"/>
                </a:cubicBezTo>
                <a:cubicBezTo>
                  <a:pt x="56" y="226"/>
                  <a:pt x="61" y="240"/>
                  <a:pt x="71" y="247"/>
                </a:cubicBezTo>
                <a:cubicBezTo>
                  <a:pt x="77" y="250"/>
                  <a:pt x="82" y="253"/>
                  <a:pt x="89" y="253"/>
                </a:cubicBezTo>
                <a:cubicBezTo>
                  <a:pt x="91" y="253"/>
                  <a:pt x="94" y="253"/>
                  <a:pt x="96" y="254"/>
                </a:cubicBezTo>
                <a:cubicBezTo>
                  <a:pt x="105" y="268"/>
                  <a:pt x="102" y="277"/>
                  <a:pt x="86" y="282"/>
                </a:cubicBezTo>
                <a:cubicBezTo>
                  <a:pt x="68" y="288"/>
                  <a:pt x="50" y="291"/>
                  <a:pt x="31" y="285"/>
                </a:cubicBezTo>
                <a:cubicBezTo>
                  <a:pt x="23" y="283"/>
                  <a:pt x="15" y="279"/>
                  <a:pt x="9" y="273"/>
                </a:cubicBezTo>
                <a:cubicBezTo>
                  <a:pt x="3" y="267"/>
                  <a:pt x="3" y="259"/>
                  <a:pt x="8" y="252"/>
                </a:cubicBezTo>
                <a:cubicBezTo>
                  <a:pt x="11" y="249"/>
                  <a:pt x="15" y="245"/>
                  <a:pt x="19" y="243"/>
                </a:cubicBezTo>
                <a:cubicBezTo>
                  <a:pt x="20" y="242"/>
                  <a:pt x="21" y="242"/>
                  <a:pt x="22" y="242"/>
                </a:cubicBezTo>
                <a:cubicBezTo>
                  <a:pt x="35" y="236"/>
                  <a:pt x="35" y="239"/>
                  <a:pt x="25" y="227"/>
                </a:cubicBezTo>
                <a:cubicBezTo>
                  <a:pt x="23" y="224"/>
                  <a:pt x="20" y="222"/>
                  <a:pt x="17" y="220"/>
                </a:cubicBezTo>
                <a:cubicBezTo>
                  <a:pt x="16" y="219"/>
                  <a:pt x="13" y="219"/>
                  <a:pt x="13" y="215"/>
                </a:cubicBezTo>
                <a:cubicBezTo>
                  <a:pt x="17" y="217"/>
                  <a:pt x="20" y="217"/>
                  <a:pt x="19" y="212"/>
                </a:cubicBezTo>
                <a:cubicBezTo>
                  <a:pt x="18" y="204"/>
                  <a:pt x="19" y="197"/>
                  <a:pt x="14" y="191"/>
                </a:cubicBezTo>
                <a:cubicBezTo>
                  <a:pt x="12" y="188"/>
                  <a:pt x="12" y="185"/>
                  <a:pt x="12" y="182"/>
                </a:cubicBezTo>
                <a:cubicBezTo>
                  <a:pt x="14" y="171"/>
                  <a:pt x="9" y="164"/>
                  <a:pt x="0" y="160"/>
                </a:cubicBezTo>
                <a:cubicBezTo>
                  <a:pt x="0" y="159"/>
                  <a:pt x="1" y="159"/>
                  <a:pt x="1" y="159"/>
                </a:cubicBezTo>
                <a:cubicBezTo>
                  <a:pt x="10" y="159"/>
                  <a:pt x="14" y="153"/>
                  <a:pt x="18" y="146"/>
                </a:cubicBezTo>
                <a:cubicBezTo>
                  <a:pt x="25" y="134"/>
                  <a:pt x="36" y="127"/>
                  <a:pt x="50" y="124"/>
                </a:cubicBezTo>
                <a:cubicBezTo>
                  <a:pt x="60" y="122"/>
                  <a:pt x="59" y="123"/>
                  <a:pt x="57" y="114"/>
                </a:cubicBezTo>
                <a:cubicBezTo>
                  <a:pt x="53" y="95"/>
                  <a:pt x="52" y="76"/>
                  <a:pt x="64" y="60"/>
                </a:cubicBezTo>
                <a:cubicBezTo>
                  <a:pt x="74" y="46"/>
                  <a:pt x="94" y="43"/>
                  <a:pt x="108" y="52"/>
                </a:cubicBezTo>
                <a:cubicBezTo>
                  <a:pt x="114" y="56"/>
                  <a:pt x="120" y="60"/>
                  <a:pt x="124" y="65"/>
                </a:cubicBezTo>
                <a:cubicBezTo>
                  <a:pt x="125" y="67"/>
                  <a:pt x="126" y="68"/>
                  <a:pt x="128" y="68"/>
                </a:cubicBezTo>
                <a:cubicBezTo>
                  <a:pt x="128" y="58"/>
                  <a:pt x="133" y="48"/>
                  <a:pt x="136" y="38"/>
                </a:cubicBezTo>
                <a:cubicBezTo>
                  <a:pt x="139" y="31"/>
                  <a:pt x="142" y="25"/>
                  <a:pt x="147" y="19"/>
                </a:cubicBezTo>
                <a:close/>
              </a:path>
            </a:pathLst>
          </a:custGeom>
          <a:solidFill>
            <a:srgbClr val="F3F9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65859" y="3439363"/>
            <a:ext cx="960437" cy="1663700"/>
          </a:xfrm>
          <a:custGeom>
            <a:avLst/>
            <a:gdLst>
              <a:gd name="T0" fmla="*/ 190 w 216"/>
              <a:gd name="T1" fmla="*/ 250 h 374"/>
              <a:gd name="T2" fmla="*/ 184 w 216"/>
              <a:gd name="T3" fmla="*/ 272 h 374"/>
              <a:gd name="T4" fmla="*/ 183 w 216"/>
              <a:gd name="T5" fmla="*/ 282 h 374"/>
              <a:gd name="T6" fmla="*/ 182 w 216"/>
              <a:gd name="T7" fmla="*/ 286 h 374"/>
              <a:gd name="T8" fmla="*/ 179 w 216"/>
              <a:gd name="T9" fmla="*/ 284 h 374"/>
              <a:gd name="T10" fmla="*/ 163 w 216"/>
              <a:gd name="T11" fmla="*/ 268 h 374"/>
              <a:gd name="T12" fmla="*/ 116 w 216"/>
              <a:gd name="T13" fmla="*/ 278 h 374"/>
              <a:gd name="T14" fmla="*/ 114 w 216"/>
              <a:gd name="T15" fmla="*/ 332 h 374"/>
              <a:gd name="T16" fmla="*/ 110 w 216"/>
              <a:gd name="T17" fmla="*/ 338 h 374"/>
              <a:gd name="T18" fmla="*/ 70 w 216"/>
              <a:gd name="T19" fmla="*/ 365 h 374"/>
              <a:gd name="T20" fmla="*/ 53 w 216"/>
              <a:gd name="T21" fmla="*/ 373 h 374"/>
              <a:gd name="T22" fmla="*/ 34 w 216"/>
              <a:gd name="T23" fmla="*/ 350 h 374"/>
              <a:gd name="T24" fmla="*/ 37 w 216"/>
              <a:gd name="T25" fmla="*/ 331 h 374"/>
              <a:gd name="T26" fmla="*/ 39 w 216"/>
              <a:gd name="T27" fmla="*/ 326 h 374"/>
              <a:gd name="T28" fmla="*/ 32 w 216"/>
              <a:gd name="T29" fmla="*/ 324 h 374"/>
              <a:gd name="T30" fmla="*/ 19 w 216"/>
              <a:gd name="T31" fmla="*/ 324 h 374"/>
              <a:gd name="T32" fmla="*/ 10 w 216"/>
              <a:gd name="T33" fmla="*/ 288 h 374"/>
              <a:gd name="T34" fmla="*/ 43 w 216"/>
              <a:gd name="T35" fmla="*/ 270 h 374"/>
              <a:gd name="T36" fmla="*/ 55 w 216"/>
              <a:gd name="T37" fmla="*/ 267 h 374"/>
              <a:gd name="T38" fmla="*/ 56 w 216"/>
              <a:gd name="T39" fmla="*/ 262 h 374"/>
              <a:gd name="T40" fmla="*/ 50 w 216"/>
              <a:gd name="T41" fmla="*/ 248 h 374"/>
              <a:gd name="T42" fmla="*/ 68 w 216"/>
              <a:gd name="T43" fmla="*/ 235 h 374"/>
              <a:gd name="T44" fmla="*/ 74 w 216"/>
              <a:gd name="T45" fmla="*/ 236 h 374"/>
              <a:gd name="T46" fmla="*/ 74 w 216"/>
              <a:gd name="T47" fmla="*/ 230 h 374"/>
              <a:gd name="T48" fmla="*/ 93 w 216"/>
              <a:gd name="T49" fmla="*/ 200 h 374"/>
              <a:gd name="T50" fmla="*/ 95 w 216"/>
              <a:gd name="T51" fmla="*/ 192 h 374"/>
              <a:gd name="T52" fmla="*/ 79 w 216"/>
              <a:gd name="T53" fmla="*/ 163 h 374"/>
              <a:gd name="T54" fmla="*/ 79 w 216"/>
              <a:gd name="T55" fmla="*/ 158 h 374"/>
              <a:gd name="T56" fmla="*/ 97 w 216"/>
              <a:gd name="T57" fmla="*/ 127 h 374"/>
              <a:gd name="T58" fmla="*/ 100 w 216"/>
              <a:gd name="T59" fmla="*/ 123 h 374"/>
              <a:gd name="T60" fmla="*/ 96 w 216"/>
              <a:gd name="T61" fmla="*/ 121 h 374"/>
              <a:gd name="T62" fmla="*/ 85 w 216"/>
              <a:gd name="T63" fmla="*/ 92 h 374"/>
              <a:gd name="T64" fmla="*/ 82 w 216"/>
              <a:gd name="T65" fmla="*/ 85 h 374"/>
              <a:gd name="T66" fmla="*/ 59 w 216"/>
              <a:gd name="T67" fmla="*/ 79 h 374"/>
              <a:gd name="T68" fmla="*/ 42 w 216"/>
              <a:gd name="T69" fmla="*/ 41 h 374"/>
              <a:gd name="T70" fmla="*/ 86 w 216"/>
              <a:gd name="T71" fmla="*/ 2 h 374"/>
              <a:gd name="T72" fmla="*/ 142 w 216"/>
              <a:gd name="T73" fmla="*/ 15 h 374"/>
              <a:gd name="T74" fmla="*/ 144 w 216"/>
              <a:gd name="T75" fmla="*/ 18 h 374"/>
              <a:gd name="T76" fmla="*/ 145 w 216"/>
              <a:gd name="T77" fmla="*/ 21 h 374"/>
              <a:gd name="T78" fmla="*/ 152 w 216"/>
              <a:gd name="T79" fmla="*/ 56 h 374"/>
              <a:gd name="T80" fmla="*/ 151 w 216"/>
              <a:gd name="T81" fmla="*/ 60 h 374"/>
              <a:gd name="T82" fmla="*/ 162 w 216"/>
              <a:gd name="T83" fmla="*/ 63 h 374"/>
              <a:gd name="T84" fmla="*/ 165 w 216"/>
              <a:gd name="T85" fmla="*/ 75 h 374"/>
              <a:gd name="T86" fmla="*/ 167 w 216"/>
              <a:gd name="T87" fmla="*/ 78 h 374"/>
              <a:gd name="T88" fmla="*/ 178 w 216"/>
              <a:gd name="T89" fmla="*/ 79 h 374"/>
              <a:gd name="T90" fmla="*/ 186 w 216"/>
              <a:gd name="T91" fmla="*/ 94 h 374"/>
              <a:gd name="T92" fmla="*/ 172 w 216"/>
              <a:gd name="T93" fmla="*/ 107 h 374"/>
              <a:gd name="T94" fmla="*/ 164 w 216"/>
              <a:gd name="T95" fmla="*/ 113 h 374"/>
              <a:gd name="T96" fmla="*/ 173 w 216"/>
              <a:gd name="T97" fmla="*/ 117 h 374"/>
              <a:gd name="T98" fmla="*/ 197 w 216"/>
              <a:gd name="T99" fmla="*/ 141 h 374"/>
              <a:gd name="T100" fmla="*/ 206 w 216"/>
              <a:gd name="T101" fmla="*/ 148 h 374"/>
              <a:gd name="T102" fmla="*/ 216 w 216"/>
              <a:gd name="T103" fmla="*/ 160 h 374"/>
              <a:gd name="T104" fmla="*/ 207 w 216"/>
              <a:gd name="T105" fmla="*/ 172 h 374"/>
              <a:gd name="T106" fmla="*/ 201 w 216"/>
              <a:gd name="T107" fmla="*/ 178 h 374"/>
              <a:gd name="T108" fmla="*/ 175 w 216"/>
              <a:gd name="T109" fmla="*/ 217 h 374"/>
              <a:gd name="T110" fmla="*/ 162 w 216"/>
              <a:gd name="T111" fmla="*/ 227 h 374"/>
              <a:gd name="T112" fmla="*/ 175 w 216"/>
              <a:gd name="T113" fmla="*/ 235 h 374"/>
              <a:gd name="T114" fmla="*/ 190 w 216"/>
              <a:gd name="T115" fmla="*/ 250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16" h="374">
                <a:moveTo>
                  <a:pt x="190" y="250"/>
                </a:moveTo>
                <a:cubicBezTo>
                  <a:pt x="190" y="258"/>
                  <a:pt x="185" y="264"/>
                  <a:pt x="184" y="272"/>
                </a:cubicBezTo>
                <a:cubicBezTo>
                  <a:pt x="184" y="275"/>
                  <a:pt x="183" y="278"/>
                  <a:pt x="183" y="282"/>
                </a:cubicBezTo>
                <a:cubicBezTo>
                  <a:pt x="183" y="283"/>
                  <a:pt x="184" y="286"/>
                  <a:pt x="182" y="286"/>
                </a:cubicBezTo>
                <a:cubicBezTo>
                  <a:pt x="181" y="286"/>
                  <a:pt x="179" y="285"/>
                  <a:pt x="179" y="284"/>
                </a:cubicBezTo>
                <a:cubicBezTo>
                  <a:pt x="174" y="277"/>
                  <a:pt x="169" y="272"/>
                  <a:pt x="163" y="268"/>
                </a:cubicBezTo>
                <a:cubicBezTo>
                  <a:pt x="149" y="258"/>
                  <a:pt x="125" y="259"/>
                  <a:pt x="116" y="278"/>
                </a:cubicBezTo>
                <a:cubicBezTo>
                  <a:pt x="107" y="296"/>
                  <a:pt x="107" y="314"/>
                  <a:pt x="114" y="332"/>
                </a:cubicBezTo>
                <a:cubicBezTo>
                  <a:pt x="115" y="337"/>
                  <a:pt x="115" y="338"/>
                  <a:pt x="110" y="338"/>
                </a:cubicBezTo>
                <a:cubicBezTo>
                  <a:pt x="92" y="340"/>
                  <a:pt x="77" y="347"/>
                  <a:pt x="70" y="365"/>
                </a:cubicBezTo>
                <a:cubicBezTo>
                  <a:pt x="67" y="374"/>
                  <a:pt x="60" y="373"/>
                  <a:pt x="53" y="373"/>
                </a:cubicBezTo>
                <a:cubicBezTo>
                  <a:pt x="43" y="368"/>
                  <a:pt x="36" y="361"/>
                  <a:pt x="34" y="350"/>
                </a:cubicBezTo>
                <a:cubicBezTo>
                  <a:pt x="33" y="343"/>
                  <a:pt x="34" y="337"/>
                  <a:pt x="37" y="331"/>
                </a:cubicBezTo>
                <a:cubicBezTo>
                  <a:pt x="38" y="329"/>
                  <a:pt x="40" y="328"/>
                  <a:pt x="39" y="326"/>
                </a:cubicBezTo>
                <a:cubicBezTo>
                  <a:pt x="38" y="323"/>
                  <a:pt x="35" y="324"/>
                  <a:pt x="32" y="324"/>
                </a:cubicBezTo>
                <a:cubicBezTo>
                  <a:pt x="28" y="324"/>
                  <a:pt x="24" y="325"/>
                  <a:pt x="19" y="324"/>
                </a:cubicBezTo>
                <a:cubicBezTo>
                  <a:pt x="5" y="319"/>
                  <a:pt x="0" y="300"/>
                  <a:pt x="10" y="288"/>
                </a:cubicBezTo>
                <a:cubicBezTo>
                  <a:pt x="19" y="278"/>
                  <a:pt x="30" y="273"/>
                  <a:pt x="43" y="270"/>
                </a:cubicBezTo>
                <a:cubicBezTo>
                  <a:pt x="47" y="269"/>
                  <a:pt x="51" y="267"/>
                  <a:pt x="55" y="267"/>
                </a:cubicBezTo>
                <a:cubicBezTo>
                  <a:pt x="60" y="266"/>
                  <a:pt x="58" y="263"/>
                  <a:pt x="56" y="262"/>
                </a:cubicBezTo>
                <a:cubicBezTo>
                  <a:pt x="52" y="258"/>
                  <a:pt x="49" y="254"/>
                  <a:pt x="50" y="248"/>
                </a:cubicBezTo>
                <a:cubicBezTo>
                  <a:pt x="50" y="237"/>
                  <a:pt x="58" y="231"/>
                  <a:pt x="68" y="235"/>
                </a:cubicBezTo>
                <a:cubicBezTo>
                  <a:pt x="70" y="235"/>
                  <a:pt x="72" y="238"/>
                  <a:pt x="74" y="236"/>
                </a:cubicBezTo>
                <a:cubicBezTo>
                  <a:pt x="76" y="234"/>
                  <a:pt x="74" y="232"/>
                  <a:pt x="74" y="230"/>
                </a:cubicBezTo>
                <a:cubicBezTo>
                  <a:pt x="72" y="219"/>
                  <a:pt x="80" y="204"/>
                  <a:pt x="93" y="200"/>
                </a:cubicBezTo>
                <a:cubicBezTo>
                  <a:pt x="98" y="198"/>
                  <a:pt x="100" y="196"/>
                  <a:pt x="95" y="192"/>
                </a:cubicBezTo>
                <a:cubicBezTo>
                  <a:pt x="86" y="184"/>
                  <a:pt x="84" y="173"/>
                  <a:pt x="79" y="163"/>
                </a:cubicBezTo>
                <a:cubicBezTo>
                  <a:pt x="79" y="162"/>
                  <a:pt x="79" y="160"/>
                  <a:pt x="79" y="158"/>
                </a:cubicBezTo>
                <a:cubicBezTo>
                  <a:pt x="84" y="147"/>
                  <a:pt x="87" y="135"/>
                  <a:pt x="97" y="127"/>
                </a:cubicBezTo>
                <a:cubicBezTo>
                  <a:pt x="99" y="126"/>
                  <a:pt x="101" y="126"/>
                  <a:pt x="100" y="123"/>
                </a:cubicBezTo>
                <a:cubicBezTo>
                  <a:pt x="100" y="121"/>
                  <a:pt x="97" y="121"/>
                  <a:pt x="96" y="121"/>
                </a:cubicBezTo>
                <a:cubicBezTo>
                  <a:pt x="81" y="117"/>
                  <a:pt x="77" y="105"/>
                  <a:pt x="85" y="92"/>
                </a:cubicBezTo>
                <a:cubicBezTo>
                  <a:pt x="88" y="87"/>
                  <a:pt x="87" y="85"/>
                  <a:pt x="82" y="85"/>
                </a:cubicBezTo>
                <a:cubicBezTo>
                  <a:pt x="74" y="86"/>
                  <a:pt x="66" y="84"/>
                  <a:pt x="59" y="79"/>
                </a:cubicBezTo>
                <a:cubicBezTo>
                  <a:pt x="47" y="72"/>
                  <a:pt x="41" y="56"/>
                  <a:pt x="42" y="41"/>
                </a:cubicBezTo>
                <a:cubicBezTo>
                  <a:pt x="45" y="17"/>
                  <a:pt x="68" y="3"/>
                  <a:pt x="86" y="2"/>
                </a:cubicBezTo>
                <a:cubicBezTo>
                  <a:pt x="106" y="0"/>
                  <a:pt x="125" y="3"/>
                  <a:pt x="142" y="15"/>
                </a:cubicBezTo>
                <a:cubicBezTo>
                  <a:pt x="143" y="16"/>
                  <a:pt x="144" y="17"/>
                  <a:pt x="144" y="18"/>
                </a:cubicBezTo>
                <a:cubicBezTo>
                  <a:pt x="144" y="19"/>
                  <a:pt x="144" y="20"/>
                  <a:pt x="145" y="21"/>
                </a:cubicBezTo>
                <a:cubicBezTo>
                  <a:pt x="155" y="31"/>
                  <a:pt x="156" y="43"/>
                  <a:pt x="152" y="56"/>
                </a:cubicBezTo>
                <a:cubicBezTo>
                  <a:pt x="151" y="57"/>
                  <a:pt x="151" y="58"/>
                  <a:pt x="151" y="60"/>
                </a:cubicBezTo>
                <a:cubicBezTo>
                  <a:pt x="155" y="60"/>
                  <a:pt x="160" y="59"/>
                  <a:pt x="162" y="63"/>
                </a:cubicBezTo>
                <a:cubicBezTo>
                  <a:pt x="165" y="67"/>
                  <a:pt x="165" y="71"/>
                  <a:pt x="165" y="75"/>
                </a:cubicBezTo>
                <a:cubicBezTo>
                  <a:pt x="164" y="77"/>
                  <a:pt x="165" y="78"/>
                  <a:pt x="167" y="78"/>
                </a:cubicBezTo>
                <a:cubicBezTo>
                  <a:pt x="171" y="78"/>
                  <a:pt x="174" y="79"/>
                  <a:pt x="178" y="79"/>
                </a:cubicBezTo>
                <a:cubicBezTo>
                  <a:pt x="186" y="80"/>
                  <a:pt x="190" y="87"/>
                  <a:pt x="186" y="94"/>
                </a:cubicBezTo>
                <a:cubicBezTo>
                  <a:pt x="183" y="100"/>
                  <a:pt x="177" y="103"/>
                  <a:pt x="172" y="107"/>
                </a:cubicBezTo>
                <a:cubicBezTo>
                  <a:pt x="169" y="109"/>
                  <a:pt x="164" y="110"/>
                  <a:pt x="164" y="113"/>
                </a:cubicBezTo>
                <a:cubicBezTo>
                  <a:pt x="164" y="117"/>
                  <a:pt x="170" y="116"/>
                  <a:pt x="173" y="117"/>
                </a:cubicBezTo>
                <a:cubicBezTo>
                  <a:pt x="184" y="122"/>
                  <a:pt x="192" y="130"/>
                  <a:pt x="197" y="141"/>
                </a:cubicBezTo>
                <a:cubicBezTo>
                  <a:pt x="199" y="145"/>
                  <a:pt x="201" y="147"/>
                  <a:pt x="206" y="148"/>
                </a:cubicBezTo>
                <a:cubicBezTo>
                  <a:pt x="213" y="149"/>
                  <a:pt x="215" y="153"/>
                  <a:pt x="216" y="160"/>
                </a:cubicBezTo>
                <a:cubicBezTo>
                  <a:pt x="216" y="166"/>
                  <a:pt x="214" y="170"/>
                  <a:pt x="207" y="172"/>
                </a:cubicBezTo>
                <a:cubicBezTo>
                  <a:pt x="204" y="173"/>
                  <a:pt x="201" y="175"/>
                  <a:pt x="201" y="178"/>
                </a:cubicBezTo>
                <a:cubicBezTo>
                  <a:pt x="198" y="195"/>
                  <a:pt x="188" y="207"/>
                  <a:pt x="175" y="217"/>
                </a:cubicBezTo>
                <a:cubicBezTo>
                  <a:pt x="170" y="220"/>
                  <a:pt x="163" y="222"/>
                  <a:pt x="162" y="227"/>
                </a:cubicBezTo>
                <a:cubicBezTo>
                  <a:pt x="162" y="231"/>
                  <a:pt x="171" y="232"/>
                  <a:pt x="175" y="235"/>
                </a:cubicBezTo>
                <a:cubicBezTo>
                  <a:pt x="181" y="240"/>
                  <a:pt x="187" y="243"/>
                  <a:pt x="190" y="25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3620246" y="3488575"/>
            <a:ext cx="854075" cy="1627187"/>
          </a:xfrm>
          <a:custGeom>
            <a:avLst/>
            <a:gdLst>
              <a:gd name="T0" fmla="*/ 131 w 192"/>
              <a:gd name="T1" fmla="*/ 30 h 366"/>
              <a:gd name="T2" fmla="*/ 131 w 192"/>
              <a:gd name="T3" fmla="*/ 39 h 366"/>
              <a:gd name="T4" fmla="*/ 130 w 192"/>
              <a:gd name="T5" fmla="*/ 55 h 366"/>
              <a:gd name="T6" fmla="*/ 134 w 192"/>
              <a:gd name="T7" fmla="*/ 60 h 366"/>
              <a:gd name="T8" fmla="*/ 143 w 192"/>
              <a:gd name="T9" fmla="*/ 73 h 366"/>
              <a:gd name="T10" fmla="*/ 148 w 192"/>
              <a:gd name="T11" fmla="*/ 78 h 366"/>
              <a:gd name="T12" fmla="*/ 169 w 192"/>
              <a:gd name="T13" fmla="*/ 80 h 366"/>
              <a:gd name="T14" fmla="*/ 170 w 192"/>
              <a:gd name="T15" fmla="*/ 87 h 366"/>
              <a:gd name="T16" fmla="*/ 149 w 192"/>
              <a:gd name="T17" fmla="*/ 108 h 366"/>
              <a:gd name="T18" fmla="*/ 146 w 192"/>
              <a:gd name="T19" fmla="*/ 112 h 366"/>
              <a:gd name="T20" fmla="*/ 151 w 192"/>
              <a:gd name="T21" fmla="*/ 114 h 366"/>
              <a:gd name="T22" fmla="*/ 189 w 192"/>
              <a:gd name="T23" fmla="*/ 159 h 366"/>
              <a:gd name="T24" fmla="*/ 188 w 192"/>
              <a:gd name="T25" fmla="*/ 177 h 366"/>
              <a:gd name="T26" fmla="*/ 183 w 192"/>
              <a:gd name="T27" fmla="*/ 180 h 366"/>
              <a:gd name="T28" fmla="*/ 168 w 192"/>
              <a:gd name="T29" fmla="*/ 177 h 366"/>
              <a:gd name="T30" fmla="*/ 140 w 192"/>
              <a:gd name="T31" fmla="*/ 198 h 366"/>
              <a:gd name="T32" fmla="*/ 140 w 192"/>
              <a:gd name="T33" fmla="*/ 245 h 366"/>
              <a:gd name="T34" fmla="*/ 134 w 192"/>
              <a:gd name="T35" fmla="*/ 253 h 366"/>
              <a:gd name="T36" fmla="*/ 95 w 192"/>
              <a:gd name="T37" fmla="*/ 282 h 366"/>
              <a:gd name="T38" fmla="*/ 95 w 192"/>
              <a:gd name="T39" fmla="*/ 324 h 366"/>
              <a:gd name="T40" fmla="*/ 92 w 192"/>
              <a:gd name="T41" fmla="*/ 334 h 366"/>
              <a:gd name="T42" fmla="*/ 85 w 192"/>
              <a:gd name="T43" fmla="*/ 351 h 366"/>
              <a:gd name="T44" fmla="*/ 64 w 192"/>
              <a:gd name="T45" fmla="*/ 365 h 366"/>
              <a:gd name="T46" fmla="*/ 46 w 192"/>
              <a:gd name="T47" fmla="*/ 350 h 366"/>
              <a:gd name="T48" fmla="*/ 50 w 192"/>
              <a:gd name="T49" fmla="*/ 329 h 366"/>
              <a:gd name="T50" fmla="*/ 50 w 192"/>
              <a:gd name="T51" fmla="*/ 326 h 366"/>
              <a:gd name="T52" fmla="*/ 47 w 192"/>
              <a:gd name="T53" fmla="*/ 327 h 366"/>
              <a:gd name="T54" fmla="*/ 40 w 192"/>
              <a:gd name="T55" fmla="*/ 334 h 366"/>
              <a:gd name="T56" fmla="*/ 35 w 192"/>
              <a:gd name="T57" fmla="*/ 332 h 366"/>
              <a:gd name="T58" fmla="*/ 20 w 192"/>
              <a:gd name="T59" fmla="*/ 332 h 366"/>
              <a:gd name="T60" fmla="*/ 8 w 192"/>
              <a:gd name="T61" fmla="*/ 297 h 366"/>
              <a:gd name="T62" fmla="*/ 37 w 192"/>
              <a:gd name="T63" fmla="*/ 277 h 366"/>
              <a:gd name="T64" fmla="*/ 51 w 192"/>
              <a:gd name="T65" fmla="*/ 270 h 366"/>
              <a:gd name="T66" fmla="*/ 43 w 192"/>
              <a:gd name="T67" fmla="*/ 258 h 366"/>
              <a:gd name="T68" fmla="*/ 66 w 192"/>
              <a:gd name="T69" fmla="*/ 236 h 366"/>
              <a:gd name="T70" fmla="*/ 84 w 192"/>
              <a:gd name="T71" fmla="*/ 202 h 366"/>
              <a:gd name="T72" fmla="*/ 85 w 192"/>
              <a:gd name="T73" fmla="*/ 196 h 366"/>
              <a:gd name="T74" fmla="*/ 70 w 192"/>
              <a:gd name="T75" fmla="*/ 178 h 366"/>
              <a:gd name="T76" fmla="*/ 62 w 192"/>
              <a:gd name="T77" fmla="*/ 173 h 366"/>
              <a:gd name="T78" fmla="*/ 68 w 192"/>
              <a:gd name="T79" fmla="*/ 165 h 366"/>
              <a:gd name="T80" fmla="*/ 82 w 192"/>
              <a:gd name="T81" fmla="*/ 132 h 366"/>
              <a:gd name="T82" fmla="*/ 80 w 192"/>
              <a:gd name="T83" fmla="*/ 125 h 366"/>
              <a:gd name="T84" fmla="*/ 70 w 192"/>
              <a:gd name="T85" fmla="*/ 119 h 366"/>
              <a:gd name="T86" fmla="*/ 66 w 192"/>
              <a:gd name="T87" fmla="*/ 100 h 366"/>
              <a:gd name="T88" fmla="*/ 69 w 192"/>
              <a:gd name="T89" fmla="*/ 94 h 366"/>
              <a:gd name="T90" fmla="*/ 70 w 192"/>
              <a:gd name="T91" fmla="*/ 90 h 366"/>
              <a:gd name="T92" fmla="*/ 67 w 192"/>
              <a:gd name="T93" fmla="*/ 90 h 366"/>
              <a:gd name="T94" fmla="*/ 24 w 192"/>
              <a:gd name="T95" fmla="*/ 66 h 366"/>
              <a:gd name="T96" fmla="*/ 47 w 192"/>
              <a:gd name="T97" fmla="*/ 11 h 366"/>
              <a:gd name="T98" fmla="*/ 123 w 192"/>
              <a:gd name="T99" fmla="*/ 19 h 366"/>
              <a:gd name="T100" fmla="*/ 131 w 192"/>
              <a:gd name="T101" fmla="*/ 30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2" h="366">
                <a:moveTo>
                  <a:pt x="131" y="30"/>
                </a:moveTo>
                <a:cubicBezTo>
                  <a:pt x="127" y="33"/>
                  <a:pt x="130" y="36"/>
                  <a:pt x="131" y="39"/>
                </a:cubicBezTo>
                <a:cubicBezTo>
                  <a:pt x="132" y="45"/>
                  <a:pt x="133" y="50"/>
                  <a:pt x="130" y="55"/>
                </a:cubicBezTo>
                <a:cubicBezTo>
                  <a:pt x="129" y="59"/>
                  <a:pt x="130" y="60"/>
                  <a:pt x="134" y="60"/>
                </a:cubicBezTo>
                <a:cubicBezTo>
                  <a:pt x="143" y="61"/>
                  <a:pt x="146" y="65"/>
                  <a:pt x="143" y="73"/>
                </a:cubicBezTo>
                <a:cubicBezTo>
                  <a:pt x="142" y="78"/>
                  <a:pt x="144" y="79"/>
                  <a:pt x="148" y="78"/>
                </a:cubicBezTo>
                <a:cubicBezTo>
                  <a:pt x="155" y="77"/>
                  <a:pt x="162" y="75"/>
                  <a:pt x="169" y="80"/>
                </a:cubicBezTo>
                <a:cubicBezTo>
                  <a:pt x="172" y="82"/>
                  <a:pt x="172" y="83"/>
                  <a:pt x="170" y="87"/>
                </a:cubicBezTo>
                <a:cubicBezTo>
                  <a:pt x="165" y="96"/>
                  <a:pt x="158" y="103"/>
                  <a:pt x="149" y="108"/>
                </a:cubicBezTo>
                <a:cubicBezTo>
                  <a:pt x="148" y="109"/>
                  <a:pt x="146" y="110"/>
                  <a:pt x="146" y="112"/>
                </a:cubicBezTo>
                <a:cubicBezTo>
                  <a:pt x="147" y="115"/>
                  <a:pt x="149" y="114"/>
                  <a:pt x="151" y="114"/>
                </a:cubicBezTo>
                <a:cubicBezTo>
                  <a:pt x="174" y="119"/>
                  <a:pt x="188" y="136"/>
                  <a:pt x="189" y="159"/>
                </a:cubicBezTo>
                <a:cubicBezTo>
                  <a:pt x="189" y="165"/>
                  <a:pt x="192" y="171"/>
                  <a:pt x="188" y="177"/>
                </a:cubicBezTo>
                <a:cubicBezTo>
                  <a:pt x="187" y="180"/>
                  <a:pt x="186" y="181"/>
                  <a:pt x="183" y="180"/>
                </a:cubicBezTo>
                <a:cubicBezTo>
                  <a:pt x="178" y="179"/>
                  <a:pt x="174" y="177"/>
                  <a:pt x="168" y="177"/>
                </a:cubicBezTo>
                <a:cubicBezTo>
                  <a:pt x="155" y="177"/>
                  <a:pt x="144" y="186"/>
                  <a:pt x="140" y="198"/>
                </a:cubicBezTo>
                <a:cubicBezTo>
                  <a:pt x="133" y="214"/>
                  <a:pt x="134" y="229"/>
                  <a:pt x="140" y="245"/>
                </a:cubicBezTo>
                <a:cubicBezTo>
                  <a:pt x="142" y="250"/>
                  <a:pt x="139" y="252"/>
                  <a:pt x="134" y="253"/>
                </a:cubicBezTo>
                <a:cubicBezTo>
                  <a:pt x="117" y="253"/>
                  <a:pt x="99" y="267"/>
                  <a:pt x="95" y="282"/>
                </a:cubicBezTo>
                <a:cubicBezTo>
                  <a:pt x="90" y="296"/>
                  <a:pt x="90" y="310"/>
                  <a:pt x="95" y="324"/>
                </a:cubicBezTo>
                <a:cubicBezTo>
                  <a:pt x="96" y="328"/>
                  <a:pt x="93" y="331"/>
                  <a:pt x="92" y="334"/>
                </a:cubicBezTo>
                <a:cubicBezTo>
                  <a:pt x="90" y="340"/>
                  <a:pt x="88" y="345"/>
                  <a:pt x="85" y="351"/>
                </a:cubicBezTo>
                <a:cubicBezTo>
                  <a:pt x="80" y="359"/>
                  <a:pt x="73" y="363"/>
                  <a:pt x="64" y="365"/>
                </a:cubicBezTo>
                <a:cubicBezTo>
                  <a:pt x="56" y="366"/>
                  <a:pt x="47" y="359"/>
                  <a:pt x="46" y="350"/>
                </a:cubicBezTo>
                <a:cubicBezTo>
                  <a:pt x="45" y="342"/>
                  <a:pt x="44" y="335"/>
                  <a:pt x="50" y="329"/>
                </a:cubicBezTo>
                <a:cubicBezTo>
                  <a:pt x="50" y="329"/>
                  <a:pt x="51" y="327"/>
                  <a:pt x="50" y="326"/>
                </a:cubicBezTo>
                <a:cubicBezTo>
                  <a:pt x="49" y="325"/>
                  <a:pt x="48" y="326"/>
                  <a:pt x="47" y="327"/>
                </a:cubicBezTo>
                <a:cubicBezTo>
                  <a:pt x="45" y="330"/>
                  <a:pt x="43" y="333"/>
                  <a:pt x="40" y="334"/>
                </a:cubicBezTo>
                <a:cubicBezTo>
                  <a:pt x="39" y="330"/>
                  <a:pt x="37" y="331"/>
                  <a:pt x="35" y="332"/>
                </a:cubicBezTo>
                <a:cubicBezTo>
                  <a:pt x="30" y="333"/>
                  <a:pt x="25" y="333"/>
                  <a:pt x="20" y="332"/>
                </a:cubicBezTo>
                <a:cubicBezTo>
                  <a:pt x="5" y="330"/>
                  <a:pt x="0" y="309"/>
                  <a:pt x="8" y="297"/>
                </a:cubicBezTo>
                <a:cubicBezTo>
                  <a:pt x="16" y="287"/>
                  <a:pt x="26" y="282"/>
                  <a:pt x="37" y="277"/>
                </a:cubicBezTo>
                <a:cubicBezTo>
                  <a:pt x="42" y="275"/>
                  <a:pt x="48" y="276"/>
                  <a:pt x="51" y="270"/>
                </a:cubicBezTo>
                <a:cubicBezTo>
                  <a:pt x="48" y="267"/>
                  <a:pt x="43" y="264"/>
                  <a:pt x="43" y="258"/>
                </a:cubicBezTo>
                <a:cubicBezTo>
                  <a:pt x="40" y="243"/>
                  <a:pt x="52" y="236"/>
                  <a:pt x="66" y="236"/>
                </a:cubicBezTo>
                <a:cubicBezTo>
                  <a:pt x="63" y="220"/>
                  <a:pt x="69" y="209"/>
                  <a:pt x="84" y="202"/>
                </a:cubicBezTo>
                <a:cubicBezTo>
                  <a:pt x="88" y="200"/>
                  <a:pt x="88" y="199"/>
                  <a:pt x="85" y="196"/>
                </a:cubicBezTo>
                <a:cubicBezTo>
                  <a:pt x="79" y="191"/>
                  <a:pt x="73" y="186"/>
                  <a:pt x="70" y="178"/>
                </a:cubicBezTo>
                <a:cubicBezTo>
                  <a:pt x="68" y="175"/>
                  <a:pt x="65" y="175"/>
                  <a:pt x="62" y="173"/>
                </a:cubicBezTo>
                <a:cubicBezTo>
                  <a:pt x="65" y="171"/>
                  <a:pt x="69" y="170"/>
                  <a:pt x="68" y="165"/>
                </a:cubicBezTo>
                <a:cubicBezTo>
                  <a:pt x="67" y="152"/>
                  <a:pt x="73" y="141"/>
                  <a:pt x="82" y="132"/>
                </a:cubicBezTo>
                <a:cubicBezTo>
                  <a:pt x="87" y="126"/>
                  <a:pt x="87" y="126"/>
                  <a:pt x="80" y="125"/>
                </a:cubicBezTo>
                <a:cubicBezTo>
                  <a:pt x="76" y="124"/>
                  <a:pt x="72" y="123"/>
                  <a:pt x="70" y="119"/>
                </a:cubicBezTo>
                <a:cubicBezTo>
                  <a:pt x="63" y="113"/>
                  <a:pt x="62" y="109"/>
                  <a:pt x="66" y="100"/>
                </a:cubicBezTo>
                <a:cubicBezTo>
                  <a:pt x="67" y="98"/>
                  <a:pt x="68" y="96"/>
                  <a:pt x="69" y="94"/>
                </a:cubicBezTo>
                <a:cubicBezTo>
                  <a:pt x="70" y="93"/>
                  <a:pt x="71" y="91"/>
                  <a:pt x="70" y="90"/>
                </a:cubicBezTo>
                <a:cubicBezTo>
                  <a:pt x="69" y="89"/>
                  <a:pt x="68" y="90"/>
                  <a:pt x="67" y="90"/>
                </a:cubicBezTo>
                <a:cubicBezTo>
                  <a:pt x="51" y="95"/>
                  <a:pt x="29" y="81"/>
                  <a:pt x="24" y="66"/>
                </a:cubicBezTo>
                <a:cubicBezTo>
                  <a:pt x="17" y="43"/>
                  <a:pt x="25" y="20"/>
                  <a:pt x="47" y="11"/>
                </a:cubicBezTo>
                <a:cubicBezTo>
                  <a:pt x="73" y="0"/>
                  <a:pt x="99" y="2"/>
                  <a:pt x="123" y="19"/>
                </a:cubicBezTo>
                <a:cubicBezTo>
                  <a:pt x="127" y="21"/>
                  <a:pt x="129" y="25"/>
                  <a:pt x="131" y="3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8538757" y="1776413"/>
            <a:ext cx="1149350" cy="1138237"/>
          </a:xfrm>
          <a:custGeom>
            <a:avLst/>
            <a:gdLst>
              <a:gd name="T0" fmla="*/ 14 w 259"/>
              <a:gd name="T1" fmla="*/ 127 h 256"/>
              <a:gd name="T2" fmla="*/ 33 w 259"/>
              <a:gd name="T3" fmla="*/ 115 h 256"/>
              <a:gd name="T4" fmla="*/ 38 w 259"/>
              <a:gd name="T5" fmla="*/ 73 h 256"/>
              <a:gd name="T6" fmla="*/ 71 w 259"/>
              <a:gd name="T7" fmla="*/ 40 h 256"/>
              <a:gd name="T8" fmla="*/ 103 w 259"/>
              <a:gd name="T9" fmla="*/ 19 h 256"/>
              <a:gd name="T10" fmla="*/ 155 w 259"/>
              <a:gd name="T11" fmla="*/ 35 h 256"/>
              <a:gd name="T12" fmla="*/ 168 w 259"/>
              <a:gd name="T13" fmla="*/ 8 h 256"/>
              <a:gd name="T14" fmla="*/ 212 w 259"/>
              <a:gd name="T15" fmla="*/ 25 h 256"/>
              <a:gd name="T16" fmla="*/ 222 w 259"/>
              <a:gd name="T17" fmla="*/ 22 h 256"/>
              <a:gd name="T18" fmla="*/ 257 w 259"/>
              <a:gd name="T19" fmla="*/ 44 h 256"/>
              <a:gd name="T20" fmla="*/ 240 w 259"/>
              <a:gd name="T21" fmla="*/ 76 h 256"/>
              <a:gd name="T22" fmla="*/ 220 w 259"/>
              <a:gd name="T23" fmla="*/ 99 h 256"/>
              <a:gd name="T24" fmla="*/ 183 w 259"/>
              <a:gd name="T25" fmla="*/ 150 h 256"/>
              <a:gd name="T26" fmla="*/ 214 w 259"/>
              <a:gd name="T27" fmla="*/ 169 h 256"/>
              <a:gd name="T28" fmla="*/ 205 w 259"/>
              <a:gd name="T29" fmla="*/ 185 h 256"/>
              <a:gd name="T30" fmla="*/ 196 w 259"/>
              <a:gd name="T31" fmla="*/ 186 h 256"/>
              <a:gd name="T32" fmla="*/ 194 w 259"/>
              <a:gd name="T33" fmla="*/ 166 h 256"/>
              <a:gd name="T34" fmla="*/ 194 w 259"/>
              <a:gd name="T35" fmla="*/ 166 h 256"/>
              <a:gd name="T36" fmla="*/ 189 w 259"/>
              <a:gd name="T37" fmla="*/ 184 h 256"/>
              <a:gd name="T38" fmla="*/ 196 w 259"/>
              <a:gd name="T39" fmla="*/ 196 h 256"/>
              <a:gd name="T40" fmla="*/ 185 w 259"/>
              <a:gd name="T41" fmla="*/ 190 h 256"/>
              <a:gd name="T42" fmla="*/ 189 w 259"/>
              <a:gd name="T43" fmla="*/ 206 h 256"/>
              <a:gd name="T44" fmla="*/ 203 w 259"/>
              <a:gd name="T45" fmla="*/ 211 h 256"/>
              <a:gd name="T46" fmla="*/ 164 w 259"/>
              <a:gd name="T47" fmla="*/ 236 h 256"/>
              <a:gd name="T48" fmla="*/ 127 w 259"/>
              <a:gd name="T49" fmla="*/ 250 h 256"/>
              <a:gd name="T50" fmla="*/ 141 w 259"/>
              <a:gd name="T51" fmla="*/ 231 h 256"/>
              <a:gd name="T52" fmla="*/ 129 w 259"/>
              <a:gd name="T53" fmla="*/ 224 h 256"/>
              <a:gd name="T54" fmla="*/ 107 w 259"/>
              <a:gd name="T55" fmla="*/ 212 h 256"/>
              <a:gd name="T56" fmla="*/ 101 w 259"/>
              <a:gd name="T57" fmla="*/ 206 h 256"/>
              <a:gd name="T58" fmla="*/ 59 w 259"/>
              <a:gd name="T59" fmla="*/ 159 h 256"/>
              <a:gd name="T60" fmla="*/ 33 w 259"/>
              <a:gd name="T61" fmla="*/ 178 h 256"/>
              <a:gd name="T62" fmla="*/ 6 w 259"/>
              <a:gd name="T63" fmla="*/ 164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59" h="256">
                <a:moveTo>
                  <a:pt x="6" y="164"/>
                </a:moveTo>
                <a:cubicBezTo>
                  <a:pt x="0" y="150"/>
                  <a:pt x="2" y="137"/>
                  <a:pt x="14" y="127"/>
                </a:cubicBezTo>
                <a:cubicBezTo>
                  <a:pt x="19" y="123"/>
                  <a:pt x="24" y="121"/>
                  <a:pt x="30" y="121"/>
                </a:cubicBezTo>
                <a:cubicBezTo>
                  <a:pt x="34" y="121"/>
                  <a:pt x="36" y="121"/>
                  <a:pt x="33" y="115"/>
                </a:cubicBezTo>
                <a:cubicBezTo>
                  <a:pt x="27" y="105"/>
                  <a:pt x="29" y="94"/>
                  <a:pt x="36" y="84"/>
                </a:cubicBezTo>
                <a:cubicBezTo>
                  <a:pt x="38" y="80"/>
                  <a:pt x="39" y="77"/>
                  <a:pt x="38" y="73"/>
                </a:cubicBezTo>
                <a:cubicBezTo>
                  <a:pt x="31" y="53"/>
                  <a:pt x="50" y="36"/>
                  <a:pt x="69" y="43"/>
                </a:cubicBezTo>
                <a:cubicBezTo>
                  <a:pt x="73" y="45"/>
                  <a:pt x="72" y="43"/>
                  <a:pt x="71" y="40"/>
                </a:cubicBezTo>
                <a:cubicBezTo>
                  <a:pt x="69" y="33"/>
                  <a:pt x="68" y="26"/>
                  <a:pt x="72" y="19"/>
                </a:cubicBezTo>
                <a:cubicBezTo>
                  <a:pt x="79" y="7"/>
                  <a:pt x="94" y="9"/>
                  <a:pt x="103" y="19"/>
                </a:cubicBezTo>
                <a:cubicBezTo>
                  <a:pt x="110" y="28"/>
                  <a:pt x="112" y="39"/>
                  <a:pt x="111" y="51"/>
                </a:cubicBezTo>
                <a:cubicBezTo>
                  <a:pt x="117" y="28"/>
                  <a:pt x="136" y="23"/>
                  <a:pt x="155" y="35"/>
                </a:cubicBezTo>
                <a:cubicBezTo>
                  <a:pt x="160" y="38"/>
                  <a:pt x="160" y="34"/>
                  <a:pt x="160" y="31"/>
                </a:cubicBezTo>
                <a:cubicBezTo>
                  <a:pt x="158" y="22"/>
                  <a:pt x="161" y="14"/>
                  <a:pt x="168" y="8"/>
                </a:cubicBezTo>
                <a:cubicBezTo>
                  <a:pt x="177" y="0"/>
                  <a:pt x="187" y="0"/>
                  <a:pt x="196" y="4"/>
                </a:cubicBezTo>
                <a:cubicBezTo>
                  <a:pt x="205" y="8"/>
                  <a:pt x="211" y="15"/>
                  <a:pt x="212" y="25"/>
                </a:cubicBezTo>
                <a:cubicBezTo>
                  <a:pt x="212" y="27"/>
                  <a:pt x="211" y="29"/>
                  <a:pt x="212" y="31"/>
                </a:cubicBezTo>
                <a:cubicBezTo>
                  <a:pt x="216" y="28"/>
                  <a:pt x="219" y="25"/>
                  <a:pt x="222" y="22"/>
                </a:cubicBezTo>
                <a:cubicBezTo>
                  <a:pt x="231" y="15"/>
                  <a:pt x="240" y="15"/>
                  <a:pt x="247" y="20"/>
                </a:cubicBezTo>
                <a:cubicBezTo>
                  <a:pt x="256" y="26"/>
                  <a:pt x="259" y="32"/>
                  <a:pt x="257" y="44"/>
                </a:cubicBezTo>
                <a:cubicBezTo>
                  <a:pt x="255" y="52"/>
                  <a:pt x="251" y="59"/>
                  <a:pt x="246" y="67"/>
                </a:cubicBezTo>
                <a:cubicBezTo>
                  <a:pt x="245" y="71"/>
                  <a:pt x="242" y="73"/>
                  <a:pt x="240" y="76"/>
                </a:cubicBezTo>
                <a:cubicBezTo>
                  <a:pt x="236" y="80"/>
                  <a:pt x="233" y="85"/>
                  <a:pt x="232" y="91"/>
                </a:cubicBezTo>
                <a:cubicBezTo>
                  <a:pt x="230" y="99"/>
                  <a:pt x="229" y="100"/>
                  <a:pt x="220" y="99"/>
                </a:cubicBezTo>
                <a:cubicBezTo>
                  <a:pt x="206" y="97"/>
                  <a:pt x="193" y="101"/>
                  <a:pt x="184" y="112"/>
                </a:cubicBezTo>
                <a:cubicBezTo>
                  <a:pt x="172" y="125"/>
                  <a:pt x="174" y="138"/>
                  <a:pt x="183" y="150"/>
                </a:cubicBezTo>
                <a:cubicBezTo>
                  <a:pt x="186" y="154"/>
                  <a:pt x="190" y="156"/>
                  <a:pt x="195" y="157"/>
                </a:cubicBezTo>
                <a:cubicBezTo>
                  <a:pt x="204" y="157"/>
                  <a:pt x="210" y="162"/>
                  <a:pt x="214" y="169"/>
                </a:cubicBezTo>
                <a:cubicBezTo>
                  <a:pt x="214" y="171"/>
                  <a:pt x="213" y="174"/>
                  <a:pt x="212" y="175"/>
                </a:cubicBezTo>
                <a:cubicBezTo>
                  <a:pt x="209" y="178"/>
                  <a:pt x="207" y="181"/>
                  <a:pt x="205" y="185"/>
                </a:cubicBezTo>
                <a:cubicBezTo>
                  <a:pt x="204" y="188"/>
                  <a:pt x="202" y="192"/>
                  <a:pt x="198" y="187"/>
                </a:cubicBezTo>
                <a:cubicBezTo>
                  <a:pt x="198" y="186"/>
                  <a:pt x="197" y="186"/>
                  <a:pt x="196" y="186"/>
                </a:cubicBezTo>
                <a:cubicBezTo>
                  <a:pt x="187" y="183"/>
                  <a:pt x="185" y="178"/>
                  <a:pt x="190" y="170"/>
                </a:cubicBezTo>
                <a:cubicBezTo>
                  <a:pt x="191" y="169"/>
                  <a:pt x="192" y="167"/>
                  <a:pt x="194" y="166"/>
                </a:cubicBezTo>
                <a:cubicBezTo>
                  <a:pt x="194" y="167"/>
                  <a:pt x="195" y="167"/>
                  <a:pt x="195" y="167"/>
                </a:cubicBezTo>
                <a:cubicBezTo>
                  <a:pt x="195" y="167"/>
                  <a:pt x="194" y="167"/>
                  <a:pt x="194" y="166"/>
                </a:cubicBezTo>
                <a:cubicBezTo>
                  <a:pt x="193" y="166"/>
                  <a:pt x="192" y="165"/>
                  <a:pt x="190" y="165"/>
                </a:cubicBezTo>
                <a:cubicBezTo>
                  <a:pt x="186" y="168"/>
                  <a:pt x="186" y="181"/>
                  <a:pt x="189" y="184"/>
                </a:cubicBezTo>
                <a:cubicBezTo>
                  <a:pt x="192" y="186"/>
                  <a:pt x="194" y="188"/>
                  <a:pt x="196" y="191"/>
                </a:cubicBezTo>
                <a:cubicBezTo>
                  <a:pt x="197" y="192"/>
                  <a:pt x="198" y="194"/>
                  <a:pt x="196" y="196"/>
                </a:cubicBezTo>
                <a:cubicBezTo>
                  <a:pt x="194" y="198"/>
                  <a:pt x="193" y="196"/>
                  <a:pt x="191" y="195"/>
                </a:cubicBezTo>
                <a:cubicBezTo>
                  <a:pt x="189" y="193"/>
                  <a:pt x="187" y="191"/>
                  <a:pt x="185" y="190"/>
                </a:cubicBezTo>
                <a:cubicBezTo>
                  <a:pt x="183" y="192"/>
                  <a:pt x="184" y="194"/>
                  <a:pt x="185" y="195"/>
                </a:cubicBezTo>
                <a:cubicBezTo>
                  <a:pt x="188" y="198"/>
                  <a:pt x="187" y="203"/>
                  <a:pt x="189" y="206"/>
                </a:cubicBezTo>
                <a:cubicBezTo>
                  <a:pt x="192" y="209"/>
                  <a:pt x="197" y="206"/>
                  <a:pt x="201" y="207"/>
                </a:cubicBezTo>
                <a:cubicBezTo>
                  <a:pt x="202" y="208"/>
                  <a:pt x="204" y="208"/>
                  <a:pt x="203" y="211"/>
                </a:cubicBezTo>
                <a:cubicBezTo>
                  <a:pt x="200" y="212"/>
                  <a:pt x="197" y="212"/>
                  <a:pt x="194" y="212"/>
                </a:cubicBezTo>
                <a:cubicBezTo>
                  <a:pt x="179" y="212"/>
                  <a:pt x="168" y="221"/>
                  <a:pt x="164" y="236"/>
                </a:cubicBezTo>
                <a:cubicBezTo>
                  <a:pt x="163" y="240"/>
                  <a:pt x="163" y="245"/>
                  <a:pt x="157" y="247"/>
                </a:cubicBezTo>
                <a:cubicBezTo>
                  <a:pt x="148" y="255"/>
                  <a:pt x="137" y="256"/>
                  <a:pt x="127" y="250"/>
                </a:cubicBezTo>
                <a:cubicBezTo>
                  <a:pt x="124" y="249"/>
                  <a:pt x="123" y="247"/>
                  <a:pt x="123" y="245"/>
                </a:cubicBezTo>
                <a:cubicBezTo>
                  <a:pt x="123" y="237"/>
                  <a:pt x="133" y="229"/>
                  <a:pt x="141" y="231"/>
                </a:cubicBezTo>
                <a:cubicBezTo>
                  <a:pt x="140" y="227"/>
                  <a:pt x="137" y="227"/>
                  <a:pt x="134" y="228"/>
                </a:cubicBezTo>
                <a:cubicBezTo>
                  <a:pt x="130" y="229"/>
                  <a:pt x="130" y="227"/>
                  <a:pt x="129" y="224"/>
                </a:cubicBezTo>
                <a:cubicBezTo>
                  <a:pt x="128" y="213"/>
                  <a:pt x="122" y="209"/>
                  <a:pt x="112" y="211"/>
                </a:cubicBezTo>
                <a:cubicBezTo>
                  <a:pt x="110" y="211"/>
                  <a:pt x="109" y="211"/>
                  <a:pt x="107" y="212"/>
                </a:cubicBezTo>
                <a:cubicBezTo>
                  <a:pt x="105" y="213"/>
                  <a:pt x="103" y="214"/>
                  <a:pt x="101" y="212"/>
                </a:cubicBezTo>
                <a:cubicBezTo>
                  <a:pt x="99" y="210"/>
                  <a:pt x="100" y="208"/>
                  <a:pt x="101" y="206"/>
                </a:cubicBezTo>
                <a:cubicBezTo>
                  <a:pt x="102" y="200"/>
                  <a:pt x="104" y="195"/>
                  <a:pt x="104" y="190"/>
                </a:cubicBezTo>
                <a:cubicBezTo>
                  <a:pt x="102" y="171"/>
                  <a:pt x="80" y="152"/>
                  <a:pt x="59" y="159"/>
                </a:cubicBezTo>
                <a:cubicBezTo>
                  <a:pt x="51" y="162"/>
                  <a:pt x="46" y="167"/>
                  <a:pt x="43" y="174"/>
                </a:cubicBezTo>
                <a:cubicBezTo>
                  <a:pt x="41" y="179"/>
                  <a:pt x="37" y="180"/>
                  <a:pt x="33" y="178"/>
                </a:cubicBezTo>
                <a:cubicBezTo>
                  <a:pt x="26" y="173"/>
                  <a:pt x="18" y="170"/>
                  <a:pt x="10" y="168"/>
                </a:cubicBezTo>
                <a:cubicBezTo>
                  <a:pt x="7" y="168"/>
                  <a:pt x="6" y="166"/>
                  <a:pt x="6" y="164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1777159" y="5068138"/>
            <a:ext cx="1181100" cy="760412"/>
          </a:xfrm>
          <a:custGeom>
            <a:avLst/>
            <a:gdLst>
              <a:gd name="T0" fmla="*/ 202 w 266"/>
              <a:gd name="T1" fmla="*/ 60 h 171"/>
              <a:gd name="T2" fmla="*/ 214 w 266"/>
              <a:gd name="T3" fmla="*/ 73 h 171"/>
              <a:gd name="T4" fmla="*/ 244 w 266"/>
              <a:gd name="T5" fmla="*/ 85 h 171"/>
              <a:gd name="T6" fmla="*/ 240 w 266"/>
              <a:gd name="T7" fmla="*/ 142 h 171"/>
              <a:gd name="T8" fmla="*/ 191 w 266"/>
              <a:gd name="T9" fmla="*/ 145 h 171"/>
              <a:gd name="T10" fmla="*/ 176 w 266"/>
              <a:gd name="T11" fmla="*/ 139 h 171"/>
              <a:gd name="T12" fmla="*/ 165 w 266"/>
              <a:gd name="T13" fmla="*/ 141 h 171"/>
              <a:gd name="T14" fmla="*/ 103 w 266"/>
              <a:gd name="T15" fmla="*/ 168 h 171"/>
              <a:gd name="T16" fmla="*/ 62 w 266"/>
              <a:gd name="T17" fmla="*/ 126 h 171"/>
              <a:gd name="T18" fmla="*/ 57 w 266"/>
              <a:gd name="T19" fmla="*/ 121 h 171"/>
              <a:gd name="T20" fmla="*/ 32 w 266"/>
              <a:gd name="T21" fmla="*/ 120 h 171"/>
              <a:gd name="T22" fmla="*/ 27 w 266"/>
              <a:gd name="T23" fmla="*/ 117 h 171"/>
              <a:gd name="T24" fmla="*/ 16 w 266"/>
              <a:gd name="T25" fmla="*/ 62 h 171"/>
              <a:gd name="T26" fmla="*/ 21 w 266"/>
              <a:gd name="T27" fmla="*/ 53 h 171"/>
              <a:gd name="T28" fmla="*/ 10 w 266"/>
              <a:gd name="T29" fmla="*/ 50 h 171"/>
              <a:gd name="T30" fmla="*/ 0 w 266"/>
              <a:gd name="T31" fmla="*/ 44 h 171"/>
              <a:gd name="T32" fmla="*/ 10 w 266"/>
              <a:gd name="T33" fmla="*/ 40 h 171"/>
              <a:gd name="T34" fmla="*/ 21 w 266"/>
              <a:gd name="T35" fmla="*/ 32 h 171"/>
              <a:gd name="T36" fmla="*/ 22 w 266"/>
              <a:gd name="T37" fmla="*/ 29 h 171"/>
              <a:gd name="T38" fmla="*/ 32 w 266"/>
              <a:gd name="T39" fmla="*/ 13 h 171"/>
              <a:gd name="T40" fmla="*/ 37 w 266"/>
              <a:gd name="T41" fmla="*/ 20 h 171"/>
              <a:gd name="T42" fmla="*/ 56 w 266"/>
              <a:gd name="T43" fmla="*/ 15 h 171"/>
              <a:gd name="T44" fmla="*/ 62 w 266"/>
              <a:gd name="T45" fmla="*/ 19 h 171"/>
              <a:gd name="T46" fmla="*/ 89 w 266"/>
              <a:gd name="T47" fmla="*/ 44 h 171"/>
              <a:gd name="T48" fmla="*/ 102 w 266"/>
              <a:gd name="T49" fmla="*/ 25 h 171"/>
              <a:gd name="T50" fmla="*/ 169 w 266"/>
              <a:gd name="T51" fmla="*/ 7 h 171"/>
              <a:gd name="T52" fmla="*/ 185 w 266"/>
              <a:gd name="T53" fmla="*/ 11 h 171"/>
              <a:gd name="T54" fmla="*/ 183 w 266"/>
              <a:gd name="T55" fmla="*/ 15 h 171"/>
              <a:gd name="T56" fmla="*/ 185 w 266"/>
              <a:gd name="T57" fmla="*/ 46 h 171"/>
              <a:gd name="T58" fmla="*/ 198 w 266"/>
              <a:gd name="T59" fmla="*/ 58 h 171"/>
              <a:gd name="T60" fmla="*/ 202 w 266"/>
              <a:gd name="T61" fmla="*/ 6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66" h="171">
                <a:moveTo>
                  <a:pt x="202" y="60"/>
                </a:moveTo>
                <a:cubicBezTo>
                  <a:pt x="200" y="72"/>
                  <a:pt x="200" y="72"/>
                  <a:pt x="214" y="73"/>
                </a:cubicBezTo>
                <a:cubicBezTo>
                  <a:pt x="225" y="75"/>
                  <a:pt x="235" y="78"/>
                  <a:pt x="244" y="85"/>
                </a:cubicBezTo>
                <a:cubicBezTo>
                  <a:pt x="266" y="101"/>
                  <a:pt x="263" y="128"/>
                  <a:pt x="240" y="142"/>
                </a:cubicBezTo>
                <a:cubicBezTo>
                  <a:pt x="224" y="151"/>
                  <a:pt x="208" y="150"/>
                  <a:pt x="191" y="145"/>
                </a:cubicBezTo>
                <a:cubicBezTo>
                  <a:pt x="186" y="143"/>
                  <a:pt x="180" y="142"/>
                  <a:pt x="176" y="139"/>
                </a:cubicBezTo>
                <a:cubicBezTo>
                  <a:pt x="171" y="137"/>
                  <a:pt x="168" y="138"/>
                  <a:pt x="165" y="141"/>
                </a:cubicBezTo>
                <a:cubicBezTo>
                  <a:pt x="149" y="162"/>
                  <a:pt x="128" y="171"/>
                  <a:pt x="103" y="168"/>
                </a:cubicBezTo>
                <a:cubicBezTo>
                  <a:pt x="81" y="165"/>
                  <a:pt x="63" y="151"/>
                  <a:pt x="62" y="126"/>
                </a:cubicBezTo>
                <a:cubicBezTo>
                  <a:pt x="61" y="123"/>
                  <a:pt x="61" y="121"/>
                  <a:pt x="57" y="121"/>
                </a:cubicBezTo>
                <a:cubicBezTo>
                  <a:pt x="49" y="121"/>
                  <a:pt x="41" y="121"/>
                  <a:pt x="32" y="120"/>
                </a:cubicBezTo>
                <a:cubicBezTo>
                  <a:pt x="31" y="118"/>
                  <a:pt x="29" y="118"/>
                  <a:pt x="27" y="117"/>
                </a:cubicBezTo>
                <a:cubicBezTo>
                  <a:pt x="3" y="107"/>
                  <a:pt x="2" y="76"/>
                  <a:pt x="16" y="62"/>
                </a:cubicBezTo>
                <a:cubicBezTo>
                  <a:pt x="18" y="59"/>
                  <a:pt x="23" y="57"/>
                  <a:pt x="21" y="53"/>
                </a:cubicBezTo>
                <a:cubicBezTo>
                  <a:pt x="18" y="50"/>
                  <a:pt x="13" y="51"/>
                  <a:pt x="10" y="50"/>
                </a:cubicBezTo>
                <a:cubicBezTo>
                  <a:pt x="6" y="49"/>
                  <a:pt x="0" y="50"/>
                  <a:pt x="0" y="44"/>
                </a:cubicBezTo>
                <a:cubicBezTo>
                  <a:pt x="0" y="39"/>
                  <a:pt x="6" y="40"/>
                  <a:pt x="10" y="40"/>
                </a:cubicBezTo>
                <a:cubicBezTo>
                  <a:pt x="16" y="40"/>
                  <a:pt x="21" y="39"/>
                  <a:pt x="21" y="32"/>
                </a:cubicBezTo>
                <a:cubicBezTo>
                  <a:pt x="21" y="31"/>
                  <a:pt x="21" y="29"/>
                  <a:pt x="22" y="29"/>
                </a:cubicBezTo>
                <a:cubicBezTo>
                  <a:pt x="28" y="25"/>
                  <a:pt x="28" y="18"/>
                  <a:pt x="32" y="13"/>
                </a:cubicBezTo>
                <a:cubicBezTo>
                  <a:pt x="37" y="13"/>
                  <a:pt x="34" y="19"/>
                  <a:pt x="37" y="20"/>
                </a:cubicBezTo>
                <a:cubicBezTo>
                  <a:pt x="43" y="20"/>
                  <a:pt x="50" y="17"/>
                  <a:pt x="56" y="15"/>
                </a:cubicBezTo>
                <a:cubicBezTo>
                  <a:pt x="57" y="17"/>
                  <a:pt x="59" y="19"/>
                  <a:pt x="62" y="19"/>
                </a:cubicBezTo>
                <a:cubicBezTo>
                  <a:pt x="77" y="21"/>
                  <a:pt x="85" y="30"/>
                  <a:pt x="89" y="44"/>
                </a:cubicBezTo>
                <a:cubicBezTo>
                  <a:pt x="93" y="37"/>
                  <a:pt x="96" y="30"/>
                  <a:pt x="102" y="25"/>
                </a:cubicBezTo>
                <a:cubicBezTo>
                  <a:pt x="120" y="5"/>
                  <a:pt x="143" y="0"/>
                  <a:pt x="169" y="7"/>
                </a:cubicBezTo>
                <a:cubicBezTo>
                  <a:pt x="174" y="8"/>
                  <a:pt x="179" y="11"/>
                  <a:pt x="185" y="11"/>
                </a:cubicBezTo>
                <a:cubicBezTo>
                  <a:pt x="186" y="13"/>
                  <a:pt x="184" y="14"/>
                  <a:pt x="183" y="15"/>
                </a:cubicBezTo>
                <a:cubicBezTo>
                  <a:pt x="173" y="25"/>
                  <a:pt x="174" y="39"/>
                  <a:pt x="185" y="46"/>
                </a:cubicBezTo>
                <a:cubicBezTo>
                  <a:pt x="190" y="50"/>
                  <a:pt x="195" y="52"/>
                  <a:pt x="198" y="58"/>
                </a:cubicBezTo>
                <a:cubicBezTo>
                  <a:pt x="199" y="60"/>
                  <a:pt x="201" y="59"/>
                  <a:pt x="202" y="6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0159594" y="285751"/>
            <a:ext cx="1012825" cy="841375"/>
          </a:xfrm>
          <a:custGeom>
            <a:avLst/>
            <a:gdLst>
              <a:gd name="T0" fmla="*/ 188 w 228"/>
              <a:gd name="T1" fmla="*/ 85 h 189"/>
              <a:gd name="T2" fmla="*/ 194 w 228"/>
              <a:gd name="T3" fmla="*/ 89 h 189"/>
              <a:gd name="T4" fmla="*/ 222 w 228"/>
              <a:gd name="T5" fmla="*/ 118 h 189"/>
              <a:gd name="T6" fmla="*/ 227 w 228"/>
              <a:gd name="T7" fmla="*/ 122 h 189"/>
              <a:gd name="T8" fmla="*/ 213 w 228"/>
              <a:gd name="T9" fmla="*/ 138 h 189"/>
              <a:gd name="T10" fmla="*/ 210 w 228"/>
              <a:gd name="T11" fmla="*/ 158 h 189"/>
              <a:gd name="T12" fmla="*/ 143 w 228"/>
              <a:gd name="T13" fmla="*/ 167 h 189"/>
              <a:gd name="T14" fmla="*/ 136 w 228"/>
              <a:gd name="T15" fmla="*/ 167 h 189"/>
              <a:gd name="T16" fmla="*/ 82 w 228"/>
              <a:gd name="T17" fmla="*/ 175 h 189"/>
              <a:gd name="T18" fmla="*/ 56 w 228"/>
              <a:gd name="T19" fmla="*/ 136 h 189"/>
              <a:gd name="T20" fmla="*/ 57 w 228"/>
              <a:gd name="T21" fmla="*/ 114 h 189"/>
              <a:gd name="T22" fmla="*/ 50 w 228"/>
              <a:gd name="T23" fmla="*/ 106 h 189"/>
              <a:gd name="T24" fmla="*/ 15 w 228"/>
              <a:gd name="T25" fmla="*/ 84 h 189"/>
              <a:gd name="T26" fmla="*/ 26 w 228"/>
              <a:gd name="T27" fmla="*/ 28 h 189"/>
              <a:gd name="T28" fmla="*/ 69 w 228"/>
              <a:gd name="T29" fmla="*/ 30 h 189"/>
              <a:gd name="T30" fmla="*/ 74 w 228"/>
              <a:gd name="T31" fmla="*/ 33 h 189"/>
              <a:gd name="T32" fmla="*/ 86 w 228"/>
              <a:gd name="T33" fmla="*/ 40 h 189"/>
              <a:gd name="T34" fmla="*/ 93 w 228"/>
              <a:gd name="T35" fmla="*/ 29 h 189"/>
              <a:gd name="T36" fmla="*/ 161 w 228"/>
              <a:gd name="T37" fmla="*/ 17 h 189"/>
              <a:gd name="T38" fmla="*/ 178 w 228"/>
              <a:gd name="T39" fmla="*/ 87 h 189"/>
              <a:gd name="T40" fmla="*/ 178 w 228"/>
              <a:gd name="T41" fmla="*/ 90 h 189"/>
              <a:gd name="T42" fmla="*/ 188 w 228"/>
              <a:gd name="T43" fmla="*/ 85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28" h="189">
                <a:moveTo>
                  <a:pt x="188" y="85"/>
                </a:moveTo>
                <a:cubicBezTo>
                  <a:pt x="192" y="84"/>
                  <a:pt x="193" y="86"/>
                  <a:pt x="194" y="89"/>
                </a:cubicBezTo>
                <a:cubicBezTo>
                  <a:pt x="199" y="103"/>
                  <a:pt x="209" y="111"/>
                  <a:pt x="222" y="118"/>
                </a:cubicBezTo>
                <a:cubicBezTo>
                  <a:pt x="224" y="120"/>
                  <a:pt x="228" y="117"/>
                  <a:pt x="227" y="122"/>
                </a:cubicBezTo>
                <a:cubicBezTo>
                  <a:pt x="224" y="129"/>
                  <a:pt x="217" y="132"/>
                  <a:pt x="213" y="138"/>
                </a:cubicBezTo>
                <a:cubicBezTo>
                  <a:pt x="210" y="143"/>
                  <a:pt x="213" y="151"/>
                  <a:pt x="210" y="158"/>
                </a:cubicBezTo>
                <a:cubicBezTo>
                  <a:pt x="195" y="189"/>
                  <a:pt x="161" y="188"/>
                  <a:pt x="143" y="167"/>
                </a:cubicBezTo>
                <a:cubicBezTo>
                  <a:pt x="140" y="163"/>
                  <a:pt x="138" y="165"/>
                  <a:pt x="136" y="167"/>
                </a:cubicBezTo>
                <a:cubicBezTo>
                  <a:pt x="120" y="182"/>
                  <a:pt x="101" y="185"/>
                  <a:pt x="82" y="175"/>
                </a:cubicBezTo>
                <a:cubicBezTo>
                  <a:pt x="67" y="167"/>
                  <a:pt x="59" y="153"/>
                  <a:pt x="56" y="136"/>
                </a:cubicBezTo>
                <a:cubicBezTo>
                  <a:pt x="55" y="128"/>
                  <a:pt x="56" y="121"/>
                  <a:pt x="57" y="114"/>
                </a:cubicBezTo>
                <a:cubicBezTo>
                  <a:pt x="57" y="108"/>
                  <a:pt x="54" y="107"/>
                  <a:pt x="50" y="106"/>
                </a:cubicBezTo>
                <a:cubicBezTo>
                  <a:pt x="37" y="102"/>
                  <a:pt x="24" y="96"/>
                  <a:pt x="15" y="84"/>
                </a:cubicBezTo>
                <a:cubicBezTo>
                  <a:pt x="0" y="65"/>
                  <a:pt x="5" y="38"/>
                  <a:pt x="26" y="28"/>
                </a:cubicBezTo>
                <a:cubicBezTo>
                  <a:pt x="41" y="20"/>
                  <a:pt x="55" y="22"/>
                  <a:pt x="69" y="30"/>
                </a:cubicBezTo>
                <a:cubicBezTo>
                  <a:pt x="71" y="31"/>
                  <a:pt x="73" y="32"/>
                  <a:pt x="74" y="33"/>
                </a:cubicBezTo>
                <a:cubicBezTo>
                  <a:pt x="78" y="36"/>
                  <a:pt x="82" y="42"/>
                  <a:pt x="86" y="40"/>
                </a:cubicBezTo>
                <a:cubicBezTo>
                  <a:pt x="89" y="39"/>
                  <a:pt x="91" y="33"/>
                  <a:pt x="93" y="29"/>
                </a:cubicBezTo>
                <a:cubicBezTo>
                  <a:pt x="108" y="3"/>
                  <a:pt x="138" y="0"/>
                  <a:pt x="161" y="17"/>
                </a:cubicBezTo>
                <a:cubicBezTo>
                  <a:pt x="185" y="34"/>
                  <a:pt x="191" y="61"/>
                  <a:pt x="178" y="87"/>
                </a:cubicBezTo>
                <a:cubicBezTo>
                  <a:pt x="178" y="88"/>
                  <a:pt x="178" y="89"/>
                  <a:pt x="178" y="90"/>
                </a:cubicBezTo>
                <a:cubicBezTo>
                  <a:pt x="182" y="88"/>
                  <a:pt x="185" y="86"/>
                  <a:pt x="188" y="85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2918571" y="3888625"/>
            <a:ext cx="1106487" cy="809625"/>
          </a:xfrm>
          <a:custGeom>
            <a:avLst/>
            <a:gdLst>
              <a:gd name="T0" fmla="*/ 220 w 249"/>
              <a:gd name="T1" fmla="*/ 83 h 182"/>
              <a:gd name="T2" fmla="*/ 230 w 249"/>
              <a:gd name="T3" fmla="*/ 88 h 182"/>
              <a:gd name="T4" fmla="*/ 245 w 249"/>
              <a:gd name="T5" fmla="*/ 106 h 182"/>
              <a:gd name="T6" fmla="*/ 249 w 249"/>
              <a:gd name="T7" fmla="*/ 110 h 182"/>
              <a:gd name="T8" fmla="*/ 244 w 249"/>
              <a:gd name="T9" fmla="*/ 112 h 182"/>
              <a:gd name="T10" fmla="*/ 226 w 249"/>
              <a:gd name="T11" fmla="*/ 146 h 182"/>
              <a:gd name="T12" fmla="*/ 226 w 249"/>
              <a:gd name="T13" fmla="*/ 149 h 182"/>
              <a:gd name="T14" fmla="*/ 223 w 249"/>
              <a:gd name="T15" fmla="*/ 148 h 182"/>
              <a:gd name="T16" fmla="*/ 220 w 249"/>
              <a:gd name="T17" fmla="*/ 147 h 182"/>
              <a:gd name="T18" fmla="*/ 203 w 249"/>
              <a:gd name="T19" fmla="*/ 158 h 182"/>
              <a:gd name="T20" fmla="*/ 208 w 249"/>
              <a:gd name="T21" fmla="*/ 176 h 182"/>
              <a:gd name="T22" fmla="*/ 209 w 249"/>
              <a:gd name="T23" fmla="*/ 180 h 182"/>
              <a:gd name="T24" fmla="*/ 173 w 249"/>
              <a:gd name="T25" fmla="*/ 165 h 182"/>
              <a:gd name="T26" fmla="*/ 166 w 249"/>
              <a:gd name="T27" fmla="*/ 165 h 182"/>
              <a:gd name="T28" fmla="*/ 133 w 249"/>
              <a:gd name="T29" fmla="*/ 179 h 182"/>
              <a:gd name="T30" fmla="*/ 95 w 249"/>
              <a:gd name="T31" fmla="*/ 157 h 182"/>
              <a:gd name="T32" fmla="*/ 85 w 249"/>
              <a:gd name="T33" fmla="*/ 153 h 182"/>
              <a:gd name="T34" fmla="*/ 34 w 249"/>
              <a:gd name="T35" fmla="*/ 138 h 182"/>
              <a:gd name="T36" fmla="*/ 22 w 249"/>
              <a:gd name="T37" fmla="*/ 136 h 182"/>
              <a:gd name="T38" fmla="*/ 1 w 249"/>
              <a:gd name="T39" fmla="*/ 136 h 182"/>
              <a:gd name="T40" fmla="*/ 6 w 249"/>
              <a:gd name="T41" fmla="*/ 132 h 182"/>
              <a:gd name="T42" fmla="*/ 24 w 249"/>
              <a:gd name="T43" fmla="*/ 125 h 182"/>
              <a:gd name="T44" fmla="*/ 35 w 249"/>
              <a:gd name="T45" fmla="*/ 126 h 182"/>
              <a:gd name="T46" fmla="*/ 49 w 249"/>
              <a:gd name="T47" fmla="*/ 135 h 182"/>
              <a:gd name="T48" fmla="*/ 79 w 249"/>
              <a:gd name="T49" fmla="*/ 136 h 182"/>
              <a:gd name="T50" fmla="*/ 85 w 249"/>
              <a:gd name="T51" fmla="*/ 128 h 182"/>
              <a:gd name="T52" fmla="*/ 85 w 249"/>
              <a:gd name="T53" fmla="*/ 116 h 182"/>
              <a:gd name="T54" fmla="*/ 77 w 249"/>
              <a:gd name="T55" fmla="*/ 105 h 182"/>
              <a:gd name="T56" fmla="*/ 54 w 249"/>
              <a:gd name="T57" fmla="*/ 93 h 182"/>
              <a:gd name="T58" fmla="*/ 45 w 249"/>
              <a:gd name="T59" fmla="*/ 81 h 182"/>
              <a:gd name="T60" fmla="*/ 52 w 249"/>
              <a:gd name="T61" fmla="*/ 28 h 182"/>
              <a:gd name="T62" fmla="*/ 89 w 249"/>
              <a:gd name="T63" fmla="*/ 24 h 182"/>
              <a:gd name="T64" fmla="*/ 112 w 249"/>
              <a:gd name="T65" fmla="*/ 38 h 182"/>
              <a:gd name="T66" fmla="*/ 120 w 249"/>
              <a:gd name="T67" fmla="*/ 35 h 182"/>
              <a:gd name="T68" fmla="*/ 175 w 249"/>
              <a:gd name="T69" fmla="*/ 7 h 182"/>
              <a:gd name="T70" fmla="*/ 210 w 249"/>
              <a:gd name="T71" fmla="*/ 82 h 182"/>
              <a:gd name="T72" fmla="*/ 208 w 249"/>
              <a:gd name="T73" fmla="*/ 88 h 182"/>
              <a:gd name="T74" fmla="*/ 220 w 249"/>
              <a:gd name="T75" fmla="*/ 83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49" h="182">
                <a:moveTo>
                  <a:pt x="220" y="83"/>
                </a:moveTo>
                <a:cubicBezTo>
                  <a:pt x="225" y="82"/>
                  <a:pt x="228" y="83"/>
                  <a:pt x="230" y="88"/>
                </a:cubicBezTo>
                <a:cubicBezTo>
                  <a:pt x="233" y="96"/>
                  <a:pt x="239" y="101"/>
                  <a:pt x="245" y="106"/>
                </a:cubicBezTo>
                <a:cubicBezTo>
                  <a:pt x="247" y="107"/>
                  <a:pt x="249" y="108"/>
                  <a:pt x="249" y="110"/>
                </a:cubicBezTo>
                <a:cubicBezTo>
                  <a:pt x="249" y="113"/>
                  <a:pt x="246" y="112"/>
                  <a:pt x="244" y="112"/>
                </a:cubicBezTo>
                <a:cubicBezTo>
                  <a:pt x="230" y="117"/>
                  <a:pt x="222" y="131"/>
                  <a:pt x="226" y="146"/>
                </a:cubicBezTo>
                <a:cubicBezTo>
                  <a:pt x="227" y="147"/>
                  <a:pt x="227" y="148"/>
                  <a:pt x="226" y="149"/>
                </a:cubicBezTo>
                <a:cubicBezTo>
                  <a:pt x="225" y="151"/>
                  <a:pt x="224" y="149"/>
                  <a:pt x="223" y="148"/>
                </a:cubicBezTo>
                <a:cubicBezTo>
                  <a:pt x="222" y="147"/>
                  <a:pt x="221" y="147"/>
                  <a:pt x="220" y="147"/>
                </a:cubicBezTo>
                <a:cubicBezTo>
                  <a:pt x="215" y="147"/>
                  <a:pt x="205" y="154"/>
                  <a:pt x="203" y="158"/>
                </a:cubicBezTo>
                <a:cubicBezTo>
                  <a:pt x="201" y="165"/>
                  <a:pt x="202" y="171"/>
                  <a:pt x="208" y="176"/>
                </a:cubicBezTo>
                <a:cubicBezTo>
                  <a:pt x="209" y="177"/>
                  <a:pt x="209" y="179"/>
                  <a:pt x="209" y="180"/>
                </a:cubicBezTo>
                <a:cubicBezTo>
                  <a:pt x="194" y="182"/>
                  <a:pt x="182" y="176"/>
                  <a:pt x="173" y="165"/>
                </a:cubicBezTo>
                <a:cubicBezTo>
                  <a:pt x="169" y="161"/>
                  <a:pt x="168" y="164"/>
                  <a:pt x="166" y="165"/>
                </a:cubicBezTo>
                <a:cubicBezTo>
                  <a:pt x="158" y="176"/>
                  <a:pt x="146" y="179"/>
                  <a:pt x="133" y="179"/>
                </a:cubicBezTo>
                <a:cubicBezTo>
                  <a:pt x="116" y="179"/>
                  <a:pt x="104" y="170"/>
                  <a:pt x="95" y="157"/>
                </a:cubicBezTo>
                <a:cubicBezTo>
                  <a:pt x="92" y="153"/>
                  <a:pt x="90" y="152"/>
                  <a:pt x="85" y="153"/>
                </a:cubicBezTo>
                <a:cubicBezTo>
                  <a:pt x="66" y="156"/>
                  <a:pt x="48" y="152"/>
                  <a:pt x="34" y="138"/>
                </a:cubicBezTo>
                <a:cubicBezTo>
                  <a:pt x="30" y="135"/>
                  <a:pt x="27" y="134"/>
                  <a:pt x="22" y="136"/>
                </a:cubicBezTo>
                <a:cubicBezTo>
                  <a:pt x="15" y="140"/>
                  <a:pt x="8" y="140"/>
                  <a:pt x="1" y="136"/>
                </a:cubicBezTo>
                <a:cubicBezTo>
                  <a:pt x="0" y="132"/>
                  <a:pt x="3" y="132"/>
                  <a:pt x="6" y="132"/>
                </a:cubicBezTo>
                <a:cubicBezTo>
                  <a:pt x="13" y="133"/>
                  <a:pt x="19" y="130"/>
                  <a:pt x="24" y="125"/>
                </a:cubicBezTo>
                <a:cubicBezTo>
                  <a:pt x="28" y="122"/>
                  <a:pt x="32" y="121"/>
                  <a:pt x="35" y="126"/>
                </a:cubicBezTo>
                <a:cubicBezTo>
                  <a:pt x="39" y="131"/>
                  <a:pt x="44" y="133"/>
                  <a:pt x="49" y="135"/>
                </a:cubicBezTo>
                <a:cubicBezTo>
                  <a:pt x="59" y="137"/>
                  <a:pt x="69" y="139"/>
                  <a:pt x="79" y="136"/>
                </a:cubicBezTo>
                <a:cubicBezTo>
                  <a:pt x="83" y="134"/>
                  <a:pt x="85" y="132"/>
                  <a:pt x="85" y="128"/>
                </a:cubicBezTo>
                <a:cubicBezTo>
                  <a:pt x="85" y="124"/>
                  <a:pt x="85" y="120"/>
                  <a:pt x="85" y="116"/>
                </a:cubicBezTo>
                <a:cubicBezTo>
                  <a:pt x="86" y="107"/>
                  <a:pt x="86" y="107"/>
                  <a:pt x="77" y="105"/>
                </a:cubicBezTo>
                <a:cubicBezTo>
                  <a:pt x="69" y="102"/>
                  <a:pt x="61" y="98"/>
                  <a:pt x="54" y="93"/>
                </a:cubicBezTo>
                <a:cubicBezTo>
                  <a:pt x="49" y="90"/>
                  <a:pt x="46" y="87"/>
                  <a:pt x="45" y="81"/>
                </a:cubicBezTo>
                <a:cubicBezTo>
                  <a:pt x="32" y="62"/>
                  <a:pt x="35" y="42"/>
                  <a:pt x="52" y="28"/>
                </a:cubicBezTo>
                <a:cubicBezTo>
                  <a:pt x="63" y="19"/>
                  <a:pt x="76" y="20"/>
                  <a:pt x="89" y="24"/>
                </a:cubicBezTo>
                <a:cubicBezTo>
                  <a:pt x="98" y="26"/>
                  <a:pt x="105" y="32"/>
                  <a:pt x="112" y="38"/>
                </a:cubicBezTo>
                <a:cubicBezTo>
                  <a:pt x="116" y="41"/>
                  <a:pt x="118" y="40"/>
                  <a:pt x="120" y="35"/>
                </a:cubicBezTo>
                <a:cubicBezTo>
                  <a:pt x="129" y="11"/>
                  <a:pt x="151" y="0"/>
                  <a:pt x="175" y="7"/>
                </a:cubicBezTo>
                <a:cubicBezTo>
                  <a:pt x="208" y="17"/>
                  <a:pt x="224" y="50"/>
                  <a:pt x="210" y="82"/>
                </a:cubicBezTo>
                <a:cubicBezTo>
                  <a:pt x="209" y="84"/>
                  <a:pt x="209" y="85"/>
                  <a:pt x="208" y="88"/>
                </a:cubicBezTo>
                <a:cubicBezTo>
                  <a:pt x="213" y="86"/>
                  <a:pt x="217" y="84"/>
                  <a:pt x="220" y="83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144246" y="3960063"/>
            <a:ext cx="1057275" cy="876300"/>
          </a:xfrm>
          <a:custGeom>
            <a:avLst/>
            <a:gdLst>
              <a:gd name="T0" fmla="*/ 103 w 238"/>
              <a:gd name="T1" fmla="*/ 50 h 197"/>
              <a:gd name="T2" fmla="*/ 127 w 238"/>
              <a:gd name="T3" fmla="*/ 57 h 197"/>
              <a:gd name="T4" fmla="*/ 131 w 238"/>
              <a:gd name="T5" fmla="*/ 52 h 197"/>
              <a:gd name="T6" fmla="*/ 135 w 238"/>
              <a:gd name="T7" fmla="*/ 32 h 197"/>
              <a:gd name="T8" fmla="*/ 156 w 238"/>
              <a:gd name="T9" fmla="*/ 6 h 197"/>
              <a:gd name="T10" fmla="*/ 185 w 238"/>
              <a:gd name="T11" fmla="*/ 24 h 197"/>
              <a:gd name="T12" fmla="*/ 185 w 238"/>
              <a:gd name="T13" fmla="*/ 33 h 197"/>
              <a:gd name="T14" fmla="*/ 186 w 238"/>
              <a:gd name="T15" fmla="*/ 38 h 197"/>
              <a:gd name="T16" fmla="*/ 191 w 238"/>
              <a:gd name="T17" fmla="*/ 36 h 197"/>
              <a:gd name="T18" fmla="*/ 232 w 238"/>
              <a:gd name="T19" fmla="*/ 48 h 197"/>
              <a:gd name="T20" fmla="*/ 217 w 238"/>
              <a:gd name="T21" fmla="*/ 85 h 197"/>
              <a:gd name="T22" fmla="*/ 213 w 238"/>
              <a:gd name="T23" fmla="*/ 89 h 197"/>
              <a:gd name="T24" fmla="*/ 217 w 238"/>
              <a:gd name="T25" fmla="*/ 105 h 197"/>
              <a:gd name="T26" fmla="*/ 219 w 238"/>
              <a:gd name="T27" fmla="*/ 113 h 197"/>
              <a:gd name="T28" fmla="*/ 210 w 238"/>
              <a:gd name="T29" fmla="*/ 121 h 197"/>
              <a:gd name="T30" fmla="*/ 207 w 238"/>
              <a:gd name="T31" fmla="*/ 123 h 197"/>
              <a:gd name="T32" fmla="*/ 210 w 238"/>
              <a:gd name="T33" fmla="*/ 130 h 197"/>
              <a:gd name="T34" fmla="*/ 210 w 238"/>
              <a:gd name="T35" fmla="*/ 160 h 197"/>
              <a:gd name="T36" fmla="*/ 147 w 238"/>
              <a:gd name="T37" fmla="*/ 191 h 197"/>
              <a:gd name="T38" fmla="*/ 98 w 238"/>
              <a:gd name="T39" fmla="*/ 156 h 197"/>
              <a:gd name="T40" fmla="*/ 90 w 238"/>
              <a:gd name="T41" fmla="*/ 156 h 197"/>
              <a:gd name="T42" fmla="*/ 78 w 238"/>
              <a:gd name="T43" fmla="*/ 176 h 197"/>
              <a:gd name="T44" fmla="*/ 64 w 238"/>
              <a:gd name="T45" fmla="*/ 190 h 197"/>
              <a:gd name="T46" fmla="*/ 53 w 238"/>
              <a:gd name="T47" fmla="*/ 192 h 197"/>
              <a:gd name="T48" fmla="*/ 41 w 238"/>
              <a:gd name="T49" fmla="*/ 176 h 197"/>
              <a:gd name="T50" fmla="*/ 42 w 238"/>
              <a:gd name="T51" fmla="*/ 168 h 197"/>
              <a:gd name="T52" fmla="*/ 48 w 238"/>
              <a:gd name="T53" fmla="*/ 141 h 197"/>
              <a:gd name="T54" fmla="*/ 12 w 238"/>
              <a:gd name="T55" fmla="*/ 118 h 197"/>
              <a:gd name="T56" fmla="*/ 2 w 238"/>
              <a:gd name="T57" fmla="*/ 118 h 197"/>
              <a:gd name="T58" fmla="*/ 5 w 238"/>
              <a:gd name="T59" fmla="*/ 109 h 197"/>
              <a:gd name="T60" fmla="*/ 10 w 238"/>
              <a:gd name="T61" fmla="*/ 93 h 197"/>
              <a:gd name="T62" fmla="*/ 12 w 238"/>
              <a:gd name="T63" fmla="*/ 85 h 197"/>
              <a:gd name="T64" fmla="*/ 16 w 238"/>
              <a:gd name="T65" fmla="*/ 84 h 197"/>
              <a:gd name="T66" fmla="*/ 62 w 238"/>
              <a:gd name="T67" fmla="*/ 100 h 197"/>
              <a:gd name="T68" fmla="*/ 75 w 238"/>
              <a:gd name="T69" fmla="*/ 78 h 197"/>
              <a:gd name="T70" fmla="*/ 99 w 238"/>
              <a:gd name="T71" fmla="*/ 74 h 197"/>
              <a:gd name="T72" fmla="*/ 103 w 238"/>
              <a:gd name="T73" fmla="*/ 50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38" h="197">
                <a:moveTo>
                  <a:pt x="103" y="50"/>
                </a:moveTo>
                <a:cubicBezTo>
                  <a:pt x="113" y="48"/>
                  <a:pt x="120" y="51"/>
                  <a:pt x="127" y="57"/>
                </a:cubicBezTo>
                <a:cubicBezTo>
                  <a:pt x="130" y="60"/>
                  <a:pt x="131" y="54"/>
                  <a:pt x="131" y="52"/>
                </a:cubicBezTo>
                <a:cubicBezTo>
                  <a:pt x="130" y="45"/>
                  <a:pt x="133" y="38"/>
                  <a:pt x="135" y="32"/>
                </a:cubicBezTo>
                <a:cubicBezTo>
                  <a:pt x="139" y="21"/>
                  <a:pt x="145" y="12"/>
                  <a:pt x="156" y="6"/>
                </a:cubicBezTo>
                <a:cubicBezTo>
                  <a:pt x="169" y="0"/>
                  <a:pt x="184" y="10"/>
                  <a:pt x="185" y="24"/>
                </a:cubicBezTo>
                <a:cubicBezTo>
                  <a:pt x="185" y="27"/>
                  <a:pt x="185" y="30"/>
                  <a:pt x="185" y="33"/>
                </a:cubicBezTo>
                <a:cubicBezTo>
                  <a:pt x="185" y="35"/>
                  <a:pt x="183" y="37"/>
                  <a:pt x="186" y="38"/>
                </a:cubicBezTo>
                <a:cubicBezTo>
                  <a:pt x="188" y="39"/>
                  <a:pt x="189" y="37"/>
                  <a:pt x="191" y="36"/>
                </a:cubicBezTo>
                <a:cubicBezTo>
                  <a:pt x="206" y="27"/>
                  <a:pt x="226" y="32"/>
                  <a:pt x="232" y="48"/>
                </a:cubicBezTo>
                <a:cubicBezTo>
                  <a:pt x="238" y="62"/>
                  <a:pt x="232" y="77"/>
                  <a:pt x="217" y="85"/>
                </a:cubicBezTo>
                <a:cubicBezTo>
                  <a:pt x="215" y="86"/>
                  <a:pt x="212" y="85"/>
                  <a:pt x="213" y="89"/>
                </a:cubicBezTo>
                <a:cubicBezTo>
                  <a:pt x="212" y="95"/>
                  <a:pt x="216" y="100"/>
                  <a:pt x="217" y="105"/>
                </a:cubicBezTo>
                <a:cubicBezTo>
                  <a:pt x="218" y="108"/>
                  <a:pt x="219" y="110"/>
                  <a:pt x="219" y="113"/>
                </a:cubicBezTo>
                <a:cubicBezTo>
                  <a:pt x="219" y="120"/>
                  <a:pt x="217" y="122"/>
                  <a:pt x="210" y="121"/>
                </a:cubicBezTo>
                <a:cubicBezTo>
                  <a:pt x="207" y="120"/>
                  <a:pt x="207" y="122"/>
                  <a:pt x="207" y="123"/>
                </a:cubicBezTo>
                <a:cubicBezTo>
                  <a:pt x="207" y="126"/>
                  <a:pt x="208" y="128"/>
                  <a:pt x="210" y="130"/>
                </a:cubicBezTo>
                <a:cubicBezTo>
                  <a:pt x="216" y="140"/>
                  <a:pt x="214" y="150"/>
                  <a:pt x="210" y="160"/>
                </a:cubicBezTo>
                <a:cubicBezTo>
                  <a:pt x="201" y="180"/>
                  <a:pt x="176" y="197"/>
                  <a:pt x="147" y="191"/>
                </a:cubicBezTo>
                <a:cubicBezTo>
                  <a:pt x="125" y="187"/>
                  <a:pt x="108" y="177"/>
                  <a:pt x="98" y="156"/>
                </a:cubicBezTo>
                <a:cubicBezTo>
                  <a:pt x="95" y="151"/>
                  <a:pt x="94" y="151"/>
                  <a:pt x="90" y="156"/>
                </a:cubicBezTo>
                <a:cubicBezTo>
                  <a:pt x="86" y="163"/>
                  <a:pt x="83" y="170"/>
                  <a:pt x="78" y="176"/>
                </a:cubicBezTo>
                <a:cubicBezTo>
                  <a:pt x="74" y="182"/>
                  <a:pt x="69" y="186"/>
                  <a:pt x="64" y="190"/>
                </a:cubicBezTo>
                <a:cubicBezTo>
                  <a:pt x="61" y="193"/>
                  <a:pt x="57" y="195"/>
                  <a:pt x="53" y="192"/>
                </a:cubicBezTo>
                <a:cubicBezTo>
                  <a:pt x="49" y="187"/>
                  <a:pt x="46" y="180"/>
                  <a:pt x="41" y="176"/>
                </a:cubicBezTo>
                <a:cubicBezTo>
                  <a:pt x="37" y="173"/>
                  <a:pt x="39" y="170"/>
                  <a:pt x="42" y="168"/>
                </a:cubicBezTo>
                <a:cubicBezTo>
                  <a:pt x="48" y="160"/>
                  <a:pt x="50" y="151"/>
                  <a:pt x="48" y="141"/>
                </a:cubicBezTo>
                <a:cubicBezTo>
                  <a:pt x="44" y="124"/>
                  <a:pt x="29" y="115"/>
                  <a:pt x="12" y="118"/>
                </a:cubicBezTo>
                <a:cubicBezTo>
                  <a:pt x="8" y="119"/>
                  <a:pt x="4" y="121"/>
                  <a:pt x="2" y="118"/>
                </a:cubicBezTo>
                <a:cubicBezTo>
                  <a:pt x="0" y="115"/>
                  <a:pt x="4" y="112"/>
                  <a:pt x="5" y="109"/>
                </a:cubicBezTo>
                <a:cubicBezTo>
                  <a:pt x="8" y="104"/>
                  <a:pt x="9" y="98"/>
                  <a:pt x="10" y="93"/>
                </a:cubicBezTo>
                <a:cubicBezTo>
                  <a:pt x="10" y="90"/>
                  <a:pt x="10" y="87"/>
                  <a:pt x="12" y="85"/>
                </a:cubicBezTo>
                <a:cubicBezTo>
                  <a:pt x="13" y="85"/>
                  <a:pt x="14" y="84"/>
                  <a:pt x="16" y="84"/>
                </a:cubicBezTo>
                <a:cubicBezTo>
                  <a:pt x="33" y="79"/>
                  <a:pt x="47" y="83"/>
                  <a:pt x="62" y="100"/>
                </a:cubicBezTo>
                <a:cubicBezTo>
                  <a:pt x="65" y="91"/>
                  <a:pt x="68" y="83"/>
                  <a:pt x="75" y="78"/>
                </a:cubicBezTo>
                <a:cubicBezTo>
                  <a:pt x="82" y="72"/>
                  <a:pt x="91" y="73"/>
                  <a:pt x="99" y="74"/>
                </a:cubicBezTo>
                <a:cubicBezTo>
                  <a:pt x="94" y="60"/>
                  <a:pt x="95" y="57"/>
                  <a:pt x="103" y="5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690782" y="2033588"/>
            <a:ext cx="1309687" cy="915987"/>
          </a:xfrm>
          <a:custGeom>
            <a:avLst/>
            <a:gdLst>
              <a:gd name="T0" fmla="*/ 147 w 295"/>
              <a:gd name="T1" fmla="*/ 71 h 206"/>
              <a:gd name="T2" fmla="*/ 164 w 295"/>
              <a:gd name="T3" fmla="*/ 74 h 206"/>
              <a:gd name="T4" fmla="*/ 164 w 295"/>
              <a:gd name="T5" fmla="*/ 70 h 206"/>
              <a:gd name="T6" fmla="*/ 163 w 295"/>
              <a:gd name="T7" fmla="*/ 60 h 206"/>
              <a:gd name="T8" fmla="*/ 185 w 295"/>
              <a:gd name="T9" fmla="*/ 51 h 206"/>
              <a:gd name="T10" fmla="*/ 196 w 295"/>
              <a:gd name="T11" fmla="*/ 47 h 206"/>
              <a:gd name="T12" fmla="*/ 209 w 295"/>
              <a:gd name="T13" fmla="*/ 14 h 206"/>
              <a:gd name="T14" fmla="*/ 246 w 295"/>
              <a:gd name="T15" fmla="*/ 11 h 206"/>
              <a:gd name="T16" fmla="*/ 250 w 295"/>
              <a:gd name="T17" fmla="*/ 27 h 206"/>
              <a:gd name="T18" fmla="*/ 250 w 295"/>
              <a:gd name="T19" fmla="*/ 38 h 206"/>
              <a:gd name="T20" fmla="*/ 295 w 295"/>
              <a:gd name="T21" fmla="*/ 43 h 206"/>
              <a:gd name="T22" fmla="*/ 265 w 295"/>
              <a:gd name="T23" fmla="*/ 85 h 206"/>
              <a:gd name="T24" fmla="*/ 263 w 295"/>
              <a:gd name="T25" fmla="*/ 92 h 206"/>
              <a:gd name="T26" fmla="*/ 276 w 295"/>
              <a:gd name="T27" fmla="*/ 112 h 206"/>
              <a:gd name="T28" fmla="*/ 273 w 295"/>
              <a:gd name="T29" fmla="*/ 127 h 206"/>
              <a:gd name="T30" fmla="*/ 267 w 295"/>
              <a:gd name="T31" fmla="*/ 151 h 206"/>
              <a:gd name="T32" fmla="*/ 260 w 295"/>
              <a:gd name="T33" fmla="*/ 159 h 206"/>
              <a:gd name="T34" fmla="*/ 245 w 295"/>
              <a:gd name="T35" fmla="*/ 159 h 206"/>
              <a:gd name="T36" fmla="*/ 236 w 295"/>
              <a:gd name="T37" fmla="*/ 181 h 206"/>
              <a:gd name="T38" fmla="*/ 230 w 295"/>
              <a:gd name="T39" fmla="*/ 191 h 206"/>
              <a:gd name="T40" fmla="*/ 169 w 295"/>
              <a:gd name="T41" fmla="*/ 167 h 206"/>
              <a:gd name="T42" fmla="*/ 162 w 295"/>
              <a:gd name="T43" fmla="*/ 154 h 206"/>
              <a:gd name="T44" fmla="*/ 159 w 295"/>
              <a:gd name="T45" fmla="*/ 151 h 206"/>
              <a:gd name="T46" fmla="*/ 157 w 295"/>
              <a:gd name="T47" fmla="*/ 154 h 206"/>
              <a:gd name="T48" fmla="*/ 141 w 295"/>
              <a:gd name="T49" fmla="*/ 179 h 206"/>
              <a:gd name="T50" fmla="*/ 63 w 295"/>
              <a:gd name="T51" fmla="*/ 190 h 206"/>
              <a:gd name="T52" fmla="*/ 49 w 295"/>
              <a:gd name="T53" fmla="*/ 170 h 206"/>
              <a:gd name="T54" fmla="*/ 45 w 295"/>
              <a:gd name="T55" fmla="*/ 165 h 206"/>
              <a:gd name="T56" fmla="*/ 41 w 295"/>
              <a:gd name="T57" fmla="*/ 170 h 206"/>
              <a:gd name="T58" fmla="*/ 30 w 295"/>
              <a:gd name="T59" fmla="*/ 183 h 206"/>
              <a:gd name="T60" fmla="*/ 15 w 295"/>
              <a:gd name="T61" fmla="*/ 177 h 206"/>
              <a:gd name="T62" fmla="*/ 15 w 295"/>
              <a:gd name="T63" fmla="*/ 172 h 206"/>
              <a:gd name="T64" fmla="*/ 14 w 295"/>
              <a:gd name="T65" fmla="*/ 163 h 206"/>
              <a:gd name="T66" fmla="*/ 6 w 295"/>
              <a:gd name="T67" fmla="*/ 162 h 206"/>
              <a:gd name="T68" fmla="*/ 0 w 295"/>
              <a:gd name="T69" fmla="*/ 154 h 206"/>
              <a:gd name="T70" fmla="*/ 2 w 295"/>
              <a:gd name="T71" fmla="*/ 148 h 206"/>
              <a:gd name="T72" fmla="*/ 3 w 295"/>
              <a:gd name="T73" fmla="*/ 134 h 206"/>
              <a:gd name="T74" fmla="*/ 3 w 295"/>
              <a:gd name="T75" fmla="*/ 128 h 206"/>
              <a:gd name="T76" fmla="*/ 7 w 295"/>
              <a:gd name="T77" fmla="*/ 126 h 206"/>
              <a:gd name="T78" fmla="*/ 12 w 295"/>
              <a:gd name="T79" fmla="*/ 127 h 206"/>
              <a:gd name="T80" fmla="*/ 67 w 295"/>
              <a:gd name="T81" fmla="*/ 147 h 206"/>
              <a:gd name="T82" fmla="*/ 105 w 295"/>
              <a:gd name="T83" fmla="*/ 131 h 206"/>
              <a:gd name="T84" fmla="*/ 114 w 295"/>
              <a:gd name="T85" fmla="*/ 129 h 206"/>
              <a:gd name="T86" fmla="*/ 128 w 295"/>
              <a:gd name="T87" fmla="*/ 132 h 206"/>
              <a:gd name="T88" fmla="*/ 152 w 295"/>
              <a:gd name="T89" fmla="*/ 116 h 206"/>
              <a:gd name="T90" fmla="*/ 143 w 295"/>
              <a:gd name="T91" fmla="*/ 80 h 206"/>
              <a:gd name="T92" fmla="*/ 141 w 295"/>
              <a:gd name="T93" fmla="*/ 76 h 206"/>
              <a:gd name="T94" fmla="*/ 147 w 295"/>
              <a:gd name="T95" fmla="*/ 71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5" h="206">
                <a:moveTo>
                  <a:pt x="147" y="71"/>
                </a:moveTo>
                <a:cubicBezTo>
                  <a:pt x="149" y="73"/>
                  <a:pt x="163" y="76"/>
                  <a:pt x="164" y="74"/>
                </a:cubicBezTo>
                <a:cubicBezTo>
                  <a:pt x="166" y="73"/>
                  <a:pt x="165" y="72"/>
                  <a:pt x="164" y="70"/>
                </a:cubicBezTo>
                <a:cubicBezTo>
                  <a:pt x="164" y="67"/>
                  <a:pt x="163" y="63"/>
                  <a:pt x="163" y="60"/>
                </a:cubicBezTo>
                <a:cubicBezTo>
                  <a:pt x="164" y="50"/>
                  <a:pt x="176" y="46"/>
                  <a:pt x="185" y="51"/>
                </a:cubicBezTo>
                <a:cubicBezTo>
                  <a:pt x="193" y="56"/>
                  <a:pt x="194" y="57"/>
                  <a:pt x="196" y="47"/>
                </a:cubicBezTo>
                <a:cubicBezTo>
                  <a:pt x="199" y="36"/>
                  <a:pt x="202" y="24"/>
                  <a:pt x="209" y="14"/>
                </a:cubicBezTo>
                <a:cubicBezTo>
                  <a:pt x="219" y="1"/>
                  <a:pt x="236" y="0"/>
                  <a:pt x="246" y="11"/>
                </a:cubicBezTo>
                <a:cubicBezTo>
                  <a:pt x="250" y="16"/>
                  <a:pt x="249" y="22"/>
                  <a:pt x="250" y="27"/>
                </a:cubicBezTo>
                <a:cubicBezTo>
                  <a:pt x="251" y="30"/>
                  <a:pt x="250" y="34"/>
                  <a:pt x="250" y="38"/>
                </a:cubicBezTo>
                <a:cubicBezTo>
                  <a:pt x="266" y="30"/>
                  <a:pt x="282" y="25"/>
                  <a:pt x="295" y="43"/>
                </a:cubicBezTo>
                <a:cubicBezTo>
                  <a:pt x="295" y="66"/>
                  <a:pt x="286" y="80"/>
                  <a:pt x="265" y="85"/>
                </a:cubicBezTo>
                <a:cubicBezTo>
                  <a:pt x="259" y="87"/>
                  <a:pt x="259" y="88"/>
                  <a:pt x="263" y="92"/>
                </a:cubicBezTo>
                <a:cubicBezTo>
                  <a:pt x="268" y="98"/>
                  <a:pt x="273" y="104"/>
                  <a:pt x="276" y="112"/>
                </a:cubicBezTo>
                <a:cubicBezTo>
                  <a:pt x="278" y="118"/>
                  <a:pt x="277" y="122"/>
                  <a:pt x="273" y="127"/>
                </a:cubicBezTo>
                <a:cubicBezTo>
                  <a:pt x="267" y="134"/>
                  <a:pt x="265" y="142"/>
                  <a:pt x="267" y="151"/>
                </a:cubicBezTo>
                <a:cubicBezTo>
                  <a:pt x="269" y="157"/>
                  <a:pt x="267" y="159"/>
                  <a:pt x="260" y="159"/>
                </a:cubicBezTo>
                <a:cubicBezTo>
                  <a:pt x="255" y="158"/>
                  <a:pt x="250" y="158"/>
                  <a:pt x="245" y="159"/>
                </a:cubicBezTo>
                <a:cubicBezTo>
                  <a:pt x="233" y="162"/>
                  <a:pt x="230" y="171"/>
                  <a:pt x="236" y="181"/>
                </a:cubicBezTo>
                <a:cubicBezTo>
                  <a:pt x="240" y="189"/>
                  <a:pt x="238" y="191"/>
                  <a:pt x="230" y="191"/>
                </a:cubicBezTo>
                <a:cubicBezTo>
                  <a:pt x="205" y="193"/>
                  <a:pt x="185" y="185"/>
                  <a:pt x="169" y="167"/>
                </a:cubicBezTo>
                <a:cubicBezTo>
                  <a:pt x="166" y="163"/>
                  <a:pt x="164" y="159"/>
                  <a:pt x="162" y="154"/>
                </a:cubicBezTo>
                <a:cubicBezTo>
                  <a:pt x="162" y="153"/>
                  <a:pt x="161" y="151"/>
                  <a:pt x="159" y="151"/>
                </a:cubicBezTo>
                <a:cubicBezTo>
                  <a:pt x="158" y="151"/>
                  <a:pt x="157" y="153"/>
                  <a:pt x="157" y="154"/>
                </a:cubicBezTo>
                <a:cubicBezTo>
                  <a:pt x="152" y="163"/>
                  <a:pt x="146" y="171"/>
                  <a:pt x="141" y="179"/>
                </a:cubicBezTo>
                <a:cubicBezTo>
                  <a:pt x="124" y="204"/>
                  <a:pt x="82" y="206"/>
                  <a:pt x="63" y="190"/>
                </a:cubicBezTo>
                <a:cubicBezTo>
                  <a:pt x="56" y="184"/>
                  <a:pt x="52" y="178"/>
                  <a:pt x="49" y="170"/>
                </a:cubicBezTo>
                <a:cubicBezTo>
                  <a:pt x="48" y="168"/>
                  <a:pt x="47" y="165"/>
                  <a:pt x="45" y="165"/>
                </a:cubicBezTo>
                <a:cubicBezTo>
                  <a:pt x="42" y="165"/>
                  <a:pt x="42" y="168"/>
                  <a:pt x="41" y="170"/>
                </a:cubicBezTo>
                <a:cubicBezTo>
                  <a:pt x="39" y="175"/>
                  <a:pt x="35" y="179"/>
                  <a:pt x="30" y="183"/>
                </a:cubicBezTo>
                <a:cubicBezTo>
                  <a:pt x="24" y="187"/>
                  <a:pt x="17" y="185"/>
                  <a:pt x="15" y="177"/>
                </a:cubicBezTo>
                <a:cubicBezTo>
                  <a:pt x="15" y="175"/>
                  <a:pt x="15" y="174"/>
                  <a:pt x="15" y="172"/>
                </a:cubicBezTo>
                <a:cubicBezTo>
                  <a:pt x="15" y="169"/>
                  <a:pt x="16" y="165"/>
                  <a:pt x="14" y="163"/>
                </a:cubicBezTo>
                <a:cubicBezTo>
                  <a:pt x="13" y="159"/>
                  <a:pt x="9" y="162"/>
                  <a:pt x="6" y="162"/>
                </a:cubicBezTo>
                <a:cubicBezTo>
                  <a:pt x="2" y="160"/>
                  <a:pt x="0" y="158"/>
                  <a:pt x="0" y="154"/>
                </a:cubicBezTo>
                <a:cubicBezTo>
                  <a:pt x="1" y="152"/>
                  <a:pt x="1" y="150"/>
                  <a:pt x="2" y="148"/>
                </a:cubicBezTo>
                <a:cubicBezTo>
                  <a:pt x="5" y="144"/>
                  <a:pt x="6" y="139"/>
                  <a:pt x="3" y="134"/>
                </a:cubicBezTo>
                <a:cubicBezTo>
                  <a:pt x="2" y="132"/>
                  <a:pt x="2" y="130"/>
                  <a:pt x="3" y="128"/>
                </a:cubicBezTo>
                <a:cubicBezTo>
                  <a:pt x="4" y="127"/>
                  <a:pt x="5" y="126"/>
                  <a:pt x="7" y="126"/>
                </a:cubicBezTo>
                <a:cubicBezTo>
                  <a:pt x="9" y="126"/>
                  <a:pt x="11" y="126"/>
                  <a:pt x="12" y="127"/>
                </a:cubicBezTo>
                <a:cubicBezTo>
                  <a:pt x="29" y="139"/>
                  <a:pt x="47" y="146"/>
                  <a:pt x="67" y="147"/>
                </a:cubicBezTo>
                <a:cubicBezTo>
                  <a:pt x="81" y="147"/>
                  <a:pt x="96" y="146"/>
                  <a:pt x="105" y="131"/>
                </a:cubicBezTo>
                <a:cubicBezTo>
                  <a:pt x="108" y="128"/>
                  <a:pt x="111" y="128"/>
                  <a:pt x="114" y="129"/>
                </a:cubicBezTo>
                <a:cubicBezTo>
                  <a:pt x="119" y="131"/>
                  <a:pt x="123" y="132"/>
                  <a:pt x="128" y="132"/>
                </a:cubicBezTo>
                <a:cubicBezTo>
                  <a:pt x="140" y="132"/>
                  <a:pt x="148" y="127"/>
                  <a:pt x="152" y="116"/>
                </a:cubicBezTo>
                <a:cubicBezTo>
                  <a:pt x="157" y="102"/>
                  <a:pt x="154" y="89"/>
                  <a:pt x="143" y="80"/>
                </a:cubicBezTo>
                <a:cubicBezTo>
                  <a:pt x="141" y="79"/>
                  <a:pt x="140" y="78"/>
                  <a:pt x="141" y="76"/>
                </a:cubicBezTo>
                <a:cubicBezTo>
                  <a:pt x="142" y="73"/>
                  <a:pt x="144" y="71"/>
                  <a:pt x="147" y="71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273269" y="307976"/>
            <a:ext cx="1149350" cy="619125"/>
          </a:xfrm>
          <a:custGeom>
            <a:avLst/>
            <a:gdLst>
              <a:gd name="T0" fmla="*/ 41 w 259"/>
              <a:gd name="T1" fmla="*/ 85 h 139"/>
              <a:gd name="T2" fmla="*/ 39 w 259"/>
              <a:gd name="T3" fmla="*/ 86 h 139"/>
              <a:gd name="T4" fmla="*/ 36 w 259"/>
              <a:gd name="T5" fmla="*/ 81 h 139"/>
              <a:gd name="T6" fmla="*/ 32 w 259"/>
              <a:gd name="T7" fmla="*/ 78 h 139"/>
              <a:gd name="T8" fmla="*/ 6 w 259"/>
              <a:gd name="T9" fmla="*/ 71 h 139"/>
              <a:gd name="T10" fmla="*/ 1 w 259"/>
              <a:gd name="T11" fmla="*/ 64 h 139"/>
              <a:gd name="T12" fmla="*/ 8 w 259"/>
              <a:gd name="T13" fmla="*/ 36 h 139"/>
              <a:gd name="T14" fmla="*/ 10 w 259"/>
              <a:gd name="T15" fmla="*/ 26 h 139"/>
              <a:gd name="T16" fmla="*/ 12 w 259"/>
              <a:gd name="T17" fmla="*/ 25 h 139"/>
              <a:gd name="T18" fmla="*/ 21 w 259"/>
              <a:gd name="T19" fmla="*/ 24 h 139"/>
              <a:gd name="T20" fmla="*/ 65 w 259"/>
              <a:gd name="T21" fmla="*/ 18 h 139"/>
              <a:gd name="T22" fmla="*/ 86 w 259"/>
              <a:gd name="T23" fmla="*/ 27 h 139"/>
              <a:gd name="T24" fmla="*/ 94 w 259"/>
              <a:gd name="T25" fmla="*/ 25 h 139"/>
              <a:gd name="T26" fmla="*/ 126 w 259"/>
              <a:gd name="T27" fmla="*/ 2 h 139"/>
              <a:gd name="T28" fmla="*/ 166 w 259"/>
              <a:gd name="T29" fmla="*/ 17 h 139"/>
              <a:gd name="T30" fmla="*/ 177 w 259"/>
              <a:gd name="T31" fmla="*/ 17 h 139"/>
              <a:gd name="T32" fmla="*/ 207 w 259"/>
              <a:gd name="T33" fmla="*/ 2 h 139"/>
              <a:gd name="T34" fmla="*/ 223 w 259"/>
              <a:gd name="T35" fmla="*/ 17 h 139"/>
              <a:gd name="T36" fmla="*/ 209 w 259"/>
              <a:gd name="T37" fmla="*/ 46 h 139"/>
              <a:gd name="T38" fmla="*/ 218 w 259"/>
              <a:gd name="T39" fmla="*/ 49 h 139"/>
              <a:gd name="T40" fmla="*/ 247 w 259"/>
              <a:gd name="T41" fmla="*/ 66 h 139"/>
              <a:gd name="T42" fmla="*/ 238 w 259"/>
              <a:gd name="T43" fmla="*/ 105 h 139"/>
              <a:gd name="T44" fmla="*/ 186 w 259"/>
              <a:gd name="T45" fmla="*/ 105 h 139"/>
              <a:gd name="T46" fmla="*/ 177 w 259"/>
              <a:gd name="T47" fmla="*/ 109 h 139"/>
              <a:gd name="T48" fmla="*/ 139 w 259"/>
              <a:gd name="T49" fmla="*/ 137 h 139"/>
              <a:gd name="T50" fmla="*/ 90 w 259"/>
              <a:gd name="T51" fmla="*/ 119 h 139"/>
              <a:gd name="T52" fmla="*/ 84 w 259"/>
              <a:gd name="T53" fmla="*/ 110 h 139"/>
              <a:gd name="T54" fmla="*/ 78 w 259"/>
              <a:gd name="T55" fmla="*/ 106 h 139"/>
              <a:gd name="T56" fmla="*/ 52 w 259"/>
              <a:gd name="T57" fmla="*/ 109 h 139"/>
              <a:gd name="T58" fmla="*/ 51 w 259"/>
              <a:gd name="T59" fmla="*/ 108 h 139"/>
              <a:gd name="T60" fmla="*/ 60 w 259"/>
              <a:gd name="T61" fmla="*/ 83 h 139"/>
              <a:gd name="T62" fmla="*/ 64 w 259"/>
              <a:gd name="T63" fmla="*/ 84 h 139"/>
              <a:gd name="T64" fmla="*/ 69 w 259"/>
              <a:gd name="T65" fmla="*/ 95 h 139"/>
              <a:gd name="T66" fmla="*/ 81 w 259"/>
              <a:gd name="T67" fmla="*/ 93 h 139"/>
              <a:gd name="T68" fmla="*/ 108 w 259"/>
              <a:gd name="T69" fmla="*/ 98 h 139"/>
              <a:gd name="T70" fmla="*/ 111 w 259"/>
              <a:gd name="T71" fmla="*/ 106 h 139"/>
              <a:gd name="T72" fmla="*/ 113 w 259"/>
              <a:gd name="T73" fmla="*/ 113 h 139"/>
              <a:gd name="T74" fmla="*/ 117 w 259"/>
              <a:gd name="T75" fmla="*/ 116 h 139"/>
              <a:gd name="T76" fmla="*/ 120 w 259"/>
              <a:gd name="T77" fmla="*/ 111 h 139"/>
              <a:gd name="T78" fmla="*/ 119 w 259"/>
              <a:gd name="T79" fmla="*/ 108 h 139"/>
              <a:gd name="T80" fmla="*/ 98 w 259"/>
              <a:gd name="T81" fmla="*/ 83 h 139"/>
              <a:gd name="T82" fmla="*/ 83 w 259"/>
              <a:gd name="T83" fmla="*/ 83 h 139"/>
              <a:gd name="T84" fmla="*/ 75 w 259"/>
              <a:gd name="T85" fmla="*/ 82 h 139"/>
              <a:gd name="T86" fmla="*/ 79 w 259"/>
              <a:gd name="T87" fmla="*/ 69 h 139"/>
              <a:gd name="T88" fmla="*/ 91 w 259"/>
              <a:gd name="T89" fmla="*/ 67 h 139"/>
              <a:gd name="T90" fmla="*/ 107 w 259"/>
              <a:gd name="T91" fmla="*/ 71 h 139"/>
              <a:gd name="T92" fmla="*/ 129 w 259"/>
              <a:gd name="T93" fmla="*/ 129 h 139"/>
              <a:gd name="T94" fmla="*/ 138 w 259"/>
              <a:gd name="T95" fmla="*/ 111 h 139"/>
              <a:gd name="T96" fmla="*/ 79 w 259"/>
              <a:gd name="T97" fmla="*/ 59 h 139"/>
              <a:gd name="T98" fmla="*/ 41 w 259"/>
              <a:gd name="T99" fmla="*/ 85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9" h="139">
                <a:moveTo>
                  <a:pt x="41" y="85"/>
                </a:moveTo>
                <a:cubicBezTo>
                  <a:pt x="41" y="87"/>
                  <a:pt x="40" y="89"/>
                  <a:pt x="39" y="86"/>
                </a:cubicBezTo>
                <a:cubicBezTo>
                  <a:pt x="38" y="84"/>
                  <a:pt x="38" y="82"/>
                  <a:pt x="36" y="81"/>
                </a:cubicBezTo>
                <a:cubicBezTo>
                  <a:pt x="34" y="80"/>
                  <a:pt x="33" y="79"/>
                  <a:pt x="32" y="78"/>
                </a:cubicBezTo>
                <a:cubicBezTo>
                  <a:pt x="25" y="70"/>
                  <a:pt x="16" y="69"/>
                  <a:pt x="6" y="71"/>
                </a:cubicBezTo>
                <a:cubicBezTo>
                  <a:pt x="1" y="71"/>
                  <a:pt x="1" y="67"/>
                  <a:pt x="1" y="64"/>
                </a:cubicBezTo>
                <a:cubicBezTo>
                  <a:pt x="0" y="53"/>
                  <a:pt x="3" y="44"/>
                  <a:pt x="8" y="36"/>
                </a:cubicBezTo>
                <a:cubicBezTo>
                  <a:pt x="11" y="32"/>
                  <a:pt x="13" y="30"/>
                  <a:pt x="10" y="26"/>
                </a:cubicBezTo>
                <a:cubicBezTo>
                  <a:pt x="11" y="26"/>
                  <a:pt x="11" y="26"/>
                  <a:pt x="12" y="25"/>
                </a:cubicBezTo>
                <a:cubicBezTo>
                  <a:pt x="15" y="27"/>
                  <a:pt x="18" y="26"/>
                  <a:pt x="21" y="24"/>
                </a:cubicBezTo>
                <a:cubicBezTo>
                  <a:pt x="35" y="16"/>
                  <a:pt x="50" y="13"/>
                  <a:pt x="65" y="18"/>
                </a:cubicBezTo>
                <a:cubicBezTo>
                  <a:pt x="73" y="20"/>
                  <a:pt x="80" y="22"/>
                  <a:pt x="86" y="27"/>
                </a:cubicBezTo>
                <a:cubicBezTo>
                  <a:pt x="90" y="30"/>
                  <a:pt x="92" y="29"/>
                  <a:pt x="94" y="25"/>
                </a:cubicBezTo>
                <a:cubicBezTo>
                  <a:pt x="102" y="13"/>
                  <a:pt x="112" y="5"/>
                  <a:pt x="126" y="2"/>
                </a:cubicBezTo>
                <a:cubicBezTo>
                  <a:pt x="142" y="0"/>
                  <a:pt x="156" y="4"/>
                  <a:pt x="166" y="17"/>
                </a:cubicBezTo>
                <a:cubicBezTo>
                  <a:pt x="171" y="24"/>
                  <a:pt x="171" y="23"/>
                  <a:pt x="177" y="17"/>
                </a:cubicBezTo>
                <a:cubicBezTo>
                  <a:pt x="185" y="9"/>
                  <a:pt x="195" y="3"/>
                  <a:pt x="207" y="2"/>
                </a:cubicBezTo>
                <a:cubicBezTo>
                  <a:pt x="217" y="1"/>
                  <a:pt x="223" y="7"/>
                  <a:pt x="223" y="17"/>
                </a:cubicBezTo>
                <a:cubicBezTo>
                  <a:pt x="223" y="28"/>
                  <a:pt x="217" y="38"/>
                  <a:pt x="209" y="46"/>
                </a:cubicBezTo>
                <a:cubicBezTo>
                  <a:pt x="212" y="48"/>
                  <a:pt x="215" y="48"/>
                  <a:pt x="218" y="49"/>
                </a:cubicBezTo>
                <a:cubicBezTo>
                  <a:pt x="229" y="52"/>
                  <a:pt x="239" y="57"/>
                  <a:pt x="247" y="66"/>
                </a:cubicBezTo>
                <a:cubicBezTo>
                  <a:pt x="259" y="81"/>
                  <a:pt x="253" y="97"/>
                  <a:pt x="238" y="105"/>
                </a:cubicBezTo>
                <a:cubicBezTo>
                  <a:pt x="221" y="113"/>
                  <a:pt x="203" y="112"/>
                  <a:pt x="186" y="105"/>
                </a:cubicBezTo>
                <a:cubicBezTo>
                  <a:pt x="181" y="104"/>
                  <a:pt x="179" y="104"/>
                  <a:pt x="177" y="109"/>
                </a:cubicBezTo>
                <a:cubicBezTo>
                  <a:pt x="171" y="127"/>
                  <a:pt x="157" y="135"/>
                  <a:pt x="139" y="137"/>
                </a:cubicBezTo>
                <a:cubicBezTo>
                  <a:pt x="120" y="139"/>
                  <a:pt x="104" y="133"/>
                  <a:pt x="90" y="119"/>
                </a:cubicBezTo>
                <a:cubicBezTo>
                  <a:pt x="87" y="117"/>
                  <a:pt x="85" y="113"/>
                  <a:pt x="84" y="110"/>
                </a:cubicBezTo>
                <a:cubicBezTo>
                  <a:pt x="83" y="106"/>
                  <a:pt x="82" y="105"/>
                  <a:pt x="78" y="106"/>
                </a:cubicBezTo>
                <a:cubicBezTo>
                  <a:pt x="69" y="109"/>
                  <a:pt x="61" y="109"/>
                  <a:pt x="52" y="109"/>
                </a:cubicBezTo>
                <a:cubicBezTo>
                  <a:pt x="52" y="109"/>
                  <a:pt x="51" y="108"/>
                  <a:pt x="51" y="108"/>
                </a:cubicBezTo>
                <a:cubicBezTo>
                  <a:pt x="48" y="100"/>
                  <a:pt x="53" y="87"/>
                  <a:pt x="60" y="83"/>
                </a:cubicBezTo>
                <a:cubicBezTo>
                  <a:pt x="62" y="83"/>
                  <a:pt x="63" y="83"/>
                  <a:pt x="64" y="84"/>
                </a:cubicBezTo>
                <a:cubicBezTo>
                  <a:pt x="74" y="86"/>
                  <a:pt x="74" y="86"/>
                  <a:pt x="69" y="95"/>
                </a:cubicBezTo>
                <a:cubicBezTo>
                  <a:pt x="74" y="97"/>
                  <a:pt x="77" y="95"/>
                  <a:pt x="81" y="93"/>
                </a:cubicBezTo>
                <a:cubicBezTo>
                  <a:pt x="91" y="88"/>
                  <a:pt x="100" y="90"/>
                  <a:pt x="108" y="98"/>
                </a:cubicBezTo>
                <a:cubicBezTo>
                  <a:pt x="109" y="100"/>
                  <a:pt x="111" y="103"/>
                  <a:pt x="111" y="106"/>
                </a:cubicBezTo>
                <a:cubicBezTo>
                  <a:pt x="111" y="108"/>
                  <a:pt x="112" y="111"/>
                  <a:pt x="113" y="113"/>
                </a:cubicBezTo>
                <a:cubicBezTo>
                  <a:pt x="113" y="115"/>
                  <a:pt x="115" y="116"/>
                  <a:pt x="117" y="116"/>
                </a:cubicBezTo>
                <a:cubicBezTo>
                  <a:pt x="119" y="116"/>
                  <a:pt x="120" y="114"/>
                  <a:pt x="120" y="111"/>
                </a:cubicBezTo>
                <a:cubicBezTo>
                  <a:pt x="120" y="110"/>
                  <a:pt x="120" y="109"/>
                  <a:pt x="119" y="108"/>
                </a:cubicBezTo>
                <a:cubicBezTo>
                  <a:pt x="115" y="97"/>
                  <a:pt x="109" y="88"/>
                  <a:pt x="98" y="83"/>
                </a:cubicBezTo>
                <a:cubicBezTo>
                  <a:pt x="93" y="81"/>
                  <a:pt x="88" y="82"/>
                  <a:pt x="83" y="83"/>
                </a:cubicBezTo>
                <a:cubicBezTo>
                  <a:pt x="80" y="84"/>
                  <a:pt x="77" y="87"/>
                  <a:pt x="75" y="82"/>
                </a:cubicBezTo>
                <a:cubicBezTo>
                  <a:pt x="73" y="76"/>
                  <a:pt x="75" y="71"/>
                  <a:pt x="79" y="69"/>
                </a:cubicBezTo>
                <a:cubicBezTo>
                  <a:pt x="83" y="67"/>
                  <a:pt x="87" y="66"/>
                  <a:pt x="91" y="67"/>
                </a:cubicBezTo>
                <a:cubicBezTo>
                  <a:pt x="97" y="68"/>
                  <a:pt x="102" y="69"/>
                  <a:pt x="107" y="71"/>
                </a:cubicBezTo>
                <a:cubicBezTo>
                  <a:pt x="129" y="83"/>
                  <a:pt x="134" y="95"/>
                  <a:pt x="129" y="129"/>
                </a:cubicBezTo>
                <a:cubicBezTo>
                  <a:pt x="134" y="125"/>
                  <a:pt x="137" y="118"/>
                  <a:pt x="138" y="111"/>
                </a:cubicBezTo>
                <a:cubicBezTo>
                  <a:pt x="141" y="78"/>
                  <a:pt x="111" y="52"/>
                  <a:pt x="79" y="59"/>
                </a:cubicBezTo>
                <a:cubicBezTo>
                  <a:pt x="63" y="62"/>
                  <a:pt x="51" y="72"/>
                  <a:pt x="41" y="85"/>
                </a:cubicBezTo>
                <a:close/>
              </a:path>
            </a:pathLst>
          </a:custGeom>
          <a:solidFill>
            <a:srgbClr val="B2D8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10764432" y="2043113"/>
            <a:ext cx="1092200" cy="741362"/>
          </a:xfrm>
          <a:custGeom>
            <a:avLst/>
            <a:gdLst>
              <a:gd name="T0" fmla="*/ 0 w 246"/>
              <a:gd name="T1" fmla="*/ 3 h 167"/>
              <a:gd name="T2" fmla="*/ 2 w 246"/>
              <a:gd name="T3" fmla="*/ 1 h 167"/>
              <a:gd name="T4" fmla="*/ 43 w 246"/>
              <a:gd name="T5" fmla="*/ 4 h 167"/>
              <a:gd name="T6" fmla="*/ 45 w 246"/>
              <a:gd name="T7" fmla="*/ 3 h 167"/>
              <a:gd name="T8" fmla="*/ 50 w 246"/>
              <a:gd name="T9" fmla="*/ 3 h 167"/>
              <a:gd name="T10" fmla="*/ 48 w 246"/>
              <a:gd name="T11" fmla="*/ 8 h 167"/>
              <a:gd name="T12" fmla="*/ 40 w 246"/>
              <a:gd name="T13" fmla="*/ 21 h 167"/>
              <a:gd name="T14" fmla="*/ 43 w 246"/>
              <a:gd name="T15" fmla="*/ 47 h 167"/>
              <a:gd name="T16" fmla="*/ 74 w 246"/>
              <a:gd name="T17" fmla="*/ 50 h 167"/>
              <a:gd name="T18" fmla="*/ 94 w 246"/>
              <a:gd name="T19" fmla="*/ 23 h 167"/>
              <a:gd name="T20" fmla="*/ 99 w 246"/>
              <a:gd name="T21" fmla="*/ 22 h 167"/>
              <a:gd name="T22" fmla="*/ 122 w 246"/>
              <a:gd name="T23" fmla="*/ 41 h 167"/>
              <a:gd name="T24" fmla="*/ 130 w 246"/>
              <a:gd name="T25" fmla="*/ 39 h 167"/>
              <a:gd name="T26" fmla="*/ 174 w 246"/>
              <a:gd name="T27" fmla="*/ 13 h 167"/>
              <a:gd name="T28" fmla="*/ 173 w 246"/>
              <a:gd name="T29" fmla="*/ 32 h 167"/>
              <a:gd name="T30" fmla="*/ 184 w 246"/>
              <a:gd name="T31" fmla="*/ 44 h 167"/>
              <a:gd name="T32" fmla="*/ 215 w 246"/>
              <a:gd name="T33" fmla="*/ 25 h 167"/>
              <a:gd name="T34" fmla="*/ 220 w 246"/>
              <a:gd name="T35" fmla="*/ 19 h 167"/>
              <a:gd name="T36" fmla="*/ 228 w 246"/>
              <a:gd name="T37" fmla="*/ 7 h 167"/>
              <a:gd name="T38" fmla="*/ 232 w 246"/>
              <a:gd name="T39" fmla="*/ 11 h 167"/>
              <a:gd name="T40" fmla="*/ 232 w 246"/>
              <a:gd name="T41" fmla="*/ 28 h 167"/>
              <a:gd name="T42" fmla="*/ 233 w 246"/>
              <a:gd name="T43" fmla="*/ 35 h 167"/>
              <a:gd name="T44" fmla="*/ 233 w 246"/>
              <a:gd name="T45" fmla="*/ 86 h 167"/>
              <a:gd name="T46" fmla="*/ 213 w 246"/>
              <a:gd name="T47" fmla="*/ 104 h 167"/>
              <a:gd name="T48" fmla="*/ 228 w 246"/>
              <a:gd name="T49" fmla="*/ 115 h 167"/>
              <a:gd name="T50" fmla="*/ 243 w 246"/>
              <a:gd name="T51" fmla="*/ 132 h 167"/>
              <a:gd name="T52" fmla="*/ 241 w 246"/>
              <a:gd name="T53" fmla="*/ 150 h 167"/>
              <a:gd name="T54" fmla="*/ 225 w 246"/>
              <a:gd name="T55" fmla="*/ 153 h 167"/>
              <a:gd name="T56" fmla="*/ 207 w 246"/>
              <a:gd name="T57" fmla="*/ 139 h 167"/>
              <a:gd name="T58" fmla="*/ 199 w 246"/>
              <a:gd name="T59" fmla="*/ 129 h 167"/>
              <a:gd name="T60" fmla="*/ 195 w 246"/>
              <a:gd name="T61" fmla="*/ 142 h 167"/>
              <a:gd name="T62" fmla="*/ 154 w 246"/>
              <a:gd name="T63" fmla="*/ 164 h 167"/>
              <a:gd name="T64" fmla="*/ 145 w 246"/>
              <a:gd name="T65" fmla="*/ 165 h 167"/>
              <a:gd name="T66" fmla="*/ 138 w 246"/>
              <a:gd name="T67" fmla="*/ 161 h 167"/>
              <a:gd name="T68" fmla="*/ 137 w 246"/>
              <a:gd name="T69" fmla="*/ 157 h 167"/>
              <a:gd name="T70" fmla="*/ 133 w 246"/>
              <a:gd name="T71" fmla="*/ 159 h 167"/>
              <a:gd name="T72" fmla="*/ 128 w 246"/>
              <a:gd name="T73" fmla="*/ 165 h 167"/>
              <a:gd name="T74" fmla="*/ 119 w 246"/>
              <a:gd name="T75" fmla="*/ 140 h 167"/>
              <a:gd name="T76" fmla="*/ 114 w 246"/>
              <a:gd name="T77" fmla="*/ 136 h 167"/>
              <a:gd name="T78" fmla="*/ 82 w 246"/>
              <a:gd name="T79" fmla="*/ 134 h 167"/>
              <a:gd name="T80" fmla="*/ 78 w 246"/>
              <a:gd name="T81" fmla="*/ 92 h 167"/>
              <a:gd name="T82" fmla="*/ 120 w 246"/>
              <a:gd name="T83" fmla="*/ 86 h 167"/>
              <a:gd name="T84" fmla="*/ 125 w 246"/>
              <a:gd name="T85" fmla="*/ 87 h 167"/>
              <a:gd name="T86" fmla="*/ 127 w 246"/>
              <a:gd name="T87" fmla="*/ 87 h 167"/>
              <a:gd name="T88" fmla="*/ 123 w 246"/>
              <a:gd name="T89" fmla="*/ 72 h 167"/>
              <a:gd name="T90" fmla="*/ 116 w 246"/>
              <a:gd name="T91" fmla="*/ 63 h 167"/>
              <a:gd name="T92" fmla="*/ 96 w 246"/>
              <a:gd name="T93" fmla="*/ 47 h 167"/>
              <a:gd name="T94" fmla="*/ 90 w 246"/>
              <a:gd name="T95" fmla="*/ 48 h 167"/>
              <a:gd name="T96" fmla="*/ 69 w 246"/>
              <a:gd name="T97" fmla="*/ 69 h 167"/>
              <a:gd name="T98" fmla="*/ 25 w 246"/>
              <a:gd name="T99" fmla="*/ 41 h 167"/>
              <a:gd name="T100" fmla="*/ 36 w 246"/>
              <a:gd name="T101" fmla="*/ 10 h 167"/>
              <a:gd name="T102" fmla="*/ 0 w 246"/>
              <a:gd name="T103" fmla="*/ 3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6" h="167">
                <a:moveTo>
                  <a:pt x="0" y="3"/>
                </a:moveTo>
                <a:cubicBezTo>
                  <a:pt x="0" y="1"/>
                  <a:pt x="0" y="0"/>
                  <a:pt x="2" y="1"/>
                </a:cubicBezTo>
                <a:cubicBezTo>
                  <a:pt x="15" y="8"/>
                  <a:pt x="29" y="6"/>
                  <a:pt x="43" y="4"/>
                </a:cubicBezTo>
                <a:cubicBezTo>
                  <a:pt x="43" y="4"/>
                  <a:pt x="44" y="3"/>
                  <a:pt x="45" y="3"/>
                </a:cubicBezTo>
                <a:cubicBezTo>
                  <a:pt x="47" y="3"/>
                  <a:pt x="49" y="2"/>
                  <a:pt x="50" y="3"/>
                </a:cubicBezTo>
                <a:cubicBezTo>
                  <a:pt x="52" y="5"/>
                  <a:pt x="49" y="7"/>
                  <a:pt x="48" y="8"/>
                </a:cubicBezTo>
                <a:cubicBezTo>
                  <a:pt x="46" y="12"/>
                  <a:pt x="43" y="16"/>
                  <a:pt x="40" y="21"/>
                </a:cubicBezTo>
                <a:cubicBezTo>
                  <a:pt x="35" y="30"/>
                  <a:pt x="37" y="39"/>
                  <a:pt x="43" y="47"/>
                </a:cubicBezTo>
                <a:cubicBezTo>
                  <a:pt x="49" y="56"/>
                  <a:pt x="64" y="57"/>
                  <a:pt x="74" y="50"/>
                </a:cubicBezTo>
                <a:cubicBezTo>
                  <a:pt x="84" y="43"/>
                  <a:pt x="90" y="34"/>
                  <a:pt x="94" y="23"/>
                </a:cubicBezTo>
                <a:cubicBezTo>
                  <a:pt x="95" y="19"/>
                  <a:pt x="97" y="20"/>
                  <a:pt x="99" y="22"/>
                </a:cubicBezTo>
                <a:cubicBezTo>
                  <a:pt x="107" y="29"/>
                  <a:pt x="113" y="37"/>
                  <a:pt x="122" y="41"/>
                </a:cubicBezTo>
                <a:cubicBezTo>
                  <a:pt x="126" y="43"/>
                  <a:pt x="128" y="42"/>
                  <a:pt x="130" y="39"/>
                </a:cubicBezTo>
                <a:cubicBezTo>
                  <a:pt x="141" y="23"/>
                  <a:pt x="153" y="16"/>
                  <a:pt x="174" y="13"/>
                </a:cubicBezTo>
                <a:cubicBezTo>
                  <a:pt x="171" y="19"/>
                  <a:pt x="171" y="26"/>
                  <a:pt x="173" y="32"/>
                </a:cubicBezTo>
                <a:cubicBezTo>
                  <a:pt x="175" y="37"/>
                  <a:pt x="179" y="42"/>
                  <a:pt x="184" y="44"/>
                </a:cubicBezTo>
                <a:cubicBezTo>
                  <a:pt x="198" y="50"/>
                  <a:pt x="215" y="40"/>
                  <a:pt x="215" y="25"/>
                </a:cubicBezTo>
                <a:cubicBezTo>
                  <a:pt x="215" y="22"/>
                  <a:pt x="215" y="20"/>
                  <a:pt x="220" y="19"/>
                </a:cubicBezTo>
                <a:cubicBezTo>
                  <a:pt x="224" y="18"/>
                  <a:pt x="226" y="11"/>
                  <a:pt x="228" y="7"/>
                </a:cubicBezTo>
                <a:cubicBezTo>
                  <a:pt x="233" y="5"/>
                  <a:pt x="234" y="8"/>
                  <a:pt x="232" y="11"/>
                </a:cubicBezTo>
                <a:cubicBezTo>
                  <a:pt x="229" y="17"/>
                  <a:pt x="230" y="22"/>
                  <a:pt x="232" y="28"/>
                </a:cubicBezTo>
                <a:cubicBezTo>
                  <a:pt x="231" y="31"/>
                  <a:pt x="232" y="33"/>
                  <a:pt x="233" y="35"/>
                </a:cubicBezTo>
                <a:cubicBezTo>
                  <a:pt x="242" y="53"/>
                  <a:pt x="240" y="70"/>
                  <a:pt x="233" y="86"/>
                </a:cubicBezTo>
                <a:cubicBezTo>
                  <a:pt x="229" y="95"/>
                  <a:pt x="222" y="100"/>
                  <a:pt x="213" y="104"/>
                </a:cubicBezTo>
                <a:cubicBezTo>
                  <a:pt x="218" y="108"/>
                  <a:pt x="223" y="111"/>
                  <a:pt x="228" y="115"/>
                </a:cubicBezTo>
                <a:cubicBezTo>
                  <a:pt x="234" y="119"/>
                  <a:pt x="239" y="125"/>
                  <a:pt x="243" y="132"/>
                </a:cubicBezTo>
                <a:cubicBezTo>
                  <a:pt x="246" y="139"/>
                  <a:pt x="246" y="145"/>
                  <a:pt x="241" y="150"/>
                </a:cubicBezTo>
                <a:cubicBezTo>
                  <a:pt x="237" y="155"/>
                  <a:pt x="231" y="155"/>
                  <a:pt x="225" y="153"/>
                </a:cubicBezTo>
                <a:cubicBezTo>
                  <a:pt x="217" y="150"/>
                  <a:pt x="211" y="145"/>
                  <a:pt x="207" y="139"/>
                </a:cubicBezTo>
                <a:cubicBezTo>
                  <a:pt x="205" y="136"/>
                  <a:pt x="202" y="133"/>
                  <a:pt x="199" y="129"/>
                </a:cubicBezTo>
                <a:cubicBezTo>
                  <a:pt x="197" y="134"/>
                  <a:pt x="196" y="138"/>
                  <a:pt x="195" y="142"/>
                </a:cubicBezTo>
                <a:cubicBezTo>
                  <a:pt x="187" y="161"/>
                  <a:pt x="170" y="166"/>
                  <a:pt x="154" y="164"/>
                </a:cubicBezTo>
                <a:cubicBezTo>
                  <a:pt x="151" y="163"/>
                  <a:pt x="148" y="163"/>
                  <a:pt x="145" y="165"/>
                </a:cubicBezTo>
                <a:cubicBezTo>
                  <a:pt x="139" y="167"/>
                  <a:pt x="138" y="167"/>
                  <a:pt x="138" y="161"/>
                </a:cubicBezTo>
                <a:cubicBezTo>
                  <a:pt x="138" y="160"/>
                  <a:pt x="139" y="158"/>
                  <a:pt x="137" y="157"/>
                </a:cubicBezTo>
                <a:cubicBezTo>
                  <a:pt x="135" y="157"/>
                  <a:pt x="134" y="158"/>
                  <a:pt x="133" y="159"/>
                </a:cubicBezTo>
                <a:cubicBezTo>
                  <a:pt x="131" y="161"/>
                  <a:pt x="130" y="164"/>
                  <a:pt x="128" y="165"/>
                </a:cubicBezTo>
                <a:cubicBezTo>
                  <a:pt x="122" y="157"/>
                  <a:pt x="118" y="149"/>
                  <a:pt x="119" y="140"/>
                </a:cubicBezTo>
                <a:cubicBezTo>
                  <a:pt x="119" y="135"/>
                  <a:pt x="118" y="135"/>
                  <a:pt x="114" y="136"/>
                </a:cubicBezTo>
                <a:cubicBezTo>
                  <a:pt x="103" y="138"/>
                  <a:pt x="93" y="139"/>
                  <a:pt x="82" y="134"/>
                </a:cubicBezTo>
                <a:cubicBezTo>
                  <a:pt x="64" y="125"/>
                  <a:pt x="62" y="105"/>
                  <a:pt x="78" y="92"/>
                </a:cubicBezTo>
                <a:cubicBezTo>
                  <a:pt x="91" y="82"/>
                  <a:pt x="105" y="84"/>
                  <a:pt x="120" y="86"/>
                </a:cubicBezTo>
                <a:cubicBezTo>
                  <a:pt x="121" y="87"/>
                  <a:pt x="123" y="87"/>
                  <a:pt x="125" y="87"/>
                </a:cubicBezTo>
                <a:cubicBezTo>
                  <a:pt x="125" y="87"/>
                  <a:pt x="126" y="87"/>
                  <a:pt x="127" y="87"/>
                </a:cubicBezTo>
                <a:cubicBezTo>
                  <a:pt x="125" y="82"/>
                  <a:pt x="123" y="77"/>
                  <a:pt x="123" y="72"/>
                </a:cubicBezTo>
                <a:cubicBezTo>
                  <a:pt x="123" y="68"/>
                  <a:pt x="121" y="65"/>
                  <a:pt x="116" y="63"/>
                </a:cubicBezTo>
                <a:cubicBezTo>
                  <a:pt x="108" y="59"/>
                  <a:pt x="101" y="54"/>
                  <a:pt x="96" y="47"/>
                </a:cubicBezTo>
                <a:cubicBezTo>
                  <a:pt x="93" y="44"/>
                  <a:pt x="92" y="44"/>
                  <a:pt x="90" y="48"/>
                </a:cubicBezTo>
                <a:cubicBezTo>
                  <a:pt x="85" y="57"/>
                  <a:pt x="79" y="65"/>
                  <a:pt x="69" y="69"/>
                </a:cubicBezTo>
                <a:cubicBezTo>
                  <a:pt x="49" y="78"/>
                  <a:pt x="26" y="64"/>
                  <a:pt x="25" y="41"/>
                </a:cubicBezTo>
                <a:cubicBezTo>
                  <a:pt x="24" y="29"/>
                  <a:pt x="27" y="19"/>
                  <a:pt x="36" y="10"/>
                </a:cubicBezTo>
                <a:cubicBezTo>
                  <a:pt x="23" y="11"/>
                  <a:pt x="10" y="14"/>
                  <a:pt x="0" y="3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178269" y="819150"/>
            <a:ext cx="1528762" cy="715962"/>
          </a:xfrm>
          <a:custGeom>
            <a:avLst/>
            <a:gdLst>
              <a:gd name="T0" fmla="*/ 316 w 344"/>
              <a:gd name="T1" fmla="*/ 73 h 161"/>
              <a:gd name="T2" fmla="*/ 311 w 344"/>
              <a:gd name="T3" fmla="*/ 81 h 161"/>
              <a:gd name="T4" fmla="*/ 315 w 344"/>
              <a:gd name="T5" fmla="*/ 91 h 161"/>
              <a:gd name="T6" fmla="*/ 333 w 344"/>
              <a:gd name="T7" fmla="*/ 100 h 161"/>
              <a:gd name="T8" fmla="*/ 342 w 344"/>
              <a:gd name="T9" fmla="*/ 119 h 161"/>
              <a:gd name="T10" fmla="*/ 326 w 344"/>
              <a:gd name="T11" fmla="*/ 135 h 161"/>
              <a:gd name="T12" fmla="*/ 287 w 344"/>
              <a:gd name="T13" fmla="*/ 134 h 161"/>
              <a:gd name="T14" fmla="*/ 282 w 344"/>
              <a:gd name="T15" fmla="*/ 137 h 161"/>
              <a:gd name="T16" fmla="*/ 241 w 344"/>
              <a:gd name="T17" fmla="*/ 160 h 161"/>
              <a:gd name="T18" fmla="*/ 211 w 344"/>
              <a:gd name="T19" fmla="*/ 144 h 161"/>
              <a:gd name="T20" fmla="*/ 204 w 344"/>
              <a:gd name="T21" fmla="*/ 138 h 161"/>
              <a:gd name="T22" fmla="*/ 176 w 344"/>
              <a:gd name="T23" fmla="*/ 143 h 161"/>
              <a:gd name="T24" fmla="*/ 162 w 344"/>
              <a:gd name="T25" fmla="*/ 144 h 161"/>
              <a:gd name="T26" fmla="*/ 147 w 344"/>
              <a:gd name="T27" fmla="*/ 134 h 161"/>
              <a:gd name="T28" fmla="*/ 143 w 344"/>
              <a:gd name="T29" fmla="*/ 129 h 161"/>
              <a:gd name="T30" fmla="*/ 137 w 344"/>
              <a:gd name="T31" fmla="*/ 124 h 161"/>
              <a:gd name="T32" fmla="*/ 136 w 344"/>
              <a:gd name="T33" fmla="*/ 116 h 161"/>
              <a:gd name="T34" fmla="*/ 123 w 344"/>
              <a:gd name="T35" fmla="*/ 107 h 161"/>
              <a:gd name="T36" fmla="*/ 112 w 344"/>
              <a:gd name="T37" fmla="*/ 118 h 161"/>
              <a:gd name="T38" fmla="*/ 122 w 344"/>
              <a:gd name="T39" fmla="*/ 130 h 161"/>
              <a:gd name="T40" fmla="*/ 132 w 344"/>
              <a:gd name="T41" fmla="*/ 131 h 161"/>
              <a:gd name="T42" fmla="*/ 130 w 344"/>
              <a:gd name="T43" fmla="*/ 137 h 161"/>
              <a:gd name="T44" fmla="*/ 127 w 344"/>
              <a:gd name="T45" fmla="*/ 144 h 161"/>
              <a:gd name="T46" fmla="*/ 92 w 344"/>
              <a:gd name="T47" fmla="*/ 155 h 161"/>
              <a:gd name="T48" fmla="*/ 63 w 344"/>
              <a:gd name="T49" fmla="*/ 125 h 161"/>
              <a:gd name="T50" fmla="*/ 56 w 344"/>
              <a:gd name="T51" fmla="*/ 121 h 161"/>
              <a:gd name="T52" fmla="*/ 30 w 344"/>
              <a:gd name="T53" fmla="*/ 126 h 161"/>
              <a:gd name="T54" fmla="*/ 14 w 344"/>
              <a:gd name="T55" fmla="*/ 122 h 161"/>
              <a:gd name="T56" fmla="*/ 19 w 344"/>
              <a:gd name="T57" fmla="*/ 79 h 161"/>
              <a:gd name="T58" fmla="*/ 58 w 344"/>
              <a:gd name="T59" fmla="*/ 78 h 161"/>
              <a:gd name="T60" fmla="*/ 62 w 344"/>
              <a:gd name="T61" fmla="*/ 73 h 161"/>
              <a:gd name="T62" fmla="*/ 100 w 344"/>
              <a:gd name="T63" fmla="*/ 6 h 161"/>
              <a:gd name="T64" fmla="*/ 162 w 344"/>
              <a:gd name="T65" fmla="*/ 15 h 161"/>
              <a:gd name="T66" fmla="*/ 184 w 344"/>
              <a:gd name="T67" fmla="*/ 54 h 161"/>
              <a:gd name="T68" fmla="*/ 185 w 344"/>
              <a:gd name="T69" fmla="*/ 62 h 161"/>
              <a:gd name="T70" fmla="*/ 177 w 344"/>
              <a:gd name="T71" fmla="*/ 65 h 161"/>
              <a:gd name="T72" fmla="*/ 144 w 344"/>
              <a:gd name="T73" fmla="*/ 90 h 161"/>
              <a:gd name="T74" fmla="*/ 159 w 344"/>
              <a:gd name="T75" fmla="*/ 124 h 161"/>
              <a:gd name="T76" fmla="*/ 202 w 344"/>
              <a:gd name="T77" fmla="*/ 126 h 161"/>
              <a:gd name="T78" fmla="*/ 215 w 344"/>
              <a:gd name="T79" fmla="*/ 131 h 161"/>
              <a:gd name="T80" fmla="*/ 275 w 344"/>
              <a:gd name="T81" fmla="*/ 129 h 161"/>
              <a:gd name="T82" fmla="*/ 290 w 344"/>
              <a:gd name="T83" fmla="*/ 124 h 161"/>
              <a:gd name="T84" fmla="*/ 317 w 344"/>
              <a:gd name="T85" fmla="*/ 125 h 161"/>
              <a:gd name="T86" fmla="*/ 325 w 344"/>
              <a:gd name="T87" fmla="*/ 106 h 161"/>
              <a:gd name="T88" fmla="*/ 318 w 344"/>
              <a:gd name="T89" fmla="*/ 99 h 161"/>
              <a:gd name="T90" fmla="*/ 305 w 344"/>
              <a:gd name="T91" fmla="*/ 95 h 161"/>
              <a:gd name="T92" fmla="*/ 296 w 344"/>
              <a:gd name="T93" fmla="*/ 90 h 161"/>
              <a:gd name="T94" fmla="*/ 303 w 344"/>
              <a:gd name="T95" fmla="*/ 83 h 161"/>
              <a:gd name="T96" fmla="*/ 309 w 344"/>
              <a:gd name="T97" fmla="*/ 77 h 161"/>
              <a:gd name="T98" fmla="*/ 316 w 344"/>
              <a:gd name="T99" fmla="*/ 73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44" h="161">
                <a:moveTo>
                  <a:pt x="316" y="73"/>
                </a:moveTo>
                <a:cubicBezTo>
                  <a:pt x="315" y="77"/>
                  <a:pt x="313" y="79"/>
                  <a:pt x="311" y="81"/>
                </a:cubicBezTo>
                <a:cubicBezTo>
                  <a:pt x="306" y="88"/>
                  <a:pt x="307" y="90"/>
                  <a:pt x="315" y="91"/>
                </a:cubicBezTo>
                <a:cubicBezTo>
                  <a:pt x="322" y="92"/>
                  <a:pt x="328" y="96"/>
                  <a:pt x="333" y="100"/>
                </a:cubicBezTo>
                <a:cubicBezTo>
                  <a:pt x="339" y="105"/>
                  <a:pt x="344" y="111"/>
                  <a:pt x="342" y="119"/>
                </a:cubicBezTo>
                <a:cubicBezTo>
                  <a:pt x="340" y="128"/>
                  <a:pt x="334" y="132"/>
                  <a:pt x="326" y="135"/>
                </a:cubicBezTo>
                <a:cubicBezTo>
                  <a:pt x="313" y="140"/>
                  <a:pt x="299" y="140"/>
                  <a:pt x="287" y="134"/>
                </a:cubicBezTo>
                <a:cubicBezTo>
                  <a:pt x="284" y="133"/>
                  <a:pt x="283" y="134"/>
                  <a:pt x="282" y="137"/>
                </a:cubicBezTo>
                <a:cubicBezTo>
                  <a:pt x="276" y="155"/>
                  <a:pt x="259" y="161"/>
                  <a:pt x="241" y="160"/>
                </a:cubicBezTo>
                <a:cubicBezTo>
                  <a:pt x="229" y="159"/>
                  <a:pt x="218" y="155"/>
                  <a:pt x="211" y="144"/>
                </a:cubicBezTo>
                <a:cubicBezTo>
                  <a:pt x="208" y="143"/>
                  <a:pt x="207" y="140"/>
                  <a:pt x="204" y="138"/>
                </a:cubicBezTo>
                <a:cubicBezTo>
                  <a:pt x="195" y="139"/>
                  <a:pt x="185" y="137"/>
                  <a:pt x="176" y="143"/>
                </a:cubicBezTo>
                <a:cubicBezTo>
                  <a:pt x="172" y="146"/>
                  <a:pt x="167" y="146"/>
                  <a:pt x="162" y="144"/>
                </a:cubicBezTo>
                <a:cubicBezTo>
                  <a:pt x="156" y="142"/>
                  <a:pt x="152" y="138"/>
                  <a:pt x="147" y="134"/>
                </a:cubicBezTo>
                <a:cubicBezTo>
                  <a:pt x="146" y="133"/>
                  <a:pt x="145" y="131"/>
                  <a:pt x="143" y="129"/>
                </a:cubicBezTo>
                <a:cubicBezTo>
                  <a:pt x="141" y="127"/>
                  <a:pt x="139" y="126"/>
                  <a:pt x="137" y="124"/>
                </a:cubicBezTo>
                <a:cubicBezTo>
                  <a:pt x="136" y="121"/>
                  <a:pt x="136" y="119"/>
                  <a:pt x="136" y="116"/>
                </a:cubicBezTo>
                <a:cubicBezTo>
                  <a:pt x="134" y="110"/>
                  <a:pt x="130" y="107"/>
                  <a:pt x="123" y="107"/>
                </a:cubicBezTo>
                <a:cubicBezTo>
                  <a:pt x="118" y="108"/>
                  <a:pt x="112" y="113"/>
                  <a:pt x="112" y="118"/>
                </a:cubicBezTo>
                <a:cubicBezTo>
                  <a:pt x="112" y="124"/>
                  <a:pt x="116" y="129"/>
                  <a:pt x="122" y="130"/>
                </a:cubicBezTo>
                <a:cubicBezTo>
                  <a:pt x="126" y="130"/>
                  <a:pt x="129" y="129"/>
                  <a:pt x="132" y="131"/>
                </a:cubicBezTo>
                <a:cubicBezTo>
                  <a:pt x="134" y="134"/>
                  <a:pt x="131" y="135"/>
                  <a:pt x="130" y="137"/>
                </a:cubicBezTo>
                <a:cubicBezTo>
                  <a:pt x="129" y="139"/>
                  <a:pt x="128" y="142"/>
                  <a:pt x="127" y="144"/>
                </a:cubicBezTo>
                <a:cubicBezTo>
                  <a:pt x="117" y="154"/>
                  <a:pt x="106" y="157"/>
                  <a:pt x="92" y="155"/>
                </a:cubicBezTo>
                <a:cubicBezTo>
                  <a:pt x="75" y="152"/>
                  <a:pt x="65" y="142"/>
                  <a:pt x="63" y="125"/>
                </a:cubicBezTo>
                <a:cubicBezTo>
                  <a:pt x="62" y="121"/>
                  <a:pt x="60" y="120"/>
                  <a:pt x="56" y="121"/>
                </a:cubicBezTo>
                <a:cubicBezTo>
                  <a:pt x="48" y="124"/>
                  <a:pt x="39" y="124"/>
                  <a:pt x="30" y="126"/>
                </a:cubicBezTo>
                <a:cubicBezTo>
                  <a:pt x="24" y="127"/>
                  <a:pt x="19" y="123"/>
                  <a:pt x="14" y="122"/>
                </a:cubicBezTo>
                <a:cubicBezTo>
                  <a:pt x="0" y="112"/>
                  <a:pt x="0" y="88"/>
                  <a:pt x="19" y="79"/>
                </a:cubicBezTo>
                <a:cubicBezTo>
                  <a:pt x="32" y="74"/>
                  <a:pt x="45" y="76"/>
                  <a:pt x="58" y="78"/>
                </a:cubicBezTo>
                <a:cubicBezTo>
                  <a:pt x="63" y="78"/>
                  <a:pt x="64" y="78"/>
                  <a:pt x="62" y="73"/>
                </a:cubicBezTo>
                <a:cubicBezTo>
                  <a:pt x="51" y="41"/>
                  <a:pt x="71" y="15"/>
                  <a:pt x="100" y="6"/>
                </a:cubicBezTo>
                <a:cubicBezTo>
                  <a:pt x="122" y="0"/>
                  <a:pt x="143" y="2"/>
                  <a:pt x="162" y="15"/>
                </a:cubicBezTo>
                <a:cubicBezTo>
                  <a:pt x="175" y="24"/>
                  <a:pt x="183" y="37"/>
                  <a:pt x="184" y="54"/>
                </a:cubicBezTo>
                <a:cubicBezTo>
                  <a:pt x="184" y="57"/>
                  <a:pt x="185" y="59"/>
                  <a:pt x="185" y="62"/>
                </a:cubicBezTo>
                <a:cubicBezTo>
                  <a:pt x="183" y="66"/>
                  <a:pt x="180" y="65"/>
                  <a:pt x="177" y="65"/>
                </a:cubicBezTo>
                <a:cubicBezTo>
                  <a:pt x="161" y="67"/>
                  <a:pt x="149" y="74"/>
                  <a:pt x="144" y="90"/>
                </a:cubicBezTo>
                <a:cubicBezTo>
                  <a:pt x="140" y="103"/>
                  <a:pt x="146" y="119"/>
                  <a:pt x="159" y="124"/>
                </a:cubicBezTo>
                <a:cubicBezTo>
                  <a:pt x="173" y="130"/>
                  <a:pt x="187" y="130"/>
                  <a:pt x="202" y="126"/>
                </a:cubicBezTo>
                <a:cubicBezTo>
                  <a:pt x="208" y="124"/>
                  <a:pt x="212" y="126"/>
                  <a:pt x="215" y="131"/>
                </a:cubicBezTo>
                <a:cubicBezTo>
                  <a:pt x="229" y="153"/>
                  <a:pt x="265" y="150"/>
                  <a:pt x="275" y="129"/>
                </a:cubicBezTo>
                <a:cubicBezTo>
                  <a:pt x="279" y="120"/>
                  <a:pt x="280" y="121"/>
                  <a:pt x="290" y="124"/>
                </a:cubicBezTo>
                <a:cubicBezTo>
                  <a:pt x="299" y="127"/>
                  <a:pt x="308" y="128"/>
                  <a:pt x="317" y="125"/>
                </a:cubicBezTo>
                <a:cubicBezTo>
                  <a:pt x="327" y="123"/>
                  <a:pt x="330" y="114"/>
                  <a:pt x="325" y="106"/>
                </a:cubicBezTo>
                <a:cubicBezTo>
                  <a:pt x="323" y="103"/>
                  <a:pt x="321" y="101"/>
                  <a:pt x="318" y="99"/>
                </a:cubicBezTo>
                <a:cubicBezTo>
                  <a:pt x="314" y="97"/>
                  <a:pt x="310" y="95"/>
                  <a:pt x="305" y="95"/>
                </a:cubicBezTo>
                <a:cubicBezTo>
                  <a:pt x="302" y="94"/>
                  <a:pt x="297" y="94"/>
                  <a:pt x="296" y="90"/>
                </a:cubicBezTo>
                <a:cubicBezTo>
                  <a:pt x="295" y="86"/>
                  <a:pt x="300" y="85"/>
                  <a:pt x="303" y="83"/>
                </a:cubicBezTo>
                <a:cubicBezTo>
                  <a:pt x="305" y="82"/>
                  <a:pt x="307" y="79"/>
                  <a:pt x="309" y="77"/>
                </a:cubicBezTo>
                <a:cubicBezTo>
                  <a:pt x="311" y="75"/>
                  <a:pt x="312" y="72"/>
                  <a:pt x="316" y="73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6717459" y="4720475"/>
            <a:ext cx="1754187" cy="1108075"/>
          </a:xfrm>
          <a:custGeom>
            <a:avLst/>
            <a:gdLst>
              <a:gd name="T0" fmla="*/ 6 w 395"/>
              <a:gd name="T1" fmla="*/ 174 h 249"/>
              <a:gd name="T2" fmla="*/ 16 w 395"/>
              <a:gd name="T3" fmla="*/ 179 h 249"/>
              <a:gd name="T4" fmla="*/ 28 w 395"/>
              <a:gd name="T5" fmla="*/ 173 h 249"/>
              <a:gd name="T6" fmla="*/ 34 w 395"/>
              <a:gd name="T7" fmla="*/ 176 h 249"/>
              <a:gd name="T8" fmla="*/ 47 w 395"/>
              <a:gd name="T9" fmla="*/ 183 h 249"/>
              <a:gd name="T10" fmla="*/ 53 w 395"/>
              <a:gd name="T11" fmla="*/ 180 h 249"/>
              <a:gd name="T12" fmla="*/ 56 w 395"/>
              <a:gd name="T13" fmla="*/ 182 h 249"/>
              <a:gd name="T14" fmla="*/ 59 w 395"/>
              <a:gd name="T15" fmla="*/ 201 h 249"/>
              <a:gd name="T16" fmla="*/ 73 w 395"/>
              <a:gd name="T17" fmla="*/ 204 h 249"/>
              <a:gd name="T18" fmla="*/ 84 w 395"/>
              <a:gd name="T19" fmla="*/ 185 h 249"/>
              <a:gd name="T20" fmla="*/ 85 w 395"/>
              <a:gd name="T21" fmla="*/ 182 h 249"/>
              <a:gd name="T22" fmla="*/ 89 w 395"/>
              <a:gd name="T23" fmla="*/ 177 h 249"/>
              <a:gd name="T24" fmla="*/ 93 w 395"/>
              <a:gd name="T25" fmla="*/ 182 h 249"/>
              <a:gd name="T26" fmla="*/ 136 w 395"/>
              <a:gd name="T27" fmla="*/ 215 h 249"/>
              <a:gd name="T28" fmla="*/ 196 w 395"/>
              <a:gd name="T29" fmla="*/ 194 h 249"/>
              <a:gd name="T30" fmla="*/ 222 w 395"/>
              <a:gd name="T31" fmla="*/ 148 h 249"/>
              <a:gd name="T32" fmla="*/ 225 w 395"/>
              <a:gd name="T33" fmla="*/ 144 h 249"/>
              <a:gd name="T34" fmla="*/ 227 w 395"/>
              <a:gd name="T35" fmla="*/ 146 h 249"/>
              <a:gd name="T36" fmla="*/ 244 w 395"/>
              <a:gd name="T37" fmla="*/ 168 h 249"/>
              <a:gd name="T38" fmla="*/ 261 w 395"/>
              <a:gd name="T39" fmla="*/ 181 h 249"/>
              <a:gd name="T40" fmla="*/ 295 w 395"/>
              <a:gd name="T41" fmla="*/ 188 h 249"/>
              <a:gd name="T42" fmla="*/ 303 w 395"/>
              <a:gd name="T43" fmla="*/ 194 h 249"/>
              <a:gd name="T44" fmla="*/ 311 w 395"/>
              <a:gd name="T45" fmla="*/ 205 h 249"/>
              <a:gd name="T46" fmla="*/ 323 w 395"/>
              <a:gd name="T47" fmla="*/ 203 h 249"/>
              <a:gd name="T48" fmla="*/ 325 w 395"/>
              <a:gd name="T49" fmla="*/ 189 h 249"/>
              <a:gd name="T50" fmla="*/ 328 w 395"/>
              <a:gd name="T51" fmla="*/ 181 h 249"/>
              <a:gd name="T52" fmla="*/ 361 w 395"/>
              <a:gd name="T53" fmla="*/ 144 h 249"/>
              <a:gd name="T54" fmla="*/ 360 w 395"/>
              <a:gd name="T55" fmla="*/ 100 h 249"/>
              <a:gd name="T56" fmla="*/ 337 w 395"/>
              <a:gd name="T57" fmla="*/ 68 h 249"/>
              <a:gd name="T58" fmla="*/ 335 w 395"/>
              <a:gd name="T59" fmla="*/ 67 h 249"/>
              <a:gd name="T60" fmla="*/ 330 w 395"/>
              <a:gd name="T61" fmla="*/ 59 h 249"/>
              <a:gd name="T62" fmla="*/ 339 w 395"/>
              <a:gd name="T63" fmla="*/ 54 h 249"/>
              <a:gd name="T64" fmla="*/ 366 w 395"/>
              <a:gd name="T65" fmla="*/ 32 h 249"/>
              <a:gd name="T66" fmla="*/ 367 w 395"/>
              <a:gd name="T67" fmla="*/ 4 h 249"/>
              <a:gd name="T68" fmla="*/ 368 w 395"/>
              <a:gd name="T69" fmla="*/ 0 h 249"/>
              <a:gd name="T70" fmla="*/ 378 w 395"/>
              <a:gd name="T71" fmla="*/ 20 h 249"/>
              <a:gd name="T72" fmla="*/ 359 w 395"/>
              <a:gd name="T73" fmla="*/ 53 h 249"/>
              <a:gd name="T74" fmla="*/ 354 w 395"/>
              <a:gd name="T75" fmla="*/ 58 h 249"/>
              <a:gd name="T76" fmla="*/ 381 w 395"/>
              <a:gd name="T77" fmla="*/ 88 h 249"/>
              <a:gd name="T78" fmla="*/ 395 w 395"/>
              <a:gd name="T79" fmla="*/ 147 h 249"/>
              <a:gd name="T80" fmla="*/ 338 w 395"/>
              <a:gd name="T81" fmla="*/ 227 h 249"/>
              <a:gd name="T82" fmla="*/ 281 w 395"/>
              <a:gd name="T83" fmla="*/ 232 h 249"/>
              <a:gd name="T84" fmla="*/ 230 w 395"/>
              <a:gd name="T85" fmla="*/ 192 h 249"/>
              <a:gd name="T86" fmla="*/ 226 w 395"/>
              <a:gd name="T87" fmla="*/ 186 h 249"/>
              <a:gd name="T88" fmla="*/ 222 w 395"/>
              <a:gd name="T89" fmla="*/ 192 h 249"/>
              <a:gd name="T90" fmla="*/ 168 w 395"/>
              <a:gd name="T91" fmla="*/ 245 h 249"/>
              <a:gd name="T92" fmla="*/ 113 w 395"/>
              <a:gd name="T93" fmla="*/ 231 h 249"/>
              <a:gd name="T94" fmla="*/ 90 w 395"/>
              <a:gd name="T95" fmla="*/ 199 h 249"/>
              <a:gd name="T96" fmla="*/ 78 w 395"/>
              <a:gd name="T97" fmla="*/ 227 h 249"/>
              <a:gd name="T98" fmla="*/ 57 w 395"/>
              <a:gd name="T99" fmla="*/ 232 h 249"/>
              <a:gd name="T100" fmla="*/ 52 w 395"/>
              <a:gd name="T101" fmla="*/ 228 h 249"/>
              <a:gd name="T102" fmla="*/ 47 w 395"/>
              <a:gd name="T103" fmla="*/ 215 h 249"/>
              <a:gd name="T104" fmla="*/ 47 w 395"/>
              <a:gd name="T105" fmla="*/ 202 h 249"/>
              <a:gd name="T106" fmla="*/ 44 w 395"/>
              <a:gd name="T107" fmla="*/ 197 h 249"/>
              <a:gd name="T108" fmla="*/ 26 w 395"/>
              <a:gd name="T109" fmla="*/ 188 h 249"/>
              <a:gd name="T110" fmla="*/ 20 w 395"/>
              <a:gd name="T111" fmla="*/ 186 h 249"/>
              <a:gd name="T112" fmla="*/ 0 w 395"/>
              <a:gd name="T113" fmla="*/ 188 h 249"/>
              <a:gd name="T114" fmla="*/ 6 w 395"/>
              <a:gd name="T115" fmla="*/ 174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5" h="249">
                <a:moveTo>
                  <a:pt x="6" y="174"/>
                </a:moveTo>
                <a:cubicBezTo>
                  <a:pt x="8" y="179"/>
                  <a:pt x="11" y="180"/>
                  <a:pt x="16" y="179"/>
                </a:cubicBezTo>
                <a:cubicBezTo>
                  <a:pt x="21" y="178"/>
                  <a:pt x="24" y="175"/>
                  <a:pt x="28" y="173"/>
                </a:cubicBezTo>
                <a:cubicBezTo>
                  <a:pt x="32" y="171"/>
                  <a:pt x="34" y="172"/>
                  <a:pt x="34" y="176"/>
                </a:cubicBezTo>
                <a:cubicBezTo>
                  <a:pt x="36" y="187"/>
                  <a:pt x="38" y="188"/>
                  <a:pt x="47" y="183"/>
                </a:cubicBezTo>
                <a:cubicBezTo>
                  <a:pt x="49" y="182"/>
                  <a:pt x="51" y="181"/>
                  <a:pt x="53" y="180"/>
                </a:cubicBezTo>
                <a:cubicBezTo>
                  <a:pt x="55" y="179"/>
                  <a:pt x="56" y="179"/>
                  <a:pt x="56" y="182"/>
                </a:cubicBezTo>
                <a:cubicBezTo>
                  <a:pt x="55" y="189"/>
                  <a:pt x="57" y="195"/>
                  <a:pt x="59" y="201"/>
                </a:cubicBezTo>
                <a:cubicBezTo>
                  <a:pt x="61" y="208"/>
                  <a:pt x="67" y="210"/>
                  <a:pt x="73" y="204"/>
                </a:cubicBezTo>
                <a:cubicBezTo>
                  <a:pt x="79" y="199"/>
                  <a:pt x="81" y="192"/>
                  <a:pt x="84" y="185"/>
                </a:cubicBezTo>
                <a:cubicBezTo>
                  <a:pt x="85" y="184"/>
                  <a:pt x="85" y="183"/>
                  <a:pt x="85" y="182"/>
                </a:cubicBezTo>
                <a:cubicBezTo>
                  <a:pt x="86" y="180"/>
                  <a:pt x="87" y="177"/>
                  <a:pt x="89" y="177"/>
                </a:cubicBezTo>
                <a:cubicBezTo>
                  <a:pt x="92" y="177"/>
                  <a:pt x="92" y="180"/>
                  <a:pt x="93" y="182"/>
                </a:cubicBezTo>
                <a:cubicBezTo>
                  <a:pt x="103" y="199"/>
                  <a:pt x="116" y="211"/>
                  <a:pt x="136" y="215"/>
                </a:cubicBezTo>
                <a:cubicBezTo>
                  <a:pt x="160" y="219"/>
                  <a:pt x="180" y="212"/>
                  <a:pt x="196" y="194"/>
                </a:cubicBezTo>
                <a:cubicBezTo>
                  <a:pt x="208" y="181"/>
                  <a:pt x="217" y="165"/>
                  <a:pt x="222" y="148"/>
                </a:cubicBezTo>
                <a:cubicBezTo>
                  <a:pt x="222" y="146"/>
                  <a:pt x="222" y="143"/>
                  <a:pt x="225" y="144"/>
                </a:cubicBezTo>
                <a:cubicBezTo>
                  <a:pt x="226" y="144"/>
                  <a:pt x="227" y="145"/>
                  <a:pt x="227" y="146"/>
                </a:cubicBezTo>
                <a:cubicBezTo>
                  <a:pt x="229" y="156"/>
                  <a:pt x="237" y="162"/>
                  <a:pt x="244" y="168"/>
                </a:cubicBezTo>
                <a:cubicBezTo>
                  <a:pt x="249" y="173"/>
                  <a:pt x="255" y="177"/>
                  <a:pt x="261" y="181"/>
                </a:cubicBezTo>
                <a:cubicBezTo>
                  <a:pt x="272" y="187"/>
                  <a:pt x="284" y="187"/>
                  <a:pt x="295" y="188"/>
                </a:cubicBezTo>
                <a:cubicBezTo>
                  <a:pt x="300" y="188"/>
                  <a:pt x="303" y="188"/>
                  <a:pt x="303" y="194"/>
                </a:cubicBezTo>
                <a:cubicBezTo>
                  <a:pt x="303" y="200"/>
                  <a:pt x="306" y="204"/>
                  <a:pt x="311" y="205"/>
                </a:cubicBezTo>
                <a:cubicBezTo>
                  <a:pt x="316" y="207"/>
                  <a:pt x="320" y="206"/>
                  <a:pt x="323" y="203"/>
                </a:cubicBezTo>
                <a:cubicBezTo>
                  <a:pt x="327" y="199"/>
                  <a:pt x="327" y="193"/>
                  <a:pt x="325" y="189"/>
                </a:cubicBezTo>
                <a:cubicBezTo>
                  <a:pt x="321" y="184"/>
                  <a:pt x="325" y="183"/>
                  <a:pt x="328" y="181"/>
                </a:cubicBezTo>
                <a:cubicBezTo>
                  <a:pt x="345" y="174"/>
                  <a:pt x="355" y="160"/>
                  <a:pt x="361" y="144"/>
                </a:cubicBezTo>
                <a:cubicBezTo>
                  <a:pt x="366" y="129"/>
                  <a:pt x="365" y="114"/>
                  <a:pt x="360" y="100"/>
                </a:cubicBezTo>
                <a:cubicBezTo>
                  <a:pt x="355" y="87"/>
                  <a:pt x="349" y="75"/>
                  <a:pt x="337" y="68"/>
                </a:cubicBezTo>
                <a:cubicBezTo>
                  <a:pt x="336" y="67"/>
                  <a:pt x="336" y="67"/>
                  <a:pt x="335" y="67"/>
                </a:cubicBezTo>
                <a:cubicBezTo>
                  <a:pt x="333" y="64"/>
                  <a:pt x="329" y="62"/>
                  <a:pt x="330" y="59"/>
                </a:cubicBezTo>
                <a:cubicBezTo>
                  <a:pt x="331" y="56"/>
                  <a:pt x="335" y="55"/>
                  <a:pt x="339" y="54"/>
                </a:cubicBezTo>
                <a:cubicBezTo>
                  <a:pt x="351" y="51"/>
                  <a:pt x="360" y="44"/>
                  <a:pt x="366" y="32"/>
                </a:cubicBezTo>
                <a:cubicBezTo>
                  <a:pt x="370" y="23"/>
                  <a:pt x="371" y="14"/>
                  <a:pt x="367" y="4"/>
                </a:cubicBezTo>
                <a:cubicBezTo>
                  <a:pt x="367" y="3"/>
                  <a:pt x="366" y="1"/>
                  <a:pt x="368" y="0"/>
                </a:cubicBezTo>
                <a:cubicBezTo>
                  <a:pt x="373" y="6"/>
                  <a:pt x="377" y="12"/>
                  <a:pt x="378" y="20"/>
                </a:cubicBezTo>
                <a:cubicBezTo>
                  <a:pt x="378" y="35"/>
                  <a:pt x="371" y="45"/>
                  <a:pt x="359" y="53"/>
                </a:cubicBezTo>
                <a:cubicBezTo>
                  <a:pt x="357" y="54"/>
                  <a:pt x="355" y="55"/>
                  <a:pt x="354" y="58"/>
                </a:cubicBezTo>
                <a:cubicBezTo>
                  <a:pt x="367" y="64"/>
                  <a:pt x="374" y="76"/>
                  <a:pt x="381" y="88"/>
                </a:cubicBezTo>
                <a:cubicBezTo>
                  <a:pt x="391" y="106"/>
                  <a:pt x="395" y="126"/>
                  <a:pt x="395" y="147"/>
                </a:cubicBezTo>
                <a:cubicBezTo>
                  <a:pt x="393" y="182"/>
                  <a:pt x="373" y="214"/>
                  <a:pt x="338" y="227"/>
                </a:cubicBezTo>
                <a:cubicBezTo>
                  <a:pt x="319" y="234"/>
                  <a:pt x="300" y="236"/>
                  <a:pt x="281" y="232"/>
                </a:cubicBezTo>
                <a:cubicBezTo>
                  <a:pt x="258" y="227"/>
                  <a:pt x="239" y="215"/>
                  <a:pt x="230" y="192"/>
                </a:cubicBezTo>
                <a:cubicBezTo>
                  <a:pt x="229" y="189"/>
                  <a:pt x="228" y="186"/>
                  <a:pt x="226" y="186"/>
                </a:cubicBezTo>
                <a:cubicBezTo>
                  <a:pt x="223" y="186"/>
                  <a:pt x="223" y="190"/>
                  <a:pt x="222" y="192"/>
                </a:cubicBezTo>
                <a:cubicBezTo>
                  <a:pt x="213" y="219"/>
                  <a:pt x="198" y="239"/>
                  <a:pt x="168" y="245"/>
                </a:cubicBezTo>
                <a:cubicBezTo>
                  <a:pt x="148" y="249"/>
                  <a:pt x="129" y="244"/>
                  <a:pt x="113" y="231"/>
                </a:cubicBezTo>
                <a:cubicBezTo>
                  <a:pt x="103" y="223"/>
                  <a:pt x="96" y="213"/>
                  <a:pt x="90" y="199"/>
                </a:cubicBezTo>
                <a:cubicBezTo>
                  <a:pt x="88" y="210"/>
                  <a:pt x="83" y="219"/>
                  <a:pt x="78" y="227"/>
                </a:cubicBezTo>
                <a:cubicBezTo>
                  <a:pt x="73" y="235"/>
                  <a:pt x="63" y="237"/>
                  <a:pt x="57" y="232"/>
                </a:cubicBezTo>
                <a:cubicBezTo>
                  <a:pt x="55" y="231"/>
                  <a:pt x="56" y="228"/>
                  <a:pt x="52" y="228"/>
                </a:cubicBezTo>
                <a:cubicBezTo>
                  <a:pt x="47" y="225"/>
                  <a:pt x="47" y="220"/>
                  <a:pt x="47" y="215"/>
                </a:cubicBezTo>
                <a:cubicBezTo>
                  <a:pt x="46" y="210"/>
                  <a:pt x="47" y="206"/>
                  <a:pt x="47" y="202"/>
                </a:cubicBezTo>
                <a:cubicBezTo>
                  <a:pt x="48" y="197"/>
                  <a:pt x="48" y="197"/>
                  <a:pt x="44" y="197"/>
                </a:cubicBezTo>
                <a:cubicBezTo>
                  <a:pt x="34" y="201"/>
                  <a:pt x="28" y="198"/>
                  <a:pt x="26" y="188"/>
                </a:cubicBezTo>
                <a:cubicBezTo>
                  <a:pt x="25" y="185"/>
                  <a:pt x="23" y="185"/>
                  <a:pt x="20" y="186"/>
                </a:cubicBezTo>
                <a:cubicBezTo>
                  <a:pt x="13" y="188"/>
                  <a:pt x="6" y="188"/>
                  <a:pt x="0" y="188"/>
                </a:cubicBezTo>
                <a:cubicBezTo>
                  <a:pt x="0" y="182"/>
                  <a:pt x="2" y="177"/>
                  <a:pt x="6" y="174"/>
                </a:cubicBezTo>
                <a:close/>
              </a:path>
            </a:pathLst>
          </a:custGeom>
          <a:solidFill>
            <a:srgbClr val="C4E1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574894" y="2225675"/>
            <a:ext cx="1630362" cy="844550"/>
          </a:xfrm>
          <a:custGeom>
            <a:avLst/>
            <a:gdLst>
              <a:gd name="T0" fmla="*/ 30 w 367"/>
              <a:gd name="T1" fmla="*/ 88 h 190"/>
              <a:gd name="T2" fmla="*/ 29 w 367"/>
              <a:gd name="T3" fmla="*/ 115 h 190"/>
              <a:gd name="T4" fmla="*/ 43 w 367"/>
              <a:gd name="T5" fmla="*/ 122 h 190"/>
              <a:gd name="T6" fmla="*/ 48 w 367"/>
              <a:gd name="T7" fmla="*/ 140 h 190"/>
              <a:gd name="T8" fmla="*/ 66 w 367"/>
              <a:gd name="T9" fmla="*/ 123 h 190"/>
              <a:gd name="T10" fmla="*/ 75 w 367"/>
              <a:gd name="T11" fmla="*/ 123 h 190"/>
              <a:gd name="T12" fmla="*/ 115 w 367"/>
              <a:gd name="T13" fmla="*/ 155 h 190"/>
              <a:gd name="T14" fmla="*/ 169 w 367"/>
              <a:gd name="T15" fmla="*/ 130 h 190"/>
              <a:gd name="T16" fmla="*/ 186 w 367"/>
              <a:gd name="T17" fmla="*/ 104 h 190"/>
              <a:gd name="T18" fmla="*/ 217 w 367"/>
              <a:gd name="T19" fmla="*/ 140 h 190"/>
              <a:gd name="T20" fmla="*/ 261 w 367"/>
              <a:gd name="T21" fmla="*/ 141 h 190"/>
              <a:gd name="T22" fmla="*/ 287 w 367"/>
              <a:gd name="T23" fmla="*/ 114 h 190"/>
              <a:gd name="T24" fmla="*/ 298 w 367"/>
              <a:gd name="T25" fmla="*/ 82 h 190"/>
              <a:gd name="T26" fmla="*/ 285 w 367"/>
              <a:gd name="T27" fmla="*/ 48 h 190"/>
              <a:gd name="T28" fmla="*/ 308 w 367"/>
              <a:gd name="T29" fmla="*/ 32 h 190"/>
              <a:gd name="T30" fmla="*/ 321 w 367"/>
              <a:gd name="T31" fmla="*/ 0 h 190"/>
              <a:gd name="T32" fmla="*/ 317 w 367"/>
              <a:gd name="T33" fmla="*/ 64 h 190"/>
              <a:gd name="T34" fmla="*/ 353 w 367"/>
              <a:gd name="T35" fmla="*/ 75 h 190"/>
              <a:gd name="T36" fmla="*/ 362 w 367"/>
              <a:gd name="T37" fmla="*/ 104 h 190"/>
              <a:gd name="T38" fmla="*/ 360 w 367"/>
              <a:gd name="T39" fmla="*/ 135 h 190"/>
              <a:gd name="T40" fmla="*/ 364 w 367"/>
              <a:gd name="T41" fmla="*/ 154 h 190"/>
              <a:gd name="T42" fmla="*/ 339 w 367"/>
              <a:gd name="T43" fmla="*/ 144 h 190"/>
              <a:gd name="T44" fmla="*/ 316 w 367"/>
              <a:gd name="T45" fmla="*/ 163 h 190"/>
              <a:gd name="T46" fmla="*/ 284 w 367"/>
              <a:gd name="T47" fmla="*/ 143 h 190"/>
              <a:gd name="T48" fmla="*/ 282 w 367"/>
              <a:gd name="T49" fmla="*/ 144 h 190"/>
              <a:gd name="T50" fmla="*/ 299 w 367"/>
              <a:gd name="T51" fmla="*/ 166 h 190"/>
              <a:gd name="T52" fmla="*/ 296 w 367"/>
              <a:gd name="T53" fmla="*/ 172 h 190"/>
              <a:gd name="T54" fmla="*/ 187 w 367"/>
              <a:gd name="T55" fmla="*/ 146 h 190"/>
              <a:gd name="T56" fmla="*/ 182 w 367"/>
              <a:gd name="T57" fmla="*/ 138 h 190"/>
              <a:gd name="T58" fmla="*/ 120 w 367"/>
              <a:gd name="T59" fmla="*/ 181 h 190"/>
              <a:gd name="T60" fmla="*/ 66 w 367"/>
              <a:gd name="T61" fmla="*/ 144 h 190"/>
              <a:gd name="T62" fmla="*/ 43 w 367"/>
              <a:gd name="T63" fmla="*/ 163 h 190"/>
              <a:gd name="T64" fmla="*/ 33 w 367"/>
              <a:gd name="T65" fmla="*/ 135 h 190"/>
              <a:gd name="T66" fmla="*/ 25 w 367"/>
              <a:gd name="T67" fmla="*/ 130 h 190"/>
              <a:gd name="T68" fmla="*/ 12 w 367"/>
              <a:gd name="T69" fmla="*/ 117 h 190"/>
              <a:gd name="T70" fmla="*/ 3 w 367"/>
              <a:gd name="T71" fmla="*/ 96 h 190"/>
              <a:gd name="T72" fmla="*/ 10 w 367"/>
              <a:gd name="T73" fmla="*/ 82 h 190"/>
              <a:gd name="T74" fmla="*/ 21 w 367"/>
              <a:gd name="T75" fmla="*/ 86 h 190"/>
              <a:gd name="T76" fmla="*/ 24 w 367"/>
              <a:gd name="T77" fmla="*/ 90 h 190"/>
              <a:gd name="T78" fmla="*/ 30 w 367"/>
              <a:gd name="T79" fmla="*/ 85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67" h="190">
                <a:moveTo>
                  <a:pt x="30" y="85"/>
                </a:moveTo>
                <a:cubicBezTo>
                  <a:pt x="30" y="86"/>
                  <a:pt x="29" y="87"/>
                  <a:pt x="30" y="88"/>
                </a:cubicBezTo>
                <a:cubicBezTo>
                  <a:pt x="35" y="95"/>
                  <a:pt x="33" y="102"/>
                  <a:pt x="29" y="109"/>
                </a:cubicBezTo>
                <a:cubicBezTo>
                  <a:pt x="27" y="111"/>
                  <a:pt x="27" y="113"/>
                  <a:pt x="29" y="115"/>
                </a:cubicBezTo>
                <a:cubicBezTo>
                  <a:pt x="31" y="118"/>
                  <a:pt x="34" y="118"/>
                  <a:pt x="36" y="116"/>
                </a:cubicBezTo>
                <a:cubicBezTo>
                  <a:pt x="42" y="114"/>
                  <a:pt x="43" y="116"/>
                  <a:pt x="43" y="122"/>
                </a:cubicBezTo>
                <a:cubicBezTo>
                  <a:pt x="42" y="125"/>
                  <a:pt x="43" y="129"/>
                  <a:pt x="43" y="132"/>
                </a:cubicBezTo>
                <a:cubicBezTo>
                  <a:pt x="43" y="136"/>
                  <a:pt x="45" y="139"/>
                  <a:pt x="48" y="140"/>
                </a:cubicBezTo>
                <a:cubicBezTo>
                  <a:pt x="52" y="142"/>
                  <a:pt x="54" y="140"/>
                  <a:pt x="56" y="138"/>
                </a:cubicBezTo>
                <a:cubicBezTo>
                  <a:pt x="61" y="134"/>
                  <a:pt x="65" y="129"/>
                  <a:pt x="66" y="123"/>
                </a:cubicBezTo>
                <a:cubicBezTo>
                  <a:pt x="67" y="121"/>
                  <a:pt x="69" y="119"/>
                  <a:pt x="71" y="118"/>
                </a:cubicBezTo>
                <a:cubicBezTo>
                  <a:pt x="73" y="118"/>
                  <a:pt x="74" y="121"/>
                  <a:pt x="75" y="123"/>
                </a:cubicBezTo>
                <a:cubicBezTo>
                  <a:pt x="77" y="128"/>
                  <a:pt x="80" y="134"/>
                  <a:pt x="84" y="139"/>
                </a:cubicBezTo>
                <a:cubicBezTo>
                  <a:pt x="92" y="149"/>
                  <a:pt x="102" y="154"/>
                  <a:pt x="115" y="155"/>
                </a:cubicBezTo>
                <a:cubicBezTo>
                  <a:pt x="122" y="155"/>
                  <a:pt x="128" y="155"/>
                  <a:pt x="134" y="154"/>
                </a:cubicBezTo>
                <a:cubicBezTo>
                  <a:pt x="150" y="152"/>
                  <a:pt x="160" y="142"/>
                  <a:pt x="169" y="130"/>
                </a:cubicBezTo>
                <a:cubicBezTo>
                  <a:pt x="175" y="123"/>
                  <a:pt x="178" y="115"/>
                  <a:pt x="182" y="108"/>
                </a:cubicBezTo>
                <a:cubicBezTo>
                  <a:pt x="183" y="107"/>
                  <a:pt x="185" y="104"/>
                  <a:pt x="186" y="104"/>
                </a:cubicBezTo>
                <a:cubicBezTo>
                  <a:pt x="188" y="104"/>
                  <a:pt x="188" y="107"/>
                  <a:pt x="189" y="108"/>
                </a:cubicBezTo>
                <a:cubicBezTo>
                  <a:pt x="194" y="123"/>
                  <a:pt x="204" y="132"/>
                  <a:pt x="217" y="140"/>
                </a:cubicBezTo>
                <a:cubicBezTo>
                  <a:pt x="230" y="147"/>
                  <a:pt x="244" y="147"/>
                  <a:pt x="258" y="146"/>
                </a:cubicBezTo>
                <a:cubicBezTo>
                  <a:pt x="261" y="146"/>
                  <a:pt x="265" y="147"/>
                  <a:pt x="261" y="141"/>
                </a:cubicBezTo>
                <a:cubicBezTo>
                  <a:pt x="251" y="126"/>
                  <a:pt x="259" y="116"/>
                  <a:pt x="275" y="113"/>
                </a:cubicBezTo>
                <a:cubicBezTo>
                  <a:pt x="279" y="113"/>
                  <a:pt x="283" y="113"/>
                  <a:pt x="287" y="114"/>
                </a:cubicBezTo>
                <a:cubicBezTo>
                  <a:pt x="291" y="115"/>
                  <a:pt x="293" y="114"/>
                  <a:pt x="292" y="109"/>
                </a:cubicBezTo>
                <a:cubicBezTo>
                  <a:pt x="289" y="99"/>
                  <a:pt x="291" y="90"/>
                  <a:pt x="298" y="82"/>
                </a:cubicBezTo>
                <a:cubicBezTo>
                  <a:pt x="302" y="79"/>
                  <a:pt x="302" y="75"/>
                  <a:pt x="300" y="71"/>
                </a:cubicBezTo>
                <a:cubicBezTo>
                  <a:pt x="298" y="61"/>
                  <a:pt x="291" y="55"/>
                  <a:pt x="285" y="48"/>
                </a:cubicBezTo>
                <a:cubicBezTo>
                  <a:pt x="280" y="43"/>
                  <a:pt x="284" y="42"/>
                  <a:pt x="288" y="41"/>
                </a:cubicBezTo>
                <a:cubicBezTo>
                  <a:pt x="295" y="39"/>
                  <a:pt x="302" y="37"/>
                  <a:pt x="308" y="32"/>
                </a:cubicBezTo>
                <a:cubicBezTo>
                  <a:pt x="317" y="25"/>
                  <a:pt x="317" y="15"/>
                  <a:pt x="319" y="6"/>
                </a:cubicBezTo>
                <a:cubicBezTo>
                  <a:pt x="320" y="4"/>
                  <a:pt x="319" y="2"/>
                  <a:pt x="321" y="0"/>
                </a:cubicBezTo>
                <a:cubicBezTo>
                  <a:pt x="330" y="18"/>
                  <a:pt x="325" y="29"/>
                  <a:pt x="302" y="44"/>
                </a:cubicBezTo>
                <a:cubicBezTo>
                  <a:pt x="308" y="49"/>
                  <a:pt x="314" y="56"/>
                  <a:pt x="317" y="64"/>
                </a:cubicBezTo>
                <a:cubicBezTo>
                  <a:pt x="319" y="68"/>
                  <a:pt x="322" y="69"/>
                  <a:pt x="326" y="69"/>
                </a:cubicBezTo>
                <a:cubicBezTo>
                  <a:pt x="336" y="68"/>
                  <a:pt x="345" y="70"/>
                  <a:pt x="353" y="75"/>
                </a:cubicBezTo>
                <a:cubicBezTo>
                  <a:pt x="355" y="76"/>
                  <a:pt x="357" y="77"/>
                  <a:pt x="358" y="80"/>
                </a:cubicBezTo>
                <a:cubicBezTo>
                  <a:pt x="363" y="87"/>
                  <a:pt x="363" y="96"/>
                  <a:pt x="362" y="104"/>
                </a:cubicBezTo>
                <a:cubicBezTo>
                  <a:pt x="361" y="113"/>
                  <a:pt x="357" y="121"/>
                  <a:pt x="348" y="126"/>
                </a:cubicBezTo>
                <a:cubicBezTo>
                  <a:pt x="352" y="129"/>
                  <a:pt x="356" y="132"/>
                  <a:pt x="360" y="135"/>
                </a:cubicBezTo>
                <a:cubicBezTo>
                  <a:pt x="361" y="136"/>
                  <a:pt x="363" y="138"/>
                  <a:pt x="364" y="140"/>
                </a:cubicBezTo>
                <a:cubicBezTo>
                  <a:pt x="367" y="145"/>
                  <a:pt x="367" y="151"/>
                  <a:pt x="364" y="154"/>
                </a:cubicBezTo>
                <a:cubicBezTo>
                  <a:pt x="360" y="158"/>
                  <a:pt x="355" y="157"/>
                  <a:pt x="350" y="155"/>
                </a:cubicBezTo>
                <a:cubicBezTo>
                  <a:pt x="346" y="152"/>
                  <a:pt x="343" y="147"/>
                  <a:pt x="339" y="144"/>
                </a:cubicBezTo>
                <a:cubicBezTo>
                  <a:pt x="337" y="145"/>
                  <a:pt x="337" y="147"/>
                  <a:pt x="336" y="148"/>
                </a:cubicBezTo>
                <a:cubicBezTo>
                  <a:pt x="333" y="158"/>
                  <a:pt x="326" y="163"/>
                  <a:pt x="316" y="163"/>
                </a:cubicBezTo>
                <a:cubicBezTo>
                  <a:pt x="306" y="164"/>
                  <a:pt x="297" y="159"/>
                  <a:pt x="294" y="149"/>
                </a:cubicBezTo>
                <a:cubicBezTo>
                  <a:pt x="292" y="143"/>
                  <a:pt x="290" y="142"/>
                  <a:pt x="284" y="143"/>
                </a:cubicBezTo>
                <a:cubicBezTo>
                  <a:pt x="279" y="145"/>
                  <a:pt x="274" y="146"/>
                  <a:pt x="268" y="143"/>
                </a:cubicBezTo>
                <a:cubicBezTo>
                  <a:pt x="273" y="145"/>
                  <a:pt x="277" y="145"/>
                  <a:pt x="282" y="144"/>
                </a:cubicBezTo>
                <a:cubicBezTo>
                  <a:pt x="287" y="143"/>
                  <a:pt x="290" y="144"/>
                  <a:pt x="291" y="150"/>
                </a:cubicBezTo>
                <a:cubicBezTo>
                  <a:pt x="291" y="157"/>
                  <a:pt x="295" y="162"/>
                  <a:pt x="299" y="166"/>
                </a:cubicBezTo>
                <a:cubicBezTo>
                  <a:pt x="300" y="167"/>
                  <a:pt x="302" y="168"/>
                  <a:pt x="301" y="170"/>
                </a:cubicBezTo>
                <a:cubicBezTo>
                  <a:pt x="299" y="170"/>
                  <a:pt x="297" y="171"/>
                  <a:pt x="296" y="172"/>
                </a:cubicBezTo>
                <a:cubicBezTo>
                  <a:pt x="272" y="187"/>
                  <a:pt x="247" y="190"/>
                  <a:pt x="221" y="180"/>
                </a:cubicBezTo>
                <a:cubicBezTo>
                  <a:pt x="205" y="174"/>
                  <a:pt x="194" y="162"/>
                  <a:pt x="187" y="146"/>
                </a:cubicBezTo>
                <a:cubicBezTo>
                  <a:pt x="186" y="144"/>
                  <a:pt x="186" y="142"/>
                  <a:pt x="186" y="140"/>
                </a:cubicBezTo>
                <a:cubicBezTo>
                  <a:pt x="185" y="138"/>
                  <a:pt x="185" y="135"/>
                  <a:pt x="182" y="138"/>
                </a:cubicBezTo>
                <a:cubicBezTo>
                  <a:pt x="175" y="152"/>
                  <a:pt x="168" y="164"/>
                  <a:pt x="155" y="173"/>
                </a:cubicBezTo>
                <a:cubicBezTo>
                  <a:pt x="144" y="180"/>
                  <a:pt x="132" y="182"/>
                  <a:pt x="120" y="181"/>
                </a:cubicBezTo>
                <a:cubicBezTo>
                  <a:pt x="97" y="178"/>
                  <a:pt x="82" y="165"/>
                  <a:pt x="73" y="144"/>
                </a:cubicBezTo>
                <a:cubicBezTo>
                  <a:pt x="71" y="139"/>
                  <a:pt x="68" y="140"/>
                  <a:pt x="66" y="144"/>
                </a:cubicBezTo>
                <a:cubicBezTo>
                  <a:pt x="63" y="150"/>
                  <a:pt x="60" y="155"/>
                  <a:pt x="55" y="159"/>
                </a:cubicBezTo>
                <a:cubicBezTo>
                  <a:pt x="51" y="163"/>
                  <a:pt x="47" y="165"/>
                  <a:pt x="43" y="163"/>
                </a:cubicBezTo>
                <a:cubicBezTo>
                  <a:pt x="37" y="160"/>
                  <a:pt x="33" y="156"/>
                  <a:pt x="33" y="149"/>
                </a:cubicBezTo>
                <a:cubicBezTo>
                  <a:pt x="33" y="145"/>
                  <a:pt x="33" y="140"/>
                  <a:pt x="33" y="135"/>
                </a:cubicBezTo>
                <a:cubicBezTo>
                  <a:pt x="35" y="132"/>
                  <a:pt x="34" y="130"/>
                  <a:pt x="29" y="130"/>
                </a:cubicBezTo>
                <a:cubicBezTo>
                  <a:pt x="28" y="131"/>
                  <a:pt x="26" y="131"/>
                  <a:pt x="25" y="130"/>
                </a:cubicBezTo>
                <a:cubicBezTo>
                  <a:pt x="20" y="130"/>
                  <a:pt x="18" y="126"/>
                  <a:pt x="18" y="122"/>
                </a:cubicBezTo>
                <a:cubicBezTo>
                  <a:pt x="18" y="118"/>
                  <a:pt x="15" y="117"/>
                  <a:pt x="12" y="117"/>
                </a:cubicBezTo>
                <a:cubicBezTo>
                  <a:pt x="10" y="113"/>
                  <a:pt x="12" y="109"/>
                  <a:pt x="12" y="105"/>
                </a:cubicBezTo>
                <a:cubicBezTo>
                  <a:pt x="12" y="98"/>
                  <a:pt x="11" y="96"/>
                  <a:pt x="3" y="96"/>
                </a:cubicBezTo>
                <a:cubicBezTo>
                  <a:pt x="1" y="96"/>
                  <a:pt x="0" y="95"/>
                  <a:pt x="0" y="93"/>
                </a:cubicBezTo>
                <a:cubicBezTo>
                  <a:pt x="3" y="88"/>
                  <a:pt x="6" y="85"/>
                  <a:pt x="10" y="82"/>
                </a:cubicBezTo>
                <a:cubicBezTo>
                  <a:pt x="15" y="82"/>
                  <a:pt x="11" y="86"/>
                  <a:pt x="13" y="88"/>
                </a:cubicBezTo>
                <a:cubicBezTo>
                  <a:pt x="16" y="88"/>
                  <a:pt x="18" y="85"/>
                  <a:pt x="21" y="86"/>
                </a:cubicBezTo>
                <a:cubicBezTo>
                  <a:pt x="22" y="87"/>
                  <a:pt x="23" y="87"/>
                  <a:pt x="23" y="88"/>
                </a:cubicBezTo>
                <a:cubicBezTo>
                  <a:pt x="23" y="89"/>
                  <a:pt x="23" y="90"/>
                  <a:pt x="24" y="90"/>
                </a:cubicBezTo>
                <a:cubicBezTo>
                  <a:pt x="24" y="89"/>
                  <a:pt x="24" y="88"/>
                  <a:pt x="24" y="87"/>
                </a:cubicBezTo>
                <a:cubicBezTo>
                  <a:pt x="26" y="85"/>
                  <a:pt x="27" y="84"/>
                  <a:pt x="30" y="85"/>
                </a:cubicBezTo>
                <a:close/>
              </a:path>
            </a:pathLst>
          </a:custGeom>
          <a:solidFill>
            <a:srgbClr val="C1D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9342032" y="2473325"/>
            <a:ext cx="1022350" cy="582612"/>
          </a:xfrm>
          <a:custGeom>
            <a:avLst/>
            <a:gdLst>
              <a:gd name="T0" fmla="*/ 11 w 230"/>
              <a:gd name="T1" fmla="*/ 52 h 131"/>
              <a:gd name="T2" fmla="*/ 4 w 230"/>
              <a:gd name="T3" fmla="*/ 41 h 131"/>
              <a:gd name="T4" fmla="*/ 2 w 230"/>
              <a:gd name="T5" fmla="*/ 31 h 131"/>
              <a:gd name="T6" fmla="*/ 12 w 230"/>
              <a:gd name="T7" fmla="*/ 37 h 131"/>
              <a:gd name="T8" fmla="*/ 14 w 230"/>
              <a:gd name="T9" fmla="*/ 35 h 131"/>
              <a:gd name="T10" fmla="*/ 3 w 230"/>
              <a:gd name="T11" fmla="*/ 21 h 131"/>
              <a:gd name="T12" fmla="*/ 10 w 230"/>
              <a:gd name="T13" fmla="*/ 5 h 131"/>
              <a:gd name="T14" fmla="*/ 14 w 230"/>
              <a:gd name="T15" fmla="*/ 10 h 131"/>
              <a:gd name="T16" fmla="*/ 9 w 230"/>
              <a:gd name="T17" fmla="*/ 25 h 131"/>
              <a:gd name="T18" fmla="*/ 20 w 230"/>
              <a:gd name="T19" fmla="*/ 31 h 131"/>
              <a:gd name="T20" fmla="*/ 27 w 230"/>
              <a:gd name="T21" fmla="*/ 19 h 131"/>
              <a:gd name="T22" fmla="*/ 41 w 230"/>
              <a:gd name="T23" fmla="*/ 9 h 131"/>
              <a:gd name="T24" fmla="*/ 59 w 230"/>
              <a:gd name="T25" fmla="*/ 7 h 131"/>
              <a:gd name="T26" fmla="*/ 91 w 230"/>
              <a:gd name="T27" fmla="*/ 22 h 131"/>
              <a:gd name="T28" fmla="*/ 110 w 230"/>
              <a:gd name="T29" fmla="*/ 25 h 131"/>
              <a:gd name="T30" fmla="*/ 111 w 230"/>
              <a:gd name="T31" fmla="*/ 45 h 131"/>
              <a:gd name="T32" fmla="*/ 164 w 230"/>
              <a:gd name="T33" fmla="*/ 50 h 131"/>
              <a:gd name="T34" fmla="*/ 161 w 230"/>
              <a:gd name="T35" fmla="*/ 27 h 131"/>
              <a:gd name="T36" fmla="*/ 171 w 230"/>
              <a:gd name="T37" fmla="*/ 15 h 131"/>
              <a:gd name="T38" fmla="*/ 178 w 230"/>
              <a:gd name="T39" fmla="*/ 22 h 131"/>
              <a:gd name="T40" fmla="*/ 219 w 230"/>
              <a:gd name="T41" fmla="*/ 24 h 131"/>
              <a:gd name="T42" fmla="*/ 228 w 230"/>
              <a:gd name="T43" fmla="*/ 0 h 131"/>
              <a:gd name="T44" fmla="*/ 207 w 230"/>
              <a:gd name="T45" fmla="*/ 59 h 131"/>
              <a:gd name="T46" fmla="*/ 202 w 230"/>
              <a:gd name="T47" fmla="*/ 114 h 131"/>
              <a:gd name="T48" fmla="*/ 151 w 230"/>
              <a:gd name="T49" fmla="*/ 122 h 131"/>
              <a:gd name="T50" fmla="*/ 130 w 230"/>
              <a:gd name="T51" fmla="*/ 104 h 131"/>
              <a:gd name="T52" fmla="*/ 112 w 230"/>
              <a:gd name="T53" fmla="*/ 96 h 131"/>
              <a:gd name="T54" fmla="*/ 82 w 230"/>
              <a:gd name="T55" fmla="*/ 111 h 131"/>
              <a:gd name="T56" fmla="*/ 80 w 230"/>
              <a:gd name="T57" fmla="*/ 83 h 131"/>
              <a:gd name="T58" fmla="*/ 77 w 230"/>
              <a:gd name="T59" fmla="*/ 79 h 131"/>
              <a:gd name="T60" fmla="*/ 45 w 230"/>
              <a:gd name="T61" fmla="*/ 78 h 131"/>
              <a:gd name="T62" fmla="*/ 22 w 230"/>
              <a:gd name="T63" fmla="*/ 53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0" h="131">
                <a:moveTo>
                  <a:pt x="22" y="53"/>
                </a:moveTo>
                <a:cubicBezTo>
                  <a:pt x="19" y="50"/>
                  <a:pt x="15" y="52"/>
                  <a:pt x="11" y="52"/>
                </a:cubicBezTo>
                <a:cubicBezTo>
                  <a:pt x="7" y="51"/>
                  <a:pt x="3" y="51"/>
                  <a:pt x="6" y="45"/>
                </a:cubicBezTo>
                <a:cubicBezTo>
                  <a:pt x="7" y="43"/>
                  <a:pt x="5" y="42"/>
                  <a:pt x="4" y="41"/>
                </a:cubicBezTo>
                <a:cubicBezTo>
                  <a:pt x="3" y="40"/>
                  <a:pt x="1" y="38"/>
                  <a:pt x="0" y="36"/>
                </a:cubicBezTo>
                <a:cubicBezTo>
                  <a:pt x="0" y="34"/>
                  <a:pt x="1" y="32"/>
                  <a:pt x="2" y="31"/>
                </a:cubicBezTo>
                <a:cubicBezTo>
                  <a:pt x="4" y="29"/>
                  <a:pt x="5" y="31"/>
                  <a:pt x="6" y="32"/>
                </a:cubicBezTo>
                <a:cubicBezTo>
                  <a:pt x="8" y="34"/>
                  <a:pt x="10" y="36"/>
                  <a:pt x="12" y="37"/>
                </a:cubicBezTo>
                <a:cubicBezTo>
                  <a:pt x="12" y="38"/>
                  <a:pt x="13" y="39"/>
                  <a:pt x="14" y="38"/>
                </a:cubicBezTo>
                <a:cubicBezTo>
                  <a:pt x="15" y="37"/>
                  <a:pt x="15" y="36"/>
                  <a:pt x="14" y="35"/>
                </a:cubicBezTo>
                <a:cubicBezTo>
                  <a:pt x="12" y="32"/>
                  <a:pt x="9" y="30"/>
                  <a:pt x="6" y="28"/>
                </a:cubicBezTo>
                <a:cubicBezTo>
                  <a:pt x="3" y="26"/>
                  <a:pt x="2" y="24"/>
                  <a:pt x="3" y="21"/>
                </a:cubicBezTo>
                <a:cubicBezTo>
                  <a:pt x="4" y="17"/>
                  <a:pt x="5" y="14"/>
                  <a:pt x="6" y="10"/>
                </a:cubicBezTo>
                <a:cubicBezTo>
                  <a:pt x="6" y="8"/>
                  <a:pt x="7" y="5"/>
                  <a:pt x="10" y="5"/>
                </a:cubicBezTo>
                <a:cubicBezTo>
                  <a:pt x="12" y="5"/>
                  <a:pt x="13" y="7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1" y="11"/>
                  <a:pt x="11" y="14"/>
                  <a:pt x="9" y="16"/>
                </a:cubicBezTo>
                <a:cubicBezTo>
                  <a:pt x="7" y="19"/>
                  <a:pt x="7" y="22"/>
                  <a:pt x="9" y="25"/>
                </a:cubicBezTo>
                <a:cubicBezTo>
                  <a:pt x="12" y="30"/>
                  <a:pt x="15" y="26"/>
                  <a:pt x="18" y="25"/>
                </a:cubicBezTo>
                <a:cubicBezTo>
                  <a:pt x="20" y="27"/>
                  <a:pt x="16" y="31"/>
                  <a:pt x="20" y="31"/>
                </a:cubicBezTo>
                <a:cubicBezTo>
                  <a:pt x="23" y="31"/>
                  <a:pt x="24" y="28"/>
                  <a:pt x="23" y="26"/>
                </a:cubicBezTo>
                <a:cubicBezTo>
                  <a:pt x="23" y="23"/>
                  <a:pt x="25" y="21"/>
                  <a:pt x="27" y="19"/>
                </a:cubicBezTo>
                <a:cubicBezTo>
                  <a:pt x="29" y="17"/>
                  <a:pt x="32" y="16"/>
                  <a:pt x="32" y="13"/>
                </a:cubicBezTo>
                <a:cubicBezTo>
                  <a:pt x="34" y="10"/>
                  <a:pt x="38" y="11"/>
                  <a:pt x="41" y="9"/>
                </a:cubicBezTo>
                <a:cubicBezTo>
                  <a:pt x="44" y="7"/>
                  <a:pt x="48" y="5"/>
                  <a:pt x="51" y="3"/>
                </a:cubicBezTo>
                <a:cubicBezTo>
                  <a:pt x="55" y="1"/>
                  <a:pt x="58" y="2"/>
                  <a:pt x="59" y="7"/>
                </a:cubicBezTo>
                <a:cubicBezTo>
                  <a:pt x="60" y="12"/>
                  <a:pt x="62" y="16"/>
                  <a:pt x="65" y="20"/>
                </a:cubicBezTo>
                <a:cubicBezTo>
                  <a:pt x="72" y="29"/>
                  <a:pt x="83" y="30"/>
                  <a:pt x="91" y="22"/>
                </a:cubicBezTo>
                <a:cubicBezTo>
                  <a:pt x="93" y="21"/>
                  <a:pt x="94" y="18"/>
                  <a:pt x="97" y="19"/>
                </a:cubicBezTo>
                <a:cubicBezTo>
                  <a:pt x="102" y="20"/>
                  <a:pt x="105" y="24"/>
                  <a:pt x="110" y="25"/>
                </a:cubicBezTo>
                <a:cubicBezTo>
                  <a:pt x="112" y="25"/>
                  <a:pt x="113" y="28"/>
                  <a:pt x="113" y="30"/>
                </a:cubicBezTo>
                <a:cubicBezTo>
                  <a:pt x="113" y="35"/>
                  <a:pt x="113" y="40"/>
                  <a:pt x="111" y="45"/>
                </a:cubicBezTo>
                <a:cubicBezTo>
                  <a:pt x="129" y="35"/>
                  <a:pt x="139" y="40"/>
                  <a:pt x="143" y="62"/>
                </a:cubicBezTo>
                <a:cubicBezTo>
                  <a:pt x="149" y="56"/>
                  <a:pt x="156" y="52"/>
                  <a:pt x="164" y="50"/>
                </a:cubicBezTo>
                <a:cubicBezTo>
                  <a:pt x="172" y="49"/>
                  <a:pt x="172" y="49"/>
                  <a:pt x="170" y="41"/>
                </a:cubicBezTo>
                <a:cubicBezTo>
                  <a:pt x="169" y="35"/>
                  <a:pt x="166" y="31"/>
                  <a:pt x="161" y="27"/>
                </a:cubicBezTo>
                <a:cubicBezTo>
                  <a:pt x="160" y="26"/>
                  <a:pt x="160" y="25"/>
                  <a:pt x="161" y="24"/>
                </a:cubicBezTo>
                <a:cubicBezTo>
                  <a:pt x="164" y="20"/>
                  <a:pt x="168" y="18"/>
                  <a:pt x="171" y="15"/>
                </a:cubicBezTo>
                <a:cubicBezTo>
                  <a:pt x="175" y="12"/>
                  <a:pt x="177" y="14"/>
                  <a:pt x="178" y="18"/>
                </a:cubicBezTo>
                <a:cubicBezTo>
                  <a:pt x="178" y="19"/>
                  <a:pt x="178" y="21"/>
                  <a:pt x="178" y="22"/>
                </a:cubicBezTo>
                <a:cubicBezTo>
                  <a:pt x="180" y="34"/>
                  <a:pt x="186" y="41"/>
                  <a:pt x="199" y="41"/>
                </a:cubicBezTo>
                <a:cubicBezTo>
                  <a:pt x="208" y="42"/>
                  <a:pt x="217" y="34"/>
                  <a:pt x="219" y="24"/>
                </a:cubicBezTo>
                <a:cubicBezTo>
                  <a:pt x="220" y="18"/>
                  <a:pt x="222" y="12"/>
                  <a:pt x="223" y="6"/>
                </a:cubicBezTo>
                <a:cubicBezTo>
                  <a:pt x="223" y="3"/>
                  <a:pt x="224" y="0"/>
                  <a:pt x="228" y="0"/>
                </a:cubicBezTo>
                <a:cubicBezTo>
                  <a:pt x="229" y="9"/>
                  <a:pt x="230" y="18"/>
                  <a:pt x="228" y="27"/>
                </a:cubicBezTo>
                <a:cubicBezTo>
                  <a:pt x="226" y="41"/>
                  <a:pt x="219" y="52"/>
                  <a:pt x="207" y="59"/>
                </a:cubicBezTo>
                <a:cubicBezTo>
                  <a:pt x="202" y="61"/>
                  <a:pt x="199" y="62"/>
                  <a:pt x="204" y="68"/>
                </a:cubicBezTo>
                <a:cubicBezTo>
                  <a:pt x="213" y="80"/>
                  <a:pt x="211" y="103"/>
                  <a:pt x="202" y="114"/>
                </a:cubicBezTo>
                <a:cubicBezTo>
                  <a:pt x="192" y="126"/>
                  <a:pt x="175" y="131"/>
                  <a:pt x="159" y="125"/>
                </a:cubicBezTo>
                <a:cubicBezTo>
                  <a:pt x="157" y="125"/>
                  <a:pt x="154" y="123"/>
                  <a:pt x="151" y="122"/>
                </a:cubicBezTo>
                <a:cubicBezTo>
                  <a:pt x="149" y="121"/>
                  <a:pt x="148" y="119"/>
                  <a:pt x="147" y="117"/>
                </a:cubicBezTo>
                <a:cubicBezTo>
                  <a:pt x="145" y="107"/>
                  <a:pt x="140" y="103"/>
                  <a:pt x="130" y="104"/>
                </a:cubicBezTo>
                <a:cubicBezTo>
                  <a:pt x="129" y="105"/>
                  <a:pt x="127" y="105"/>
                  <a:pt x="126" y="105"/>
                </a:cubicBezTo>
                <a:cubicBezTo>
                  <a:pt x="120" y="105"/>
                  <a:pt x="114" y="104"/>
                  <a:pt x="112" y="96"/>
                </a:cubicBezTo>
                <a:cubicBezTo>
                  <a:pt x="108" y="101"/>
                  <a:pt x="104" y="107"/>
                  <a:pt x="98" y="110"/>
                </a:cubicBezTo>
                <a:cubicBezTo>
                  <a:pt x="93" y="112"/>
                  <a:pt x="88" y="114"/>
                  <a:pt x="82" y="111"/>
                </a:cubicBezTo>
                <a:cubicBezTo>
                  <a:pt x="77" y="107"/>
                  <a:pt x="76" y="101"/>
                  <a:pt x="77" y="96"/>
                </a:cubicBezTo>
                <a:cubicBezTo>
                  <a:pt x="77" y="91"/>
                  <a:pt x="78" y="87"/>
                  <a:pt x="80" y="83"/>
                </a:cubicBezTo>
                <a:cubicBezTo>
                  <a:pt x="81" y="82"/>
                  <a:pt x="82" y="80"/>
                  <a:pt x="81" y="79"/>
                </a:cubicBezTo>
                <a:cubicBezTo>
                  <a:pt x="80" y="78"/>
                  <a:pt x="78" y="78"/>
                  <a:pt x="77" y="79"/>
                </a:cubicBezTo>
                <a:cubicBezTo>
                  <a:pt x="68" y="82"/>
                  <a:pt x="59" y="82"/>
                  <a:pt x="50" y="82"/>
                </a:cubicBezTo>
                <a:cubicBezTo>
                  <a:pt x="47" y="83"/>
                  <a:pt x="46" y="80"/>
                  <a:pt x="45" y="78"/>
                </a:cubicBezTo>
                <a:cubicBezTo>
                  <a:pt x="43" y="68"/>
                  <a:pt x="36" y="60"/>
                  <a:pt x="26" y="56"/>
                </a:cubicBezTo>
                <a:cubicBezTo>
                  <a:pt x="25" y="55"/>
                  <a:pt x="23" y="55"/>
                  <a:pt x="22" y="53"/>
                </a:cubicBezTo>
                <a:close/>
              </a:path>
            </a:pathLst>
          </a:custGeom>
          <a:solidFill>
            <a:srgbClr val="A0C9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7760882" y="1041400"/>
            <a:ext cx="887412" cy="468312"/>
          </a:xfrm>
          <a:custGeom>
            <a:avLst/>
            <a:gdLst>
              <a:gd name="T0" fmla="*/ 185 w 200"/>
              <a:gd name="T1" fmla="*/ 23 h 105"/>
              <a:gd name="T2" fmla="*/ 173 w 200"/>
              <a:gd name="T3" fmla="*/ 35 h 105"/>
              <a:gd name="T4" fmla="*/ 166 w 200"/>
              <a:gd name="T5" fmla="*/ 40 h 105"/>
              <a:gd name="T6" fmla="*/ 176 w 200"/>
              <a:gd name="T7" fmla="*/ 43 h 105"/>
              <a:gd name="T8" fmla="*/ 195 w 200"/>
              <a:gd name="T9" fmla="*/ 55 h 105"/>
              <a:gd name="T10" fmla="*/ 187 w 200"/>
              <a:gd name="T11" fmla="*/ 77 h 105"/>
              <a:gd name="T12" fmla="*/ 156 w 200"/>
              <a:gd name="T13" fmla="*/ 75 h 105"/>
              <a:gd name="T14" fmla="*/ 147 w 200"/>
              <a:gd name="T15" fmla="*/ 78 h 105"/>
              <a:gd name="T16" fmla="*/ 88 w 200"/>
              <a:gd name="T17" fmla="*/ 89 h 105"/>
              <a:gd name="T18" fmla="*/ 82 w 200"/>
              <a:gd name="T19" fmla="*/ 81 h 105"/>
              <a:gd name="T20" fmla="*/ 72 w 200"/>
              <a:gd name="T21" fmla="*/ 77 h 105"/>
              <a:gd name="T22" fmla="*/ 24 w 200"/>
              <a:gd name="T23" fmla="*/ 74 h 105"/>
              <a:gd name="T24" fmla="*/ 15 w 200"/>
              <a:gd name="T25" fmla="*/ 65 h 105"/>
              <a:gd name="T26" fmla="*/ 45 w 200"/>
              <a:gd name="T27" fmla="*/ 13 h 105"/>
              <a:gd name="T28" fmla="*/ 54 w 200"/>
              <a:gd name="T29" fmla="*/ 12 h 105"/>
              <a:gd name="T30" fmla="*/ 79 w 200"/>
              <a:gd name="T31" fmla="*/ 22 h 105"/>
              <a:gd name="T32" fmla="*/ 84 w 200"/>
              <a:gd name="T33" fmla="*/ 21 h 105"/>
              <a:gd name="T34" fmla="*/ 95 w 200"/>
              <a:gd name="T35" fmla="*/ 8 h 105"/>
              <a:gd name="T36" fmla="*/ 129 w 200"/>
              <a:gd name="T37" fmla="*/ 4 h 105"/>
              <a:gd name="T38" fmla="*/ 130 w 200"/>
              <a:gd name="T39" fmla="*/ 5 h 105"/>
              <a:gd name="T40" fmla="*/ 143 w 200"/>
              <a:gd name="T41" fmla="*/ 14 h 105"/>
              <a:gd name="T42" fmla="*/ 149 w 200"/>
              <a:gd name="T43" fmla="*/ 15 h 105"/>
              <a:gd name="T44" fmla="*/ 174 w 200"/>
              <a:gd name="T45" fmla="*/ 2 h 105"/>
              <a:gd name="T46" fmla="*/ 186 w 200"/>
              <a:gd name="T47" fmla="*/ 8 h 105"/>
              <a:gd name="T48" fmla="*/ 185 w 200"/>
              <a:gd name="T49" fmla="*/ 2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0" h="105">
                <a:moveTo>
                  <a:pt x="185" y="23"/>
                </a:moveTo>
                <a:cubicBezTo>
                  <a:pt x="180" y="26"/>
                  <a:pt x="178" y="31"/>
                  <a:pt x="173" y="35"/>
                </a:cubicBezTo>
                <a:cubicBezTo>
                  <a:pt x="171" y="37"/>
                  <a:pt x="165" y="36"/>
                  <a:pt x="166" y="40"/>
                </a:cubicBezTo>
                <a:cubicBezTo>
                  <a:pt x="167" y="43"/>
                  <a:pt x="172" y="42"/>
                  <a:pt x="176" y="43"/>
                </a:cubicBezTo>
                <a:cubicBezTo>
                  <a:pt x="183" y="45"/>
                  <a:pt x="191" y="47"/>
                  <a:pt x="195" y="55"/>
                </a:cubicBezTo>
                <a:cubicBezTo>
                  <a:pt x="200" y="63"/>
                  <a:pt x="199" y="75"/>
                  <a:pt x="187" y="77"/>
                </a:cubicBezTo>
                <a:cubicBezTo>
                  <a:pt x="176" y="80"/>
                  <a:pt x="166" y="79"/>
                  <a:pt x="156" y="75"/>
                </a:cubicBezTo>
                <a:cubicBezTo>
                  <a:pt x="152" y="73"/>
                  <a:pt x="149" y="73"/>
                  <a:pt x="147" y="78"/>
                </a:cubicBezTo>
                <a:cubicBezTo>
                  <a:pt x="137" y="100"/>
                  <a:pt x="109" y="105"/>
                  <a:pt x="88" y="89"/>
                </a:cubicBezTo>
                <a:cubicBezTo>
                  <a:pt x="85" y="87"/>
                  <a:pt x="84" y="84"/>
                  <a:pt x="82" y="81"/>
                </a:cubicBezTo>
                <a:cubicBezTo>
                  <a:pt x="79" y="77"/>
                  <a:pt x="77" y="76"/>
                  <a:pt x="72" y="77"/>
                </a:cubicBezTo>
                <a:cubicBezTo>
                  <a:pt x="56" y="82"/>
                  <a:pt x="40" y="82"/>
                  <a:pt x="24" y="74"/>
                </a:cubicBezTo>
                <a:cubicBezTo>
                  <a:pt x="20" y="72"/>
                  <a:pt x="17" y="69"/>
                  <a:pt x="15" y="65"/>
                </a:cubicBezTo>
                <a:cubicBezTo>
                  <a:pt x="0" y="41"/>
                  <a:pt x="19" y="15"/>
                  <a:pt x="45" y="13"/>
                </a:cubicBezTo>
                <a:cubicBezTo>
                  <a:pt x="48" y="13"/>
                  <a:pt x="51" y="14"/>
                  <a:pt x="54" y="12"/>
                </a:cubicBezTo>
                <a:cubicBezTo>
                  <a:pt x="63" y="15"/>
                  <a:pt x="72" y="17"/>
                  <a:pt x="79" y="22"/>
                </a:cubicBezTo>
                <a:cubicBezTo>
                  <a:pt x="81" y="24"/>
                  <a:pt x="82" y="22"/>
                  <a:pt x="84" y="21"/>
                </a:cubicBezTo>
                <a:cubicBezTo>
                  <a:pt x="88" y="17"/>
                  <a:pt x="90" y="11"/>
                  <a:pt x="95" y="8"/>
                </a:cubicBezTo>
                <a:cubicBezTo>
                  <a:pt x="106" y="1"/>
                  <a:pt x="117" y="0"/>
                  <a:pt x="129" y="4"/>
                </a:cubicBezTo>
                <a:cubicBezTo>
                  <a:pt x="130" y="4"/>
                  <a:pt x="130" y="5"/>
                  <a:pt x="130" y="5"/>
                </a:cubicBezTo>
                <a:cubicBezTo>
                  <a:pt x="139" y="2"/>
                  <a:pt x="142" y="6"/>
                  <a:pt x="143" y="14"/>
                </a:cubicBezTo>
                <a:cubicBezTo>
                  <a:pt x="143" y="18"/>
                  <a:pt x="146" y="18"/>
                  <a:pt x="149" y="15"/>
                </a:cubicBezTo>
                <a:cubicBezTo>
                  <a:pt x="156" y="8"/>
                  <a:pt x="164" y="2"/>
                  <a:pt x="174" y="2"/>
                </a:cubicBezTo>
                <a:cubicBezTo>
                  <a:pt x="179" y="2"/>
                  <a:pt x="184" y="2"/>
                  <a:pt x="186" y="8"/>
                </a:cubicBezTo>
                <a:cubicBezTo>
                  <a:pt x="189" y="13"/>
                  <a:pt x="189" y="18"/>
                  <a:pt x="185" y="23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8430807" y="2443163"/>
            <a:ext cx="746125" cy="587375"/>
          </a:xfrm>
          <a:custGeom>
            <a:avLst/>
            <a:gdLst>
              <a:gd name="T0" fmla="*/ 30 w 168"/>
              <a:gd name="T1" fmla="*/ 14 h 132"/>
              <a:gd name="T2" fmla="*/ 34 w 168"/>
              <a:gd name="T3" fmla="*/ 17 h 132"/>
              <a:gd name="T4" fmla="*/ 57 w 168"/>
              <a:gd name="T5" fmla="*/ 26 h 132"/>
              <a:gd name="T6" fmla="*/ 65 w 168"/>
              <a:gd name="T7" fmla="*/ 23 h 132"/>
              <a:gd name="T8" fmla="*/ 115 w 168"/>
              <a:gd name="T9" fmla="*/ 14 h 132"/>
              <a:gd name="T10" fmla="*/ 125 w 168"/>
              <a:gd name="T11" fmla="*/ 62 h 132"/>
              <a:gd name="T12" fmla="*/ 139 w 168"/>
              <a:gd name="T13" fmla="*/ 58 h 132"/>
              <a:gd name="T14" fmla="*/ 155 w 168"/>
              <a:gd name="T15" fmla="*/ 75 h 132"/>
              <a:gd name="T16" fmla="*/ 155 w 168"/>
              <a:gd name="T17" fmla="*/ 77 h 132"/>
              <a:gd name="T18" fmla="*/ 167 w 168"/>
              <a:gd name="T19" fmla="*/ 83 h 132"/>
              <a:gd name="T20" fmla="*/ 165 w 168"/>
              <a:gd name="T21" fmla="*/ 86 h 132"/>
              <a:gd name="T22" fmla="*/ 163 w 168"/>
              <a:gd name="T23" fmla="*/ 84 h 132"/>
              <a:gd name="T24" fmla="*/ 162 w 168"/>
              <a:gd name="T25" fmla="*/ 81 h 132"/>
              <a:gd name="T26" fmla="*/ 150 w 168"/>
              <a:gd name="T27" fmla="*/ 88 h 132"/>
              <a:gd name="T28" fmla="*/ 151 w 168"/>
              <a:gd name="T29" fmla="*/ 100 h 132"/>
              <a:gd name="T30" fmla="*/ 144 w 168"/>
              <a:gd name="T31" fmla="*/ 113 h 132"/>
              <a:gd name="T32" fmla="*/ 103 w 168"/>
              <a:gd name="T33" fmla="*/ 118 h 132"/>
              <a:gd name="T34" fmla="*/ 94 w 168"/>
              <a:gd name="T35" fmla="*/ 118 h 132"/>
              <a:gd name="T36" fmla="*/ 57 w 168"/>
              <a:gd name="T37" fmla="*/ 120 h 132"/>
              <a:gd name="T38" fmla="*/ 48 w 168"/>
              <a:gd name="T39" fmla="*/ 118 h 132"/>
              <a:gd name="T40" fmla="*/ 49 w 168"/>
              <a:gd name="T41" fmla="*/ 111 h 132"/>
              <a:gd name="T42" fmla="*/ 52 w 168"/>
              <a:gd name="T43" fmla="*/ 102 h 132"/>
              <a:gd name="T44" fmla="*/ 41 w 168"/>
              <a:gd name="T45" fmla="*/ 98 h 132"/>
              <a:gd name="T46" fmla="*/ 41 w 168"/>
              <a:gd name="T47" fmla="*/ 97 h 132"/>
              <a:gd name="T48" fmla="*/ 41 w 168"/>
              <a:gd name="T49" fmla="*/ 78 h 132"/>
              <a:gd name="T50" fmla="*/ 37 w 168"/>
              <a:gd name="T51" fmla="*/ 74 h 132"/>
              <a:gd name="T52" fmla="*/ 15 w 168"/>
              <a:gd name="T53" fmla="*/ 61 h 132"/>
              <a:gd name="T54" fmla="*/ 26 w 168"/>
              <a:gd name="T55" fmla="*/ 17 h 132"/>
              <a:gd name="T56" fmla="*/ 30 w 168"/>
              <a:gd name="T57" fmla="*/ 14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8" h="132">
                <a:moveTo>
                  <a:pt x="30" y="14"/>
                </a:moveTo>
                <a:cubicBezTo>
                  <a:pt x="31" y="15"/>
                  <a:pt x="32" y="17"/>
                  <a:pt x="34" y="17"/>
                </a:cubicBezTo>
                <a:cubicBezTo>
                  <a:pt x="43" y="18"/>
                  <a:pt x="50" y="21"/>
                  <a:pt x="57" y="26"/>
                </a:cubicBezTo>
                <a:cubicBezTo>
                  <a:pt x="60" y="28"/>
                  <a:pt x="63" y="28"/>
                  <a:pt x="65" y="23"/>
                </a:cubicBezTo>
                <a:cubicBezTo>
                  <a:pt x="73" y="4"/>
                  <a:pt x="99" y="0"/>
                  <a:pt x="115" y="14"/>
                </a:cubicBezTo>
                <a:cubicBezTo>
                  <a:pt x="131" y="28"/>
                  <a:pt x="132" y="41"/>
                  <a:pt x="125" y="62"/>
                </a:cubicBezTo>
                <a:cubicBezTo>
                  <a:pt x="130" y="62"/>
                  <a:pt x="134" y="58"/>
                  <a:pt x="139" y="58"/>
                </a:cubicBezTo>
                <a:cubicBezTo>
                  <a:pt x="150" y="59"/>
                  <a:pt x="156" y="64"/>
                  <a:pt x="155" y="75"/>
                </a:cubicBezTo>
                <a:cubicBezTo>
                  <a:pt x="155" y="75"/>
                  <a:pt x="155" y="76"/>
                  <a:pt x="155" y="77"/>
                </a:cubicBezTo>
                <a:cubicBezTo>
                  <a:pt x="163" y="74"/>
                  <a:pt x="168" y="76"/>
                  <a:pt x="167" y="83"/>
                </a:cubicBezTo>
                <a:cubicBezTo>
                  <a:pt x="167" y="84"/>
                  <a:pt x="167" y="86"/>
                  <a:pt x="165" y="86"/>
                </a:cubicBezTo>
                <a:cubicBezTo>
                  <a:pt x="164" y="86"/>
                  <a:pt x="163" y="85"/>
                  <a:pt x="163" y="84"/>
                </a:cubicBezTo>
                <a:cubicBezTo>
                  <a:pt x="163" y="83"/>
                  <a:pt x="162" y="81"/>
                  <a:pt x="162" y="81"/>
                </a:cubicBezTo>
                <a:cubicBezTo>
                  <a:pt x="160" y="88"/>
                  <a:pt x="153" y="84"/>
                  <a:pt x="150" y="88"/>
                </a:cubicBezTo>
                <a:cubicBezTo>
                  <a:pt x="148" y="92"/>
                  <a:pt x="147" y="96"/>
                  <a:pt x="151" y="100"/>
                </a:cubicBezTo>
                <a:cubicBezTo>
                  <a:pt x="148" y="104"/>
                  <a:pt x="147" y="109"/>
                  <a:pt x="144" y="113"/>
                </a:cubicBezTo>
                <a:cubicBezTo>
                  <a:pt x="135" y="128"/>
                  <a:pt x="119" y="132"/>
                  <a:pt x="103" y="118"/>
                </a:cubicBezTo>
                <a:cubicBezTo>
                  <a:pt x="99" y="115"/>
                  <a:pt x="98" y="115"/>
                  <a:pt x="94" y="118"/>
                </a:cubicBezTo>
                <a:cubicBezTo>
                  <a:pt x="83" y="128"/>
                  <a:pt x="70" y="128"/>
                  <a:pt x="57" y="120"/>
                </a:cubicBezTo>
                <a:cubicBezTo>
                  <a:pt x="54" y="119"/>
                  <a:pt x="51" y="116"/>
                  <a:pt x="48" y="118"/>
                </a:cubicBezTo>
                <a:cubicBezTo>
                  <a:pt x="45" y="116"/>
                  <a:pt x="45" y="113"/>
                  <a:pt x="49" y="111"/>
                </a:cubicBezTo>
                <a:cubicBezTo>
                  <a:pt x="53" y="109"/>
                  <a:pt x="54" y="106"/>
                  <a:pt x="52" y="102"/>
                </a:cubicBezTo>
                <a:cubicBezTo>
                  <a:pt x="49" y="98"/>
                  <a:pt x="47" y="95"/>
                  <a:pt x="41" y="98"/>
                </a:cubicBezTo>
                <a:cubicBezTo>
                  <a:pt x="41" y="98"/>
                  <a:pt x="41" y="97"/>
                  <a:pt x="41" y="97"/>
                </a:cubicBezTo>
                <a:cubicBezTo>
                  <a:pt x="41" y="91"/>
                  <a:pt x="40" y="85"/>
                  <a:pt x="41" y="78"/>
                </a:cubicBezTo>
                <a:cubicBezTo>
                  <a:pt x="42" y="74"/>
                  <a:pt x="39" y="75"/>
                  <a:pt x="37" y="74"/>
                </a:cubicBezTo>
                <a:cubicBezTo>
                  <a:pt x="29" y="71"/>
                  <a:pt x="21" y="68"/>
                  <a:pt x="15" y="61"/>
                </a:cubicBezTo>
                <a:cubicBezTo>
                  <a:pt x="0" y="43"/>
                  <a:pt x="6" y="25"/>
                  <a:pt x="26" y="17"/>
                </a:cubicBezTo>
                <a:cubicBezTo>
                  <a:pt x="27" y="16"/>
                  <a:pt x="29" y="16"/>
                  <a:pt x="30" y="14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1053259" y="5285625"/>
            <a:ext cx="865187" cy="488950"/>
          </a:xfrm>
          <a:custGeom>
            <a:avLst/>
            <a:gdLst>
              <a:gd name="T0" fmla="*/ 186 w 195"/>
              <a:gd name="T1" fmla="*/ 4 h 110"/>
              <a:gd name="T2" fmla="*/ 186 w 195"/>
              <a:gd name="T3" fmla="*/ 8 h 110"/>
              <a:gd name="T4" fmla="*/ 173 w 195"/>
              <a:gd name="T5" fmla="*/ 28 h 110"/>
              <a:gd name="T6" fmla="*/ 190 w 195"/>
              <a:gd name="T7" fmla="*/ 66 h 110"/>
              <a:gd name="T8" fmla="*/ 195 w 195"/>
              <a:gd name="T9" fmla="*/ 71 h 110"/>
              <a:gd name="T10" fmla="*/ 173 w 195"/>
              <a:gd name="T11" fmla="*/ 73 h 110"/>
              <a:gd name="T12" fmla="*/ 166 w 195"/>
              <a:gd name="T13" fmla="*/ 78 h 110"/>
              <a:gd name="T14" fmla="*/ 159 w 195"/>
              <a:gd name="T15" fmla="*/ 96 h 110"/>
              <a:gd name="T16" fmla="*/ 127 w 195"/>
              <a:gd name="T17" fmla="*/ 106 h 110"/>
              <a:gd name="T18" fmla="*/ 93 w 195"/>
              <a:gd name="T19" fmla="*/ 75 h 110"/>
              <a:gd name="T20" fmla="*/ 74 w 195"/>
              <a:gd name="T21" fmla="*/ 92 h 110"/>
              <a:gd name="T22" fmla="*/ 55 w 195"/>
              <a:gd name="T23" fmla="*/ 61 h 110"/>
              <a:gd name="T24" fmla="*/ 45 w 195"/>
              <a:gd name="T25" fmla="*/ 78 h 110"/>
              <a:gd name="T26" fmla="*/ 11 w 195"/>
              <a:gd name="T27" fmla="*/ 81 h 110"/>
              <a:gd name="T28" fmla="*/ 3 w 195"/>
              <a:gd name="T29" fmla="*/ 69 h 110"/>
              <a:gd name="T30" fmla="*/ 4 w 195"/>
              <a:gd name="T31" fmla="*/ 60 h 110"/>
              <a:gd name="T32" fmla="*/ 25 w 195"/>
              <a:gd name="T33" fmla="*/ 14 h 110"/>
              <a:gd name="T34" fmla="*/ 36 w 195"/>
              <a:gd name="T35" fmla="*/ 2 h 110"/>
              <a:gd name="T36" fmla="*/ 61 w 195"/>
              <a:gd name="T37" fmla="*/ 7 h 110"/>
              <a:gd name="T38" fmla="*/ 100 w 195"/>
              <a:gd name="T39" fmla="*/ 21 h 110"/>
              <a:gd name="T40" fmla="*/ 121 w 195"/>
              <a:gd name="T41" fmla="*/ 21 h 110"/>
              <a:gd name="T42" fmla="*/ 124 w 195"/>
              <a:gd name="T43" fmla="*/ 20 h 110"/>
              <a:gd name="T44" fmla="*/ 136 w 195"/>
              <a:gd name="T45" fmla="*/ 16 h 110"/>
              <a:gd name="T46" fmla="*/ 144 w 195"/>
              <a:gd name="T47" fmla="*/ 9 h 110"/>
              <a:gd name="T48" fmla="*/ 157 w 195"/>
              <a:gd name="T49" fmla="*/ 4 h 110"/>
              <a:gd name="T50" fmla="*/ 183 w 195"/>
              <a:gd name="T51" fmla="*/ 4 h 110"/>
              <a:gd name="T52" fmla="*/ 186 w 195"/>
              <a:gd name="T53" fmla="*/ 4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5" h="110">
                <a:moveTo>
                  <a:pt x="186" y="4"/>
                </a:moveTo>
                <a:cubicBezTo>
                  <a:pt x="190" y="5"/>
                  <a:pt x="187" y="6"/>
                  <a:pt x="186" y="8"/>
                </a:cubicBezTo>
                <a:cubicBezTo>
                  <a:pt x="181" y="14"/>
                  <a:pt x="175" y="19"/>
                  <a:pt x="173" y="28"/>
                </a:cubicBezTo>
                <a:cubicBezTo>
                  <a:pt x="169" y="45"/>
                  <a:pt x="175" y="58"/>
                  <a:pt x="190" y="66"/>
                </a:cubicBezTo>
                <a:cubicBezTo>
                  <a:pt x="192" y="67"/>
                  <a:pt x="195" y="67"/>
                  <a:pt x="195" y="71"/>
                </a:cubicBezTo>
                <a:cubicBezTo>
                  <a:pt x="188" y="72"/>
                  <a:pt x="181" y="74"/>
                  <a:pt x="173" y="73"/>
                </a:cubicBezTo>
                <a:cubicBezTo>
                  <a:pt x="169" y="73"/>
                  <a:pt x="167" y="75"/>
                  <a:pt x="166" y="78"/>
                </a:cubicBezTo>
                <a:cubicBezTo>
                  <a:pt x="165" y="85"/>
                  <a:pt x="163" y="91"/>
                  <a:pt x="159" y="96"/>
                </a:cubicBezTo>
                <a:cubicBezTo>
                  <a:pt x="151" y="106"/>
                  <a:pt x="140" y="110"/>
                  <a:pt x="127" y="106"/>
                </a:cubicBezTo>
                <a:cubicBezTo>
                  <a:pt x="112" y="101"/>
                  <a:pt x="101" y="91"/>
                  <a:pt x="93" y="75"/>
                </a:cubicBezTo>
                <a:cubicBezTo>
                  <a:pt x="89" y="88"/>
                  <a:pt x="84" y="93"/>
                  <a:pt x="74" y="92"/>
                </a:cubicBezTo>
                <a:cubicBezTo>
                  <a:pt x="62" y="90"/>
                  <a:pt x="55" y="79"/>
                  <a:pt x="55" y="61"/>
                </a:cubicBezTo>
                <a:cubicBezTo>
                  <a:pt x="51" y="67"/>
                  <a:pt x="48" y="73"/>
                  <a:pt x="45" y="78"/>
                </a:cubicBezTo>
                <a:cubicBezTo>
                  <a:pt x="37" y="93"/>
                  <a:pt x="21" y="94"/>
                  <a:pt x="11" y="81"/>
                </a:cubicBezTo>
                <a:cubicBezTo>
                  <a:pt x="8" y="78"/>
                  <a:pt x="6" y="73"/>
                  <a:pt x="3" y="69"/>
                </a:cubicBezTo>
                <a:cubicBezTo>
                  <a:pt x="0" y="66"/>
                  <a:pt x="1" y="63"/>
                  <a:pt x="4" y="60"/>
                </a:cubicBezTo>
                <a:cubicBezTo>
                  <a:pt x="21" y="49"/>
                  <a:pt x="26" y="33"/>
                  <a:pt x="25" y="14"/>
                </a:cubicBezTo>
                <a:cubicBezTo>
                  <a:pt x="25" y="4"/>
                  <a:pt x="27" y="4"/>
                  <a:pt x="36" y="2"/>
                </a:cubicBezTo>
                <a:cubicBezTo>
                  <a:pt x="45" y="0"/>
                  <a:pt x="53" y="1"/>
                  <a:pt x="61" y="7"/>
                </a:cubicBezTo>
                <a:cubicBezTo>
                  <a:pt x="72" y="15"/>
                  <a:pt x="86" y="19"/>
                  <a:pt x="100" y="21"/>
                </a:cubicBezTo>
                <a:cubicBezTo>
                  <a:pt x="107" y="22"/>
                  <a:pt x="114" y="22"/>
                  <a:pt x="121" y="21"/>
                </a:cubicBezTo>
                <a:cubicBezTo>
                  <a:pt x="122" y="20"/>
                  <a:pt x="123" y="20"/>
                  <a:pt x="124" y="20"/>
                </a:cubicBezTo>
                <a:cubicBezTo>
                  <a:pt x="128" y="20"/>
                  <a:pt x="132" y="19"/>
                  <a:pt x="136" y="16"/>
                </a:cubicBezTo>
                <a:cubicBezTo>
                  <a:pt x="139" y="14"/>
                  <a:pt x="142" y="12"/>
                  <a:pt x="144" y="9"/>
                </a:cubicBezTo>
                <a:cubicBezTo>
                  <a:pt x="147" y="3"/>
                  <a:pt x="151" y="3"/>
                  <a:pt x="157" y="4"/>
                </a:cubicBezTo>
                <a:cubicBezTo>
                  <a:pt x="166" y="7"/>
                  <a:pt x="174" y="9"/>
                  <a:pt x="183" y="4"/>
                </a:cubicBezTo>
                <a:cubicBezTo>
                  <a:pt x="184" y="4"/>
                  <a:pt x="185" y="3"/>
                  <a:pt x="186" y="4"/>
                </a:cubicBezTo>
                <a:close/>
              </a:path>
            </a:pathLst>
          </a:custGeom>
          <a:solidFill>
            <a:srgbClr val="9ECA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3828644" y="539750"/>
            <a:ext cx="2087562" cy="1254125"/>
          </a:xfrm>
          <a:custGeom>
            <a:avLst/>
            <a:gdLst>
              <a:gd name="T0" fmla="*/ 377 w 470"/>
              <a:gd name="T1" fmla="*/ 57 h 282"/>
              <a:gd name="T2" fmla="*/ 336 w 470"/>
              <a:gd name="T3" fmla="*/ 83 h 282"/>
              <a:gd name="T4" fmla="*/ 290 w 470"/>
              <a:gd name="T5" fmla="*/ 58 h 282"/>
              <a:gd name="T6" fmla="*/ 263 w 470"/>
              <a:gd name="T7" fmla="*/ 79 h 282"/>
              <a:gd name="T8" fmla="*/ 248 w 470"/>
              <a:gd name="T9" fmla="*/ 67 h 282"/>
              <a:gd name="T10" fmla="*/ 216 w 470"/>
              <a:gd name="T11" fmla="*/ 118 h 282"/>
              <a:gd name="T12" fmla="*/ 195 w 470"/>
              <a:gd name="T13" fmla="*/ 118 h 282"/>
              <a:gd name="T14" fmla="*/ 185 w 470"/>
              <a:gd name="T15" fmla="*/ 130 h 282"/>
              <a:gd name="T16" fmla="*/ 167 w 470"/>
              <a:gd name="T17" fmla="*/ 169 h 282"/>
              <a:gd name="T18" fmla="*/ 154 w 470"/>
              <a:gd name="T19" fmla="*/ 198 h 282"/>
              <a:gd name="T20" fmla="*/ 149 w 470"/>
              <a:gd name="T21" fmla="*/ 205 h 282"/>
              <a:gd name="T22" fmla="*/ 134 w 470"/>
              <a:gd name="T23" fmla="*/ 273 h 282"/>
              <a:gd name="T24" fmla="*/ 104 w 470"/>
              <a:gd name="T25" fmla="*/ 248 h 282"/>
              <a:gd name="T26" fmla="*/ 46 w 470"/>
              <a:gd name="T27" fmla="*/ 261 h 282"/>
              <a:gd name="T28" fmla="*/ 42 w 470"/>
              <a:gd name="T29" fmla="*/ 218 h 282"/>
              <a:gd name="T30" fmla="*/ 16 w 470"/>
              <a:gd name="T31" fmla="*/ 199 h 282"/>
              <a:gd name="T32" fmla="*/ 73 w 470"/>
              <a:gd name="T33" fmla="*/ 209 h 282"/>
              <a:gd name="T34" fmla="*/ 58 w 470"/>
              <a:gd name="T35" fmla="*/ 236 h 282"/>
              <a:gd name="T36" fmla="*/ 101 w 470"/>
              <a:gd name="T37" fmla="*/ 231 h 282"/>
              <a:gd name="T38" fmla="*/ 112 w 470"/>
              <a:gd name="T39" fmla="*/ 238 h 282"/>
              <a:gd name="T40" fmla="*/ 142 w 470"/>
              <a:gd name="T41" fmla="*/ 236 h 282"/>
              <a:gd name="T42" fmla="*/ 135 w 470"/>
              <a:gd name="T43" fmla="*/ 193 h 282"/>
              <a:gd name="T44" fmla="*/ 144 w 470"/>
              <a:gd name="T45" fmla="*/ 184 h 282"/>
              <a:gd name="T46" fmla="*/ 152 w 470"/>
              <a:gd name="T47" fmla="*/ 168 h 282"/>
              <a:gd name="T48" fmla="*/ 136 w 470"/>
              <a:gd name="T49" fmla="*/ 158 h 282"/>
              <a:gd name="T50" fmla="*/ 155 w 470"/>
              <a:gd name="T51" fmla="*/ 152 h 282"/>
              <a:gd name="T52" fmla="*/ 165 w 470"/>
              <a:gd name="T53" fmla="*/ 105 h 282"/>
              <a:gd name="T54" fmla="*/ 170 w 470"/>
              <a:gd name="T55" fmla="*/ 100 h 282"/>
              <a:gd name="T56" fmla="*/ 237 w 470"/>
              <a:gd name="T57" fmla="*/ 70 h 282"/>
              <a:gd name="T58" fmla="*/ 241 w 470"/>
              <a:gd name="T59" fmla="*/ 38 h 282"/>
              <a:gd name="T60" fmla="*/ 258 w 470"/>
              <a:gd name="T61" fmla="*/ 53 h 282"/>
              <a:gd name="T62" fmla="*/ 290 w 470"/>
              <a:gd name="T63" fmla="*/ 34 h 282"/>
              <a:gd name="T64" fmla="*/ 320 w 470"/>
              <a:gd name="T65" fmla="*/ 57 h 282"/>
              <a:gd name="T66" fmla="*/ 360 w 470"/>
              <a:gd name="T67" fmla="*/ 51 h 282"/>
              <a:gd name="T68" fmla="*/ 376 w 470"/>
              <a:gd name="T69" fmla="*/ 41 h 282"/>
              <a:gd name="T70" fmla="*/ 366 w 470"/>
              <a:gd name="T71" fmla="*/ 33 h 282"/>
              <a:gd name="T72" fmla="*/ 452 w 470"/>
              <a:gd name="T73" fmla="*/ 20 h 282"/>
              <a:gd name="T74" fmla="*/ 457 w 470"/>
              <a:gd name="T75" fmla="*/ 79 h 282"/>
              <a:gd name="T76" fmla="*/ 451 w 470"/>
              <a:gd name="T77" fmla="*/ 77 h 282"/>
              <a:gd name="T78" fmla="*/ 437 w 470"/>
              <a:gd name="T79" fmla="*/ 24 h 282"/>
              <a:gd name="T80" fmla="*/ 438 w 470"/>
              <a:gd name="T81" fmla="*/ 19 h 282"/>
              <a:gd name="T82" fmla="*/ 400 w 470"/>
              <a:gd name="T83" fmla="*/ 12 h 282"/>
              <a:gd name="T84" fmla="*/ 388 w 470"/>
              <a:gd name="T85" fmla="*/ 18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0" h="282">
                <a:moveTo>
                  <a:pt x="386" y="32"/>
                </a:moveTo>
                <a:cubicBezTo>
                  <a:pt x="376" y="38"/>
                  <a:pt x="378" y="48"/>
                  <a:pt x="377" y="57"/>
                </a:cubicBezTo>
                <a:cubicBezTo>
                  <a:pt x="371" y="56"/>
                  <a:pt x="369" y="60"/>
                  <a:pt x="366" y="64"/>
                </a:cubicBezTo>
                <a:cubicBezTo>
                  <a:pt x="360" y="77"/>
                  <a:pt x="349" y="82"/>
                  <a:pt x="336" y="83"/>
                </a:cubicBezTo>
                <a:cubicBezTo>
                  <a:pt x="317" y="84"/>
                  <a:pt x="303" y="77"/>
                  <a:pt x="294" y="61"/>
                </a:cubicBezTo>
                <a:cubicBezTo>
                  <a:pt x="293" y="59"/>
                  <a:pt x="292" y="58"/>
                  <a:pt x="290" y="58"/>
                </a:cubicBezTo>
                <a:cubicBezTo>
                  <a:pt x="288" y="58"/>
                  <a:pt x="289" y="60"/>
                  <a:pt x="288" y="61"/>
                </a:cubicBezTo>
                <a:cubicBezTo>
                  <a:pt x="284" y="75"/>
                  <a:pt x="273" y="82"/>
                  <a:pt x="263" y="79"/>
                </a:cubicBezTo>
                <a:cubicBezTo>
                  <a:pt x="258" y="77"/>
                  <a:pt x="254" y="74"/>
                  <a:pt x="251" y="69"/>
                </a:cubicBezTo>
                <a:cubicBezTo>
                  <a:pt x="250" y="68"/>
                  <a:pt x="250" y="67"/>
                  <a:pt x="248" y="67"/>
                </a:cubicBezTo>
                <a:cubicBezTo>
                  <a:pt x="246" y="69"/>
                  <a:pt x="248" y="72"/>
                  <a:pt x="247" y="75"/>
                </a:cubicBezTo>
                <a:cubicBezTo>
                  <a:pt x="245" y="98"/>
                  <a:pt x="235" y="110"/>
                  <a:pt x="216" y="118"/>
                </a:cubicBezTo>
                <a:cubicBezTo>
                  <a:pt x="215" y="118"/>
                  <a:pt x="213" y="118"/>
                  <a:pt x="212" y="118"/>
                </a:cubicBezTo>
                <a:cubicBezTo>
                  <a:pt x="206" y="119"/>
                  <a:pt x="201" y="119"/>
                  <a:pt x="195" y="118"/>
                </a:cubicBezTo>
                <a:cubicBezTo>
                  <a:pt x="191" y="120"/>
                  <a:pt x="185" y="114"/>
                  <a:pt x="182" y="118"/>
                </a:cubicBezTo>
                <a:cubicBezTo>
                  <a:pt x="181" y="121"/>
                  <a:pt x="184" y="126"/>
                  <a:pt x="185" y="130"/>
                </a:cubicBezTo>
                <a:cubicBezTo>
                  <a:pt x="187" y="142"/>
                  <a:pt x="179" y="156"/>
                  <a:pt x="168" y="161"/>
                </a:cubicBezTo>
                <a:cubicBezTo>
                  <a:pt x="161" y="164"/>
                  <a:pt x="161" y="164"/>
                  <a:pt x="167" y="169"/>
                </a:cubicBezTo>
                <a:cubicBezTo>
                  <a:pt x="174" y="174"/>
                  <a:pt x="177" y="182"/>
                  <a:pt x="174" y="188"/>
                </a:cubicBezTo>
                <a:cubicBezTo>
                  <a:pt x="171" y="194"/>
                  <a:pt x="162" y="198"/>
                  <a:pt x="154" y="198"/>
                </a:cubicBezTo>
                <a:cubicBezTo>
                  <a:pt x="151" y="197"/>
                  <a:pt x="148" y="195"/>
                  <a:pt x="146" y="197"/>
                </a:cubicBezTo>
                <a:cubicBezTo>
                  <a:pt x="144" y="199"/>
                  <a:pt x="148" y="202"/>
                  <a:pt x="149" y="205"/>
                </a:cubicBezTo>
                <a:cubicBezTo>
                  <a:pt x="154" y="220"/>
                  <a:pt x="160" y="235"/>
                  <a:pt x="156" y="252"/>
                </a:cubicBezTo>
                <a:cubicBezTo>
                  <a:pt x="154" y="264"/>
                  <a:pt x="147" y="271"/>
                  <a:pt x="134" y="273"/>
                </a:cubicBezTo>
                <a:cubicBezTo>
                  <a:pt x="125" y="275"/>
                  <a:pt x="114" y="268"/>
                  <a:pt x="109" y="258"/>
                </a:cubicBezTo>
                <a:cubicBezTo>
                  <a:pt x="108" y="255"/>
                  <a:pt x="107" y="251"/>
                  <a:pt x="104" y="248"/>
                </a:cubicBezTo>
                <a:cubicBezTo>
                  <a:pt x="101" y="252"/>
                  <a:pt x="101" y="257"/>
                  <a:pt x="98" y="261"/>
                </a:cubicBezTo>
                <a:cubicBezTo>
                  <a:pt x="86" y="277"/>
                  <a:pt x="60" y="282"/>
                  <a:pt x="46" y="261"/>
                </a:cubicBezTo>
                <a:cubicBezTo>
                  <a:pt x="39" y="251"/>
                  <a:pt x="40" y="238"/>
                  <a:pt x="46" y="227"/>
                </a:cubicBezTo>
                <a:cubicBezTo>
                  <a:pt x="49" y="221"/>
                  <a:pt x="48" y="220"/>
                  <a:pt x="42" y="218"/>
                </a:cubicBezTo>
                <a:cubicBezTo>
                  <a:pt x="26" y="213"/>
                  <a:pt x="12" y="203"/>
                  <a:pt x="0" y="190"/>
                </a:cubicBezTo>
                <a:cubicBezTo>
                  <a:pt x="7" y="191"/>
                  <a:pt x="10" y="197"/>
                  <a:pt x="16" y="199"/>
                </a:cubicBezTo>
                <a:cubicBezTo>
                  <a:pt x="33" y="206"/>
                  <a:pt x="50" y="213"/>
                  <a:pt x="69" y="208"/>
                </a:cubicBezTo>
                <a:cubicBezTo>
                  <a:pt x="71" y="207"/>
                  <a:pt x="73" y="207"/>
                  <a:pt x="73" y="209"/>
                </a:cubicBezTo>
                <a:cubicBezTo>
                  <a:pt x="74" y="211"/>
                  <a:pt x="73" y="212"/>
                  <a:pt x="71" y="213"/>
                </a:cubicBezTo>
                <a:cubicBezTo>
                  <a:pt x="63" y="218"/>
                  <a:pt x="59" y="227"/>
                  <a:pt x="58" y="236"/>
                </a:cubicBezTo>
                <a:cubicBezTo>
                  <a:pt x="57" y="248"/>
                  <a:pt x="69" y="258"/>
                  <a:pt x="80" y="253"/>
                </a:cubicBezTo>
                <a:cubicBezTo>
                  <a:pt x="90" y="249"/>
                  <a:pt x="97" y="241"/>
                  <a:pt x="101" y="231"/>
                </a:cubicBezTo>
                <a:cubicBezTo>
                  <a:pt x="102" y="228"/>
                  <a:pt x="104" y="226"/>
                  <a:pt x="106" y="222"/>
                </a:cubicBezTo>
                <a:cubicBezTo>
                  <a:pt x="108" y="228"/>
                  <a:pt x="110" y="233"/>
                  <a:pt x="112" y="238"/>
                </a:cubicBezTo>
                <a:cubicBezTo>
                  <a:pt x="114" y="246"/>
                  <a:pt x="120" y="250"/>
                  <a:pt x="127" y="250"/>
                </a:cubicBezTo>
                <a:cubicBezTo>
                  <a:pt x="135" y="250"/>
                  <a:pt x="142" y="244"/>
                  <a:pt x="142" y="236"/>
                </a:cubicBezTo>
                <a:cubicBezTo>
                  <a:pt x="143" y="222"/>
                  <a:pt x="139" y="209"/>
                  <a:pt x="137" y="196"/>
                </a:cubicBezTo>
                <a:cubicBezTo>
                  <a:pt x="136" y="195"/>
                  <a:pt x="136" y="194"/>
                  <a:pt x="135" y="193"/>
                </a:cubicBezTo>
                <a:cubicBezTo>
                  <a:pt x="134" y="189"/>
                  <a:pt x="132" y="185"/>
                  <a:pt x="134" y="182"/>
                </a:cubicBezTo>
                <a:cubicBezTo>
                  <a:pt x="137" y="178"/>
                  <a:pt x="141" y="183"/>
                  <a:pt x="144" y="184"/>
                </a:cubicBezTo>
                <a:cubicBezTo>
                  <a:pt x="154" y="187"/>
                  <a:pt x="159" y="187"/>
                  <a:pt x="161" y="182"/>
                </a:cubicBezTo>
                <a:cubicBezTo>
                  <a:pt x="162" y="175"/>
                  <a:pt x="157" y="172"/>
                  <a:pt x="152" y="168"/>
                </a:cubicBezTo>
                <a:cubicBezTo>
                  <a:pt x="148" y="166"/>
                  <a:pt x="143" y="164"/>
                  <a:pt x="139" y="162"/>
                </a:cubicBezTo>
                <a:cubicBezTo>
                  <a:pt x="138" y="161"/>
                  <a:pt x="136" y="160"/>
                  <a:pt x="136" y="158"/>
                </a:cubicBezTo>
                <a:cubicBezTo>
                  <a:pt x="136" y="157"/>
                  <a:pt x="138" y="157"/>
                  <a:pt x="140" y="157"/>
                </a:cubicBezTo>
                <a:cubicBezTo>
                  <a:pt x="145" y="155"/>
                  <a:pt x="150" y="154"/>
                  <a:pt x="155" y="152"/>
                </a:cubicBezTo>
                <a:cubicBezTo>
                  <a:pt x="169" y="143"/>
                  <a:pt x="172" y="132"/>
                  <a:pt x="169" y="115"/>
                </a:cubicBezTo>
                <a:cubicBezTo>
                  <a:pt x="169" y="111"/>
                  <a:pt x="167" y="108"/>
                  <a:pt x="165" y="105"/>
                </a:cubicBezTo>
                <a:cubicBezTo>
                  <a:pt x="165" y="103"/>
                  <a:pt x="163" y="102"/>
                  <a:pt x="165" y="100"/>
                </a:cubicBezTo>
                <a:cubicBezTo>
                  <a:pt x="166" y="98"/>
                  <a:pt x="168" y="100"/>
                  <a:pt x="170" y="100"/>
                </a:cubicBezTo>
                <a:cubicBezTo>
                  <a:pt x="180" y="104"/>
                  <a:pt x="190" y="105"/>
                  <a:pt x="201" y="103"/>
                </a:cubicBezTo>
                <a:cubicBezTo>
                  <a:pt x="220" y="100"/>
                  <a:pt x="232" y="88"/>
                  <a:pt x="237" y="70"/>
                </a:cubicBezTo>
                <a:cubicBezTo>
                  <a:pt x="240" y="60"/>
                  <a:pt x="242" y="51"/>
                  <a:pt x="241" y="41"/>
                </a:cubicBezTo>
                <a:cubicBezTo>
                  <a:pt x="240" y="40"/>
                  <a:pt x="239" y="38"/>
                  <a:pt x="241" y="38"/>
                </a:cubicBezTo>
                <a:cubicBezTo>
                  <a:pt x="243" y="37"/>
                  <a:pt x="244" y="39"/>
                  <a:pt x="244" y="40"/>
                </a:cubicBezTo>
                <a:cubicBezTo>
                  <a:pt x="248" y="45"/>
                  <a:pt x="252" y="50"/>
                  <a:pt x="258" y="53"/>
                </a:cubicBezTo>
                <a:cubicBezTo>
                  <a:pt x="269" y="58"/>
                  <a:pt x="277" y="55"/>
                  <a:pt x="284" y="44"/>
                </a:cubicBezTo>
                <a:cubicBezTo>
                  <a:pt x="286" y="41"/>
                  <a:pt x="285" y="34"/>
                  <a:pt x="290" y="34"/>
                </a:cubicBezTo>
                <a:cubicBezTo>
                  <a:pt x="294" y="34"/>
                  <a:pt x="294" y="40"/>
                  <a:pt x="296" y="43"/>
                </a:cubicBezTo>
                <a:cubicBezTo>
                  <a:pt x="303" y="50"/>
                  <a:pt x="310" y="56"/>
                  <a:pt x="320" y="57"/>
                </a:cubicBezTo>
                <a:cubicBezTo>
                  <a:pt x="328" y="57"/>
                  <a:pt x="334" y="62"/>
                  <a:pt x="342" y="61"/>
                </a:cubicBezTo>
                <a:cubicBezTo>
                  <a:pt x="349" y="60"/>
                  <a:pt x="356" y="59"/>
                  <a:pt x="360" y="51"/>
                </a:cubicBezTo>
                <a:cubicBezTo>
                  <a:pt x="362" y="46"/>
                  <a:pt x="368" y="47"/>
                  <a:pt x="372" y="45"/>
                </a:cubicBezTo>
                <a:cubicBezTo>
                  <a:pt x="373" y="44"/>
                  <a:pt x="377" y="44"/>
                  <a:pt x="376" y="41"/>
                </a:cubicBezTo>
                <a:cubicBezTo>
                  <a:pt x="374" y="38"/>
                  <a:pt x="377" y="34"/>
                  <a:pt x="373" y="31"/>
                </a:cubicBezTo>
                <a:cubicBezTo>
                  <a:pt x="370" y="29"/>
                  <a:pt x="368" y="32"/>
                  <a:pt x="366" y="33"/>
                </a:cubicBezTo>
                <a:cubicBezTo>
                  <a:pt x="370" y="24"/>
                  <a:pt x="376" y="17"/>
                  <a:pt x="385" y="12"/>
                </a:cubicBezTo>
                <a:cubicBezTo>
                  <a:pt x="408" y="0"/>
                  <a:pt x="432" y="0"/>
                  <a:pt x="452" y="20"/>
                </a:cubicBezTo>
                <a:cubicBezTo>
                  <a:pt x="463" y="31"/>
                  <a:pt x="470" y="55"/>
                  <a:pt x="461" y="72"/>
                </a:cubicBezTo>
                <a:cubicBezTo>
                  <a:pt x="459" y="74"/>
                  <a:pt x="458" y="77"/>
                  <a:pt x="457" y="79"/>
                </a:cubicBezTo>
                <a:cubicBezTo>
                  <a:pt x="456" y="80"/>
                  <a:pt x="454" y="82"/>
                  <a:pt x="453" y="81"/>
                </a:cubicBezTo>
                <a:cubicBezTo>
                  <a:pt x="451" y="80"/>
                  <a:pt x="450" y="78"/>
                  <a:pt x="451" y="77"/>
                </a:cubicBezTo>
                <a:cubicBezTo>
                  <a:pt x="455" y="71"/>
                  <a:pt x="453" y="64"/>
                  <a:pt x="455" y="57"/>
                </a:cubicBezTo>
                <a:cubicBezTo>
                  <a:pt x="457" y="47"/>
                  <a:pt x="447" y="30"/>
                  <a:pt x="437" y="24"/>
                </a:cubicBezTo>
                <a:cubicBezTo>
                  <a:pt x="435" y="23"/>
                  <a:pt x="433" y="22"/>
                  <a:pt x="432" y="21"/>
                </a:cubicBezTo>
                <a:cubicBezTo>
                  <a:pt x="433" y="19"/>
                  <a:pt x="436" y="20"/>
                  <a:pt x="438" y="19"/>
                </a:cubicBezTo>
                <a:cubicBezTo>
                  <a:pt x="431" y="9"/>
                  <a:pt x="421" y="11"/>
                  <a:pt x="412" y="11"/>
                </a:cubicBezTo>
                <a:cubicBezTo>
                  <a:pt x="408" y="11"/>
                  <a:pt x="404" y="13"/>
                  <a:pt x="400" y="12"/>
                </a:cubicBezTo>
                <a:cubicBezTo>
                  <a:pt x="396" y="11"/>
                  <a:pt x="393" y="12"/>
                  <a:pt x="391" y="15"/>
                </a:cubicBezTo>
                <a:cubicBezTo>
                  <a:pt x="390" y="16"/>
                  <a:pt x="389" y="17"/>
                  <a:pt x="388" y="18"/>
                </a:cubicBezTo>
                <a:cubicBezTo>
                  <a:pt x="381" y="24"/>
                  <a:pt x="381" y="24"/>
                  <a:pt x="386" y="32"/>
                </a:cubicBezTo>
                <a:close/>
              </a:path>
            </a:pathLst>
          </a:custGeom>
          <a:solidFill>
            <a:srgbClr val="BFDD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4828334" y="3942600"/>
            <a:ext cx="773112" cy="484187"/>
          </a:xfrm>
          <a:custGeom>
            <a:avLst/>
            <a:gdLst>
              <a:gd name="T0" fmla="*/ 174 w 174"/>
              <a:gd name="T1" fmla="*/ 54 h 109"/>
              <a:gd name="T2" fmla="*/ 171 w 174"/>
              <a:gd name="T3" fmla="*/ 60 h 109"/>
              <a:gd name="T4" fmla="*/ 171 w 174"/>
              <a:gd name="T5" fmla="*/ 75 h 109"/>
              <a:gd name="T6" fmla="*/ 174 w 174"/>
              <a:gd name="T7" fmla="*/ 81 h 109"/>
              <a:gd name="T8" fmla="*/ 147 w 174"/>
              <a:gd name="T9" fmla="*/ 83 h 109"/>
              <a:gd name="T10" fmla="*/ 135 w 174"/>
              <a:gd name="T11" fmla="*/ 109 h 109"/>
              <a:gd name="T12" fmla="*/ 87 w 174"/>
              <a:gd name="T13" fmla="*/ 89 h 109"/>
              <a:gd name="T14" fmla="*/ 82 w 174"/>
              <a:gd name="T15" fmla="*/ 75 h 109"/>
              <a:gd name="T16" fmla="*/ 73 w 174"/>
              <a:gd name="T17" fmla="*/ 77 h 109"/>
              <a:gd name="T18" fmla="*/ 73 w 174"/>
              <a:gd name="T19" fmla="*/ 76 h 109"/>
              <a:gd name="T20" fmla="*/ 54 w 174"/>
              <a:gd name="T21" fmla="*/ 74 h 109"/>
              <a:gd name="T22" fmla="*/ 53 w 174"/>
              <a:gd name="T23" fmla="*/ 78 h 109"/>
              <a:gd name="T24" fmla="*/ 41 w 174"/>
              <a:gd name="T25" fmla="*/ 97 h 109"/>
              <a:gd name="T26" fmla="*/ 35 w 174"/>
              <a:gd name="T27" fmla="*/ 92 h 109"/>
              <a:gd name="T28" fmla="*/ 38 w 174"/>
              <a:gd name="T29" fmla="*/ 88 h 109"/>
              <a:gd name="T30" fmla="*/ 38 w 174"/>
              <a:gd name="T31" fmla="*/ 84 h 109"/>
              <a:gd name="T32" fmla="*/ 34 w 174"/>
              <a:gd name="T33" fmla="*/ 84 h 109"/>
              <a:gd name="T34" fmla="*/ 26 w 174"/>
              <a:gd name="T35" fmla="*/ 80 h 109"/>
              <a:gd name="T36" fmla="*/ 8 w 174"/>
              <a:gd name="T37" fmla="*/ 47 h 109"/>
              <a:gd name="T38" fmla="*/ 0 w 174"/>
              <a:gd name="T39" fmla="*/ 42 h 109"/>
              <a:gd name="T40" fmla="*/ 6 w 174"/>
              <a:gd name="T41" fmla="*/ 22 h 109"/>
              <a:gd name="T42" fmla="*/ 29 w 174"/>
              <a:gd name="T43" fmla="*/ 1 h 109"/>
              <a:gd name="T44" fmla="*/ 54 w 174"/>
              <a:gd name="T45" fmla="*/ 8 h 109"/>
              <a:gd name="T46" fmla="*/ 78 w 174"/>
              <a:gd name="T47" fmla="*/ 38 h 109"/>
              <a:gd name="T48" fmla="*/ 81 w 174"/>
              <a:gd name="T49" fmla="*/ 28 h 109"/>
              <a:gd name="T50" fmla="*/ 97 w 174"/>
              <a:gd name="T51" fmla="*/ 17 h 109"/>
              <a:gd name="T52" fmla="*/ 113 w 174"/>
              <a:gd name="T53" fmla="*/ 29 h 109"/>
              <a:gd name="T54" fmla="*/ 119 w 174"/>
              <a:gd name="T55" fmla="*/ 46 h 109"/>
              <a:gd name="T56" fmla="*/ 129 w 174"/>
              <a:gd name="T57" fmla="*/ 26 h 109"/>
              <a:gd name="T58" fmla="*/ 160 w 174"/>
              <a:gd name="T59" fmla="*/ 26 h 109"/>
              <a:gd name="T60" fmla="*/ 174 w 174"/>
              <a:gd name="T61" fmla="*/ 5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4" h="109">
                <a:moveTo>
                  <a:pt x="174" y="54"/>
                </a:moveTo>
                <a:cubicBezTo>
                  <a:pt x="174" y="57"/>
                  <a:pt x="172" y="58"/>
                  <a:pt x="171" y="60"/>
                </a:cubicBezTo>
                <a:cubicBezTo>
                  <a:pt x="167" y="65"/>
                  <a:pt x="169" y="70"/>
                  <a:pt x="171" y="75"/>
                </a:cubicBezTo>
                <a:cubicBezTo>
                  <a:pt x="172" y="77"/>
                  <a:pt x="174" y="78"/>
                  <a:pt x="174" y="81"/>
                </a:cubicBezTo>
                <a:cubicBezTo>
                  <a:pt x="165" y="79"/>
                  <a:pt x="155" y="77"/>
                  <a:pt x="147" y="83"/>
                </a:cubicBezTo>
                <a:cubicBezTo>
                  <a:pt x="139" y="89"/>
                  <a:pt x="136" y="98"/>
                  <a:pt x="135" y="109"/>
                </a:cubicBezTo>
                <a:cubicBezTo>
                  <a:pt x="122" y="92"/>
                  <a:pt x="107" y="84"/>
                  <a:pt x="87" y="89"/>
                </a:cubicBezTo>
                <a:cubicBezTo>
                  <a:pt x="83" y="85"/>
                  <a:pt x="85" y="80"/>
                  <a:pt x="82" y="75"/>
                </a:cubicBezTo>
                <a:cubicBezTo>
                  <a:pt x="79" y="76"/>
                  <a:pt x="77" y="79"/>
                  <a:pt x="73" y="77"/>
                </a:cubicBezTo>
                <a:cubicBezTo>
                  <a:pt x="73" y="77"/>
                  <a:pt x="73" y="77"/>
                  <a:pt x="73" y="76"/>
                </a:cubicBezTo>
                <a:cubicBezTo>
                  <a:pt x="67" y="72"/>
                  <a:pt x="60" y="71"/>
                  <a:pt x="54" y="74"/>
                </a:cubicBezTo>
                <a:cubicBezTo>
                  <a:pt x="53" y="75"/>
                  <a:pt x="53" y="76"/>
                  <a:pt x="53" y="78"/>
                </a:cubicBezTo>
                <a:cubicBezTo>
                  <a:pt x="54" y="85"/>
                  <a:pt x="48" y="95"/>
                  <a:pt x="41" y="97"/>
                </a:cubicBezTo>
                <a:cubicBezTo>
                  <a:pt x="37" y="99"/>
                  <a:pt x="34" y="97"/>
                  <a:pt x="35" y="92"/>
                </a:cubicBezTo>
                <a:cubicBezTo>
                  <a:pt x="36" y="91"/>
                  <a:pt x="37" y="90"/>
                  <a:pt x="38" y="88"/>
                </a:cubicBezTo>
                <a:cubicBezTo>
                  <a:pt x="38" y="87"/>
                  <a:pt x="40" y="85"/>
                  <a:pt x="38" y="84"/>
                </a:cubicBezTo>
                <a:cubicBezTo>
                  <a:pt x="37" y="83"/>
                  <a:pt x="35" y="83"/>
                  <a:pt x="34" y="84"/>
                </a:cubicBezTo>
                <a:cubicBezTo>
                  <a:pt x="29" y="88"/>
                  <a:pt x="26" y="84"/>
                  <a:pt x="26" y="80"/>
                </a:cubicBezTo>
                <a:cubicBezTo>
                  <a:pt x="23" y="67"/>
                  <a:pt x="14" y="58"/>
                  <a:pt x="8" y="47"/>
                </a:cubicBezTo>
                <a:cubicBezTo>
                  <a:pt x="6" y="44"/>
                  <a:pt x="2" y="45"/>
                  <a:pt x="0" y="42"/>
                </a:cubicBezTo>
                <a:cubicBezTo>
                  <a:pt x="5" y="36"/>
                  <a:pt x="3" y="28"/>
                  <a:pt x="6" y="22"/>
                </a:cubicBezTo>
                <a:cubicBezTo>
                  <a:pt x="11" y="11"/>
                  <a:pt x="17" y="2"/>
                  <a:pt x="29" y="1"/>
                </a:cubicBezTo>
                <a:cubicBezTo>
                  <a:pt x="38" y="0"/>
                  <a:pt x="47" y="2"/>
                  <a:pt x="54" y="8"/>
                </a:cubicBezTo>
                <a:cubicBezTo>
                  <a:pt x="67" y="17"/>
                  <a:pt x="70" y="20"/>
                  <a:pt x="78" y="38"/>
                </a:cubicBezTo>
                <a:cubicBezTo>
                  <a:pt x="81" y="35"/>
                  <a:pt x="80" y="31"/>
                  <a:pt x="81" y="28"/>
                </a:cubicBezTo>
                <a:cubicBezTo>
                  <a:pt x="84" y="20"/>
                  <a:pt x="89" y="17"/>
                  <a:pt x="97" y="17"/>
                </a:cubicBezTo>
                <a:cubicBezTo>
                  <a:pt x="104" y="16"/>
                  <a:pt x="110" y="21"/>
                  <a:pt x="113" y="29"/>
                </a:cubicBezTo>
                <a:cubicBezTo>
                  <a:pt x="116" y="34"/>
                  <a:pt x="116" y="39"/>
                  <a:pt x="119" y="46"/>
                </a:cubicBezTo>
                <a:cubicBezTo>
                  <a:pt x="122" y="38"/>
                  <a:pt x="125" y="32"/>
                  <a:pt x="129" y="26"/>
                </a:cubicBezTo>
                <a:cubicBezTo>
                  <a:pt x="139" y="14"/>
                  <a:pt x="151" y="14"/>
                  <a:pt x="160" y="26"/>
                </a:cubicBezTo>
                <a:cubicBezTo>
                  <a:pt x="167" y="35"/>
                  <a:pt x="171" y="44"/>
                  <a:pt x="174" y="54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11577232" y="512763"/>
            <a:ext cx="385762" cy="1730375"/>
          </a:xfrm>
          <a:custGeom>
            <a:avLst/>
            <a:gdLst>
              <a:gd name="T0" fmla="*/ 48 w 87"/>
              <a:gd name="T1" fmla="*/ 373 h 389"/>
              <a:gd name="T2" fmla="*/ 48 w 87"/>
              <a:gd name="T3" fmla="*/ 355 h 389"/>
              <a:gd name="T4" fmla="*/ 45 w 87"/>
              <a:gd name="T5" fmla="*/ 351 h 389"/>
              <a:gd name="T6" fmla="*/ 46 w 87"/>
              <a:gd name="T7" fmla="*/ 296 h 389"/>
              <a:gd name="T8" fmla="*/ 42 w 87"/>
              <a:gd name="T9" fmla="*/ 288 h 389"/>
              <a:gd name="T10" fmla="*/ 13 w 87"/>
              <a:gd name="T11" fmla="*/ 255 h 389"/>
              <a:gd name="T12" fmla="*/ 6 w 87"/>
              <a:gd name="T13" fmla="*/ 251 h 389"/>
              <a:gd name="T14" fmla="*/ 10 w 87"/>
              <a:gd name="T15" fmla="*/ 241 h 389"/>
              <a:gd name="T16" fmla="*/ 31 w 87"/>
              <a:gd name="T17" fmla="*/ 226 h 389"/>
              <a:gd name="T18" fmla="*/ 56 w 87"/>
              <a:gd name="T19" fmla="*/ 179 h 389"/>
              <a:gd name="T20" fmla="*/ 51 w 87"/>
              <a:gd name="T21" fmla="*/ 143 h 389"/>
              <a:gd name="T22" fmla="*/ 22 w 87"/>
              <a:gd name="T23" fmla="*/ 115 h 389"/>
              <a:gd name="T24" fmla="*/ 13 w 87"/>
              <a:gd name="T25" fmla="*/ 112 h 389"/>
              <a:gd name="T26" fmla="*/ 9 w 87"/>
              <a:gd name="T27" fmla="*/ 110 h 389"/>
              <a:gd name="T28" fmla="*/ 13 w 87"/>
              <a:gd name="T29" fmla="*/ 106 h 389"/>
              <a:gd name="T30" fmla="*/ 42 w 87"/>
              <a:gd name="T31" fmla="*/ 87 h 389"/>
              <a:gd name="T32" fmla="*/ 39 w 87"/>
              <a:gd name="T33" fmla="*/ 73 h 389"/>
              <a:gd name="T34" fmla="*/ 17 w 87"/>
              <a:gd name="T35" fmla="*/ 70 h 389"/>
              <a:gd name="T36" fmla="*/ 12 w 87"/>
              <a:gd name="T37" fmla="*/ 68 h 389"/>
              <a:gd name="T38" fmla="*/ 15 w 87"/>
              <a:gd name="T39" fmla="*/ 64 h 389"/>
              <a:gd name="T40" fmla="*/ 17 w 87"/>
              <a:gd name="T41" fmla="*/ 52 h 389"/>
              <a:gd name="T42" fmla="*/ 6 w 87"/>
              <a:gd name="T43" fmla="*/ 46 h 389"/>
              <a:gd name="T44" fmla="*/ 2 w 87"/>
              <a:gd name="T45" fmla="*/ 41 h 389"/>
              <a:gd name="T46" fmla="*/ 4 w 87"/>
              <a:gd name="T47" fmla="*/ 5 h 389"/>
              <a:gd name="T48" fmla="*/ 4 w 87"/>
              <a:gd name="T49" fmla="*/ 0 h 389"/>
              <a:gd name="T50" fmla="*/ 12 w 87"/>
              <a:gd name="T51" fmla="*/ 22 h 389"/>
              <a:gd name="T52" fmla="*/ 11 w 87"/>
              <a:gd name="T53" fmla="*/ 33 h 389"/>
              <a:gd name="T54" fmla="*/ 16 w 87"/>
              <a:gd name="T55" fmla="*/ 40 h 389"/>
              <a:gd name="T56" fmla="*/ 26 w 87"/>
              <a:gd name="T57" fmla="*/ 55 h 389"/>
              <a:gd name="T58" fmla="*/ 32 w 87"/>
              <a:gd name="T59" fmla="*/ 61 h 389"/>
              <a:gd name="T60" fmla="*/ 55 w 87"/>
              <a:gd name="T61" fmla="*/ 62 h 389"/>
              <a:gd name="T62" fmla="*/ 60 w 87"/>
              <a:gd name="T63" fmla="*/ 88 h 389"/>
              <a:gd name="T64" fmla="*/ 40 w 87"/>
              <a:gd name="T65" fmla="*/ 102 h 389"/>
              <a:gd name="T66" fmla="*/ 35 w 87"/>
              <a:gd name="T67" fmla="*/ 105 h 389"/>
              <a:gd name="T68" fmla="*/ 40 w 87"/>
              <a:gd name="T69" fmla="*/ 109 h 389"/>
              <a:gd name="T70" fmla="*/ 86 w 87"/>
              <a:gd name="T71" fmla="*/ 170 h 389"/>
              <a:gd name="T72" fmla="*/ 68 w 87"/>
              <a:gd name="T73" fmla="*/ 220 h 389"/>
              <a:gd name="T74" fmla="*/ 30 w 87"/>
              <a:gd name="T75" fmla="*/ 243 h 389"/>
              <a:gd name="T76" fmla="*/ 29 w 87"/>
              <a:gd name="T77" fmla="*/ 248 h 389"/>
              <a:gd name="T78" fmla="*/ 38 w 87"/>
              <a:gd name="T79" fmla="*/ 252 h 389"/>
              <a:gd name="T80" fmla="*/ 42 w 87"/>
              <a:gd name="T81" fmla="*/ 258 h 389"/>
              <a:gd name="T82" fmla="*/ 72 w 87"/>
              <a:gd name="T83" fmla="*/ 276 h 389"/>
              <a:gd name="T84" fmla="*/ 75 w 87"/>
              <a:gd name="T85" fmla="*/ 277 h 389"/>
              <a:gd name="T86" fmla="*/ 77 w 87"/>
              <a:gd name="T87" fmla="*/ 285 h 389"/>
              <a:gd name="T88" fmla="*/ 79 w 87"/>
              <a:gd name="T89" fmla="*/ 298 h 389"/>
              <a:gd name="T90" fmla="*/ 82 w 87"/>
              <a:gd name="T91" fmla="*/ 298 h 389"/>
              <a:gd name="T92" fmla="*/ 86 w 87"/>
              <a:gd name="T93" fmla="*/ 319 h 389"/>
              <a:gd name="T94" fmla="*/ 84 w 87"/>
              <a:gd name="T95" fmla="*/ 341 h 389"/>
              <a:gd name="T96" fmla="*/ 82 w 87"/>
              <a:gd name="T97" fmla="*/ 354 h 389"/>
              <a:gd name="T98" fmla="*/ 82 w 87"/>
              <a:gd name="T99" fmla="*/ 354 h 389"/>
              <a:gd name="T100" fmla="*/ 77 w 87"/>
              <a:gd name="T101" fmla="*/ 372 h 389"/>
              <a:gd name="T102" fmla="*/ 75 w 87"/>
              <a:gd name="T103" fmla="*/ 373 h 389"/>
              <a:gd name="T104" fmla="*/ 74 w 87"/>
              <a:gd name="T105" fmla="*/ 375 h 389"/>
              <a:gd name="T106" fmla="*/ 63 w 87"/>
              <a:gd name="T107" fmla="*/ 385 h 389"/>
              <a:gd name="T108" fmla="*/ 61 w 87"/>
              <a:gd name="T109" fmla="*/ 388 h 389"/>
              <a:gd name="T110" fmla="*/ 55 w 87"/>
              <a:gd name="T111" fmla="*/ 384 h 389"/>
              <a:gd name="T112" fmla="*/ 48 w 87"/>
              <a:gd name="T113" fmla="*/ 373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7" h="389">
                <a:moveTo>
                  <a:pt x="48" y="373"/>
                </a:moveTo>
                <a:cubicBezTo>
                  <a:pt x="45" y="367"/>
                  <a:pt x="43" y="361"/>
                  <a:pt x="48" y="355"/>
                </a:cubicBezTo>
                <a:cubicBezTo>
                  <a:pt x="50" y="352"/>
                  <a:pt x="48" y="351"/>
                  <a:pt x="45" y="351"/>
                </a:cubicBezTo>
                <a:cubicBezTo>
                  <a:pt x="51" y="333"/>
                  <a:pt x="50" y="315"/>
                  <a:pt x="46" y="296"/>
                </a:cubicBezTo>
                <a:cubicBezTo>
                  <a:pt x="49" y="288"/>
                  <a:pt x="49" y="288"/>
                  <a:pt x="42" y="288"/>
                </a:cubicBezTo>
                <a:cubicBezTo>
                  <a:pt x="35" y="275"/>
                  <a:pt x="26" y="263"/>
                  <a:pt x="13" y="255"/>
                </a:cubicBezTo>
                <a:cubicBezTo>
                  <a:pt x="11" y="254"/>
                  <a:pt x="7" y="254"/>
                  <a:pt x="6" y="251"/>
                </a:cubicBezTo>
                <a:cubicBezTo>
                  <a:pt x="14" y="248"/>
                  <a:pt x="14" y="247"/>
                  <a:pt x="10" y="241"/>
                </a:cubicBezTo>
                <a:cubicBezTo>
                  <a:pt x="16" y="235"/>
                  <a:pt x="24" y="231"/>
                  <a:pt x="31" y="226"/>
                </a:cubicBezTo>
                <a:cubicBezTo>
                  <a:pt x="45" y="213"/>
                  <a:pt x="53" y="198"/>
                  <a:pt x="56" y="179"/>
                </a:cubicBezTo>
                <a:cubicBezTo>
                  <a:pt x="58" y="166"/>
                  <a:pt x="56" y="154"/>
                  <a:pt x="51" y="143"/>
                </a:cubicBezTo>
                <a:cubicBezTo>
                  <a:pt x="45" y="130"/>
                  <a:pt x="35" y="121"/>
                  <a:pt x="22" y="115"/>
                </a:cubicBezTo>
                <a:cubicBezTo>
                  <a:pt x="19" y="114"/>
                  <a:pt x="16" y="114"/>
                  <a:pt x="13" y="112"/>
                </a:cubicBezTo>
                <a:cubicBezTo>
                  <a:pt x="12" y="112"/>
                  <a:pt x="9" y="112"/>
                  <a:pt x="9" y="110"/>
                </a:cubicBezTo>
                <a:cubicBezTo>
                  <a:pt x="9" y="108"/>
                  <a:pt x="12" y="107"/>
                  <a:pt x="13" y="106"/>
                </a:cubicBezTo>
                <a:cubicBezTo>
                  <a:pt x="24" y="101"/>
                  <a:pt x="34" y="96"/>
                  <a:pt x="42" y="87"/>
                </a:cubicBezTo>
                <a:cubicBezTo>
                  <a:pt x="47" y="82"/>
                  <a:pt x="45" y="76"/>
                  <a:pt x="39" y="73"/>
                </a:cubicBezTo>
                <a:cubicBezTo>
                  <a:pt x="32" y="69"/>
                  <a:pt x="25" y="70"/>
                  <a:pt x="17" y="70"/>
                </a:cubicBezTo>
                <a:cubicBezTo>
                  <a:pt x="16" y="70"/>
                  <a:pt x="13" y="70"/>
                  <a:pt x="12" y="68"/>
                </a:cubicBezTo>
                <a:cubicBezTo>
                  <a:pt x="12" y="66"/>
                  <a:pt x="14" y="66"/>
                  <a:pt x="15" y="64"/>
                </a:cubicBezTo>
                <a:cubicBezTo>
                  <a:pt x="17" y="60"/>
                  <a:pt x="19" y="56"/>
                  <a:pt x="17" y="52"/>
                </a:cubicBezTo>
                <a:cubicBezTo>
                  <a:pt x="15" y="47"/>
                  <a:pt x="11" y="46"/>
                  <a:pt x="6" y="46"/>
                </a:cubicBezTo>
                <a:cubicBezTo>
                  <a:pt x="2" y="47"/>
                  <a:pt x="0" y="46"/>
                  <a:pt x="2" y="41"/>
                </a:cubicBezTo>
                <a:cubicBezTo>
                  <a:pt x="7" y="29"/>
                  <a:pt x="10" y="17"/>
                  <a:pt x="4" y="5"/>
                </a:cubicBezTo>
                <a:cubicBezTo>
                  <a:pt x="3" y="3"/>
                  <a:pt x="3" y="2"/>
                  <a:pt x="4" y="0"/>
                </a:cubicBezTo>
                <a:cubicBezTo>
                  <a:pt x="8" y="7"/>
                  <a:pt x="11" y="14"/>
                  <a:pt x="12" y="22"/>
                </a:cubicBezTo>
                <a:cubicBezTo>
                  <a:pt x="12" y="26"/>
                  <a:pt x="12" y="30"/>
                  <a:pt x="11" y="33"/>
                </a:cubicBezTo>
                <a:cubicBezTo>
                  <a:pt x="10" y="38"/>
                  <a:pt x="12" y="39"/>
                  <a:pt x="16" y="40"/>
                </a:cubicBezTo>
                <a:cubicBezTo>
                  <a:pt x="25" y="43"/>
                  <a:pt x="27" y="46"/>
                  <a:pt x="26" y="55"/>
                </a:cubicBezTo>
                <a:cubicBezTo>
                  <a:pt x="25" y="61"/>
                  <a:pt x="26" y="62"/>
                  <a:pt x="32" y="61"/>
                </a:cubicBezTo>
                <a:cubicBezTo>
                  <a:pt x="39" y="60"/>
                  <a:pt x="47" y="59"/>
                  <a:pt x="55" y="62"/>
                </a:cubicBezTo>
                <a:cubicBezTo>
                  <a:pt x="67" y="67"/>
                  <a:pt x="68" y="79"/>
                  <a:pt x="60" y="88"/>
                </a:cubicBezTo>
                <a:cubicBezTo>
                  <a:pt x="55" y="95"/>
                  <a:pt x="48" y="99"/>
                  <a:pt x="40" y="102"/>
                </a:cubicBezTo>
                <a:cubicBezTo>
                  <a:pt x="38" y="103"/>
                  <a:pt x="35" y="103"/>
                  <a:pt x="35" y="105"/>
                </a:cubicBezTo>
                <a:cubicBezTo>
                  <a:pt x="35" y="108"/>
                  <a:pt x="38" y="108"/>
                  <a:pt x="40" y="109"/>
                </a:cubicBezTo>
                <a:cubicBezTo>
                  <a:pt x="66" y="119"/>
                  <a:pt x="84" y="143"/>
                  <a:pt x="86" y="170"/>
                </a:cubicBezTo>
                <a:cubicBezTo>
                  <a:pt x="87" y="189"/>
                  <a:pt x="81" y="206"/>
                  <a:pt x="68" y="220"/>
                </a:cubicBezTo>
                <a:cubicBezTo>
                  <a:pt x="58" y="231"/>
                  <a:pt x="45" y="239"/>
                  <a:pt x="30" y="243"/>
                </a:cubicBezTo>
                <a:cubicBezTo>
                  <a:pt x="26" y="245"/>
                  <a:pt x="29" y="246"/>
                  <a:pt x="29" y="248"/>
                </a:cubicBezTo>
                <a:cubicBezTo>
                  <a:pt x="32" y="250"/>
                  <a:pt x="35" y="251"/>
                  <a:pt x="38" y="252"/>
                </a:cubicBezTo>
                <a:cubicBezTo>
                  <a:pt x="40" y="254"/>
                  <a:pt x="42" y="255"/>
                  <a:pt x="42" y="258"/>
                </a:cubicBezTo>
                <a:cubicBezTo>
                  <a:pt x="46" y="273"/>
                  <a:pt x="57" y="280"/>
                  <a:pt x="72" y="276"/>
                </a:cubicBezTo>
                <a:cubicBezTo>
                  <a:pt x="73" y="276"/>
                  <a:pt x="74" y="276"/>
                  <a:pt x="75" y="277"/>
                </a:cubicBezTo>
                <a:cubicBezTo>
                  <a:pt x="73" y="280"/>
                  <a:pt x="78" y="282"/>
                  <a:pt x="77" y="285"/>
                </a:cubicBezTo>
                <a:cubicBezTo>
                  <a:pt x="77" y="290"/>
                  <a:pt x="77" y="294"/>
                  <a:pt x="79" y="298"/>
                </a:cubicBezTo>
                <a:cubicBezTo>
                  <a:pt x="81" y="300"/>
                  <a:pt x="81" y="299"/>
                  <a:pt x="82" y="298"/>
                </a:cubicBezTo>
                <a:cubicBezTo>
                  <a:pt x="85" y="305"/>
                  <a:pt x="87" y="311"/>
                  <a:pt x="86" y="319"/>
                </a:cubicBezTo>
                <a:cubicBezTo>
                  <a:pt x="85" y="326"/>
                  <a:pt x="83" y="333"/>
                  <a:pt x="84" y="341"/>
                </a:cubicBezTo>
                <a:cubicBezTo>
                  <a:pt x="84" y="345"/>
                  <a:pt x="84" y="349"/>
                  <a:pt x="82" y="354"/>
                </a:cubicBezTo>
                <a:cubicBezTo>
                  <a:pt x="82" y="354"/>
                  <a:pt x="82" y="354"/>
                  <a:pt x="82" y="354"/>
                </a:cubicBezTo>
                <a:cubicBezTo>
                  <a:pt x="79" y="359"/>
                  <a:pt x="75" y="364"/>
                  <a:pt x="77" y="372"/>
                </a:cubicBezTo>
                <a:cubicBezTo>
                  <a:pt x="76" y="372"/>
                  <a:pt x="76" y="372"/>
                  <a:pt x="75" y="373"/>
                </a:cubicBezTo>
                <a:cubicBezTo>
                  <a:pt x="75" y="374"/>
                  <a:pt x="74" y="375"/>
                  <a:pt x="74" y="375"/>
                </a:cubicBezTo>
                <a:cubicBezTo>
                  <a:pt x="67" y="376"/>
                  <a:pt x="64" y="380"/>
                  <a:pt x="63" y="385"/>
                </a:cubicBezTo>
                <a:cubicBezTo>
                  <a:pt x="63" y="387"/>
                  <a:pt x="62" y="388"/>
                  <a:pt x="61" y="388"/>
                </a:cubicBezTo>
                <a:cubicBezTo>
                  <a:pt x="57" y="389"/>
                  <a:pt x="56" y="386"/>
                  <a:pt x="55" y="384"/>
                </a:cubicBezTo>
                <a:cubicBezTo>
                  <a:pt x="52" y="380"/>
                  <a:pt x="49" y="377"/>
                  <a:pt x="48" y="373"/>
                </a:cubicBezTo>
                <a:close/>
              </a:path>
            </a:pathLst>
          </a:custGeom>
          <a:solidFill>
            <a:srgbClr val="C0DD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6157071" y="5236413"/>
            <a:ext cx="627062" cy="533400"/>
          </a:xfrm>
          <a:custGeom>
            <a:avLst/>
            <a:gdLst>
              <a:gd name="T0" fmla="*/ 71 w 141"/>
              <a:gd name="T1" fmla="*/ 4 h 120"/>
              <a:gd name="T2" fmla="*/ 97 w 141"/>
              <a:gd name="T3" fmla="*/ 1 h 120"/>
              <a:gd name="T4" fmla="*/ 124 w 141"/>
              <a:gd name="T5" fmla="*/ 15 h 120"/>
              <a:gd name="T6" fmla="*/ 128 w 141"/>
              <a:gd name="T7" fmla="*/ 32 h 120"/>
              <a:gd name="T8" fmla="*/ 116 w 141"/>
              <a:gd name="T9" fmla="*/ 66 h 120"/>
              <a:gd name="T10" fmla="*/ 117 w 141"/>
              <a:gd name="T11" fmla="*/ 75 h 120"/>
              <a:gd name="T12" fmla="*/ 138 w 141"/>
              <a:gd name="T13" fmla="*/ 98 h 120"/>
              <a:gd name="T14" fmla="*/ 137 w 141"/>
              <a:gd name="T15" fmla="*/ 110 h 120"/>
              <a:gd name="T16" fmla="*/ 123 w 141"/>
              <a:gd name="T17" fmla="*/ 111 h 120"/>
              <a:gd name="T18" fmla="*/ 102 w 141"/>
              <a:gd name="T19" fmla="*/ 93 h 120"/>
              <a:gd name="T20" fmla="*/ 98 w 141"/>
              <a:gd name="T21" fmla="*/ 94 h 120"/>
              <a:gd name="T22" fmla="*/ 92 w 141"/>
              <a:gd name="T23" fmla="*/ 107 h 120"/>
              <a:gd name="T24" fmla="*/ 45 w 141"/>
              <a:gd name="T25" fmla="*/ 94 h 120"/>
              <a:gd name="T26" fmla="*/ 38 w 141"/>
              <a:gd name="T27" fmla="*/ 90 h 120"/>
              <a:gd name="T28" fmla="*/ 10 w 141"/>
              <a:gd name="T29" fmla="*/ 90 h 120"/>
              <a:gd name="T30" fmla="*/ 2 w 141"/>
              <a:gd name="T31" fmla="*/ 69 h 120"/>
              <a:gd name="T32" fmla="*/ 21 w 141"/>
              <a:gd name="T33" fmla="*/ 55 h 120"/>
              <a:gd name="T34" fmla="*/ 40 w 141"/>
              <a:gd name="T35" fmla="*/ 56 h 120"/>
              <a:gd name="T36" fmla="*/ 44 w 141"/>
              <a:gd name="T37" fmla="*/ 53 h 120"/>
              <a:gd name="T38" fmla="*/ 43 w 141"/>
              <a:gd name="T39" fmla="*/ 32 h 120"/>
              <a:gd name="T40" fmla="*/ 67 w 141"/>
              <a:gd name="T41" fmla="*/ 6 h 120"/>
              <a:gd name="T42" fmla="*/ 71 w 141"/>
              <a:gd name="T43" fmla="*/ 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1" h="120">
                <a:moveTo>
                  <a:pt x="71" y="4"/>
                </a:moveTo>
                <a:cubicBezTo>
                  <a:pt x="80" y="2"/>
                  <a:pt x="88" y="0"/>
                  <a:pt x="97" y="1"/>
                </a:cubicBezTo>
                <a:cubicBezTo>
                  <a:pt x="107" y="2"/>
                  <a:pt x="116" y="7"/>
                  <a:pt x="124" y="15"/>
                </a:cubicBezTo>
                <a:cubicBezTo>
                  <a:pt x="125" y="20"/>
                  <a:pt x="127" y="26"/>
                  <a:pt x="128" y="32"/>
                </a:cubicBezTo>
                <a:cubicBezTo>
                  <a:pt x="130" y="46"/>
                  <a:pt x="128" y="57"/>
                  <a:pt x="116" y="66"/>
                </a:cubicBezTo>
                <a:cubicBezTo>
                  <a:pt x="111" y="70"/>
                  <a:pt x="111" y="72"/>
                  <a:pt x="117" y="75"/>
                </a:cubicBezTo>
                <a:cubicBezTo>
                  <a:pt x="127" y="80"/>
                  <a:pt x="132" y="89"/>
                  <a:pt x="138" y="98"/>
                </a:cubicBezTo>
                <a:cubicBezTo>
                  <a:pt x="141" y="102"/>
                  <a:pt x="141" y="107"/>
                  <a:pt x="137" y="110"/>
                </a:cubicBezTo>
                <a:cubicBezTo>
                  <a:pt x="133" y="114"/>
                  <a:pt x="127" y="115"/>
                  <a:pt x="123" y="111"/>
                </a:cubicBezTo>
                <a:cubicBezTo>
                  <a:pt x="117" y="104"/>
                  <a:pt x="108" y="101"/>
                  <a:pt x="102" y="93"/>
                </a:cubicBezTo>
                <a:cubicBezTo>
                  <a:pt x="100" y="90"/>
                  <a:pt x="99" y="91"/>
                  <a:pt x="98" y="94"/>
                </a:cubicBezTo>
                <a:cubicBezTo>
                  <a:pt x="96" y="99"/>
                  <a:pt x="95" y="103"/>
                  <a:pt x="92" y="107"/>
                </a:cubicBezTo>
                <a:cubicBezTo>
                  <a:pt x="78" y="120"/>
                  <a:pt x="51" y="117"/>
                  <a:pt x="45" y="94"/>
                </a:cubicBezTo>
                <a:cubicBezTo>
                  <a:pt x="44" y="90"/>
                  <a:pt x="43" y="88"/>
                  <a:pt x="38" y="90"/>
                </a:cubicBezTo>
                <a:cubicBezTo>
                  <a:pt x="29" y="94"/>
                  <a:pt x="19" y="92"/>
                  <a:pt x="10" y="90"/>
                </a:cubicBezTo>
                <a:cubicBezTo>
                  <a:pt x="3" y="85"/>
                  <a:pt x="0" y="78"/>
                  <a:pt x="2" y="69"/>
                </a:cubicBezTo>
                <a:cubicBezTo>
                  <a:pt x="3" y="63"/>
                  <a:pt x="13" y="55"/>
                  <a:pt x="21" y="55"/>
                </a:cubicBezTo>
                <a:cubicBezTo>
                  <a:pt x="27" y="55"/>
                  <a:pt x="34" y="54"/>
                  <a:pt x="40" y="56"/>
                </a:cubicBezTo>
                <a:cubicBezTo>
                  <a:pt x="43" y="57"/>
                  <a:pt x="44" y="56"/>
                  <a:pt x="44" y="53"/>
                </a:cubicBezTo>
                <a:cubicBezTo>
                  <a:pt x="43" y="46"/>
                  <a:pt x="41" y="39"/>
                  <a:pt x="43" y="32"/>
                </a:cubicBezTo>
                <a:cubicBezTo>
                  <a:pt x="46" y="19"/>
                  <a:pt x="54" y="10"/>
                  <a:pt x="67" y="6"/>
                </a:cubicBezTo>
                <a:cubicBezTo>
                  <a:pt x="68" y="5"/>
                  <a:pt x="70" y="4"/>
                  <a:pt x="71" y="4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>
            <a:off x="9519832" y="2127250"/>
            <a:ext cx="835025" cy="538162"/>
          </a:xfrm>
          <a:custGeom>
            <a:avLst/>
            <a:gdLst>
              <a:gd name="T0" fmla="*/ 188 w 188"/>
              <a:gd name="T1" fmla="*/ 78 h 121"/>
              <a:gd name="T2" fmla="*/ 184 w 188"/>
              <a:gd name="T3" fmla="*/ 84 h 121"/>
              <a:gd name="T4" fmla="*/ 181 w 188"/>
              <a:gd name="T5" fmla="*/ 104 h 121"/>
              <a:gd name="T6" fmla="*/ 160 w 188"/>
              <a:gd name="T7" fmla="*/ 121 h 121"/>
              <a:gd name="T8" fmla="*/ 136 w 188"/>
              <a:gd name="T9" fmla="*/ 98 h 121"/>
              <a:gd name="T10" fmla="*/ 135 w 188"/>
              <a:gd name="T11" fmla="*/ 93 h 121"/>
              <a:gd name="T12" fmla="*/ 131 w 188"/>
              <a:gd name="T13" fmla="*/ 96 h 121"/>
              <a:gd name="T14" fmla="*/ 121 w 188"/>
              <a:gd name="T15" fmla="*/ 102 h 121"/>
              <a:gd name="T16" fmla="*/ 115 w 188"/>
              <a:gd name="T17" fmla="*/ 102 h 121"/>
              <a:gd name="T18" fmla="*/ 89 w 188"/>
              <a:gd name="T19" fmla="*/ 100 h 121"/>
              <a:gd name="T20" fmla="*/ 84 w 188"/>
              <a:gd name="T21" fmla="*/ 93 h 121"/>
              <a:gd name="T22" fmla="*/ 79 w 188"/>
              <a:gd name="T23" fmla="*/ 74 h 121"/>
              <a:gd name="T24" fmla="*/ 62 w 188"/>
              <a:gd name="T25" fmla="*/ 75 h 121"/>
              <a:gd name="T26" fmla="*/ 56 w 188"/>
              <a:gd name="T27" fmla="*/ 92 h 121"/>
              <a:gd name="T28" fmla="*/ 57 w 188"/>
              <a:gd name="T29" fmla="*/ 98 h 121"/>
              <a:gd name="T30" fmla="*/ 41 w 188"/>
              <a:gd name="T31" fmla="*/ 107 h 121"/>
              <a:gd name="T32" fmla="*/ 18 w 188"/>
              <a:gd name="T33" fmla="*/ 89 h 121"/>
              <a:gd name="T34" fmla="*/ 18 w 188"/>
              <a:gd name="T35" fmla="*/ 87 h 121"/>
              <a:gd name="T36" fmla="*/ 11 w 188"/>
              <a:gd name="T37" fmla="*/ 83 h 121"/>
              <a:gd name="T38" fmla="*/ 2 w 188"/>
              <a:gd name="T39" fmla="*/ 88 h 121"/>
              <a:gd name="T40" fmla="*/ 8 w 188"/>
              <a:gd name="T41" fmla="*/ 76 h 121"/>
              <a:gd name="T42" fmla="*/ 13 w 188"/>
              <a:gd name="T43" fmla="*/ 70 h 121"/>
              <a:gd name="T44" fmla="*/ 19 w 188"/>
              <a:gd name="T45" fmla="*/ 68 h 121"/>
              <a:gd name="T46" fmla="*/ 23 w 188"/>
              <a:gd name="T47" fmla="*/ 73 h 121"/>
              <a:gd name="T48" fmla="*/ 34 w 188"/>
              <a:gd name="T49" fmla="*/ 92 h 121"/>
              <a:gd name="T50" fmla="*/ 43 w 188"/>
              <a:gd name="T51" fmla="*/ 92 h 121"/>
              <a:gd name="T52" fmla="*/ 44 w 188"/>
              <a:gd name="T53" fmla="*/ 83 h 121"/>
              <a:gd name="T54" fmla="*/ 42 w 188"/>
              <a:gd name="T55" fmla="*/ 79 h 121"/>
              <a:gd name="T56" fmla="*/ 46 w 188"/>
              <a:gd name="T57" fmla="*/ 67 h 121"/>
              <a:gd name="T58" fmla="*/ 61 w 188"/>
              <a:gd name="T59" fmla="*/ 42 h 121"/>
              <a:gd name="T60" fmla="*/ 50 w 188"/>
              <a:gd name="T61" fmla="*/ 30 h 121"/>
              <a:gd name="T62" fmla="*/ 44 w 188"/>
              <a:gd name="T63" fmla="*/ 23 h 121"/>
              <a:gd name="T64" fmla="*/ 48 w 188"/>
              <a:gd name="T65" fmla="*/ 15 h 121"/>
              <a:gd name="T66" fmla="*/ 50 w 188"/>
              <a:gd name="T67" fmla="*/ 15 h 121"/>
              <a:gd name="T68" fmla="*/ 59 w 188"/>
              <a:gd name="T69" fmla="*/ 13 h 121"/>
              <a:gd name="T70" fmla="*/ 85 w 188"/>
              <a:gd name="T71" fmla="*/ 0 h 121"/>
              <a:gd name="T72" fmla="*/ 109 w 188"/>
              <a:gd name="T73" fmla="*/ 16 h 121"/>
              <a:gd name="T74" fmla="*/ 117 w 188"/>
              <a:gd name="T75" fmla="*/ 45 h 121"/>
              <a:gd name="T76" fmla="*/ 121 w 188"/>
              <a:gd name="T77" fmla="*/ 47 h 121"/>
              <a:gd name="T78" fmla="*/ 142 w 188"/>
              <a:gd name="T79" fmla="*/ 44 h 121"/>
              <a:gd name="T80" fmla="*/ 149 w 188"/>
              <a:gd name="T81" fmla="*/ 69 h 121"/>
              <a:gd name="T82" fmla="*/ 148 w 188"/>
              <a:gd name="T83" fmla="*/ 73 h 121"/>
              <a:gd name="T84" fmla="*/ 177 w 188"/>
              <a:gd name="T85" fmla="*/ 65 h 121"/>
              <a:gd name="T86" fmla="*/ 188 w 188"/>
              <a:gd name="T87" fmla="*/ 78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8" h="121">
                <a:moveTo>
                  <a:pt x="188" y="78"/>
                </a:moveTo>
                <a:cubicBezTo>
                  <a:pt x="185" y="79"/>
                  <a:pt x="184" y="82"/>
                  <a:pt x="184" y="84"/>
                </a:cubicBezTo>
                <a:cubicBezTo>
                  <a:pt x="185" y="91"/>
                  <a:pt x="181" y="98"/>
                  <a:pt x="181" y="104"/>
                </a:cubicBezTo>
                <a:cubicBezTo>
                  <a:pt x="180" y="112"/>
                  <a:pt x="168" y="121"/>
                  <a:pt x="160" y="121"/>
                </a:cubicBezTo>
                <a:cubicBezTo>
                  <a:pt x="146" y="121"/>
                  <a:pt x="138" y="116"/>
                  <a:pt x="136" y="98"/>
                </a:cubicBezTo>
                <a:cubicBezTo>
                  <a:pt x="136" y="97"/>
                  <a:pt x="137" y="94"/>
                  <a:pt x="135" y="93"/>
                </a:cubicBezTo>
                <a:cubicBezTo>
                  <a:pt x="133" y="92"/>
                  <a:pt x="133" y="95"/>
                  <a:pt x="131" y="96"/>
                </a:cubicBezTo>
                <a:cubicBezTo>
                  <a:pt x="128" y="98"/>
                  <a:pt x="125" y="101"/>
                  <a:pt x="121" y="102"/>
                </a:cubicBezTo>
                <a:cubicBezTo>
                  <a:pt x="119" y="103"/>
                  <a:pt x="117" y="103"/>
                  <a:pt x="115" y="102"/>
                </a:cubicBezTo>
                <a:cubicBezTo>
                  <a:pt x="107" y="98"/>
                  <a:pt x="98" y="99"/>
                  <a:pt x="89" y="100"/>
                </a:cubicBezTo>
                <a:cubicBezTo>
                  <a:pt x="83" y="100"/>
                  <a:pt x="82" y="99"/>
                  <a:pt x="84" y="93"/>
                </a:cubicBezTo>
                <a:cubicBezTo>
                  <a:pt x="87" y="85"/>
                  <a:pt x="85" y="79"/>
                  <a:pt x="79" y="74"/>
                </a:cubicBezTo>
                <a:cubicBezTo>
                  <a:pt x="74" y="71"/>
                  <a:pt x="68" y="71"/>
                  <a:pt x="62" y="75"/>
                </a:cubicBezTo>
                <a:cubicBezTo>
                  <a:pt x="56" y="78"/>
                  <a:pt x="54" y="85"/>
                  <a:pt x="56" y="92"/>
                </a:cubicBezTo>
                <a:cubicBezTo>
                  <a:pt x="57" y="94"/>
                  <a:pt x="58" y="96"/>
                  <a:pt x="57" y="98"/>
                </a:cubicBezTo>
                <a:cubicBezTo>
                  <a:pt x="52" y="101"/>
                  <a:pt x="48" y="106"/>
                  <a:pt x="41" y="107"/>
                </a:cubicBezTo>
                <a:cubicBezTo>
                  <a:pt x="29" y="109"/>
                  <a:pt x="22" y="99"/>
                  <a:pt x="18" y="89"/>
                </a:cubicBezTo>
                <a:cubicBezTo>
                  <a:pt x="18" y="88"/>
                  <a:pt x="18" y="87"/>
                  <a:pt x="18" y="87"/>
                </a:cubicBezTo>
                <a:cubicBezTo>
                  <a:pt x="17" y="82"/>
                  <a:pt x="15" y="80"/>
                  <a:pt x="11" y="83"/>
                </a:cubicBezTo>
                <a:cubicBezTo>
                  <a:pt x="8" y="85"/>
                  <a:pt x="5" y="86"/>
                  <a:pt x="2" y="88"/>
                </a:cubicBezTo>
                <a:cubicBezTo>
                  <a:pt x="0" y="82"/>
                  <a:pt x="2" y="78"/>
                  <a:pt x="8" y="76"/>
                </a:cubicBezTo>
                <a:cubicBezTo>
                  <a:pt x="10" y="75"/>
                  <a:pt x="11" y="72"/>
                  <a:pt x="13" y="70"/>
                </a:cubicBezTo>
                <a:cubicBezTo>
                  <a:pt x="14" y="69"/>
                  <a:pt x="16" y="67"/>
                  <a:pt x="19" y="68"/>
                </a:cubicBezTo>
                <a:cubicBezTo>
                  <a:pt x="22" y="68"/>
                  <a:pt x="22" y="71"/>
                  <a:pt x="23" y="73"/>
                </a:cubicBezTo>
                <a:cubicBezTo>
                  <a:pt x="23" y="81"/>
                  <a:pt x="28" y="87"/>
                  <a:pt x="34" y="92"/>
                </a:cubicBezTo>
                <a:cubicBezTo>
                  <a:pt x="37" y="94"/>
                  <a:pt x="40" y="95"/>
                  <a:pt x="43" y="92"/>
                </a:cubicBezTo>
                <a:cubicBezTo>
                  <a:pt x="46" y="90"/>
                  <a:pt x="46" y="87"/>
                  <a:pt x="44" y="83"/>
                </a:cubicBezTo>
                <a:cubicBezTo>
                  <a:pt x="44" y="82"/>
                  <a:pt x="43" y="81"/>
                  <a:pt x="42" y="79"/>
                </a:cubicBezTo>
                <a:cubicBezTo>
                  <a:pt x="40" y="73"/>
                  <a:pt x="40" y="71"/>
                  <a:pt x="46" y="67"/>
                </a:cubicBezTo>
                <a:cubicBezTo>
                  <a:pt x="59" y="61"/>
                  <a:pt x="63" y="53"/>
                  <a:pt x="61" y="42"/>
                </a:cubicBezTo>
                <a:cubicBezTo>
                  <a:pt x="60" y="35"/>
                  <a:pt x="57" y="31"/>
                  <a:pt x="50" y="30"/>
                </a:cubicBezTo>
                <a:cubicBezTo>
                  <a:pt x="47" y="29"/>
                  <a:pt x="44" y="27"/>
                  <a:pt x="44" y="23"/>
                </a:cubicBezTo>
                <a:cubicBezTo>
                  <a:pt x="43" y="20"/>
                  <a:pt x="45" y="17"/>
                  <a:pt x="48" y="15"/>
                </a:cubicBezTo>
                <a:cubicBezTo>
                  <a:pt x="49" y="15"/>
                  <a:pt x="49" y="15"/>
                  <a:pt x="50" y="15"/>
                </a:cubicBezTo>
                <a:cubicBezTo>
                  <a:pt x="54" y="18"/>
                  <a:pt x="57" y="15"/>
                  <a:pt x="59" y="13"/>
                </a:cubicBezTo>
                <a:cubicBezTo>
                  <a:pt x="66" y="5"/>
                  <a:pt x="74" y="0"/>
                  <a:pt x="85" y="0"/>
                </a:cubicBezTo>
                <a:cubicBezTo>
                  <a:pt x="97" y="0"/>
                  <a:pt x="104" y="7"/>
                  <a:pt x="109" y="16"/>
                </a:cubicBezTo>
                <a:cubicBezTo>
                  <a:pt x="115" y="25"/>
                  <a:pt x="118" y="34"/>
                  <a:pt x="117" y="45"/>
                </a:cubicBezTo>
                <a:cubicBezTo>
                  <a:pt x="117" y="48"/>
                  <a:pt x="118" y="49"/>
                  <a:pt x="121" y="47"/>
                </a:cubicBezTo>
                <a:cubicBezTo>
                  <a:pt x="128" y="42"/>
                  <a:pt x="134" y="39"/>
                  <a:pt x="142" y="44"/>
                </a:cubicBezTo>
                <a:cubicBezTo>
                  <a:pt x="151" y="51"/>
                  <a:pt x="149" y="60"/>
                  <a:pt x="149" y="69"/>
                </a:cubicBezTo>
                <a:cubicBezTo>
                  <a:pt x="149" y="70"/>
                  <a:pt x="147" y="71"/>
                  <a:pt x="148" y="73"/>
                </a:cubicBezTo>
                <a:cubicBezTo>
                  <a:pt x="157" y="68"/>
                  <a:pt x="166" y="62"/>
                  <a:pt x="177" y="65"/>
                </a:cubicBezTo>
                <a:cubicBezTo>
                  <a:pt x="183" y="67"/>
                  <a:pt x="186" y="72"/>
                  <a:pt x="188" y="78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>
            <a:off x="6801596" y="4801438"/>
            <a:ext cx="777875" cy="430212"/>
          </a:xfrm>
          <a:custGeom>
            <a:avLst/>
            <a:gdLst>
              <a:gd name="T0" fmla="*/ 175 w 175"/>
              <a:gd name="T1" fmla="*/ 44 h 97"/>
              <a:gd name="T2" fmla="*/ 168 w 175"/>
              <a:gd name="T3" fmla="*/ 54 h 97"/>
              <a:gd name="T4" fmla="*/ 162 w 175"/>
              <a:gd name="T5" fmla="*/ 79 h 97"/>
              <a:gd name="T6" fmla="*/ 112 w 175"/>
              <a:gd name="T7" fmla="*/ 60 h 97"/>
              <a:gd name="T8" fmla="*/ 73 w 175"/>
              <a:gd name="T9" fmla="*/ 97 h 97"/>
              <a:gd name="T10" fmla="*/ 71 w 175"/>
              <a:gd name="T11" fmla="*/ 86 h 97"/>
              <a:gd name="T12" fmla="*/ 35 w 175"/>
              <a:gd name="T13" fmla="*/ 78 h 97"/>
              <a:gd name="T14" fmla="*/ 34 w 175"/>
              <a:gd name="T15" fmla="*/ 79 h 97"/>
              <a:gd name="T16" fmla="*/ 28 w 175"/>
              <a:gd name="T17" fmla="*/ 83 h 97"/>
              <a:gd name="T18" fmla="*/ 26 w 175"/>
              <a:gd name="T19" fmla="*/ 76 h 97"/>
              <a:gd name="T20" fmla="*/ 5 w 175"/>
              <a:gd name="T21" fmla="*/ 41 h 97"/>
              <a:gd name="T22" fmla="*/ 0 w 175"/>
              <a:gd name="T23" fmla="*/ 36 h 97"/>
              <a:gd name="T24" fmla="*/ 11 w 175"/>
              <a:gd name="T25" fmla="*/ 9 h 97"/>
              <a:gd name="T26" fmla="*/ 47 w 175"/>
              <a:gd name="T27" fmla="*/ 7 h 97"/>
              <a:gd name="T28" fmla="*/ 74 w 175"/>
              <a:gd name="T29" fmla="*/ 31 h 97"/>
              <a:gd name="T30" fmla="*/ 92 w 175"/>
              <a:gd name="T31" fmla="*/ 10 h 97"/>
              <a:gd name="T32" fmla="*/ 115 w 175"/>
              <a:gd name="T33" fmla="*/ 33 h 97"/>
              <a:gd name="T34" fmla="*/ 121 w 175"/>
              <a:gd name="T35" fmla="*/ 21 h 97"/>
              <a:gd name="T36" fmla="*/ 160 w 175"/>
              <a:gd name="T37" fmla="*/ 17 h 97"/>
              <a:gd name="T38" fmla="*/ 175 w 175"/>
              <a:gd name="T39" fmla="*/ 4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75" h="97">
                <a:moveTo>
                  <a:pt x="175" y="44"/>
                </a:moveTo>
                <a:cubicBezTo>
                  <a:pt x="175" y="49"/>
                  <a:pt x="170" y="51"/>
                  <a:pt x="168" y="54"/>
                </a:cubicBezTo>
                <a:cubicBezTo>
                  <a:pt x="164" y="62"/>
                  <a:pt x="162" y="70"/>
                  <a:pt x="162" y="79"/>
                </a:cubicBezTo>
                <a:cubicBezTo>
                  <a:pt x="148" y="64"/>
                  <a:pt x="132" y="57"/>
                  <a:pt x="112" y="60"/>
                </a:cubicBezTo>
                <a:cubicBezTo>
                  <a:pt x="92" y="64"/>
                  <a:pt x="81" y="79"/>
                  <a:pt x="73" y="97"/>
                </a:cubicBezTo>
                <a:cubicBezTo>
                  <a:pt x="71" y="93"/>
                  <a:pt x="72" y="89"/>
                  <a:pt x="71" y="86"/>
                </a:cubicBezTo>
                <a:cubicBezTo>
                  <a:pt x="64" y="65"/>
                  <a:pt x="49" y="66"/>
                  <a:pt x="35" y="78"/>
                </a:cubicBezTo>
                <a:cubicBezTo>
                  <a:pt x="35" y="78"/>
                  <a:pt x="35" y="79"/>
                  <a:pt x="34" y="79"/>
                </a:cubicBezTo>
                <a:cubicBezTo>
                  <a:pt x="32" y="80"/>
                  <a:pt x="31" y="84"/>
                  <a:pt x="28" y="83"/>
                </a:cubicBezTo>
                <a:cubicBezTo>
                  <a:pt x="25" y="82"/>
                  <a:pt x="26" y="78"/>
                  <a:pt x="26" y="76"/>
                </a:cubicBezTo>
                <a:cubicBezTo>
                  <a:pt x="26" y="60"/>
                  <a:pt x="18" y="50"/>
                  <a:pt x="5" y="41"/>
                </a:cubicBezTo>
                <a:cubicBezTo>
                  <a:pt x="3" y="40"/>
                  <a:pt x="0" y="39"/>
                  <a:pt x="0" y="36"/>
                </a:cubicBezTo>
                <a:cubicBezTo>
                  <a:pt x="1" y="26"/>
                  <a:pt x="3" y="16"/>
                  <a:pt x="11" y="9"/>
                </a:cubicBezTo>
                <a:cubicBezTo>
                  <a:pt x="23" y="0"/>
                  <a:pt x="35" y="2"/>
                  <a:pt x="47" y="7"/>
                </a:cubicBezTo>
                <a:cubicBezTo>
                  <a:pt x="59" y="11"/>
                  <a:pt x="68" y="19"/>
                  <a:pt x="74" y="31"/>
                </a:cubicBezTo>
                <a:cubicBezTo>
                  <a:pt x="77" y="20"/>
                  <a:pt x="81" y="10"/>
                  <a:pt x="92" y="10"/>
                </a:cubicBezTo>
                <a:cubicBezTo>
                  <a:pt x="102" y="10"/>
                  <a:pt x="110" y="16"/>
                  <a:pt x="115" y="33"/>
                </a:cubicBezTo>
                <a:cubicBezTo>
                  <a:pt x="117" y="29"/>
                  <a:pt x="119" y="25"/>
                  <a:pt x="121" y="21"/>
                </a:cubicBezTo>
                <a:cubicBezTo>
                  <a:pt x="131" y="1"/>
                  <a:pt x="147" y="2"/>
                  <a:pt x="160" y="17"/>
                </a:cubicBezTo>
                <a:cubicBezTo>
                  <a:pt x="167" y="25"/>
                  <a:pt x="173" y="34"/>
                  <a:pt x="175" y="44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4"/>
          <p:cNvSpPr>
            <a:spLocks/>
          </p:cNvSpPr>
          <p:nvPr/>
        </p:nvSpPr>
        <p:spPr bwMode="auto">
          <a:xfrm>
            <a:off x="5344271" y="4355350"/>
            <a:ext cx="911225" cy="631825"/>
          </a:xfrm>
          <a:custGeom>
            <a:avLst/>
            <a:gdLst>
              <a:gd name="T0" fmla="*/ 8 w 205"/>
              <a:gd name="T1" fmla="*/ 103 h 142"/>
              <a:gd name="T2" fmla="*/ 30 w 205"/>
              <a:gd name="T3" fmla="*/ 88 h 142"/>
              <a:gd name="T4" fmla="*/ 44 w 205"/>
              <a:gd name="T5" fmla="*/ 67 h 142"/>
              <a:gd name="T6" fmla="*/ 50 w 205"/>
              <a:gd name="T7" fmla="*/ 60 h 142"/>
              <a:gd name="T8" fmla="*/ 55 w 205"/>
              <a:gd name="T9" fmla="*/ 67 h 142"/>
              <a:gd name="T10" fmla="*/ 83 w 205"/>
              <a:gd name="T11" fmla="*/ 95 h 142"/>
              <a:gd name="T12" fmla="*/ 150 w 205"/>
              <a:gd name="T13" fmla="*/ 88 h 142"/>
              <a:gd name="T14" fmla="*/ 167 w 205"/>
              <a:gd name="T15" fmla="*/ 53 h 142"/>
              <a:gd name="T16" fmla="*/ 163 w 205"/>
              <a:gd name="T17" fmla="*/ 41 h 142"/>
              <a:gd name="T18" fmla="*/ 162 w 205"/>
              <a:gd name="T19" fmla="*/ 27 h 142"/>
              <a:gd name="T20" fmla="*/ 164 w 205"/>
              <a:gd name="T21" fmla="*/ 29 h 142"/>
              <a:gd name="T22" fmla="*/ 169 w 205"/>
              <a:gd name="T23" fmla="*/ 31 h 142"/>
              <a:gd name="T24" fmla="*/ 172 w 205"/>
              <a:gd name="T25" fmla="*/ 26 h 142"/>
              <a:gd name="T26" fmla="*/ 167 w 205"/>
              <a:gd name="T27" fmla="*/ 7 h 142"/>
              <a:gd name="T28" fmla="*/ 168 w 205"/>
              <a:gd name="T29" fmla="*/ 0 h 142"/>
              <a:gd name="T30" fmla="*/ 186 w 205"/>
              <a:gd name="T31" fmla="*/ 12 h 142"/>
              <a:gd name="T32" fmla="*/ 204 w 205"/>
              <a:gd name="T33" fmla="*/ 29 h 142"/>
              <a:gd name="T34" fmla="*/ 195 w 205"/>
              <a:gd name="T35" fmla="*/ 51 h 142"/>
              <a:gd name="T36" fmla="*/ 192 w 205"/>
              <a:gd name="T37" fmla="*/ 60 h 142"/>
              <a:gd name="T38" fmla="*/ 175 w 205"/>
              <a:gd name="T39" fmla="*/ 112 h 142"/>
              <a:gd name="T40" fmla="*/ 126 w 205"/>
              <a:gd name="T41" fmla="*/ 139 h 142"/>
              <a:gd name="T42" fmla="*/ 78 w 205"/>
              <a:gd name="T43" fmla="*/ 131 h 142"/>
              <a:gd name="T44" fmla="*/ 50 w 205"/>
              <a:gd name="T45" fmla="*/ 95 h 142"/>
              <a:gd name="T46" fmla="*/ 48 w 205"/>
              <a:gd name="T47" fmla="*/ 88 h 142"/>
              <a:gd name="T48" fmla="*/ 46 w 205"/>
              <a:gd name="T49" fmla="*/ 95 h 142"/>
              <a:gd name="T50" fmla="*/ 35 w 205"/>
              <a:gd name="T51" fmla="*/ 112 h 142"/>
              <a:gd name="T52" fmla="*/ 0 w 205"/>
              <a:gd name="T53" fmla="*/ 135 h 142"/>
              <a:gd name="T54" fmla="*/ 8 w 205"/>
              <a:gd name="T55" fmla="*/ 103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5" h="142">
                <a:moveTo>
                  <a:pt x="8" y="103"/>
                </a:moveTo>
                <a:cubicBezTo>
                  <a:pt x="19" y="104"/>
                  <a:pt x="24" y="94"/>
                  <a:pt x="30" y="88"/>
                </a:cubicBezTo>
                <a:cubicBezTo>
                  <a:pt x="36" y="82"/>
                  <a:pt x="40" y="74"/>
                  <a:pt x="44" y="67"/>
                </a:cubicBezTo>
                <a:cubicBezTo>
                  <a:pt x="45" y="64"/>
                  <a:pt x="47" y="61"/>
                  <a:pt x="50" y="60"/>
                </a:cubicBezTo>
                <a:cubicBezTo>
                  <a:pt x="53" y="60"/>
                  <a:pt x="53" y="64"/>
                  <a:pt x="55" y="67"/>
                </a:cubicBezTo>
                <a:cubicBezTo>
                  <a:pt x="61" y="79"/>
                  <a:pt x="70" y="90"/>
                  <a:pt x="83" y="95"/>
                </a:cubicBezTo>
                <a:cubicBezTo>
                  <a:pt x="106" y="104"/>
                  <a:pt x="130" y="107"/>
                  <a:pt x="150" y="88"/>
                </a:cubicBezTo>
                <a:cubicBezTo>
                  <a:pt x="160" y="79"/>
                  <a:pt x="167" y="68"/>
                  <a:pt x="167" y="53"/>
                </a:cubicBezTo>
                <a:cubicBezTo>
                  <a:pt x="167" y="49"/>
                  <a:pt x="165" y="45"/>
                  <a:pt x="163" y="41"/>
                </a:cubicBezTo>
                <a:cubicBezTo>
                  <a:pt x="160" y="37"/>
                  <a:pt x="159" y="32"/>
                  <a:pt x="162" y="27"/>
                </a:cubicBezTo>
                <a:cubicBezTo>
                  <a:pt x="163" y="27"/>
                  <a:pt x="164" y="28"/>
                  <a:pt x="164" y="29"/>
                </a:cubicBezTo>
                <a:cubicBezTo>
                  <a:pt x="166" y="30"/>
                  <a:pt x="167" y="32"/>
                  <a:pt x="169" y="31"/>
                </a:cubicBezTo>
                <a:cubicBezTo>
                  <a:pt x="172" y="30"/>
                  <a:pt x="172" y="28"/>
                  <a:pt x="172" y="26"/>
                </a:cubicBezTo>
                <a:cubicBezTo>
                  <a:pt x="172" y="19"/>
                  <a:pt x="169" y="13"/>
                  <a:pt x="167" y="7"/>
                </a:cubicBezTo>
                <a:cubicBezTo>
                  <a:pt x="167" y="5"/>
                  <a:pt x="162" y="2"/>
                  <a:pt x="168" y="0"/>
                </a:cubicBezTo>
                <a:cubicBezTo>
                  <a:pt x="173" y="5"/>
                  <a:pt x="177" y="11"/>
                  <a:pt x="186" y="12"/>
                </a:cubicBezTo>
                <a:cubicBezTo>
                  <a:pt x="196" y="12"/>
                  <a:pt x="202" y="20"/>
                  <a:pt x="204" y="29"/>
                </a:cubicBezTo>
                <a:cubicBezTo>
                  <a:pt x="205" y="38"/>
                  <a:pt x="203" y="46"/>
                  <a:pt x="195" y="51"/>
                </a:cubicBezTo>
                <a:cubicBezTo>
                  <a:pt x="191" y="53"/>
                  <a:pt x="192" y="57"/>
                  <a:pt x="192" y="60"/>
                </a:cubicBezTo>
                <a:cubicBezTo>
                  <a:pt x="192" y="80"/>
                  <a:pt x="187" y="97"/>
                  <a:pt x="175" y="112"/>
                </a:cubicBezTo>
                <a:cubicBezTo>
                  <a:pt x="163" y="128"/>
                  <a:pt x="146" y="136"/>
                  <a:pt x="126" y="139"/>
                </a:cubicBezTo>
                <a:cubicBezTo>
                  <a:pt x="109" y="142"/>
                  <a:pt x="93" y="139"/>
                  <a:pt x="78" y="131"/>
                </a:cubicBezTo>
                <a:cubicBezTo>
                  <a:pt x="64" y="123"/>
                  <a:pt x="52" y="112"/>
                  <a:pt x="50" y="95"/>
                </a:cubicBezTo>
                <a:cubicBezTo>
                  <a:pt x="49" y="93"/>
                  <a:pt x="48" y="91"/>
                  <a:pt x="48" y="88"/>
                </a:cubicBezTo>
                <a:cubicBezTo>
                  <a:pt x="48" y="91"/>
                  <a:pt x="47" y="93"/>
                  <a:pt x="46" y="95"/>
                </a:cubicBezTo>
                <a:cubicBezTo>
                  <a:pt x="42" y="100"/>
                  <a:pt x="39" y="106"/>
                  <a:pt x="35" y="112"/>
                </a:cubicBezTo>
                <a:cubicBezTo>
                  <a:pt x="26" y="124"/>
                  <a:pt x="15" y="132"/>
                  <a:pt x="0" y="135"/>
                </a:cubicBezTo>
                <a:cubicBezTo>
                  <a:pt x="4" y="125"/>
                  <a:pt x="6" y="114"/>
                  <a:pt x="8" y="103"/>
                </a:cubicBezTo>
                <a:close/>
              </a:path>
            </a:pathLst>
          </a:custGeom>
          <a:solidFill>
            <a:srgbClr val="C3E0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5"/>
          <p:cNvSpPr>
            <a:spLocks/>
          </p:cNvSpPr>
          <p:nvPr/>
        </p:nvSpPr>
        <p:spPr bwMode="auto">
          <a:xfrm>
            <a:off x="4015534" y="4275975"/>
            <a:ext cx="1385887" cy="1076325"/>
          </a:xfrm>
          <a:custGeom>
            <a:avLst/>
            <a:gdLst>
              <a:gd name="T0" fmla="*/ 307 w 312"/>
              <a:gd name="T1" fmla="*/ 121 h 242"/>
              <a:gd name="T2" fmla="*/ 299 w 312"/>
              <a:gd name="T3" fmla="*/ 153 h 242"/>
              <a:gd name="T4" fmla="*/ 290 w 312"/>
              <a:gd name="T5" fmla="*/ 157 h 242"/>
              <a:gd name="T6" fmla="*/ 264 w 312"/>
              <a:gd name="T7" fmla="*/ 156 h 242"/>
              <a:gd name="T8" fmla="*/ 257 w 312"/>
              <a:gd name="T9" fmla="*/ 158 h 242"/>
              <a:gd name="T10" fmla="*/ 229 w 312"/>
              <a:gd name="T11" fmla="*/ 173 h 242"/>
              <a:gd name="T12" fmla="*/ 210 w 312"/>
              <a:gd name="T13" fmla="*/ 172 h 242"/>
              <a:gd name="T14" fmla="*/ 167 w 312"/>
              <a:gd name="T15" fmla="*/ 157 h 242"/>
              <a:gd name="T16" fmla="*/ 153 w 312"/>
              <a:gd name="T17" fmla="*/ 154 h 242"/>
              <a:gd name="T18" fmla="*/ 140 w 312"/>
              <a:gd name="T19" fmla="*/ 157 h 242"/>
              <a:gd name="T20" fmla="*/ 140 w 312"/>
              <a:gd name="T21" fmla="*/ 170 h 242"/>
              <a:gd name="T22" fmla="*/ 118 w 312"/>
              <a:gd name="T23" fmla="*/ 211 h 242"/>
              <a:gd name="T24" fmla="*/ 93 w 312"/>
              <a:gd name="T25" fmla="*/ 230 h 242"/>
              <a:gd name="T26" fmla="*/ 63 w 312"/>
              <a:gd name="T27" fmla="*/ 241 h 242"/>
              <a:gd name="T28" fmla="*/ 44 w 312"/>
              <a:gd name="T29" fmla="*/ 241 h 242"/>
              <a:gd name="T30" fmla="*/ 3 w 312"/>
              <a:gd name="T31" fmla="*/ 225 h 242"/>
              <a:gd name="T32" fmla="*/ 0 w 312"/>
              <a:gd name="T33" fmla="*/ 220 h 242"/>
              <a:gd name="T34" fmla="*/ 3 w 312"/>
              <a:gd name="T35" fmla="*/ 221 h 242"/>
              <a:gd name="T36" fmla="*/ 35 w 312"/>
              <a:gd name="T37" fmla="*/ 232 h 242"/>
              <a:gd name="T38" fmla="*/ 78 w 312"/>
              <a:gd name="T39" fmla="*/ 227 h 242"/>
              <a:gd name="T40" fmla="*/ 85 w 312"/>
              <a:gd name="T41" fmla="*/ 205 h 242"/>
              <a:gd name="T42" fmla="*/ 82 w 312"/>
              <a:gd name="T43" fmla="*/ 200 h 242"/>
              <a:gd name="T44" fmla="*/ 87 w 312"/>
              <a:gd name="T45" fmla="*/ 200 h 242"/>
              <a:gd name="T46" fmla="*/ 115 w 312"/>
              <a:gd name="T47" fmla="*/ 184 h 242"/>
              <a:gd name="T48" fmla="*/ 119 w 312"/>
              <a:gd name="T49" fmla="*/ 179 h 242"/>
              <a:gd name="T50" fmla="*/ 121 w 312"/>
              <a:gd name="T51" fmla="*/ 146 h 242"/>
              <a:gd name="T52" fmla="*/ 115 w 312"/>
              <a:gd name="T53" fmla="*/ 140 h 242"/>
              <a:gd name="T54" fmla="*/ 126 w 312"/>
              <a:gd name="T55" fmla="*/ 135 h 242"/>
              <a:gd name="T56" fmla="*/ 126 w 312"/>
              <a:gd name="T57" fmla="*/ 135 h 242"/>
              <a:gd name="T58" fmla="*/ 156 w 312"/>
              <a:gd name="T59" fmla="*/ 119 h 242"/>
              <a:gd name="T60" fmla="*/ 157 w 312"/>
              <a:gd name="T61" fmla="*/ 113 h 242"/>
              <a:gd name="T62" fmla="*/ 161 w 312"/>
              <a:gd name="T63" fmla="*/ 119 h 242"/>
              <a:gd name="T64" fmla="*/ 200 w 312"/>
              <a:gd name="T65" fmla="*/ 152 h 242"/>
              <a:gd name="T66" fmla="*/ 238 w 312"/>
              <a:gd name="T67" fmla="*/ 145 h 242"/>
              <a:gd name="T68" fmla="*/ 244 w 312"/>
              <a:gd name="T69" fmla="*/ 121 h 242"/>
              <a:gd name="T70" fmla="*/ 256 w 312"/>
              <a:gd name="T71" fmla="*/ 130 h 242"/>
              <a:gd name="T72" fmla="*/ 282 w 312"/>
              <a:gd name="T73" fmla="*/ 138 h 242"/>
              <a:gd name="T74" fmla="*/ 296 w 312"/>
              <a:gd name="T75" fmla="*/ 123 h 242"/>
              <a:gd name="T76" fmla="*/ 295 w 312"/>
              <a:gd name="T77" fmla="*/ 119 h 242"/>
              <a:gd name="T78" fmla="*/ 276 w 312"/>
              <a:gd name="T79" fmla="*/ 104 h 242"/>
              <a:gd name="T80" fmla="*/ 272 w 312"/>
              <a:gd name="T81" fmla="*/ 99 h 242"/>
              <a:gd name="T82" fmla="*/ 276 w 312"/>
              <a:gd name="T83" fmla="*/ 97 h 242"/>
              <a:gd name="T84" fmla="*/ 292 w 312"/>
              <a:gd name="T85" fmla="*/ 73 h 242"/>
              <a:gd name="T86" fmla="*/ 269 w 312"/>
              <a:gd name="T87" fmla="*/ 54 h 242"/>
              <a:gd name="T88" fmla="*/ 255 w 312"/>
              <a:gd name="T89" fmla="*/ 54 h 242"/>
              <a:gd name="T90" fmla="*/ 251 w 312"/>
              <a:gd name="T91" fmla="*/ 50 h 242"/>
              <a:gd name="T92" fmla="*/ 257 w 312"/>
              <a:gd name="T93" fmla="*/ 24 h 242"/>
              <a:gd name="T94" fmla="*/ 255 w 312"/>
              <a:gd name="T95" fmla="*/ 11 h 242"/>
              <a:gd name="T96" fmla="*/ 256 w 312"/>
              <a:gd name="T97" fmla="*/ 1 h 242"/>
              <a:gd name="T98" fmla="*/ 256 w 312"/>
              <a:gd name="T99" fmla="*/ 1 h 242"/>
              <a:gd name="T100" fmla="*/ 263 w 312"/>
              <a:gd name="T101" fmla="*/ 1 h 242"/>
              <a:gd name="T102" fmla="*/ 267 w 312"/>
              <a:gd name="T103" fmla="*/ 4 h 242"/>
              <a:gd name="T104" fmla="*/ 267 w 312"/>
              <a:gd name="T105" fmla="*/ 15 h 242"/>
              <a:gd name="T106" fmla="*/ 265 w 312"/>
              <a:gd name="T107" fmla="*/ 26 h 242"/>
              <a:gd name="T108" fmla="*/ 256 w 312"/>
              <a:gd name="T109" fmla="*/ 47 h 242"/>
              <a:gd name="T110" fmla="*/ 278 w 312"/>
              <a:gd name="T111" fmla="*/ 45 h 242"/>
              <a:gd name="T112" fmla="*/ 298 w 312"/>
              <a:gd name="T113" fmla="*/ 97 h 242"/>
              <a:gd name="T114" fmla="*/ 298 w 312"/>
              <a:gd name="T115" fmla="*/ 106 h 242"/>
              <a:gd name="T116" fmla="*/ 307 w 312"/>
              <a:gd name="T117" fmla="*/ 12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2" h="242">
                <a:moveTo>
                  <a:pt x="307" y="121"/>
                </a:moveTo>
                <a:cubicBezTo>
                  <a:pt x="308" y="133"/>
                  <a:pt x="306" y="143"/>
                  <a:pt x="299" y="153"/>
                </a:cubicBezTo>
                <a:cubicBezTo>
                  <a:pt x="296" y="154"/>
                  <a:pt x="293" y="156"/>
                  <a:pt x="290" y="157"/>
                </a:cubicBezTo>
                <a:cubicBezTo>
                  <a:pt x="281" y="162"/>
                  <a:pt x="273" y="160"/>
                  <a:pt x="264" y="156"/>
                </a:cubicBezTo>
                <a:cubicBezTo>
                  <a:pt x="261" y="155"/>
                  <a:pt x="259" y="155"/>
                  <a:pt x="257" y="158"/>
                </a:cubicBezTo>
                <a:cubicBezTo>
                  <a:pt x="251" y="168"/>
                  <a:pt x="241" y="173"/>
                  <a:pt x="229" y="173"/>
                </a:cubicBezTo>
                <a:cubicBezTo>
                  <a:pt x="223" y="173"/>
                  <a:pt x="216" y="173"/>
                  <a:pt x="210" y="172"/>
                </a:cubicBezTo>
                <a:cubicBezTo>
                  <a:pt x="194" y="171"/>
                  <a:pt x="180" y="165"/>
                  <a:pt x="167" y="157"/>
                </a:cubicBezTo>
                <a:cubicBezTo>
                  <a:pt x="163" y="154"/>
                  <a:pt x="158" y="152"/>
                  <a:pt x="153" y="154"/>
                </a:cubicBezTo>
                <a:cubicBezTo>
                  <a:pt x="149" y="156"/>
                  <a:pt x="142" y="154"/>
                  <a:pt x="140" y="157"/>
                </a:cubicBezTo>
                <a:cubicBezTo>
                  <a:pt x="138" y="160"/>
                  <a:pt x="140" y="166"/>
                  <a:pt x="140" y="170"/>
                </a:cubicBezTo>
                <a:cubicBezTo>
                  <a:pt x="139" y="187"/>
                  <a:pt x="134" y="203"/>
                  <a:pt x="118" y="211"/>
                </a:cubicBezTo>
                <a:cubicBezTo>
                  <a:pt x="108" y="216"/>
                  <a:pt x="100" y="223"/>
                  <a:pt x="93" y="230"/>
                </a:cubicBezTo>
                <a:cubicBezTo>
                  <a:pt x="84" y="238"/>
                  <a:pt x="73" y="240"/>
                  <a:pt x="63" y="241"/>
                </a:cubicBezTo>
                <a:cubicBezTo>
                  <a:pt x="56" y="242"/>
                  <a:pt x="50" y="242"/>
                  <a:pt x="44" y="241"/>
                </a:cubicBezTo>
                <a:cubicBezTo>
                  <a:pt x="29" y="240"/>
                  <a:pt x="15" y="235"/>
                  <a:pt x="3" y="225"/>
                </a:cubicBezTo>
                <a:cubicBezTo>
                  <a:pt x="2" y="224"/>
                  <a:pt x="0" y="222"/>
                  <a:pt x="0" y="220"/>
                </a:cubicBezTo>
                <a:cubicBezTo>
                  <a:pt x="1" y="220"/>
                  <a:pt x="2" y="220"/>
                  <a:pt x="3" y="221"/>
                </a:cubicBezTo>
                <a:cubicBezTo>
                  <a:pt x="12" y="230"/>
                  <a:pt x="24" y="231"/>
                  <a:pt x="35" y="232"/>
                </a:cubicBezTo>
                <a:cubicBezTo>
                  <a:pt x="50" y="234"/>
                  <a:pt x="64" y="231"/>
                  <a:pt x="78" y="227"/>
                </a:cubicBezTo>
                <a:cubicBezTo>
                  <a:pt x="89" y="223"/>
                  <a:pt x="93" y="214"/>
                  <a:pt x="85" y="205"/>
                </a:cubicBezTo>
                <a:cubicBezTo>
                  <a:pt x="84" y="204"/>
                  <a:pt x="81" y="203"/>
                  <a:pt x="82" y="200"/>
                </a:cubicBezTo>
                <a:cubicBezTo>
                  <a:pt x="84" y="198"/>
                  <a:pt x="86" y="200"/>
                  <a:pt x="87" y="200"/>
                </a:cubicBezTo>
                <a:cubicBezTo>
                  <a:pt x="98" y="201"/>
                  <a:pt x="110" y="194"/>
                  <a:pt x="115" y="184"/>
                </a:cubicBezTo>
                <a:cubicBezTo>
                  <a:pt x="116" y="181"/>
                  <a:pt x="118" y="180"/>
                  <a:pt x="119" y="179"/>
                </a:cubicBezTo>
                <a:cubicBezTo>
                  <a:pt x="131" y="170"/>
                  <a:pt x="132" y="156"/>
                  <a:pt x="121" y="146"/>
                </a:cubicBezTo>
                <a:cubicBezTo>
                  <a:pt x="119" y="144"/>
                  <a:pt x="115" y="144"/>
                  <a:pt x="115" y="140"/>
                </a:cubicBezTo>
                <a:cubicBezTo>
                  <a:pt x="116" y="134"/>
                  <a:pt x="121" y="133"/>
                  <a:pt x="126" y="135"/>
                </a:cubicBezTo>
                <a:cubicBezTo>
                  <a:pt x="126" y="135"/>
                  <a:pt x="126" y="135"/>
                  <a:pt x="126" y="135"/>
                </a:cubicBezTo>
                <a:cubicBezTo>
                  <a:pt x="141" y="142"/>
                  <a:pt x="153" y="135"/>
                  <a:pt x="156" y="119"/>
                </a:cubicBezTo>
                <a:cubicBezTo>
                  <a:pt x="156" y="117"/>
                  <a:pt x="154" y="114"/>
                  <a:pt x="157" y="113"/>
                </a:cubicBezTo>
                <a:cubicBezTo>
                  <a:pt x="160" y="113"/>
                  <a:pt x="161" y="117"/>
                  <a:pt x="161" y="119"/>
                </a:cubicBezTo>
                <a:cubicBezTo>
                  <a:pt x="169" y="136"/>
                  <a:pt x="182" y="147"/>
                  <a:pt x="200" y="152"/>
                </a:cubicBezTo>
                <a:cubicBezTo>
                  <a:pt x="213" y="156"/>
                  <a:pt x="226" y="156"/>
                  <a:pt x="238" y="145"/>
                </a:cubicBezTo>
                <a:cubicBezTo>
                  <a:pt x="245" y="139"/>
                  <a:pt x="245" y="130"/>
                  <a:pt x="244" y="121"/>
                </a:cubicBezTo>
                <a:cubicBezTo>
                  <a:pt x="248" y="124"/>
                  <a:pt x="252" y="127"/>
                  <a:pt x="256" y="130"/>
                </a:cubicBezTo>
                <a:cubicBezTo>
                  <a:pt x="263" y="136"/>
                  <a:pt x="272" y="139"/>
                  <a:pt x="282" y="138"/>
                </a:cubicBezTo>
                <a:cubicBezTo>
                  <a:pt x="288" y="137"/>
                  <a:pt x="296" y="129"/>
                  <a:pt x="296" y="123"/>
                </a:cubicBezTo>
                <a:cubicBezTo>
                  <a:pt x="296" y="121"/>
                  <a:pt x="296" y="120"/>
                  <a:pt x="295" y="119"/>
                </a:cubicBezTo>
                <a:cubicBezTo>
                  <a:pt x="288" y="114"/>
                  <a:pt x="285" y="106"/>
                  <a:pt x="276" y="104"/>
                </a:cubicBezTo>
                <a:cubicBezTo>
                  <a:pt x="274" y="103"/>
                  <a:pt x="272" y="102"/>
                  <a:pt x="272" y="99"/>
                </a:cubicBezTo>
                <a:cubicBezTo>
                  <a:pt x="272" y="97"/>
                  <a:pt x="275" y="97"/>
                  <a:pt x="276" y="97"/>
                </a:cubicBezTo>
                <a:cubicBezTo>
                  <a:pt x="288" y="92"/>
                  <a:pt x="293" y="84"/>
                  <a:pt x="292" y="73"/>
                </a:cubicBezTo>
                <a:cubicBezTo>
                  <a:pt x="290" y="63"/>
                  <a:pt x="280" y="55"/>
                  <a:pt x="269" y="54"/>
                </a:cubicBezTo>
                <a:cubicBezTo>
                  <a:pt x="264" y="54"/>
                  <a:pt x="260" y="54"/>
                  <a:pt x="255" y="54"/>
                </a:cubicBezTo>
                <a:cubicBezTo>
                  <a:pt x="251" y="55"/>
                  <a:pt x="250" y="54"/>
                  <a:pt x="251" y="50"/>
                </a:cubicBezTo>
                <a:cubicBezTo>
                  <a:pt x="254" y="41"/>
                  <a:pt x="255" y="32"/>
                  <a:pt x="257" y="24"/>
                </a:cubicBezTo>
                <a:cubicBezTo>
                  <a:pt x="258" y="19"/>
                  <a:pt x="255" y="15"/>
                  <a:pt x="255" y="11"/>
                </a:cubicBezTo>
                <a:cubicBezTo>
                  <a:pt x="255" y="8"/>
                  <a:pt x="252" y="4"/>
                  <a:pt x="256" y="1"/>
                </a:cubicBezTo>
                <a:cubicBezTo>
                  <a:pt x="256" y="1"/>
                  <a:pt x="256" y="1"/>
                  <a:pt x="256" y="1"/>
                </a:cubicBezTo>
                <a:cubicBezTo>
                  <a:pt x="258" y="3"/>
                  <a:pt x="260" y="4"/>
                  <a:pt x="263" y="1"/>
                </a:cubicBezTo>
                <a:cubicBezTo>
                  <a:pt x="265" y="0"/>
                  <a:pt x="268" y="0"/>
                  <a:pt x="267" y="4"/>
                </a:cubicBezTo>
                <a:cubicBezTo>
                  <a:pt x="267" y="8"/>
                  <a:pt x="272" y="12"/>
                  <a:pt x="267" y="15"/>
                </a:cubicBezTo>
                <a:cubicBezTo>
                  <a:pt x="264" y="18"/>
                  <a:pt x="266" y="22"/>
                  <a:pt x="265" y="26"/>
                </a:cubicBezTo>
                <a:cubicBezTo>
                  <a:pt x="263" y="33"/>
                  <a:pt x="261" y="40"/>
                  <a:pt x="256" y="47"/>
                </a:cubicBezTo>
                <a:cubicBezTo>
                  <a:pt x="264" y="45"/>
                  <a:pt x="271" y="43"/>
                  <a:pt x="278" y="45"/>
                </a:cubicBezTo>
                <a:cubicBezTo>
                  <a:pt x="302" y="50"/>
                  <a:pt x="312" y="80"/>
                  <a:pt x="298" y="97"/>
                </a:cubicBezTo>
                <a:cubicBezTo>
                  <a:pt x="295" y="100"/>
                  <a:pt x="294" y="103"/>
                  <a:pt x="298" y="106"/>
                </a:cubicBezTo>
                <a:cubicBezTo>
                  <a:pt x="303" y="109"/>
                  <a:pt x="306" y="115"/>
                  <a:pt x="307" y="121"/>
                </a:cubicBezTo>
                <a:close/>
              </a:path>
            </a:pathLst>
          </a:custGeom>
          <a:solidFill>
            <a:srgbClr val="9FC9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6"/>
          <p:cNvSpPr>
            <a:spLocks/>
          </p:cNvSpPr>
          <p:nvPr/>
        </p:nvSpPr>
        <p:spPr bwMode="auto">
          <a:xfrm>
            <a:off x="492871" y="4591888"/>
            <a:ext cx="1439862" cy="1111250"/>
          </a:xfrm>
          <a:custGeom>
            <a:avLst/>
            <a:gdLst>
              <a:gd name="T0" fmla="*/ 263 w 324"/>
              <a:gd name="T1" fmla="*/ 174 h 250"/>
              <a:gd name="T2" fmla="*/ 248 w 324"/>
              <a:gd name="T3" fmla="*/ 178 h 250"/>
              <a:gd name="T4" fmla="*/ 179 w 324"/>
              <a:gd name="T5" fmla="*/ 160 h 250"/>
              <a:gd name="T6" fmla="*/ 158 w 324"/>
              <a:gd name="T7" fmla="*/ 161 h 250"/>
              <a:gd name="T8" fmla="*/ 152 w 324"/>
              <a:gd name="T9" fmla="*/ 187 h 250"/>
              <a:gd name="T10" fmla="*/ 129 w 324"/>
              <a:gd name="T11" fmla="*/ 225 h 250"/>
              <a:gd name="T12" fmla="*/ 85 w 324"/>
              <a:gd name="T13" fmla="*/ 246 h 250"/>
              <a:gd name="T14" fmla="*/ 41 w 324"/>
              <a:gd name="T15" fmla="*/ 247 h 250"/>
              <a:gd name="T16" fmla="*/ 2 w 324"/>
              <a:gd name="T17" fmla="*/ 216 h 250"/>
              <a:gd name="T18" fmla="*/ 13 w 324"/>
              <a:gd name="T19" fmla="*/ 206 h 250"/>
              <a:gd name="T20" fmla="*/ 64 w 324"/>
              <a:gd name="T21" fmla="*/ 239 h 250"/>
              <a:gd name="T22" fmla="*/ 99 w 324"/>
              <a:gd name="T23" fmla="*/ 212 h 250"/>
              <a:gd name="T24" fmla="*/ 111 w 324"/>
              <a:gd name="T25" fmla="*/ 201 h 250"/>
              <a:gd name="T26" fmla="*/ 133 w 324"/>
              <a:gd name="T27" fmla="*/ 159 h 250"/>
              <a:gd name="T28" fmla="*/ 137 w 324"/>
              <a:gd name="T29" fmla="*/ 139 h 250"/>
              <a:gd name="T30" fmla="*/ 171 w 324"/>
              <a:gd name="T31" fmla="*/ 117 h 250"/>
              <a:gd name="T32" fmla="*/ 219 w 324"/>
              <a:gd name="T33" fmla="*/ 159 h 250"/>
              <a:gd name="T34" fmla="*/ 259 w 324"/>
              <a:gd name="T35" fmla="*/ 137 h 250"/>
              <a:gd name="T36" fmla="*/ 269 w 324"/>
              <a:gd name="T37" fmla="*/ 132 h 250"/>
              <a:gd name="T38" fmla="*/ 306 w 324"/>
              <a:gd name="T39" fmla="*/ 118 h 250"/>
              <a:gd name="T40" fmla="*/ 288 w 324"/>
              <a:gd name="T41" fmla="*/ 103 h 250"/>
              <a:gd name="T42" fmla="*/ 307 w 324"/>
              <a:gd name="T43" fmla="*/ 73 h 250"/>
              <a:gd name="T44" fmla="*/ 269 w 324"/>
              <a:gd name="T45" fmla="*/ 45 h 250"/>
              <a:gd name="T46" fmla="*/ 266 w 324"/>
              <a:gd name="T47" fmla="*/ 1 h 250"/>
              <a:gd name="T48" fmla="*/ 277 w 324"/>
              <a:gd name="T49" fmla="*/ 10 h 250"/>
              <a:gd name="T50" fmla="*/ 281 w 324"/>
              <a:gd name="T51" fmla="*/ 19 h 250"/>
              <a:gd name="T52" fmla="*/ 277 w 324"/>
              <a:gd name="T53" fmla="*/ 44 h 250"/>
              <a:gd name="T54" fmla="*/ 287 w 324"/>
              <a:gd name="T55" fmla="*/ 49 h 250"/>
              <a:gd name="T56" fmla="*/ 323 w 324"/>
              <a:gd name="T57" fmla="*/ 75 h 250"/>
              <a:gd name="T58" fmla="*/ 318 w 324"/>
              <a:gd name="T59" fmla="*/ 97 h 250"/>
              <a:gd name="T60" fmla="*/ 309 w 324"/>
              <a:gd name="T61" fmla="*/ 105 h 250"/>
              <a:gd name="T62" fmla="*/ 321 w 324"/>
              <a:gd name="T63" fmla="*/ 121 h 250"/>
              <a:gd name="T64" fmla="*/ 311 w 324"/>
              <a:gd name="T65" fmla="*/ 141 h 250"/>
              <a:gd name="T66" fmla="*/ 293 w 324"/>
              <a:gd name="T67" fmla="*/ 149 h 250"/>
              <a:gd name="T68" fmla="*/ 293 w 324"/>
              <a:gd name="T69" fmla="*/ 154 h 250"/>
              <a:gd name="T70" fmla="*/ 312 w 324"/>
              <a:gd name="T71" fmla="*/ 160 h 250"/>
              <a:gd name="T72" fmla="*/ 279 w 324"/>
              <a:gd name="T73" fmla="*/ 158 h 250"/>
              <a:gd name="T74" fmla="*/ 271 w 324"/>
              <a:gd name="T75" fmla="*/ 167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24" h="250">
                <a:moveTo>
                  <a:pt x="271" y="167"/>
                </a:moveTo>
                <a:cubicBezTo>
                  <a:pt x="269" y="169"/>
                  <a:pt x="266" y="171"/>
                  <a:pt x="263" y="174"/>
                </a:cubicBezTo>
                <a:cubicBezTo>
                  <a:pt x="259" y="175"/>
                  <a:pt x="254" y="174"/>
                  <a:pt x="251" y="178"/>
                </a:cubicBezTo>
                <a:cubicBezTo>
                  <a:pt x="250" y="178"/>
                  <a:pt x="249" y="178"/>
                  <a:pt x="248" y="178"/>
                </a:cubicBezTo>
                <a:cubicBezTo>
                  <a:pt x="240" y="178"/>
                  <a:pt x="233" y="179"/>
                  <a:pt x="225" y="178"/>
                </a:cubicBezTo>
                <a:cubicBezTo>
                  <a:pt x="208" y="177"/>
                  <a:pt x="193" y="170"/>
                  <a:pt x="179" y="160"/>
                </a:cubicBezTo>
                <a:cubicBezTo>
                  <a:pt x="176" y="158"/>
                  <a:pt x="174" y="157"/>
                  <a:pt x="171" y="159"/>
                </a:cubicBezTo>
                <a:cubicBezTo>
                  <a:pt x="167" y="161"/>
                  <a:pt x="162" y="159"/>
                  <a:pt x="158" y="161"/>
                </a:cubicBezTo>
                <a:cubicBezTo>
                  <a:pt x="154" y="162"/>
                  <a:pt x="153" y="163"/>
                  <a:pt x="153" y="167"/>
                </a:cubicBezTo>
                <a:cubicBezTo>
                  <a:pt x="153" y="173"/>
                  <a:pt x="153" y="180"/>
                  <a:pt x="152" y="187"/>
                </a:cubicBezTo>
                <a:cubicBezTo>
                  <a:pt x="150" y="200"/>
                  <a:pt x="144" y="210"/>
                  <a:pt x="133" y="217"/>
                </a:cubicBezTo>
                <a:cubicBezTo>
                  <a:pt x="129" y="219"/>
                  <a:pt x="128" y="221"/>
                  <a:pt x="129" y="225"/>
                </a:cubicBezTo>
                <a:cubicBezTo>
                  <a:pt x="119" y="221"/>
                  <a:pt x="119" y="222"/>
                  <a:pt x="112" y="231"/>
                </a:cubicBezTo>
                <a:cubicBezTo>
                  <a:pt x="106" y="240"/>
                  <a:pt x="96" y="244"/>
                  <a:pt x="85" y="246"/>
                </a:cubicBezTo>
                <a:cubicBezTo>
                  <a:pt x="73" y="249"/>
                  <a:pt x="60" y="250"/>
                  <a:pt x="47" y="246"/>
                </a:cubicBezTo>
                <a:cubicBezTo>
                  <a:pt x="45" y="245"/>
                  <a:pt x="43" y="246"/>
                  <a:pt x="41" y="247"/>
                </a:cubicBezTo>
                <a:cubicBezTo>
                  <a:pt x="33" y="241"/>
                  <a:pt x="23" y="240"/>
                  <a:pt x="15" y="235"/>
                </a:cubicBezTo>
                <a:cubicBezTo>
                  <a:pt x="7" y="231"/>
                  <a:pt x="4" y="223"/>
                  <a:pt x="2" y="216"/>
                </a:cubicBezTo>
                <a:cubicBezTo>
                  <a:pt x="0" y="209"/>
                  <a:pt x="14" y="196"/>
                  <a:pt x="22" y="197"/>
                </a:cubicBezTo>
                <a:cubicBezTo>
                  <a:pt x="19" y="200"/>
                  <a:pt x="16" y="203"/>
                  <a:pt x="13" y="206"/>
                </a:cubicBezTo>
                <a:cubicBezTo>
                  <a:pt x="7" y="213"/>
                  <a:pt x="6" y="220"/>
                  <a:pt x="13" y="226"/>
                </a:cubicBezTo>
                <a:cubicBezTo>
                  <a:pt x="27" y="240"/>
                  <a:pt x="45" y="242"/>
                  <a:pt x="64" y="239"/>
                </a:cubicBezTo>
                <a:cubicBezTo>
                  <a:pt x="72" y="238"/>
                  <a:pt x="80" y="237"/>
                  <a:pt x="89" y="234"/>
                </a:cubicBezTo>
                <a:cubicBezTo>
                  <a:pt x="101" y="230"/>
                  <a:pt x="104" y="224"/>
                  <a:pt x="99" y="212"/>
                </a:cubicBezTo>
                <a:cubicBezTo>
                  <a:pt x="98" y="211"/>
                  <a:pt x="98" y="210"/>
                  <a:pt x="97" y="209"/>
                </a:cubicBezTo>
                <a:cubicBezTo>
                  <a:pt x="101" y="205"/>
                  <a:pt x="106" y="202"/>
                  <a:pt x="111" y="201"/>
                </a:cubicBezTo>
                <a:cubicBezTo>
                  <a:pt x="112" y="205"/>
                  <a:pt x="114" y="203"/>
                  <a:pt x="115" y="202"/>
                </a:cubicBezTo>
                <a:cubicBezTo>
                  <a:pt x="130" y="192"/>
                  <a:pt x="137" y="176"/>
                  <a:pt x="133" y="159"/>
                </a:cubicBezTo>
                <a:cubicBezTo>
                  <a:pt x="131" y="149"/>
                  <a:pt x="127" y="142"/>
                  <a:pt x="120" y="134"/>
                </a:cubicBezTo>
                <a:cubicBezTo>
                  <a:pt x="127" y="134"/>
                  <a:pt x="132" y="138"/>
                  <a:pt x="137" y="139"/>
                </a:cubicBezTo>
                <a:cubicBezTo>
                  <a:pt x="157" y="147"/>
                  <a:pt x="164" y="144"/>
                  <a:pt x="169" y="123"/>
                </a:cubicBezTo>
                <a:cubicBezTo>
                  <a:pt x="170" y="122"/>
                  <a:pt x="170" y="120"/>
                  <a:pt x="171" y="117"/>
                </a:cubicBezTo>
                <a:cubicBezTo>
                  <a:pt x="176" y="125"/>
                  <a:pt x="179" y="131"/>
                  <a:pt x="184" y="137"/>
                </a:cubicBezTo>
                <a:cubicBezTo>
                  <a:pt x="193" y="149"/>
                  <a:pt x="205" y="155"/>
                  <a:pt x="219" y="159"/>
                </a:cubicBezTo>
                <a:cubicBezTo>
                  <a:pt x="230" y="161"/>
                  <a:pt x="239" y="159"/>
                  <a:pt x="248" y="155"/>
                </a:cubicBezTo>
                <a:cubicBezTo>
                  <a:pt x="255" y="152"/>
                  <a:pt x="259" y="145"/>
                  <a:pt x="259" y="137"/>
                </a:cubicBezTo>
                <a:cubicBezTo>
                  <a:pt x="259" y="133"/>
                  <a:pt x="257" y="126"/>
                  <a:pt x="260" y="125"/>
                </a:cubicBezTo>
                <a:cubicBezTo>
                  <a:pt x="264" y="123"/>
                  <a:pt x="266" y="129"/>
                  <a:pt x="269" y="132"/>
                </a:cubicBezTo>
                <a:cubicBezTo>
                  <a:pt x="279" y="142"/>
                  <a:pt x="293" y="146"/>
                  <a:pt x="302" y="141"/>
                </a:cubicBezTo>
                <a:cubicBezTo>
                  <a:pt x="312" y="136"/>
                  <a:pt x="313" y="127"/>
                  <a:pt x="306" y="118"/>
                </a:cubicBezTo>
                <a:cubicBezTo>
                  <a:pt x="301" y="113"/>
                  <a:pt x="295" y="110"/>
                  <a:pt x="290" y="107"/>
                </a:cubicBezTo>
                <a:cubicBezTo>
                  <a:pt x="289" y="106"/>
                  <a:pt x="287" y="105"/>
                  <a:pt x="288" y="103"/>
                </a:cubicBezTo>
                <a:cubicBezTo>
                  <a:pt x="288" y="101"/>
                  <a:pt x="290" y="102"/>
                  <a:pt x="291" y="101"/>
                </a:cubicBezTo>
                <a:cubicBezTo>
                  <a:pt x="305" y="97"/>
                  <a:pt x="311" y="87"/>
                  <a:pt x="307" y="73"/>
                </a:cubicBezTo>
                <a:cubicBezTo>
                  <a:pt x="305" y="64"/>
                  <a:pt x="290" y="55"/>
                  <a:pt x="279" y="57"/>
                </a:cubicBezTo>
                <a:cubicBezTo>
                  <a:pt x="262" y="60"/>
                  <a:pt x="264" y="57"/>
                  <a:pt x="269" y="45"/>
                </a:cubicBezTo>
                <a:cubicBezTo>
                  <a:pt x="274" y="32"/>
                  <a:pt x="272" y="21"/>
                  <a:pt x="270" y="9"/>
                </a:cubicBezTo>
                <a:cubicBezTo>
                  <a:pt x="269" y="6"/>
                  <a:pt x="266" y="5"/>
                  <a:pt x="266" y="1"/>
                </a:cubicBezTo>
                <a:cubicBezTo>
                  <a:pt x="267" y="0"/>
                  <a:pt x="268" y="0"/>
                  <a:pt x="270" y="0"/>
                </a:cubicBezTo>
                <a:cubicBezTo>
                  <a:pt x="273" y="3"/>
                  <a:pt x="274" y="7"/>
                  <a:pt x="277" y="10"/>
                </a:cubicBezTo>
                <a:cubicBezTo>
                  <a:pt x="278" y="12"/>
                  <a:pt x="280" y="15"/>
                  <a:pt x="281" y="18"/>
                </a:cubicBezTo>
                <a:cubicBezTo>
                  <a:pt x="281" y="18"/>
                  <a:pt x="281" y="18"/>
                  <a:pt x="281" y="19"/>
                </a:cubicBezTo>
                <a:cubicBezTo>
                  <a:pt x="278" y="24"/>
                  <a:pt x="283" y="29"/>
                  <a:pt x="281" y="33"/>
                </a:cubicBezTo>
                <a:cubicBezTo>
                  <a:pt x="280" y="37"/>
                  <a:pt x="278" y="41"/>
                  <a:pt x="277" y="44"/>
                </a:cubicBezTo>
                <a:cubicBezTo>
                  <a:pt x="276" y="46"/>
                  <a:pt x="275" y="48"/>
                  <a:pt x="278" y="49"/>
                </a:cubicBezTo>
                <a:cubicBezTo>
                  <a:pt x="281" y="50"/>
                  <a:pt x="284" y="50"/>
                  <a:pt x="287" y="49"/>
                </a:cubicBezTo>
                <a:cubicBezTo>
                  <a:pt x="293" y="48"/>
                  <a:pt x="298" y="49"/>
                  <a:pt x="301" y="53"/>
                </a:cubicBezTo>
                <a:cubicBezTo>
                  <a:pt x="308" y="61"/>
                  <a:pt x="317" y="66"/>
                  <a:pt x="323" y="75"/>
                </a:cubicBezTo>
                <a:cubicBezTo>
                  <a:pt x="324" y="79"/>
                  <a:pt x="323" y="82"/>
                  <a:pt x="323" y="85"/>
                </a:cubicBezTo>
                <a:cubicBezTo>
                  <a:pt x="321" y="89"/>
                  <a:pt x="319" y="93"/>
                  <a:pt x="318" y="97"/>
                </a:cubicBezTo>
                <a:cubicBezTo>
                  <a:pt x="317" y="100"/>
                  <a:pt x="316" y="102"/>
                  <a:pt x="313" y="103"/>
                </a:cubicBezTo>
                <a:cubicBezTo>
                  <a:pt x="312" y="104"/>
                  <a:pt x="310" y="104"/>
                  <a:pt x="309" y="105"/>
                </a:cubicBezTo>
                <a:cubicBezTo>
                  <a:pt x="312" y="111"/>
                  <a:pt x="318" y="114"/>
                  <a:pt x="322" y="118"/>
                </a:cubicBezTo>
                <a:cubicBezTo>
                  <a:pt x="322" y="119"/>
                  <a:pt x="322" y="120"/>
                  <a:pt x="321" y="121"/>
                </a:cubicBezTo>
                <a:cubicBezTo>
                  <a:pt x="319" y="127"/>
                  <a:pt x="319" y="133"/>
                  <a:pt x="312" y="137"/>
                </a:cubicBezTo>
                <a:cubicBezTo>
                  <a:pt x="311" y="137"/>
                  <a:pt x="310" y="140"/>
                  <a:pt x="311" y="141"/>
                </a:cubicBezTo>
                <a:cubicBezTo>
                  <a:pt x="313" y="150"/>
                  <a:pt x="307" y="149"/>
                  <a:pt x="302" y="149"/>
                </a:cubicBezTo>
                <a:cubicBezTo>
                  <a:pt x="299" y="149"/>
                  <a:pt x="296" y="149"/>
                  <a:pt x="293" y="149"/>
                </a:cubicBezTo>
                <a:cubicBezTo>
                  <a:pt x="291" y="149"/>
                  <a:pt x="290" y="150"/>
                  <a:pt x="290" y="151"/>
                </a:cubicBezTo>
                <a:cubicBezTo>
                  <a:pt x="290" y="153"/>
                  <a:pt x="291" y="154"/>
                  <a:pt x="293" y="154"/>
                </a:cubicBezTo>
                <a:cubicBezTo>
                  <a:pt x="297" y="155"/>
                  <a:pt x="301" y="156"/>
                  <a:pt x="306" y="156"/>
                </a:cubicBezTo>
                <a:cubicBezTo>
                  <a:pt x="309" y="155"/>
                  <a:pt x="311" y="156"/>
                  <a:pt x="312" y="160"/>
                </a:cubicBezTo>
                <a:cubicBezTo>
                  <a:pt x="311" y="160"/>
                  <a:pt x="311" y="161"/>
                  <a:pt x="310" y="161"/>
                </a:cubicBezTo>
                <a:cubicBezTo>
                  <a:pt x="300" y="162"/>
                  <a:pt x="289" y="164"/>
                  <a:pt x="279" y="158"/>
                </a:cubicBezTo>
                <a:cubicBezTo>
                  <a:pt x="276" y="156"/>
                  <a:pt x="274" y="157"/>
                  <a:pt x="273" y="161"/>
                </a:cubicBezTo>
                <a:cubicBezTo>
                  <a:pt x="273" y="163"/>
                  <a:pt x="272" y="165"/>
                  <a:pt x="271" y="167"/>
                </a:cubicBezTo>
                <a:close/>
              </a:path>
            </a:pathLst>
          </a:custGeom>
          <a:solidFill>
            <a:srgbClr val="E0EE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7"/>
          <p:cNvSpPr>
            <a:spLocks/>
          </p:cNvSpPr>
          <p:nvPr/>
        </p:nvSpPr>
        <p:spPr bwMode="auto">
          <a:xfrm>
            <a:off x="5317284" y="3448888"/>
            <a:ext cx="542925" cy="466725"/>
          </a:xfrm>
          <a:custGeom>
            <a:avLst/>
            <a:gdLst>
              <a:gd name="T0" fmla="*/ 50 w 122"/>
              <a:gd name="T1" fmla="*/ 105 h 105"/>
              <a:gd name="T2" fmla="*/ 19 w 122"/>
              <a:gd name="T3" fmla="*/ 93 h 105"/>
              <a:gd name="T4" fmla="*/ 10 w 122"/>
              <a:gd name="T5" fmla="*/ 90 h 105"/>
              <a:gd name="T6" fmla="*/ 4 w 122"/>
              <a:gd name="T7" fmla="*/ 89 h 105"/>
              <a:gd name="T8" fmla="*/ 0 w 122"/>
              <a:gd name="T9" fmla="*/ 84 h 105"/>
              <a:gd name="T10" fmla="*/ 5 w 122"/>
              <a:gd name="T11" fmla="*/ 80 h 105"/>
              <a:gd name="T12" fmla="*/ 7 w 122"/>
              <a:gd name="T13" fmla="*/ 68 h 105"/>
              <a:gd name="T14" fmla="*/ 4 w 122"/>
              <a:gd name="T15" fmla="*/ 62 h 105"/>
              <a:gd name="T16" fmla="*/ 67 w 122"/>
              <a:gd name="T17" fmla="*/ 16 h 105"/>
              <a:gd name="T18" fmla="*/ 76 w 122"/>
              <a:gd name="T19" fmla="*/ 12 h 105"/>
              <a:gd name="T20" fmla="*/ 99 w 122"/>
              <a:gd name="T21" fmla="*/ 1 h 105"/>
              <a:gd name="T22" fmla="*/ 117 w 122"/>
              <a:gd name="T23" fmla="*/ 15 h 105"/>
              <a:gd name="T24" fmla="*/ 102 w 122"/>
              <a:gd name="T25" fmla="*/ 46 h 105"/>
              <a:gd name="T26" fmla="*/ 97 w 122"/>
              <a:gd name="T27" fmla="*/ 53 h 105"/>
              <a:gd name="T28" fmla="*/ 50 w 122"/>
              <a:gd name="T29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2" h="105">
                <a:moveTo>
                  <a:pt x="50" y="105"/>
                </a:moveTo>
                <a:cubicBezTo>
                  <a:pt x="38" y="105"/>
                  <a:pt x="28" y="101"/>
                  <a:pt x="19" y="93"/>
                </a:cubicBezTo>
                <a:cubicBezTo>
                  <a:pt x="16" y="90"/>
                  <a:pt x="14" y="87"/>
                  <a:pt x="10" y="90"/>
                </a:cubicBezTo>
                <a:cubicBezTo>
                  <a:pt x="8" y="91"/>
                  <a:pt x="6" y="89"/>
                  <a:pt x="4" y="89"/>
                </a:cubicBezTo>
                <a:cubicBezTo>
                  <a:pt x="2" y="87"/>
                  <a:pt x="0" y="86"/>
                  <a:pt x="0" y="84"/>
                </a:cubicBezTo>
                <a:cubicBezTo>
                  <a:pt x="0" y="81"/>
                  <a:pt x="3" y="81"/>
                  <a:pt x="5" y="80"/>
                </a:cubicBezTo>
                <a:cubicBezTo>
                  <a:pt x="12" y="77"/>
                  <a:pt x="13" y="74"/>
                  <a:pt x="7" y="68"/>
                </a:cubicBezTo>
                <a:cubicBezTo>
                  <a:pt x="5" y="66"/>
                  <a:pt x="4" y="64"/>
                  <a:pt x="4" y="62"/>
                </a:cubicBezTo>
                <a:cubicBezTo>
                  <a:pt x="4" y="27"/>
                  <a:pt x="35" y="5"/>
                  <a:pt x="67" y="16"/>
                </a:cubicBezTo>
                <a:cubicBezTo>
                  <a:pt x="73" y="18"/>
                  <a:pt x="74" y="15"/>
                  <a:pt x="76" y="12"/>
                </a:cubicBezTo>
                <a:cubicBezTo>
                  <a:pt x="81" y="3"/>
                  <a:pt x="89" y="0"/>
                  <a:pt x="99" y="1"/>
                </a:cubicBezTo>
                <a:cubicBezTo>
                  <a:pt x="108" y="2"/>
                  <a:pt x="113" y="8"/>
                  <a:pt x="117" y="15"/>
                </a:cubicBezTo>
                <a:cubicBezTo>
                  <a:pt x="122" y="28"/>
                  <a:pt x="116" y="42"/>
                  <a:pt x="102" y="46"/>
                </a:cubicBezTo>
                <a:cubicBezTo>
                  <a:pt x="98" y="47"/>
                  <a:pt x="97" y="48"/>
                  <a:pt x="97" y="53"/>
                </a:cubicBezTo>
                <a:cubicBezTo>
                  <a:pt x="100" y="83"/>
                  <a:pt x="79" y="105"/>
                  <a:pt x="50" y="105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169022" y="5315788"/>
            <a:ext cx="506412" cy="534987"/>
          </a:xfrm>
          <a:custGeom>
            <a:avLst/>
            <a:gdLst>
              <a:gd name="T0" fmla="*/ 95 w 114"/>
              <a:gd name="T1" fmla="*/ 34 h 120"/>
              <a:gd name="T2" fmla="*/ 77 w 114"/>
              <a:gd name="T3" fmla="*/ 50 h 120"/>
              <a:gd name="T4" fmla="*/ 76 w 114"/>
              <a:gd name="T5" fmla="*/ 53 h 120"/>
              <a:gd name="T6" fmla="*/ 85 w 114"/>
              <a:gd name="T7" fmla="*/ 68 h 120"/>
              <a:gd name="T8" fmla="*/ 105 w 114"/>
              <a:gd name="T9" fmla="*/ 78 h 120"/>
              <a:gd name="T10" fmla="*/ 114 w 114"/>
              <a:gd name="T11" fmla="*/ 84 h 120"/>
              <a:gd name="T12" fmla="*/ 43 w 114"/>
              <a:gd name="T13" fmla="*/ 107 h 120"/>
              <a:gd name="T14" fmla="*/ 26 w 114"/>
              <a:gd name="T15" fmla="*/ 19 h 120"/>
              <a:gd name="T16" fmla="*/ 73 w 114"/>
              <a:gd name="T17" fmla="*/ 3 h 120"/>
              <a:gd name="T18" fmla="*/ 88 w 114"/>
              <a:gd name="T19" fmla="*/ 6 h 120"/>
              <a:gd name="T20" fmla="*/ 98 w 114"/>
              <a:gd name="T21" fmla="*/ 13 h 120"/>
              <a:gd name="T22" fmla="*/ 110 w 114"/>
              <a:gd name="T23" fmla="*/ 27 h 120"/>
              <a:gd name="T24" fmla="*/ 109 w 114"/>
              <a:gd name="T25" fmla="*/ 30 h 120"/>
              <a:gd name="T26" fmla="*/ 95 w 114"/>
              <a:gd name="T27" fmla="*/ 3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4" h="120">
                <a:moveTo>
                  <a:pt x="95" y="34"/>
                </a:moveTo>
                <a:cubicBezTo>
                  <a:pt x="86" y="35"/>
                  <a:pt x="82" y="44"/>
                  <a:pt x="77" y="50"/>
                </a:cubicBezTo>
                <a:cubicBezTo>
                  <a:pt x="76" y="51"/>
                  <a:pt x="76" y="52"/>
                  <a:pt x="76" y="53"/>
                </a:cubicBezTo>
                <a:cubicBezTo>
                  <a:pt x="79" y="58"/>
                  <a:pt x="80" y="65"/>
                  <a:pt x="85" y="68"/>
                </a:cubicBezTo>
                <a:cubicBezTo>
                  <a:pt x="91" y="71"/>
                  <a:pt x="97" y="77"/>
                  <a:pt x="105" y="78"/>
                </a:cubicBezTo>
                <a:cubicBezTo>
                  <a:pt x="109" y="78"/>
                  <a:pt x="113" y="80"/>
                  <a:pt x="114" y="84"/>
                </a:cubicBezTo>
                <a:cubicBezTo>
                  <a:pt x="100" y="111"/>
                  <a:pt x="68" y="120"/>
                  <a:pt x="43" y="107"/>
                </a:cubicBezTo>
                <a:cubicBezTo>
                  <a:pt x="7" y="90"/>
                  <a:pt x="0" y="47"/>
                  <a:pt x="26" y="19"/>
                </a:cubicBezTo>
                <a:cubicBezTo>
                  <a:pt x="38" y="6"/>
                  <a:pt x="54" y="0"/>
                  <a:pt x="73" y="3"/>
                </a:cubicBezTo>
                <a:cubicBezTo>
                  <a:pt x="78" y="4"/>
                  <a:pt x="84" y="4"/>
                  <a:pt x="88" y="6"/>
                </a:cubicBezTo>
                <a:cubicBezTo>
                  <a:pt x="91" y="10"/>
                  <a:pt x="95" y="11"/>
                  <a:pt x="98" y="13"/>
                </a:cubicBezTo>
                <a:cubicBezTo>
                  <a:pt x="104" y="17"/>
                  <a:pt x="105" y="23"/>
                  <a:pt x="110" y="27"/>
                </a:cubicBezTo>
                <a:cubicBezTo>
                  <a:pt x="111" y="28"/>
                  <a:pt x="111" y="30"/>
                  <a:pt x="109" y="30"/>
                </a:cubicBezTo>
                <a:cubicBezTo>
                  <a:pt x="104" y="31"/>
                  <a:pt x="101" y="35"/>
                  <a:pt x="95" y="34"/>
                </a:cubicBezTo>
                <a:close/>
              </a:path>
            </a:pathLst>
          </a:custGeom>
          <a:solidFill>
            <a:srgbClr val="D6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9292819" y="2073275"/>
            <a:ext cx="520700" cy="481012"/>
          </a:xfrm>
          <a:custGeom>
            <a:avLst/>
            <a:gdLst>
              <a:gd name="T0" fmla="*/ 101 w 117"/>
              <a:gd name="T1" fmla="*/ 27 h 108"/>
              <a:gd name="T2" fmla="*/ 96 w 117"/>
              <a:gd name="T3" fmla="*/ 36 h 108"/>
              <a:gd name="T4" fmla="*/ 103 w 117"/>
              <a:gd name="T5" fmla="*/ 40 h 108"/>
              <a:gd name="T6" fmla="*/ 113 w 117"/>
              <a:gd name="T7" fmla="*/ 50 h 108"/>
              <a:gd name="T8" fmla="*/ 100 w 117"/>
              <a:gd name="T9" fmla="*/ 80 h 108"/>
              <a:gd name="T10" fmla="*/ 96 w 117"/>
              <a:gd name="T11" fmla="*/ 93 h 108"/>
              <a:gd name="T12" fmla="*/ 93 w 117"/>
              <a:gd name="T13" fmla="*/ 107 h 108"/>
              <a:gd name="T14" fmla="*/ 87 w 117"/>
              <a:gd name="T15" fmla="*/ 107 h 108"/>
              <a:gd name="T16" fmla="*/ 72 w 117"/>
              <a:gd name="T17" fmla="*/ 86 h 108"/>
              <a:gd name="T18" fmla="*/ 69 w 117"/>
              <a:gd name="T19" fmla="*/ 81 h 108"/>
              <a:gd name="T20" fmla="*/ 64 w 117"/>
              <a:gd name="T21" fmla="*/ 86 h 108"/>
              <a:gd name="T22" fmla="*/ 63 w 117"/>
              <a:gd name="T23" fmla="*/ 88 h 108"/>
              <a:gd name="T24" fmla="*/ 53 w 117"/>
              <a:gd name="T25" fmla="*/ 100 h 108"/>
              <a:gd name="T26" fmla="*/ 43 w 117"/>
              <a:gd name="T27" fmla="*/ 103 h 108"/>
              <a:gd name="T28" fmla="*/ 23 w 117"/>
              <a:gd name="T29" fmla="*/ 91 h 108"/>
              <a:gd name="T30" fmla="*/ 5 w 117"/>
              <a:gd name="T31" fmla="*/ 72 h 108"/>
              <a:gd name="T32" fmla="*/ 34 w 117"/>
              <a:gd name="T33" fmla="*/ 30 h 108"/>
              <a:gd name="T34" fmla="*/ 52 w 117"/>
              <a:gd name="T35" fmla="*/ 30 h 108"/>
              <a:gd name="T36" fmla="*/ 60 w 117"/>
              <a:gd name="T37" fmla="*/ 25 h 108"/>
              <a:gd name="T38" fmla="*/ 76 w 117"/>
              <a:gd name="T39" fmla="*/ 0 h 108"/>
              <a:gd name="T40" fmla="*/ 82 w 117"/>
              <a:gd name="T41" fmla="*/ 2 h 108"/>
              <a:gd name="T42" fmla="*/ 101 w 117"/>
              <a:gd name="T43" fmla="*/ 21 h 108"/>
              <a:gd name="T44" fmla="*/ 101 w 117"/>
              <a:gd name="T45" fmla="*/ 27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7" h="108">
                <a:moveTo>
                  <a:pt x="101" y="27"/>
                </a:moveTo>
                <a:cubicBezTo>
                  <a:pt x="97" y="29"/>
                  <a:pt x="95" y="32"/>
                  <a:pt x="96" y="36"/>
                </a:cubicBezTo>
                <a:cubicBezTo>
                  <a:pt x="97" y="39"/>
                  <a:pt x="100" y="40"/>
                  <a:pt x="103" y="40"/>
                </a:cubicBezTo>
                <a:cubicBezTo>
                  <a:pt x="109" y="41"/>
                  <a:pt x="112" y="45"/>
                  <a:pt x="113" y="50"/>
                </a:cubicBezTo>
                <a:cubicBezTo>
                  <a:pt x="117" y="63"/>
                  <a:pt x="112" y="74"/>
                  <a:pt x="100" y="80"/>
                </a:cubicBezTo>
                <a:cubicBezTo>
                  <a:pt x="92" y="85"/>
                  <a:pt x="92" y="85"/>
                  <a:pt x="96" y="93"/>
                </a:cubicBezTo>
                <a:cubicBezTo>
                  <a:pt x="100" y="100"/>
                  <a:pt x="99" y="105"/>
                  <a:pt x="93" y="107"/>
                </a:cubicBezTo>
                <a:cubicBezTo>
                  <a:pt x="91" y="108"/>
                  <a:pt x="89" y="108"/>
                  <a:pt x="87" y="107"/>
                </a:cubicBezTo>
                <a:cubicBezTo>
                  <a:pt x="79" y="102"/>
                  <a:pt x="73" y="96"/>
                  <a:pt x="72" y="86"/>
                </a:cubicBezTo>
                <a:cubicBezTo>
                  <a:pt x="72" y="84"/>
                  <a:pt x="72" y="81"/>
                  <a:pt x="69" y="81"/>
                </a:cubicBezTo>
                <a:cubicBezTo>
                  <a:pt x="67" y="81"/>
                  <a:pt x="64" y="82"/>
                  <a:pt x="64" y="86"/>
                </a:cubicBezTo>
                <a:cubicBezTo>
                  <a:pt x="64" y="87"/>
                  <a:pt x="64" y="88"/>
                  <a:pt x="63" y="88"/>
                </a:cubicBezTo>
                <a:cubicBezTo>
                  <a:pt x="55" y="88"/>
                  <a:pt x="54" y="94"/>
                  <a:pt x="53" y="100"/>
                </a:cubicBezTo>
                <a:cubicBezTo>
                  <a:pt x="50" y="104"/>
                  <a:pt x="46" y="102"/>
                  <a:pt x="43" y="103"/>
                </a:cubicBezTo>
                <a:cubicBezTo>
                  <a:pt x="38" y="96"/>
                  <a:pt x="32" y="92"/>
                  <a:pt x="23" y="91"/>
                </a:cubicBezTo>
                <a:cubicBezTo>
                  <a:pt x="12" y="90"/>
                  <a:pt x="8" y="81"/>
                  <a:pt x="5" y="72"/>
                </a:cubicBezTo>
                <a:cubicBezTo>
                  <a:pt x="0" y="54"/>
                  <a:pt x="14" y="34"/>
                  <a:pt x="34" y="30"/>
                </a:cubicBezTo>
                <a:cubicBezTo>
                  <a:pt x="40" y="29"/>
                  <a:pt x="46" y="28"/>
                  <a:pt x="52" y="30"/>
                </a:cubicBezTo>
                <a:cubicBezTo>
                  <a:pt x="56" y="31"/>
                  <a:pt x="59" y="31"/>
                  <a:pt x="60" y="25"/>
                </a:cubicBezTo>
                <a:cubicBezTo>
                  <a:pt x="61" y="14"/>
                  <a:pt x="69" y="7"/>
                  <a:pt x="76" y="0"/>
                </a:cubicBezTo>
                <a:cubicBezTo>
                  <a:pt x="77" y="3"/>
                  <a:pt x="80" y="2"/>
                  <a:pt x="82" y="2"/>
                </a:cubicBezTo>
                <a:cubicBezTo>
                  <a:pt x="95" y="1"/>
                  <a:pt x="102" y="8"/>
                  <a:pt x="101" y="21"/>
                </a:cubicBezTo>
                <a:cubicBezTo>
                  <a:pt x="101" y="23"/>
                  <a:pt x="100" y="25"/>
                  <a:pt x="101" y="27"/>
                </a:cubicBezTo>
                <a:close/>
              </a:path>
            </a:pathLst>
          </a:custGeom>
          <a:solidFill>
            <a:srgbClr val="D8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9448394" y="307976"/>
            <a:ext cx="679450" cy="365125"/>
          </a:xfrm>
          <a:custGeom>
            <a:avLst/>
            <a:gdLst>
              <a:gd name="T0" fmla="*/ 26 w 153"/>
              <a:gd name="T1" fmla="*/ 77 h 82"/>
              <a:gd name="T2" fmla="*/ 2 w 153"/>
              <a:gd name="T3" fmla="*/ 63 h 82"/>
              <a:gd name="T4" fmla="*/ 25 w 153"/>
              <a:gd name="T5" fmla="*/ 43 h 82"/>
              <a:gd name="T6" fmla="*/ 31 w 153"/>
              <a:gd name="T7" fmla="*/ 39 h 82"/>
              <a:gd name="T8" fmla="*/ 34 w 153"/>
              <a:gd name="T9" fmla="*/ 32 h 82"/>
              <a:gd name="T10" fmla="*/ 34 w 153"/>
              <a:gd name="T11" fmla="*/ 18 h 82"/>
              <a:gd name="T12" fmla="*/ 39 w 153"/>
              <a:gd name="T13" fmla="*/ 3 h 82"/>
              <a:gd name="T14" fmla="*/ 55 w 153"/>
              <a:gd name="T15" fmla="*/ 9 h 82"/>
              <a:gd name="T16" fmla="*/ 69 w 153"/>
              <a:gd name="T17" fmla="*/ 21 h 82"/>
              <a:gd name="T18" fmla="*/ 90 w 153"/>
              <a:gd name="T19" fmla="*/ 15 h 82"/>
              <a:gd name="T20" fmla="*/ 143 w 153"/>
              <a:gd name="T21" fmla="*/ 13 h 82"/>
              <a:gd name="T22" fmla="*/ 153 w 153"/>
              <a:gd name="T23" fmla="*/ 21 h 82"/>
              <a:gd name="T24" fmla="*/ 151 w 153"/>
              <a:gd name="T25" fmla="*/ 30 h 82"/>
              <a:gd name="T26" fmla="*/ 129 w 153"/>
              <a:gd name="T27" fmla="*/ 70 h 82"/>
              <a:gd name="T28" fmla="*/ 111 w 153"/>
              <a:gd name="T29" fmla="*/ 66 h 82"/>
              <a:gd name="T30" fmla="*/ 87 w 153"/>
              <a:gd name="T31" fmla="*/ 59 h 82"/>
              <a:gd name="T32" fmla="*/ 77 w 153"/>
              <a:gd name="T33" fmla="*/ 59 h 82"/>
              <a:gd name="T34" fmla="*/ 71 w 153"/>
              <a:gd name="T35" fmla="*/ 60 h 82"/>
              <a:gd name="T36" fmla="*/ 49 w 153"/>
              <a:gd name="T37" fmla="*/ 67 h 82"/>
              <a:gd name="T38" fmla="*/ 40 w 153"/>
              <a:gd name="T39" fmla="*/ 64 h 82"/>
              <a:gd name="T40" fmla="*/ 36 w 153"/>
              <a:gd name="T41" fmla="*/ 65 h 82"/>
              <a:gd name="T42" fmla="*/ 26 w 153"/>
              <a:gd name="T43" fmla="*/ 77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3" h="82">
                <a:moveTo>
                  <a:pt x="26" y="77"/>
                </a:moveTo>
                <a:cubicBezTo>
                  <a:pt x="12" y="82"/>
                  <a:pt x="4" y="77"/>
                  <a:pt x="2" y="63"/>
                </a:cubicBezTo>
                <a:cubicBezTo>
                  <a:pt x="0" y="47"/>
                  <a:pt x="8" y="39"/>
                  <a:pt x="25" y="43"/>
                </a:cubicBezTo>
                <a:cubicBezTo>
                  <a:pt x="29" y="43"/>
                  <a:pt x="30" y="43"/>
                  <a:pt x="31" y="39"/>
                </a:cubicBezTo>
                <a:cubicBezTo>
                  <a:pt x="32" y="37"/>
                  <a:pt x="32" y="34"/>
                  <a:pt x="34" y="32"/>
                </a:cubicBezTo>
                <a:cubicBezTo>
                  <a:pt x="37" y="27"/>
                  <a:pt x="39" y="23"/>
                  <a:pt x="34" y="18"/>
                </a:cubicBezTo>
                <a:cubicBezTo>
                  <a:pt x="31" y="14"/>
                  <a:pt x="34" y="6"/>
                  <a:pt x="39" y="3"/>
                </a:cubicBezTo>
                <a:cubicBezTo>
                  <a:pt x="44" y="0"/>
                  <a:pt x="54" y="2"/>
                  <a:pt x="55" y="9"/>
                </a:cubicBezTo>
                <a:cubicBezTo>
                  <a:pt x="56" y="19"/>
                  <a:pt x="64" y="18"/>
                  <a:pt x="69" y="21"/>
                </a:cubicBezTo>
                <a:cubicBezTo>
                  <a:pt x="78" y="27"/>
                  <a:pt x="84" y="18"/>
                  <a:pt x="90" y="15"/>
                </a:cubicBezTo>
                <a:cubicBezTo>
                  <a:pt x="108" y="6"/>
                  <a:pt x="125" y="5"/>
                  <a:pt x="143" y="13"/>
                </a:cubicBezTo>
                <a:cubicBezTo>
                  <a:pt x="147" y="15"/>
                  <a:pt x="150" y="18"/>
                  <a:pt x="153" y="21"/>
                </a:cubicBezTo>
                <a:cubicBezTo>
                  <a:pt x="150" y="24"/>
                  <a:pt x="151" y="27"/>
                  <a:pt x="151" y="30"/>
                </a:cubicBezTo>
                <a:cubicBezTo>
                  <a:pt x="153" y="49"/>
                  <a:pt x="146" y="62"/>
                  <a:pt x="129" y="70"/>
                </a:cubicBezTo>
                <a:cubicBezTo>
                  <a:pt x="121" y="73"/>
                  <a:pt x="117" y="72"/>
                  <a:pt x="111" y="66"/>
                </a:cubicBezTo>
                <a:cubicBezTo>
                  <a:pt x="105" y="59"/>
                  <a:pt x="96" y="57"/>
                  <a:pt x="87" y="59"/>
                </a:cubicBezTo>
                <a:cubicBezTo>
                  <a:pt x="84" y="60"/>
                  <a:pt x="80" y="61"/>
                  <a:pt x="77" y="59"/>
                </a:cubicBezTo>
                <a:cubicBezTo>
                  <a:pt x="75" y="57"/>
                  <a:pt x="73" y="59"/>
                  <a:pt x="71" y="60"/>
                </a:cubicBezTo>
                <a:cubicBezTo>
                  <a:pt x="64" y="66"/>
                  <a:pt x="56" y="66"/>
                  <a:pt x="49" y="67"/>
                </a:cubicBezTo>
                <a:cubicBezTo>
                  <a:pt x="45" y="68"/>
                  <a:pt x="43" y="65"/>
                  <a:pt x="40" y="64"/>
                </a:cubicBezTo>
                <a:cubicBezTo>
                  <a:pt x="38" y="63"/>
                  <a:pt x="36" y="62"/>
                  <a:pt x="36" y="65"/>
                </a:cubicBezTo>
                <a:cubicBezTo>
                  <a:pt x="34" y="70"/>
                  <a:pt x="29" y="73"/>
                  <a:pt x="26" y="77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5370107" y="2154238"/>
            <a:ext cx="1017587" cy="822325"/>
          </a:xfrm>
          <a:custGeom>
            <a:avLst/>
            <a:gdLst>
              <a:gd name="T0" fmla="*/ 47 w 229"/>
              <a:gd name="T1" fmla="*/ 108 h 185"/>
              <a:gd name="T2" fmla="*/ 50 w 229"/>
              <a:gd name="T3" fmla="*/ 111 h 185"/>
              <a:gd name="T4" fmla="*/ 58 w 229"/>
              <a:gd name="T5" fmla="*/ 133 h 185"/>
              <a:gd name="T6" fmla="*/ 13 w 229"/>
              <a:gd name="T7" fmla="*/ 179 h 185"/>
              <a:gd name="T8" fmla="*/ 1 w 229"/>
              <a:gd name="T9" fmla="*/ 180 h 185"/>
              <a:gd name="T10" fmla="*/ 4 w 229"/>
              <a:gd name="T11" fmla="*/ 152 h 185"/>
              <a:gd name="T12" fmla="*/ 9 w 229"/>
              <a:gd name="T13" fmla="*/ 149 h 185"/>
              <a:gd name="T14" fmla="*/ 32 w 229"/>
              <a:gd name="T15" fmla="*/ 152 h 185"/>
              <a:gd name="T16" fmla="*/ 29 w 229"/>
              <a:gd name="T17" fmla="*/ 150 h 185"/>
              <a:gd name="T18" fmla="*/ 16 w 229"/>
              <a:gd name="T19" fmla="*/ 153 h 185"/>
              <a:gd name="T20" fmla="*/ 20 w 229"/>
              <a:gd name="T21" fmla="*/ 151 h 185"/>
              <a:gd name="T22" fmla="*/ 33 w 229"/>
              <a:gd name="T23" fmla="*/ 141 h 185"/>
              <a:gd name="T24" fmla="*/ 40 w 229"/>
              <a:gd name="T25" fmla="*/ 138 h 185"/>
              <a:gd name="T26" fmla="*/ 37 w 229"/>
              <a:gd name="T27" fmla="*/ 129 h 185"/>
              <a:gd name="T28" fmla="*/ 49 w 229"/>
              <a:gd name="T29" fmla="*/ 133 h 185"/>
              <a:gd name="T30" fmla="*/ 42 w 229"/>
              <a:gd name="T31" fmla="*/ 116 h 185"/>
              <a:gd name="T32" fmla="*/ 27 w 229"/>
              <a:gd name="T33" fmla="*/ 74 h 185"/>
              <a:gd name="T34" fmla="*/ 76 w 229"/>
              <a:gd name="T35" fmla="*/ 67 h 185"/>
              <a:gd name="T36" fmla="*/ 78 w 229"/>
              <a:gd name="T37" fmla="*/ 61 h 185"/>
              <a:gd name="T38" fmla="*/ 81 w 229"/>
              <a:gd name="T39" fmla="*/ 68 h 185"/>
              <a:gd name="T40" fmla="*/ 122 w 229"/>
              <a:gd name="T41" fmla="*/ 100 h 185"/>
              <a:gd name="T42" fmla="*/ 165 w 229"/>
              <a:gd name="T43" fmla="*/ 76 h 185"/>
              <a:gd name="T44" fmla="*/ 172 w 229"/>
              <a:gd name="T45" fmla="*/ 74 h 185"/>
              <a:gd name="T46" fmla="*/ 207 w 229"/>
              <a:gd name="T47" fmla="*/ 84 h 185"/>
              <a:gd name="T48" fmla="*/ 194 w 229"/>
              <a:gd name="T49" fmla="*/ 51 h 185"/>
              <a:gd name="T50" fmla="*/ 208 w 229"/>
              <a:gd name="T51" fmla="*/ 37 h 185"/>
              <a:gd name="T52" fmla="*/ 211 w 229"/>
              <a:gd name="T53" fmla="*/ 1 h 185"/>
              <a:gd name="T54" fmla="*/ 219 w 229"/>
              <a:gd name="T55" fmla="*/ 44 h 185"/>
              <a:gd name="T56" fmla="*/ 226 w 229"/>
              <a:gd name="T57" fmla="*/ 64 h 185"/>
              <a:gd name="T58" fmla="*/ 187 w 229"/>
              <a:gd name="T59" fmla="*/ 104 h 185"/>
              <a:gd name="T60" fmla="*/ 158 w 229"/>
              <a:gd name="T61" fmla="*/ 120 h 185"/>
              <a:gd name="T62" fmla="*/ 83 w 229"/>
              <a:gd name="T63" fmla="*/ 101 h 185"/>
              <a:gd name="T64" fmla="*/ 79 w 229"/>
              <a:gd name="T65" fmla="*/ 92 h 185"/>
              <a:gd name="T66" fmla="*/ 76 w 229"/>
              <a:gd name="T67" fmla="*/ 101 h 185"/>
              <a:gd name="T68" fmla="*/ 68 w 229"/>
              <a:gd name="T69" fmla="*/ 102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29" h="185">
                <a:moveTo>
                  <a:pt x="57" y="99"/>
                </a:moveTo>
                <a:cubicBezTo>
                  <a:pt x="54" y="102"/>
                  <a:pt x="51" y="106"/>
                  <a:pt x="47" y="108"/>
                </a:cubicBezTo>
                <a:cubicBezTo>
                  <a:pt x="46" y="115"/>
                  <a:pt x="49" y="119"/>
                  <a:pt x="54" y="123"/>
                </a:cubicBezTo>
                <a:cubicBezTo>
                  <a:pt x="52" y="119"/>
                  <a:pt x="46" y="117"/>
                  <a:pt x="50" y="111"/>
                </a:cubicBezTo>
                <a:cubicBezTo>
                  <a:pt x="55" y="109"/>
                  <a:pt x="61" y="113"/>
                  <a:pt x="60" y="117"/>
                </a:cubicBezTo>
                <a:cubicBezTo>
                  <a:pt x="59" y="123"/>
                  <a:pt x="61" y="128"/>
                  <a:pt x="58" y="133"/>
                </a:cubicBezTo>
                <a:cubicBezTo>
                  <a:pt x="54" y="144"/>
                  <a:pt x="49" y="154"/>
                  <a:pt x="39" y="159"/>
                </a:cubicBezTo>
                <a:cubicBezTo>
                  <a:pt x="28" y="164"/>
                  <a:pt x="20" y="170"/>
                  <a:pt x="13" y="179"/>
                </a:cubicBezTo>
                <a:cubicBezTo>
                  <a:pt x="10" y="182"/>
                  <a:pt x="5" y="184"/>
                  <a:pt x="0" y="185"/>
                </a:cubicBezTo>
                <a:cubicBezTo>
                  <a:pt x="0" y="183"/>
                  <a:pt x="1" y="182"/>
                  <a:pt x="1" y="180"/>
                </a:cubicBezTo>
                <a:cubicBezTo>
                  <a:pt x="1" y="172"/>
                  <a:pt x="2" y="170"/>
                  <a:pt x="11" y="173"/>
                </a:cubicBezTo>
                <a:cubicBezTo>
                  <a:pt x="8" y="166"/>
                  <a:pt x="12" y="157"/>
                  <a:pt x="4" y="152"/>
                </a:cubicBezTo>
                <a:cubicBezTo>
                  <a:pt x="3" y="151"/>
                  <a:pt x="2" y="149"/>
                  <a:pt x="4" y="148"/>
                </a:cubicBezTo>
                <a:cubicBezTo>
                  <a:pt x="6" y="147"/>
                  <a:pt x="8" y="146"/>
                  <a:pt x="9" y="149"/>
                </a:cubicBezTo>
                <a:cubicBezTo>
                  <a:pt x="10" y="152"/>
                  <a:pt x="11" y="154"/>
                  <a:pt x="13" y="156"/>
                </a:cubicBezTo>
                <a:cubicBezTo>
                  <a:pt x="19" y="161"/>
                  <a:pt x="30" y="159"/>
                  <a:pt x="32" y="152"/>
                </a:cubicBezTo>
                <a:cubicBezTo>
                  <a:pt x="33" y="151"/>
                  <a:pt x="33" y="151"/>
                  <a:pt x="32" y="150"/>
                </a:cubicBezTo>
                <a:cubicBezTo>
                  <a:pt x="31" y="149"/>
                  <a:pt x="30" y="149"/>
                  <a:pt x="29" y="150"/>
                </a:cubicBezTo>
                <a:cubicBezTo>
                  <a:pt x="27" y="152"/>
                  <a:pt x="25" y="153"/>
                  <a:pt x="24" y="154"/>
                </a:cubicBezTo>
                <a:cubicBezTo>
                  <a:pt x="21" y="156"/>
                  <a:pt x="18" y="155"/>
                  <a:pt x="16" y="153"/>
                </a:cubicBezTo>
                <a:cubicBezTo>
                  <a:pt x="14" y="151"/>
                  <a:pt x="14" y="151"/>
                  <a:pt x="16" y="146"/>
                </a:cubicBezTo>
                <a:cubicBezTo>
                  <a:pt x="19" y="147"/>
                  <a:pt x="17" y="152"/>
                  <a:pt x="20" y="151"/>
                </a:cubicBezTo>
                <a:cubicBezTo>
                  <a:pt x="23" y="150"/>
                  <a:pt x="21" y="147"/>
                  <a:pt x="22" y="146"/>
                </a:cubicBezTo>
                <a:cubicBezTo>
                  <a:pt x="24" y="140"/>
                  <a:pt x="29" y="141"/>
                  <a:pt x="33" y="141"/>
                </a:cubicBezTo>
                <a:cubicBezTo>
                  <a:pt x="37" y="141"/>
                  <a:pt x="42" y="144"/>
                  <a:pt x="44" y="138"/>
                </a:cubicBezTo>
                <a:cubicBezTo>
                  <a:pt x="42" y="136"/>
                  <a:pt x="41" y="138"/>
                  <a:pt x="40" y="138"/>
                </a:cubicBezTo>
                <a:cubicBezTo>
                  <a:pt x="37" y="139"/>
                  <a:pt x="36" y="138"/>
                  <a:pt x="34" y="136"/>
                </a:cubicBezTo>
                <a:cubicBezTo>
                  <a:pt x="32" y="133"/>
                  <a:pt x="36" y="132"/>
                  <a:pt x="37" y="129"/>
                </a:cubicBezTo>
                <a:cubicBezTo>
                  <a:pt x="39" y="127"/>
                  <a:pt x="40" y="128"/>
                  <a:pt x="42" y="129"/>
                </a:cubicBezTo>
                <a:cubicBezTo>
                  <a:pt x="45" y="131"/>
                  <a:pt x="46" y="136"/>
                  <a:pt x="49" y="133"/>
                </a:cubicBezTo>
                <a:cubicBezTo>
                  <a:pt x="51" y="131"/>
                  <a:pt x="47" y="128"/>
                  <a:pt x="45" y="126"/>
                </a:cubicBezTo>
                <a:cubicBezTo>
                  <a:pt x="41" y="123"/>
                  <a:pt x="41" y="121"/>
                  <a:pt x="42" y="116"/>
                </a:cubicBezTo>
                <a:cubicBezTo>
                  <a:pt x="44" y="105"/>
                  <a:pt x="39" y="94"/>
                  <a:pt x="33" y="84"/>
                </a:cubicBezTo>
                <a:cubicBezTo>
                  <a:pt x="31" y="81"/>
                  <a:pt x="29" y="78"/>
                  <a:pt x="27" y="74"/>
                </a:cubicBezTo>
                <a:cubicBezTo>
                  <a:pt x="34" y="79"/>
                  <a:pt x="42" y="82"/>
                  <a:pt x="50" y="84"/>
                </a:cubicBezTo>
                <a:cubicBezTo>
                  <a:pt x="66" y="89"/>
                  <a:pt x="71" y="86"/>
                  <a:pt x="76" y="67"/>
                </a:cubicBezTo>
                <a:cubicBezTo>
                  <a:pt x="76" y="66"/>
                  <a:pt x="76" y="66"/>
                  <a:pt x="76" y="65"/>
                </a:cubicBezTo>
                <a:cubicBezTo>
                  <a:pt x="76" y="63"/>
                  <a:pt x="76" y="61"/>
                  <a:pt x="78" y="61"/>
                </a:cubicBezTo>
                <a:cubicBezTo>
                  <a:pt x="78" y="60"/>
                  <a:pt x="80" y="61"/>
                  <a:pt x="80" y="62"/>
                </a:cubicBezTo>
                <a:cubicBezTo>
                  <a:pt x="81" y="64"/>
                  <a:pt x="83" y="66"/>
                  <a:pt x="81" y="68"/>
                </a:cubicBezTo>
                <a:cubicBezTo>
                  <a:pt x="78" y="69"/>
                  <a:pt x="78" y="70"/>
                  <a:pt x="80" y="72"/>
                </a:cubicBezTo>
                <a:cubicBezTo>
                  <a:pt x="92" y="84"/>
                  <a:pt x="104" y="97"/>
                  <a:pt x="122" y="100"/>
                </a:cubicBezTo>
                <a:cubicBezTo>
                  <a:pt x="133" y="102"/>
                  <a:pt x="145" y="104"/>
                  <a:pt x="156" y="96"/>
                </a:cubicBezTo>
                <a:cubicBezTo>
                  <a:pt x="163" y="91"/>
                  <a:pt x="165" y="84"/>
                  <a:pt x="165" y="76"/>
                </a:cubicBezTo>
                <a:cubicBezTo>
                  <a:pt x="165" y="74"/>
                  <a:pt x="163" y="72"/>
                  <a:pt x="165" y="71"/>
                </a:cubicBezTo>
                <a:cubicBezTo>
                  <a:pt x="168" y="69"/>
                  <a:pt x="170" y="72"/>
                  <a:pt x="172" y="74"/>
                </a:cubicBezTo>
                <a:cubicBezTo>
                  <a:pt x="177" y="80"/>
                  <a:pt x="184" y="84"/>
                  <a:pt x="192" y="86"/>
                </a:cubicBezTo>
                <a:cubicBezTo>
                  <a:pt x="198" y="87"/>
                  <a:pt x="203" y="86"/>
                  <a:pt x="207" y="84"/>
                </a:cubicBezTo>
                <a:cubicBezTo>
                  <a:pt x="215" y="81"/>
                  <a:pt x="217" y="70"/>
                  <a:pt x="211" y="63"/>
                </a:cubicBezTo>
                <a:cubicBezTo>
                  <a:pt x="206" y="58"/>
                  <a:pt x="201" y="53"/>
                  <a:pt x="194" y="51"/>
                </a:cubicBezTo>
                <a:cubicBezTo>
                  <a:pt x="192" y="50"/>
                  <a:pt x="191" y="49"/>
                  <a:pt x="189" y="46"/>
                </a:cubicBezTo>
                <a:cubicBezTo>
                  <a:pt x="197" y="47"/>
                  <a:pt x="203" y="43"/>
                  <a:pt x="208" y="37"/>
                </a:cubicBezTo>
                <a:cubicBezTo>
                  <a:pt x="213" y="31"/>
                  <a:pt x="213" y="24"/>
                  <a:pt x="212" y="16"/>
                </a:cubicBezTo>
                <a:cubicBezTo>
                  <a:pt x="211" y="11"/>
                  <a:pt x="211" y="6"/>
                  <a:pt x="211" y="1"/>
                </a:cubicBezTo>
                <a:cubicBezTo>
                  <a:pt x="212" y="0"/>
                  <a:pt x="212" y="0"/>
                  <a:pt x="214" y="0"/>
                </a:cubicBezTo>
                <a:cubicBezTo>
                  <a:pt x="227" y="16"/>
                  <a:pt x="229" y="26"/>
                  <a:pt x="219" y="44"/>
                </a:cubicBezTo>
                <a:cubicBezTo>
                  <a:pt x="217" y="46"/>
                  <a:pt x="215" y="48"/>
                  <a:pt x="213" y="50"/>
                </a:cubicBezTo>
                <a:cubicBezTo>
                  <a:pt x="220" y="53"/>
                  <a:pt x="224" y="58"/>
                  <a:pt x="226" y="64"/>
                </a:cubicBezTo>
                <a:cubicBezTo>
                  <a:pt x="228" y="71"/>
                  <a:pt x="229" y="77"/>
                  <a:pt x="227" y="84"/>
                </a:cubicBezTo>
                <a:cubicBezTo>
                  <a:pt x="222" y="104"/>
                  <a:pt x="206" y="112"/>
                  <a:pt x="187" y="104"/>
                </a:cubicBezTo>
                <a:cubicBezTo>
                  <a:pt x="183" y="103"/>
                  <a:pt x="181" y="102"/>
                  <a:pt x="178" y="107"/>
                </a:cubicBezTo>
                <a:cubicBezTo>
                  <a:pt x="173" y="114"/>
                  <a:pt x="166" y="117"/>
                  <a:pt x="158" y="120"/>
                </a:cubicBezTo>
                <a:cubicBezTo>
                  <a:pt x="143" y="124"/>
                  <a:pt x="129" y="121"/>
                  <a:pt x="115" y="118"/>
                </a:cubicBezTo>
                <a:cubicBezTo>
                  <a:pt x="104" y="115"/>
                  <a:pt x="92" y="110"/>
                  <a:pt x="83" y="101"/>
                </a:cubicBezTo>
                <a:cubicBezTo>
                  <a:pt x="83" y="94"/>
                  <a:pt x="76" y="90"/>
                  <a:pt x="76" y="83"/>
                </a:cubicBezTo>
                <a:cubicBezTo>
                  <a:pt x="74" y="87"/>
                  <a:pt x="77" y="89"/>
                  <a:pt x="79" y="92"/>
                </a:cubicBezTo>
                <a:cubicBezTo>
                  <a:pt x="81" y="95"/>
                  <a:pt x="83" y="97"/>
                  <a:pt x="79" y="100"/>
                </a:cubicBezTo>
                <a:cubicBezTo>
                  <a:pt x="78" y="100"/>
                  <a:pt x="77" y="101"/>
                  <a:pt x="76" y="101"/>
                </a:cubicBezTo>
                <a:cubicBezTo>
                  <a:pt x="74" y="101"/>
                  <a:pt x="73" y="103"/>
                  <a:pt x="71" y="104"/>
                </a:cubicBezTo>
                <a:cubicBezTo>
                  <a:pt x="70" y="104"/>
                  <a:pt x="69" y="103"/>
                  <a:pt x="68" y="102"/>
                </a:cubicBezTo>
                <a:cubicBezTo>
                  <a:pt x="65" y="100"/>
                  <a:pt x="61" y="98"/>
                  <a:pt x="57" y="99"/>
                </a:cubicBezTo>
                <a:close/>
              </a:path>
            </a:pathLst>
          </a:custGeom>
          <a:solidFill>
            <a:srgbClr val="9FCA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2713784" y="4199775"/>
            <a:ext cx="604837" cy="352425"/>
          </a:xfrm>
          <a:custGeom>
            <a:avLst/>
            <a:gdLst>
              <a:gd name="T0" fmla="*/ 91 w 136"/>
              <a:gd name="T1" fmla="*/ 11 h 79"/>
              <a:gd name="T2" fmla="*/ 127 w 136"/>
              <a:gd name="T3" fmla="*/ 34 h 79"/>
              <a:gd name="T4" fmla="*/ 133 w 136"/>
              <a:gd name="T5" fmla="*/ 44 h 79"/>
              <a:gd name="T6" fmla="*/ 133 w 136"/>
              <a:gd name="T7" fmla="*/ 58 h 79"/>
              <a:gd name="T8" fmla="*/ 127 w 136"/>
              <a:gd name="T9" fmla="*/ 67 h 79"/>
              <a:gd name="T10" fmla="*/ 85 w 136"/>
              <a:gd name="T11" fmla="*/ 63 h 79"/>
              <a:gd name="T12" fmla="*/ 83 w 136"/>
              <a:gd name="T13" fmla="*/ 62 h 79"/>
              <a:gd name="T14" fmla="*/ 76 w 136"/>
              <a:gd name="T15" fmla="*/ 54 h 79"/>
              <a:gd name="T16" fmla="*/ 67 w 136"/>
              <a:gd name="T17" fmla="*/ 60 h 79"/>
              <a:gd name="T18" fmla="*/ 51 w 136"/>
              <a:gd name="T19" fmla="*/ 64 h 79"/>
              <a:gd name="T20" fmla="*/ 47 w 136"/>
              <a:gd name="T21" fmla="*/ 66 h 79"/>
              <a:gd name="T22" fmla="*/ 35 w 136"/>
              <a:gd name="T23" fmla="*/ 70 h 79"/>
              <a:gd name="T24" fmla="*/ 14 w 136"/>
              <a:gd name="T25" fmla="*/ 77 h 79"/>
              <a:gd name="T26" fmla="*/ 1 w 136"/>
              <a:gd name="T27" fmla="*/ 61 h 79"/>
              <a:gd name="T28" fmla="*/ 10 w 136"/>
              <a:gd name="T29" fmla="*/ 43 h 79"/>
              <a:gd name="T30" fmla="*/ 33 w 136"/>
              <a:gd name="T31" fmla="*/ 43 h 79"/>
              <a:gd name="T32" fmla="*/ 39 w 136"/>
              <a:gd name="T33" fmla="*/ 23 h 79"/>
              <a:gd name="T34" fmla="*/ 37 w 136"/>
              <a:gd name="T35" fmla="*/ 18 h 79"/>
              <a:gd name="T36" fmla="*/ 35 w 136"/>
              <a:gd name="T37" fmla="*/ 6 h 79"/>
              <a:gd name="T38" fmla="*/ 47 w 136"/>
              <a:gd name="T39" fmla="*/ 0 h 79"/>
              <a:gd name="T40" fmla="*/ 56 w 136"/>
              <a:gd name="T41" fmla="*/ 10 h 79"/>
              <a:gd name="T42" fmla="*/ 62 w 136"/>
              <a:gd name="T43" fmla="*/ 16 h 79"/>
              <a:gd name="T44" fmla="*/ 73 w 136"/>
              <a:gd name="T45" fmla="*/ 20 h 79"/>
              <a:gd name="T46" fmla="*/ 81 w 136"/>
              <a:gd name="T47" fmla="*/ 20 h 79"/>
              <a:gd name="T48" fmla="*/ 91 w 136"/>
              <a:gd name="T49" fmla="*/ 11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36" h="79">
                <a:moveTo>
                  <a:pt x="91" y="11"/>
                </a:moveTo>
                <a:cubicBezTo>
                  <a:pt x="100" y="24"/>
                  <a:pt x="113" y="30"/>
                  <a:pt x="127" y="34"/>
                </a:cubicBezTo>
                <a:cubicBezTo>
                  <a:pt x="132" y="35"/>
                  <a:pt x="136" y="37"/>
                  <a:pt x="133" y="44"/>
                </a:cubicBezTo>
                <a:cubicBezTo>
                  <a:pt x="132" y="48"/>
                  <a:pt x="132" y="53"/>
                  <a:pt x="133" y="58"/>
                </a:cubicBezTo>
                <a:cubicBezTo>
                  <a:pt x="134" y="63"/>
                  <a:pt x="131" y="66"/>
                  <a:pt x="127" y="67"/>
                </a:cubicBezTo>
                <a:cubicBezTo>
                  <a:pt x="112" y="72"/>
                  <a:pt x="98" y="68"/>
                  <a:pt x="85" y="63"/>
                </a:cubicBezTo>
                <a:cubicBezTo>
                  <a:pt x="84" y="63"/>
                  <a:pt x="84" y="62"/>
                  <a:pt x="83" y="62"/>
                </a:cubicBezTo>
                <a:cubicBezTo>
                  <a:pt x="81" y="59"/>
                  <a:pt x="80" y="54"/>
                  <a:pt x="76" y="54"/>
                </a:cubicBezTo>
                <a:cubicBezTo>
                  <a:pt x="73" y="54"/>
                  <a:pt x="71" y="59"/>
                  <a:pt x="67" y="60"/>
                </a:cubicBezTo>
                <a:cubicBezTo>
                  <a:pt x="62" y="63"/>
                  <a:pt x="57" y="66"/>
                  <a:pt x="51" y="64"/>
                </a:cubicBezTo>
                <a:cubicBezTo>
                  <a:pt x="49" y="63"/>
                  <a:pt x="48" y="64"/>
                  <a:pt x="47" y="66"/>
                </a:cubicBezTo>
                <a:cubicBezTo>
                  <a:pt x="41" y="63"/>
                  <a:pt x="38" y="63"/>
                  <a:pt x="35" y="70"/>
                </a:cubicBezTo>
                <a:cubicBezTo>
                  <a:pt x="32" y="77"/>
                  <a:pt x="24" y="79"/>
                  <a:pt x="14" y="77"/>
                </a:cubicBezTo>
                <a:cubicBezTo>
                  <a:pt x="8" y="75"/>
                  <a:pt x="2" y="68"/>
                  <a:pt x="1" y="61"/>
                </a:cubicBezTo>
                <a:cubicBezTo>
                  <a:pt x="0" y="55"/>
                  <a:pt x="4" y="46"/>
                  <a:pt x="10" y="43"/>
                </a:cubicBezTo>
                <a:cubicBezTo>
                  <a:pt x="17" y="39"/>
                  <a:pt x="25" y="39"/>
                  <a:pt x="33" y="43"/>
                </a:cubicBezTo>
                <a:cubicBezTo>
                  <a:pt x="32" y="35"/>
                  <a:pt x="34" y="29"/>
                  <a:pt x="39" y="23"/>
                </a:cubicBezTo>
                <a:cubicBezTo>
                  <a:pt x="42" y="21"/>
                  <a:pt x="38" y="20"/>
                  <a:pt x="37" y="18"/>
                </a:cubicBezTo>
                <a:cubicBezTo>
                  <a:pt x="34" y="14"/>
                  <a:pt x="33" y="10"/>
                  <a:pt x="35" y="6"/>
                </a:cubicBezTo>
                <a:cubicBezTo>
                  <a:pt x="38" y="2"/>
                  <a:pt x="42" y="0"/>
                  <a:pt x="47" y="0"/>
                </a:cubicBezTo>
                <a:cubicBezTo>
                  <a:pt x="53" y="1"/>
                  <a:pt x="56" y="5"/>
                  <a:pt x="56" y="10"/>
                </a:cubicBezTo>
                <a:cubicBezTo>
                  <a:pt x="56" y="15"/>
                  <a:pt x="59" y="16"/>
                  <a:pt x="62" y="16"/>
                </a:cubicBezTo>
                <a:cubicBezTo>
                  <a:pt x="66" y="17"/>
                  <a:pt x="70" y="18"/>
                  <a:pt x="73" y="20"/>
                </a:cubicBezTo>
                <a:cubicBezTo>
                  <a:pt x="76" y="23"/>
                  <a:pt x="78" y="22"/>
                  <a:pt x="81" y="20"/>
                </a:cubicBezTo>
                <a:cubicBezTo>
                  <a:pt x="84" y="17"/>
                  <a:pt x="89" y="16"/>
                  <a:pt x="91" y="11"/>
                </a:cubicBezTo>
                <a:close/>
              </a:path>
            </a:pathLst>
          </a:custGeom>
          <a:solidFill>
            <a:srgbClr val="D7E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1700959" y="4626813"/>
            <a:ext cx="515937" cy="542925"/>
          </a:xfrm>
          <a:custGeom>
            <a:avLst/>
            <a:gdLst>
              <a:gd name="T0" fmla="*/ 49 w 116"/>
              <a:gd name="T1" fmla="*/ 113 h 122"/>
              <a:gd name="T2" fmla="*/ 49 w 116"/>
              <a:gd name="T3" fmla="*/ 110 h 122"/>
              <a:gd name="T4" fmla="*/ 40 w 116"/>
              <a:gd name="T5" fmla="*/ 100 h 122"/>
              <a:gd name="T6" fmla="*/ 41 w 116"/>
              <a:gd name="T7" fmla="*/ 95 h 122"/>
              <a:gd name="T8" fmla="*/ 45 w 116"/>
              <a:gd name="T9" fmla="*/ 89 h 122"/>
              <a:gd name="T10" fmla="*/ 49 w 116"/>
              <a:gd name="T11" fmla="*/ 78 h 122"/>
              <a:gd name="T12" fmla="*/ 49 w 116"/>
              <a:gd name="T13" fmla="*/ 67 h 122"/>
              <a:gd name="T14" fmla="*/ 24 w 116"/>
              <a:gd name="T15" fmla="*/ 42 h 122"/>
              <a:gd name="T16" fmla="*/ 5 w 116"/>
              <a:gd name="T17" fmla="*/ 42 h 122"/>
              <a:gd name="T18" fmla="*/ 2 w 116"/>
              <a:gd name="T19" fmla="*/ 38 h 122"/>
              <a:gd name="T20" fmla="*/ 8 w 116"/>
              <a:gd name="T21" fmla="*/ 25 h 122"/>
              <a:gd name="T22" fmla="*/ 9 w 116"/>
              <a:gd name="T23" fmla="*/ 10 h 122"/>
              <a:gd name="T24" fmla="*/ 9 w 116"/>
              <a:gd name="T25" fmla="*/ 10 h 122"/>
              <a:gd name="T26" fmla="*/ 33 w 116"/>
              <a:gd name="T27" fmla="*/ 25 h 122"/>
              <a:gd name="T28" fmla="*/ 38 w 116"/>
              <a:gd name="T29" fmla="*/ 24 h 122"/>
              <a:gd name="T30" fmla="*/ 95 w 116"/>
              <a:gd name="T31" fmla="*/ 10 h 122"/>
              <a:gd name="T32" fmla="*/ 102 w 116"/>
              <a:gd name="T33" fmla="*/ 17 h 122"/>
              <a:gd name="T34" fmla="*/ 67 w 116"/>
              <a:gd name="T35" fmla="*/ 73 h 122"/>
              <a:gd name="T36" fmla="*/ 61 w 116"/>
              <a:gd name="T37" fmla="*/ 82 h 122"/>
              <a:gd name="T38" fmla="*/ 57 w 116"/>
              <a:gd name="T39" fmla="*/ 109 h 122"/>
              <a:gd name="T40" fmla="*/ 52 w 116"/>
              <a:gd name="T41" fmla="*/ 122 h 122"/>
              <a:gd name="T42" fmla="*/ 49 w 116"/>
              <a:gd name="T43" fmla="*/ 113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" h="122">
                <a:moveTo>
                  <a:pt x="49" y="113"/>
                </a:moveTo>
                <a:cubicBezTo>
                  <a:pt x="49" y="112"/>
                  <a:pt x="49" y="111"/>
                  <a:pt x="49" y="110"/>
                </a:cubicBezTo>
                <a:cubicBezTo>
                  <a:pt x="46" y="107"/>
                  <a:pt x="43" y="103"/>
                  <a:pt x="40" y="100"/>
                </a:cubicBezTo>
                <a:cubicBezTo>
                  <a:pt x="36" y="97"/>
                  <a:pt x="38" y="96"/>
                  <a:pt x="41" y="95"/>
                </a:cubicBezTo>
                <a:cubicBezTo>
                  <a:pt x="42" y="93"/>
                  <a:pt x="44" y="91"/>
                  <a:pt x="45" y="89"/>
                </a:cubicBezTo>
                <a:cubicBezTo>
                  <a:pt x="46" y="85"/>
                  <a:pt x="47" y="81"/>
                  <a:pt x="49" y="78"/>
                </a:cubicBezTo>
                <a:cubicBezTo>
                  <a:pt x="49" y="74"/>
                  <a:pt x="49" y="71"/>
                  <a:pt x="49" y="67"/>
                </a:cubicBezTo>
                <a:cubicBezTo>
                  <a:pt x="44" y="56"/>
                  <a:pt x="37" y="46"/>
                  <a:pt x="24" y="42"/>
                </a:cubicBezTo>
                <a:cubicBezTo>
                  <a:pt x="17" y="40"/>
                  <a:pt x="11" y="43"/>
                  <a:pt x="5" y="42"/>
                </a:cubicBezTo>
                <a:cubicBezTo>
                  <a:pt x="2" y="42"/>
                  <a:pt x="0" y="42"/>
                  <a:pt x="2" y="38"/>
                </a:cubicBezTo>
                <a:cubicBezTo>
                  <a:pt x="4" y="34"/>
                  <a:pt x="6" y="30"/>
                  <a:pt x="8" y="25"/>
                </a:cubicBezTo>
                <a:cubicBezTo>
                  <a:pt x="10" y="20"/>
                  <a:pt x="5" y="15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19" y="12"/>
                  <a:pt x="27" y="17"/>
                  <a:pt x="33" y="25"/>
                </a:cubicBezTo>
                <a:cubicBezTo>
                  <a:pt x="35" y="28"/>
                  <a:pt x="36" y="28"/>
                  <a:pt x="38" y="24"/>
                </a:cubicBezTo>
                <a:cubicBezTo>
                  <a:pt x="52" y="3"/>
                  <a:pt x="73" y="0"/>
                  <a:pt x="95" y="10"/>
                </a:cubicBezTo>
                <a:cubicBezTo>
                  <a:pt x="98" y="11"/>
                  <a:pt x="100" y="14"/>
                  <a:pt x="102" y="17"/>
                </a:cubicBezTo>
                <a:cubicBezTo>
                  <a:pt x="116" y="44"/>
                  <a:pt x="90" y="74"/>
                  <a:pt x="67" y="73"/>
                </a:cubicBezTo>
                <a:cubicBezTo>
                  <a:pt x="60" y="73"/>
                  <a:pt x="59" y="74"/>
                  <a:pt x="61" y="82"/>
                </a:cubicBezTo>
                <a:cubicBezTo>
                  <a:pt x="63" y="92"/>
                  <a:pt x="63" y="101"/>
                  <a:pt x="57" y="109"/>
                </a:cubicBezTo>
                <a:cubicBezTo>
                  <a:pt x="54" y="113"/>
                  <a:pt x="55" y="118"/>
                  <a:pt x="52" y="122"/>
                </a:cubicBezTo>
                <a:cubicBezTo>
                  <a:pt x="49" y="120"/>
                  <a:pt x="53" y="115"/>
                  <a:pt x="49" y="113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1305671" y="4258513"/>
            <a:ext cx="431800" cy="444500"/>
          </a:xfrm>
          <a:custGeom>
            <a:avLst/>
            <a:gdLst>
              <a:gd name="T0" fmla="*/ 87 w 97"/>
              <a:gd name="T1" fmla="*/ 76 h 100"/>
              <a:gd name="T2" fmla="*/ 83 w 97"/>
              <a:gd name="T3" fmla="*/ 76 h 100"/>
              <a:gd name="T4" fmla="*/ 49 w 97"/>
              <a:gd name="T5" fmla="*/ 88 h 100"/>
              <a:gd name="T6" fmla="*/ 41 w 97"/>
              <a:gd name="T7" fmla="*/ 100 h 100"/>
              <a:gd name="T8" fmla="*/ 34 w 97"/>
              <a:gd name="T9" fmla="*/ 79 h 100"/>
              <a:gd name="T10" fmla="*/ 35 w 97"/>
              <a:gd name="T11" fmla="*/ 74 h 100"/>
              <a:gd name="T12" fmla="*/ 25 w 97"/>
              <a:gd name="T13" fmla="*/ 54 h 100"/>
              <a:gd name="T14" fmla="*/ 22 w 97"/>
              <a:gd name="T15" fmla="*/ 53 h 100"/>
              <a:gd name="T16" fmla="*/ 22 w 97"/>
              <a:gd name="T17" fmla="*/ 47 h 100"/>
              <a:gd name="T18" fmla="*/ 16 w 97"/>
              <a:gd name="T19" fmla="*/ 33 h 100"/>
              <a:gd name="T20" fmla="*/ 10 w 97"/>
              <a:gd name="T21" fmla="*/ 35 h 100"/>
              <a:gd name="T22" fmla="*/ 3 w 97"/>
              <a:gd name="T23" fmla="*/ 35 h 100"/>
              <a:gd name="T24" fmla="*/ 2 w 97"/>
              <a:gd name="T25" fmla="*/ 29 h 100"/>
              <a:gd name="T26" fmla="*/ 64 w 97"/>
              <a:gd name="T27" fmla="*/ 10 h 100"/>
              <a:gd name="T28" fmla="*/ 91 w 97"/>
              <a:gd name="T29" fmla="*/ 65 h 100"/>
              <a:gd name="T30" fmla="*/ 87 w 97"/>
              <a:gd name="T31" fmla="*/ 76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7" h="100">
                <a:moveTo>
                  <a:pt x="87" y="76"/>
                </a:moveTo>
                <a:cubicBezTo>
                  <a:pt x="86" y="76"/>
                  <a:pt x="84" y="76"/>
                  <a:pt x="83" y="76"/>
                </a:cubicBezTo>
                <a:cubicBezTo>
                  <a:pt x="70" y="72"/>
                  <a:pt x="57" y="77"/>
                  <a:pt x="49" y="88"/>
                </a:cubicBezTo>
                <a:cubicBezTo>
                  <a:pt x="46" y="92"/>
                  <a:pt x="44" y="96"/>
                  <a:pt x="41" y="100"/>
                </a:cubicBezTo>
                <a:cubicBezTo>
                  <a:pt x="37" y="93"/>
                  <a:pt x="41" y="84"/>
                  <a:pt x="34" y="79"/>
                </a:cubicBezTo>
                <a:cubicBezTo>
                  <a:pt x="33" y="77"/>
                  <a:pt x="35" y="75"/>
                  <a:pt x="35" y="74"/>
                </a:cubicBezTo>
                <a:cubicBezTo>
                  <a:pt x="38" y="64"/>
                  <a:pt x="35" y="58"/>
                  <a:pt x="25" y="54"/>
                </a:cubicBezTo>
                <a:cubicBezTo>
                  <a:pt x="24" y="54"/>
                  <a:pt x="22" y="54"/>
                  <a:pt x="22" y="53"/>
                </a:cubicBezTo>
                <a:cubicBezTo>
                  <a:pt x="21" y="51"/>
                  <a:pt x="21" y="49"/>
                  <a:pt x="22" y="47"/>
                </a:cubicBezTo>
                <a:cubicBezTo>
                  <a:pt x="23" y="42"/>
                  <a:pt x="20" y="35"/>
                  <a:pt x="16" y="33"/>
                </a:cubicBezTo>
                <a:cubicBezTo>
                  <a:pt x="13" y="32"/>
                  <a:pt x="11" y="33"/>
                  <a:pt x="10" y="35"/>
                </a:cubicBezTo>
                <a:cubicBezTo>
                  <a:pt x="7" y="36"/>
                  <a:pt x="5" y="36"/>
                  <a:pt x="3" y="35"/>
                </a:cubicBezTo>
                <a:cubicBezTo>
                  <a:pt x="0" y="33"/>
                  <a:pt x="2" y="31"/>
                  <a:pt x="2" y="29"/>
                </a:cubicBezTo>
                <a:cubicBezTo>
                  <a:pt x="17" y="8"/>
                  <a:pt x="40" y="0"/>
                  <a:pt x="64" y="10"/>
                </a:cubicBezTo>
                <a:cubicBezTo>
                  <a:pt x="83" y="18"/>
                  <a:pt x="97" y="40"/>
                  <a:pt x="91" y="65"/>
                </a:cubicBezTo>
                <a:cubicBezTo>
                  <a:pt x="89" y="69"/>
                  <a:pt x="92" y="74"/>
                  <a:pt x="87" y="76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902446" y="3520325"/>
            <a:ext cx="368300" cy="1031875"/>
          </a:xfrm>
          <a:custGeom>
            <a:avLst/>
            <a:gdLst>
              <a:gd name="T0" fmla="*/ 47 w 83"/>
              <a:gd name="T1" fmla="*/ 232 h 232"/>
              <a:gd name="T2" fmla="*/ 17 w 83"/>
              <a:gd name="T3" fmla="*/ 212 h 232"/>
              <a:gd name="T4" fmla="*/ 17 w 83"/>
              <a:gd name="T5" fmla="*/ 207 h 232"/>
              <a:gd name="T6" fmla="*/ 49 w 83"/>
              <a:gd name="T7" fmla="*/ 179 h 232"/>
              <a:gd name="T8" fmla="*/ 56 w 83"/>
              <a:gd name="T9" fmla="*/ 162 h 232"/>
              <a:gd name="T10" fmla="*/ 63 w 83"/>
              <a:gd name="T11" fmla="*/ 152 h 232"/>
              <a:gd name="T12" fmla="*/ 71 w 83"/>
              <a:gd name="T13" fmla="*/ 142 h 232"/>
              <a:gd name="T14" fmla="*/ 61 w 83"/>
              <a:gd name="T15" fmla="*/ 131 h 232"/>
              <a:gd name="T16" fmla="*/ 53 w 83"/>
              <a:gd name="T17" fmla="*/ 125 h 232"/>
              <a:gd name="T18" fmla="*/ 23 w 83"/>
              <a:gd name="T19" fmla="*/ 99 h 232"/>
              <a:gd name="T20" fmla="*/ 17 w 83"/>
              <a:gd name="T21" fmla="*/ 96 h 232"/>
              <a:gd name="T22" fmla="*/ 22 w 83"/>
              <a:gd name="T23" fmla="*/ 92 h 232"/>
              <a:gd name="T24" fmla="*/ 38 w 83"/>
              <a:gd name="T25" fmla="*/ 80 h 232"/>
              <a:gd name="T26" fmla="*/ 43 w 83"/>
              <a:gd name="T27" fmla="*/ 68 h 232"/>
              <a:gd name="T28" fmla="*/ 32 w 83"/>
              <a:gd name="T29" fmla="*/ 63 h 232"/>
              <a:gd name="T30" fmla="*/ 22 w 83"/>
              <a:gd name="T31" fmla="*/ 62 h 232"/>
              <a:gd name="T32" fmla="*/ 19 w 83"/>
              <a:gd name="T33" fmla="*/ 58 h 232"/>
              <a:gd name="T34" fmla="*/ 8 w 83"/>
              <a:gd name="T35" fmla="*/ 44 h 232"/>
              <a:gd name="T36" fmla="*/ 6 w 83"/>
              <a:gd name="T37" fmla="*/ 41 h 232"/>
              <a:gd name="T38" fmla="*/ 1 w 83"/>
              <a:gd name="T39" fmla="*/ 3 h 232"/>
              <a:gd name="T40" fmla="*/ 1 w 83"/>
              <a:gd name="T41" fmla="*/ 0 h 232"/>
              <a:gd name="T42" fmla="*/ 13 w 83"/>
              <a:gd name="T43" fmla="*/ 25 h 232"/>
              <a:gd name="T44" fmla="*/ 24 w 83"/>
              <a:gd name="T45" fmla="*/ 41 h 232"/>
              <a:gd name="T46" fmla="*/ 26 w 83"/>
              <a:gd name="T47" fmla="*/ 45 h 232"/>
              <a:gd name="T48" fmla="*/ 27 w 83"/>
              <a:gd name="T49" fmla="*/ 52 h 232"/>
              <a:gd name="T50" fmla="*/ 29 w 83"/>
              <a:gd name="T51" fmla="*/ 55 h 232"/>
              <a:gd name="T52" fmla="*/ 48 w 83"/>
              <a:gd name="T53" fmla="*/ 53 h 232"/>
              <a:gd name="T54" fmla="*/ 59 w 83"/>
              <a:gd name="T55" fmla="*/ 62 h 232"/>
              <a:gd name="T56" fmla="*/ 57 w 83"/>
              <a:gd name="T57" fmla="*/ 75 h 232"/>
              <a:gd name="T58" fmla="*/ 44 w 83"/>
              <a:gd name="T59" fmla="*/ 85 h 232"/>
              <a:gd name="T60" fmla="*/ 38 w 83"/>
              <a:gd name="T61" fmla="*/ 90 h 232"/>
              <a:gd name="T62" fmla="*/ 46 w 83"/>
              <a:gd name="T63" fmla="*/ 95 h 232"/>
              <a:gd name="T64" fmla="*/ 70 w 83"/>
              <a:gd name="T65" fmla="*/ 113 h 232"/>
              <a:gd name="T66" fmla="*/ 82 w 83"/>
              <a:gd name="T67" fmla="*/ 159 h 232"/>
              <a:gd name="T68" fmla="*/ 40 w 83"/>
              <a:gd name="T69" fmla="*/ 207 h 232"/>
              <a:gd name="T70" fmla="*/ 57 w 83"/>
              <a:gd name="T71" fmla="*/ 214 h 232"/>
              <a:gd name="T72" fmla="*/ 57 w 83"/>
              <a:gd name="T73" fmla="*/ 214 h 232"/>
              <a:gd name="T74" fmla="*/ 47 w 83"/>
              <a:gd name="T75" fmla="*/ 23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3" h="232">
                <a:moveTo>
                  <a:pt x="47" y="232"/>
                </a:moveTo>
                <a:cubicBezTo>
                  <a:pt x="38" y="224"/>
                  <a:pt x="29" y="215"/>
                  <a:pt x="17" y="212"/>
                </a:cubicBezTo>
                <a:cubicBezTo>
                  <a:pt x="14" y="211"/>
                  <a:pt x="13" y="210"/>
                  <a:pt x="17" y="207"/>
                </a:cubicBezTo>
                <a:cubicBezTo>
                  <a:pt x="29" y="199"/>
                  <a:pt x="41" y="191"/>
                  <a:pt x="49" y="179"/>
                </a:cubicBezTo>
                <a:cubicBezTo>
                  <a:pt x="52" y="174"/>
                  <a:pt x="54" y="168"/>
                  <a:pt x="56" y="162"/>
                </a:cubicBezTo>
                <a:cubicBezTo>
                  <a:pt x="56" y="158"/>
                  <a:pt x="57" y="153"/>
                  <a:pt x="63" y="152"/>
                </a:cubicBezTo>
                <a:cubicBezTo>
                  <a:pt x="70" y="152"/>
                  <a:pt x="71" y="147"/>
                  <a:pt x="71" y="142"/>
                </a:cubicBezTo>
                <a:cubicBezTo>
                  <a:pt x="71" y="135"/>
                  <a:pt x="68" y="131"/>
                  <a:pt x="61" y="131"/>
                </a:cubicBezTo>
                <a:cubicBezTo>
                  <a:pt x="57" y="131"/>
                  <a:pt x="55" y="129"/>
                  <a:pt x="53" y="125"/>
                </a:cubicBezTo>
                <a:cubicBezTo>
                  <a:pt x="48" y="111"/>
                  <a:pt x="37" y="103"/>
                  <a:pt x="23" y="99"/>
                </a:cubicBezTo>
                <a:cubicBezTo>
                  <a:pt x="21" y="99"/>
                  <a:pt x="18" y="100"/>
                  <a:pt x="17" y="96"/>
                </a:cubicBezTo>
                <a:cubicBezTo>
                  <a:pt x="17" y="94"/>
                  <a:pt x="20" y="93"/>
                  <a:pt x="22" y="92"/>
                </a:cubicBezTo>
                <a:cubicBezTo>
                  <a:pt x="27" y="88"/>
                  <a:pt x="33" y="84"/>
                  <a:pt x="38" y="80"/>
                </a:cubicBezTo>
                <a:cubicBezTo>
                  <a:pt x="42" y="77"/>
                  <a:pt x="44" y="73"/>
                  <a:pt x="43" y="68"/>
                </a:cubicBezTo>
                <a:cubicBezTo>
                  <a:pt x="41" y="63"/>
                  <a:pt x="37" y="62"/>
                  <a:pt x="32" y="63"/>
                </a:cubicBezTo>
                <a:cubicBezTo>
                  <a:pt x="29" y="63"/>
                  <a:pt x="25" y="61"/>
                  <a:pt x="22" y="62"/>
                </a:cubicBezTo>
                <a:cubicBezTo>
                  <a:pt x="19" y="63"/>
                  <a:pt x="18" y="61"/>
                  <a:pt x="19" y="58"/>
                </a:cubicBezTo>
                <a:cubicBezTo>
                  <a:pt x="22" y="46"/>
                  <a:pt x="20" y="44"/>
                  <a:pt x="8" y="44"/>
                </a:cubicBezTo>
                <a:cubicBezTo>
                  <a:pt x="6" y="44"/>
                  <a:pt x="4" y="44"/>
                  <a:pt x="6" y="41"/>
                </a:cubicBezTo>
                <a:cubicBezTo>
                  <a:pt x="11" y="27"/>
                  <a:pt x="10" y="14"/>
                  <a:pt x="1" y="3"/>
                </a:cubicBezTo>
                <a:cubicBezTo>
                  <a:pt x="0" y="2"/>
                  <a:pt x="0" y="1"/>
                  <a:pt x="1" y="0"/>
                </a:cubicBezTo>
                <a:cubicBezTo>
                  <a:pt x="9" y="7"/>
                  <a:pt x="14" y="15"/>
                  <a:pt x="13" y="25"/>
                </a:cubicBezTo>
                <a:cubicBezTo>
                  <a:pt x="13" y="34"/>
                  <a:pt x="14" y="39"/>
                  <a:pt x="24" y="41"/>
                </a:cubicBezTo>
                <a:cubicBezTo>
                  <a:pt x="25" y="41"/>
                  <a:pt x="26" y="43"/>
                  <a:pt x="26" y="45"/>
                </a:cubicBezTo>
                <a:cubicBezTo>
                  <a:pt x="28" y="47"/>
                  <a:pt x="27" y="50"/>
                  <a:pt x="27" y="52"/>
                </a:cubicBezTo>
                <a:cubicBezTo>
                  <a:pt x="26" y="54"/>
                  <a:pt x="27" y="55"/>
                  <a:pt x="29" y="55"/>
                </a:cubicBezTo>
                <a:cubicBezTo>
                  <a:pt x="35" y="52"/>
                  <a:pt x="42" y="53"/>
                  <a:pt x="48" y="53"/>
                </a:cubicBezTo>
                <a:cubicBezTo>
                  <a:pt x="54" y="54"/>
                  <a:pt x="57" y="58"/>
                  <a:pt x="59" y="62"/>
                </a:cubicBezTo>
                <a:cubicBezTo>
                  <a:pt x="61" y="66"/>
                  <a:pt x="60" y="71"/>
                  <a:pt x="57" y="75"/>
                </a:cubicBezTo>
                <a:cubicBezTo>
                  <a:pt x="53" y="79"/>
                  <a:pt x="49" y="82"/>
                  <a:pt x="44" y="85"/>
                </a:cubicBezTo>
                <a:cubicBezTo>
                  <a:pt x="42" y="87"/>
                  <a:pt x="38" y="87"/>
                  <a:pt x="38" y="90"/>
                </a:cubicBezTo>
                <a:cubicBezTo>
                  <a:pt x="39" y="94"/>
                  <a:pt x="43" y="94"/>
                  <a:pt x="46" y="95"/>
                </a:cubicBezTo>
                <a:cubicBezTo>
                  <a:pt x="56" y="99"/>
                  <a:pt x="63" y="105"/>
                  <a:pt x="70" y="113"/>
                </a:cubicBezTo>
                <a:cubicBezTo>
                  <a:pt x="81" y="127"/>
                  <a:pt x="83" y="142"/>
                  <a:pt x="82" y="159"/>
                </a:cubicBezTo>
                <a:cubicBezTo>
                  <a:pt x="79" y="184"/>
                  <a:pt x="61" y="197"/>
                  <a:pt x="40" y="207"/>
                </a:cubicBezTo>
                <a:cubicBezTo>
                  <a:pt x="46" y="208"/>
                  <a:pt x="53" y="207"/>
                  <a:pt x="57" y="214"/>
                </a:cubicBezTo>
                <a:cubicBezTo>
                  <a:pt x="57" y="214"/>
                  <a:pt x="57" y="214"/>
                  <a:pt x="57" y="214"/>
                </a:cubicBezTo>
                <a:cubicBezTo>
                  <a:pt x="55" y="221"/>
                  <a:pt x="50" y="226"/>
                  <a:pt x="47" y="232"/>
                </a:cubicBezTo>
                <a:close/>
              </a:path>
            </a:pathLst>
          </a:custGeom>
          <a:solidFill>
            <a:srgbClr val="BFDD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6"/>
          <p:cNvSpPr>
            <a:spLocks/>
          </p:cNvSpPr>
          <p:nvPr/>
        </p:nvSpPr>
        <p:spPr bwMode="auto">
          <a:xfrm>
            <a:off x="7084607" y="730250"/>
            <a:ext cx="330200" cy="387350"/>
          </a:xfrm>
          <a:custGeom>
            <a:avLst/>
            <a:gdLst>
              <a:gd name="T0" fmla="*/ 71 w 74"/>
              <a:gd name="T1" fmla="*/ 52 h 87"/>
              <a:gd name="T2" fmla="*/ 32 w 74"/>
              <a:gd name="T3" fmla="*/ 83 h 87"/>
              <a:gd name="T4" fmla="*/ 8 w 74"/>
              <a:gd name="T5" fmla="*/ 39 h 87"/>
              <a:gd name="T6" fmla="*/ 6 w 74"/>
              <a:gd name="T7" fmla="*/ 28 h 87"/>
              <a:gd name="T8" fmla="*/ 3 w 74"/>
              <a:gd name="T9" fmla="*/ 11 h 87"/>
              <a:gd name="T10" fmla="*/ 18 w 74"/>
              <a:gd name="T11" fmla="*/ 0 h 87"/>
              <a:gd name="T12" fmla="*/ 33 w 74"/>
              <a:gd name="T13" fmla="*/ 10 h 87"/>
              <a:gd name="T14" fmla="*/ 44 w 74"/>
              <a:gd name="T15" fmla="*/ 18 h 87"/>
              <a:gd name="T16" fmla="*/ 71 w 74"/>
              <a:gd name="T17" fmla="*/ 52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" h="87">
                <a:moveTo>
                  <a:pt x="71" y="52"/>
                </a:moveTo>
                <a:cubicBezTo>
                  <a:pt x="74" y="70"/>
                  <a:pt x="52" y="87"/>
                  <a:pt x="32" y="83"/>
                </a:cubicBezTo>
                <a:cubicBezTo>
                  <a:pt x="15" y="80"/>
                  <a:pt x="0" y="58"/>
                  <a:pt x="8" y="39"/>
                </a:cubicBezTo>
                <a:cubicBezTo>
                  <a:pt x="10" y="35"/>
                  <a:pt x="10" y="31"/>
                  <a:pt x="6" y="28"/>
                </a:cubicBezTo>
                <a:cubicBezTo>
                  <a:pt x="0" y="23"/>
                  <a:pt x="0" y="17"/>
                  <a:pt x="3" y="11"/>
                </a:cubicBezTo>
                <a:cubicBezTo>
                  <a:pt x="5" y="4"/>
                  <a:pt x="10" y="0"/>
                  <a:pt x="18" y="0"/>
                </a:cubicBezTo>
                <a:cubicBezTo>
                  <a:pt x="25" y="0"/>
                  <a:pt x="30" y="4"/>
                  <a:pt x="33" y="10"/>
                </a:cubicBezTo>
                <a:cubicBezTo>
                  <a:pt x="35" y="16"/>
                  <a:pt x="37" y="18"/>
                  <a:pt x="44" y="18"/>
                </a:cubicBezTo>
                <a:cubicBezTo>
                  <a:pt x="59" y="20"/>
                  <a:pt x="73" y="35"/>
                  <a:pt x="71" y="52"/>
                </a:cubicBezTo>
                <a:close/>
              </a:path>
            </a:pathLst>
          </a:custGeom>
          <a:solidFill>
            <a:srgbClr val="B2D8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9235669" y="2700338"/>
            <a:ext cx="328612" cy="320675"/>
          </a:xfrm>
          <a:custGeom>
            <a:avLst/>
            <a:gdLst>
              <a:gd name="T0" fmla="*/ 46 w 74"/>
              <a:gd name="T1" fmla="*/ 2 h 72"/>
              <a:gd name="T2" fmla="*/ 71 w 74"/>
              <a:gd name="T3" fmla="*/ 27 h 72"/>
              <a:gd name="T4" fmla="*/ 74 w 74"/>
              <a:gd name="T5" fmla="*/ 31 h 72"/>
              <a:gd name="T6" fmla="*/ 70 w 74"/>
              <a:gd name="T7" fmla="*/ 49 h 72"/>
              <a:gd name="T8" fmla="*/ 34 w 74"/>
              <a:gd name="T9" fmla="*/ 70 h 72"/>
              <a:gd name="T10" fmla="*/ 5 w 74"/>
              <a:gd name="T11" fmla="*/ 45 h 72"/>
              <a:gd name="T12" fmla="*/ 0 w 74"/>
              <a:gd name="T13" fmla="*/ 39 h 72"/>
              <a:gd name="T14" fmla="*/ 5 w 74"/>
              <a:gd name="T15" fmla="*/ 29 h 72"/>
              <a:gd name="T16" fmla="*/ 39 w 74"/>
              <a:gd name="T17" fmla="*/ 2 h 72"/>
              <a:gd name="T18" fmla="*/ 46 w 74"/>
              <a:gd name="T19" fmla="*/ 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4" h="72">
                <a:moveTo>
                  <a:pt x="46" y="2"/>
                </a:moveTo>
                <a:cubicBezTo>
                  <a:pt x="59" y="6"/>
                  <a:pt x="68" y="14"/>
                  <a:pt x="71" y="27"/>
                </a:cubicBezTo>
                <a:cubicBezTo>
                  <a:pt x="71" y="29"/>
                  <a:pt x="72" y="30"/>
                  <a:pt x="74" y="31"/>
                </a:cubicBezTo>
                <a:cubicBezTo>
                  <a:pt x="71" y="37"/>
                  <a:pt x="73" y="43"/>
                  <a:pt x="70" y="49"/>
                </a:cubicBezTo>
                <a:cubicBezTo>
                  <a:pt x="65" y="60"/>
                  <a:pt x="53" y="72"/>
                  <a:pt x="34" y="70"/>
                </a:cubicBezTo>
                <a:cubicBezTo>
                  <a:pt x="21" y="69"/>
                  <a:pt x="8" y="59"/>
                  <a:pt x="5" y="45"/>
                </a:cubicBezTo>
                <a:cubicBezTo>
                  <a:pt x="4" y="43"/>
                  <a:pt x="4" y="40"/>
                  <a:pt x="0" y="39"/>
                </a:cubicBezTo>
                <a:cubicBezTo>
                  <a:pt x="3" y="36"/>
                  <a:pt x="4" y="33"/>
                  <a:pt x="5" y="29"/>
                </a:cubicBezTo>
                <a:cubicBezTo>
                  <a:pt x="7" y="13"/>
                  <a:pt x="22" y="0"/>
                  <a:pt x="39" y="2"/>
                </a:cubicBezTo>
                <a:cubicBezTo>
                  <a:pt x="42" y="2"/>
                  <a:pt x="44" y="2"/>
                  <a:pt x="46" y="2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8"/>
          <p:cNvSpPr>
            <a:spLocks/>
          </p:cNvSpPr>
          <p:nvPr/>
        </p:nvSpPr>
        <p:spPr bwMode="auto">
          <a:xfrm>
            <a:off x="11602632" y="2171700"/>
            <a:ext cx="369887" cy="671512"/>
          </a:xfrm>
          <a:custGeom>
            <a:avLst/>
            <a:gdLst>
              <a:gd name="T0" fmla="*/ 42 w 83"/>
              <a:gd name="T1" fmla="*/ 0 h 151"/>
              <a:gd name="T2" fmla="*/ 54 w 83"/>
              <a:gd name="T3" fmla="*/ 15 h 151"/>
              <a:gd name="T4" fmla="*/ 57 w 83"/>
              <a:gd name="T5" fmla="*/ 24 h 151"/>
              <a:gd name="T6" fmla="*/ 58 w 83"/>
              <a:gd name="T7" fmla="*/ 32 h 151"/>
              <a:gd name="T8" fmla="*/ 58 w 83"/>
              <a:gd name="T9" fmla="*/ 47 h 151"/>
              <a:gd name="T10" fmla="*/ 46 w 83"/>
              <a:gd name="T11" fmla="*/ 76 h 151"/>
              <a:gd name="T12" fmla="*/ 48 w 83"/>
              <a:gd name="T13" fmla="*/ 83 h 151"/>
              <a:gd name="T14" fmla="*/ 76 w 83"/>
              <a:gd name="T15" fmla="*/ 106 h 151"/>
              <a:gd name="T16" fmla="*/ 76 w 83"/>
              <a:gd name="T17" fmla="*/ 136 h 151"/>
              <a:gd name="T18" fmla="*/ 45 w 83"/>
              <a:gd name="T19" fmla="*/ 148 h 151"/>
              <a:gd name="T20" fmla="*/ 19 w 83"/>
              <a:gd name="T21" fmla="*/ 129 h 151"/>
              <a:gd name="T22" fmla="*/ 12 w 83"/>
              <a:gd name="T23" fmla="*/ 120 h 151"/>
              <a:gd name="T24" fmla="*/ 1 w 83"/>
              <a:gd name="T25" fmla="*/ 141 h 151"/>
              <a:gd name="T26" fmla="*/ 4 w 83"/>
              <a:gd name="T27" fmla="*/ 117 h 151"/>
              <a:gd name="T28" fmla="*/ 4 w 83"/>
              <a:gd name="T29" fmla="*/ 113 h 151"/>
              <a:gd name="T30" fmla="*/ 9 w 83"/>
              <a:gd name="T31" fmla="*/ 96 h 151"/>
              <a:gd name="T32" fmla="*/ 19 w 83"/>
              <a:gd name="T33" fmla="*/ 108 h 151"/>
              <a:gd name="T34" fmla="*/ 38 w 83"/>
              <a:gd name="T35" fmla="*/ 123 h 151"/>
              <a:gd name="T36" fmla="*/ 54 w 83"/>
              <a:gd name="T37" fmla="*/ 108 h 151"/>
              <a:gd name="T38" fmla="*/ 43 w 83"/>
              <a:gd name="T39" fmla="*/ 92 h 151"/>
              <a:gd name="T40" fmla="*/ 22 w 83"/>
              <a:gd name="T41" fmla="*/ 78 h 151"/>
              <a:gd name="T42" fmla="*/ 20 w 83"/>
              <a:gd name="T43" fmla="*/ 75 h 151"/>
              <a:gd name="T44" fmla="*/ 23 w 83"/>
              <a:gd name="T45" fmla="*/ 74 h 151"/>
              <a:gd name="T46" fmla="*/ 47 w 83"/>
              <a:gd name="T47" fmla="*/ 43 h 151"/>
              <a:gd name="T48" fmla="*/ 47 w 83"/>
              <a:gd name="T49" fmla="*/ 17 h 151"/>
              <a:gd name="T50" fmla="*/ 41 w 83"/>
              <a:gd name="T51" fmla="*/ 4 h 151"/>
              <a:gd name="T52" fmla="*/ 42 w 83"/>
              <a:gd name="T53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83" h="151">
                <a:moveTo>
                  <a:pt x="42" y="0"/>
                </a:moveTo>
                <a:cubicBezTo>
                  <a:pt x="47" y="4"/>
                  <a:pt x="49" y="11"/>
                  <a:pt x="54" y="15"/>
                </a:cubicBezTo>
                <a:cubicBezTo>
                  <a:pt x="58" y="17"/>
                  <a:pt x="55" y="21"/>
                  <a:pt x="57" y="24"/>
                </a:cubicBezTo>
                <a:cubicBezTo>
                  <a:pt x="57" y="26"/>
                  <a:pt x="58" y="29"/>
                  <a:pt x="58" y="32"/>
                </a:cubicBezTo>
                <a:cubicBezTo>
                  <a:pt x="59" y="37"/>
                  <a:pt x="59" y="42"/>
                  <a:pt x="58" y="47"/>
                </a:cubicBezTo>
                <a:cubicBezTo>
                  <a:pt x="57" y="58"/>
                  <a:pt x="53" y="67"/>
                  <a:pt x="46" y="76"/>
                </a:cubicBezTo>
                <a:cubicBezTo>
                  <a:pt x="43" y="79"/>
                  <a:pt x="44" y="81"/>
                  <a:pt x="48" y="83"/>
                </a:cubicBezTo>
                <a:cubicBezTo>
                  <a:pt x="60" y="89"/>
                  <a:pt x="70" y="95"/>
                  <a:pt x="76" y="106"/>
                </a:cubicBezTo>
                <a:cubicBezTo>
                  <a:pt x="82" y="117"/>
                  <a:pt x="83" y="127"/>
                  <a:pt x="76" y="136"/>
                </a:cubicBezTo>
                <a:cubicBezTo>
                  <a:pt x="69" y="148"/>
                  <a:pt x="58" y="151"/>
                  <a:pt x="45" y="148"/>
                </a:cubicBezTo>
                <a:cubicBezTo>
                  <a:pt x="33" y="146"/>
                  <a:pt x="25" y="139"/>
                  <a:pt x="19" y="129"/>
                </a:cubicBezTo>
                <a:cubicBezTo>
                  <a:pt x="17" y="126"/>
                  <a:pt x="15" y="123"/>
                  <a:pt x="12" y="120"/>
                </a:cubicBezTo>
                <a:cubicBezTo>
                  <a:pt x="10" y="128"/>
                  <a:pt x="9" y="136"/>
                  <a:pt x="1" y="141"/>
                </a:cubicBezTo>
                <a:cubicBezTo>
                  <a:pt x="0" y="133"/>
                  <a:pt x="4" y="125"/>
                  <a:pt x="4" y="117"/>
                </a:cubicBezTo>
                <a:cubicBezTo>
                  <a:pt x="4" y="116"/>
                  <a:pt x="4" y="114"/>
                  <a:pt x="4" y="113"/>
                </a:cubicBezTo>
                <a:cubicBezTo>
                  <a:pt x="6" y="107"/>
                  <a:pt x="8" y="102"/>
                  <a:pt x="9" y="96"/>
                </a:cubicBezTo>
                <a:cubicBezTo>
                  <a:pt x="13" y="99"/>
                  <a:pt x="16" y="104"/>
                  <a:pt x="19" y="108"/>
                </a:cubicBezTo>
                <a:cubicBezTo>
                  <a:pt x="23" y="115"/>
                  <a:pt x="30" y="120"/>
                  <a:pt x="38" y="123"/>
                </a:cubicBezTo>
                <a:cubicBezTo>
                  <a:pt x="49" y="126"/>
                  <a:pt x="56" y="119"/>
                  <a:pt x="54" y="108"/>
                </a:cubicBezTo>
                <a:cubicBezTo>
                  <a:pt x="52" y="102"/>
                  <a:pt x="48" y="96"/>
                  <a:pt x="43" y="92"/>
                </a:cubicBezTo>
                <a:cubicBezTo>
                  <a:pt x="37" y="86"/>
                  <a:pt x="30" y="81"/>
                  <a:pt x="22" y="78"/>
                </a:cubicBezTo>
                <a:cubicBezTo>
                  <a:pt x="21" y="77"/>
                  <a:pt x="20" y="77"/>
                  <a:pt x="20" y="75"/>
                </a:cubicBezTo>
                <a:cubicBezTo>
                  <a:pt x="20" y="74"/>
                  <a:pt x="22" y="74"/>
                  <a:pt x="23" y="74"/>
                </a:cubicBezTo>
                <a:cubicBezTo>
                  <a:pt x="38" y="69"/>
                  <a:pt x="44" y="57"/>
                  <a:pt x="47" y="43"/>
                </a:cubicBezTo>
                <a:cubicBezTo>
                  <a:pt x="49" y="35"/>
                  <a:pt x="48" y="26"/>
                  <a:pt x="47" y="17"/>
                </a:cubicBezTo>
                <a:cubicBezTo>
                  <a:pt x="46" y="12"/>
                  <a:pt x="43" y="8"/>
                  <a:pt x="41" y="4"/>
                </a:cubicBezTo>
                <a:cubicBezTo>
                  <a:pt x="41" y="2"/>
                  <a:pt x="40" y="1"/>
                  <a:pt x="42" y="0"/>
                </a:cubicBezTo>
                <a:close/>
              </a:path>
            </a:pathLst>
          </a:custGeom>
          <a:solidFill>
            <a:srgbClr val="A0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9892894" y="1793875"/>
            <a:ext cx="323850" cy="311150"/>
          </a:xfrm>
          <a:custGeom>
            <a:avLst/>
            <a:gdLst>
              <a:gd name="T0" fmla="*/ 32 w 73"/>
              <a:gd name="T1" fmla="*/ 10 h 70"/>
              <a:gd name="T2" fmla="*/ 39 w 73"/>
              <a:gd name="T3" fmla="*/ 11 h 70"/>
              <a:gd name="T4" fmla="*/ 47 w 73"/>
              <a:gd name="T5" fmla="*/ 8 h 70"/>
              <a:gd name="T6" fmla="*/ 64 w 73"/>
              <a:gd name="T7" fmla="*/ 3 h 70"/>
              <a:gd name="T8" fmla="*/ 73 w 73"/>
              <a:gd name="T9" fmla="*/ 16 h 70"/>
              <a:gd name="T10" fmla="*/ 64 w 73"/>
              <a:gd name="T11" fmla="*/ 30 h 70"/>
              <a:gd name="T12" fmla="*/ 60 w 73"/>
              <a:gd name="T13" fmla="*/ 35 h 70"/>
              <a:gd name="T14" fmla="*/ 47 w 73"/>
              <a:gd name="T15" fmla="*/ 64 h 70"/>
              <a:gd name="T16" fmla="*/ 15 w 73"/>
              <a:gd name="T17" fmla="*/ 63 h 70"/>
              <a:gd name="T18" fmla="*/ 3 w 73"/>
              <a:gd name="T19" fmla="*/ 33 h 70"/>
              <a:gd name="T20" fmla="*/ 32 w 73"/>
              <a:gd name="T21" fmla="*/ 1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" h="70">
                <a:moveTo>
                  <a:pt x="32" y="10"/>
                </a:moveTo>
                <a:cubicBezTo>
                  <a:pt x="34" y="10"/>
                  <a:pt x="37" y="10"/>
                  <a:pt x="39" y="11"/>
                </a:cubicBezTo>
                <a:cubicBezTo>
                  <a:pt x="42" y="12"/>
                  <a:pt x="45" y="11"/>
                  <a:pt x="47" y="8"/>
                </a:cubicBezTo>
                <a:cubicBezTo>
                  <a:pt x="51" y="3"/>
                  <a:pt x="57" y="0"/>
                  <a:pt x="64" y="3"/>
                </a:cubicBezTo>
                <a:cubicBezTo>
                  <a:pt x="70" y="5"/>
                  <a:pt x="73" y="9"/>
                  <a:pt x="73" y="16"/>
                </a:cubicBezTo>
                <a:cubicBezTo>
                  <a:pt x="73" y="23"/>
                  <a:pt x="70" y="28"/>
                  <a:pt x="64" y="30"/>
                </a:cubicBezTo>
                <a:cubicBezTo>
                  <a:pt x="61" y="31"/>
                  <a:pt x="60" y="32"/>
                  <a:pt x="60" y="35"/>
                </a:cubicBezTo>
                <a:cubicBezTo>
                  <a:pt x="61" y="47"/>
                  <a:pt x="57" y="57"/>
                  <a:pt x="47" y="64"/>
                </a:cubicBezTo>
                <a:cubicBezTo>
                  <a:pt x="36" y="70"/>
                  <a:pt x="25" y="70"/>
                  <a:pt x="15" y="63"/>
                </a:cubicBezTo>
                <a:cubicBezTo>
                  <a:pt x="5" y="57"/>
                  <a:pt x="0" y="44"/>
                  <a:pt x="3" y="33"/>
                </a:cubicBezTo>
                <a:cubicBezTo>
                  <a:pt x="6" y="18"/>
                  <a:pt x="16" y="10"/>
                  <a:pt x="32" y="10"/>
                </a:cubicBezTo>
                <a:close/>
              </a:path>
            </a:pathLst>
          </a:custGeom>
          <a:solidFill>
            <a:srgbClr val="B5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50"/>
          <p:cNvSpPr>
            <a:spLocks/>
          </p:cNvSpPr>
          <p:nvPr/>
        </p:nvSpPr>
        <p:spPr bwMode="auto">
          <a:xfrm>
            <a:off x="4770032" y="2470150"/>
            <a:ext cx="338137" cy="319087"/>
          </a:xfrm>
          <a:custGeom>
            <a:avLst/>
            <a:gdLst>
              <a:gd name="T0" fmla="*/ 58 w 76"/>
              <a:gd name="T1" fmla="*/ 0 h 72"/>
              <a:gd name="T2" fmla="*/ 73 w 76"/>
              <a:gd name="T3" fmla="*/ 50 h 72"/>
              <a:gd name="T4" fmla="*/ 71 w 76"/>
              <a:gd name="T5" fmla="*/ 61 h 72"/>
              <a:gd name="T6" fmla="*/ 39 w 76"/>
              <a:gd name="T7" fmla="*/ 67 h 72"/>
              <a:gd name="T8" fmla="*/ 17 w 76"/>
              <a:gd name="T9" fmla="*/ 61 h 72"/>
              <a:gd name="T10" fmla="*/ 22 w 76"/>
              <a:gd name="T11" fmla="*/ 72 h 72"/>
              <a:gd name="T12" fmla="*/ 24 w 76"/>
              <a:gd name="T13" fmla="*/ 13 h 72"/>
              <a:gd name="T14" fmla="*/ 52 w 76"/>
              <a:gd name="T15" fmla="*/ 3 h 72"/>
              <a:gd name="T16" fmla="*/ 58 w 76"/>
              <a:gd name="T1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6" h="72">
                <a:moveTo>
                  <a:pt x="58" y="0"/>
                </a:moveTo>
                <a:cubicBezTo>
                  <a:pt x="57" y="18"/>
                  <a:pt x="63" y="35"/>
                  <a:pt x="73" y="50"/>
                </a:cubicBezTo>
                <a:cubicBezTo>
                  <a:pt x="76" y="55"/>
                  <a:pt x="74" y="58"/>
                  <a:pt x="71" y="61"/>
                </a:cubicBezTo>
                <a:cubicBezTo>
                  <a:pt x="61" y="69"/>
                  <a:pt x="50" y="68"/>
                  <a:pt x="39" y="67"/>
                </a:cubicBezTo>
                <a:cubicBezTo>
                  <a:pt x="31" y="66"/>
                  <a:pt x="25" y="63"/>
                  <a:pt x="17" y="61"/>
                </a:cubicBezTo>
                <a:cubicBezTo>
                  <a:pt x="20" y="64"/>
                  <a:pt x="23" y="67"/>
                  <a:pt x="22" y="72"/>
                </a:cubicBezTo>
                <a:cubicBezTo>
                  <a:pt x="0" y="56"/>
                  <a:pt x="2" y="28"/>
                  <a:pt x="24" y="13"/>
                </a:cubicBezTo>
                <a:cubicBezTo>
                  <a:pt x="33" y="7"/>
                  <a:pt x="43" y="5"/>
                  <a:pt x="52" y="3"/>
                </a:cubicBezTo>
                <a:cubicBezTo>
                  <a:pt x="55" y="2"/>
                  <a:pt x="57" y="2"/>
                  <a:pt x="58" y="0"/>
                </a:cubicBezTo>
                <a:close/>
              </a:path>
            </a:pathLst>
          </a:custGeom>
          <a:solidFill>
            <a:srgbClr val="D6E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51"/>
          <p:cNvSpPr>
            <a:spLocks/>
          </p:cNvSpPr>
          <p:nvPr/>
        </p:nvSpPr>
        <p:spPr bwMode="auto">
          <a:xfrm>
            <a:off x="9554757" y="401638"/>
            <a:ext cx="622300" cy="377825"/>
          </a:xfrm>
          <a:custGeom>
            <a:avLst/>
            <a:gdLst>
              <a:gd name="T0" fmla="*/ 2 w 140"/>
              <a:gd name="T1" fmla="*/ 56 h 85"/>
              <a:gd name="T2" fmla="*/ 2 w 140"/>
              <a:gd name="T3" fmla="*/ 53 h 85"/>
              <a:gd name="T4" fmla="*/ 10 w 140"/>
              <a:gd name="T5" fmla="*/ 43 h 85"/>
              <a:gd name="T6" fmla="*/ 18 w 140"/>
              <a:gd name="T7" fmla="*/ 42 h 85"/>
              <a:gd name="T8" fmla="*/ 46 w 140"/>
              <a:gd name="T9" fmla="*/ 37 h 85"/>
              <a:gd name="T10" fmla="*/ 54 w 140"/>
              <a:gd name="T11" fmla="*/ 36 h 85"/>
              <a:gd name="T12" fmla="*/ 61 w 140"/>
              <a:gd name="T13" fmla="*/ 37 h 85"/>
              <a:gd name="T14" fmla="*/ 91 w 140"/>
              <a:gd name="T15" fmla="*/ 47 h 85"/>
              <a:gd name="T16" fmla="*/ 101 w 140"/>
              <a:gd name="T17" fmla="*/ 48 h 85"/>
              <a:gd name="T18" fmla="*/ 125 w 140"/>
              <a:gd name="T19" fmla="*/ 8 h 85"/>
              <a:gd name="T20" fmla="*/ 129 w 140"/>
              <a:gd name="T21" fmla="*/ 0 h 85"/>
              <a:gd name="T22" fmla="*/ 133 w 140"/>
              <a:gd name="T23" fmla="*/ 44 h 85"/>
              <a:gd name="T24" fmla="*/ 103 w 140"/>
              <a:gd name="T25" fmla="*/ 64 h 85"/>
              <a:gd name="T26" fmla="*/ 90 w 140"/>
              <a:gd name="T27" fmla="*/ 71 h 85"/>
              <a:gd name="T28" fmla="*/ 61 w 140"/>
              <a:gd name="T29" fmla="*/ 80 h 85"/>
              <a:gd name="T30" fmla="*/ 47 w 140"/>
              <a:gd name="T31" fmla="*/ 52 h 85"/>
              <a:gd name="T32" fmla="*/ 48 w 140"/>
              <a:gd name="T33" fmla="*/ 49 h 85"/>
              <a:gd name="T34" fmla="*/ 42 w 140"/>
              <a:gd name="T35" fmla="*/ 47 h 85"/>
              <a:gd name="T36" fmla="*/ 18 w 140"/>
              <a:gd name="T37" fmla="*/ 45 h 85"/>
              <a:gd name="T38" fmla="*/ 11 w 140"/>
              <a:gd name="T39" fmla="*/ 47 h 85"/>
              <a:gd name="T40" fmla="*/ 2 w 140"/>
              <a:gd name="T41" fmla="*/ 56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0" h="85">
                <a:moveTo>
                  <a:pt x="2" y="56"/>
                </a:moveTo>
                <a:cubicBezTo>
                  <a:pt x="0" y="55"/>
                  <a:pt x="1" y="54"/>
                  <a:pt x="2" y="53"/>
                </a:cubicBezTo>
                <a:cubicBezTo>
                  <a:pt x="6" y="51"/>
                  <a:pt x="9" y="48"/>
                  <a:pt x="10" y="43"/>
                </a:cubicBezTo>
                <a:cubicBezTo>
                  <a:pt x="12" y="39"/>
                  <a:pt x="15" y="40"/>
                  <a:pt x="18" y="42"/>
                </a:cubicBezTo>
                <a:cubicBezTo>
                  <a:pt x="28" y="47"/>
                  <a:pt x="38" y="44"/>
                  <a:pt x="46" y="37"/>
                </a:cubicBezTo>
                <a:cubicBezTo>
                  <a:pt x="49" y="35"/>
                  <a:pt x="51" y="33"/>
                  <a:pt x="54" y="36"/>
                </a:cubicBezTo>
                <a:cubicBezTo>
                  <a:pt x="56" y="39"/>
                  <a:pt x="58" y="37"/>
                  <a:pt x="61" y="37"/>
                </a:cubicBezTo>
                <a:cubicBezTo>
                  <a:pt x="73" y="33"/>
                  <a:pt x="83" y="36"/>
                  <a:pt x="91" y="47"/>
                </a:cubicBezTo>
                <a:cubicBezTo>
                  <a:pt x="94" y="51"/>
                  <a:pt x="98" y="49"/>
                  <a:pt x="101" y="48"/>
                </a:cubicBezTo>
                <a:cubicBezTo>
                  <a:pt x="121" y="41"/>
                  <a:pt x="128" y="28"/>
                  <a:pt x="125" y="8"/>
                </a:cubicBezTo>
                <a:cubicBezTo>
                  <a:pt x="125" y="4"/>
                  <a:pt x="123" y="0"/>
                  <a:pt x="129" y="0"/>
                </a:cubicBezTo>
                <a:cubicBezTo>
                  <a:pt x="140" y="14"/>
                  <a:pt x="139" y="29"/>
                  <a:pt x="133" y="44"/>
                </a:cubicBezTo>
                <a:cubicBezTo>
                  <a:pt x="128" y="57"/>
                  <a:pt x="116" y="63"/>
                  <a:pt x="103" y="64"/>
                </a:cubicBezTo>
                <a:cubicBezTo>
                  <a:pt x="97" y="64"/>
                  <a:pt x="93" y="65"/>
                  <a:pt x="90" y="71"/>
                </a:cubicBezTo>
                <a:cubicBezTo>
                  <a:pt x="84" y="82"/>
                  <a:pt x="71" y="85"/>
                  <a:pt x="61" y="80"/>
                </a:cubicBezTo>
                <a:cubicBezTo>
                  <a:pt x="50" y="76"/>
                  <a:pt x="44" y="64"/>
                  <a:pt x="47" y="52"/>
                </a:cubicBezTo>
                <a:cubicBezTo>
                  <a:pt x="47" y="51"/>
                  <a:pt x="48" y="50"/>
                  <a:pt x="48" y="49"/>
                </a:cubicBezTo>
                <a:cubicBezTo>
                  <a:pt x="47" y="45"/>
                  <a:pt x="44" y="47"/>
                  <a:pt x="42" y="47"/>
                </a:cubicBezTo>
                <a:cubicBezTo>
                  <a:pt x="34" y="50"/>
                  <a:pt x="26" y="50"/>
                  <a:pt x="18" y="45"/>
                </a:cubicBezTo>
                <a:cubicBezTo>
                  <a:pt x="15" y="43"/>
                  <a:pt x="13" y="42"/>
                  <a:pt x="11" y="47"/>
                </a:cubicBezTo>
                <a:cubicBezTo>
                  <a:pt x="10" y="51"/>
                  <a:pt x="7" y="54"/>
                  <a:pt x="2" y="56"/>
                </a:cubicBezTo>
                <a:close/>
              </a:path>
            </a:pathLst>
          </a:custGeom>
          <a:solidFill>
            <a:srgbClr val="B5D9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2"/>
          <p:cNvSpPr>
            <a:spLocks/>
          </p:cNvSpPr>
          <p:nvPr/>
        </p:nvSpPr>
        <p:spPr bwMode="auto">
          <a:xfrm>
            <a:off x="3704819" y="317500"/>
            <a:ext cx="279400" cy="276225"/>
          </a:xfrm>
          <a:custGeom>
            <a:avLst/>
            <a:gdLst>
              <a:gd name="T0" fmla="*/ 1 w 63"/>
              <a:gd name="T1" fmla="*/ 31 h 62"/>
              <a:gd name="T2" fmla="*/ 32 w 63"/>
              <a:gd name="T3" fmla="*/ 0 h 62"/>
              <a:gd name="T4" fmla="*/ 62 w 63"/>
              <a:gd name="T5" fmla="*/ 32 h 62"/>
              <a:gd name="T6" fmla="*/ 31 w 63"/>
              <a:gd name="T7" fmla="*/ 61 h 62"/>
              <a:gd name="T8" fmla="*/ 1 w 63"/>
              <a:gd name="T9" fmla="*/ 3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62">
                <a:moveTo>
                  <a:pt x="1" y="31"/>
                </a:moveTo>
                <a:cubicBezTo>
                  <a:pt x="1" y="12"/>
                  <a:pt x="14" y="0"/>
                  <a:pt x="32" y="0"/>
                </a:cubicBezTo>
                <a:cubicBezTo>
                  <a:pt x="49" y="0"/>
                  <a:pt x="61" y="14"/>
                  <a:pt x="62" y="32"/>
                </a:cubicBezTo>
                <a:cubicBezTo>
                  <a:pt x="63" y="45"/>
                  <a:pt x="45" y="62"/>
                  <a:pt x="31" y="61"/>
                </a:cubicBezTo>
                <a:cubicBezTo>
                  <a:pt x="14" y="60"/>
                  <a:pt x="0" y="47"/>
                  <a:pt x="1" y="31"/>
                </a:cubicBezTo>
                <a:close/>
              </a:path>
            </a:pathLst>
          </a:custGeom>
          <a:solidFill>
            <a:srgbClr val="B2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3"/>
          <p:cNvSpPr>
            <a:spLocks/>
          </p:cNvSpPr>
          <p:nvPr/>
        </p:nvSpPr>
        <p:spPr bwMode="auto">
          <a:xfrm>
            <a:off x="6201521" y="5303088"/>
            <a:ext cx="639762" cy="498475"/>
          </a:xfrm>
          <a:custGeom>
            <a:avLst/>
            <a:gdLst>
              <a:gd name="T0" fmla="*/ 0 w 144"/>
              <a:gd name="T1" fmla="*/ 75 h 112"/>
              <a:gd name="T2" fmla="*/ 13 w 144"/>
              <a:gd name="T3" fmla="*/ 75 h 112"/>
              <a:gd name="T4" fmla="*/ 30 w 144"/>
              <a:gd name="T5" fmla="*/ 72 h 112"/>
              <a:gd name="T6" fmla="*/ 36 w 144"/>
              <a:gd name="T7" fmla="*/ 76 h 112"/>
              <a:gd name="T8" fmla="*/ 55 w 144"/>
              <a:gd name="T9" fmla="*/ 98 h 112"/>
              <a:gd name="T10" fmla="*/ 86 w 144"/>
              <a:gd name="T11" fmla="*/ 79 h 112"/>
              <a:gd name="T12" fmla="*/ 89 w 144"/>
              <a:gd name="T13" fmla="*/ 73 h 112"/>
              <a:gd name="T14" fmla="*/ 94 w 144"/>
              <a:gd name="T15" fmla="*/ 78 h 112"/>
              <a:gd name="T16" fmla="*/ 106 w 144"/>
              <a:gd name="T17" fmla="*/ 88 h 112"/>
              <a:gd name="T18" fmla="*/ 113 w 144"/>
              <a:gd name="T19" fmla="*/ 93 h 112"/>
              <a:gd name="T20" fmla="*/ 125 w 144"/>
              <a:gd name="T21" fmla="*/ 95 h 112"/>
              <a:gd name="T22" fmla="*/ 127 w 144"/>
              <a:gd name="T23" fmla="*/ 84 h 112"/>
              <a:gd name="T24" fmla="*/ 110 w 144"/>
              <a:gd name="T25" fmla="*/ 64 h 112"/>
              <a:gd name="T26" fmla="*/ 100 w 144"/>
              <a:gd name="T27" fmla="*/ 56 h 112"/>
              <a:gd name="T28" fmla="*/ 108 w 144"/>
              <a:gd name="T29" fmla="*/ 47 h 112"/>
              <a:gd name="T30" fmla="*/ 116 w 144"/>
              <a:gd name="T31" fmla="*/ 20 h 112"/>
              <a:gd name="T32" fmla="*/ 112 w 144"/>
              <a:gd name="T33" fmla="*/ 2 h 112"/>
              <a:gd name="T34" fmla="*/ 114 w 144"/>
              <a:gd name="T35" fmla="*/ 0 h 112"/>
              <a:gd name="T36" fmla="*/ 125 w 144"/>
              <a:gd name="T37" fmla="*/ 27 h 112"/>
              <a:gd name="T38" fmla="*/ 122 w 144"/>
              <a:gd name="T39" fmla="*/ 43 h 112"/>
              <a:gd name="T40" fmla="*/ 116 w 144"/>
              <a:gd name="T41" fmla="*/ 57 h 112"/>
              <a:gd name="T42" fmla="*/ 118 w 144"/>
              <a:gd name="T43" fmla="*/ 61 h 112"/>
              <a:gd name="T44" fmla="*/ 134 w 144"/>
              <a:gd name="T45" fmla="*/ 72 h 112"/>
              <a:gd name="T46" fmla="*/ 137 w 144"/>
              <a:gd name="T47" fmla="*/ 103 h 112"/>
              <a:gd name="T48" fmla="*/ 105 w 144"/>
              <a:gd name="T49" fmla="*/ 104 h 112"/>
              <a:gd name="T50" fmla="*/ 91 w 144"/>
              <a:gd name="T51" fmla="*/ 89 h 112"/>
              <a:gd name="T52" fmla="*/ 67 w 144"/>
              <a:gd name="T53" fmla="*/ 111 h 112"/>
              <a:gd name="T54" fmla="*/ 53 w 144"/>
              <a:gd name="T55" fmla="*/ 111 h 112"/>
              <a:gd name="T56" fmla="*/ 29 w 144"/>
              <a:gd name="T57" fmla="*/ 83 h 112"/>
              <a:gd name="T58" fmla="*/ 23 w 144"/>
              <a:gd name="T59" fmla="*/ 79 h 112"/>
              <a:gd name="T60" fmla="*/ 0 w 144"/>
              <a:gd name="T61" fmla="*/ 75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44" h="112">
                <a:moveTo>
                  <a:pt x="0" y="75"/>
                </a:moveTo>
                <a:cubicBezTo>
                  <a:pt x="4" y="73"/>
                  <a:pt x="8" y="75"/>
                  <a:pt x="13" y="75"/>
                </a:cubicBezTo>
                <a:cubicBezTo>
                  <a:pt x="19" y="76"/>
                  <a:pt x="25" y="75"/>
                  <a:pt x="30" y="72"/>
                </a:cubicBezTo>
                <a:cubicBezTo>
                  <a:pt x="35" y="69"/>
                  <a:pt x="36" y="72"/>
                  <a:pt x="36" y="76"/>
                </a:cubicBezTo>
                <a:cubicBezTo>
                  <a:pt x="36" y="86"/>
                  <a:pt x="46" y="95"/>
                  <a:pt x="55" y="98"/>
                </a:cubicBezTo>
                <a:cubicBezTo>
                  <a:pt x="68" y="102"/>
                  <a:pt x="82" y="93"/>
                  <a:pt x="86" y="79"/>
                </a:cubicBezTo>
                <a:cubicBezTo>
                  <a:pt x="87" y="77"/>
                  <a:pt x="86" y="74"/>
                  <a:pt x="89" y="73"/>
                </a:cubicBezTo>
                <a:cubicBezTo>
                  <a:pt x="92" y="72"/>
                  <a:pt x="92" y="76"/>
                  <a:pt x="94" y="78"/>
                </a:cubicBezTo>
                <a:cubicBezTo>
                  <a:pt x="98" y="81"/>
                  <a:pt x="101" y="86"/>
                  <a:pt x="106" y="88"/>
                </a:cubicBezTo>
                <a:cubicBezTo>
                  <a:pt x="109" y="89"/>
                  <a:pt x="111" y="91"/>
                  <a:pt x="113" y="93"/>
                </a:cubicBezTo>
                <a:cubicBezTo>
                  <a:pt x="116" y="98"/>
                  <a:pt x="121" y="98"/>
                  <a:pt x="125" y="95"/>
                </a:cubicBezTo>
                <a:cubicBezTo>
                  <a:pt x="129" y="92"/>
                  <a:pt x="130" y="87"/>
                  <a:pt x="127" y="84"/>
                </a:cubicBezTo>
                <a:cubicBezTo>
                  <a:pt x="120" y="78"/>
                  <a:pt x="118" y="68"/>
                  <a:pt x="110" y="64"/>
                </a:cubicBezTo>
                <a:cubicBezTo>
                  <a:pt x="106" y="62"/>
                  <a:pt x="100" y="61"/>
                  <a:pt x="100" y="56"/>
                </a:cubicBezTo>
                <a:cubicBezTo>
                  <a:pt x="99" y="51"/>
                  <a:pt x="105" y="50"/>
                  <a:pt x="108" y="47"/>
                </a:cubicBezTo>
                <a:cubicBezTo>
                  <a:pt x="117" y="39"/>
                  <a:pt x="118" y="30"/>
                  <a:pt x="116" y="20"/>
                </a:cubicBezTo>
                <a:cubicBezTo>
                  <a:pt x="116" y="14"/>
                  <a:pt x="118" y="7"/>
                  <a:pt x="112" y="2"/>
                </a:cubicBezTo>
                <a:cubicBezTo>
                  <a:pt x="111" y="1"/>
                  <a:pt x="113" y="0"/>
                  <a:pt x="114" y="0"/>
                </a:cubicBezTo>
                <a:cubicBezTo>
                  <a:pt x="120" y="8"/>
                  <a:pt x="124" y="16"/>
                  <a:pt x="125" y="27"/>
                </a:cubicBezTo>
                <a:cubicBezTo>
                  <a:pt x="125" y="33"/>
                  <a:pt x="123" y="38"/>
                  <a:pt x="122" y="43"/>
                </a:cubicBezTo>
                <a:cubicBezTo>
                  <a:pt x="120" y="47"/>
                  <a:pt x="118" y="52"/>
                  <a:pt x="116" y="57"/>
                </a:cubicBezTo>
                <a:cubicBezTo>
                  <a:pt x="114" y="59"/>
                  <a:pt x="114" y="60"/>
                  <a:pt x="118" y="61"/>
                </a:cubicBezTo>
                <a:cubicBezTo>
                  <a:pt x="124" y="64"/>
                  <a:pt x="129" y="67"/>
                  <a:pt x="134" y="72"/>
                </a:cubicBezTo>
                <a:cubicBezTo>
                  <a:pt x="143" y="81"/>
                  <a:pt x="144" y="94"/>
                  <a:pt x="137" y="103"/>
                </a:cubicBezTo>
                <a:cubicBezTo>
                  <a:pt x="129" y="111"/>
                  <a:pt x="115" y="112"/>
                  <a:pt x="105" y="104"/>
                </a:cubicBezTo>
                <a:cubicBezTo>
                  <a:pt x="100" y="100"/>
                  <a:pt x="95" y="95"/>
                  <a:pt x="91" y="89"/>
                </a:cubicBezTo>
                <a:cubicBezTo>
                  <a:pt x="86" y="100"/>
                  <a:pt x="80" y="109"/>
                  <a:pt x="67" y="111"/>
                </a:cubicBezTo>
                <a:cubicBezTo>
                  <a:pt x="62" y="112"/>
                  <a:pt x="58" y="112"/>
                  <a:pt x="53" y="111"/>
                </a:cubicBezTo>
                <a:cubicBezTo>
                  <a:pt x="40" y="109"/>
                  <a:pt x="31" y="98"/>
                  <a:pt x="29" y="83"/>
                </a:cubicBezTo>
                <a:cubicBezTo>
                  <a:pt x="29" y="79"/>
                  <a:pt x="29" y="78"/>
                  <a:pt x="23" y="79"/>
                </a:cubicBezTo>
                <a:cubicBezTo>
                  <a:pt x="16" y="80"/>
                  <a:pt x="7" y="81"/>
                  <a:pt x="0" y="75"/>
                </a:cubicBezTo>
                <a:close/>
              </a:path>
            </a:pathLst>
          </a:custGeom>
          <a:solidFill>
            <a:srgbClr val="A2C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8036671" y="4399800"/>
            <a:ext cx="293687" cy="290512"/>
          </a:xfrm>
          <a:custGeom>
            <a:avLst/>
            <a:gdLst>
              <a:gd name="T0" fmla="*/ 20 w 66"/>
              <a:gd name="T1" fmla="*/ 60 h 65"/>
              <a:gd name="T2" fmla="*/ 1 w 66"/>
              <a:gd name="T3" fmla="*/ 30 h 65"/>
              <a:gd name="T4" fmla="*/ 33 w 66"/>
              <a:gd name="T5" fmla="*/ 9 h 65"/>
              <a:gd name="T6" fmla="*/ 42 w 66"/>
              <a:gd name="T7" fmla="*/ 6 h 65"/>
              <a:gd name="T8" fmla="*/ 56 w 66"/>
              <a:gd name="T9" fmla="*/ 2 h 65"/>
              <a:gd name="T10" fmla="*/ 65 w 66"/>
              <a:gd name="T11" fmla="*/ 13 h 65"/>
              <a:gd name="T12" fmla="*/ 58 w 66"/>
              <a:gd name="T13" fmla="*/ 26 h 65"/>
              <a:gd name="T14" fmla="*/ 53 w 66"/>
              <a:gd name="T15" fmla="*/ 36 h 65"/>
              <a:gd name="T16" fmla="*/ 20 w 66"/>
              <a:gd name="T17" fmla="*/ 6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6" h="65">
                <a:moveTo>
                  <a:pt x="20" y="60"/>
                </a:moveTo>
                <a:cubicBezTo>
                  <a:pt x="8" y="55"/>
                  <a:pt x="0" y="47"/>
                  <a:pt x="1" y="30"/>
                </a:cubicBezTo>
                <a:cubicBezTo>
                  <a:pt x="4" y="14"/>
                  <a:pt x="18" y="5"/>
                  <a:pt x="33" y="9"/>
                </a:cubicBezTo>
                <a:cubicBezTo>
                  <a:pt x="37" y="10"/>
                  <a:pt x="40" y="9"/>
                  <a:pt x="42" y="6"/>
                </a:cubicBezTo>
                <a:cubicBezTo>
                  <a:pt x="46" y="1"/>
                  <a:pt x="51" y="0"/>
                  <a:pt x="56" y="2"/>
                </a:cubicBezTo>
                <a:cubicBezTo>
                  <a:pt x="61" y="3"/>
                  <a:pt x="65" y="7"/>
                  <a:pt x="65" y="13"/>
                </a:cubicBezTo>
                <a:cubicBezTo>
                  <a:pt x="66" y="19"/>
                  <a:pt x="64" y="23"/>
                  <a:pt x="58" y="26"/>
                </a:cubicBezTo>
                <a:cubicBezTo>
                  <a:pt x="53" y="28"/>
                  <a:pt x="53" y="31"/>
                  <a:pt x="53" y="36"/>
                </a:cubicBezTo>
                <a:cubicBezTo>
                  <a:pt x="54" y="53"/>
                  <a:pt x="34" y="65"/>
                  <a:pt x="20" y="60"/>
                </a:cubicBezTo>
                <a:close/>
              </a:path>
            </a:pathLst>
          </a:custGeom>
          <a:solidFill>
            <a:srgbClr val="AED5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5"/>
          <p:cNvSpPr>
            <a:spLocks/>
          </p:cNvSpPr>
          <p:nvPr/>
        </p:nvSpPr>
        <p:spPr bwMode="auto">
          <a:xfrm>
            <a:off x="213471" y="3915613"/>
            <a:ext cx="252412" cy="254000"/>
          </a:xfrm>
          <a:custGeom>
            <a:avLst/>
            <a:gdLst>
              <a:gd name="T0" fmla="*/ 56 w 57"/>
              <a:gd name="T1" fmla="*/ 29 h 57"/>
              <a:gd name="T2" fmla="*/ 26 w 57"/>
              <a:gd name="T3" fmla="*/ 56 h 57"/>
              <a:gd name="T4" fmla="*/ 1 w 57"/>
              <a:gd name="T5" fmla="*/ 30 h 57"/>
              <a:gd name="T6" fmla="*/ 27 w 57"/>
              <a:gd name="T7" fmla="*/ 0 h 57"/>
              <a:gd name="T8" fmla="*/ 56 w 57"/>
              <a:gd name="T9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57">
                <a:moveTo>
                  <a:pt x="56" y="29"/>
                </a:moveTo>
                <a:cubicBezTo>
                  <a:pt x="56" y="46"/>
                  <a:pt x="44" y="55"/>
                  <a:pt x="26" y="56"/>
                </a:cubicBezTo>
                <a:cubicBezTo>
                  <a:pt x="14" y="57"/>
                  <a:pt x="0" y="42"/>
                  <a:pt x="1" y="30"/>
                </a:cubicBezTo>
                <a:cubicBezTo>
                  <a:pt x="1" y="14"/>
                  <a:pt x="13" y="0"/>
                  <a:pt x="27" y="0"/>
                </a:cubicBezTo>
                <a:cubicBezTo>
                  <a:pt x="44" y="1"/>
                  <a:pt x="57" y="13"/>
                  <a:pt x="56" y="29"/>
                </a:cubicBezTo>
                <a:close/>
              </a:path>
            </a:pathLst>
          </a:custGeom>
          <a:solidFill>
            <a:srgbClr val="D5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6"/>
          <p:cNvSpPr>
            <a:spLocks/>
          </p:cNvSpPr>
          <p:nvPr/>
        </p:nvSpPr>
        <p:spPr bwMode="auto">
          <a:xfrm>
            <a:off x="2980484" y="5485650"/>
            <a:ext cx="261937" cy="249237"/>
          </a:xfrm>
          <a:custGeom>
            <a:avLst/>
            <a:gdLst>
              <a:gd name="T0" fmla="*/ 56 w 59"/>
              <a:gd name="T1" fmla="*/ 29 h 56"/>
              <a:gd name="T2" fmla="*/ 29 w 59"/>
              <a:gd name="T3" fmla="*/ 56 h 56"/>
              <a:gd name="T4" fmla="*/ 1 w 59"/>
              <a:gd name="T5" fmla="*/ 33 h 56"/>
              <a:gd name="T6" fmla="*/ 29 w 59"/>
              <a:gd name="T7" fmla="*/ 1 h 56"/>
              <a:gd name="T8" fmla="*/ 56 w 59"/>
              <a:gd name="T9" fmla="*/ 29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56">
                <a:moveTo>
                  <a:pt x="56" y="29"/>
                </a:moveTo>
                <a:cubicBezTo>
                  <a:pt x="56" y="44"/>
                  <a:pt x="44" y="56"/>
                  <a:pt x="29" y="56"/>
                </a:cubicBezTo>
                <a:cubicBezTo>
                  <a:pt x="15" y="56"/>
                  <a:pt x="0" y="44"/>
                  <a:pt x="1" y="33"/>
                </a:cubicBezTo>
                <a:cubicBezTo>
                  <a:pt x="2" y="10"/>
                  <a:pt x="12" y="1"/>
                  <a:pt x="29" y="1"/>
                </a:cubicBezTo>
                <a:cubicBezTo>
                  <a:pt x="42" y="0"/>
                  <a:pt x="59" y="13"/>
                  <a:pt x="56" y="29"/>
                </a:cubicBezTo>
                <a:close/>
              </a:path>
            </a:pathLst>
          </a:custGeom>
          <a:solidFill>
            <a:srgbClr val="D8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7"/>
          <p:cNvSpPr>
            <a:spLocks/>
          </p:cNvSpPr>
          <p:nvPr/>
        </p:nvSpPr>
        <p:spPr bwMode="auto">
          <a:xfrm>
            <a:off x="4828769" y="1949450"/>
            <a:ext cx="249237" cy="239712"/>
          </a:xfrm>
          <a:custGeom>
            <a:avLst/>
            <a:gdLst>
              <a:gd name="T0" fmla="*/ 27 w 56"/>
              <a:gd name="T1" fmla="*/ 54 h 54"/>
              <a:gd name="T2" fmla="*/ 1 w 56"/>
              <a:gd name="T3" fmla="*/ 27 h 54"/>
              <a:gd name="T4" fmla="*/ 25 w 56"/>
              <a:gd name="T5" fmla="*/ 0 h 54"/>
              <a:gd name="T6" fmla="*/ 55 w 56"/>
              <a:gd name="T7" fmla="*/ 27 h 54"/>
              <a:gd name="T8" fmla="*/ 27 w 56"/>
              <a:gd name="T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4">
                <a:moveTo>
                  <a:pt x="27" y="54"/>
                </a:moveTo>
                <a:cubicBezTo>
                  <a:pt x="11" y="54"/>
                  <a:pt x="1" y="44"/>
                  <a:pt x="1" y="27"/>
                </a:cubicBezTo>
                <a:cubicBezTo>
                  <a:pt x="0" y="11"/>
                  <a:pt x="16" y="0"/>
                  <a:pt x="25" y="0"/>
                </a:cubicBezTo>
                <a:cubicBezTo>
                  <a:pt x="44" y="0"/>
                  <a:pt x="56" y="13"/>
                  <a:pt x="55" y="27"/>
                </a:cubicBezTo>
                <a:cubicBezTo>
                  <a:pt x="54" y="44"/>
                  <a:pt x="44" y="54"/>
                  <a:pt x="27" y="54"/>
                </a:cubicBezTo>
                <a:close/>
              </a:path>
            </a:pathLst>
          </a:custGeom>
          <a:solidFill>
            <a:srgbClr val="D6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8"/>
          <p:cNvSpPr>
            <a:spLocks/>
          </p:cNvSpPr>
          <p:nvPr/>
        </p:nvSpPr>
        <p:spPr bwMode="auto">
          <a:xfrm>
            <a:off x="11691532" y="303213"/>
            <a:ext cx="280987" cy="258762"/>
          </a:xfrm>
          <a:custGeom>
            <a:avLst/>
            <a:gdLst>
              <a:gd name="T0" fmla="*/ 27 w 63"/>
              <a:gd name="T1" fmla="*/ 10 h 58"/>
              <a:gd name="T2" fmla="*/ 42 w 63"/>
              <a:gd name="T3" fmla="*/ 5 h 58"/>
              <a:gd name="T4" fmla="*/ 59 w 63"/>
              <a:gd name="T5" fmla="*/ 8 h 58"/>
              <a:gd name="T6" fmla="*/ 54 w 63"/>
              <a:gd name="T7" fmla="*/ 26 h 58"/>
              <a:gd name="T8" fmla="*/ 49 w 63"/>
              <a:gd name="T9" fmla="*/ 34 h 58"/>
              <a:gd name="T10" fmla="*/ 28 w 63"/>
              <a:gd name="T11" fmla="*/ 57 h 58"/>
              <a:gd name="T12" fmla="*/ 3 w 63"/>
              <a:gd name="T13" fmla="*/ 38 h 58"/>
              <a:gd name="T14" fmla="*/ 16 w 63"/>
              <a:gd name="T15" fmla="*/ 11 h 58"/>
              <a:gd name="T16" fmla="*/ 27 w 63"/>
              <a:gd name="T17" fmla="*/ 1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3" h="58">
                <a:moveTo>
                  <a:pt x="27" y="10"/>
                </a:moveTo>
                <a:cubicBezTo>
                  <a:pt x="32" y="10"/>
                  <a:pt x="37" y="11"/>
                  <a:pt x="42" y="5"/>
                </a:cubicBezTo>
                <a:cubicBezTo>
                  <a:pt x="46" y="0"/>
                  <a:pt x="56" y="3"/>
                  <a:pt x="59" y="8"/>
                </a:cubicBezTo>
                <a:cubicBezTo>
                  <a:pt x="63" y="13"/>
                  <a:pt x="60" y="24"/>
                  <a:pt x="54" y="26"/>
                </a:cubicBezTo>
                <a:cubicBezTo>
                  <a:pt x="49" y="27"/>
                  <a:pt x="49" y="30"/>
                  <a:pt x="49" y="34"/>
                </a:cubicBezTo>
                <a:cubicBezTo>
                  <a:pt x="49" y="47"/>
                  <a:pt x="41" y="55"/>
                  <a:pt x="28" y="57"/>
                </a:cubicBezTo>
                <a:cubicBezTo>
                  <a:pt x="17" y="58"/>
                  <a:pt x="6" y="50"/>
                  <a:pt x="3" y="38"/>
                </a:cubicBezTo>
                <a:cubicBezTo>
                  <a:pt x="0" y="27"/>
                  <a:pt x="6" y="16"/>
                  <a:pt x="16" y="11"/>
                </a:cubicBezTo>
                <a:cubicBezTo>
                  <a:pt x="20" y="9"/>
                  <a:pt x="23" y="10"/>
                  <a:pt x="27" y="10"/>
                </a:cubicBezTo>
                <a:close/>
              </a:path>
            </a:pathLst>
          </a:custGeom>
          <a:solidFill>
            <a:srgbClr val="B2D8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9"/>
          <p:cNvSpPr>
            <a:spLocks/>
          </p:cNvSpPr>
          <p:nvPr/>
        </p:nvSpPr>
        <p:spPr bwMode="auto">
          <a:xfrm>
            <a:off x="6755994" y="2581275"/>
            <a:ext cx="520700" cy="417512"/>
          </a:xfrm>
          <a:custGeom>
            <a:avLst/>
            <a:gdLst>
              <a:gd name="T0" fmla="*/ 35 w 117"/>
              <a:gd name="T1" fmla="*/ 90 h 94"/>
              <a:gd name="T2" fmla="*/ 23 w 117"/>
              <a:gd name="T3" fmla="*/ 71 h 94"/>
              <a:gd name="T4" fmla="*/ 15 w 117"/>
              <a:gd name="T5" fmla="*/ 66 h 94"/>
              <a:gd name="T6" fmla="*/ 0 w 117"/>
              <a:gd name="T7" fmla="*/ 63 h 94"/>
              <a:gd name="T8" fmla="*/ 24 w 117"/>
              <a:gd name="T9" fmla="*/ 60 h 94"/>
              <a:gd name="T10" fmla="*/ 28 w 117"/>
              <a:gd name="T11" fmla="*/ 64 h 94"/>
              <a:gd name="T12" fmla="*/ 62 w 117"/>
              <a:gd name="T13" fmla="*/ 78 h 94"/>
              <a:gd name="T14" fmla="*/ 69 w 117"/>
              <a:gd name="T15" fmla="*/ 66 h 94"/>
              <a:gd name="T16" fmla="*/ 72 w 117"/>
              <a:gd name="T17" fmla="*/ 60 h 94"/>
              <a:gd name="T18" fmla="*/ 76 w 117"/>
              <a:gd name="T19" fmla="*/ 64 h 94"/>
              <a:gd name="T20" fmla="*/ 90 w 117"/>
              <a:gd name="T21" fmla="*/ 75 h 94"/>
              <a:gd name="T22" fmla="*/ 98 w 117"/>
              <a:gd name="T23" fmla="*/ 65 h 94"/>
              <a:gd name="T24" fmla="*/ 84 w 117"/>
              <a:gd name="T25" fmla="*/ 50 h 94"/>
              <a:gd name="T26" fmla="*/ 79 w 117"/>
              <a:gd name="T27" fmla="*/ 46 h 94"/>
              <a:gd name="T28" fmla="*/ 83 w 117"/>
              <a:gd name="T29" fmla="*/ 43 h 94"/>
              <a:gd name="T30" fmla="*/ 94 w 117"/>
              <a:gd name="T31" fmla="*/ 22 h 94"/>
              <a:gd name="T32" fmla="*/ 91 w 117"/>
              <a:gd name="T33" fmla="*/ 1 h 94"/>
              <a:gd name="T34" fmla="*/ 92 w 117"/>
              <a:gd name="T35" fmla="*/ 0 h 94"/>
              <a:gd name="T36" fmla="*/ 99 w 117"/>
              <a:gd name="T37" fmla="*/ 39 h 94"/>
              <a:gd name="T38" fmla="*/ 93 w 117"/>
              <a:gd name="T39" fmla="*/ 48 h 94"/>
              <a:gd name="T40" fmla="*/ 102 w 117"/>
              <a:gd name="T41" fmla="*/ 54 h 94"/>
              <a:gd name="T42" fmla="*/ 116 w 117"/>
              <a:gd name="T43" fmla="*/ 76 h 94"/>
              <a:gd name="T44" fmla="*/ 105 w 117"/>
              <a:gd name="T45" fmla="*/ 90 h 94"/>
              <a:gd name="T46" fmla="*/ 83 w 117"/>
              <a:gd name="T47" fmla="*/ 85 h 94"/>
              <a:gd name="T48" fmla="*/ 74 w 117"/>
              <a:gd name="T49" fmla="*/ 74 h 94"/>
              <a:gd name="T50" fmla="*/ 59 w 117"/>
              <a:gd name="T51" fmla="*/ 91 h 94"/>
              <a:gd name="T52" fmla="*/ 35 w 117"/>
              <a:gd name="T53" fmla="*/ 9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7" h="94">
                <a:moveTo>
                  <a:pt x="35" y="90"/>
                </a:moveTo>
                <a:cubicBezTo>
                  <a:pt x="28" y="85"/>
                  <a:pt x="24" y="79"/>
                  <a:pt x="23" y="71"/>
                </a:cubicBezTo>
                <a:cubicBezTo>
                  <a:pt x="23" y="64"/>
                  <a:pt x="19" y="64"/>
                  <a:pt x="15" y="66"/>
                </a:cubicBezTo>
                <a:cubicBezTo>
                  <a:pt x="10" y="68"/>
                  <a:pt x="5" y="65"/>
                  <a:pt x="0" y="63"/>
                </a:cubicBezTo>
                <a:cubicBezTo>
                  <a:pt x="8" y="63"/>
                  <a:pt x="16" y="63"/>
                  <a:pt x="24" y="60"/>
                </a:cubicBezTo>
                <a:cubicBezTo>
                  <a:pt x="27" y="59"/>
                  <a:pt x="28" y="61"/>
                  <a:pt x="28" y="64"/>
                </a:cubicBezTo>
                <a:cubicBezTo>
                  <a:pt x="31" y="81"/>
                  <a:pt x="50" y="86"/>
                  <a:pt x="62" y="78"/>
                </a:cubicBezTo>
                <a:cubicBezTo>
                  <a:pt x="66" y="75"/>
                  <a:pt x="68" y="71"/>
                  <a:pt x="69" y="66"/>
                </a:cubicBezTo>
                <a:cubicBezTo>
                  <a:pt x="69" y="64"/>
                  <a:pt x="69" y="61"/>
                  <a:pt x="72" y="60"/>
                </a:cubicBezTo>
                <a:cubicBezTo>
                  <a:pt x="74" y="60"/>
                  <a:pt x="75" y="63"/>
                  <a:pt x="76" y="64"/>
                </a:cubicBezTo>
                <a:cubicBezTo>
                  <a:pt x="80" y="69"/>
                  <a:pt x="83" y="74"/>
                  <a:pt x="90" y="75"/>
                </a:cubicBezTo>
                <a:cubicBezTo>
                  <a:pt x="97" y="76"/>
                  <a:pt x="100" y="71"/>
                  <a:pt x="98" y="65"/>
                </a:cubicBezTo>
                <a:cubicBezTo>
                  <a:pt x="96" y="57"/>
                  <a:pt x="90" y="54"/>
                  <a:pt x="84" y="50"/>
                </a:cubicBezTo>
                <a:cubicBezTo>
                  <a:pt x="82" y="49"/>
                  <a:pt x="79" y="48"/>
                  <a:pt x="79" y="46"/>
                </a:cubicBezTo>
                <a:cubicBezTo>
                  <a:pt x="79" y="44"/>
                  <a:pt x="82" y="44"/>
                  <a:pt x="83" y="43"/>
                </a:cubicBezTo>
                <a:cubicBezTo>
                  <a:pt x="92" y="39"/>
                  <a:pt x="94" y="31"/>
                  <a:pt x="94" y="22"/>
                </a:cubicBezTo>
                <a:cubicBezTo>
                  <a:pt x="95" y="15"/>
                  <a:pt x="95" y="7"/>
                  <a:pt x="91" y="1"/>
                </a:cubicBezTo>
                <a:cubicBezTo>
                  <a:pt x="91" y="0"/>
                  <a:pt x="92" y="0"/>
                  <a:pt x="92" y="0"/>
                </a:cubicBezTo>
                <a:cubicBezTo>
                  <a:pt x="102" y="11"/>
                  <a:pt x="105" y="24"/>
                  <a:pt x="99" y="39"/>
                </a:cubicBezTo>
                <a:cubicBezTo>
                  <a:pt x="97" y="42"/>
                  <a:pt x="92" y="45"/>
                  <a:pt x="93" y="48"/>
                </a:cubicBezTo>
                <a:cubicBezTo>
                  <a:pt x="94" y="51"/>
                  <a:pt x="99" y="52"/>
                  <a:pt x="102" y="54"/>
                </a:cubicBezTo>
                <a:cubicBezTo>
                  <a:pt x="110" y="60"/>
                  <a:pt x="117" y="66"/>
                  <a:pt x="116" y="76"/>
                </a:cubicBezTo>
                <a:cubicBezTo>
                  <a:pt x="115" y="83"/>
                  <a:pt x="111" y="87"/>
                  <a:pt x="105" y="90"/>
                </a:cubicBezTo>
                <a:cubicBezTo>
                  <a:pt x="97" y="93"/>
                  <a:pt x="90" y="90"/>
                  <a:pt x="83" y="85"/>
                </a:cubicBezTo>
                <a:cubicBezTo>
                  <a:pt x="79" y="83"/>
                  <a:pt x="77" y="78"/>
                  <a:pt x="74" y="74"/>
                </a:cubicBezTo>
                <a:cubicBezTo>
                  <a:pt x="72" y="83"/>
                  <a:pt x="66" y="88"/>
                  <a:pt x="59" y="91"/>
                </a:cubicBezTo>
                <a:cubicBezTo>
                  <a:pt x="51" y="94"/>
                  <a:pt x="43" y="94"/>
                  <a:pt x="35" y="90"/>
                </a:cubicBezTo>
                <a:close/>
              </a:path>
            </a:pathLst>
          </a:custGeom>
          <a:solidFill>
            <a:srgbClr val="A2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60"/>
          <p:cNvSpPr>
            <a:spLocks/>
          </p:cNvSpPr>
          <p:nvPr/>
        </p:nvSpPr>
        <p:spPr bwMode="auto">
          <a:xfrm>
            <a:off x="9635719" y="1535113"/>
            <a:ext cx="225425" cy="222250"/>
          </a:xfrm>
          <a:custGeom>
            <a:avLst/>
            <a:gdLst>
              <a:gd name="T0" fmla="*/ 24 w 51"/>
              <a:gd name="T1" fmla="*/ 50 h 50"/>
              <a:gd name="T2" fmla="*/ 1 w 51"/>
              <a:gd name="T3" fmla="*/ 26 h 50"/>
              <a:gd name="T4" fmla="*/ 26 w 51"/>
              <a:gd name="T5" fmla="*/ 0 h 50"/>
              <a:gd name="T6" fmla="*/ 51 w 51"/>
              <a:gd name="T7" fmla="*/ 26 h 50"/>
              <a:gd name="T8" fmla="*/ 24 w 51"/>
              <a:gd name="T9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0">
                <a:moveTo>
                  <a:pt x="24" y="50"/>
                </a:moveTo>
                <a:cubicBezTo>
                  <a:pt x="11" y="50"/>
                  <a:pt x="0" y="39"/>
                  <a:pt x="1" y="26"/>
                </a:cubicBezTo>
                <a:cubicBezTo>
                  <a:pt x="1" y="11"/>
                  <a:pt x="12" y="0"/>
                  <a:pt x="26" y="0"/>
                </a:cubicBezTo>
                <a:cubicBezTo>
                  <a:pt x="41" y="0"/>
                  <a:pt x="51" y="11"/>
                  <a:pt x="51" y="26"/>
                </a:cubicBezTo>
                <a:cubicBezTo>
                  <a:pt x="51" y="41"/>
                  <a:pt x="40" y="50"/>
                  <a:pt x="24" y="50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61"/>
          <p:cNvSpPr>
            <a:spLocks/>
          </p:cNvSpPr>
          <p:nvPr/>
        </p:nvSpPr>
        <p:spPr bwMode="auto">
          <a:xfrm>
            <a:off x="6254344" y="1811338"/>
            <a:ext cx="261937" cy="239712"/>
          </a:xfrm>
          <a:custGeom>
            <a:avLst/>
            <a:gdLst>
              <a:gd name="T0" fmla="*/ 58 w 59"/>
              <a:gd name="T1" fmla="*/ 13 h 54"/>
              <a:gd name="T2" fmla="*/ 53 w 59"/>
              <a:gd name="T3" fmla="*/ 22 h 54"/>
              <a:gd name="T4" fmla="*/ 48 w 59"/>
              <a:gd name="T5" fmla="*/ 32 h 54"/>
              <a:gd name="T6" fmla="*/ 26 w 59"/>
              <a:gd name="T7" fmla="*/ 53 h 54"/>
              <a:gd name="T8" fmla="*/ 3 w 59"/>
              <a:gd name="T9" fmla="*/ 36 h 54"/>
              <a:gd name="T10" fmla="*/ 30 w 59"/>
              <a:gd name="T11" fmla="*/ 7 h 54"/>
              <a:gd name="T12" fmla="*/ 39 w 59"/>
              <a:gd name="T13" fmla="*/ 4 h 54"/>
              <a:gd name="T14" fmla="*/ 53 w 59"/>
              <a:gd name="T15" fmla="*/ 3 h 54"/>
              <a:gd name="T16" fmla="*/ 58 w 59"/>
              <a:gd name="T17" fmla="*/ 13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" h="54">
                <a:moveTo>
                  <a:pt x="58" y="13"/>
                </a:moveTo>
                <a:cubicBezTo>
                  <a:pt x="59" y="17"/>
                  <a:pt x="57" y="20"/>
                  <a:pt x="53" y="22"/>
                </a:cubicBezTo>
                <a:cubicBezTo>
                  <a:pt x="49" y="24"/>
                  <a:pt x="48" y="27"/>
                  <a:pt x="48" y="32"/>
                </a:cubicBezTo>
                <a:cubicBezTo>
                  <a:pt x="48" y="42"/>
                  <a:pt x="37" y="52"/>
                  <a:pt x="26" y="53"/>
                </a:cubicBezTo>
                <a:cubicBezTo>
                  <a:pt x="16" y="54"/>
                  <a:pt x="5" y="46"/>
                  <a:pt x="3" y="36"/>
                </a:cubicBezTo>
                <a:cubicBezTo>
                  <a:pt x="0" y="20"/>
                  <a:pt x="10" y="5"/>
                  <a:pt x="30" y="7"/>
                </a:cubicBezTo>
                <a:cubicBezTo>
                  <a:pt x="34" y="8"/>
                  <a:pt x="37" y="8"/>
                  <a:pt x="39" y="4"/>
                </a:cubicBezTo>
                <a:cubicBezTo>
                  <a:pt x="43" y="0"/>
                  <a:pt x="48" y="1"/>
                  <a:pt x="53" y="3"/>
                </a:cubicBezTo>
                <a:cubicBezTo>
                  <a:pt x="57" y="5"/>
                  <a:pt x="59" y="8"/>
                  <a:pt x="58" y="13"/>
                </a:cubicBezTo>
                <a:close/>
              </a:path>
            </a:pathLst>
          </a:custGeom>
          <a:solidFill>
            <a:srgbClr val="D6EC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2"/>
          <p:cNvSpPr>
            <a:spLocks/>
          </p:cNvSpPr>
          <p:nvPr/>
        </p:nvSpPr>
        <p:spPr bwMode="auto">
          <a:xfrm>
            <a:off x="11705819" y="1544638"/>
            <a:ext cx="257175" cy="227012"/>
          </a:xfrm>
          <a:custGeom>
            <a:avLst/>
            <a:gdLst>
              <a:gd name="T0" fmla="*/ 46 w 58"/>
              <a:gd name="T1" fmla="*/ 45 h 51"/>
              <a:gd name="T2" fmla="*/ 14 w 58"/>
              <a:gd name="T3" fmla="*/ 33 h 51"/>
              <a:gd name="T4" fmla="*/ 0 w 58"/>
              <a:gd name="T5" fmla="*/ 16 h 51"/>
              <a:gd name="T6" fmla="*/ 4 w 58"/>
              <a:gd name="T7" fmla="*/ 16 h 51"/>
              <a:gd name="T8" fmla="*/ 18 w 58"/>
              <a:gd name="T9" fmla="*/ 10 h 51"/>
              <a:gd name="T10" fmla="*/ 40 w 58"/>
              <a:gd name="T11" fmla="*/ 2 h 51"/>
              <a:gd name="T12" fmla="*/ 58 w 58"/>
              <a:gd name="T13" fmla="*/ 22 h 51"/>
              <a:gd name="T14" fmla="*/ 46 w 58"/>
              <a:gd name="T15" fmla="*/ 45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" h="51">
                <a:moveTo>
                  <a:pt x="46" y="45"/>
                </a:moveTo>
                <a:cubicBezTo>
                  <a:pt x="33" y="51"/>
                  <a:pt x="18" y="47"/>
                  <a:pt x="14" y="33"/>
                </a:cubicBezTo>
                <a:cubicBezTo>
                  <a:pt x="11" y="25"/>
                  <a:pt x="5" y="21"/>
                  <a:pt x="0" y="16"/>
                </a:cubicBezTo>
                <a:cubicBezTo>
                  <a:pt x="2" y="16"/>
                  <a:pt x="3" y="15"/>
                  <a:pt x="4" y="16"/>
                </a:cubicBezTo>
                <a:cubicBezTo>
                  <a:pt x="11" y="19"/>
                  <a:pt x="14" y="15"/>
                  <a:pt x="18" y="10"/>
                </a:cubicBezTo>
                <a:cubicBezTo>
                  <a:pt x="22" y="4"/>
                  <a:pt x="33" y="0"/>
                  <a:pt x="40" y="2"/>
                </a:cubicBezTo>
                <a:cubicBezTo>
                  <a:pt x="49" y="4"/>
                  <a:pt x="57" y="14"/>
                  <a:pt x="58" y="22"/>
                </a:cubicBezTo>
                <a:cubicBezTo>
                  <a:pt x="58" y="32"/>
                  <a:pt x="54" y="40"/>
                  <a:pt x="46" y="45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63"/>
          <p:cNvSpPr>
            <a:spLocks/>
          </p:cNvSpPr>
          <p:nvPr/>
        </p:nvSpPr>
        <p:spPr bwMode="auto">
          <a:xfrm>
            <a:off x="4598146" y="3698125"/>
            <a:ext cx="217487" cy="212725"/>
          </a:xfrm>
          <a:custGeom>
            <a:avLst/>
            <a:gdLst>
              <a:gd name="T0" fmla="*/ 2 w 49"/>
              <a:gd name="T1" fmla="*/ 24 h 48"/>
              <a:gd name="T2" fmla="*/ 26 w 49"/>
              <a:gd name="T3" fmla="*/ 0 h 48"/>
              <a:gd name="T4" fmla="*/ 48 w 49"/>
              <a:gd name="T5" fmla="*/ 25 h 48"/>
              <a:gd name="T6" fmla="*/ 26 w 49"/>
              <a:gd name="T7" fmla="*/ 47 h 48"/>
              <a:gd name="T8" fmla="*/ 2 w 49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" h="48">
                <a:moveTo>
                  <a:pt x="2" y="24"/>
                </a:moveTo>
                <a:cubicBezTo>
                  <a:pt x="0" y="13"/>
                  <a:pt x="14" y="0"/>
                  <a:pt x="26" y="0"/>
                </a:cubicBezTo>
                <a:cubicBezTo>
                  <a:pt x="38" y="1"/>
                  <a:pt x="48" y="12"/>
                  <a:pt x="48" y="25"/>
                </a:cubicBezTo>
                <a:cubicBezTo>
                  <a:pt x="49" y="39"/>
                  <a:pt x="37" y="47"/>
                  <a:pt x="26" y="47"/>
                </a:cubicBezTo>
                <a:cubicBezTo>
                  <a:pt x="13" y="48"/>
                  <a:pt x="1" y="39"/>
                  <a:pt x="2" y="24"/>
                </a:cubicBezTo>
                <a:close/>
              </a:path>
            </a:pathLst>
          </a:custGeom>
          <a:solidFill>
            <a:srgbClr val="D8EC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64"/>
          <p:cNvSpPr>
            <a:spLocks/>
          </p:cNvSpPr>
          <p:nvPr/>
        </p:nvSpPr>
        <p:spPr bwMode="auto">
          <a:xfrm>
            <a:off x="8106957" y="2673350"/>
            <a:ext cx="209550" cy="214312"/>
          </a:xfrm>
          <a:custGeom>
            <a:avLst/>
            <a:gdLst>
              <a:gd name="T0" fmla="*/ 24 w 47"/>
              <a:gd name="T1" fmla="*/ 1 h 48"/>
              <a:gd name="T2" fmla="*/ 47 w 47"/>
              <a:gd name="T3" fmla="*/ 24 h 48"/>
              <a:gd name="T4" fmla="*/ 23 w 47"/>
              <a:gd name="T5" fmla="*/ 47 h 48"/>
              <a:gd name="T6" fmla="*/ 0 w 47"/>
              <a:gd name="T7" fmla="*/ 27 h 48"/>
              <a:gd name="T8" fmla="*/ 24 w 47"/>
              <a:gd name="T9" fmla="*/ 1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24" y="1"/>
                </a:moveTo>
                <a:cubicBezTo>
                  <a:pt x="35" y="0"/>
                  <a:pt x="47" y="11"/>
                  <a:pt x="47" y="24"/>
                </a:cubicBezTo>
                <a:cubicBezTo>
                  <a:pt x="47" y="38"/>
                  <a:pt x="37" y="46"/>
                  <a:pt x="23" y="47"/>
                </a:cubicBezTo>
                <a:cubicBezTo>
                  <a:pt x="10" y="48"/>
                  <a:pt x="1" y="35"/>
                  <a:pt x="0" y="27"/>
                </a:cubicBezTo>
                <a:cubicBezTo>
                  <a:pt x="0" y="12"/>
                  <a:pt x="10" y="1"/>
                  <a:pt x="24" y="1"/>
                </a:cubicBezTo>
                <a:close/>
              </a:path>
            </a:pathLst>
          </a:custGeom>
          <a:solidFill>
            <a:srgbClr val="D8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2861421" y="3880688"/>
            <a:ext cx="195262" cy="204787"/>
          </a:xfrm>
          <a:custGeom>
            <a:avLst/>
            <a:gdLst>
              <a:gd name="T0" fmla="*/ 0 w 44"/>
              <a:gd name="T1" fmla="*/ 22 h 46"/>
              <a:gd name="T2" fmla="*/ 22 w 44"/>
              <a:gd name="T3" fmla="*/ 0 h 46"/>
              <a:gd name="T4" fmla="*/ 44 w 44"/>
              <a:gd name="T5" fmla="*/ 24 h 46"/>
              <a:gd name="T6" fmla="*/ 22 w 44"/>
              <a:gd name="T7" fmla="*/ 46 h 46"/>
              <a:gd name="T8" fmla="*/ 0 w 44"/>
              <a:gd name="T9" fmla="*/ 2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46">
                <a:moveTo>
                  <a:pt x="0" y="22"/>
                </a:moveTo>
                <a:cubicBezTo>
                  <a:pt x="0" y="9"/>
                  <a:pt x="9" y="0"/>
                  <a:pt x="22" y="0"/>
                </a:cubicBezTo>
                <a:cubicBezTo>
                  <a:pt x="36" y="0"/>
                  <a:pt x="44" y="10"/>
                  <a:pt x="44" y="24"/>
                </a:cubicBezTo>
                <a:cubicBezTo>
                  <a:pt x="44" y="38"/>
                  <a:pt x="36" y="46"/>
                  <a:pt x="22" y="46"/>
                </a:cubicBezTo>
                <a:cubicBezTo>
                  <a:pt x="7" y="46"/>
                  <a:pt x="0" y="37"/>
                  <a:pt x="0" y="22"/>
                </a:cubicBezTo>
                <a:close/>
              </a:path>
            </a:pathLst>
          </a:custGeom>
          <a:solidFill>
            <a:srgbClr val="D7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66"/>
          <p:cNvSpPr>
            <a:spLocks/>
          </p:cNvSpPr>
          <p:nvPr/>
        </p:nvSpPr>
        <p:spPr bwMode="auto">
          <a:xfrm>
            <a:off x="2518521" y="5090363"/>
            <a:ext cx="236537" cy="257175"/>
          </a:xfrm>
          <a:custGeom>
            <a:avLst/>
            <a:gdLst>
              <a:gd name="T0" fmla="*/ 35 w 53"/>
              <a:gd name="T1" fmla="*/ 55 h 58"/>
              <a:gd name="T2" fmla="*/ 28 w 53"/>
              <a:gd name="T3" fmla="*/ 52 h 58"/>
              <a:gd name="T4" fmla="*/ 22 w 53"/>
              <a:gd name="T5" fmla="*/ 46 h 58"/>
              <a:gd name="T6" fmla="*/ 18 w 53"/>
              <a:gd name="T7" fmla="*/ 6 h 58"/>
              <a:gd name="T8" fmla="*/ 50 w 53"/>
              <a:gd name="T9" fmla="*/ 18 h 58"/>
              <a:gd name="T10" fmla="*/ 43 w 53"/>
              <a:gd name="T11" fmla="*/ 43 h 58"/>
              <a:gd name="T12" fmla="*/ 35 w 53"/>
              <a:gd name="T13" fmla="*/ 55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58">
                <a:moveTo>
                  <a:pt x="35" y="55"/>
                </a:moveTo>
                <a:cubicBezTo>
                  <a:pt x="31" y="58"/>
                  <a:pt x="29" y="56"/>
                  <a:pt x="28" y="52"/>
                </a:cubicBezTo>
                <a:cubicBezTo>
                  <a:pt x="27" y="49"/>
                  <a:pt x="25" y="47"/>
                  <a:pt x="22" y="46"/>
                </a:cubicBezTo>
                <a:cubicBezTo>
                  <a:pt x="6" y="40"/>
                  <a:pt x="0" y="18"/>
                  <a:pt x="18" y="6"/>
                </a:cubicBezTo>
                <a:cubicBezTo>
                  <a:pt x="33" y="0"/>
                  <a:pt x="45" y="5"/>
                  <a:pt x="50" y="18"/>
                </a:cubicBezTo>
                <a:cubicBezTo>
                  <a:pt x="53" y="26"/>
                  <a:pt x="50" y="38"/>
                  <a:pt x="43" y="43"/>
                </a:cubicBezTo>
                <a:cubicBezTo>
                  <a:pt x="39" y="46"/>
                  <a:pt x="36" y="49"/>
                  <a:pt x="35" y="55"/>
                </a:cubicBezTo>
                <a:close/>
              </a:path>
            </a:pathLst>
          </a:custGeom>
          <a:solidFill>
            <a:srgbClr val="B3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67"/>
          <p:cNvSpPr>
            <a:spLocks/>
          </p:cNvSpPr>
          <p:nvPr/>
        </p:nvSpPr>
        <p:spPr bwMode="auto">
          <a:xfrm>
            <a:off x="2181565" y="3066300"/>
            <a:ext cx="207962" cy="209550"/>
          </a:xfrm>
          <a:custGeom>
            <a:avLst/>
            <a:gdLst>
              <a:gd name="T0" fmla="*/ 23 w 47"/>
              <a:gd name="T1" fmla="*/ 45 h 47"/>
              <a:gd name="T2" fmla="*/ 1 w 47"/>
              <a:gd name="T3" fmla="*/ 24 h 47"/>
              <a:gd name="T4" fmla="*/ 22 w 47"/>
              <a:gd name="T5" fmla="*/ 1 h 47"/>
              <a:gd name="T6" fmla="*/ 46 w 47"/>
              <a:gd name="T7" fmla="*/ 24 h 47"/>
              <a:gd name="T8" fmla="*/ 23 w 47"/>
              <a:gd name="T9" fmla="*/ 4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23" y="45"/>
                </a:moveTo>
                <a:cubicBezTo>
                  <a:pt x="11" y="47"/>
                  <a:pt x="0" y="35"/>
                  <a:pt x="1" y="24"/>
                </a:cubicBezTo>
                <a:cubicBezTo>
                  <a:pt x="2" y="12"/>
                  <a:pt x="12" y="0"/>
                  <a:pt x="22" y="1"/>
                </a:cubicBezTo>
                <a:cubicBezTo>
                  <a:pt x="35" y="2"/>
                  <a:pt x="47" y="10"/>
                  <a:pt x="46" y="24"/>
                </a:cubicBezTo>
                <a:cubicBezTo>
                  <a:pt x="45" y="37"/>
                  <a:pt x="36" y="45"/>
                  <a:pt x="23" y="45"/>
                </a:cubicBezTo>
                <a:close/>
              </a:path>
            </a:pathLst>
          </a:custGeom>
          <a:solidFill>
            <a:srgbClr val="D7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68"/>
          <p:cNvSpPr>
            <a:spLocks/>
          </p:cNvSpPr>
          <p:nvPr/>
        </p:nvSpPr>
        <p:spPr bwMode="auto">
          <a:xfrm>
            <a:off x="5872909" y="5601538"/>
            <a:ext cx="204787" cy="200025"/>
          </a:xfrm>
          <a:custGeom>
            <a:avLst/>
            <a:gdLst>
              <a:gd name="T0" fmla="*/ 23 w 46"/>
              <a:gd name="T1" fmla="*/ 1 h 45"/>
              <a:gd name="T2" fmla="*/ 45 w 46"/>
              <a:gd name="T3" fmla="*/ 23 h 45"/>
              <a:gd name="T4" fmla="*/ 23 w 46"/>
              <a:gd name="T5" fmla="*/ 45 h 45"/>
              <a:gd name="T6" fmla="*/ 0 w 46"/>
              <a:gd name="T7" fmla="*/ 24 h 45"/>
              <a:gd name="T8" fmla="*/ 23 w 46"/>
              <a:gd name="T9" fmla="*/ 1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5">
                <a:moveTo>
                  <a:pt x="23" y="1"/>
                </a:moveTo>
                <a:cubicBezTo>
                  <a:pt x="34" y="0"/>
                  <a:pt x="46" y="11"/>
                  <a:pt x="45" y="23"/>
                </a:cubicBezTo>
                <a:cubicBezTo>
                  <a:pt x="45" y="35"/>
                  <a:pt x="35" y="45"/>
                  <a:pt x="23" y="45"/>
                </a:cubicBezTo>
                <a:cubicBezTo>
                  <a:pt x="11" y="45"/>
                  <a:pt x="1" y="36"/>
                  <a:pt x="0" y="24"/>
                </a:cubicBezTo>
                <a:cubicBezTo>
                  <a:pt x="0" y="11"/>
                  <a:pt x="10" y="1"/>
                  <a:pt x="23" y="1"/>
                </a:cubicBezTo>
                <a:close/>
              </a:path>
            </a:pathLst>
          </a:custGeom>
          <a:solidFill>
            <a:srgbClr val="B3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69"/>
          <p:cNvSpPr>
            <a:spLocks/>
          </p:cNvSpPr>
          <p:nvPr/>
        </p:nvSpPr>
        <p:spPr bwMode="auto">
          <a:xfrm>
            <a:off x="1932734" y="4703013"/>
            <a:ext cx="301625" cy="466725"/>
          </a:xfrm>
          <a:custGeom>
            <a:avLst/>
            <a:gdLst>
              <a:gd name="T0" fmla="*/ 0 w 68"/>
              <a:gd name="T1" fmla="*/ 105 h 105"/>
              <a:gd name="T2" fmla="*/ 3 w 68"/>
              <a:gd name="T3" fmla="*/ 92 h 105"/>
              <a:gd name="T4" fmla="*/ 7 w 68"/>
              <a:gd name="T5" fmla="*/ 64 h 105"/>
              <a:gd name="T6" fmla="*/ 14 w 68"/>
              <a:gd name="T7" fmla="*/ 54 h 105"/>
              <a:gd name="T8" fmla="*/ 52 w 68"/>
              <a:gd name="T9" fmla="*/ 19 h 105"/>
              <a:gd name="T10" fmla="*/ 49 w 68"/>
              <a:gd name="T11" fmla="*/ 1 h 105"/>
              <a:gd name="T12" fmla="*/ 50 w 68"/>
              <a:gd name="T13" fmla="*/ 0 h 105"/>
              <a:gd name="T14" fmla="*/ 41 w 68"/>
              <a:gd name="T15" fmla="*/ 57 h 105"/>
              <a:gd name="T16" fmla="*/ 27 w 68"/>
              <a:gd name="T17" fmla="*/ 63 h 105"/>
              <a:gd name="T18" fmla="*/ 23 w 68"/>
              <a:gd name="T19" fmla="*/ 71 h 105"/>
              <a:gd name="T20" fmla="*/ 21 w 68"/>
              <a:gd name="T21" fmla="*/ 97 h 105"/>
              <a:gd name="T22" fmla="*/ 0 w 68"/>
              <a:gd name="T23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8" h="105">
                <a:moveTo>
                  <a:pt x="0" y="105"/>
                </a:moveTo>
                <a:cubicBezTo>
                  <a:pt x="0" y="101"/>
                  <a:pt x="0" y="96"/>
                  <a:pt x="3" y="92"/>
                </a:cubicBezTo>
                <a:cubicBezTo>
                  <a:pt x="9" y="83"/>
                  <a:pt x="10" y="74"/>
                  <a:pt x="7" y="64"/>
                </a:cubicBezTo>
                <a:cubicBezTo>
                  <a:pt x="4" y="56"/>
                  <a:pt x="5" y="54"/>
                  <a:pt x="14" y="54"/>
                </a:cubicBezTo>
                <a:cubicBezTo>
                  <a:pt x="31" y="56"/>
                  <a:pt x="52" y="38"/>
                  <a:pt x="52" y="19"/>
                </a:cubicBezTo>
                <a:cubicBezTo>
                  <a:pt x="52" y="13"/>
                  <a:pt x="53" y="7"/>
                  <a:pt x="49" y="1"/>
                </a:cubicBezTo>
                <a:cubicBezTo>
                  <a:pt x="49" y="1"/>
                  <a:pt x="50" y="0"/>
                  <a:pt x="50" y="0"/>
                </a:cubicBezTo>
                <a:cubicBezTo>
                  <a:pt x="68" y="17"/>
                  <a:pt x="61" y="43"/>
                  <a:pt x="41" y="57"/>
                </a:cubicBezTo>
                <a:cubicBezTo>
                  <a:pt x="36" y="60"/>
                  <a:pt x="32" y="63"/>
                  <a:pt x="27" y="63"/>
                </a:cubicBezTo>
                <a:cubicBezTo>
                  <a:pt x="21" y="64"/>
                  <a:pt x="21" y="67"/>
                  <a:pt x="23" y="71"/>
                </a:cubicBezTo>
                <a:cubicBezTo>
                  <a:pt x="26" y="80"/>
                  <a:pt x="26" y="89"/>
                  <a:pt x="21" y="97"/>
                </a:cubicBezTo>
                <a:cubicBezTo>
                  <a:pt x="15" y="103"/>
                  <a:pt x="7" y="102"/>
                  <a:pt x="0" y="105"/>
                </a:cubicBezTo>
                <a:close/>
              </a:path>
            </a:pathLst>
          </a:custGeom>
          <a:solidFill>
            <a:srgbClr val="A1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70"/>
          <p:cNvSpPr>
            <a:spLocks/>
          </p:cNvSpPr>
          <p:nvPr/>
        </p:nvSpPr>
        <p:spPr bwMode="auto">
          <a:xfrm>
            <a:off x="3469434" y="3525088"/>
            <a:ext cx="195262" cy="195262"/>
          </a:xfrm>
          <a:custGeom>
            <a:avLst/>
            <a:gdLst>
              <a:gd name="T0" fmla="*/ 44 w 44"/>
              <a:gd name="T1" fmla="*/ 23 h 44"/>
              <a:gd name="T2" fmla="*/ 21 w 44"/>
              <a:gd name="T3" fmla="*/ 44 h 44"/>
              <a:gd name="T4" fmla="*/ 0 w 44"/>
              <a:gd name="T5" fmla="*/ 23 h 44"/>
              <a:gd name="T6" fmla="*/ 21 w 44"/>
              <a:gd name="T7" fmla="*/ 1 h 44"/>
              <a:gd name="T8" fmla="*/ 44 w 44"/>
              <a:gd name="T9" fmla="*/ 2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44">
                <a:moveTo>
                  <a:pt x="44" y="23"/>
                </a:moveTo>
                <a:cubicBezTo>
                  <a:pt x="44" y="35"/>
                  <a:pt x="34" y="44"/>
                  <a:pt x="21" y="44"/>
                </a:cubicBezTo>
                <a:cubicBezTo>
                  <a:pt x="10" y="44"/>
                  <a:pt x="0" y="34"/>
                  <a:pt x="0" y="23"/>
                </a:cubicBezTo>
                <a:cubicBezTo>
                  <a:pt x="0" y="11"/>
                  <a:pt x="10" y="0"/>
                  <a:pt x="21" y="1"/>
                </a:cubicBezTo>
                <a:cubicBezTo>
                  <a:pt x="34" y="1"/>
                  <a:pt x="44" y="10"/>
                  <a:pt x="44" y="23"/>
                </a:cubicBezTo>
                <a:close/>
              </a:path>
            </a:pathLst>
          </a:custGeom>
          <a:solidFill>
            <a:srgbClr val="B2D8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71"/>
          <p:cNvSpPr>
            <a:spLocks/>
          </p:cNvSpPr>
          <p:nvPr/>
        </p:nvSpPr>
        <p:spPr bwMode="auto">
          <a:xfrm>
            <a:off x="7818032" y="1411288"/>
            <a:ext cx="284162" cy="190500"/>
          </a:xfrm>
          <a:custGeom>
            <a:avLst/>
            <a:gdLst>
              <a:gd name="T0" fmla="*/ 4 w 64"/>
              <a:gd name="T1" fmla="*/ 0 h 43"/>
              <a:gd name="T2" fmla="*/ 20 w 64"/>
              <a:gd name="T3" fmla="*/ 10 h 43"/>
              <a:gd name="T4" fmla="*/ 33 w 64"/>
              <a:gd name="T5" fmla="*/ 7 h 43"/>
              <a:gd name="T6" fmla="*/ 42 w 64"/>
              <a:gd name="T7" fmla="*/ 4 h 43"/>
              <a:gd name="T8" fmla="*/ 57 w 64"/>
              <a:gd name="T9" fmla="*/ 2 h 43"/>
              <a:gd name="T10" fmla="*/ 62 w 64"/>
              <a:gd name="T11" fmla="*/ 4 h 43"/>
              <a:gd name="T12" fmla="*/ 62 w 64"/>
              <a:gd name="T13" fmla="*/ 14 h 43"/>
              <a:gd name="T14" fmla="*/ 16 w 64"/>
              <a:gd name="T15" fmla="*/ 31 h 43"/>
              <a:gd name="T16" fmla="*/ 1 w 64"/>
              <a:gd name="T17" fmla="*/ 17 h 43"/>
              <a:gd name="T18" fmla="*/ 3 w 64"/>
              <a:gd name="T19" fmla="*/ 4 h 43"/>
              <a:gd name="T20" fmla="*/ 4 w 64"/>
              <a:gd name="T2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4" h="43">
                <a:moveTo>
                  <a:pt x="4" y="0"/>
                </a:moveTo>
                <a:cubicBezTo>
                  <a:pt x="9" y="3"/>
                  <a:pt x="14" y="7"/>
                  <a:pt x="20" y="10"/>
                </a:cubicBezTo>
                <a:cubicBezTo>
                  <a:pt x="25" y="12"/>
                  <a:pt x="29" y="11"/>
                  <a:pt x="33" y="7"/>
                </a:cubicBezTo>
                <a:cubicBezTo>
                  <a:pt x="35" y="5"/>
                  <a:pt x="38" y="4"/>
                  <a:pt x="42" y="4"/>
                </a:cubicBezTo>
                <a:cubicBezTo>
                  <a:pt x="47" y="5"/>
                  <a:pt x="52" y="4"/>
                  <a:pt x="57" y="2"/>
                </a:cubicBezTo>
                <a:cubicBezTo>
                  <a:pt x="60" y="1"/>
                  <a:pt x="62" y="1"/>
                  <a:pt x="62" y="4"/>
                </a:cubicBezTo>
                <a:cubicBezTo>
                  <a:pt x="64" y="7"/>
                  <a:pt x="63" y="11"/>
                  <a:pt x="62" y="14"/>
                </a:cubicBezTo>
                <a:cubicBezTo>
                  <a:pt x="58" y="34"/>
                  <a:pt x="33" y="43"/>
                  <a:pt x="16" y="31"/>
                </a:cubicBezTo>
                <a:cubicBezTo>
                  <a:pt x="10" y="27"/>
                  <a:pt x="5" y="22"/>
                  <a:pt x="1" y="17"/>
                </a:cubicBezTo>
                <a:cubicBezTo>
                  <a:pt x="4" y="13"/>
                  <a:pt x="6" y="9"/>
                  <a:pt x="3" y="4"/>
                </a:cubicBezTo>
                <a:cubicBezTo>
                  <a:pt x="2" y="3"/>
                  <a:pt x="0" y="1"/>
                  <a:pt x="4" y="0"/>
                </a:cubicBezTo>
                <a:close/>
              </a:path>
            </a:pathLst>
          </a:custGeom>
          <a:solidFill>
            <a:srgbClr val="A0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72"/>
          <p:cNvSpPr>
            <a:spLocks/>
          </p:cNvSpPr>
          <p:nvPr/>
        </p:nvSpPr>
        <p:spPr bwMode="auto">
          <a:xfrm>
            <a:off x="7365594" y="2806700"/>
            <a:ext cx="190500" cy="192087"/>
          </a:xfrm>
          <a:custGeom>
            <a:avLst/>
            <a:gdLst>
              <a:gd name="T0" fmla="*/ 21 w 43"/>
              <a:gd name="T1" fmla="*/ 42 h 43"/>
              <a:gd name="T2" fmla="*/ 0 w 43"/>
              <a:gd name="T3" fmla="*/ 22 h 43"/>
              <a:gd name="T4" fmla="*/ 20 w 43"/>
              <a:gd name="T5" fmla="*/ 0 h 43"/>
              <a:gd name="T6" fmla="*/ 43 w 43"/>
              <a:gd name="T7" fmla="*/ 21 h 43"/>
              <a:gd name="T8" fmla="*/ 21 w 43"/>
              <a:gd name="T9" fmla="*/ 4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21" y="42"/>
                </a:moveTo>
                <a:cubicBezTo>
                  <a:pt x="8" y="42"/>
                  <a:pt x="0" y="34"/>
                  <a:pt x="0" y="22"/>
                </a:cubicBezTo>
                <a:cubicBezTo>
                  <a:pt x="0" y="8"/>
                  <a:pt x="7" y="0"/>
                  <a:pt x="20" y="0"/>
                </a:cubicBezTo>
                <a:cubicBezTo>
                  <a:pt x="33" y="0"/>
                  <a:pt x="43" y="9"/>
                  <a:pt x="43" y="21"/>
                </a:cubicBezTo>
                <a:cubicBezTo>
                  <a:pt x="43" y="32"/>
                  <a:pt x="34" y="43"/>
                  <a:pt x="21" y="42"/>
                </a:cubicBezTo>
                <a:close/>
              </a:path>
            </a:pathLst>
          </a:custGeom>
          <a:solidFill>
            <a:srgbClr val="B3D6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73"/>
          <p:cNvSpPr>
            <a:spLocks/>
          </p:cNvSpPr>
          <p:nvPr/>
        </p:nvSpPr>
        <p:spPr bwMode="auto">
          <a:xfrm>
            <a:off x="208709" y="4942725"/>
            <a:ext cx="195262" cy="222250"/>
          </a:xfrm>
          <a:custGeom>
            <a:avLst/>
            <a:gdLst>
              <a:gd name="T0" fmla="*/ 24 w 44"/>
              <a:gd name="T1" fmla="*/ 50 h 50"/>
              <a:gd name="T2" fmla="*/ 5 w 44"/>
              <a:gd name="T3" fmla="*/ 26 h 50"/>
              <a:gd name="T4" fmla="*/ 4 w 44"/>
              <a:gd name="T5" fmla="*/ 16 h 50"/>
              <a:gd name="T6" fmla="*/ 6 w 44"/>
              <a:gd name="T7" fmla="*/ 2 h 50"/>
              <a:gd name="T8" fmla="*/ 21 w 44"/>
              <a:gd name="T9" fmla="*/ 7 h 50"/>
              <a:gd name="T10" fmla="*/ 26 w 44"/>
              <a:gd name="T11" fmla="*/ 11 h 50"/>
              <a:gd name="T12" fmla="*/ 43 w 44"/>
              <a:gd name="T13" fmla="*/ 32 h 50"/>
              <a:gd name="T14" fmla="*/ 24 w 44"/>
              <a:gd name="T15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50">
                <a:moveTo>
                  <a:pt x="24" y="50"/>
                </a:moveTo>
                <a:cubicBezTo>
                  <a:pt x="11" y="50"/>
                  <a:pt x="2" y="38"/>
                  <a:pt x="5" y="26"/>
                </a:cubicBezTo>
                <a:cubicBezTo>
                  <a:pt x="6" y="22"/>
                  <a:pt x="7" y="19"/>
                  <a:pt x="4" y="16"/>
                </a:cubicBezTo>
                <a:cubicBezTo>
                  <a:pt x="0" y="12"/>
                  <a:pt x="2" y="5"/>
                  <a:pt x="6" y="2"/>
                </a:cubicBezTo>
                <a:cubicBezTo>
                  <a:pt x="11" y="0"/>
                  <a:pt x="19" y="2"/>
                  <a:pt x="21" y="7"/>
                </a:cubicBezTo>
                <a:cubicBezTo>
                  <a:pt x="22" y="10"/>
                  <a:pt x="23" y="11"/>
                  <a:pt x="26" y="11"/>
                </a:cubicBezTo>
                <a:cubicBezTo>
                  <a:pt x="36" y="12"/>
                  <a:pt x="44" y="22"/>
                  <a:pt x="43" y="32"/>
                </a:cubicBezTo>
                <a:cubicBezTo>
                  <a:pt x="43" y="42"/>
                  <a:pt x="34" y="50"/>
                  <a:pt x="24" y="50"/>
                </a:cubicBezTo>
                <a:close/>
              </a:path>
            </a:pathLst>
          </a:custGeom>
          <a:solidFill>
            <a:srgbClr val="B1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74"/>
          <p:cNvSpPr>
            <a:spLocks/>
          </p:cNvSpPr>
          <p:nvPr/>
        </p:nvSpPr>
        <p:spPr bwMode="auto">
          <a:xfrm>
            <a:off x="7240182" y="1344613"/>
            <a:ext cx="454025" cy="257175"/>
          </a:xfrm>
          <a:custGeom>
            <a:avLst/>
            <a:gdLst>
              <a:gd name="T0" fmla="*/ 0 w 102"/>
              <a:gd name="T1" fmla="*/ 4 h 58"/>
              <a:gd name="T2" fmla="*/ 38 w 102"/>
              <a:gd name="T3" fmla="*/ 2 h 58"/>
              <a:gd name="T4" fmla="*/ 51 w 102"/>
              <a:gd name="T5" fmla="*/ 10 h 58"/>
              <a:gd name="T6" fmla="*/ 74 w 102"/>
              <a:gd name="T7" fmla="*/ 34 h 58"/>
              <a:gd name="T8" fmla="*/ 78 w 102"/>
              <a:gd name="T9" fmla="*/ 36 h 58"/>
              <a:gd name="T10" fmla="*/ 90 w 102"/>
              <a:gd name="T11" fmla="*/ 38 h 58"/>
              <a:gd name="T12" fmla="*/ 101 w 102"/>
              <a:gd name="T13" fmla="*/ 40 h 58"/>
              <a:gd name="T14" fmla="*/ 95 w 102"/>
              <a:gd name="T15" fmla="*/ 51 h 58"/>
              <a:gd name="T16" fmla="*/ 89 w 102"/>
              <a:gd name="T17" fmla="*/ 54 h 58"/>
              <a:gd name="T18" fmla="*/ 46 w 102"/>
              <a:gd name="T19" fmla="*/ 32 h 58"/>
              <a:gd name="T20" fmla="*/ 42 w 102"/>
              <a:gd name="T21" fmla="*/ 12 h 58"/>
              <a:gd name="T22" fmla="*/ 37 w 102"/>
              <a:gd name="T23" fmla="*/ 9 h 58"/>
              <a:gd name="T24" fmla="*/ 3 w 102"/>
              <a:gd name="T25" fmla="*/ 7 h 58"/>
              <a:gd name="T26" fmla="*/ 0 w 102"/>
              <a:gd name="T27" fmla="*/ 4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" h="58">
                <a:moveTo>
                  <a:pt x="0" y="4"/>
                </a:moveTo>
                <a:cubicBezTo>
                  <a:pt x="13" y="7"/>
                  <a:pt x="26" y="5"/>
                  <a:pt x="38" y="2"/>
                </a:cubicBezTo>
                <a:cubicBezTo>
                  <a:pt x="49" y="0"/>
                  <a:pt x="49" y="0"/>
                  <a:pt x="51" y="10"/>
                </a:cubicBezTo>
                <a:cubicBezTo>
                  <a:pt x="54" y="23"/>
                  <a:pt x="62" y="31"/>
                  <a:pt x="74" y="34"/>
                </a:cubicBezTo>
                <a:cubicBezTo>
                  <a:pt x="76" y="35"/>
                  <a:pt x="77" y="34"/>
                  <a:pt x="78" y="36"/>
                </a:cubicBezTo>
                <a:cubicBezTo>
                  <a:pt x="82" y="38"/>
                  <a:pt x="85" y="39"/>
                  <a:pt x="90" y="38"/>
                </a:cubicBezTo>
                <a:cubicBezTo>
                  <a:pt x="93" y="36"/>
                  <a:pt x="99" y="35"/>
                  <a:pt x="101" y="40"/>
                </a:cubicBezTo>
                <a:cubicBezTo>
                  <a:pt x="102" y="45"/>
                  <a:pt x="99" y="48"/>
                  <a:pt x="95" y="51"/>
                </a:cubicBezTo>
                <a:cubicBezTo>
                  <a:pt x="93" y="52"/>
                  <a:pt x="91" y="52"/>
                  <a:pt x="89" y="54"/>
                </a:cubicBezTo>
                <a:cubicBezTo>
                  <a:pt x="73" y="58"/>
                  <a:pt x="52" y="47"/>
                  <a:pt x="46" y="32"/>
                </a:cubicBezTo>
                <a:cubicBezTo>
                  <a:pt x="43" y="26"/>
                  <a:pt x="41" y="19"/>
                  <a:pt x="42" y="12"/>
                </a:cubicBezTo>
                <a:cubicBezTo>
                  <a:pt x="42" y="8"/>
                  <a:pt x="40" y="8"/>
                  <a:pt x="37" y="9"/>
                </a:cubicBezTo>
                <a:cubicBezTo>
                  <a:pt x="25" y="12"/>
                  <a:pt x="14" y="12"/>
                  <a:pt x="3" y="7"/>
                </a:cubicBezTo>
                <a:cubicBezTo>
                  <a:pt x="2" y="6"/>
                  <a:pt x="1" y="5"/>
                  <a:pt x="0" y="4"/>
                </a:cubicBezTo>
                <a:close/>
              </a:path>
            </a:pathLst>
          </a:custGeom>
          <a:solidFill>
            <a:srgbClr val="A0CB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75"/>
          <p:cNvSpPr>
            <a:spLocks/>
          </p:cNvSpPr>
          <p:nvPr/>
        </p:nvSpPr>
        <p:spPr bwMode="auto">
          <a:xfrm>
            <a:off x="6374994" y="307976"/>
            <a:ext cx="203200" cy="196850"/>
          </a:xfrm>
          <a:custGeom>
            <a:avLst/>
            <a:gdLst>
              <a:gd name="T0" fmla="*/ 0 w 46"/>
              <a:gd name="T1" fmla="*/ 25 h 44"/>
              <a:gd name="T2" fmla="*/ 23 w 46"/>
              <a:gd name="T3" fmla="*/ 7 h 44"/>
              <a:gd name="T4" fmla="*/ 29 w 46"/>
              <a:gd name="T5" fmla="*/ 5 h 44"/>
              <a:gd name="T6" fmla="*/ 43 w 46"/>
              <a:gd name="T7" fmla="*/ 5 h 44"/>
              <a:gd name="T8" fmla="*/ 41 w 46"/>
              <a:gd name="T9" fmla="*/ 19 h 44"/>
              <a:gd name="T10" fmla="*/ 36 w 46"/>
              <a:gd name="T11" fmla="*/ 27 h 44"/>
              <a:gd name="T12" fmla="*/ 18 w 46"/>
              <a:gd name="T13" fmla="*/ 43 h 44"/>
              <a:gd name="T14" fmla="*/ 0 w 46"/>
              <a:gd name="T15" fmla="*/ 2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44">
                <a:moveTo>
                  <a:pt x="0" y="25"/>
                </a:moveTo>
                <a:cubicBezTo>
                  <a:pt x="0" y="13"/>
                  <a:pt x="10" y="5"/>
                  <a:pt x="23" y="7"/>
                </a:cubicBezTo>
                <a:cubicBezTo>
                  <a:pt x="25" y="8"/>
                  <a:pt x="27" y="7"/>
                  <a:pt x="29" y="5"/>
                </a:cubicBezTo>
                <a:cubicBezTo>
                  <a:pt x="34" y="0"/>
                  <a:pt x="40" y="1"/>
                  <a:pt x="43" y="5"/>
                </a:cubicBezTo>
                <a:cubicBezTo>
                  <a:pt x="46" y="9"/>
                  <a:pt x="46" y="15"/>
                  <a:pt x="41" y="19"/>
                </a:cubicBezTo>
                <a:cubicBezTo>
                  <a:pt x="38" y="21"/>
                  <a:pt x="37" y="23"/>
                  <a:pt x="36" y="27"/>
                </a:cubicBezTo>
                <a:cubicBezTo>
                  <a:pt x="35" y="37"/>
                  <a:pt x="27" y="44"/>
                  <a:pt x="18" y="43"/>
                </a:cubicBezTo>
                <a:cubicBezTo>
                  <a:pt x="8" y="43"/>
                  <a:pt x="0" y="35"/>
                  <a:pt x="0" y="25"/>
                </a:cubicBezTo>
                <a:close/>
              </a:path>
            </a:pathLst>
          </a:custGeom>
          <a:solidFill>
            <a:srgbClr val="D3E9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76"/>
          <p:cNvSpPr>
            <a:spLocks/>
          </p:cNvSpPr>
          <p:nvPr/>
        </p:nvSpPr>
        <p:spPr bwMode="auto">
          <a:xfrm>
            <a:off x="6263869" y="1584325"/>
            <a:ext cx="180975" cy="177800"/>
          </a:xfrm>
          <a:custGeom>
            <a:avLst/>
            <a:gdLst>
              <a:gd name="T0" fmla="*/ 41 w 41"/>
              <a:gd name="T1" fmla="*/ 21 h 40"/>
              <a:gd name="T2" fmla="*/ 20 w 41"/>
              <a:gd name="T3" fmla="*/ 40 h 40"/>
              <a:gd name="T4" fmla="*/ 0 w 41"/>
              <a:gd name="T5" fmla="*/ 21 h 40"/>
              <a:gd name="T6" fmla="*/ 21 w 41"/>
              <a:gd name="T7" fmla="*/ 0 h 40"/>
              <a:gd name="T8" fmla="*/ 41 w 41"/>
              <a:gd name="T9" fmla="*/ 2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40">
                <a:moveTo>
                  <a:pt x="41" y="21"/>
                </a:moveTo>
                <a:cubicBezTo>
                  <a:pt x="40" y="30"/>
                  <a:pt x="30" y="40"/>
                  <a:pt x="20" y="40"/>
                </a:cubicBezTo>
                <a:cubicBezTo>
                  <a:pt x="9" y="39"/>
                  <a:pt x="0" y="30"/>
                  <a:pt x="0" y="21"/>
                </a:cubicBezTo>
                <a:cubicBezTo>
                  <a:pt x="2" y="6"/>
                  <a:pt x="8" y="0"/>
                  <a:pt x="21" y="0"/>
                </a:cubicBezTo>
                <a:cubicBezTo>
                  <a:pt x="35" y="0"/>
                  <a:pt x="40" y="12"/>
                  <a:pt x="41" y="21"/>
                </a:cubicBezTo>
                <a:close/>
              </a:path>
            </a:pathLst>
          </a:custGeom>
          <a:solidFill>
            <a:srgbClr val="D6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77"/>
          <p:cNvSpPr>
            <a:spLocks/>
          </p:cNvSpPr>
          <p:nvPr/>
        </p:nvSpPr>
        <p:spPr bwMode="auto">
          <a:xfrm>
            <a:off x="6344396" y="3880688"/>
            <a:ext cx="173037" cy="173037"/>
          </a:xfrm>
          <a:custGeom>
            <a:avLst/>
            <a:gdLst>
              <a:gd name="T0" fmla="*/ 20 w 39"/>
              <a:gd name="T1" fmla="*/ 39 h 39"/>
              <a:gd name="T2" fmla="*/ 0 w 39"/>
              <a:gd name="T3" fmla="*/ 20 h 39"/>
              <a:gd name="T4" fmla="*/ 19 w 39"/>
              <a:gd name="T5" fmla="*/ 0 h 39"/>
              <a:gd name="T6" fmla="*/ 39 w 39"/>
              <a:gd name="T7" fmla="*/ 21 h 39"/>
              <a:gd name="T8" fmla="*/ 20 w 39"/>
              <a:gd name="T9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20" y="39"/>
                </a:moveTo>
                <a:cubicBezTo>
                  <a:pt x="6" y="39"/>
                  <a:pt x="0" y="33"/>
                  <a:pt x="0" y="20"/>
                </a:cubicBezTo>
                <a:cubicBezTo>
                  <a:pt x="0" y="10"/>
                  <a:pt x="9" y="0"/>
                  <a:pt x="19" y="0"/>
                </a:cubicBezTo>
                <a:cubicBezTo>
                  <a:pt x="29" y="0"/>
                  <a:pt x="39" y="10"/>
                  <a:pt x="39" y="21"/>
                </a:cubicBezTo>
                <a:cubicBezTo>
                  <a:pt x="39" y="32"/>
                  <a:pt x="31" y="39"/>
                  <a:pt x="20" y="39"/>
                </a:cubicBezTo>
                <a:close/>
              </a:path>
            </a:pathLst>
          </a:custGeom>
          <a:solidFill>
            <a:srgbClr val="D6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78"/>
          <p:cNvSpPr>
            <a:spLocks/>
          </p:cNvSpPr>
          <p:nvPr/>
        </p:nvSpPr>
        <p:spPr bwMode="auto">
          <a:xfrm>
            <a:off x="11332757" y="2673350"/>
            <a:ext cx="301625" cy="200025"/>
          </a:xfrm>
          <a:custGeom>
            <a:avLst/>
            <a:gdLst>
              <a:gd name="T0" fmla="*/ 65 w 68"/>
              <a:gd name="T1" fmla="*/ 0 h 45"/>
              <a:gd name="T2" fmla="*/ 62 w 68"/>
              <a:gd name="T3" fmla="*/ 28 h 45"/>
              <a:gd name="T4" fmla="*/ 0 w 68"/>
              <a:gd name="T5" fmla="*/ 23 h 45"/>
              <a:gd name="T6" fmla="*/ 6 w 68"/>
              <a:gd name="T7" fmla="*/ 14 h 45"/>
              <a:gd name="T8" fmla="*/ 12 w 68"/>
              <a:gd name="T9" fmla="*/ 13 h 45"/>
              <a:gd name="T10" fmla="*/ 12 w 68"/>
              <a:gd name="T11" fmla="*/ 18 h 45"/>
              <a:gd name="T12" fmla="*/ 12 w 68"/>
              <a:gd name="T13" fmla="*/ 23 h 45"/>
              <a:gd name="T14" fmla="*/ 17 w 68"/>
              <a:gd name="T15" fmla="*/ 21 h 45"/>
              <a:gd name="T16" fmla="*/ 24 w 68"/>
              <a:gd name="T17" fmla="*/ 19 h 45"/>
              <a:gd name="T18" fmla="*/ 65 w 68"/>
              <a:gd name="T19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" h="45">
                <a:moveTo>
                  <a:pt x="65" y="0"/>
                </a:moveTo>
                <a:cubicBezTo>
                  <a:pt x="68" y="9"/>
                  <a:pt x="65" y="18"/>
                  <a:pt x="62" y="28"/>
                </a:cubicBezTo>
                <a:cubicBezTo>
                  <a:pt x="48" y="44"/>
                  <a:pt x="14" y="45"/>
                  <a:pt x="0" y="23"/>
                </a:cubicBezTo>
                <a:cubicBezTo>
                  <a:pt x="0" y="19"/>
                  <a:pt x="4" y="17"/>
                  <a:pt x="6" y="14"/>
                </a:cubicBezTo>
                <a:cubicBezTo>
                  <a:pt x="7" y="12"/>
                  <a:pt x="10" y="12"/>
                  <a:pt x="12" y="13"/>
                </a:cubicBezTo>
                <a:cubicBezTo>
                  <a:pt x="14" y="14"/>
                  <a:pt x="13" y="16"/>
                  <a:pt x="12" y="18"/>
                </a:cubicBezTo>
                <a:cubicBezTo>
                  <a:pt x="12" y="19"/>
                  <a:pt x="10" y="21"/>
                  <a:pt x="12" y="23"/>
                </a:cubicBezTo>
                <a:cubicBezTo>
                  <a:pt x="14" y="24"/>
                  <a:pt x="15" y="22"/>
                  <a:pt x="17" y="21"/>
                </a:cubicBezTo>
                <a:cubicBezTo>
                  <a:pt x="19" y="19"/>
                  <a:pt x="22" y="19"/>
                  <a:pt x="24" y="19"/>
                </a:cubicBezTo>
                <a:cubicBezTo>
                  <a:pt x="46" y="23"/>
                  <a:pt x="55" y="18"/>
                  <a:pt x="65" y="0"/>
                </a:cubicBezTo>
                <a:close/>
              </a:path>
            </a:pathLst>
          </a:custGeom>
          <a:solidFill>
            <a:srgbClr val="9FCB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79"/>
          <p:cNvSpPr>
            <a:spLocks/>
          </p:cNvSpPr>
          <p:nvPr/>
        </p:nvSpPr>
        <p:spPr bwMode="auto">
          <a:xfrm>
            <a:off x="8475257" y="2847975"/>
            <a:ext cx="204787" cy="185737"/>
          </a:xfrm>
          <a:custGeom>
            <a:avLst/>
            <a:gdLst>
              <a:gd name="T0" fmla="*/ 31 w 46"/>
              <a:gd name="T1" fmla="*/ 6 h 42"/>
              <a:gd name="T2" fmla="*/ 40 w 46"/>
              <a:gd name="T3" fmla="*/ 6 h 42"/>
              <a:gd name="T4" fmla="*/ 40 w 46"/>
              <a:gd name="T5" fmla="*/ 21 h 42"/>
              <a:gd name="T6" fmla="*/ 38 w 46"/>
              <a:gd name="T7" fmla="*/ 27 h 42"/>
              <a:gd name="T8" fmla="*/ 28 w 46"/>
              <a:gd name="T9" fmla="*/ 38 h 42"/>
              <a:gd name="T10" fmla="*/ 5 w 46"/>
              <a:gd name="T11" fmla="*/ 33 h 42"/>
              <a:gd name="T12" fmla="*/ 5 w 46"/>
              <a:gd name="T13" fmla="*/ 11 h 42"/>
              <a:gd name="T14" fmla="*/ 27 w 46"/>
              <a:gd name="T15" fmla="*/ 5 h 42"/>
              <a:gd name="T16" fmla="*/ 31 w 46"/>
              <a:gd name="T17" fmla="*/ 6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42">
                <a:moveTo>
                  <a:pt x="31" y="6"/>
                </a:moveTo>
                <a:cubicBezTo>
                  <a:pt x="34" y="0"/>
                  <a:pt x="37" y="4"/>
                  <a:pt x="40" y="6"/>
                </a:cubicBezTo>
                <a:cubicBezTo>
                  <a:pt x="46" y="11"/>
                  <a:pt x="46" y="18"/>
                  <a:pt x="40" y="21"/>
                </a:cubicBezTo>
                <a:cubicBezTo>
                  <a:pt x="36" y="23"/>
                  <a:pt x="38" y="25"/>
                  <a:pt x="38" y="27"/>
                </a:cubicBezTo>
                <a:cubicBezTo>
                  <a:pt x="35" y="32"/>
                  <a:pt x="33" y="36"/>
                  <a:pt x="28" y="38"/>
                </a:cubicBezTo>
                <a:cubicBezTo>
                  <a:pt x="19" y="42"/>
                  <a:pt x="11" y="40"/>
                  <a:pt x="5" y="33"/>
                </a:cubicBezTo>
                <a:cubicBezTo>
                  <a:pt x="1" y="27"/>
                  <a:pt x="0" y="18"/>
                  <a:pt x="5" y="11"/>
                </a:cubicBezTo>
                <a:cubicBezTo>
                  <a:pt x="10" y="4"/>
                  <a:pt x="17" y="2"/>
                  <a:pt x="27" y="5"/>
                </a:cubicBezTo>
                <a:cubicBezTo>
                  <a:pt x="28" y="6"/>
                  <a:pt x="29" y="6"/>
                  <a:pt x="31" y="6"/>
                </a:cubicBezTo>
                <a:close/>
              </a:path>
            </a:pathLst>
          </a:custGeom>
          <a:solidFill>
            <a:srgbClr val="ADD5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80"/>
          <p:cNvSpPr>
            <a:spLocks/>
          </p:cNvSpPr>
          <p:nvPr/>
        </p:nvSpPr>
        <p:spPr bwMode="auto">
          <a:xfrm>
            <a:off x="8143034" y="4152150"/>
            <a:ext cx="173037" cy="173037"/>
          </a:xfrm>
          <a:custGeom>
            <a:avLst/>
            <a:gdLst>
              <a:gd name="T0" fmla="*/ 37 w 39"/>
              <a:gd name="T1" fmla="*/ 19 h 39"/>
              <a:gd name="T2" fmla="*/ 19 w 39"/>
              <a:gd name="T3" fmla="*/ 39 h 39"/>
              <a:gd name="T4" fmla="*/ 0 w 39"/>
              <a:gd name="T5" fmla="*/ 21 h 39"/>
              <a:gd name="T6" fmla="*/ 16 w 39"/>
              <a:gd name="T7" fmla="*/ 0 h 39"/>
              <a:gd name="T8" fmla="*/ 37 w 39"/>
              <a:gd name="T9" fmla="*/ 1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37" y="19"/>
                </a:moveTo>
                <a:cubicBezTo>
                  <a:pt x="38" y="32"/>
                  <a:pt x="28" y="39"/>
                  <a:pt x="19" y="39"/>
                </a:cubicBezTo>
                <a:cubicBezTo>
                  <a:pt x="9" y="39"/>
                  <a:pt x="0" y="31"/>
                  <a:pt x="0" y="21"/>
                </a:cubicBezTo>
                <a:cubicBezTo>
                  <a:pt x="0" y="11"/>
                  <a:pt x="8" y="0"/>
                  <a:pt x="16" y="0"/>
                </a:cubicBezTo>
                <a:cubicBezTo>
                  <a:pt x="27" y="1"/>
                  <a:pt x="39" y="7"/>
                  <a:pt x="37" y="19"/>
                </a:cubicBezTo>
                <a:close/>
              </a:path>
            </a:pathLst>
          </a:custGeom>
          <a:solidFill>
            <a:srgbClr val="D5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81"/>
          <p:cNvSpPr>
            <a:spLocks/>
          </p:cNvSpPr>
          <p:nvPr/>
        </p:nvSpPr>
        <p:spPr bwMode="auto">
          <a:xfrm>
            <a:off x="4348909" y="3498100"/>
            <a:ext cx="160337" cy="160337"/>
          </a:xfrm>
          <a:custGeom>
            <a:avLst/>
            <a:gdLst>
              <a:gd name="T0" fmla="*/ 36 w 36"/>
              <a:gd name="T1" fmla="*/ 18 h 36"/>
              <a:gd name="T2" fmla="*/ 18 w 36"/>
              <a:gd name="T3" fmla="*/ 36 h 36"/>
              <a:gd name="T4" fmla="*/ 0 w 36"/>
              <a:gd name="T5" fmla="*/ 19 h 36"/>
              <a:gd name="T6" fmla="*/ 18 w 36"/>
              <a:gd name="T7" fmla="*/ 0 h 36"/>
              <a:gd name="T8" fmla="*/ 36 w 36"/>
              <a:gd name="T9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6">
                <a:moveTo>
                  <a:pt x="36" y="18"/>
                </a:moveTo>
                <a:cubicBezTo>
                  <a:pt x="36" y="28"/>
                  <a:pt x="28" y="36"/>
                  <a:pt x="18" y="36"/>
                </a:cubicBezTo>
                <a:cubicBezTo>
                  <a:pt x="8" y="36"/>
                  <a:pt x="0" y="29"/>
                  <a:pt x="0" y="19"/>
                </a:cubicBezTo>
                <a:cubicBezTo>
                  <a:pt x="0" y="7"/>
                  <a:pt x="7" y="0"/>
                  <a:pt x="18" y="0"/>
                </a:cubicBezTo>
                <a:cubicBezTo>
                  <a:pt x="29" y="0"/>
                  <a:pt x="36" y="7"/>
                  <a:pt x="36" y="18"/>
                </a:cubicBezTo>
                <a:close/>
              </a:path>
            </a:pathLst>
          </a:custGeom>
          <a:solidFill>
            <a:srgbClr val="B1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82"/>
          <p:cNvSpPr>
            <a:spLocks/>
          </p:cNvSpPr>
          <p:nvPr/>
        </p:nvSpPr>
        <p:spPr bwMode="auto">
          <a:xfrm>
            <a:off x="4184244" y="317500"/>
            <a:ext cx="160337" cy="155575"/>
          </a:xfrm>
          <a:custGeom>
            <a:avLst/>
            <a:gdLst>
              <a:gd name="T0" fmla="*/ 19 w 36"/>
              <a:gd name="T1" fmla="*/ 0 h 35"/>
              <a:gd name="T2" fmla="*/ 36 w 36"/>
              <a:gd name="T3" fmla="*/ 18 h 35"/>
              <a:gd name="T4" fmla="*/ 16 w 36"/>
              <a:gd name="T5" fmla="*/ 35 h 35"/>
              <a:gd name="T6" fmla="*/ 0 w 36"/>
              <a:gd name="T7" fmla="*/ 18 h 35"/>
              <a:gd name="T8" fmla="*/ 19 w 36"/>
              <a:gd name="T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5">
                <a:moveTo>
                  <a:pt x="19" y="0"/>
                </a:moveTo>
                <a:cubicBezTo>
                  <a:pt x="28" y="0"/>
                  <a:pt x="36" y="9"/>
                  <a:pt x="36" y="18"/>
                </a:cubicBezTo>
                <a:cubicBezTo>
                  <a:pt x="36" y="28"/>
                  <a:pt x="27" y="35"/>
                  <a:pt x="16" y="35"/>
                </a:cubicBezTo>
                <a:cubicBezTo>
                  <a:pt x="8" y="34"/>
                  <a:pt x="0" y="26"/>
                  <a:pt x="0" y="18"/>
                </a:cubicBezTo>
                <a:cubicBezTo>
                  <a:pt x="0" y="8"/>
                  <a:pt x="8" y="0"/>
                  <a:pt x="19" y="0"/>
                </a:cubicBezTo>
                <a:close/>
              </a:path>
            </a:pathLst>
          </a:custGeom>
          <a:solidFill>
            <a:srgbClr val="D4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83"/>
          <p:cNvSpPr>
            <a:spLocks/>
          </p:cNvSpPr>
          <p:nvPr/>
        </p:nvSpPr>
        <p:spPr bwMode="auto">
          <a:xfrm>
            <a:off x="4566832" y="322263"/>
            <a:ext cx="160337" cy="177800"/>
          </a:xfrm>
          <a:custGeom>
            <a:avLst/>
            <a:gdLst>
              <a:gd name="T0" fmla="*/ 35 w 36"/>
              <a:gd name="T1" fmla="*/ 28 h 40"/>
              <a:gd name="T2" fmla="*/ 21 w 36"/>
              <a:gd name="T3" fmla="*/ 39 h 40"/>
              <a:gd name="T4" fmla="*/ 0 w 36"/>
              <a:gd name="T5" fmla="*/ 22 h 40"/>
              <a:gd name="T6" fmla="*/ 28 w 36"/>
              <a:gd name="T7" fmla="*/ 7 h 40"/>
              <a:gd name="T8" fmla="*/ 35 w 36"/>
              <a:gd name="T9" fmla="*/ 28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40">
                <a:moveTo>
                  <a:pt x="35" y="28"/>
                </a:moveTo>
                <a:cubicBezTo>
                  <a:pt x="31" y="32"/>
                  <a:pt x="29" y="39"/>
                  <a:pt x="21" y="39"/>
                </a:cubicBezTo>
                <a:cubicBezTo>
                  <a:pt x="9" y="40"/>
                  <a:pt x="4" y="36"/>
                  <a:pt x="0" y="22"/>
                </a:cubicBezTo>
                <a:cubicBezTo>
                  <a:pt x="1" y="5"/>
                  <a:pt x="18" y="0"/>
                  <a:pt x="28" y="7"/>
                </a:cubicBezTo>
                <a:cubicBezTo>
                  <a:pt x="36" y="13"/>
                  <a:pt x="35" y="20"/>
                  <a:pt x="35" y="28"/>
                </a:cubicBezTo>
                <a:close/>
              </a:path>
            </a:pathLst>
          </a:custGeom>
          <a:solidFill>
            <a:srgbClr val="B1D9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84"/>
          <p:cNvSpPr>
            <a:spLocks/>
          </p:cNvSpPr>
          <p:nvPr/>
        </p:nvSpPr>
        <p:spPr bwMode="auto">
          <a:xfrm>
            <a:off x="10367557" y="2740025"/>
            <a:ext cx="147637" cy="142875"/>
          </a:xfrm>
          <a:custGeom>
            <a:avLst/>
            <a:gdLst>
              <a:gd name="T0" fmla="*/ 16 w 33"/>
              <a:gd name="T1" fmla="*/ 32 h 32"/>
              <a:gd name="T2" fmla="*/ 0 w 33"/>
              <a:gd name="T3" fmla="*/ 16 h 32"/>
              <a:gd name="T4" fmla="*/ 17 w 33"/>
              <a:gd name="T5" fmla="*/ 0 h 32"/>
              <a:gd name="T6" fmla="*/ 33 w 33"/>
              <a:gd name="T7" fmla="*/ 16 h 32"/>
              <a:gd name="T8" fmla="*/ 16 w 33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6" y="32"/>
                </a:moveTo>
                <a:cubicBezTo>
                  <a:pt x="7" y="32"/>
                  <a:pt x="0" y="25"/>
                  <a:pt x="0" y="16"/>
                </a:cubicBezTo>
                <a:cubicBezTo>
                  <a:pt x="0" y="7"/>
                  <a:pt x="8" y="0"/>
                  <a:pt x="17" y="0"/>
                </a:cubicBezTo>
                <a:cubicBezTo>
                  <a:pt x="26" y="0"/>
                  <a:pt x="33" y="7"/>
                  <a:pt x="33" y="16"/>
                </a:cubicBezTo>
                <a:cubicBezTo>
                  <a:pt x="33" y="26"/>
                  <a:pt x="26" y="32"/>
                  <a:pt x="16" y="32"/>
                </a:cubicBezTo>
                <a:close/>
              </a:path>
            </a:pathLst>
          </a:custGeom>
          <a:solidFill>
            <a:srgbClr val="B0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85"/>
          <p:cNvSpPr>
            <a:spLocks/>
          </p:cNvSpPr>
          <p:nvPr/>
        </p:nvSpPr>
        <p:spPr bwMode="auto">
          <a:xfrm>
            <a:off x="5979271" y="3804488"/>
            <a:ext cx="147637" cy="142875"/>
          </a:xfrm>
          <a:custGeom>
            <a:avLst/>
            <a:gdLst>
              <a:gd name="T0" fmla="*/ 17 w 33"/>
              <a:gd name="T1" fmla="*/ 32 h 32"/>
              <a:gd name="T2" fmla="*/ 0 w 33"/>
              <a:gd name="T3" fmla="*/ 18 h 32"/>
              <a:gd name="T4" fmla="*/ 17 w 33"/>
              <a:gd name="T5" fmla="*/ 0 h 32"/>
              <a:gd name="T6" fmla="*/ 33 w 33"/>
              <a:gd name="T7" fmla="*/ 16 h 32"/>
              <a:gd name="T8" fmla="*/ 17 w 33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7" y="32"/>
                </a:moveTo>
                <a:cubicBezTo>
                  <a:pt x="7" y="32"/>
                  <a:pt x="0" y="26"/>
                  <a:pt x="0" y="18"/>
                </a:cubicBezTo>
                <a:cubicBezTo>
                  <a:pt x="0" y="8"/>
                  <a:pt x="8" y="0"/>
                  <a:pt x="17" y="0"/>
                </a:cubicBezTo>
                <a:cubicBezTo>
                  <a:pt x="25" y="0"/>
                  <a:pt x="33" y="9"/>
                  <a:pt x="33" y="16"/>
                </a:cubicBezTo>
                <a:cubicBezTo>
                  <a:pt x="33" y="26"/>
                  <a:pt x="27" y="32"/>
                  <a:pt x="17" y="32"/>
                </a:cubicBezTo>
                <a:close/>
              </a:path>
            </a:pathLst>
          </a:custGeom>
          <a:solidFill>
            <a:srgbClr val="AF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86"/>
          <p:cNvSpPr>
            <a:spLocks/>
          </p:cNvSpPr>
          <p:nvPr/>
        </p:nvSpPr>
        <p:spPr bwMode="auto">
          <a:xfrm>
            <a:off x="5432019" y="1633538"/>
            <a:ext cx="147637" cy="142875"/>
          </a:xfrm>
          <a:custGeom>
            <a:avLst/>
            <a:gdLst>
              <a:gd name="T0" fmla="*/ 16 w 33"/>
              <a:gd name="T1" fmla="*/ 32 h 32"/>
              <a:gd name="T2" fmla="*/ 0 w 33"/>
              <a:gd name="T3" fmla="*/ 17 h 32"/>
              <a:gd name="T4" fmla="*/ 16 w 33"/>
              <a:gd name="T5" fmla="*/ 0 h 32"/>
              <a:gd name="T6" fmla="*/ 33 w 33"/>
              <a:gd name="T7" fmla="*/ 16 h 32"/>
              <a:gd name="T8" fmla="*/ 16 w 33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6" y="32"/>
                </a:moveTo>
                <a:cubicBezTo>
                  <a:pt x="8" y="32"/>
                  <a:pt x="0" y="24"/>
                  <a:pt x="0" y="17"/>
                </a:cubicBezTo>
                <a:cubicBezTo>
                  <a:pt x="0" y="8"/>
                  <a:pt x="7" y="0"/>
                  <a:pt x="16" y="0"/>
                </a:cubicBezTo>
                <a:cubicBezTo>
                  <a:pt x="25" y="0"/>
                  <a:pt x="33" y="7"/>
                  <a:pt x="33" y="16"/>
                </a:cubicBezTo>
                <a:cubicBezTo>
                  <a:pt x="33" y="25"/>
                  <a:pt x="26" y="32"/>
                  <a:pt x="16" y="32"/>
                </a:cubicBezTo>
                <a:close/>
              </a:path>
            </a:pathLst>
          </a:custGeom>
          <a:solidFill>
            <a:srgbClr val="B3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87"/>
          <p:cNvSpPr>
            <a:spLocks/>
          </p:cNvSpPr>
          <p:nvPr/>
        </p:nvSpPr>
        <p:spPr bwMode="auto">
          <a:xfrm>
            <a:off x="4730344" y="2295525"/>
            <a:ext cx="142875" cy="142875"/>
          </a:xfrm>
          <a:custGeom>
            <a:avLst/>
            <a:gdLst>
              <a:gd name="T0" fmla="*/ 0 w 32"/>
              <a:gd name="T1" fmla="*/ 16 h 32"/>
              <a:gd name="T2" fmla="*/ 15 w 32"/>
              <a:gd name="T3" fmla="*/ 0 h 32"/>
              <a:gd name="T4" fmla="*/ 32 w 32"/>
              <a:gd name="T5" fmla="*/ 15 h 32"/>
              <a:gd name="T6" fmla="*/ 16 w 32"/>
              <a:gd name="T7" fmla="*/ 32 h 32"/>
              <a:gd name="T8" fmla="*/ 0 w 32"/>
              <a:gd name="T9" fmla="*/ 1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0" y="16"/>
                </a:moveTo>
                <a:cubicBezTo>
                  <a:pt x="0" y="6"/>
                  <a:pt x="6" y="0"/>
                  <a:pt x="15" y="0"/>
                </a:cubicBezTo>
                <a:cubicBezTo>
                  <a:pt x="26" y="0"/>
                  <a:pt x="32" y="6"/>
                  <a:pt x="32" y="15"/>
                </a:cubicBezTo>
                <a:cubicBezTo>
                  <a:pt x="32" y="25"/>
                  <a:pt x="25" y="32"/>
                  <a:pt x="16" y="32"/>
                </a:cubicBezTo>
                <a:cubicBezTo>
                  <a:pt x="7" y="32"/>
                  <a:pt x="0" y="25"/>
                  <a:pt x="0" y="16"/>
                </a:cubicBezTo>
                <a:close/>
              </a:path>
            </a:pathLst>
          </a:custGeom>
          <a:solidFill>
            <a:srgbClr val="B2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9" name="Freeform 88"/>
          <p:cNvSpPr>
            <a:spLocks/>
          </p:cNvSpPr>
          <p:nvPr/>
        </p:nvSpPr>
        <p:spPr bwMode="auto">
          <a:xfrm>
            <a:off x="3353546" y="5672975"/>
            <a:ext cx="147637" cy="141287"/>
          </a:xfrm>
          <a:custGeom>
            <a:avLst/>
            <a:gdLst>
              <a:gd name="T0" fmla="*/ 32 w 33"/>
              <a:gd name="T1" fmla="*/ 17 h 32"/>
              <a:gd name="T2" fmla="*/ 17 w 33"/>
              <a:gd name="T3" fmla="*/ 32 h 32"/>
              <a:gd name="T4" fmla="*/ 0 w 33"/>
              <a:gd name="T5" fmla="*/ 17 h 32"/>
              <a:gd name="T6" fmla="*/ 17 w 33"/>
              <a:gd name="T7" fmla="*/ 0 h 32"/>
              <a:gd name="T8" fmla="*/ 32 w 33"/>
              <a:gd name="T9" fmla="*/ 1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32" y="17"/>
                </a:moveTo>
                <a:cubicBezTo>
                  <a:pt x="32" y="26"/>
                  <a:pt x="26" y="32"/>
                  <a:pt x="17" y="32"/>
                </a:cubicBezTo>
                <a:cubicBezTo>
                  <a:pt x="7" y="32"/>
                  <a:pt x="0" y="26"/>
                  <a:pt x="0" y="17"/>
                </a:cubicBezTo>
                <a:cubicBezTo>
                  <a:pt x="0" y="7"/>
                  <a:pt x="7" y="0"/>
                  <a:pt x="17" y="0"/>
                </a:cubicBezTo>
                <a:cubicBezTo>
                  <a:pt x="27" y="1"/>
                  <a:pt x="33" y="9"/>
                  <a:pt x="32" y="17"/>
                </a:cubicBezTo>
                <a:close/>
              </a:path>
            </a:pathLst>
          </a:custGeom>
          <a:solidFill>
            <a:srgbClr val="D8EB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0" name="Freeform 89"/>
          <p:cNvSpPr>
            <a:spLocks/>
          </p:cNvSpPr>
          <p:nvPr/>
        </p:nvSpPr>
        <p:spPr bwMode="auto">
          <a:xfrm>
            <a:off x="391271" y="4199775"/>
            <a:ext cx="141287" cy="142875"/>
          </a:xfrm>
          <a:custGeom>
            <a:avLst/>
            <a:gdLst>
              <a:gd name="T0" fmla="*/ 16 w 32"/>
              <a:gd name="T1" fmla="*/ 32 h 32"/>
              <a:gd name="T2" fmla="*/ 0 w 32"/>
              <a:gd name="T3" fmla="*/ 16 h 32"/>
              <a:gd name="T4" fmla="*/ 14 w 32"/>
              <a:gd name="T5" fmla="*/ 0 h 32"/>
              <a:gd name="T6" fmla="*/ 32 w 32"/>
              <a:gd name="T7" fmla="*/ 16 h 32"/>
              <a:gd name="T8" fmla="*/ 16 w 32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16" y="32"/>
                </a:moveTo>
                <a:cubicBezTo>
                  <a:pt x="7" y="32"/>
                  <a:pt x="0" y="25"/>
                  <a:pt x="0" y="16"/>
                </a:cubicBezTo>
                <a:cubicBezTo>
                  <a:pt x="0" y="7"/>
                  <a:pt x="6" y="0"/>
                  <a:pt x="14" y="0"/>
                </a:cubicBezTo>
                <a:cubicBezTo>
                  <a:pt x="25" y="0"/>
                  <a:pt x="32" y="6"/>
                  <a:pt x="32" y="16"/>
                </a:cubicBezTo>
                <a:cubicBezTo>
                  <a:pt x="32" y="25"/>
                  <a:pt x="25" y="32"/>
                  <a:pt x="16" y="32"/>
                </a:cubicBezTo>
                <a:close/>
              </a:path>
            </a:pathLst>
          </a:custGeom>
          <a:solidFill>
            <a:srgbClr val="D3E8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1" name="Freeform 90"/>
          <p:cNvSpPr>
            <a:spLocks/>
          </p:cNvSpPr>
          <p:nvPr/>
        </p:nvSpPr>
        <p:spPr bwMode="auto">
          <a:xfrm>
            <a:off x="8195857" y="749300"/>
            <a:ext cx="146050" cy="141287"/>
          </a:xfrm>
          <a:custGeom>
            <a:avLst/>
            <a:gdLst>
              <a:gd name="T0" fmla="*/ 1 w 33"/>
              <a:gd name="T1" fmla="*/ 16 h 32"/>
              <a:gd name="T2" fmla="*/ 17 w 33"/>
              <a:gd name="T3" fmla="*/ 0 h 32"/>
              <a:gd name="T4" fmla="*/ 32 w 33"/>
              <a:gd name="T5" fmla="*/ 16 h 32"/>
              <a:gd name="T6" fmla="*/ 16 w 33"/>
              <a:gd name="T7" fmla="*/ 32 h 32"/>
              <a:gd name="T8" fmla="*/ 1 w 33"/>
              <a:gd name="T9" fmla="*/ 1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" y="16"/>
                </a:moveTo>
                <a:cubicBezTo>
                  <a:pt x="1" y="7"/>
                  <a:pt x="7" y="0"/>
                  <a:pt x="17" y="0"/>
                </a:cubicBezTo>
                <a:cubicBezTo>
                  <a:pt x="26" y="0"/>
                  <a:pt x="33" y="8"/>
                  <a:pt x="32" y="16"/>
                </a:cubicBezTo>
                <a:cubicBezTo>
                  <a:pt x="32" y="26"/>
                  <a:pt x="25" y="32"/>
                  <a:pt x="16" y="32"/>
                </a:cubicBezTo>
                <a:cubicBezTo>
                  <a:pt x="7" y="32"/>
                  <a:pt x="0" y="25"/>
                  <a:pt x="1" y="16"/>
                </a:cubicBezTo>
                <a:close/>
              </a:path>
            </a:pathLst>
          </a:custGeom>
          <a:solidFill>
            <a:srgbClr val="D7EB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91"/>
          <p:cNvSpPr>
            <a:spLocks/>
          </p:cNvSpPr>
          <p:nvPr/>
        </p:nvSpPr>
        <p:spPr bwMode="auto">
          <a:xfrm>
            <a:off x="4552544" y="2855913"/>
            <a:ext cx="142875" cy="147637"/>
          </a:xfrm>
          <a:custGeom>
            <a:avLst/>
            <a:gdLst>
              <a:gd name="T0" fmla="*/ 0 w 32"/>
              <a:gd name="T1" fmla="*/ 15 h 33"/>
              <a:gd name="T2" fmla="*/ 15 w 32"/>
              <a:gd name="T3" fmla="*/ 0 h 33"/>
              <a:gd name="T4" fmla="*/ 32 w 32"/>
              <a:gd name="T5" fmla="*/ 16 h 33"/>
              <a:gd name="T6" fmla="*/ 16 w 32"/>
              <a:gd name="T7" fmla="*/ 32 h 33"/>
              <a:gd name="T8" fmla="*/ 0 w 32"/>
              <a:gd name="T9" fmla="*/ 1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0" y="15"/>
                </a:moveTo>
                <a:cubicBezTo>
                  <a:pt x="0" y="7"/>
                  <a:pt x="7" y="0"/>
                  <a:pt x="15" y="0"/>
                </a:cubicBezTo>
                <a:cubicBezTo>
                  <a:pt x="24" y="0"/>
                  <a:pt x="32" y="8"/>
                  <a:pt x="32" y="16"/>
                </a:cubicBezTo>
                <a:cubicBezTo>
                  <a:pt x="32" y="24"/>
                  <a:pt x="23" y="33"/>
                  <a:pt x="16" y="32"/>
                </a:cubicBezTo>
                <a:cubicBezTo>
                  <a:pt x="6" y="31"/>
                  <a:pt x="0" y="26"/>
                  <a:pt x="0" y="15"/>
                </a:cubicBezTo>
                <a:close/>
              </a:path>
            </a:pathLst>
          </a:custGeom>
          <a:solidFill>
            <a:srgbClr val="D6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92"/>
          <p:cNvSpPr>
            <a:spLocks/>
          </p:cNvSpPr>
          <p:nvPr/>
        </p:nvSpPr>
        <p:spPr bwMode="auto">
          <a:xfrm>
            <a:off x="8338732" y="2393950"/>
            <a:ext cx="141287" cy="142875"/>
          </a:xfrm>
          <a:custGeom>
            <a:avLst/>
            <a:gdLst>
              <a:gd name="T0" fmla="*/ 1 w 32"/>
              <a:gd name="T1" fmla="*/ 17 h 32"/>
              <a:gd name="T2" fmla="*/ 18 w 32"/>
              <a:gd name="T3" fmla="*/ 0 h 32"/>
              <a:gd name="T4" fmla="*/ 32 w 32"/>
              <a:gd name="T5" fmla="*/ 18 h 32"/>
              <a:gd name="T6" fmla="*/ 16 w 32"/>
              <a:gd name="T7" fmla="*/ 32 h 32"/>
              <a:gd name="T8" fmla="*/ 1 w 32"/>
              <a:gd name="T9" fmla="*/ 1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1" y="17"/>
                </a:moveTo>
                <a:cubicBezTo>
                  <a:pt x="1" y="7"/>
                  <a:pt x="8" y="0"/>
                  <a:pt x="18" y="0"/>
                </a:cubicBezTo>
                <a:cubicBezTo>
                  <a:pt x="25" y="0"/>
                  <a:pt x="32" y="9"/>
                  <a:pt x="32" y="18"/>
                </a:cubicBezTo>
                <a:cubicBezTo>
                  <a:pt x="32" y="24"/>
                  <a:pt x="23" y="32"/>
                  <a:pt x="16" y="32"/>
                </a:cubicBezTo>
                <a:cubicBezTo>
                  <a:pt x="7" y="32"/>
                  <a:pt x="0" y="25"/>
                  <a:pt x="1" y="17"/>
                </a:cubicBezTo>
                <a:close/>
              </a:path>
            </a:pathLst>
          </a:custGeom>
          <a:solidFill>
            <a:srgbClr val="D5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93"/>
          <p:cNvSpPr>
            <a:spLocks/>
          </p:cNvSpPr>
          <p:nvPr/>
        </p:nvSpPr>
        <p:spPr bwMode="auto">
          <a:xfrm>
            <a:off x="8045044" y="882650"/>
            <a:ext cx="141287" cy="146050"/>
          </a:xfrm>
          <a:custGeom>
            <a:avLst/>
            <a:gdLst>
              <a:gd name="T0" fmla="*/ 32 w 32"/>
              <a:gd name="T1" fmla="*/ 17 h 33"/>
              <a:gd name="T2" fmla="*/ 17 w 32"/>
              <a:gd name="T3" fmla="*/ 32 h 33"/>
              <a:gd name="T4" fmla="*/ 0 w 32"/>
              <a:gd name="T5" fmla="*/ 18 h 33"/>
              <a:gd name="T6" fmla="*/ 15 w 32"/>
              <a:gd name="T7" fmla="*/ 1 h 33"/>
              <a:gd name="T8" fmla="*/ 32 w 32"/>
              <a:gd name="T9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32" y="17"/>
                </a:moveTo>
                <a:cubicBezTo>
                  <a:pt x="32" y="24"/>
                  <a:pt x="24" y="33"/>
                  <a:pt x="17" y="32"/>
                </a:cubicBezTo>
                <a:cubicBezTo>
                  <a:pt x="9" y="32"/>
                  <a:pt x="0" y="25"/>
                  <a:pt x="0" y="18"/>
                </a:cubicBezTo>
                <a:cubicBezTo>
                  <a:pt x="0" y="8"/>
                  <a:pt x="6" y="1"/>
                  <a:pt x="15" y="1"/>
                </a:cubicBezTo>
                <a:cubicBezTo>
                  <a:pt x="23" y="0"/>
                  <a:pt x="31" y="5"/>
                  <a:pt x="32" y="17"/>
                </a:cubicBezTo>
                <a:close/>
              </a:path>
            </a:pathLst>
          </a:custGeom>
          <a:solidFill>
            <a:srgbClr val="D4E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94"/>
          <p:cNvSpPr>
            <a:spLocks/>
          </p:cNvSpPr>
          <p:nvPr/>
        </p:nvSpPr>
        <p:spPr bwMode="auto">
          <a:xfrm>
            <a:off x="9159469" y="1655763"/>
            <a:ext cx="138112" cy="138112"/>
          </a:xfrm>
          <a:custGeom>
            <a:avLst/>
            <a:gdLst>
              <a:gd name="T0" fmla="*/ 15 w 31"/>
              <a:gd name="T1" fmla="*/ 1 h 31"/>
              <a:gd name="T2" fmla="*/ 31 w 31"/>
              <a:gd name="T3" fmla="*/ 17 h 31"/>
              <a:gd name="T4" fmla="*/ 16 w 31"/>
              <a:gd name="T5" fmla="*/ 31 h 31"/>
              <a:gd name="T6" fmla="*/ 1 w 31"/>
              <a:gd name="T7" fmla="*/ 17 h 31"/>
              <a:gd name="T8" fmla="*/ 15 w 31"/>
              <a:gd name="T9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1">
                <a:moveTo>
                  <a:pt x="15" y="1"/>
                </a:moveTo>
                <a:cubicBezTo>
                  <a:pt x="26" y="1"/>
                  <a:pt x="31" y="6"/>
                  <a:pt x="31" y="17"/>
                </a:cubicBezTo>
                <a:cubicBezTo>
                  <a:pt x="31" y="25"/>
                  <a:pt x="24" y="31"/>
                  <a:pt x="16" y="31"/>
                </a:cubicBezTo>
                <a:cubicBezTo>
                  <a:pt x="6" y="31"/>
                  <a:pt x="1" y="26"/>
                  <a:pt x="1" y="17"/>
                </a:cubicBezTo>
                <a:cubicBezTo>
                  <a:pt x="0" y="7"/>
                  <a:pt x="6" y="0"/>
                  <a:pt x="15" y="1"/>
                </a:cubicBezTo>
                <a:close/>
              </a:path>
            </a:pathLst>
          </a:custGeom>
          <a:solidFill>
            <a:srgbClr val="D6EA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95"/>
          <p:cNvSpPr>
            <a:spLocks/>
          </p:cNvSpPr>
          <p:nvPr/>
        </p:nvSpPr>
        <p:spPr bwMode="auto">
          <a:xfrm>
            <a:off x="218234" y="3333000"/>
            <a:ext cx="133350" cy="138112"/>
          </a:xfrm>
          <a:custGeom>
            <a:avLst/>
            <a:gdLst>
              <a:gd name="T0" fmla="*/ 30 w 30"/>
              <a:gd name="T1" fmla="*/ 16 h 31"/>
              <a:gd name="T2" fmla="*/ 15 w 30"/>
              <a:gd name="T3" fmla="*/ 31 h 31"/>
              <a:gd name="T4" fmla="*/ 0 w 30"/>
              <a:gd name="T5" fmla="*/ 16 h 31"/>
              <a:gd name="T6" fmla="*/ 15 w 30"/>
              <a:gd name="T7" fmla="*/ 0 h 31"/>
              <a:gd name="T8" fmla="*/ 30 w 30"/>
              <a:gd name="T9" fmla="*/ 1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1">
                <a:moveTo>
                  <a:pt x="30" y="16"/>
                </a:moveTo>
                <a:cubicBezTo>
                  <a:pt x="30" y="26"/>
                  <a:pt x="24" y="31"/>
                  <a:pt x="15" y="31"/>
                </a:cubicBezTo>
                <a:cubicBezTo>
                  <a:pt x="6" y="31"/>
                  <a:pt x="0" y="25"/>
                  <a:pt x="0" y="16"/>
                </a:cubicBezTo>
                <a:cubicBezTo>
                  <a:pt x="0" y="7"/>
                  <a:pt x="6" y="1"/>
                  <a:pt x="15" y="0"/>
                </a:cubicBezTo>
                <a:cubicBezTo>
                  <a:pt x="25" y="0"/>
                  <a:pt x="30" y="6"/>
                  <a:pt x="30" y="16"/>
                </a:cubicBezTo>
                <a:close/>
              </a:path>
            </a:pathLst>
          </a:custGeom>
          <a:solidFill>
            <a:srgbClr val="AED4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96"/>
          <p:cNvSpPr>
            <a:spLocks/>
          </p:cNvSpPr>
          <p:nvPr/>
        </p:nvSpPr>
        <p:spPr bwMode="auto">
          <a:xfrm>
            <a:off x="3709582" y="1531938"/>
            <a:ext cx="133350" cy="133350"/>
          </a:xfrm>
          <a:custGeom>
            <a:avLst/>
            <a:gdLst>
              <a:gd name="T0" fmla="*/ 15 w 30"/>
              <a:gd name="T1" fmla="*/ 30 h 30"/>
              <a:gd name="T2" fmla="*/ 0 w 30"/>
              <a:gd name="T3" fmla="*/ 14 h 30"/>
              <a:gd name="T4" fmla="*/ 15 w 30"/>
              <a:gd name="T5" fmla="*/ 0 h 30"/>
              <a:gd name="T6" fmla="*/ 30 w 30"/>
              <a:gd name="T7" fmla="*/ 15 h 30"/>
              <a:gd name="T8" fmla="*/ 15 w 30"/>
              <a:gd name="T9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5" y="30"/>
                </a:moveTo>
                <a:cubicBezTo>
                  <a:pt x="5" y="30"/>
                  <a:pt x="0" y="24"/>
                  <a:pt x="0" y="14"/>
                </a:cubicBezTo>
                <a:cubicBezTo>
                  <a:pt x="0" y="6"/>
                  <a:pt x="6" y="0"/>
                  <a:pt x="15" y="0"/>
                </a:cubicBezTo>
                <a:cubicBezTo>
                  <a:pt x="24" y="0"/>
                  <a:pt x="30" y="6"/>
                  <a:pt x="30" y="15"/>
                </a:cubicBezTo>
                <a:cubicBezTo>
                  <a:pt x="30" y="24"/>
                  <a:pt x="24" y="30"/>
                  <a:pt x="15" y="30"/>
                </a:cubicBezTo>
                <a:close/>
              </a:path>
            </a:pathLst>
          </a:custGeom>
          <a:solidFill>
            <a:srgbClr val="B0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97"/>
          <p:cNvSpPr>
            <a:spLocks/>
          </p:cNvSpPr>
          <p:nvPr/>
        </p:nvSpPr>
        <p:spPr bwMode="auto">
          <a:xfrm>
            <a:off x="9208682" y="415925"/>
            <a:ext cx="133350" cy="128587"/>
          </a:xfrm>
          <a:custGeom>
            <a:avLst/>
            <a:gdLst>
              <a:gd name="T0" fmla="*/ 15 w 30"/>
              <a:gd name="T1" fmla="*/ 29 h 29"/>
              <a:gd name="T2" fmla="*/ 1 w 30"/>
              <a:gd name="T3" fmla="*/ 14 h 29"/>
              <a:gd name="T4" fmla="*/ 14 w 30"/>
              <a:gd name="T5" fmla="*/ 0 h 29"/>
              <a:gd name="T6" fmla="*/ 30 w 30"/>
              <a:gd name="T7" fmla="*/ 16 h 29"/>
              <a:gd name="T8" fmla="*/ 15 w 30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9">
                <a:moveTo>
                  <a:pt x="15" y="29"/>
                </a:moveTo>
                <a:cubicBezTo>
                  <a:pt x="6" y="29"/>
                  <a:pt x="0" y="24"/>
                  <a:pt x="1" y="14"/>
                </a:cubicBezTo>
                <a:cubicBezTo>
                  <a:pt x="1" y="5"/>
                  <a:pt x="6" y="0"/>
                  <a:pt x="14" y="0"/>
                </a:cubicBezTo>
                <a:cubicBezTo>
                  <a:pt x="24" y="0"/>
                  <a:pt x="30" y="6"/>
                  <a:pt x="30" y="16"/>
                </a:cubicBezTo>
                <a:cubicBezTo>
                  <a:pt x="30" y="24"/>
                  <a:pt x="24" y="29"/>
                  <a:pt x="15" y="29"/>
                </a:cubicBezTo>
                <a:close/>
              </a:path>
            </a:pathLst>
          </a:custGeom>
          <a:solidFill>
            <a:srgbClr val="B0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98"/>
          <p:cNvSpPr>
            <a:spLocks/>
          </p:cNvSpPr>
          <p:nvPr/>
        </p:nvSpPr>
        <p:spPr bwMode="auto">
          <a:xfrm>
            <a:off x="6214221" y="4182313"/>
            <a:ext cx="130175" cy="133350"/>
          </a:xfrm>
          <a:custGeom>
            <a:avLst/>
            <a:gdLst>
              <a:gd name="T0" fmla="*/ 15 w 29"/>
              <a:gd name="T1" fmla="*/ 0 h 30"/>
              <a:gd name="T2" fmla="*/ 29 w 29"/>
              <a:gd name="T3" fmla="*/ 14 h 30"/>
              <a:gd name="T4" fmla="*/ 15 w 29"/>
              <a:gd name="T5" fmla="*/ 29 h 30"/>
              <a:gd name="T6" fmla="*/ 0 w 29"/>
              <a:gd name="T7" fmla="*/ 15 h 30"/>
              <a:gd name="T8" fmla="*/ 15 w 29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0">
                <a:moveTo>
                  <a:pt x="15" y="0"/>
                </a:moveTo>
                <a:cubicBezTo>
                  <a:pt x="24" y="0"/>
                  <a:pt x="29" y="6"/>
                  <a:pt x="29" y="14"/>
                </a:cubicBezTo>
                <a:cubicBezTo>
                  <a:pt x="29" y="21"/>
                  <a:pt x="21" y="30"/>
                  <a:pt x="15" y="29"/>
                </a:cubicBezTo>
                <a:cubicBezTo>
                  <a:pt x="5" y="29"/>
                  <a:pt x="0" y="24"/>
                  <a:pt x="0" y="15"/>
                </a:cubicBezTo>
                <a:cubicBezTo>
                  <a:pt x="0" y="5"/>
                  <a:pt x="5" y="0"/>
                  <a:pt x="15" y="0"/>
                </a:cubicBezTo>
                <a:close/>
              </a:path>
            </a:pathLst>
          </a:custGeom>
          <a:solidFill>
            <a:srgbClr val="B2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99"/>
          <p:cNvSpPr>
            <a:spLocks/>
          </p:cNvSpPr>
          <p:nvPr/>
        </p:nvSpPr>
        <p:spPr bwMode="auto">
          <a:xfrm>
            <a:off x="6166596" y="5218950"/>
            <a:ext cx="128587" cy="133350"/>
          </a:xfrm>
          <a:custGeom>
            <a:avLst/>
            <a:gdLst>
              <a:gd name="T0" fmla="*/ 0 w 29"/>
              <a:gd name="T1" fmla="*/ 15 h 30"/>
              <a:gd name="T2" fmla="*/ 16 w 29"/>
              <a:gd name="T3" fmla="*/ 1 h 30"/>
              <a:gd name="T4" fmla="*/ 29 w 29"/>
              <a:gd name="T5" fmla="*/ 13 h 30"/>
              <a:gd name="T6" fmla="*/ 14 w 29"/>
              <a:gd name="T7" fmla="*/ 30 h 30"/>
              <a:gd name="T8" fmla="*/ 0 w 29"/>
              <a:gd name="T9" fmla="*/ 1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0">
                <a:moveTo>
                  <a:pt x="0" y="15"/>
                </a:moveTo>
                <a:cubicBezTo>
                  <a:pt x="0" y="6"/>
                  <a:pt x="6" y="0"/>
                  <a:pt x="16" y="1"/>
                </a:cubicBezTo>
                <a:cubicBezTo>
                  <a:pt x="21" y="1"/>
                  <a:pt x="29" y="8"/>
                  <a:pt x="29" y="13"/>
                </a:cubicBezTo>
                <a:cubicBezTo>
                  <a:pt x="29" y="23"/>
                  <a:pt x="23" y="30"/>
                  <a:pt x="14" y="30"/>
                </a:cubicBezTo>
                <a:cubicBezTo>
                  <a:pt x="5" y="30"/>
                  <a:pt x="0" y="24"/>
                  <a:pt x="0" y="15"/>
                </a:cubicBezTo>
                <a:close/>
              </a:path>
            </a:pathLst>
          </a:custGeom>
          <a:solidFill>
            <a:srgbClr val="D2E9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100"/>
          <p:cNvSpPr>
            <a:spLocks/>
          </p:cNvSpPr>
          <p:nvPr/>
        </p:nvSpPr>
        <p:spPr bwMode="auto">
          <a:xfrm>
            <a:off x="7565184" y="4636338"/>
            <a:ext cx="133350" cy="123825"/>
          </a:xfrm>
          <a:custGeom>
            <a:avLst/>
            <a:gdLst>
              <a:gd name="T0" fmla="*/ 15 w 30"/>
              <a:gd name="T1" fmla="*/ 28 h 28"/>
              <a:gd name="T2" fmla="*/ 0 w 30"/>
              <a:gd name="T3" fmla="*/ 15 h 28"/>
              <a:gd name="T4" fmla="*/ 14 w 30"/>
              <a:gd name="T5" fmla="*/ 0 h 28"/>
              <a:gd name="T6" fmla="*/ 30 w 30"/>
              <a:gd name="T7" fmla="*/ 13 h 28"/>
              <a:gd name="T8" fmla="*/ 15 w 30"/>
              <a:gd name="T9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8">
                <a:moveTo>
                  <a:pt x="15" y="28"/>
                </a:moveTo>
                <a:cubicBezTo>
                  <a:pt x="7" y="28"/>
                  <a:pt x="0" y="22"/>
                  <a:pt x="0" y="15"/>
                </a:cubicBezTo>
                <a:cubicBezTo>
                  <a:pt x="1" y="6"/>
                  <a:pt x="7" y="0"/>
                  <a:pt x="14" y="0"/>
                </a:cubicBezTo>
                <a:cubicBezTo>
                  <a:pt x="22" y="0"/>
                  <a:pt x="29" y="6"/>
                  <a:pt x="30" y="13"/>
                </a:cubicBezTo>
                <a:cubicBezTo>
                  <a:pt x="30" y="22"/>
                  <a:pt x="24" y="28"/>
                  <a:pt x="15" y="28"/>
                </a:cubicBezTo>
                <a:close/>
              </a:path>
            </a:pathLst>
          </a:custGeom>
          <a:solidFill>
            <a:srgbClr val="B4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101"/>
          <p:cNvSpPr>
            <a:spLocks/>
          </p:cNvSpPr>
          <p:nvPr/>
        </p:nvSpPr>
        <p:spPr bwMode="auto">
          <a:xfrm>
            <a:off x="4935132" y="939800"/>
            <a:ext cx="123825" cy="123825"/>
          </a:xfrm>
          <a:custGeom>
            <a:avLst/>
            <a:gdLst>
              <a:gd name="T0" fmla="*/ 28 w 28"/>
              <a:gd name="T1" fmla="*/ 14 h 28"/>
              <a:gd name="T2" fmla="*/ 14 w 28"/>
              <a:gd name="T3" fmla="*/ 28 h 28"/>
              <a:gd name="T4" fmla="*/ 0 w 28"/>
              <a:gd name="T5" fmla="*/ 14 h 28"/>
              <a:gd name="T6" fmla="*/ 14 w 28"/>
              <a:gd name="T7" fmla="*/ 0 h 28"/>
              <a:gd name="T8" fmla="*/ 28 w 28"/>
              <a:gd name="T9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8">
                <a:moveTo>
                  <a:pt x="28" y="14"/>
                </a:moveTo>
                <a:cubicBezTo>
                  <a:pt x="28" y="21"/>
                  <a:pt x="21" y="28"/>
                  <a:pt x="14" y="28"/>
                </a:cubicBezTo>
                <a:cubicBezTo>
                  <a:pt x="7" y="28"/>
                  <a:pt x="0" y="21"/>
                  <a:pt x="0" y="14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6"/>
                  <a:pt x="28" y="14"/>
                </a:cubicBezTo>
                <a:close/>
              </a:path>
            </a:pathLst>
          </a:custGeom>
          <a:solidFill>
            <a:srgbClr val="ADD4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102"/>
          <p:cNvSpPr>
            <a:spLocks/>
          </p:cNvSpPr>
          <p:nvPr/>
        </p:nvSpPr>
        <p:spPr bwMode="auto">
          <a:xfrm>
            <a:off x="6911569" y="1228725"/>
            <a:ext cx="125412" cy="120650"/>
          </a:xfrm>
          <a:custGeom>
            <a:avLst/>
            <a:gdLst>
              <a:gd name="T0" fmla="*/ 14 w 28"/>
              <a:gd name="T1" fmla="*/ 27 h 27"/>
              <a:gd name="T2" fmla="*/ 0 w 28"/>
              <a:gd name="T3" fmla="*/ 14 h 27"/>
              <a:gd name="T4" fmla="*/ 15 w 28"/>
              <a:gd name="T5" fmla="*/ 1 h 27"/>
              <a:gd name="T6" fmla="*/ 28 w 28"/>
              <a:gd name="T7" fmla="*/ 15 h 27"/>
              <a:gd name="T8" fmla="*/ 14 w 28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7">
                <a:moveTo>
                  <a:pt x="14" y="27"/>
                </a:moveTo>
                <a:cubicBezTo>
                  <a:pt x="6" y="27"/>
                  <a:pt x="0" y="21"/>
                  <a:pt x="0" y="14"/>
                </a:cubicBezTo>
                <a:cubicBezTo>
                  <a:pt x="0" y="6"/>
                  <a:pt x="7" y="0"/>
                  <a:pt x="15" y="1"/>
                </a:cubicBezTo>
                <a:cubicBezTo>
                  <a:pt x="23" y="1"/>
                  <a:pt x="28" y="6"/>
                  <a:pt x="28" y="15"/>
                </a:cubicBezTo>
                <a:cubicBezTo>
                  <a:pt x="28" y="23"/>
                  <a:pt x="23" y="27"/>
                  <a:pt x="14" y="27"/>
                </a:cubicBezTo>
                <a:close/>
              </a:path>
            </a:pathLst>
          </a:custGeom>
          <a:solidFill>
            <a:srgbClr val="B5D9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103"/>
          <p:cNvSpPr>
            <a:spLocks/>
          </p:cNvSpPr>
          <p:nvPr/>
        </p:nvSpPr>
        <p:spPr bwMode="auto">
          <a:xfrm>
            <a:off x="8338732" y="2184400"/>
            <a:ext cx="123825" cy="125412"/>
          </a:xfrm>
          <a:custGeom>
            <a:avLst/>
            <a:gdLst>
              <a:gd name="T0" fmla="*/ 13 w 28"/>
              <a:gd name="T1" fmla="*/ 1 h 28"/>
              <a:gd name="T2" fmla="*/ 28 w 28"/>
              <a:gd name="T3" fmla="*/ 15 h 28"/>
              <a:gd name="T4" fmla="*/ 14 w 28"/>
              <a:gd name="T5" fmla="*/ 28 h 28"/>
              <a:gd name="T6" fmla="*/ 0 w 28"/>
              <a:gd name="T7" fmla="*/ 14 h 28"/>
              <a:gd name="T8" fmla="*/ 13 w 28"/>
              <a:gd name="T9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8">
                <a:moveTo>
                  <a:pt x="13" y="1"/>
                </a:moveTo>
                <a:cubicBezTo>
                  <a:pt x="22" y="0"/>
                  <a:pt x="27" y="5"/>
                  <a:pt x="28" y="15"/>
                </a:cubicBezTo>
                <a:cubicBezTo>
                  <a:pt x="28" y="22"/>
                  <a:pt x="22" y="28"/>
                  <a:pt x="14" y="28"/>
                </a:cubicBezTo>
                <a:cubicBezTo>
                  <a:pt x="6" y="28"/>
                  <a:pt x="1" y="22"/>
                  <a:pt x="0" y="14"/>
                </a:cubicBezTo>
                <a:cubicBezTo>
                  <a:pt x="0" y="5"/>
                  <a:pt x="5" y="1"/>
                  <a:pt x="13" y="1"/>
                </a:cubicBezTo>
                <a:close/>
              </a:path>
            </a:pathLst>
          </a:custGeom>
          <a:solidFill>
            <a:srgbClr val="B2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104"/>
          <p:cNvSpPr>
            <a:spLocks/>
          </p:cNvSpPr>
          <p:nvPr/>
        </p:nvSpPr>
        <p:spPr bwMode="auto">
          <a:xfrm>
            <a:off x="3323384" y="3804488"/>
            <a:ext cx="119062" cy="120650"/>
          </a:xfrm>
          <a:custGeom>
            <a:avLst/>
            <a:gdLst>
              <a:gd name="T0" fmla="*/ 13 w 27"/>
              <a:gd name="T1" fmla="*/ 27 h 27"/>
              <a:gd name="T2" fmla="*/ 0 w 27"/>
              <a:gd name="T3" fmla="*/ 13 h 27"/>
              <a:gd name="T4" fmla="*/ 14 w 27"/>
              <a:gd name="T5" fmla="*/ 0 h 27"/>
              <a:gd name="T6" fmla="*/ 27 w 27"/>
              <a:gd name="T7" fmla="*/ 13 h 27"/>
              <a:gd name="T8" fmla="*/ 13 w 27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13" y="27"/>
                </a:moveTo>
                <a:cubicBezTo>
                  <a:pt x="4" y="27"/>
                  <a:pt x="0" y="23"/>
                  <a:pt x="0" y="13"/>
                </a:cubicBezTo>
                <a:cubicBezTo>
                  <a:pt x="0" y="5"/>
                  <a:pt x="5" y="0"/>
                  <a:pt x="14" y="0"/>
                </a:cubicBezTo>
                <a:cubicBezTo>
                  <a:pt x="22" y="0"/>
                  <a:pt x="27" y="4"/>
                  <a:pt x="27" y="13"/>
                </a:cubicBezTo>
                <a:cubicBezTo>
                  <a:pt x="27" y="22"/>
                  <a:pt x="22" y="27"/>
                  <a:pt x="13" y="27"/>
                </a:cubicBezTo>
                <a:close/>
              </a:path>
            </a:pathLst>
          </a:custGeom>
          <a:solidFill>
            <a:srgbClr val="B3D7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105"/>
          <p:cNvSpPr>
            <a:spLocks/>
          </p:cNvSpPr>
          <p:nvPr/>
        </p:nvSpPr>
        <p:spPr bwMode="auto">
          <a:xfrm>
            <a:off x="9022944" y="312738"/>
            <a:ext cx="119062" cy="120650"/>
          </a:xfrm>
          <a:custGeom>
            <a:avLst/>
            <a:gdLst>
              <a:gd name="T0" fmla="*/ 27 w 27"/>
              <a:gd name="T1" fmla="*/ 14 h 27"/>
              <a:gd name="T2" fmla="*/ 14 w 27"/>
              <a:gd name="T3" fmla="*/ 27 h 27"/>
              <a:gd name="T4" fmla="*/ 1 w 27"/>
              <a:gd name="T5" fmla="*/ 15 h 27"/>
              <a:gd name="T6" fmla="*/ 14 w 27"/>
              <a:gd name="T7" fmla="*/ 1 h 27"/>
              <a:gd name="T8" fmla="*/ 27 w 27"/>
              <a:gd name="T9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27" y="14"/>
                </a:moveTo>
                <a:cubicBezTo>
                  <a:pt x="27" y="22"/>
                  <a:pt x="22" y="27"/>
                  <a:pt x="14" y="27"/>
                </a:cubicBezTo>
                <a:cubicBezTo>
                  <a:pt x="5" y="27"/>
                  <a:pt x="1" y="23"/>
                  <a:pt x="1" y="15"/>
                </a:cubicBezTo>
                <a:cubicBezTo>
                  <a:pt x="0" y="5"/>
                  <a:pt x="5" y="2"/>
                  <a:pt x="14" y="1"/>
                </a:cubicBezTo>
                <a:cubicBezTo>
                  <a:pt x="22" y="0"/>
                  <a:pt x="27" y="6"/>
                  <a:pt x="27" y="14"/>
                </a:cubicBezTo>
                <a:close/>
              </a:path>
            </a:pathLst>
          </a:custGeom>
          <a:solidFill>
            <a:srgbClr val="D6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106"/>
          <p:cNvSpPr>
            <a:spLocks/>
          </p:cNvSpPr>
          <p:nvPr/>
        </p:nvSpPr>
        <p:spPr bwMode="auto">
          <a:xfrm>
            <a:off x="9883369" y="2914650"/>
            <a:ext cx="130175" cy="138112"/>
          </a:xfrm>
          <a:custGeom>
            <a:avLst/>
            <a:gdLst>
              <a:gd name="T0" fmla="*/ 4 w 29"/>
              <a:gd name="T1" fmla="*/ 6 h 31"/>
              <a:gd name="T2" fmla="*/ 27 w 29"/>
              <a:gd name="T3" fmla="*/ 16 h 31"/>
              <a:gd name="T4" fmla="*/ 29 w 29"/>
              <a:gd name="T5" fmla="*/ 23 h 31"/>
              <a:gd name="T6" fmla="*/ 24 w 29"/>
              <a:gd name="T7" fmla="*/ 27 h 31"/>
              <a:gd name="T8" fmla="*/ 7 w 29"/>
              <a:gd name="T9" fmla="*/ 29 h 31"/>
              <a:gd name="T10" fmla="*/ 1 w 29"/>
              <a:gd name="T11" fmla="*/ 16 h 31"/>
              <a:gd name="T12" fmla="*/ 4 w 29"/>
              <a:gd name="T13" fmla="*/ 13 h 31"/>
              <a:gd name="T14" fmla="*/ 10 w 29"/>
              <a:gd name="T15" fmla="*/ 12 h 31"/>
              <a:gd name="T16" fmla="*/ 4 w 29"/>
              <a:gd name="T17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31">
                <a:moveTo>
                  <a:pt x="4" y="6"/>
                </a:moveTo>
                <a:cubicBezTo>
                  <a:pt x="13" y="0"/>
                  <a:pt x="26" y="5"/>
                  <a:pt x="27" y="16"/>
                </a:cubicBezTo>
                <a:cubicBezTo>
                  <a:pt x="27" y="19"/>
                  <a:pt x="28" y="21"/>
                  <a:pt x="29" y="23"/>
                </a:cubicBezTo>
                <a:cubicBezTo>
                  <a:pt x="27" y="23"/>
                  <a:pt x="26" y="26"/>
                  <a:pt x="24" y="27"/>
                </a:cubicBezTo>
                <a:cubicBezTo>
                  <a:pt x="19" y="31"/>
                  <a:pt x="13" y="31"/>
                  <a:pt x="7" y="29"/>
                </a:cubicBezTo>
                <a:cubicBezTo>
                  <a:pt x="1" y="26"/>
                  <a:pt x="2" y="21"/>
                  <a:pt x="1" y="16"/>
                </a:cubicBezTo>
                <a:cubicBezTo>
                  <a:pt x="0" y="14"/>
                  <a:pt x="2" y="12"/>
                  <a:pt x="4" y="13"/>
                </a:cubicBezTo>
                <a:cubicBezTo>
                  <a:pt x="6" y="14"/>
                  <a:pt x="8" y="14"/>
                  <a:pt x="10" y="12"/>
                </a:cubicBezTo>
                <a:cubicBezTo>
                  <a:pt x="8" y="10"/>
                  <a:pt x="5" y="9"/>
                  <a:pt x="4" y="6"/>
                </a:cubicBezTo>
                <a:close/>
              </a:path>
            </a:pathLst>
          </a:custGeom>
          <a:solidFill>
            <a:srgbClr val="D3E9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107"/>
          <p:cNvSpPr>
            <a:spLocks/>
          </p:cNvSpPr>
          <p:nvPr/>
        </p:nvSpPr>
        <p:spPr bwMode="auto">
          <a:xfrm>
            <a:off x="2913809" y="5241175"/>
            <a:ext cx="120650" cy="115887"/>
          </a:xfrm>
          <a:custGeom>
            <a:avLst/>
            <a:gdLst>
              <a:gd name="T0" fmla="*/ 27 w 27"/>
              <a:gd name="T1" fmla="*/ 14 h 26"/>
              <a:gd name="T2" fmla="*/ 14 w 27"/>
              <a:gd name="T3" fmla="*/ 26 h 26"/>
              <a:gd name="T4" fmla="*/ 0 w 27"/>
              <a:gd name="T5" fmla="*/ 12 h 26"/>
              <a:gd name="T6" fmla="*/ 15 w 27"/>
              <a:gd name="T7" fmla="*/ 0 h 26"/>
              <a:gd name="T8" fmla="*/ 27 w 27"/>
              <a:gd name="T9" fmla="*/ 1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6">
                <a:moveTo>
                  <a:pt x="27" y="14"/>
                </a:moveTo>
                <a:cubicBezTo>
                  <a:pt x="27" y="22"/>
                  <a:pt x="22" y="26"/>
                  <a:pt x="14" y="26"/>
                </a:cubicBezTo>
                <a:cubicBezTo>
                  <a:pt x="7" y="26"/>
                  <a:pt x="0" y="20"/>
                  <a:pt x="0" y="12"/>
                </a:cubicBezTo>
                <a:cubicBezTo>
                  <a:pt x="1" y="8"/>
                  <a:pt x="10" y="0"/>
                  <a:pt x="15" y="0"/>
                </a:cubicBezTo>
                <a:cubicBezTo>
                  <a:pt x="22" y="0"/>
                  <a:pt x="27" y="6"/>
                  <a:pt x="27" y="14"/>
                </a:cubicBezTo>
                <a:close/>
              </a:path>
            </a:pathLst>
          </a:custGeom>
          <a:solidFill>
            <a:srgbClr val="D1E7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108"/>
          <p:cNvSpPr>
            <a:spLocks/>
          </p:cNvSpPr>
          <p:nvPr/>
        </p:nvSpPr>
        <p:spPr bwMode="auto">
          <a:xfrm>
            <a:off x="11007319" y="1144588"/>
            <a:ext cx="115887" cy="111125"/>
          </a:xfrm>
          <a:custGeom>
            <a:avLst/>
            <a:gdLst>
              <a:gd name="T0" fmla="*/ 25 w 26"/>
              <a:gd name="T1" fmla="*/ 12 h 25"/>
              <a:gd name="T2" fmla="*/ 13 w 26"/>
              <a:gd name="T3" fmla="*/ 25 h 25"/>
              <a:gd name="T4" fmla="*/ 0 w 26"/>
              <a:gd name="T5" fmla="*/ 13 h 25"/>
              <a:gd name="T6" fmla="*/ 13 w 26"/>
              <a:gd name="T7" fmla="*/ 0 h 25"/>
              <a:gd name="T8" fmla="*/ 25 w 26"/>
              <a:gd name="T9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5">
                <a:moveTo>
                  <a:pt x="25" y="12"/>
                </a:moveTo>
                <a:cubicBezTo>
                  <a:pt x="26" y="20"/>
                  <a:pt x="21" y="25"/>
                  <a:pt x="13" y="25"/>
                </a:cubicBezTo>
                <a:cubicBezTo>
                  <a:pt x="6" y="25"/>
                  <a:pt x="0" y="19"/>
                  <a:pt x="0" y="13"/>
                </a:cubicBezTo>
                <a:cubicBezTo>
                  <a:pt x="0" y="6"/>
                  <a:pt x="6" y="0"/>
                  <a:pt x="13" y="0"/>
                </a:cubicBezTo>
                <a:cubicBezTo>
                  <a:pt x="21" y="0"/>
                  <a:pt x="25" y="5"/>
                  <a:pt x="25" y="12"/>
                </a:cubicBezTo>
                <a:close/>
              </a:path>
            </a:pathLst>
          </a:custGeom>
          <a:solidFill>
            <a:srgbClr val="AFD6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109"/>
          <p:cNvSpPr>
            <a:spLocks/>
          </p:cNvSpPr>
          <p:nvPr/>
        </p:nvSpPr>
        <p:spPr bwMode="auto">
          <a:xfrm>
            <a:off x="10608857" y="2816225"/>
            <a:ext cx="106362" cy="101600"/>
          </a:xfrm>
          <a:custGeom>
            <a:avLst/>
            <a:gdLst>
              <a:gd name="T0" fmla="*/ 0 w 24"/>
              <a:gd name="T1" fmla="*/ 11 h 23"/>
              <a:gd name="T2" fmla="*/ 12 w 24"/>
              <a:gd name="T3" fmla="*/ 0 h 23"/>
              <a:gd name="T4" fmla="*/ 23 w 24"/>
              <a:gd name="T5" fmla="*/ 11 h 23"/>
              <a:gd name="T6" fmla="*/ 11 w 24"/>
              <a:gd name="T7" fmla="*/ 23 h 23"/>
              <a:gd name="T8" fmla="*/ 0 w 24"/>
              <a:gd name="T9" fmla="*/ 1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3">
                <a:moveTo>
                  <a:pt x="0" y="11"/>
                </a:moveTo>
                <a:cubicBezTo>
                  <a:pt x="0" y="4"/>
                  <a:pt x="4" y="0"/>
                  <a:pt x="12" y="0"/>
                </a:cubicBezTo>
                <a:cubicBezTo>
                  <a:pt x="18" y="0"/>
                  <a:pt x="23" y="5"/>
                  <a:pt x="23" y="11"/>
                </a:cubicBezTo>
                <a:cubicBezTo>
                  <a:pt x="24" y="18"/>
                  <a:pt x="18" y="23"/>
                  <a:pt x="11" y="23"/>
                </a:cubicBezTo>
                <a:cubicBezTo>
                  <a:pt x="4" y="23"/>
                  <a:pt x="0" y="19"/>
                  <a:pt x="0" y="11"/>
                </a:cubicBezTo>
                <a:close/>
              </a:path>
            </a:pathLst>
          </a:custGeom>
          <a:solidFill>
            <a:srgbClr val="B0D5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110"/>
          <p:cNvSpPr>
            <a:spLocks/>
          </p:cNvSpPr>
          <p:nvPr/>
        </p:nvSpPr>
        <p:spPr bwMode="auto">
          <a:xfrm>
            <a:off x="2328021" y="3836238"/>
            <a:ext cx="106362" cy="106362"/>
          </a:xfrm>
          <a:custGeom>
            <a:avLst/>
            <a:gdLst>
              <a:gd name="T0" fmla="*/ 24 w 24"/>
              <a:gd name="T1" fmla="*/ 12 h 24"/>
              <a:gd name="T2" fmla="*/ 12 w 24"/>
              <a:gd name="T3" fmla="*/ 24 h 24"/>
              <a:gd name="T4" fmla="*/ 0 w 24"/>
              <a:gd name="T5" fmla="*/ 11 h 24"/>
              <a:gd name="T6" fmla="*/ 12 w 24"/>
              <a:gd name="T7" fmla="*/ 0 h 24"/>
              <a:gd name="T8" fmla="*/ 24 w 24"/>
              <a:gd name="T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4">
                <a:moveTo>
                  <a:pt x="24" y="12"/>
                </a:moveTo>
                <a:cubicBezTo>
                  <a:pt x="24" y="18"/>
                  <a:pt x="18" y="24"/>
                  <a:pt x="12" y="24"/>
                </a:cubicBezTo>
                <a:cubicBezTo>
                  <a:pt x="5" y="24"/>
                  <a:pt x="0" y="19"/>
                  <a:pt x="0" y="11"/>
                </a:cubicBezTo>
                <a:cubicBezTo>
                  <a:pt x="0" y="4"/>
                  <a:pt x="5" y="0"/>
                  <a:pt x="12" y="0"/>
                </a:cubicBezTo>
                <a:cubicBezTo>
                  <a:pt x="19" y="0"/>
                  <a:pt x="24" y="5"/>
                  <a:pt x="24" y="12"/>
                </a:cubicBezTo>
                <a:close/>
              </a:path>
            </a:pathLst>
          </a:custGeom>
          <a:solidFill>
            <a:srgbClr val="AE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111"/>
          <p:cNvSpPr>
            <a:spLocks/>
          </p:cNvSpPr>
          <p:nvPr/>
        </p:nvSpPr>
        <p:spPr bwMode="auto">
          <a:xfrm>
            <a:off x="2678859" y="4021975"/>
            <a:ext cx="106362" cy="107950"/>
          </a:xfrm>
          <a:custGeom>
            <a:avLst/>
            <a:gdLst>
              <a:gd name="T0" fmla="*/ 12 w 24"/>
              <a:gd name="T1" fmla="*/ 24 h 24"/>
              <a:gd name="T2" fmla="*/ 0 w 24"/>
              <a:gd name="T3" fmla="*/ 12 h 24"/>
              <a:gd name="T4" fmla="*/ 10 w 24"/>
              <a:gd name="T5" fmla="*/ 0 h 24"/>
              <a:gd name="T6" fmla="*/ 24 w 24"/>
              <a:gd name="T7" fmla="*/ 13 h 24"/>
              <a:gd name="T8" fmla="*/ 12 w 24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4">
                <a:moveTo>
                  <a:pt x="12" y="24"/>
                </a:moveTo>
                <a:cubicBezTo>
                  <a:pt x="5" y="24"/>
                  <a:pt x="0" y="20"/>
                  <a:pt x="0" y="12"/>
                </a:cubicBezTo>
                <a:cubicBezTo>
                  <a:pt x="0" y="6"/>
                  <a:pt x="5" y="0"/>
                  <a:pt x="10" y="0"/>
                </a:cubicBezTo>
                <a:cubicBezTo>
                  <a:pt x="18" y="0"/>
                  <a:pt x="24" y="5"/>
                  <a:pt x="24" y="13"/>
                </a:cubicBezTo>
                <a:cubicBezTo>
                  <a:pt x="24" y="19"/>
                  <a:pt x="19" y="24"/>
                  <a:pt x="12" y="24"/>
                </a:cubicBezTo>
                <a:close/>
              </a:path>
            </a:pathLst>
          </a:custGeom>
          <a:solidFill>
            <a:srgbClr val="ACD2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112"/>
          <p:cNvSpPr>
            <a:spLocks/>
          </p:cNvSpPr>
          <p:nvPr/>
        </p:nvSpPr>
        <p:spPr bwMode="auto">
          <a:xfrm>
            <a:off x="7587844" y="1455738"/>
            <a:ext cx="190500" cy="128587"/>
          </a:xfrm>
          <a:custGeom>
            <a:avLst/>
            <a:gdLst>
              <a:gd name="T0" fmla="*/ 11 w 43"/>
              <a:gd name="T1" fmla="*/ 29 h 29"/>
              <a:gd name="T2" fmla="*/ 21 w 43"/>
              <a:gd name="T3" fmla="*/ 19 h 29"/>
              <a:gd name="T4" fmla="*/ 18 w 43"/>
              <a:gd name="T5" fmla="*/ 14 h 29"/>
              <a:gd name="T6" fmla="*/ 11 w 43"/>
              <a:gd name="T7" fmla="*/ 14 h 29"/>
              <a:gd name="T8" fmla="*/ 0 w 43"/>
              <a:gd name="T9" fmla="*/ 11 h 29"/>
              <a:gd name="T10" fmla="*/ 35 w 43"/>
              <a:gd name="T11" fmla="*/ 0 h 29"/>
              <a:gd name="T12" fmla="*/ 37 w 43"/>
              <a:gd name="T13" fmla="*/ 8 h 29"/>
              <a:gd name="T14" fmla="*/ 43 w 43"/>
              <a:gd name="T15" fmla="*/ 7 h 29"/>
              <a:gd name="T16" fmla="*/ 11 w 43"/>
              <a:gd name="T1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" h="29">
                <a:moveTo>
                  <a:pt x="11" y="29"/>
                </a:moveTo>
                <a:cubicBezTo>
                  <a:pt x="14" y="25"/>
                  <a:pt x="19" y="24"/>
                  <a:pt x="21" y="19"/>
                </a:cubicBezTo>
                <a:cubicBezTo>
                  <a:pt x="22" y="15"/>
                  <a:pt x="22" y="13"/>
                  <a:pt x="18" y="14"/>
                </a:cubicBezTo>
                <a:cubicBezTo>
                  <a:pt x="16" y="14"/>
                  <a:pt x="13" y="13"/>
                  <a:pt x="11" y="14"/>
                </a:cubicBezTo>
                <a:cubicBezTo>
                  <a:pt x="6" y="18"/>
                  <a:pt x="3" y="15"/>
                  <a:pt x="0" y="11"/>
                </a:cubicBezTo>
                <a:cubicBezTo>
                  <a:pt x="13" y="12"/>
                  <a:pt x="24" y="8"/>
                  <a:pt x="35" y="0"/>
                </a:cubicBezTo>
                <a:cubicBezTo>
                  <a:pt x="37" y="2"/>
                  <a:pt x="37" y="5"/>
                  <a:pt x="37" y="8"/>
                </a:cubicBezTo>
                <a:cubicBezTo>
                  <a:pt x="39" y="9"/>
                  <a:pt x="40" y="4"/>
                  <a:pt x="43" y="7"/>
                </a:cubicBezTo>
                <a:cubicBezTo>
                  <a:pt x="39" y="19"/>
                  <a:pt x="25" y="28"/>
                  <a:pt x="11" y="29"/>
                </a:cubicBezTo>
                <a:close/>
              </a:path>
            </a:pathLst>
          </a:custGeom>
          <a:solidFill>
            <a:srgbClr val="A0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113"/>
          <p:cNvSpPr>
            <a:spLocks/>
          </p:cNvSpPr>
          <p:nvPr/>
        </p:nvSpPr>
        <p:spPr bwMode="auto">
          <a:xfrm>
            <a:off x="5744321" y="5512638"/>
            <a:ext cx="93662" cy="88900"/>
          </a:xfrm>
          <a:custGeom>
            <a:avLst/>
            <a:gdLst>
              <a:gd name="T0" fmla="*/ 10 w 21"/>
              <a:gd name="T1" fmla="*/ 20 h 20"/>
              <a:gd name="T2" fmla="*/ 0 w 21"/>
              <a:gd name="T3" fmla="*/ 10 h 20"/>
              <a:gd name="T4" fmla="*/ 10 w 21"/>
              <a:gd name="T5" fmla="*/ 0 h 20"/>
              <a:gd name="T6" fmla="*/ 21 w 21"/>
              <a:gd name="T7" fmla="*/ 9 h 20"/>
              <a:gd name="T8" fmla="*/ 10 w 21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0">
                <a:moveTo>
                  <a:pt x="10" y="20"/>
                </a:moveTo>
                <a:cubicBezTo>
                  <a:pt x="4" y="20"/>
                  <a:pt x="0" y="16"/>
                  <a:pt x="0" y="10"/>
                </a:cubicBezTo>
                <a:cubicBezTo>
                  <a:pt x="0" y="3"/>
                  <a:pt x="4" y="0"/>
                  <a:pt x="10" y="0"/>
                </a:cubicBezTo>
                <a:cubicBezTo>
                  <a:pt x="17" y="0"/>
                  <a:pt x="21" y="3"/>
                  <a:pt x="21" y="9"/>
                </a:cubicBezTo>
                <a:cubicBezTo>
                  <a:pt x="21" y="15"/>
                  <a:pt x="17" y="20"/>
                  <a:pt x="10" y="20"/>
                </a:cubicBezTo>
                <a:close/>
              </a:path>
            </a:pathLst>
          </a:custGeom>
          <a:solidFill>
            <a:srgbClr val="B2D6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114"/>
          <p:cNvSpPr>
            <a:spLocks/>
          </p:cNvSpPr>
          <p:nvPr/>
        </p:nvSpPr>
        <p:spPr bwMode="auto">
          <a:xfrm>
            <a:off x="213471" y="4266450"/>
            <a:ext cx="96837" cy="88900"/>
          </a:xfrm>
          <a:custGeom>
            <a:avLst/>
            <a:gdLst>
              <a:gd name="T0" fmla="*/ 21 w 22"/>
              <a:gd name="T1" fmla="*/ 10 h 20"/>
              <a:gd name="T2" fmla="*/ 11 w 22"/>
              <a:gd name="T3" fmla="*/ 20 h 20"/>
              <a:gd name="T4" fmla="*/ 1 w 22"/>
              <a:gd name="T5" fmla="*/ 11 h 20"/>
              <a:gd name="T6" fmla="*/ 11 w 22"/>
              <a:gd name="T7" fmla="*/ 0 h 20"/>
              <a:gd name="T8" fmla="*/ 21 w 22"/>
              <a:gd name="T9" fmla="*/ 1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0">
                <a:moveTo>
                  <a:pt x="21" y="10"/>
                </a:moveTo>
                <a:cubicBezTo>
                  <a:pt x="22" y="16"/>
                  <a:pt x="17" y="20"/>
                  <a:pt x="11" y="20"/>
                </a:cubicBezTo>
                <a:cubicBezTo>
                  <a:pt x="4" y="20"/>
                  <a:pt x="1" y="17"/>
                  <a:pt x="1" y="11"/>
                </a:cubicBezTo>
                <a:cubicBezTo>
                  <a:pt x="0" y="4"/>
                  <a:pt x="4" y="1"/>
                  <a:pt x="11" y="0"/>
                </a:cubicBezTo>
                <a:cubicBezTo>
                  <a:pt x="18" y="0"/>
                  <a:pt x="21" y="4"/>
                  <a:pt x="21" y="10"/>
                </a:cubicBezTo>
                <a:close/>
              </a:path>
            </a:pathLst>
          </a:custGeom>
          <a:solidFill>
            <a:srgbClr val="B0D8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115"/>
          <p:cNvSpPr>
            <a:spLocks/>
          </p:cNvSpPr>
          <p:nvPr/>
        </p:nvSpPr>
        <p:spPr bwMode="auto">
          <a:xfrm>
            <a:off x="2861421" y="5730125"/>
            <a:ext cx="92075" cy="84137"/>
          </a:xfrm>
          <a:custGeom>
            <a:avLst/>
            <a:gdLst>
              <a:gd name="T0" fmla="*/ 21 w 21"/>
              <a:gd name="T1" fmla="*/ 9 h 19"/>
              <a:gd name="T2" fmla="*/ 11 w 21"/>
              <a:gd name="T3" fmla="*/ 19 h 19"/>
              <a:gd name="T4" fmla="*/ 0 w 21"/>
              <a:gd name="T5" fmla="*/ 9 h 19"/>
              <a:gd name="T6" fmla="*/ 12 w 21"/>
              <a:gd name="T7" fmla="*/ 0 h 19"/>
              <a:gd name="T8" fmla="*/ 21 w 21"/>
              <a:gd name="T9" fmla="*/ 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19">
                <a:moveTo>
                  <a:pt x="21" y="9"/>
                </a:moveTo>
                <a:cubicBezTo>
                  <a:pt x="21" y="16"/>
                  <a:pt x="17" y="19"/>
                  <a:pt x="11" y="19"/>
                </a:cubicBezTo>
                <a:cubicBezTo>
                  <a:pt x="5" y="19"/>
                  <a:pt x="0" y="14"/>
                  <a:pt x="0" y="9"/>
                </a:cubicBezTo>
                <a:cubicBezTo>
                  <a:pt x="0" y="4"/>
                  <a:pt x="5" y="0"/>
                  <a:pt x="12" y="0"/>
                </a:cubicBezTo>
                <a:cubicBezTo>
                  <a:pt x="19" y="0"/>
                  <a:pt x="21" y="2"/>
                  <a:pt x="21" y="9"/>
                </a:cubicBezTo>
                <a:close/>
              </a:path>
            </a:pathLst>
          </a:custGeom>
          <a:solidFill>
            <a:srgbClr val="B1D8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116"/>
          <p:cNvSpPr>
            <a:spLocks/>
          </p:cNvSpPr>
          <p:nvPr/>
        </p:nvSpPr>
        <p:spPr bwMode="auto">
          <a:xfrm>
            <a:off x="994521" y="5730125"/>
            <a:ext cx="88900" cy="84137"/>
          </a:xfrm>
          <a:custGeom>
            <a:avLst/>
            <a:gdLst>
              <a:gd name="T0" fmla="*/ 10 w 20"/>
              <a:gd name="T1" fmla="*/ 0 h 19"/>
              <a:gd name="T2" fmla="*/ 19 w 20"/>
              <a:gd name="T3" fmla="*/ 8 h 19"/>
              <a:gd name="T4" fmla="*/ 10 w 20"/>
              <a:gd name="T5" fmla="*/ 19 h 19"/>
              <a:gd name="T6" fmla="*/ 0 w 20"/>
              <a:gd name="T7" fmla="*/ 10 h 19"/>
              <a:gd name="T8" fmla="*/ 10 w 20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9">
                <a:moveTo>
                  <a:pt x="10" y="0"/>
                </a:moveTo>
                <a:cubicBezTo>
                  <a:pt x="18" y="0"/>
                  <a:pt x="19" y="1"/>
                  <a:pt x="19" y="8"/>
                </a:cubicBezTo>
                <a:cubicBezTo>
                  <a:pt x="20" y="16"/>
                  <a:pt x="17" y="19"/>
                  <a:pt x="10" y="19"/>
                </a:cubicBezTo>
                <a:cubicBezTo>
                  <a:pt x="4" y="19"/>
                  <a:pt x="0" y="16"/>
                  <a:pt x="0" y="10"/>
                </a:cubicBezTo>
                <a:cubicBezTo>
                  <a:pt x="0" y="3"/>
                  <a:pt x="3" y="0"/>
                  <a:pt x="10" y="0"/>
                </a:cubicBezTo>
                <a:close/>
              </a:path>
            </a:pathLst>
          </a:custGeom>
          <a:solidFill>
            <a:srgbClr val="AE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117"/>
          <p:cNvSpPr>
            <a:spLocks/>
          </p:cNvSpPr>
          <p:nvPr/>
        </p:nvSpPr>
        <p:spPr bwMode="auto">
          <a:xfrm>
            <a:off x="7348132" y="685800"/>
            <a:ext cx="84137" cy="88900"/>
          </a:xfrm>
          <a:custGeom>
            <a:avLst/>
            <a:gdLst>
              <a:gd name="T0" fmla="*/ 9 w 19"/>
              <a:gd name="T1" fmla="*/ 20 h 20"/>
              <a:gd name="T2" fmla="*/ 0 w 19"/>
              <a:gd name="T3" fmla="*/ 10 h 20"/>
              <a:gd name="T4" fmla="*/ 10 w 19"/>
              <a:gd name="T5" fmla="*/ 0 h 20"/>
              <a:gd name="T6" fmla="*/ 19 w 19"/>
              <a:gd name="T7" fmla="*/ 10 h 20"/>
              <a:gd name="T8" fmla="*/ 9 w 19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0">
                <a:moveTo>
                  <a:pt x="9" y="20"/>
                </a:moveTo>
                <a:cubicBezTo>
                  <a:pt x="3" y="20"/>
                  <a:pt x="0" y="16"/>
                  <a:pt x="0" y="10"/>
                </a:cubicBezTo>
                <a:cubicBezTo>
                  <a:pt x="0" y="4"/>
                  <a:pt x="4" y="0"/>
                  <a:pt x="10" y="0"/>
                </a:cubicBezTo>
                <a:cubicBezTo>
                  <a:pt x="15" y="1"/>
                  <a:pt x="19" y="5"/>
                  <a:pt x="19" y="10"/>
                </a:cubicBezTo>
                <a:cubicBezTo>
                  <a:pt x="19" y="15"/>
                  <a:pt x="14" y="20"/>
                  <a:pt x="9" y="20"/>
                </a:cubicBezTo>
                <a:close/>
              </a:path>
            </a:pathLst>
          </a:custGeom>
          <a:solidFill>
            <a:srgbClr val="B2D6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118"/>
          <p:cNvSpPr>
            <a:spLocks/>
          </p:cNvSpPr>
          <p:nvPr/>
        </p:nvSpPr>
        <p:spPr bwMode="auto">
          <a:xfrm>
            <a:off x="8494307" y="2136775"/>
            <a:ext cx="88900" cy="84137"/>
          </a:xfrm>
          <a:custGeom>
            <a:avLst/>
            <a:gdLst>
              <a:gd name="T0" fmla="*/ 10 w 20"/>
              <a:gd name="T1" fmla="*/ 0 h 19"/>
              <a:gd name="T2" fmla="*/ 20 w 20"/>
              <a:gd name="T3" fmla="*/ 9 h 19"/>
              <a:gd name="T4" fmla="*/ 10 w 20"/>
              <a:gd name="T5" fmla="*/ 19 h 19"/>
              <a:gd name="T6" fmla="*/ 0 w 20"/>
              <a:gd name="T7" fmla="*/ 9 h 19"/>
              <a:gd name="T8" fmla="*/ 10 w 20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9">
                <a:moveTo>
                  <a:pt x="10" y="0"/>
                </a:moveTo>
                <a:cubicBezTo>
                  <a:pt x="16" y="0"/>
                  <a:pt x="20" y="3"/>
                  <a:pt x="20" y="9"/>
                </a:cubicBezTo>
                <a:cubicBezTo>
                  <a:pt x="20" y="14"/>
                  <a:pt x="15" y="19"/>
                  <a:pt x="10" y="19"/>
                </a:cubicBezTo>
                <a:cubicBezTo>
                  <a:pt x="5" y="19"/>
                  <a:pt x="0" y="14"/>
                  <a:pt x="0" y="9"/>
                </a:cubicBezTo>
                <a:cubicBezTo>
                  <a:pt x="0" y="3"/>
                  <a:pt x="4" y="0"/>
                  <a:pt x="10" y="0"/>
                </a:cubicBezTo>
                <a:close/>
              </a:path>
            </a:pathLst>
          </a:custGeom>
          <a:solidFill>
            <a:srgbClr val="B2D6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119"/>
          <p:cNvSpPr>
            <a:spLocks/>
          </p:cNvSpPr>
          <p:nvPr/>
        </p:nvSpPr>
        <p:spPr bwMode="auto">
          <a:xfrm>
            <a:off x="7729132" y="1384300"/>
            <a:ext cx="128587" cy="128587"/>
          </a:xfrm>
          <a:custGeom>
            <a:avLst/>
            <a:gdLst>
              <a:gd name="T0" fmla="*/ 11 w 29"/>
              <a:gd name="T1" fmla="*/ 23 h 29"/>
              <a:gd name="T2" fmla="*/ 4 w 29"/>
              <a:gd name="T3" fmla="*/ 28 h 29"/>
              <a:gd name="T4" fmla="*/ 3 w 29"/>
              <a:gd name="T5" fmla="*/ 19 h 29"/>
              <a:gd name="T6" fmla="*/ 3 w 29"/>
              <a:gd name="T7" fmla="*/ 16 h 29"/>
              <a:gd name="T8" fmla="*/ 5 w 29"/>
              <a:gd name="T9" fmla="*/ 10 h 29"/>
              <a:gd name="T10" fmla="*/ 11 w 29"/>
              <a:gd name="T11" fmla="*/ 5 h 29"/>
              <a:gd name="T12" fmla="*/ 19 w 29"/>
              <a:gd name="T13" fmla="*/ 2 h 29"/>
              <a:gd name="T14" fmla="*/ 24 w 29"/>
              <a:gd name="T15" fmla="*/ 6 h 29"/>
              <a:gd name="T16" fmla="*/ 25 w 29"/>
              <a:gd name="T17" fmla="*/ 11 h 29"/>
              <a:gd name="T18" fmla="*/ 21 w 29"/>
              <a:gd name="T19" fmla="*/ 23 h 29"/>
              <a:gd name="T20" fmla="*/ 21 w 29"/>
              <a:gd name="T21" fmla="*/ 21 h 29"/>
              <a:gd name="T22" fmla="*/ 17 w 29"/>
              <a:gd name="T23" fmla="*/ 14 h 29"/>
              <a:gd name="T24" fmla="*/ 14 w 29"/>
              <a:gd name="T25" fmla="*/ 13 h 29"/>
              <a:gd name="T26" fmla="*/ 11 w 29"/>
              <a:gd name="T27" fmla="*/ 22 h 29"/>
              <a:gd name="T28" fmla="*/ 11 w 29"/>
              <a:gd name="T29" fmla="*/ 2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" h="29">
                <a:moveTo>
                  <a:pt x="11" y="23"/>
                </a:moveTo>
                <a:cubicBezTo>
                  <a:pt x="7" y="22"/>
                  <a:pt x="8" y="29"/>
                  <a:pt x="4" y="28"/>
                </a:cubicBezTo>
                <a:cubicBezTo>
                  <a:pt x="0" y="26"/>
                  <a:pt x="5" y="22"/>
                  <a:pt x="3" y="19"/>
                </a:cubicBezTo>
                <a:cubicBezTo>
                  <a:pt x="3" y="18"/>
                  <a:pt x="3" y="17"/>
                  <a:pt x="3" y="16"/>
                </a:cubicBezTo>
                <a:cubicBezTo>
                  <a:pt x="3" y="13"/>
                  <a:pt x="3" y="11"/>
                  <a:pt x="5" y="10"/>
                </a:cubicBezTo>
                <a:cubicBezTo>
                  <a:pt x="8" y="9"/>
                  <a:pt x="9" y="6"/>
                  <a:pt x="11" y="5"/>
                </a:cubicBezTo>
                <a:cubicBezTo>
                  <a:pt x="13" y="2"/>
                  <a:pt x="16" y="0"/>
                  <a:pt x="19" y="2"/>
                </a:cubicBezTo>
                <a:cubicBezTo>
                  <a:pt x="22" y="2"/>
                  <a:pt x="23" y="4"/>
                  <a:pt x="24" y="6"/>
                </a:cubicBezTo>
                <a:cubicBezTo>
                  <a:pt x="22" y="8"/>
                  <a:pt x="24" y="10"/>
                  <a:pt x="25" y="11"/>
                </a:cubicBezTo>
                <a:cubicBezTo>
                  <a:pt x="29" y="17"/>
                  <a:pt x="27" y="20"/>
                  <a:pt x="21" y="23"/>
                </a:cubicBezTo>
                <a:cubicBezTo>
                  <a:pt x="21" y="22"/>
                  <a:pt x="21" y="22"/>
                  <a:pt x="21" y="21"/>
                </a:cubicBezTo>
                <a:cubicBezTo>
                  <a:pt x="19" y="19"/>
                  <a:pt x="19" y="16"/>
                  <a:pt x="17" y="14"/>
                </a:cubicBezTo>
                <a:cubicBezTo>
                  <a:pt x="16" y="14"/>
                  <a:pt x="15" y="13"/>
                  <a:pt x="14" y="13"/>
                </a:cubicBezTo>
                <a:cubicBezTo>
                  <a:pt x="11" y="15"/>
                  <a:pt x="12" y="19"/>
                  <a:pt x="11" y="22"/>
                </a:cubicBezTo>
                <a:cubicBezTo>
                  <a:pt x="11" y="22"/>
                  <a:pt x="11" y="22"/>
                  <a:pt x="11" y="23"/>
                </a:cubicBezTo>
                <a:close/>
              </a:path>
            </a:pathLst>
          </a:custGeom>
          <a:solidFill>
            <a:srgbClr val="A0CB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120"/>
          <p:cNvSpPr>
            <a:spLocks/>
          </p:cNvSpPr>
          <p:nvPr/>
        </p:nvSpPr>
        <p:spPr bwMode="auto">
          <a:xfrm>
            <a:off x="9359494" y="1616075"/>
            <a:ext cx="84137" cy="84137"/>
          </a:xfrm>
          <a:custGeom>
            <a:avLst/>
            <a:gdLst>
              <a:gd name="T0" fmla="*/ 10 w 19"/>
              <a:gd name="T1" fmla="*/ 19 h 19"/>
              <a:gd name="T2" fmla="*/ 0 w 19"/>
              <a:gd name="T3" fmla="*/ 10 h 19"/>
              <a:gd name="T4" fmla="*/ 9 w 19"/>
              <a:gd name="T5" fmla="*/ 0 h 19"/>
              <a:gd name="T6" fmla="*/ 19 w 19"/>
              <a:gd name="T7" fmla="*/ 10 h 19"/>
              <a:gd name="T8" fmla="*/ 10 w 19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9">
                <a:moveTo>
                  <a:pt x="10" y="19"/>
                </a:moveTo>
                <a:cubicBezTo>
                  <a:pt x="4" y="19"/>
                  <a:pt x="0" y="16"/>
                  <a:pt x="0" y="10"/>
                </a:cubicBezTo>
                <a:cubicBezTo>
                  <a:pt x="0" y="4"/>
                  <a:pt x="4" y="0"/>
                  <a:pt x="9" y="0"/>
                </a:cubicBezTo>
                <a:cubicBezTo>
                  <a:pt x="14" y="0"/>
                  <a:pt x="19" y="5"/>
                  <a:pt x="19" y="10"/>
                </a:cubicBezTo>
                <a:cubicBezTo>
                  <a:pt x="19" y="14"/>
                  <a:pt x="15" y="19"/>
                  <a:pt x="10" y="19"/>
                </a:cubicBezTo>
                <a:close/>
              </a:path>
            </a:pathLst>
          </a:custGeom>
          <a:solidFill>
            <a:srgbClr val="B3D9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121"/>
          <p:cNvSpPr>
            <a:spLocks/>
          </p:cNvSpPr>
          <p:nvPr/>
        </p:nvSpPr>
        <p:spPr bwMode="auto">
          <a:xfrm>
            <a:off x="8680044" y="1068388"/>
            <a:ext cx="88900" cy="84137"/>
          </a:xfrm>
          <a:custGeom>
            <a:avLst/>
            <a:gdLst>
              <a:gd name="T0" fmla="*/ 10 w 20"/>
              <a:gd name="T1" fmla="*/ 0 h 19"/>
              <a:gd name="T2" fmla="*/ 19 w 20"/>
              <a:gd name="T3" fmla="*/ 10 h 19"/>
              <a:gd name="T4" fmla="*/ 10 w 20"/>
              <a:gd name="T5" fmla="*/ 19 h 19"/>
              <a:gd name="T6" fmla="*/ 0 w 20"/>
              <a:gd name="T7" fmla="*/ 10 h 19"/>
              <a:gd name="T8" fmla="*/ 10 w 20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9">
                <a:moveTo>
                  <a:pt x="10" y="0"/>
                </a:moveTo>
                <a:cubicBezTo>
                  <a:pt x="16" y="0"/>
                  <a:pt x="20" y="4"/>
                  <a:pt x="19" y="10"/>
                </a:cubicBezTo>
                <a:cubicBezTo>
                  <a:pt x="19" y="15"/>
                  <a:pt x="16" y="19"/>
                  <a:pt x="10" y="19"/>
                </a:cubicBezTo>
                <a:cubicBezTo>
                  <a:pt x="4" y="19"/>
                  <a:pt x="0" y="15"/>
                  <a:pt x="0" y="10"/>
                </a:cubicBezTo>
                <a:cubicBezTo>
                  <a:pt x="0" y="4"/>
                  <a:pt x="4" y="0"/>
                  <a:pt x="10" y="0"/>
                </a:cubicBezTo>
                <a:close/>
              </a:path>
            </a:pathLst>
          </a:custGeom>
          <a:solidFill>
            <a:srgbClr val="AED5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" name="Freeform 122"/>
          <p:cNvSpPr>
            <a:spLocks/>
          </p:cNvSpPr>
          <p:nvPr/>
        </p:nvSpPr>
        <p:spPr bwMode="auto">
          <a:xfrm>
            <a:off x="1061196" y="4226763"/>
            <a:ext cx="209550" cy="244475"/>
          </a:xfrm>
          <a:custGeom>
            <a:avLst/>
            <a:gdLst>
              <a:gd name="T0" fmla="*/ 21 w 47"/>
              <a:gd name="T1" fmla="*/ 55 h 55"/>
              <a:gd name="T2" fmla="*/ 0 w 47"/>
              <a:gd name="T3" fmla="*/ 47 h 55"/>
              <a:gd name="T4" fmla="*/ 46 w 47"/>
              <a:gd name="T5" fmla="*/ 0 h 55"/>
              <a:gd name="T6" fmla="*/ 21 w 47"/>
              <a:gd name="T7" fmla="*/ 40 h 55"/>
              <a:gd name="T8" fmla="*/ 19 w 47"/>
              <a:gd name="T9" fmla="*/ 50 h 55"/>
              <a:gd name="T10" fmla="*/ 21 w 47"/>
              <a:gd name="T11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55">
                <a:moveTo>
                  <a:pt x="21" y="55"/>
                </a:moveTo>
                <a:cubicBezTo>
                  <a:pt x="15" y="50"/>
                  <a:pt x="8" y="51"/>
                  <a:pt x="0" y="47"/>
                </a:cubicBezTo>
                <a:cubicBezTo>
                  <a:pt x="23" y="38"/>
                  <a:pt x="40" y="24"/>
                  <a:pt x="46" y="0"/>
                </a:cubicBezTo>
                <a:cubicBezTo>
                  <a:pt x="47" y="19"/>
                  <a:pt x="35" y="31"/>
                  <a:pt x="21" y="40"/>
                </a:cubicBezTo>
                <a:cubicBezTo>
                  <a:pt x="14" y="44"/>
                  <a:pt x="13" y="44"/>
                  <a:pt x="19" y="50"/>
                </a:cubicBezTo>
                <a:cubicBezTo>
                  <a:pt x="21" y="51"/>
                  <a:pt x="21" y="53"/>
                  <a:pt x="21" y="55"/>
                </a:cubicBezTo>
                <a:close/>
              </a:path>
            </a:pathLst>
          </a:custGeom>
          <a:solidFill>
            <a:srgbClr val="F3F9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123"/>
          <p:cNvSpPr>
            <a:spLocks/>
          </p:cNvSpPr>
          <p:nvPr/>
        </p:nvSpPr>
        <p:spPr bwMode="auto">
          <a:xfrm>
            <a:off x="6619034" y="4102938"/>
            <a:ext cx="84137" cy="79375"/>
          </a:xfrm>
          <a:custGeom>
            <a:avLst/>
            <a:gdLst>
              <a:gd name="T0" fmla="*/ 19 w 19"/>
              <a:gd name="T1" fmla="*/ 7 h 18"/>
              <a:gd name="T2" fmla="*/ 10 w 19"/>
              <a:gd name="T3" fmla="*/ 18 h 18"/>
              <a:gd name="T4" fmla="*/ 1 w 19"/>
              <a:gd name="T5" fmla="*/ 9 h 18"/>
              <a:gd name="T6" fmla="*/ 10 w 19"/>
              <a:gd name="T7" fmla="*/ 0 h 18"/>
              <a:gd name="T8" fmla="*/ 19 w 19"/>
              <a:gd name="T9" fmla="*/ 7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8">
                <a:moveTo>
                  <a:pt x="19" y="7"/>
                </a:moveTo>
                <a:cubicBezTo>
                  <a:pt x="19" y="13"/>
                  <a:pt x="14" y="18"/>
                  <a:pt x="10" y="18"/>
                </a:cubicBezTo>
                <a:cubicBezTo>
                  <a:pt x="5" y="17"/>
                  <a:pt x="1" y="14"/>
                  <a:pt x="1" y="9"/>
                </a:cubicBezTo>
                <a:cubicBezTo>
                  <a:pt x="0" y="4"/>
                  <a:pt x="5" y="0"/>
                  <a:pt x="10" y="0"/>
                </a:cubicBezTo>
                <a:cubicBezTo>
                  <a:pt x="15" y="0"/>
                  <a:pt x="18" y="3"/>
                  <a:pt x="19" y="7"/>
                </a:cubicBezTo>
                <a:close/>
              </a:path>
            </a:pathLst>
          </a:custGeom>
          <a:solidFill>
            <a:srgbClr val="B0D5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124"/>
          <p:cNvSpPr>
            <a:spLocks/>
          </p:cNvSpPr>
          <p:nvPr/>
        </p:nvSpPr>
        <p:spPr bwMode="auto">
          <a:xfrm>
            <a:off x="9413469" y="317500"/>
            <a:ext cx="74612" cy="79375"/>
          </a:xfrm>
          <a:custGeom>
            <a:avLst/>
            <a:gdLst>
              <a:gd name="T0" fmla="*/ 9 w 17"/>
              <a:gd name="T1" fmla="*/ 0 h 18"/>
              <a:gd name="T2" fmla="*/ 17 w 17"/>
              <a:gd name="T3" fmla="*/ 8 h 18"/>
              <a:gd name="T4" fmla="*/ 9 w 17"/>
              <a:gd name="T5" fmla="*/ 18 h 18"/>
              <a:gd name="T6" fmla="*/ 0 w 17"/>
              <a:gd name="T7" fmla="*/ 9 h 18"/>
              <a:gd name="T8" fmla="*/ 9 w 17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8">
                <a:moveTo>
                  <a:pt x="9" y="0"/>
                </a:moveTo>
                <a:cubicBezTo>
                  <a:pt x="14" y="0"/>
                  <a:pt x="17" y="3"/>
                  <a:pt x="17" y="8"/>
                </a:cubicBezTo>
                <a:cubicBezTo>
                  <a:pt x="17" y="14"/>
                  <a:pt x="14" y="18"/>
                  <a:pt x="9" y="18"/>
                </a:cubicBezTo>
                <a:cubicBezTo>
                  <a:pt x="4" y="17"/>
                  <a:pt x="0" y="15"/>
                  <a:pt x="0" y="9"/>
                </a:cubicBezTo>
                <a:cubicBezTo>
                  <a:pt x="1" y="3"/>
                  <a:pt x="3" y="0"/>
                  <a:pt x="9" y="0"/>
                </a:cubicBezTo>
                <a:close/>
              </a:path>
            </a:pathLst>
          </a:custGeom>
          <a:solidFill>
            <a:srgbClr val="B1D6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125"/>
          <p:cNvSpPr>
            <a:spLocks/>
          </p:cNvSpPr>
          <p:nvPr/>
        </p:nvSpPr>
        <p:spPr bwMode="auto">
          <a:xfrm>
            <a:off x="10537419" y="2544763"/>
            <a:ext cx="79375" cy="76200"/>
          </a:xfrm>
          <a:custGeom>
            <a:avLst/>
            <a:gdLst>
              <a:gd name="T0" fmla="*/ 17 w 18"/>
              <a:gd name="T1" fmla="*/ 8 h 17"/>
              <a:gd name="T2" fmla="*/ 9 w 18"/>
              <a:gd name="T3" fmla="*/ 17 h 17"/>
              <a:gd name="T4" fmla="*/ 1 w 18"/>
              <a:gd name="T5" fmla="*/ 9 h 17"/>
              <a:gd name="T6" fmla="*/ 8 w 18"/>
              <a:gd name="T7" fmla="*/ 0 h 17"/>
              <a:gd name="T8" fmla="*/ 17 w 18"/>
              <a:gd name="T9" fmla="*/ 8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7">
                <a:moveTo>
                  <a:pt x="17" y="8"/>
                </a:moveTo>
                <a:cubicBezTo>
                  <a:pt x="17" y="14"/>
                  <a:pt x="14" y="17"/>
                  <a:pt x="9" y="17"/>
                </a:cubicBezTo>
                <a:cubicBezTo>
                  <a:pt x="4" y="17"/>
                  <a:pt x="0" y="15"/>
                  <a:pt x="1" y="9"/>
                </a:cubicBezTo>
                <a:cubicBezTo>
                  <a:pt x="1" y="4"/>
                  <a:pt x="3" y="0"/>
                  <a:pt x="8" y="0"/>
                </a:cubicBezTo>
                <a:cubicBezTo>
                  <a:pt x="13" y="0"/>
                  <a:pt x="18" y="2"/>
                  <a:pt x="17" y="8"/>
                </a:cubicBezTo>
                <a:close/>
              </a:path>
            </a:pathLst>
          </a:custGeom>
          <a:solidFill>
            <a:srgbClr val="B3D6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126"/>
          <p:cNvSpPr>
            <a:spLocks/>
          </p:cNvSpPr>
          <p:nvPr/>
        </p:nvSpPr>
        <p:spPr bwMode="auto">
          <a:xfrm>
            <a:off x="6201521" y="3725113"/>
            <a:ext cx="76200" cy="79375"/>
          </a:xfrm>
          <a:custGeom>
            <a:avLst/>
            <a:gdLst>
              <a:gd name="T0" fmla="*/ 17 w 17"/>
              <a:gd name="T1" fmla="*/ 8 h 18"/>
              <a:gd name="T2" fmla="*/ 8 w 17"/>
              <a:gd name="T3" fmla="*/ 18 h 18"/>
              <a:gd name="T4" fmla="*/ 0 w 17"/>
              <a:gd name="T5" fmla="*/ 9 h 18"/>
              <a:gd name="T6" fmla="*/ 8 w 17"/>
              <a:gd name="T7" fmla="*/ 0 h 18"/>
              <a:gd name="T8" fmla="*/ 17 w 17"/>
              <a:gd name="T9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8">
                <a:moveTo>
                  <a:pt x="17" y="8"/>
                </a:moveTo>
                <a:cubicBezTo>
                  <a:pt x="17" y="15"/>
                  <a:pt x="13" y="18"/>
                  <a:pt x="8" y="18"/>
                </a:cubicBezTo>
                <a:cubicBezTo>
                  <a:pt x="3" y="18"/>
                  <a:pt x="0" y="15"/>
                  <a:pt x="0" y="9"/>
                </a:cubicBezTo>
                <a:cubicBezTo>
                  <a:pt x="1" y="5"/>
                  <a:pt x="3" y="0"/>
                  <a:pt x="8" y="0"/>
                </a:cubicBezTo>
                <a:cubicBezTo>
                  <a:pt x="13" y="1"/>
                  <a:pt x="17" y="4"/>
                  <a:pt x="17" y="8"/>
                </a:cubicBezTo>
                <a:close/>
              </a:path>
            </a:pathLst>
          </a:custGeom>
          <a:solidFill>
            <a:srgbClr val="B1D6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127"/>
          <p:cNvSpPr>
            <a:spLocks/>
          </p:cNvSpPr>
          <p:nvPr/>
        </p:nvSpPr>
        <p:spPr bwMode="auto">
          <a:xfrm>
            <a:off x="4727169" y="1127125"/>
            <a:ext cx="74612" cy="74612"/>
          </a:xfrm>
          <a:custGeom>
            <a:avLst/>
            <a:gdLst>
              <a:gd name="T0" fmla="*/ 0 w 17"/>
              <a:gd name="T1" fmla="*/ 9 h 17"/>
              <a:gd name="T2" fmla="*/ 7 w 17"/>
              <a:gd name="T3" fmla="*/ 0 h 17"/>
              <a:gd name="T4" fmla="*/ 16 w 17"/>
              <a:gd name="T5" fmla="*/ 9 h 17"/>
              <a:gd name="T6" fmla="*/ 8 w 17"/>
              <a:gd name="T7" fmla="*/ 16 h 17"/>
              <a:gd name="T8" fmla="*/ 0 w 17"/>
              <a:gd name="T9" fmla="*/ 9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7">
                <a:moveTo>
                  <a:pt x="0" y="9"/>
                </a:moveTo>
                <a:cubicBezTo>
                  <a:pt x="0" y="4"/>
                  <a:pt x="3" y="1"/>
                  <a:pt x="7" y="0"/>
                </a:cubicBezTo>
                <a:cubicBezTo>
                  <a:pt x="11" y="0"/>
                  <a:pt x="17" y="5"/>
                  <a:pt x="16" y="9"/>
                </a:cubicBezTo>
                <a:cubicBezTo>
                  <a:pt x="16" y="14"/>
                  <a:pt x="13" y="17"/>
                  <a:pt x="8" y="16"/>
                </a:cubicBezTo>
                <a:cubicBezTo>
                  <a:pt x="4" y="16"/>
                  <a:pt x="0" y="14"/>
                  <a:pt x="0" y="9"/>
                </a:cubicBezTo>
                <a:close/>
              </a:path>
            </a:pathLst>
          </a:custGeom>
          <a:solidFill>
            <a:srgbClr val="B3D6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128"/>
          <p:cNvSpPr>
            <a:spLocks/>
          </p:cNvSpPr>
          <p:nvPr/>
        </p:nvSpPr>
        <p:spPr bwMode="auto">
          <a:xfrm>
            <a:off x="4060419" y="415925"/>
            <a:ext cx="71437" cy="74612"/>
          </a:xfrm>
          <a:custGeom>
            <a:avLst/>
            <a:gdLst>
              <a:gd name="T0" fmla="*/ 9 w 16"/>
              <a:gd name="T1" fmla="*/ 0 h 17"/>
              <a:gd name="T2" fmla="*/ 16 w 16"/>
              <a:gd name="T3" fmla="*/ 8 h 17"/>
              <a:gd name="T4" fmla="*/ 8 w 16"/>
              <a:gd name="T5" fmla="*/ 16 h 17"/>
              <a:gd name="T6" fmla="*/ 0 w 16"/>
              <a:gd name="T7" fmla="*/ 8 h 17"/>
              <a:gd name="T8" fmla="*/ 9 w 16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7">
                <a:moveTo>
                  <a:pt x="9" y="0"/>
                </a:moveTo>
                <a:cubicBezTo>
                  <a:pt x="14" y="0"/>
                  <a:pt x="16" y="4"/>
                  <a:pt x="16" y="8"/>
                </a:cubicBezTo>
                <a:cubicBezTo>
                  <a:pt x="16" y="13"/>
                  <a:pt x="13" y="16"/>
                  <a:pt x="8" y="16"/>
                </a:cubicBezTo>
                <a:cubicBezTo>
                  <a:pt x="5" y="17"/>
                  <a:pt x="0" y="12"/>
                  <a:pt x="0" y="8"/>
                </a:cubicBezTo>
                <a:cubicBezTo>
                  <a:pt x="1" y="3"/>
                  <a:pt x="3" y="0"/>
                  <a:pt x="9" y="0"/>
                </a:cubicBezTo>
                <a:close/>
              </a:path>
            </a:pathLst>
          </a:custGeom>
          <a:solidFill>
            <a:srgbClr val="B5D5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129"/>
          <p:cNvSpPr>
            <a:spLocks/>
          </p:cNvSpPr>
          <p:nvPr/>
        </p:nvSpPr>
        <p:spPr bwMode="auto">
          <a:xfrm>
            <a:off x="4650969" y="2184400"/>
            <a:ext cx="61912" cy="63500"/>
          </a:xfrm>
          <a:custGeom>
            <a:avLst/>
            <a:gdLst>
              <a:gd name="T0" fmla="*/ 14 w 14"/>
              <a:gd name="T1" fmla="*/ 7 h 14"/>
              <a:gd name="T2" fmla="*/ 7 w 14"/>
              <a:gd name="T3" fmla="*/ 14 h 14"/>
              <a:gd name="T4" fmla="*/ 0 w 14"/>
              <a:gd name="T5" fmla="*/ 7 h 14"/>
              <a:gd name="T6" fmla="*/ 8 w 14"/>
              <a:gd name="T7" fmla="*/ 0 h 14"/>
              <a:gd name="T8" fmla="*/ 14 w 14"/>
              <a:gd name="T9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4" y="7"/>
                </a:moveTo>
                <a:cubicBezTo>
                  <a:pt x="14" y="12"/>
                  <a:pt x="12" y="14"/>
                  <a:pt x="7" y="14"/>
                </a:cubicBezTo>
                <a:cubicBezTo>
                  <a:pt x="3" y="14"/>
                  <a:pt x="0" y="11"/>
                  <a:pt x="0" y="7"/>
                </a:cubicBezTo>
                <a:cubicBezTo>
                  <a:pt x="0" y="2"/>
                  <a:pt x="4" y="0"/>
                  <a:pt x="8" y="0"/>
                </a:cubicBezTo>
                <a:cubicBezTo>
                  <a:pt x="12" y="0"/>
                  <a:pt x="14" y="3"/>
                  <a:pt x="14" y="7"/>
                </a:cubicBezTo>
                <a:close/>
              </a:path>
            </a:pathLst>
          </a:custGeom>
          <a:solidFill>
            <a:srgbClr val="B4D3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130"/>
          <p:cNvSpPr>
            <a:spLocks/>
          </p:cNvSpPr>
          <p:nvPr/>
        </p:nvSpPr>
        <p:spPr bwMode="auto">
          <a:xfrm>
            <a:off x="11843932" y="2171700"/>
            <a:ext cx="65087" cy="106362"/>
          </a:xfrm>
          <a:custGeom>
            <a:avLst/>
            <a:gdLst>
              <a:gd name="T0" fmla="*/ 3 w 15"/>
              <a:gd name="T1" fmla="*/ 24 h 24"/>
              <a:gd name="T2" fmla="*/ 0 w 15"/>
              <a:gd name="T3" fmla="*/ 15 h 24"/>
              <a:gd name="T4" fmla="*/ 1 w 15"/>
              <a:gd name="T5" fmla="*/ 13 h 24"/>
              <a:gd name="T6" fmla="*/ 15 w 15"/>
              <a:gd name="T7" fmla="*/ 0 h 24"/>
              <a:gd name="T8" fmla="*/ 6 w 15"/>
              <a:gd name="T9" fmla="*/ 14 h 24"/>
              <a:gd name="T10" fmla="*/ 3 w 15"/>
              <a:gd name="T11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24">
                <a:moveTo>
                  <a:pt x="3" y="24"/>
                </a:moveTo>
                <a:cubicBezTo>
                  <a:pt x="0" y="21"/>
                  <a:pt x="2" y="18"/>
                  <a:pt x="0" y="15"/>
                </a:cubicBezTo>
                <a:cubicBezTo>
                  <a:pt x="0" y="15"/>
                  <a:pt x="1" y="14"/>
                  <a:pt x="1" y="13"/>
                </a:cubicBezTo>
                <a:cubicBezTo>
                  <a:pt x="2" y="5"/>
                  <a:pt x="7" y="0"/>
                  <a:pt x="15" y="0"/>
                </a:cubicBezTo>
                <a:cubicBezTo>
                  <a:pt x="14" y="6"/>
                  <a:pt x="10" y="10"/>
                  <a:pt x="6" y="14"/>
                </a:cubicBezTo>
                <a:cubicBezTo>
                  <a:pt x="4" y="17"/>
                  <a:pt x="2" y="20"/>
                  <a:pt x="3" y="24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131"/>
          <p:cNvSpPr>
            <a:spLocks/>
          </p:cNvSpPr>
          <p:nvPr/>
        </p:nvSpPr>
        <p:spPr bwMode="auto">
          <a:xfrm>
            <a:off x="4885919" y="2781300"/>
            <a:ext cx="120650" cy="74612"/>
          </a:xfrm>
          <a:custGeom>
            <a:avLst/>
            <a:gdLst>
              <a:gd name="T0" fmla="*/ 0 w 27"/>
              <a:gd name="T1" fmla="*/ 5 h 17"/>
              <a:gd name="T2" fmla="*/ 26 w 27"/>
              <a:gd name="T3" fmla="*/ 13 h 17"/>
              <a:gd name="T4" fmla="*/ 27 w 27"/>
              <a:gd name="T5" fmla="*/ 17 h 17"/>
              <a:gd name="T6" fmla="*/ 18 w 27"/>
              <a:gd name="T7" fmla="*/ 12 h 17"/>
              <a:gd name="T8" fmla="*/ 0 w 27"/>
              <a:gd name="T9" fmla="*/ 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7">
                <a:moveTo>
                  <a:pt x="0" y="5"/>
                </a:moveTo>
                <a:cubicBezTo>
                  <a:pt x="11" y="0"/>
                  <a:pt x="18" y="7"/>
                  <a:pt x="26" y="13"/>
                </a:cubicBezTo>
                <a:cubicBezTo>
                  <a:pt x="27" y="14"/>
                  <a:pt x="27" y="16"/>
                  <a:pt x="27" y="17"/>
                </a:cubicBezTo>
                <a:cubicBezTo>
                  <a:pt x="25" y="15"/>
                  <a:pt x="22" y="13"/>
                  <a:pt x="18" y="12"/>
                </a:cubicBezTo>
                <a:cubicBezTo>
                  <a:pt x="12" y="10"/>
                  <a:pt x="6" y="9"/>
                  <a:pt x="0" y="5"/>
                </a:cubicBezTo>
                <a:close/>
              </a:path>
            </a:pathLst>
          </a:custGeom>
          <a:solidFill>
            <a:srgbClr val="D6EB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132"/>
          <p:cNvSpPr>
            <a:spLocks/>
          </p:cNvSpPr>
          <p:nvPr/>
        </p:nvSpPr>
        <p:spPr bwMode="auto">
          <a:xfrm>
            <a:off x="11931244" y="1931988"/>
            <a:ext cx="36512" cy="155575"/>
          </a:xfrm>
          <a:custGeom>
            <a:avLst/>
            <a:gdLst>
              <a:gd name="T0" fmla="*/ 2 w 8"/>
              <a:gd name="T1" fmla="*/ 35 h 35"/>
              <a:gd name="T2" fmla="*/ 4 w 8"/>
              <a:gd name="T3" fmla="*/ 6 h 35"/>
              <a:gd name="T4" fmla="*/ 6 w 8"/>
              <a:gd name="T5" fmla="*/ 0 h 35"/>
              <a:gd name="T6" fmla="*/ 2 w 8"/>
              <a:gd name="T7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35">
                <a:moveTo>
                  <a:pt x="2" y="35"/>
                </a:moveTo>
                <a:cubicBezTo>
                  <a:pt x="3" y="25"/>
                  <a:pt x="0" y="16"/>
                  <a:pt x="4" y="6"/>
                </a:cubicBezTo>
                <a:cubicBezTo>
                  <a:pt x="4" y="4"/>
                  <a:pt x="4" y="2"/>
                  <a:pt x="6" y="0"/>
                </a:cubicBezTo>
                <a:cubicBezTo>
                  <a:pt x="6" y="11"/>
                  <a:pt x="8" y="23"/>
                  <a:pt x="2" y="35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Freeform 133"/>
          <p:cNvSpPr>
            <a:spLocks/>
          </p:cNvSpPr>
          <p:nvPr/>
        </p:nvSpPr>
        <p:spPr bwMode="auto">
          <a:xfrm>
            <a:off x="11905844" y="1779588"/>
            <a:ext cx="39687" cy="76200"/>
          </a:xfrm>
          <a:custGeom>
            <a:avLst/>
            <a:gdLst>
              <a:gd name="T0" fmla="*/ 8 w 9"/>
              <a:gd name="T1" fmla="*/ 13 h 17"/>
              <a:gd name="T2" fmla="*/ 7 w 9"/>
              <a:gd name="T3" fmla="*/ 17 h 17"/>
              <a:gd name="T4" fmla="*/ 3 w 9"/>
              <a:gd name="T5" fmla="*/ 0 h 17"/>
              <a:gd name="T6" fmla="*/ 8 w 9"/>
              <a:gd name="T7" fmla="*/ 13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7">
                <a:moveTo>
                  <a:pt x="8" y="13"/>
                </a:moveTo>
                <a:cubicBezTo>
                  <a:pt x="8" y="14"/>
                  <a:pt x="9" y="16"/>
                  <a:pt x="7" y="17"/>
                </a:cubicBezTo>
                <a:cubicBezTo>
                  <a:pt x="1" y="12"/>
                  <a:pt x="0" y="6"/>
                  <a:pt x="3" y="0"/>
                </a:cubicBezTo>
                <a:cubicBezTo>
                  <a:pt x="7" y="3"/>
                  <a:pt x="7" y="9"/>
                  <a:pt x="8" y="13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Freeform 134"/>
          <p:cNvSpPr>
            <a:spLocks/>
          </p:cNvSpPr>
          <p:nvPr/>
        </p:nvSpPr>
        <p:spPr bwMode="auto">
          <a:xfrm>
            <a:off x="11891557" y="2087563"/>
            <a:ext cx="53975" cy="79375"/>
          </a:xfrm>
          <a:custGeom>
            <a:avLst/>
            <a:gdLst>
              <a:gd name="T0" fmla="*/ 6 w 12"/>
              <a:gd name="T1" fmla="*/ 18 h 18"/>
              <a:gd name="T2" fmla="*/ 7 w 12"/>
              <a:gd name="T3" fmla="*/ 3 h 18"/>
              <a:gd name="T4" fmla="*/ 11 w 12"/>
              <a:gd name="T5" fmla="*/ 0 h 18"/>
              <a:gd name="T6" fmla="*/ 6 w 12"/>
              <a:gd name="T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18">
                <a:moveTo>
                  <a:pt x="6" y="18"/>
                </a:moveTo>
                <a:cubicBezTo>
                  <a:pt x="0" y="12"/>
                  <a:pt x="6" y="8"/>
                  <a:pt x="7" y="3"/>
                </a:cubicBezTo>
                <a:cubicBezTo>
                  <a:pt x="8" y="2"/>
                  <a:pt x="10" y="1"/>
                  <a:pt x="11" y="0"/>
                </a:cubicBezTo>
                <a:cubicBezTo>
                  <a:pt x="12" y="6"/>
                  <a:pt x="8" y="12"/>
                  <a:pt x="6" y="18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135"/>
          <p:cNvSpPr>
            <a:spLocks/>
          </p:cNvSpPr>
          <p:nvPr/>
        </p:nvSpPr>
        <p:spPr bwMode="auto">
          <a:xfrm>
            <a:off x="1693021" y="4547438"/>
            <a:ext cx="30162" cy="88900"/>
          </a:xfrm>
          <a:custGeom>
            <a:avLst/>
            <a:gdLst>
              <a:gd name="T0" fmla="*/ 0 w 7"/>
              <a:gd name="T1" fmla="*/ 11 h 20"/>
              <a:gd name="T2" fmla="*/ 4 w 7"/>
              <a:gd name="T3" fmla="*/ 0 h 20"/>
              <a:gd name="T4" fmla="*/ 7 w 7"/>
              <a:gd name="T5" fmla="*/ 20 h 20"/>
              <a:gd name="T6" fmla="*/ 0 w 7"/>
              <a:gd name="T7" fmla="*/ 11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20">
                <a:moveTo>
                  <a:pt x="0" y="11"/>
                </a:moveTo>
                <a:cubicBezTo>
                  <a:pt x="3" y="8"/>
                  <a:pt x="2" y="4"/>
                  <a:pt x="4" y="0"/>
                </a:cubicBezTo>
                <a:cubicBezTo>
                  <a:pt x="3" y="7"/>
                  <a:pt x="5" y="13"/>
                  <a:pt x="7" y="20"/>
                </a:cubicBezTo>
                <a:cubicBezTo>
                  <a:pt x="4" y="17"/>
                  <a:pt x="1" y="15"/>
                  <a:pt x="0" y="11"/>
                </a:cubicBezTo>
                <a:close/>
              </a:path>
            </a:pathLst>
          </a:custGeom>
          <a:solidFill>
            <a:srgbClr val="F3F9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Freeform 136"/>
          <p:cNvSpPr>
            <a:spLocks/>
          </p:cNvSpPr>
          <p:nvPr/>
        </p:nvSpPr>
        <p:spPr bwMode="auto">
          <a:xfrm>
            <a:off x="4917669" y="819150"/>
            <a:ext cx="26987" cy="53975"/>
          </a:xfrm>
          <a:custGeom>
            <a:avLst/>
            <a:gdLst>
              <a:gd name="T0" fmla="*/ 2 w 6"/>
              <a:gd name="T1" fmla="*/ 12 h 12"/>
              <a:gd name="T2" fmla="*/ 2 w 6"/>
              <a:gd name="T3" fmla="*/ 0 h 12"/>
              <a:gd name="T4" fmla="*/ 6 w 6"/>
              <a:gd name="T5" fmla="*/ 6 h 12"/>
              <a:gd name="T6" fmla="*/ 2 w 6"/>
              <a:gd name="T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2">
                <a:moveTo>
                  <a:pt x="2" y="12"/>
                </a:moveTo>
                <a:cubicBezTo>
                  <a:pt x="2" y="8"/>
                  <a:pt x="2" y="4"/>
                  <a:pt x="2" y="0"/>
                </a:cubicBezTo>
                <a:cubicBezTo>
                  <a:pt x="5" y="2"/>
                  <a:pt x="5" y="4"/>
                  <a:pt x="6" y="6"/>
                </a:cubicBezTo>
                <a:cubicBezTo>
                  <a:pt x="0" y="5"/>
                  <a:pt x="5" y="11"/>
                  <a:pt x="2" y="12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137"/>
          <p:cNvSpPr>
            <a:spLocks/>
          </p:cNvSpPr>
          <p:nvPr/>
        </p:nvSpPr>
        <p:spPr bwMode="auto">
          <a:xfrm>
            <a:off x="5686019" y="2789238"/>
            <a:ext cx="49212" cy="36512"/>
          </a:xfrm>
          <a:custGeom>
            <a:avLst/>
            <a:gdLst>
              <a:gd name="T0" fmla="*/ 0 w 11"/>
              <a:gd name="T1" fmla="*/ 3 h 8"/>
              <a:gd name="T2" fmla="*/ 4 w 11"/>
              <a:gd name="T3" fmla="*/ 3 h 8"/>
              <a:gd name="T4" fmla="*/ 10 w 11"/>
              <a:gd name="T5" fmla="*/ 2 h 8"/>
              <a:gd name="T6" fmla="*/ 8 w 11"/>
              <a:gd name="T7" fmla="*/ 8 h 8"/>
              <a:gd name="T8" fmla="*/ 0 w 11"/>
              <a:gd name="T9" fmla="*/ 3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8">
                <a:moveTo>
                  <a:pt x="0" y="3"/>
                </a:moveTo>
                <a:cubicBezTo>
                  <a:pt x="1" y="3"/>
                  <a:pt x="3" y="3"/>
                  <a:pt x="4" y="3"/>
                </a:cubicBezTo>
                <a:cubicBezTo>
                  <a:pt x="6" y="3"/>
                  <a:pt x="9" y="0"/>
                  <a:pt x="10" y="2"/>
                </a:cubicBezTo>
                <a:cubicBezTo>
                  <a:pt x="11" y="4"/>
                  <a:pt x="10" y="7"/>
                  <a:pt x="8" y="8"/>
                </a:cubicBezTo>
                <a:cubicBezTo>
                  <a:pt x="8" y="2"/>
                  <a:pt x="2" y="6"/>
                  <a:pt x="0" y="3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138"/>
          <p:cNvSpPr>
            <a:spLocks/>
          </p:cNvSpPr>
          <p:nvPr/>
        </p:nvSpPr>
        <p:spPr bwMode="auto">
          <a:xfrm>
            <a:off x="1004046" y="3720350"/>
            <a:ext cx="31750" cy="49212"/>
          </a:xfrm>
          <a:custGeom>
            <a:avLst/>
            <a:gdLst>
              <a:gd name="T0" fmla="*/ 6 w 7"/>
              <a:gd name="T1" fmla="*/ 10 h 11"/>
              <a:gd name="T2" fmla="*/ 2 w 7"/>
              <a:gd name="T3" fmla="*/ 10 h 11"/>
              <a:gd name="T4" fmla="*/ 2 w 7"/>
              <a:gd name="T5" fmla="*/ 7 h 11"/>
              <a:gd name="T6" fmla="*/ 3 w 7"/>
              <a:gd name="T7" fmla="*/ 0 h 11"/>
              <a:gd name="T8" fmla="*/ 6 w 7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1">
                <a:moveTo>
                  <a:pt x="6" y="10"/>
                </a:moveTo>
                <a:cubicBezTo>
                  <a:pt x="5" y="11"/>
                  <a:pt x="3" y="11"/>
                  <a:pt x="2" y="10"/>
                </a:cubicBezTo>
                <a:cubicBezTo>
                  <a:pt x="0" y="9"/>
                  <a:pt x="2" y="8"/>
                  <a:pt x="2" y="7"/>
                </a:cubicBezTo>
                <a:cubicBezTo>
                  <a:pt x="4" y="5"/>
                  <a:pt x="3" y="2"/>
                  <a:pt x="3" y="0"/>
                </a:cubicBezTo>
                <a:cubicBezTo>
                  <a:pt x="7" y="2"/>
                  <a:pt x="3" y="7"/>
                  <a:pt x="6" y="1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139"/>
          <p:cNvSpPr>
            <a:spLocks/>
          </p:cNvSpPr>
          <p:nvPr/>
        </p:nvSpPr>
        <p:spPr bwMode="auto">
          <a:xfrm>
            <a:off x="4948984" y="5041150"/>
            <a:ext cx="84137" cy="12700"/>
          </a:xfrm>
          <a:custGeom>
            <a:avLst/>
            <a:gdLst>
              <a:gd name="T0" fmla="*/ 0 w 19"/>
              <a:gd name="T1" fmla="*/ 0 h 3"/>
              <a:gd name="T2" fmla="*/ 19 w 19"/>
              <a:gd name="T3" fmla="*/ 1 h 3"/>
              <a:gd name="T4" fmla="*/ 0 w 19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3">
                <a:moveTo>
                  <a:pt x="0" y="0"/>
                </a:moveTo>
                <a:cubicBezTo>
                  <a:pt x="6" y="0"/>
                  <a:pt x="13" y="0"/>
                  <a:pt x="19" y="1"/>
                </a:cubicBezTo>
                <a:cubicBezTo>
                  <a:pt x="13" y="3"/>
                  <a:pt x="6" y="2"/>
                  <a:pt x="0" y="0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Freeform 140"/>
          <p:cNvSpPr>
            <a:spLocks/>
          </p:cNvSpPr>
          <p:nvPr/>
        </p:nvSpPr>
        <p:spPr bwMode="auto">
          <a:xfrm>
            <a:off x="6379757" y="2816225"/>
            <a:ext cx="25400" cy="31750"/>
          </a:xfrm>
          <a:custGeom>
            <a:avLst/>
            <a:gdLst>
              <a:gd name="T0" fmla="*/ 1 w 6"/>
              <a:gd name="T1" fmla="*/ 5 h 7"/>
              <a:gd name="T2" fmla="*/ 3 w 6"/>
              <a:gd name="T3" fmla="*/ 0 h 7"/>
              <a:gd name="T4" fmla="*/ 5 w 6"/>
              <a:gd name="T5" fmla="*/ 7 h 7"/>
              <a:gd name="T6" fmla="*/ 1 w 6"/>
              <a:gd name="T7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7">
                <a:moveTo>
                  <a:pt x="1" y="5"/>
                </a:moveTo>
                <a:cubicBezTo>
                  <a:pt x="1" y="3"/>
                  <a:pt x="0" y="0"/>
                  <a:pt x="3" y="0"/>
                </a:cubicBezTo>
                <a:cubicBezTo>
                  <a:pt x="6" y="1"/>
                  <a:pt x="4" y="4"/>
                  <a:pt x="5" y="7"/>
                </a:cubicBezTo>
                <a:cubicBezTo>
                  <a:pt x="3" y="6"/>
                  <a:pt x="2" y="6"/>
                  <a:pt x="1" y="5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141"/>
          <p:cNvSpPr>
            <a:spLocks/>
          </p:cNvSpPr>
          <p:nvPr/>
        </p:nvSpPr>
        <p:spPr bwMode="auto">
          <a:xfrm>
            <a:off x="4210796" y="5347538"/>
            <a:ext cx="85725" cy="9525"/>
          </a:xfrm>
          <a:custGeom>
            <a:avLst/>
            <a:gdLst>
              <a:gd name="T0" fmla="*/ 0 w 19"/>
              <a:gd name="T1" fmla="*/ 0 h 2"/>
              <a:gd name="T2" fmla="*/ 19 w 19"/>
              <a:gd name="T3" fmla="*/ 0 h 2"/>
              <a:gd name="T4" fmla="*/ 0 w 19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2">
                <a:moveTo>
                  <a:pt x="0" y="0"/>
                </a:moveTo>
                <a:cubicBezTo>
                  <a:pt x="6" y="0"/>
                  <a:pt x="12" y="0"/>
                  <a:pt x="19" y="0"/>
                </a:cubicBezTo>
                <a:cubicBezTo>
                  <a:pt x="12" y="2"/>
                  <a:pt x="6" y="2"/>
                  <a:pt x="0" y="0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142"/>
          <p:cNvSpPr>
            <a:spLocks/>
          </p:cNvSpPr>
          <p:nvPr/>
        </p:nvSpPr>
        <p:spPr bwMode="auto">
          <a:xfrm>
            <a:off x="4695419" y="1063625"/>
            <a:ext cx="74612" cy="9525"/>
          </a:xfrm>
          <a:custGeom>
            <a:avLst/>
            <a:gdLst>
              <a:gd name="T0" fmla="*/ 0 w 17"/>
              <a:gd name="T1" fmla="*/ 0 h 2"/>
              <a:gd name="T2" fmla="*/ 17 w 17"/>
              <a:gd name="T3" fmla="*/ 0 h 2"/>
              <a:gd name="T4" fmla="*/ 0 w 17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">
                <a:moveTo>
                  <a:pt x="0" y="0"/>
                </a:moveTo>
                <a:cubicBezTo>
                  <a:pt x="6" y="0"/>
                  <a:pt x="11" y="0"/>
                  <a:pt x="17" y="0"/>
                </a:cubicBezTo>
                <a:cubicBezTo>
                  <a:pt x="11" y="2"/>
                  <a:pt x="6" y="2"/>
                  <a:pt x="0" y="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143"/>
          <p:cNvSpPr>
            <a:spLocks/>
          </p:cNvSpPr>
          <p:nvPr/>
        </p:nvSpPr>
        <p:spPr bwMode="auto">
          <a:xfrm>
            <a:off x="5544296" y="4752225"/>
            <a:ext cx="26987" cy="26987"/>
          </a:xfrm>
          <a:custGeom>
            <a:avLst/>
            <a:gdLst>
              <a:gd name="T0" fmla="*/ 1 w 6"/>
              <a:gd name="T1" fmla="*/ 6 h 6"/>
              <a:gd name="T2" fmla="*/ 3 w 6"/>
              <a:gd name="T3" fmla="*/ 0 h 6"/>
              <a:gd name="T4" fmla="*/ 5 w 6"/>
              <a:gd name="T5" fmla="*/ 6 h 6"/>
              <a:gd name="T6" fmla="*/ 1 w 6"/>
              <a:gd name="T7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6">
                <a:moveTo>
                  <a:pt x="1" y="6"/>
                </a:moveTo>
                <a:cubicBezTo>
                  <a:pt x="1" y="3"/>
                  <a:pt x="0" y="0"/>
                  <a:pt x="3" y="0"/>
                </a:cubicBezTo>
                <a:cubicBezTo>
                  <a:pt x="6" y="0"/>
                  <a:pt x="4" y="3"/>
                  <a:pt x="5" y="6"/>
                </a:cubicBezTo>
                <a:cubicBezTo>
                  <a:pt x="3" y="5"/>
                  <a:pt x="2" y="5"/>
                  <a:pt x="1" y="6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144"/>
          <p:cNvSpPr>
            <a:spLocks/>
          </p:cNvSpPr>
          <p:nvPr/>
        </p:nvSpPr>
        <p:spPr bwMode="auto">
          <a:xfrm>
            <a:off x="4277471" y="3764800"/>
            <a:ext cx="26987" cy="49212"/>
          </a:xfrm>
          <a:custGeom>
            <a:avLst/>
            <a:gdLst>
              <a:gd name="T0" fmla="*/ 6 w 6"/>
              <a:gd name="T1" fmla="*/ 8 h 11"/>
              <a:gd name="T2" fmla="*/ 2 w 6"/>
              <a:gd name="T3" fmla="*/ 10 h 11"/>
              <a:gd name="T4" fmla="*/ 2 w 6"/>
              <a:gd name="T5" fmla="*/ 6 h 11"/>
              <a:gd name="T6" fmla="*/ 2 w 6"/>
              <a:gd name="T7" fmla="*/ 0 h 11"/>
              <a:gd name="T8" fmla="*/ 6 w 6"/>
              <a:gd name="T9" fmla="*/ 8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1">
                <a:moveTo>
                  <a:pt x="6" y="8"/>
                </a:moveTo>
                <a:cubicBezTo>
                  <a:pt x="5" y="9"/>
                  <a:pt x="3" y="11"/>
                  <a:pt x="2" y="10"/>
                </a:cubicBezTo>
                <a:cubicBezTo>
                  <a:pt x="0" y="9"/>
                  <a:pt x="2" y="7"/>
                  <a:pt x="2" y="6"/>
                </a:cubicBezTo>
                <a:cubicBezTo>
                  <a:pt x="2" y="4"/>
                  <a:pt x="2" y="2"/>
                  <a:pt x="2" y="0"/>
                </a:cubicBezTo>
                <a:cubicBezTo>
                  <a:pt x="5" y="1"/>
                  <a:pt x="1" y="7"/>
                  <a:pt x="6" y="8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145"/>
          <p:cNvSpPr>
            <a:spLocks/>
          </p:cNvSpPr>
          <p:nvPr/>
        </p:nvSpPr>
        <p:spPr bwMode="auto">
          <a:xfrm>
            <a:off x="8094257" y="1428750"/>
            <a:ext cx="22225" cy="44450"/>
          </a:xfrm>
          <a:custGeom>
            <a:avLst/>
            <a:gdLst>
              <a:gd name="T0" fmla="*/ 0 w 5"/>
              <a:gd name="T1" fmla="*/ 10 h 10"/>
              <a:gd name="T2" fmla="*/ 0 w 5"/>
              <a:gd name="T3" fmla="*/ 0 h 10"/>
              <a:gd name="T4" fmla="*/ 5 w 5"/>
              <a:gd name="T5" fmla="*/ 7 h 10"/>
              <a:gd name="T6" fmla="*/ 0 w 5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10">
                <a:moveTo>
                  <a:pt x="0" y="10"/>
                </a:moveTo>
                <a:cubicBezTo>
                  <a:pt x="0" y="7"/>
                  <a:pt x="0" y="3"/>
                  <a:pt x="0" y="0"/>
                </a:cubicBezTo>
                <a:cubicBezTo>
                  <a:pt x="2" y="2"/>
                  <a:pt x="4" y="5"/>
                  <a:pt x="5" y="7"/>
                </a:cubicBezTo>
                <a:cubicBezTo>
                  <a:pt x="3" y="6"/>
                  <a:pt x="2" y="8"/>
                  <a:pt x="0" y="10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146"/>
          <p:cNvSpPr>
            <a:spLocks/>
          </p:cNvSpPr>
          <p:nvPr/>
        </p:nvSpPr>
        <p:spPr bwMode="auto">
          <a:xfrm>
            <a:off x="3859959" y="5164975"/>
            <a:ext cx="76200" cy="9525"/>
          </a:xfrm>
          <a:custGeom>
            <a:avLst/>
            <a:gdLst>
              <a:gd name="T0" fmla="*/ 0 w 17"/>
              <a:gd name="T1" fmla="*/ 0 h 2"/>
              <a:gd name="T2" fmla="*/ 17 w 17"/>
              <a:gd name="T3" fmla="*/ 0 h 2"/>
              <a:gd name="T4" fmla="*/ 0 w 17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">
                <a:moveTo>
                  <a:pt x="0" y="0"/>
                </a:moveTo>
                <a:cubicBezTo>
                  <a:pt x="6" y="0"/>
                  <a:pt x="11" y="0"/>
                  <a:pt x="17" y="0"/>
                </a:cubicBezTo>
                <a:cubicBezTo>
                  <a:pt x="11" y="2"/>
                  <a:pt x="6" y="2"/>
                  <a:pt x="0" y="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147"/>
          <p:cNvSpPr>
            <a:spLocks/>
          </p:cNvSpPr>
          <p:nvPr/>
        </p:nvSpPr>
        <p:spPr bwMode="auto">
          <a:xfrm>
            <a:off x="9742082" y="596900"/>
            <a:ext cx="34925" cy="22225"/>
          </a:xfrm>
          <a:custGeom>
            <a:avLst/>
            <a:gdLst>
              <a:gd name="T0" fmla="*/ 0 w 8"/>
              <a:gd name="T1" fmla="*/ 3 h 5"/>
              <a:gd name="T2" fmla="*/ 5 w 8"/>
              <a:gd name="T3" fmla="*/ 1 h 5"/>
              <a:gd name="T4" fmla="*/ 8 w 8"/>
              <a:gd name="T5" fmla="*/ 2 h 5"/>
              <a:gd name="T6" fmla="*/ 6 w 8"/>
              <a:gd name="T7" fmla="*/ 5 h 5"/>
              <a:gd name="T8" fmla="*/ 0 w 8"/>
              <a:gd name="T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5">
                <a:moveTo>
                  <a:pt x="0" y="3"/>
                </a:moveTo>
                <a:cubicBezTo>
                  <a:pt x="1" y="2"/>
                  <a:pt x="3" y="2"/>
                  <a:pt x="5" y="1"/>
                </a:cubicBezTo>
                <a:cubicBezTo>
                  <a:pt x="6" y="1"/>
                  <a:pt x="7" y="0"/>
                  <a:pt x="8" y="2"/>
                </a:cubicBezTo>
                <a:cubicBezTo>
                  <a:pt x="8" y="3"/>
                  <a:pt x="7" y="4"/>
                  <a:pt x="6" y="5"/>
                </a:cubicBezTo>
                <a:cubicBezTo>
                  <a:pt x="4" y="4"/>
                  <a:pt x="2" y="4"/>
                  <a:pt x="0" y="3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148"/>
          <p:cNvSpPr>
            <a:spLocks/>
          </p:cNvSpPr>
          <p:nvPr/>
        </p:nvSpPr>
        <p:spPr bwMode="auto">
          <a:xfrm>
            <a:off x="6947646" y="5720600"/>
            <a:ext cx="22225" cy="31750"/>
          </a:xfrm>
          <a:custGeom>
            <a:avLst/>
            <a:gdLst>
              <a:gd name="T0" fmla="*/ 0 w 5"/>
              <a:gd name="T1" fmla="*/ 3 h 7"/>
              <a:gd name="T2" fmla="*/ 2 w 5"/>
              <a:gd name="T3" fmla="*/ 1 h 7"/>
              <a:gd name="T4" fmla="*/ 5 w 5"/>
              <a:gd name="T5" fmla="*/ 7 h 7"/>
              <a:gd name="T6" fmla="*/ 0 w 5"/>
              <a:gd name="T7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7">
                <a:moveTo>
                  <a:pt x="0" y="3"/>
                </a:moveTo>
                <a:cubicBezTo>
                  <a:pt x="1" y="2"/>
                  <a:pt x="1" y="0"/>
                  <a:pt x="2" y="1"/>
                </a:cubicBezTo>
                <a:cubicBezTo>
                  <a:pt x="5" y="2"/>
                  <a:pt x="4" y="5"/>
                  <a:pt x="5" y="7"/>
                </a:cubicBezTo>
                <a:cubicBezTo>
                  <a:pt x="3" y="6"/>
                  <a:pt x="1" y="5"/>
                  <a:pt x="0" y="3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149"/>
          <p:cNvSpPr>
            <a:spLocks/>
          </p:cNvSpPr>
          <p:nvPr/>
        </p:nvSpPr>
        <p:spPr bwMode="auto">
          <a:xfrm>
            <a:off x="4015534" y="5045913"/>
            <a:ext cx="31750" cy="34925"/>
          </a:xfrm>
          <a:custGeom>
            <a:avLst/>
            <a:gdLst>
              <a:gd name="T0" fmla="*/ 1 w 7"/>
              <a:gd name="T1" fmla="*/ 8 h 8"/>
              <a:gd name="T2" fmla="*/ 3 w 7"/>
              <a:gd name="T3" fmla="*/ 0 h 8"/>
              <a:gd name="T4" fmla="*/ 7 w 7"/>
              <a:gd name="T5" fmla="*/ 4 h 8"/>
              <a:gd name="T6" fmla="*/ 1 w 7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8">
                <a:moveTo>
                  <a:pt x="1" y="8"/>
                </a:moveTo>
                <a:cubicBezTo>
                  <a:pt x="2" y="5"/>
                  <a:pt x="0" y="2"/>
                  <a:pt x="3" y="0"/>
                </a:cubicBezTo>
                <a:cubicBezTo>
                  <a:pt x="5" y="0"/>
                  <a:pt x="6" y="2"/>
                  <a:pt x="7" y="4"/>
                </a:cubicBezTo>
                <a:cubicBezTo>
                  <a:pt x="3" y="2"/>
                  <a:pt x="3" y="6"/>
                  <a:pt x="1" y="8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150"/>
          <p:cNvSpPr>
            <a:spLocks/>
          </p:cNvSpPr>
          <p:nvPr/>
        </p:nvSpPr>
        <p:spPr bwMode="auto">
          <a:xfrm>
            <a:off x="11861394" y="2314575"/>
            <a:ext cx="7937" cy="66675"/>
          </a:xfrm>
          <a:custGeom>
            <a:avLst/>
            <a:gdLst>
              <a:gd name="T0" fmla="*/ 0 w 2"/>
              <a:gd name="T1" fmla="*/ 15 h 15"/>
              <a:gd name="T2" fmla="*/ 0 w 2"/>
              <a:gd name="T3" fmla="*/ 0 h 15"/>
              <a:gd name="T4" fmla="*/ 0 w 2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2" y="5"/>
                  <a:pt x="2" y="10"/>
                  <a:pt x="0" y="15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151"/>
          <p:cNvSpPr>
            <a:spLocks/>
          </p:cNvSpPr>
          <p:nvPr/>
        </p:nvSpPr>
        <p:spPr bwMode="auto">
          <a:xfrm>
            <a:off x="6436471" y="5796800"/>
            <a:ext cx="63500" cy="9525"/>
          </a:xfrm>
          <a:custGeom>
            <a:avLst/>
            <a:gdLst>
              <a:gd name="T0" fmla="*/ 0 w 14"/>
              <a:gd name="T1" fmla="*/ 0 h 2"/>
              <a:gd name="T2" fmla="*/ 14 w 14"/>
              <a:gd name="T3" fmla="*/ 0 h 2"/>
              <a:gd name="T4" fmla="*/ 0 w 14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2">
                <a:moveTo>
                  <a:pt x="0" y="0"/>
                </a:moveTo>
                <a:cubicBezTo>
                  <a:pt x="5" y="0"/>
                  <a:pt x="9" y="0"/>
                  <a:pt x="14" y="0"/>
                </a:cubicBezTo>
                <a:cubicBezTo>
                  <a:pt x="9" y="2"/>
                  <a:pt x="5" y="2"/>
                  <a:pt x="0" y="0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Freeform 152"/>
          <p:cNvSpPr>
            <a:spLocks/>
          </p:cNvSpPr>
          <p:nvPr/>
        </p:nvSpPr>
        <p:spPr bwMode="auto">
          <a:xfrm>
            <a:off x="7778344" y="1438275"/>
            <a:ext cx="12700" cy="44450"/>
          </a:xfrm>
          <a:custGeom>
            <a:avLst/>
            <a:gdLst>
              <a:gd name="T0" fmla="*/ 0 w 3"/>
              <a:gd name="T1" fmla="*/ 10 h 10"/>
              <a:gd name="T2" fmla="*/ 0 w 3"/>
              <a:gd name="T3" fmla="*/ 2 h 10"/>
              <a:gd name="T4" fmla="*/ 3 w 3"/>
              <a:gd name="T5" fmla="*/ 1 h 10"/>
              <a:gd name="T6" fmla="*/ 0 w 3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10">
                <a:moveTo>
                  <a:pt x="0" y="10"/>
                </a:moveTo>
                <a:cubicBezTo>
                  <a:pt x="0" y="7"/>
                  <a:pt x="0" y="5"/>
                  <a:pt x="0" y="2"/>
                </a:cubicBezTo>
                <a:cubicBezTo>
                  <a:pt x="0" y="0"/>
                  <a:pt x="2" y="1"/>
                  <a:pt x="3" y="1"/>
                </a:cubicBezTo>
                <a:cubicBezTo>
                  <a:pt x="3" y="4"/>
                  <a:pt x="2" y="7"/>
                  <a:pt x="0" y="10"/>
                </a:cubicBezTo>
                <a:close/>
              </a:path>
            </a:pathLst>
          </a:custGeom>
          <a:solidFill>
            <a:srgbClr val="A0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153"/>
          <p:cNvSpPr>
            <a:spLocks/>
          </p:cNvSpPr>
          <p:nvPr/>
        </p:nvSpPr>
        <p:spPr bwMode="auto">
          <a:xfrm>
            <a:off x="7805332" y="1446213"/>
            <a:ext cx="17462" cy="31750"/>
          </a:xfrm>
          <a:custGeom>
            <a:avLst/>
            <a:gdLst>
              <a:gd name="T0" fmla="*/ 0 w 4"/>
              <a:gd name="T1" fmla="*/ 0 h 7"/>
              <a:gd name="T2" fmla="*/ 4 w 4"/>
              <a:gd name="T3" fmla="*/ 7 h 7"/>
              <a:gd name="T4" fmla="*/ 0 w 4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7">
                <a:moveTo>
                  <a:pt x="0" y="0"/>
                </a:moveTo>
                <a:cubicBezTo>
                  <a:pt x="4" y="1"/>
                  <a:pt x="3" y="5"/>
                  <a:pt x="4" y="7"/>
                </a:cubicBezTo>
                <a:cubicBezTo>
                  <a:pt x="1" y="6"/>
                  <a:pt x="0" y="3"/>
                  <a:pt x="0" y="0"/>
                </a:cubicBezTo>
                <a:close/>
              </a:path>
            </a:pathLst>
          </a:custGeom>
          <a:solidFill>
            <a:srgbClr val="A0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154"/>
          <p:cNvSpPr>
            <a:spLocks/>
          </p:cNvSpPr>
          <p:nvPr/>
        </p:nvSpPr>
        <p:spPr bwMode="auto">
          <a:xfrm>
            <a:off x="6912721" y="5579313"/>
            <a:ext cx="22225" cy="39687"/>
          </a:xfrm>
          <a:custGeom>
            <a:avLst/>
            <a:gdLst>
              <a:gd name="T0" fmla="*/ 0 w 5"/>
              <a:gd name="T1" fmla="*/ 4 h 9"/>
              <a:gd name="T2" fmla="*/ 3 w 5"/>
              <a:gd name="T3" fmla="*/ 1 h 9"/>
              <a:gd name="T4" fmla="*/ 3 w 5"/>
              <a:gd name="T5" fmla="*/ 9 h 9"/>
              <a:gd name="T6" fmla="*/ 0 w 5"/>
              <a:gd name="T7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9">
                <a:moveTo>
                  <a:pt x="0" y="4"/>
                </a:moveTo>
                <a:cubicBezTo>
                  <a:pt x="1" y="3"/>
                  <a:pt x="2" y="0"/>
                  <a:pt x="3" y="1"/>
                </a:cubicBezTo>
                <a:cubicBezTo>
                  <a:pt x="5" y="3"/>
                  <a:pt x="5" y="6"/>
                  <a:pt x="3" y="9"/>
                </a:cubicBezTo>
                <a:cubicBezTo>
                  <a:pt x="3" y="7"/>
                  <a:pt x="3" y="5"/>
                  <a:pt x="0" y="4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155"/>
          <p:cNvSpPr>
            <a:spLocks/>
          </p:cNvSpPr>
          <p:nvPr/>
        </p:nvSpPr>
        <p:spPr bwMode="auto">
          <a:xfrm>
            <a:off x="4331446" y="3782263"/>
            <a:ext cx="61912" cy="9525"/>
          </a:xfrm>
          <a:custGeom>
            <a:avLst/>
            <a:gdLst>
              <a:gd name="T0" fmla="*/ 14 w 14"/>
              <a:gd name="T1" fmla="*/ 2 h 2"/>
              <a:gd name="T2" fmla="*/ 0 w 14"/>
              <a:gd name="T3" fmla="*/ 2 h 2"/>
              <a:gd name="T4" fmla="*/ 14 w 14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2">
                <a:moveTo>
                  <a:pt x="14" y="2"/>
                </a:moveTo>
                <a:cubicBezTo>
                  <a:pt x="9" y="2"/>
                  <a:pt x="4" y="2"/>
                  <a:pt x="0" y="2"/>
                </a:cubicBezTo>
                <a:cubicBezTo>
                  <a:pt x="4" y="0"/>
                  <a:pt x="9" y="0"/>
                  <a:pt x="14" y="2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156"/>
          <p:cNvSpPr>
            <a:spLocks/>
          </p:cNvSpPr>
          <p:nvPr/>
        </p:nvSpPr>
        <p:spPr bwMode="auto">
          <a:xfrm>
            <a:off x="11140669" y="1793875"/>
            <a:ext cx="231775" cy="276225"/>
          </a:xfrm>
          <a:custGeom>
            <a:avLst/>
            <a:gdLst>
              <a:gd name="T0" fmla="*/ 5 w 52"/>
              <a:gd name="T1" fmla="*/ 36 h 62"/>
              <a:gd name="T2" fmla="*/ 7 w 52"/>
              <a:gd name="T3" fmla="*/ 26 h 62"/>
              <a:gd name="T4" fmla="*/ 5 w 52"/>
              <a:gd name="T5" fmla="*/ 21 h 62"/>
              <a:gd name="T6" fmla="*/ 2 w 52"/>
              <a:gd name="T7" fmla="*/ 8 h 62"/>
              <a:gd name="T8" fmla="*/ 12 w 52"/>
              <a:gd name="T9" fmla="*/ 0 h 62"/>
              <a:gd name="T10" fmla="*/ 24 w 52"/>
              <a:gd name="T11" fmla="*/ 8 h 62"/>
              <a:gd name="T12" fmla="*/ 30 w 52"/>
              <a:gd name="T13" fmla="*/ 13 h 62"/>
              <a:gd name="T14" fmla="*/ 51 w 52"/>
              <a:gd name="T15" fmla="*/ 34 h 62"/>
              <a:gd name="T16" fmla="*/ 32 w 52"/>
              <a:gd name="T17" fmla="*/ 60 h 62"/>
              <a:gd name="T18" fmla="*/ 6 w 52"/>
              <a:gd name="T19" fmla="*/ 44 h 62"/>
              <a:gd name="T20" fmla="*/ 5 w 52"/>
              <a:gd name="T21" fmla="*/ 36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2" h="62">
                <a:moveTo>
                  <a:pt x="5" y="36"/>
                </a:moveTo>
                <a:cubicBezTo>
                  <a:pt x="5" y="32"/>
                  <a:pt x="4" y="29"/>
                  <a:pt x="7" y="26"/>
                </a:cubicBezTo>
                <a:cubicBezTo>
                  <a:pt x="8" y="24"/>
                  <a:pt x="7" y="22"/>
                  <a:pt x="5" y="21"/>
                </a:cubicBezTo>
                <a:cubicBezTo>
                  <a:pt x="0" y="18"/>
                  <a:pt x="0" y="13"/>
                  <a:pt x="2" y="8"/>
                </a:cubicBezTo>
                <a:cubicBezTo>
                  <a:pt x="3" y="3"/>
                  <a:pt x="7" y="0"/>
                  <a:pt x="12" y="0"/>
                </a:cubicBezTo>
                <a:cubicBezTo>
                  <a:pt x="18" y="0"/>
                  <a:pt x="23" y="2"/>
                  <a:pt x="24" y="8"/>
                </a:cubicBezTo>
                <a:cubicBezTo>
                  <a:pt x="24" y="12"/>
                  <a:pt x="27" y="13"/>
                  <a:pt x="30" y="13"/>
                </a:cubicBezTo>
                <a:cubicBezTo>
                  <a:pt x="42" y="14"/>
                  <a:pt x="50" y="23"/>
                  <a:pt x="51" y="34"/>
                </a:cubicBezTo>
                <a:cubicBezTo>
                  <a:pt x="52" y="50"/>
                  <a:pt x="42" y="57"/>
                  <a:pt x="32" y="60"/>
                </a:cubicBezTo>
                <a:cubicBezTo>
                  <a:pt x="21" y="62"/>
                  <a:pt x="10" y="55"/>
                  <a:pt x="6" y="44"/>
                </a:cubicBezTo>
                <a:cubicBezTo>
                  <a:pt x="5" y="42"/>
                  <a:pt x="5" y="39"/>
                  <a:pt x="5" y="36"/>
                </a:cubicBezTo>
                <a:close/>
              </a:path>
            </a:pathLst>
          </a:custGeom>
          <a:solidFill>
            <a:srgbClr val="B2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157"/>
          <p:cNvSpPr>
            <a:spLocks/>
          </p:cNvSpPr>
          <p:nvPr/>
        </p:nvSpPr>
        <p:spPr bwMode="auto">
          <a:xfrm>
            <a:off x="11567707" y="1584325"/>
            <a:ext cx="79375" cy="58737"/>
          </a:xfrm>
          <a:custGeom>
            <a:avLst/>
            <a:gdLst>
              <a:gd name="T0" fmla="*/ 12 w 18"/>
              <a:gd name="T1" fmla="*/ 0 h 13"/>
              <a:gd name="T2" fmla="*/ 16 w 18"/>
              <a:gd name="T3" fmla="*/ 7 h 13"/>
              <a:gd name="T4" fmla="*/ 8 w 18"/>
              <a:gd name="T5" fmla="*/ 10 h 13"/>
              <a:gd name="T6" fmla="*/ 0 w 18"/>
              <a:gd name="T7" fmla="*/ 5 h 13"/>
              <a:gd name="T8" fmla="*/ 7 w 18"/>
              <a:gd name="T9" fmla="*/ 1 h 13"/>
              <a:gd name="T10" fmla="*/ 12 w 18"/>
              <a:gd name="T1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3">
                <a:moveTo>
                  <a:pt x="12" y="0"/>
                </a:moveTo>
                <a:cubicBezTo>
                  <a:pt x="18" y="0"/>
                  <a:pt x="16" y="4"/>
                  <a:pt x="16" y="7"/>
                </a:cubicBezTo>
                <a:cubicBezTo>
                  <a:pt x="15" y="13"/>
                  <a:pt x="11" y="9"/>
                  <a:pt x="8" y="10"/>
                </a:cubicBezTo>
                <a:cubicBezTo>
                  <a:pt x="5" y="8"/>
                  <a:pt x="0" y="9"/>
                  <a:pt x="0" y="5"/>
                </a:cubicBezTo>
                <a:cubicBezTo>
                  <a:pt x="0" y="2"/>
                  <a:pt x="5" y="2"/>
                  <a:pt x="7" y="1"/>
                </a:cubicBezTo>
                <a:cubicBezTo>
                  <a:pt x="9" y="1"/>
                  <a:pt x="10" y="0"/>
                  <a:pt x="12" y="0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158"/>
          <p:cNvSpPr>
            <a:spLocks/>
          </p:cNvSpPr>
          <p:nvPr/>
        </p:nvSpPr>
        <p:spPr bwMode="auto">
          <a:xfrm>
            <a:off x="11762969" y="1771650"/>
            <a:ext cx="39687" cy="57150"/>
          </a:xfrm>
          <a:custGeom>
            <a:avLst/>
            <a:gdLst>
              <a:gd name="T0" fmla="*/ 0 w 9"/>
              <a:gd name="T1" fmla="*/ 5 h 13"/>
              <a:gd name="T2" fmla="*/ 7 w 9"/>
              <a:gd name="T3" fmla="*/ 4 h 13"/>
              <a:gd name="T4" fmla="*/ 4 w 9"/>
              <a:gd name="T5" fmla="*/ 13 h 13"/>
              <a:gd name="T6" fmla="*/ 0 w 9"/>
              <a:gd name="T7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3">
                <a:moveTo>
                  <a:pt x="0" y="5"/>
                </a:moveTo>
                <a:cubicBezTo>
                  <a:pt x="2" y="4"/>
                  <a:pt x="5" y="0"/>
                  <a:pt x="7" y="4"/>
                </a:cubicBezTo>
                <a:cubicBezTo>
                  <a:pt x="9" y="8"/>
                  <a:pt x="8" y="11"/>
                  <a:pt x="4" y="13"/>
                </a:cubicBezTo>
                <a:cubicBezTo>
                  <a:pt x="3" y="11"/>
                  <a:pt x="1" y="8"/>
                  <a:pt x="0" y="5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159"/>
          <p:cNvSpPr>
            <a:spLocks/>
          </p:cNvSpPr>
          <p:nvPr/>
        </p:nvSpPr>
        <p:spPr bwMode="auto">
          <a:xfrm>
            <a:off x="7969996" y="5174500"/>
            <a:ext cx="146050" cy="146050"/>
          </a:xfrm>
          <a:custGeom>
            <a:avLst/>
            <a:gdLst>
              <a:gd name="T0" fmla="*/ 0 w 33"/>
              <a:gd name="T1" fmla="*/ 17 h 33"/>
              <a:gd name="T2" fmla="*/ 15 w 33"/>
              <a:gd name="T3" fmla="*/ 0 h 33"/>
              <a:gd name="T4" fmla="*/ 33 w 33"/>
              <a:gd name="T5" fmla="*/ 15 h 33"/>
              <a:gd name="T6" fmla="*/ 17 w 33"/>
              <a:gd name="T7" fmla="*/ 33 h 33"/>
              <a:gd name="T8" fmla="*/ 0 w 33"/>
              <a:gd name="T9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0" y="17"/>
                </a:moveTo>
                <a:cubicBezTo>
                  <a:pt x="0" y="8"/>
                  <a:pt x="6" y="0"/>
                  <a:pt x="15" y="0"/>
                </a:cubicBezTo>
                <a:cubicBezTo>
                  <a:pt x="24" y="0"/>
                  <a:pt x="33" y="7"/>
                  <a:pt x="33" y="15"/>
                </a:cubicBezTo>
                <a:cubicBezTo>
                  <a:pt x="33" y="23"/>
                  <a:pt x="25" y="33"/>
                  <a:pt x="17" y="33"/>
                </a:cubicBezTo>
                <a:cubicBezTo>
                  <a:pt x="8" y="33"/>
                  <a:pt x="0" y="25"/>
                  <a:pt x="0" y="17"/>
                </a:cubicBezTo>
                <a:close/>
              </a:path>
            </a:pathLst>
          </a:custGeom>
          <a:solidFill>
            <a:srgbClr val="ACD4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160"/>
          <p:cNvSpPr>
            <a:spLocks/>
          </p:cNvSpPr>
          <p:nvPr/>
        </p:nvSpPr>
        <p:spPr bwMode="auto">
          <a:xfrm>
            <a:off x="5241519" y="593725"/>
            <a:ext cx="190500" cy="200025"/>
          </a:xfrm>
          <a:custGeom>
            <a:avLst/>
            <a:gdLst>
              <a:gd name="T0" fmla="*/ 13 w 43"/>
              <a:gd name="T1" fmla="*/ 7 h 45"/>
              <a:gd name="T2" fmla="*/ 43 w 43"/>
              <a:gd name="T3" fmla="*/ 17 h 45"/>
              <a:gd name="T4" fmla="*/ 41 w 43"/>
              <a:gd name="T5" fmla="*/ 28 h 45"/>
              <a:gd name="T6" fmla="*/ 9 w 43"/>
              <a:gd name="T7" fmla="*/ 40 h 45"/>
              <a:gd name="T8" fmla="*/ 2 w 43"/>
              <a:gd name="T9" fmla="*/ 23 h 45"/>
              <a:gd name="T10" fmla="*/ 13 w 43"/>
              <a:gd name="T11" fmla="*/ 7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" h="45">
                <a:moveTo>
                  <a:pt x="13" y="7"/>
                </a:moveTo>
                <a:cubicBezTo>
                  <a:pt x="22" y="0"/>
                  <a:pt x="40" y="7"/>
                  <a:pt x="43" y="17"/>
                </a:cubicBezTo>
                <a:cubicBezTo>
                  <a:pt x="42" y="21"/>
                  <a:pt x="42" y="24"/>
                  <a:pt x="41" y="28"/>
                </a:cubicBezTo>
                <a:cubicBezTo>
                  <a:pt x="35" y="43"/>
                  <a:pt x="20" y="45"/>
                  <a:pt x="9" y="40"/>
                </a:cubicBezTo>
                <a:cubicBezTo>
                  <a:pt x="3" y="38"/>
                  <a:pt x="0" y="28"/>
                  <a:pt x="2" y="23"/>
                </a:cubicBezTo>
                <a:cubicBezTo>
                  <a:pt x="5" y="16"/>
                  <a:pt x="6" y="10"/>
                  <a:pt x="13" y="7"/>
                </a:cubicBezTo>
                <a:close/>
              </a:path>
            </a:pathLst>
          </a:custGeom>
          <a:solidFill>
            <a:srgbClr val="F1F9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161"/>
          <p:cNvSpPr>
            <a:spLocks/>
          </p:cNvSpPr>
          <p:nvPr/>
        </p:nvSpPr>
        <p:spPr bwMode="auto">
          <a:xfrm>
            <a:off x="4388596" y="4890338"/>
            <a:ext cx="209550" cy="207962"/>
          </a:xfrm>
          <a:custGeom>
            <a:avLst/>
            <a:gdLst>
              <a:gd name="T0" fmla="*/ 31 w 47"/>
              <a:gd name="T1" fmla="*/ 2 h 47"/>
              <a:gd name="T2" fmla="*/ 46 w 47"/>
              <a:gd name="T3" fmla="*/ 23 h 47"/>
              <a:gd name="T4" fmla="*/ 31 w 47"/>
              <a:gd name="T5" fmla="*/ 46 h 47"/>
              <a:gd name="T6" fmla="*/ 7 w 47"/>
              <a:gd name="T7" fmla="*/ 38 h 47"/>
              <a:gd name="T8" fmla="*/ 4 w 47"/>
              <a:gd name="T9" fmla="*/ 13 h 47"/>
              <a:gd name="T10" fmla="*/ 27 w 47"/>
              <a:gd name="T11" fmla="*/ 2 h 47"/>
              <a:gd name="T12" fmla="*/ 31 w 47"/>
              <a:gd name="T13" fmla="*/ 2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" h="47">
                <a:moveTo>
                  <a:pt x="31" y="2"/>
                </a:moveTo>
                <a:cubicBezTo>
                  <a:pt x="40" y="7"/>
                  <a:pt x="46" y="13"/>
                  <a:pt x="46" y="23"/>
                </a:cubicBezTo>
                <a:cubicBezTo>
                  <a:pt x="47" y="34"/>
                  <a:pt x="41" y="41"/>
                  <a:pt x="31" y="46"/>
                </a:cubicBezTo>
                <a:cubicBezTo>
                  <a:pt x="22" y="47"/>
                  <a:pt x="14" y="46"/>
                  <a:pt x="7" y="38"/>
                </a:cubicBezTo>
                <a:cubicBezTo>
                  <a:pt x="2" y="31"/>
                  <a:pt x="0" y="21"/>
                  <a:pt x="4" y="13"/>
                </a:cubicBezTo>
                <a:cubicBezTo>
                  <a:pt x="9" y="5"/>
                  <a:pt x="19" y="0"/>
                  <a:pt x="27" y="2"/>
                </a:cubicBezTo>
                <a:cubicBezTo>
                  <a:pt x="28" y="2"/>
                  <a:pt x="30" y="2"/>
                  <a:pt x="31" y="2"/>
                </a:cubicBezTo>
                <a:close/>
              </a:path>
            </a:pathLst>
          </a:custGeom>
          <a:solidFill>
            <a:srgbClr val="F4F9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162"/>
          <p:cNvSpPr>
            <a:spLocks/>
          </p:cNvSpPr>
          <p:nvPr/>
        </p:nvSpPr>
        <p:spPr bwMode="auto">
          <a:xfrm>
            <a:off x="4536234" y="4782388"/>
            <a:ext cx="111125" cy="93662"/>
          </a:xfrm>
          <a:custGeom>
            <a:avLst/>
            <a:gdLst>
              <a:gd name="T0" fmla="*/ 9 w 25"/>
              <a:gd name="T1" fmla="*/ 21 h 21"/>
              <a:gd name="T2" fmla="*/ 3 w 25"/>
              <a:gd name="T3" fmla="*/ 7 h 21"/>
              <a:gd name="T4" fmla="*/ 15 w 25"/>
              <a:gd name="T5" fmla="*/ 0 h 21"/>
              <a:gd name="T6" fmla="*/ 25 w 25"/>
              <a:gd name="T7" fmla="*/ 10 h 21"/>
              <a:gd name="T8" fmla="*/ 16 w 25"/>
              <a:gd name="T9" fmla="*/ 21 h 21"/>
              <a:gd name="T10" fmla="*/ 9 w 25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1">
                <a:moveTo>
                  <a:pt x="9" y="21"/>
                </a:moveTo>
                <a:cubicBezTo>
                  <a:pt x="5" y="17"/>
                  <a:pt x="0" y="14"/>
                  <a:pt x="3" y="7"/>
                </a:cubicBezTo>
                <a:cubicBezTo>
                  <a:pt x="5" y="2"/>
                  <a:pt x="9" y="0"/>
                  <a:pt x="15" y="0"/>
                </a:cubicBezTo>
                <a:cubicBezTo>
                  <a:pt x="21" y="0"/>
                  <a:pt x="24" y="3"/>
                  <a:pt x="25" y="10"/>
                </a:cubicBezTo>
                <a:cubicBezTo>
                  <a:pt x="25" y="16"/>
                  <a:pt x="22" y="20"/>
                  <a:pt x="16" y="21"/>
                </a:cubicBezTo>
                <a:cubicBezTo>
                  <a:pt x="14" y="21"/>
                  <a:pt x="12" y="21"/>
                  <a:pt x="9" y="21"/>
                </a:cubicBezTo>
                <a:close/>
              </a:path>
            </a:pathLst>
          </a:custGeom>
          <a:solidFill>
            <a:srgbClr val="F3F7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163"/>
          <p:cNvSpPr>
            <a:spLocks/>
          </p:cNvSpPr>
          <p:nvPr/>
        </p:nvSpPr>
        <p:spPr bwMode="auto">
          <a:xfrm>
            <a:off x="5881282" y="2332038"/>
            <a:ext cx="173037" cy="173037"/>
          </a:xfrm>
          <a:custGeom>
            <a:avLst/>
            <a:gdLst>
              <a:gd name="T0" fmla="*/ 39 w 39"/>
              <a:gd name="T1" fmla="*/ 20 h 39"/>
              <a:gd name="T2" fmla="*/ 20 w 39"/>
              <a:gd name="T3" fmla="*/ 39 h 39"/>
              <a:gd name="T4" fmla="*/ 0 w 39"/>
              <a:gd name="T5" fmla="*/ 18 h 39"/>
              <a:gd name="T6" fmla="*/ 20 w 39"/>
              <a:gd name="T7" fmla="*/ 0 h 39"/>
              <a:gd name="T8" fmla="*/ 39 w 39"/>
              <a:gd name="T9" fmla="*/ 2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9">
                <a:moveTo>
                  <a:pt x="39" y="20"/>
                </a:moveTo>
                <a:cubicBezTo>
                  <a:pt x="39" y="31"/>
                  <a:pt x="31" y="39"/>
                  <a:pt x="20" y="39"/>
                </a:cubicBezTo>
                <a:cubicBezTo>
                  <a:pt x="7" y="39"/>
                  <a:pt x="1" y="31"/>
                  <a:pt x="0" y="18"/>
                </a:cubicBezTo>
                <a:cubicBezTo>
                  <a:pt x="0" y="10"/>
                  <a:pt x="10" y="0"/>
                  <a:pt x="20" y="0"/>
                </a:cubicBezTo>
                <a:cubicBezTo>
                  <a:pt x="31" y="0"/>
                  <a:pt x="39" y="9"/>
                  <a:pt x="39" y="20"/>
                </a:cubicBezTo>
                <a:close/>
              </a:path>
            </a:pathLst>
          </a:custGeom>
          <a:solidFill>
            <a:srgbClr val="F0F8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164"/>
          <p:cNvSpPr>
            <a:spLocks/>
          </p:cNvSpPr>
          <p:nvPr/>
        </p:nvSpPr>
        <p:spPr bwMode="auto">
          <a:xfrm>
            <a:off x="5308194" y="2065338"/>
            <a:ext cx="142875" cy="150812"/>
          </a:xfrm>
          <a:custGeom>
            <a:avLst/>
            <a:gdLst>
              <a:gd name="T0" fmla="*/ 16 w 32"/>
              <a:gd name="T1" fmla="*/ 1 h 34"/>
              <a:gd name="T2" fmla="*/ 32 w 32"/>
              <a:gd name="T3" fmla="*/ 16 h 34"/>
              <a:gd name="T4" fmla="*/ 15 w 32"/>
              <a:gd name="T5" fmla="*/ 34 h 34"/>
              <a:gd name="T6" fmla="*/ 0 w 32"/>
              <a:gd name="T7" fmla="*/ 17 h 34"/>
              <a:gd name="T8" fmla="*/ 16 w 32"/>
              <a:gd name="T9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4">
                <a:moveTo>
                  <a:pt x="16" y="1"/>
                </a:moveTo>
                <a:cubicBezTo>
                  <a:pt x="24" y="0"/>
                  <a:pt x="31" y="8"/>
                  <a:pt x="32" y="16"/>
                </a:cubicBezTo>
                <a:cubicBezTo>
                  <a:pt x="32" y="25"/>
                  <a:pt x="24" y="34"/>
                  <a:pt x="15" y="34"/>
                </a:cubicBezTo>
                <a:cubicBezTo>
                  <a:pt x="7" y="34"/>
                  <a:pt x="0" y="26"/>
                  <a:pt x="0" y="17"/>
                </a:cubicBezTo>
                <a:cubicBezTo>
                  <a:pt x="0" y="8"/>
                  <a:pt x="7" y="1"/>
                  <a:pt x="16" y="1"/>
                </a:cubicBezTo>
                <a:close/>
              </a:path>
            </a:pathLst>
          </a:custGeom>
          <a:solidFill>
            <a:srgbClr val="F0F8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6" name="Freeform 165"/>
          <p:cNvSpPr>
            <a:spLocks/>
          </p:cNvSpPr>
          <p:nvPr/>
        </p:nvSpPr>
        <p:spPr bwMode="auto">
          <a:xfrm>
            <a:off x="6205132" y="2136775"/>
            <a:ext cx="120650" cy="114300"/>
          </a:xfrm>
          <a:custGeom>
            <a:avLst/>
            <a:gdLst>
              <a:gd name="T0" fmla="*/ 23 w 27"/>
              <a:gd name="T1" fmla="*/ 5 h 26"/>
              <a:gd name="T2" fmla="*/ 24 w 27"/>
              <a:gd name="T3" fmla="*/ 20 h 26"/>
              <a:gd name="T4" fmla="*/ 10 w 27"/>
              <a:gd name="T5" fmla="*/ 24 h 26"/>
              <a:gd name="T6" fmla="*/ 4 w 27"/>
              <a:gd name="T7" fmla="*/ 8 h 26"/>
              <a:gd name="T8" fmla="*/ 20 w 27"/>
              <a:gd name="T9" fmla="*/ 3 h 26"/>
              <a:gd name="T10" fmla="*/ 23 w 27"/>
              <a:gd name="T11" fmla="*/ 5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26">
                <a:moveTo>
                  <a:pt x="23" y="5"/>
                </a:moveTo>
                <a:cubicBezTo>
                  <a:pt x="26" y="10"/>
                  <a:pt x="27" y="15"/>
                  <a:pt x="24" y="20"/>
                </a:cubicBezTo>
                <a:cubicBezTo>
                  <a:pt x="20" y="24"/>
                  <a:pt x="16" y="26"/>
                  <a:pt x="10" y="24"/>
                </a:cubicBezTo>
                <a:cubicBezTo>
                  <a:pt x="3" y="20"/>
                  <a:pt x="0" y="15"/>
                  <a:pt x="4" y="8"/>
                </a:cubicBezTo>
                <a:cubicBezTo>
                  <a:pt x="7" y="2"/>
                  <a:pt x="14" y="0"/>
                  <a:pt x="20" y="3"/>
                </a:cubicBezTo>
                <a:cubicBezTo>
                  <a:pt x="21" y="4"/>
                  <a:pt x="22" y="4"/>
                  <a:pt x="23" y="5"/>
                </a:cubicBezTo>
                <a:close/>
              </a:path>
            </a:pathLst>
          </a:custGeom>
          <a:solidFill>
            <a:srgbClr val="F0F7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7" name="Freeform 166"/>
          <p:cNvSpPr>
            <a:spLocks/>
          </p:cNvSpPr>
          <p:nvPr/>
        </p:nvSpPr>
        <p:spPr bwMode="auto">
          <a:xfrm>
            <a:off x="742109" y="5223713"/>
            <a:ext cx="301625" cy="301625"/>
          </a:xfrm>
          <a:custGeom>
            <a:avLst/>
            <a:gdLst>
              <a:gd name="T0" fmla="*/ 55 w 68"/>
              <a:gd name="T1" fmla="*/ 59 h 68"/>
              <a:gd name="T2" fmla="*/ 41 w 68"/>
              <a:gd name="T3" fmla="*/ 67 h 68"/>
              <a:gd name="T4" fmla="*/ 8 w 68"/>
              <a:gd name="T5" fmla="*/ 53 h 68"/>
              <a:gd name="T6" fmla="*/ 12 w 68"/>
              <a:gd name="T7" fmla="*/ 12 h 68"/>
              <a:gd name="T8" fmla="*/ 52 w 68"/>
              <a:gd name="T9" fmla="*/ 7 h 68"/>
              <a:gd name="T10" fmla="*/ 67 w 68"/>
              <a:gd name="T11" fmla="*/ 27 h 68"/>
              <a:gd name="T12" fmla="*/ 67 w 68"/>
              <a:gd name="T13" fmla="*/ 41 h 68"/>
              <a:gd name="T14" fmla="*/ 55 w 68"/>
              <a:gd name="T15" fmla="*/ 59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" h="68">
                <a:moveTo>
                  <a:pt x="55" y="59"/>
                </a:moveTo>
                <a:cubicBezTo>
                  <a:pt x="51" y="62"/>
                  <a:pt x="47" y="65"/>
                  <a:pt x="41" y="67"/>
                </a:cubicBezTo>
                <a:cubicBezTo>
                  <a:pt x="28" y="68"/>
                  <a:pt x="16" y="64"/>
                  <a:pt x="8" y="53"/>
                </a:cubicBezTo>
                <a:cubicBezTo>
                  <a:pt x="0" y="39"/>
                  <a:pt x="1" y="24"/>
                  <a:pt x="12" y="12"/>
                </a:cubicBezTo>
                <a:cubicBezTo>
                  <a:pt x="23" y="1"/>
                  <a:pt x="38" y="0"/>
                  <a:pt x="52" y="7"/>
                </a:cubicBezTo>
                <a:cubicBezTo>
                  <a:pt x="60" y="12"/>
                  <a:pt x="64" y="19"/>
                  <a:pt x="67" y="27"/>
                </a:cubicBezTo>
                <a:cubicBezTo>
                  <a:pt x="68" y="32"/>
                  <a:pt x="68" y="37"/>
                  <a:pt x="67" y="41"/>
                </a:cubicBezTo>
                <a:cubicBezTo>
                  <a:pt x="65" y="48"/>
                  <a:pt x="62" y="55"/>
                  <a:pt x="55" y="59"/>
                </a:cubicBezTo>
                <a:close/>
              </a:path>
            </a:pathLst>
          </a:custGeom>
          <a:solidFill>
            <a:srgbClr val="B1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8" name="Freeform 167"/>
          <p:cNvSpPr>
            <a:spLocks/>
          </p:cNvSpPr>
          <p:nvPr/>
        </p:nvSpPr>
        <p:spPr bwMode="auto">
          <a:xfrm>
            <a:off x="1332659" y="4488700"/>
            <a:ext cx="150812" cy="147637"/>
          </a:xfrm>
          <a:custGeom>
            <a:avLst/>
            <a:gdLst>
              <a:gd name="T0" fmla="*/ 16 w 34"/>
              <a:gd name="T1" fmla="*/ 1 h 33"/>
              <a:gd name="T2" fmla="*/ 31 w 34"/>
              <a:gd name="T3" fmla="*/ 9 h 33"/>
              <a:gd name="T4" fmla="*/ 28 w 34"/>
              <a:gd name="T5" fmla="*/ 27 h 33"/>
              <a:gd name="T6" fmla="*/ 5 w 34"/>
              <a:gd name="T7" fmla="*/ 25 h 33"/>
              <a:gd name="T8" fmla="*/ 7 w 34"/>
              <a:gd name="T9" fmla="*/ 4 h 33"/>
              <a:gd name="T10" fmla="*/ 16 w 34"/>
              <a:gd name="T11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" h="33">
                <a:moveTo>
                  <a:pt x="16" y="1"/>
                </a:moveTo>
                <a:cubicBezTo>
                  <a:pt x="23" y="0"/>
                  <a:pt x="28" y="3"/>
                  <a:pt x="31" y="9"/>
                </a:cubicBezTo>
                <a:cubicBezTo>
                  <a:pt x="34" y="15"/>
                  <a:pt x="32" y="21"/>
                  <a:pt x="28" y="27"/>
                </a:cubicBezTo>
                <a:cubicBezTo>
                  <a:pt x="19" y="33"/>
                  <a:pt x="11" y="33"/>
                  <a:pt x="5" y="25"/>
                </a:cubicBezTo>
                <a:cubicBezTo>
                  <a:pt x="0" y="19"/>
                  <a:pt x="1" y="11"/>
                  <a:pt x="7" y="4"/>
                </a:cubicBezTo>
                <a:cubicBezTo>
                  <a:pt x="9" y="1"/>
                  <a:pt x="12" y="1"/>
                  <a:pt x="16" y="1"/>
                </a:cubicBezTo>
                <a:close/>
              </a:path>
            </a:pathLst>
          </a:custGeom>
          <a:solidFill>
            <a:srgbClr val="B2D7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9" name="Freeform 168"/>
          <p:cNvSpPr>
            <a:spLocks/>
          </p:cNvSpPr>
          <p:nvPr/>
        </p:nvSpPr>
        <p:spPr bwMode="auto">
          <a:xfrm>
            <a:off x="1350121" y="4715713"/>
            <a:ext cx="93662" cy="85725"/>
          </a:xfrm>
          <a:custGeom>
            <a:avLst/>
            <a:gdLst>
              <a:gd name="T0" fmla="*/ 21 w 21"/>
              <a:gd name="T1" fmla="*/ 9 h 19"/>
              <a:gd name="T2" fmla="*/ 10 w 21"/>
              <a:gd name="T3" fmla="*/ 19 h 19"/>
              <a:gd name="T4" fmla="*/ 0 w 21"/>
              <a:gd name="T5" fmla="*/ 10 h 19"/>
              <a:gd name="T6" fmla="*/ 11 w 21"/>
              <a:gd name="T7" fmla="*/ 0 h 19"/>
              <a:gd name="T8" fmla="*/ 21 w 21"/>
              <a:gd name="T9" fmla="*/ 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19">
                <a:moveTo>
                  <a:pt x="21" y="9"/>
                </a:moveTo>
                <a:cubicBezTo>
                  <a:pt x="21" y="15"/>
                  <a:pt x="16" y="19"/>
                  <a:pt x="10" y="19"/>
                </a:cubicBezTo>
                <a:cubicBezTo>
                  <a:pt x="5" y="19"/>
                  <a:pt x="1" y="15"/>
                  <a:pt x="0" y="10"/>
                </a:cubicBezTo>
                <a:cubicBezTo>
                  <a:pt x="0" y="3"/>
                  <a:pt x="4" y="0"/>
                  <a:pt x="11" y="0"/>
                </a:cubicBezTo>
                <a:cubicBezTo>
                  <a:pt x="18" y="0"/>
                  <a:pt x="21" y="3"/>
                  <a:pt x="21" y="9"/>
                </a:cubicBezTo>
                <a:close/>
              </a:path>
            </a:pathLst>
          </a:custGeom>
          <a:solidFill>
            <a:srgbClr val="B3D7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0" name="Freeform 169"/>
          <p:cNvSpPr>
            <a:spLocks/>
          </p:cNvSpPr>
          <p:nvPr/>
        </p:nvSpPr>
        <p:spPr bwMode="auto">
          <a:xfrm>
            <a:off x="1038971" y="5342775"/>
            <a:ext cx="9525" cy="61912"/>
          </a:xfrm>
          <a:custGeom>
            <a:avLst/>
            <a:gdLst>
              <a:gd name="T0" fmla="*/ 0 w 2"/>
              <a:gd name="T1" fmla="*/ 14 h 14"/>
              <a:gd name="T2" fmla="*/ 0 w 2"/>
              <a:gd name="T3" fmla="*/ 0 h 14"/>
              <a:gd name="T4" fmla="*/ 0 w 2"/>
              <a:gd name="T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4">
                <a:moveTo>
                  <a:pt x="0" y="14"/>
                </a:moveTo>
                <a:cubicBezTo>
                  <a:pt x="0" y="10"/>
                  <a:pt x="0" y="5"/>
                  <a:pt x="0" y="0"/>
                </a:cubicBezTo>
                <a:cubicBezTo>
                  <a:pt x="2" y="5"/>
                  <a:pt x="2" y="10"/>
                  <a:pt x="0" y="14"/>
                </a:cubicBezTo>
                <a:close/>
              </a:path>
            </a:pathLst>
          </a:custGeom>
          <a:solidFill>
            <a:srgbClr val="E0EE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1" name="Freeform 170"/>
          <p:cNvSpPr>
            <a:spLocks/>
          </p:cNvSpPr>
          <p:nvPr/>
        </p:nvSpPr>
        <p:spPr bwMode="auto">
          <a:xfrm>
            <a:off x="8800694" y="2065338"/>
            <a:ext cx="257175" cy="261937"/>
          </a:xfrm>
          <a:custGeom>
            <a:avLst/>
            <a:gdLst>
              <a:gd name="T0" fmla="*/ 58 w 58"/>
              <a:gd name="T1" fmla="*/ 32 h 59"/>
              <a:gd name="T2" fmla="*/ 27 w 58"/>
              <a:gd name="T3" fmla="*/ 59 h 59"/>
              <a:gd name="T4" fmla="*/ 0 w 58"/>
              <a:gd name="T5" fmla="*/ 26 h 59"/>
              <a:gd name="T6" fmla="*/ 26 w 58"/>
              <a:gd name="T7" fmla="*/ 1 h 59"/>
              <a:gd name="T8" fmla="*/ 58 w 58"/>
              <a:gd name="T9" fmla="*/ 3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59">
                <a:moveTo>
                  <a:pt x="58" y="32"/>
                </a:moveTo>
                <a:cubicBezTo>
                  <a:pt x="57" y="45"/>
                  <a:pt x="44" y="58"/>
                  <a:pt x="27" y="59"/>
                </a:cubicBezTo>
                <a:cubicBezTo>
                  <a:pt x="13" y="59"/>
                  <a:pt x="0" y="43"/>
                  <a:pt x="0" y="26"/>
                </a:cubicBezTo>
                <a:cubicBezTo>
                  <a:pt x="0" y="16"/>
                  <a:pt x="16" y="0"/>
                  <a:pt x="26" y="1"/>
                </a:cubicBezTo>
                <a:cubicBezTo>
                  <a:pt x="48" y="1"/>
                  <a:pt x="56" y="13"/>
                  <a:pt x="58" y="32"/>
                </a:cubicBezTo>
                <a:close/>
              </a:path>
            </a:pathLst>
          </a:custGeom>
          <a:solidFill>
            <a:srgbClr val="F3F9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2" name="Freeform 171"/>
          <p:cNvSpPr>
            <a:spLocks/>
          </p:cNvSpPr>
          <p:nvPr/>
        </p:nvSpPr>
        <p:spPr bwMode="auto">
          <a:xfrm>
            <a:off x="9111844" y="2332038"/>
            <a:ext cx="96837" cy="101600"/>
          </a:xfrm>
          <a:custGeom>
            <a:avLst/>
            <a:gdLst>
              <a:gd name="T0" fmla="*/ 10 w 22"/>
              <a:gd name="T1" fmla="*/ 22 h 23"/>
              <a:gd name="T2" fmla="*/ 0 w 22"/>
              <a:gd name="T3" fmla="*/ 10 h 23"/>
              <a:gd name="T4" fmla="*/ 12 w 22"/>
              <a:gd name="T5" fmla="*/ 0 h 23"/>
              <a:gd name="T6" fmla="*/ 22 w 22"/>
              <a:gd name="T7" fmla="*/ 12 h 23"/>
              <a:gd name="T8" fmla="*/ 10 w 22"/>
              <a:gd name="T9" fmla="*/ 2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3">
                <a:moveTo>
                  <a:pt x="10" y="22"/>
                </a:moveTo>
                <a:cubicBezTo>
                  <a:pt x="4" y="22"/>
                  <a:pt x="0" y="17"/>
                  <a:pt x="0" y="10"/>
                </a:cubicBezTo>
                <a:cubicBezTo>
                  <a:pt x="1" y="4"/>
                  <a:pt x="6" y="0"/>
                  <a:pt x="12" y="0"/>
                </a:cubicBezTo>
                <a:cubicBezTo>
                  <a:pt x="18" y="1"/>
                  <a:pt x="22" y="7"/>
                  <a:pt x="22" y="12"/>
                </a:cubicBezTo>
                <a:cubicBezTo>
                  <a:pt x="21" y="18"/>
                  <a:pt x="15" y="23"/>
                  <a:pt x="10" y="22"/>
                </a:cubicBezTo>
                <a:close/>
              </a:path>
            </a:pathLst>
          </a:custGeom>
          <a:solidFill>
            <a:srgbClr val="F2F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3" name="Freeform 172"/>
          <p:cNvSpPr>
            <a:spLocks/>
          </p:cNvSpPr>
          <p:nvPr/>
        </p:nvSpPr>
        <p:spPr bwMode="auto">
          <a:xfrm>
            <a:off x="9403944" y="2500313"/>
            <a:ext cx="22225" cy="26987"/>
          </a:xfrm>
          <a:custGeom>
            <a:avLst/>
            <a:gdLst>
              <a:gd name="T0" fmla="*/ 0 w 5"/>
              <a:gd name="T1" fmla="*/ 4 h 6"/>
              <a:gd name="T2" fmla="*/ 5 w 5"/>
              <a:gd name="T3" fmla="*/ 2 h 6"/>
              <a:gd name="T4" fmla="*/ 4 w 5"/>
              <a:gd name="T5" fmla="*/ 4 h 6"/>
              <a:gd name="T6" fmla="*/ 0 w 5"/>
              <a:gd name="T7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6">
                <a:moveTo>
                  <a:pt x="0" y="4"/>
                </a:moveTo>
                <a:cubicBezTo>
                  <a:pt x="1" y="3"/>
                  <a:pt x="2" y="0"/>
                  <a:pt x="5" y="2"/>
                </a:cubicBezTo>
                <a:cubicBezTo>
                  <a:pt x="5" y="2"/>
                  <a:pt x="5" y="3"/>
                  <a:pt x="4" y="4"/>
                </a:cubicBezTo>
                <a:cubicBezTo>
                  <a:pt x="2" y="6"/>
                  <a:pt x="1" y="6"/>
                  <a:pt x="0" y="4"/>
                </a:cubicBezTo>
                <a:close/>
              </a:path>
            </a:pathLst>
          </a:custGeom>
          <a:solidFill>
            <a:srgbClr val="D8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4" name="Freeform 173"/>
          <p:cNvSpPr>
            <a:spLocks/>
          </p:cNvSpPr>
          <p:nvPr/>
        </p:nvSpPr>
        <p:spPr bwMode="auto">
          <a:xfrm>
            <a:off x="10764432" y="527050"/>
            <a:ext cx="131762" cy="136525"/>
          </a:xfrm>
          <a:custGeom>
            <a:avLst/>
            <a:gdLst>
              <a:gd name="T0" fmla="*/ 30 w 30"/>
              <a:gd name="T1" fmla="*/ 16 h 31"/>
              <a:gd name="T2" fmla="*/ 16 w 30"/>
              <a:gd name="T3" fmla="*/ 31 h 31"/>
              <a:gd name="T4" fmla="*/ 0 w 30"/>
              <a:gd name="T5" fmla="*/ 17 h 31"/>
              <a:gd name="T6" fmla="*/ 16 w 30"/>
              <a:gd name="T7" fmla="*/ 0 h 31"/>
              <a:gd name="T8" fmla="*/ 30 w 30"/>
              <a:gd name="T9" fmla="*/ 1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1">
                <a:moveTo>
                  <a:pt x="30" y="16"/>
                </a:moveTo>
                <a:cubicBezTo>
                  <a:pt x="30" y="25"/>
                  <a:pt x="24" y="31"/>
                  <a:pt x="16" y="31"/>
                </a:cubicBezTo>
                <a:cubicBezTo>
                  <a:pt x="8" y="31"/>
                  <a:pt x="0" y="24"/>
                  <a:pt x="0" y="17"/>
                </a:cubicBezTo>
                <a:cubicBezTo>
                  <a:pt x="0" y="8"/>
                  <a:pt x="7" y="0"/>
                  <a:pt x="16" y="0"/>
                </a:cubicBezTo>
                <a:cubicBezTo>
                  <a:pt x="24" y="0"/>
                  <a:pt x="30" y="7"/>
                  <a:pt x="30" y="16"/>
                </a:cubicBezTo>
                <a:close/>
              </a:path>
            </a:pathLst>
          </a:custGeom>
          <a:solidFill>
            <a:srgbClr val="F2F8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5" name="Freeform 174"/>
          <p:cNvSpPr>
            <a:spLocks/>
          </p:cNvSpPr>
          <p:nvPr/>
        </p:nvSpPr>
        <p:spPr bwMode="auto">
          <a:xfrm>
            <a:off x="3469434" y="4187075"/>
            <a:ext cx="101600" cy="101600"/>
          </a:xfrm>
          <a:custGeom>
            <a:avLst/>
            <a:gdLst>
              <a:gd name="T0" fmla="*/ 12 w 23"/>
              <a:gd name="T1" fmla="*/ 23 h 23"/>
              <a:gd name="T2" fmla="*/ 0 w 23"/>
              <a:gd name="T3" fmla="*/ 11 h 23"/>
              <a:gd name="T4" fmla="*/ 12 w 23"/>
              <a:gd name="T5" fmla="*/ 0 h 23"/>
              <a:gd name="T6" fmla="*/ 23 w 23"/>
              <a:gd name="T7" fmla="*/ 12 h 23"/>
              <a:gd name="T8" fmla="*/ 12 w 23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3">
                <a:moveTo>
                  <a:pt x="12" y="23"/>
                </a:moveTo>
                <a:cubicBezTo>
                  <a:pt x="5" y="22"/>
                  <a:pt x="0" y="18"/>
                  <a:pt x="0" y="11"/>
                </a:cubicBezTo>
                <a:cubicBezTo>
                  <a:pt x="1" y="5"/>
                  <a:pt x="6" y="0"/>
                  <a:pt x="12" y="0"/>
                </a:cubicBezTo>
                <a:cubicBezTo>
                  <a:pt x="18" y="0"/>
                  <a:pt x="23" y="5"/>
                  <a:pt x="23" y="12"/>
                </a:cubicBezTo>
                <a:cubicBezTo>
                  <a:pt x="22" y="18"/>
                  <a:pt x="18" y="23"/>
                  <a:pt x="12" y="23"/>
                </a:cubicBezTo>
                <a:close/>
              </a:path>
            </a:pathLst>
          </a:custGeom>
          <a:solidFill>
            <a:srgbClr val="EEF7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6" name="Freeform 175"/>
          <p:cNvSpPr>
            <a:spLocks/>
          </p:cNvSpPr>
          <p:nvPr/>
        </p:nvSpPr>
        <p:spPr bwMode="auto">
          <a:xfrm>
            <a:off x="5153771" y="4253750"/>
            <a:ext cx="61912" cy="88900"/>
          </a:xfrm>
          <a:custGeom>
            <a:avLst/>
            <a:gdLst>
              <a:gd name="T0" fmla="*/ 11 w 14"/>
              <a:gd name="T1" fmla="*/ 20 h 20"/>
              <a:gd name="T2" fmla="*/ 11 w 14"/>
              <a:gd name="T3" fmla="*/ 8 h 20"/>
              <a:gd name="T4" fmla="*/ 8 w 14"/>
              <a:gd name="T5" fmla="*/ 8 h 20"/>
              <a:gd name="T6" fmla="*/ 0 w 14"/>
              <a:gd name="T7" fmla="*/ 6 h 20"/>
              <a:gd name="T8" fmla="*/ 6 w 14"/>
              <a:gd name="T9" fmla="*/ 5 h 20"/>
              <a:gd name="T10" fmla="*/ 12 w 14"/>
              <a:gd name="T11" fmla="*/ 9 h 20"/>
              <a:gd name="T12" fmla="*/ 14 w 14"/>
              <a:gd name="T13" fmla="*/ 19 h 20"/>
              <a:gd name="T14" fmla="*/ 11 w 14"/>
              <a:gd name="T1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20">
                <a:moveTo>
                  <a:pt x="11" y="20"/>
                </a:moveTo>
                <a:cubicBezTo>
                  <a:pt x="14" y="16"/>
                  <a:pt x="11" y="12"/>
                  <a:pt x="11" y="8"/>
                </a:cubicBezTo>
                <a:cubicBezTo>
                  <a:pt x="11" y="7"/>
                  <a:pt x="9" y="6"/>
                  <a:pt x="8" y="8"/>
                </a:cubicBezTo>
                <a:cubicBezTo>
                  <a:pt x="4" y="13"/>
                  <a:pt x="2" y="10"/>
                  <a:pt x="0" y="6"/>
                </a:cubicBezTo>
                <a:cubicBezTo>
                  <a:pt x="2" y="6"/>
                  <a:pt x="4" y="7"/>
                  <a:pt x="6" y="5"/>
                </a:cubicBezTo>
                <a:cubicBezTo>
                  <a:pt x="11" y="0"/>
                  <a:pt x="12" y="4"/>
                  <a:pt x="12" y="9"/>
                </a:cubicBezTo>
                <a:cubicBezTo>
                  <a:pt x="13" y="12"/>
                  <a:pt x="14" y="15"/>
                  <a:pt x="14" y="19"/>
                </a:cubicBezTo>
                <a:cubicBezTo>
                  <a:pt x="13" y="20"/>
                  <a:pt x="12" y="20"/>
                  <a:pt x="11" y="20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7" name="Freeform 176"/>
          <p:cNvSpPr>
            <a:spLocks/>
          </p:cNvSpPr>
          <p:nvPr/>
        </p:nvSpPr>
        <p:spPr bwMode="auto">
          <a:xfrm>
            <a:off x="6454369" y="2562225"/>
            <a:ext cx="204787" cy="196850"/>
          </a:xfrm>
          <a:custGeom>
            <a:avLst/>
            <a:gdLst>
              <a:gd name="T0" fmla="*/ 23 w 46"/>
              <a:gd name="T1" fmla="*/ 44 h 44"/>
              <a:gd name="T2" fmla="*/ 1 w 46"/>
              <a:gd name="T3" fmla="*/ 24 h 44"/>
              <a:gd name="T4" fmla="*/ 23 w 46"/>
              <a:gd name="T5" fmla="*/ 0 h 44"/>
              <a:gd name="T6" fmla="*/ 46 w 46"/>
              <a:gd name="T7" fmla="*/ 21 h 44"/>
              <a:gd name="T8" fmla="*/ 23 w 46"/>
              <a:gd name="T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4">
                <a:moveTo>
                  <a:pt x="23" y="44"/>
                </a:moveTo>
                <a:cubicBezTo>
                  <a:pt x="12" y="44"/>
                  <a:pt x="0" y="33"/>
                  <a:pt x="1" y="24"/>
                </a:cubicBezTo>
                <a:cubicBezTo>
                  <a:pt x="2" y="8"/>
                  <a:pt x="12" y="0"/>
                  <a:pt x="23" y="0"/>
                </a:cubicBezTo>
                <a:cubicBezTo>
                  <a:pt x="37" y="0"/>
                  <a:pt x="46" y="9"/>
                  <a:pt x="46" y="21"/>
                </a:cubicBezTo>
                <a:cubicBezTo>
                  <a:pt x="46" y="35"/>
                  <a:pt x="38" y="43"/>
                  <a:pt x="23" y="44"/>
                </a:cubicBezTo>
                <a:close/>
              </a:path>
            </a:pathLst>
          </a:custGeom>
          <a:solidFill>
            <a:srgbClr val="A7C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8" name="Freeform 177"/>
          <p:cNvSpPr>
            <a:spLocks/>
          </p:cNvSpPr>
          <p:nvPr/>
        </p:nvSpPr>
        <p:spPr bwMode="auto">
          <a:xfrm>
            <a:off x="6622644" y="2314575"/>
            <a:ext cx="147637" cy="141287"/>
          </a:xfrm>
          <a:custGeom>
            <a:avLst/>
            <a:gdLst>
              <a:gd name="T0" fmla="*/ 33 w 33"/>
              <a:gd name="T1" fmla="*/ 16 h 32"/>
              <a:gd name="T2" fmla="*/ 18 w 33"/>
              <a:gd name="T3" fmla="*/ 32 h 32"/>
              <a:gd name="T4" fmla="*/ 0 w 33"/>
              <a:gd name="T5" fmla="*/ 16 h 32"/>
              <a:gd name="T6" fmla="*/ 17 w 33"/>
              <a:gd name="T7" fmla="*/ 0 h 32"/>
              <a:gd name="T8" fmla="*/ 33 w 33"/>
              <a:gd name="T9" fmla="*/ 1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33" y="16"/>
                </a:moveTo>
                <a:cubicBezTo>
                  <a:pt x="33" y="24"/>
                  <a:pt x="26" y="32"/>
                  <a:pt x="18" y="32"/>
                </a:cubicBezTo>
                <a:cubicBezTo>
                  <a:pt x="9" y="32"/>
                  <a:pt x="0" y="24"/>
                  <a:pt x="0" y="16"/>
                </a:cubicBezTo>
                <a:cubicBezTo>
                  <a:pt x="1" y="8"/>
                  <a:pt x="8" y="0"/>
                  <a:pt x="17" y="0"/>
                </a:cubicBezTo>
                <a:cubicBezTo>
                  <a:pt x="27" y="0"/>
                  <a:pt x="33" y="6"/>
                  <a:pt x="33" y="16"/>
                </a:cubicBezTo>
                <a:close/>
              </a:path>
            </a:pathLst>
          </a:custGeom>
          <a:solidFill>
            <a:srgbClr val="AD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9" name="Freeform 178"/>
          <p:cNvSpPr>
            <a:spLocks/>
          </p:cNvSpPr>
          <p:nvPr/>
        </p:nvSpPr>
        <p:spPr bwMode="auto">
          <a:xfrm>
            <a:off x="5676494" y="2505075"/>
            <a:ext cx="66675" cy="98425"/>
          </a:xfrm>
          <a:custGeom>
            <a:avLst/>
            <a:gdLst>
              <a:gd name="T0" fmla="*/ 10 w 15"/>
              <a:gd name="T1" fmla="*/ 21 h 22"/>
              <a:gd name="T2" fmla="*/ 8 w 15"/>
              <a:gd name="T3" fmla="*/ 13 h 22"/>
              <a:gd name="T4" fmla="*/ 5 w 15"/>
              <a:gd name="T5" fmla="*/ 2 h 22"/>
              <a:gd name="T6" fmla="*/ 9 w 15"/>
              <a:gd name="T7" fmla="*/ 1 h 22"/>
              <a:gd name="T8" fmla="*/ 9 w 15"/>
              <a:gd name="T9" fmla="*/ 4 h 22"/>
              <a:gd name="T10" fmla="*/ 12 w 15"/>
              <a:gd name="T11" fmla="*/ 13 h 22"/>
              <a:gd name="T12" fmla="*/ 14 w 15"/>
              <a:gd name="T13" fmla="*/ 22 h 22"/>
              <a:gd name="T14" fmla="*/ 10 w 15"/>
              <a:gd name="T15" fmla="*/ 2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22">
                <a:moveTo>
                  <a:pt x="10" y="21"/>
                </a:moveTo>
                <a:cubicBezTo>
                  <a:pt x="12" y="18"/>
                  <a:pt x="11" y="16"/>
                  <a:pt x="8" y="13"/>
                </a:cubicBezTo>
                <a:cubicBezTo>
                  <a:pt x="5" y="11"/>
                  <a:pt x="0" y="7"/>
                  <a:pt x="5" y="2"/>
                </a:cubicBezTo>
                <a:cubicBezTo>
                  <a:pt x="6" y="1"/>
                  <a:pt x="7" y="0"/>
                  <a:pt x="9" y="1"/>
                </a:cubicBezTo>
                <a:cubicBezTo>
                  <a:pt x="10" y="1"/>
                  <a:pt x="10" y="2"/>
                  <a:pt x="9" y="4"/>
                </a:cubicBezTo>
                <a:cubicBezTo>
                  <a:pt x="7" y="7"/>
                  <a:pt x="9" y="10"/>
                  <a:pt x="12" y="13"/>
                </a:cubicBezTo>
                <a:cubicBezTo>
                  <a:pt x="15" y="15"/>
                  <a:pt x="14" y="19"/>
                  <a:pt x="14" y="22"/>
                </a:cubicBezTo>
                <a:cubicBezTo>
                  <a:pt x="13" y="22"/>
                  <a:pt x="11" y="21"/>
                  <a:pt x="10" y="21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0" name="Freeform 179"/>
          <p:cNvSpPr>
            <a:spLocks/>
          </p:cNvSpPr>
          <p:nvPr/>
        </p:nvSpPr>
        <p:spPr bwMode="auto">
          <a:xfrm>
            <a:off x="5512982" y="571500"/>
            <a:ext cx="301625" cy="266700"/>
          </a:xfrm>
          <a:custGeom>
            <a:avLst/>
            <a:gdLst>
              <a:gd name="T0" fmla="*/ 7 w 68"/>
              <a:gd name="T1" fmla="*/ 25 h 60"/>
              <a:gd name="T2" fmla="*/ 1 w 68"/>
              <a:gd name="T3" fmla="*/ 18 h 60"/>
              <a:gd name="T4" fmla="*/ 7 w 68"/>
              <a:gd name="T5" fmla="*/ 10 h 60"/>
              <a:gd name="T6" fmla="*/ 10 w 68"/>
              <a:gd name="T7" fmla="*/ 8 h 60"/>
              <a:gd name="T8" fmla="*/ 16 w 68"/>
              <a:gd name="T9" fmla="*/ 3 h 60"/>
              <a:gd name="T10" fmla="*/ 51 w 68"/>
              <a:gd name="T11" fmla="*/ 3 h 60"/>
              <a:gd name="T12" fmla="*/ 54 w 68"/>
              <a:gd name="T13" fmla="*/ 5 h 60"/>
              <a:gd name="T14" fmla="*/ 62 w 68"/>
              <a:gd name="T15" fmla="*/ 14 h 60"/>
              <a:gd name="T16" fmla="*/ 53 w 68"/>
              <a:gd name="T17" fmla="*/ 14 h 60"/>
              <a:gd name="T18" fmla="*/ 30 w 68"/>
              <a:gd name="T19" fmla="*/ 10 h 60"/>
              <a:gd name="T20" fmla="*/ 23 w 68"/>
              <a:gd name="T21" fmla="*/ 20 h 60"/>
              <a:gd name="T22" fmla="*/ 22 w 68"/>
              <a:gd name="T23" fmla="*/ 24 h 60"/>
              <a:gd name="T24" fmla="*/ 31 w 68"/>
              <a:gd name="T25" fmla="*/ 22 h 60"/>
              <a:gd name="T26" fmla="*/ 60 w 68"/>
              <a:gd name="T27" fmla="*/ 34 h 60"/>
              <a:gd name="T28" fmla="*/ 68 w 68"/>
              <a:gd name="T29" fmla="*/ 54 h 60"/>
              <a:gd name="T30" fmla="*/ 63 w 68"/>
              <a:gd name="T31" fmla="*/ 59 h 60"/>
              <a:gd name="T32" fmla="*/ 57 w 68"/>
              <a:gd name="T33" fmla="*/ 55 h 60"/>
              <a:gd name="T34" fmla="*/ 51 w 68"/>
              <a:gd name="T35" fmla="*/ 39 h 60"/>
              <a:gd name="T36" fmla="*/ 28 w 68"/>
              <a:gd name="T37" fmla="*/ 35 h 60"/>
              <a:gd name="T38" fmla="*/ 12 w 68"/>
              <a:gd name="T39" fmla="*/ 38 h 60"/>
              <a:gd name="T40" fmla="*/ 17 w 68"/>
              <a:gd name="T41" fmla="*/ 28 h 60"/>
              <a:gd name="T42" fmla="*/ 7 w 68"/>
              <a:gd name="T43" fmla="*/ 25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8" h="60">
                <a:moveTo>
                  <a:pt x="7" y="25"/>
                </a:moveTo>
                <a:cubicBezTo>
                  <a:pt x="4" y="23"/>
                  <a:pt x="0" y="23"/>
                  <a:pt x="1" y="18"/>
                </a:cubicBezTo>
                <a:cubicBezTo>
                  <a:pt x="1" y="13"/>
                  <a:pt x="2" y="11"/>
                  <a:pt x="7" y="10"/>
                </a:cubicBezTo>
                <a:cubicBezTo>
                  <a:pt x="8" y="10"/>
                  <a:pt x="9" y="9"/>
                  <a:pt x="10" y="8"/>
                </a:cubicBezTo>
                <a:cubicBezTo>
                  <a:pt x="11" y="5"/>
                  <a:pt x="13" y="3"/>
                  <a:pt x="16" y="3"/>
                </a:cubicBezTo>
                <a:cubicBezTo>
                  <a:pt x="28" y="3"/>
                  <a:pt x="39" y="0"/>
                  <a:pt x="51" y="3"/>
                </a:cubicBezTo>
                <a:cubicBezTo>
                  <a:pt x="52" y="3"/>
                  <a:pt x="54" y="4"/>
                  <a:pt x="54" y="5"/>
                </a:cubicBezTo>
                <a:cubicBezTo>
                  <a:pt x="57" y="8"/>
                  <a:pt x="63" y="10"/>
                  <a:pt x="62" y="14"/>
                </a:cubicBezTo>
                <a:cubicBezTo>
                  <a:pt x="62" y="17"/>
                  <a:pt x="56" y="13"/>
                  <a:pt x="53" y="14"/>
                </a:cubicBezTo>
                <a:cubicBezTo>
                  <a:pt x="45" y="13"/>
                  <a:pt x="38" y="8"/>
                  <a:pt x="30" y="10"/>
                </a:cubicBezTo>
                <a:cubicBezTo>
                  <a:pt x="23" y="12"/>
                  <a:pt x="20" y="14"/>
                  <a:pt x="23" y="20"/>
                </a:cubicBezTo>
                <a:cubicBezTo>
                  <a:pt x="23" y="21"/>
                  <a:pt x="23" y="23"/>
                  <a:pt x="22" y="24"/>
                </a:cubicBezTo>
                <a:cubicBezTo>
                  <a:pt x="26" y="24"/>
                  <a:pt x="28" y="22"/>
                  <a:pt x="31" y="22"/>
                </a:cubicBezTo>
                <a:cubicBezTo>
                  <a:pt x="43" y="20"/>
                  <a:pt x="53" y="24"/>
                  <a:pt x="60" y="34"/>
                </a:cubicBezTo>
                <a:cubicBezTo>
                  <a:pt x="63" y="40"/>
                  <a:pt x="68" y="46"/>
                  <a:pt x="68" y="54"/>
                </a:cubicBezTo>
                <a:cubicBezTo>
                  <a:pt x="68" y="57"/>
                  <a:pt x="67" y="59"/>
                  <a:pt x="63" y="59"/>
                </a:cubicBezTo>
                <a:cubicBezTo>
                  <a:pt x="60" y="60"/>
                  <a:pt x="58" y="60"/>
                  <a:pt x="57" y="55"/>
                </a:cubicBezTo>
                <a:cubicBezTo>
                  <a:pt x="55" y="50"/>
                  <a:pt x="56" y="43"/>
                  <a:pt x="51" y="39"/>
                </a:cubicBezTo>
                <a:cubicBezTo>
                  <a:pt x="43" y="33"/>
                  <a:pt x="37" y="31"/>
                  <a:pt x="28" y="35"/>
                </a:cubicBezTo>
                <a:cubicBezTo>
                  <a:pt x="23" y="38"/>
                  <a:pt x="18" y="41"/>
                  <a:pt x="12" y="38"/>
                </a:cubicBezTo>
                <a:cubicBezTo>
                  <a:pt x="12" y="34"/>
                  <a:pt x="16" y="33"/>
                  <a:pt x="17" y="28"/>
                </a:cubicBezTo>
                <a:cubicBezTo>
                  <a:pt x="14" y="27"/>
                  <a:pt x="10" y="27"/>
                  <a:pt x="7" y="25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1" name="Freeform 180"/>
          <p:cNvSpPr>
            <a:spLocks/>
          </p:cNvSpPr>
          <p:nvPr/>
        </p:nvSpPr>
        <p:spPr bwMode="auto">
          <a:xfrm>
            <a:off x="11332757" y="2159000"/>
            <a:ext cx="168275" cy="173037"/>
          </a:xfrm>
          <a:custGeom>
            <a:avLst/>
            <a:gdLst>
              <a:gd name="T0" fmla="*/ 9 w 38"/>
              <a:gd name="T1" fmla="*/ 38 h 39"/>
              <a:gd name="T2" fmla="*/ 3 w 38"/>
              <a:gd name="T3" fmla="*/ 25 h 39"/>
              <a:gd name="T4" fmla="*/ 23 w 38"/>
              <a:gd name="T5" fmla="*/ 3 h 39"/>
              <a:gd name="T6" fmla="*/ 31 w 38"/>
              <a:gd name="T7" fmla="*/ 0 h 39"/>
              <a:gd name="T8" fmla="*/ 37 w 38"/>
              <a:gd name="T9" fmla="*/ 7 h 39"/>
              <a:gd name="T10" fmla="*/ 21 w 38"/>
              <a:gd name="T11" fmla="*/ 32 h 39"/>
              <a:gd name="T12" fmla="*/ 9 w 38"/>
              <a:gd name="T13" fmla="*/ 38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39">
                <a:moveTo>
                  <a:pt x="9" y="38"/>
                </a:moveTo>
                <a:cubicBezTo>
                  <a:pt x="2" y="38"/>
                  <a:pt x="0" y="32"/>
                  <a:pt x="3" y="25"/>
                </a:cubicBezTo>
                <a:cubicBezTo>
                  <a:pt x="8" y="16"/>
                  <a:pt x="14" y="8"/>
                  <a:pt x="23" y="3"/>
                </a:cubicBezTo>
                <a:cubicBezTo>
                  <a:pt x="25" y="1"/>
                  <a:pt x="28" y="0"/>
                  <a:pt x="31" y="0"/>
                </a:cubicBezTo>
                <a:cubicBezTo>
                  <a:pt x="36" y="0"/>
                  <a:pt x="38" y="2"/>
                  <a:pt x="37" y="7"/>
                </a:cubicBezTo>
                <a:cubicBezTo>
                  <a:pt x="35" y="18"/>
                  <a:pt x="29" y="25"/>
                  <a:pt x="21" y="32"/>
                </a:cubicBezTo>
                <a:cubicBezTo>
                  <a:pt x="17" y="35"/>
                  <a:pt x="14" y="39"/>
                  <a:pt x="9" y="38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2" name="Freeform 181"/>
          <p:cNvSpPr>
            <a:spLocks/>
          </p:cNvSpPr>
          <p:nvPr/>
        </p:nvSpPr>
        <p:spPr bwMode="auto">
          <a:xfrm>
            <a:off x="7662457" y="1287463"/>
            <a:ext cx="128587" cy="123825"/>
          </a:xfrm>
          <a:custGeom>
            <a:avLst/>
            <a:gdLst>
              <a:gd name="T0" fmla="*/ 23 w 29"/>
              <a:gd name="T1" fmla="*/ 26 h 28"/>
              <a:gd name="T2" fmla="*/ 6 w 29"/>
              <a:gd name="T3" fmla="*/ 24 h 28"/>
              <a:gd name="T4" fmla="*/ 2 w 29"/>
              <a:gd name="T5" fmla="*/ 10 h 28"/>
              <a:gd name="T6" fmla="*/ 16 w 29"/>
              <a:gd name="T7" fmla="*/ 0 h 28"/>
              <a:gd name="T8" fmla="*/ 28 w 29"/>
              <a:gd name="T9" fmla="*/ 9 h 28"/>
              <a:gd name="T10" fmla="*/ 29 w 29"/>
              <a:gd name="T11" fmla="*/ 20 h 28"/>
              <a:gd name="T12" fmla="*/ 23 w 29"/>
              <a:gd name="T13" fmla="*/ 26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28">
                <a:moveTo>
                  <a:pt x="23" y="26"/>
                </a:moveTo>
                <a:cubicBezTo>
                  <a:pt x="17" y="26"/>
                  <a:pt x="11" y="28"/>
                  <a:pt x="6" y="24"/>
                </a:cubicBezTo>
                <a:cubicBezTo>
                  <a:pt x="1" y="20"/>
                  <a:pt x="0" y="16"/>
                  <a:pt x="2" y="10"/>
                </a:cubicBezTo>
                <a:cubicBezTo>
                  <a:pt x="3" y="5"/>
                  <a:pt x="10" y="0"/>
                  <a:pt x="16" y="0"/>
                </a:cubicBezTo>
                <a:cubicBezTo>
                  <a:pt x="21" y="1"/>
                  <a:pt x="26" y="2"/>
                  <a:pt x="28" y="9"/>
                </a:cubicBezTo>
                <a:cubicBezTo>
                  <a:pt x="29" y="12"/>
                  <a:pt x="29" y="16"/>
                  <a:pt x="29" y="20"/>
                </a:cubicBezTo>
                <a:cubicBezTo>
                  <a:pt x="29" y="24"/>
                  <a:pt x="28" y="26"/>
                  <a:pt x="23" y="26"/>
                </a:cubicBezTo>
                <a:close/>
              </a:path>
            </a:pathLst>
          </a:custGeom>
          <a:solidFill>
            <a:srgbClr val="F2F9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3" name="Freeform 182"/>
          <p:cNvSpPr>
            <a:spLocks/>
          </p:cNvSpPr>
          <p:nvPr/>
        </p:nvSpPr>
        <p:spPr bwMode="auto">
          <a:xfrm>
            <a:off x="7751357" y="1362075"/>
            <a:ext cx="61912" cy="80962"/>
          </a:xfrm>
          <a:custGeom>
            <a:avLst/>
            <a:gdLst>
              <a:gd name="T0" fmla="*/ 3 w 14"/>
              <a:gd name="T1" fmla="*/ 9 h 18"/>
              <a:gd name="T2" fmla="*/ 9 w 14"/>
              <a:gd name="T3" fmla="*/ 3 h 18"/>
              <a:gd name="T4" fmla="*/ 14 w 14"/>
              <a:gd name="T5" fmla="*/ 7 h 18"/>
              <a:gd name="T6" fmla="*/ 6 w 14"/>
              <a:gd name="T7" fmla="*/ 13 h 18"/>
              <a:gd name="T8" fmla="*/ 0 w 14"/>
              <a:gd name="T9" fmla="*/ 15 h 18"/>
              <a:gd name="T10" fmla="*/ 3 w 14"/>
              <a:gd name="T11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8">
                <a:moveTo>
                  <a:pt x="3" y="9"/>
                </a:moveTo>
                <a:cubicBezTo>
                  <a:pt x="6" y="8"/>
                  <a:pt x="7" y="5"/>
                  <a:pt x="9" y="3"/>
                </a:cubicBezTo>
                <a:cubicBezTo>
                  <a:pt x="13" y="0"/>
                  <a:pt x="13" y="5"/>
                  <a:pt x="14" y="7"/>
                </a:cubicBezTo>
                <a:cubicBezTo>
                  <a:pt x="11" y="7"/>
                  <a:pt x="8" y="9"/>
                  <a:pt x="6" y="13"/>
                </a:cubicBezTo>
                <a:cubicBezTo>
                  <a:pt x="5" y="14"/>
                  <a:pt x="4" y="18"/>
                  <a:pt x="0" y="15"/>
                </a:cubicBezTo>
                <a:cubicBezTo>
                  <a:pt x="0" y="12"/>
                  <a:pt x="2" y="11"/>
                  <a:pt x="3" y="9"/>
                </a:cubicBezTo>
                <a:close/>
              </a:path>
            </a:pathLst>
          </a:custGeom>
          <a:solidFill>
            <a:srgbClr val="A0CB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4" name="Freeform 183"/>
          <p:cNvSpPr>
            <a:spLocks/>
          </p:cNvSpPr>
          <p:nvPr/>
        </p:nvSpPr>
        <p:spPr bwMode="auto">
          <a:xfrm>
            <a:off x="5614582" y="2576513"/>
            <a:ext cx="61912" cy="61912"/>
          </a:xfrm>
          <a:custGeom>
            <a:avLst/>
            <a:gdLst>
              <a:gd name="T0" fmla="*/ 2 w 14"/>
              <a:gd name="T1" fmla="*/ 4 h 14"/>
              <a:gd name="T2" fmla="*/ 14 w 14"/>
              <a:gd name="T3" fmla="*/ 8 h 14"/>
              <a:gd name="T4" fmla="*/ 13 w 14"/>
              <a:gd name="T5" fmla="*/ 8 h 14"/>
              <a:gd name="T6" fmla="*/ 6 w 14"/>
              <a:gd name="T7" fmla="*/ 10 h 14"/>
              <a:gd name="T8" fmla="*/ 2 w 14"/>
              <a:gd name="T9" fmla="*/ 12 h 14"/>
              <a:gd name="T10" fmla="*/ 2 w 14"/>
              <a:gd name="T11" fmla="*/ 6 h 14"/>
              <a:gd name="T12" fmla="*/ 2 w 14"/>
              <a:gd name="T13" fmla="*/ 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4">
                <a:moveTo>
                  <a:pt x="2" y="4"/>
                </a:moveTo>
                <a:cubicBezTo>
                  <a:pt x="8" y="0"/>
                  <a:pt x="11" y="3"/>
                  <a:pt x="14" y="8"/>
                </a:cubicBezTo>
                <a:cubicBezTo>
                  <a:pt x="14" y="8"/>
                  <a:pt x="13" y="8"/>
                  <a:pt x="13" y="8"/>
                </a:cubicBezTo>
                <a:cubicBezTo>
                  <a:pt x="11" y="8"/>
                  <a:pt x="8" y="9"/>
                  <a:pt x="6" y="10"/>
                </a:cubicBezTo>
                <a:cubicBezTo>
                  <a:pt x="5" y="11"/>
                  <a:pt x="5" y="14"/>
                  <a:pt x="2" y="12"/>
                </a:cubicBezTo>
                <a:cubicBezTo>
                  <a:pt x="0" y="10"/>
                  <a:pt x="0" y="8"/>
                  <a:pt x="2" y="6"/>
                </a:cubicBezTo>
                <a:cubicBezTo>
                  <a:pt x="3" y="5"/>
                  <a:pt x="3" y="4"/>
                  <a:pt x="2" y="4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" name="Freeform 184"/>
          <p:cNvSpPr>
            <a:spLocks/>
          </p:cNvSpPr>
          <p:nvPr/>
        </p:nvSpPr>
        <p:spPr bwMode="auto">
          <a:xfrm>
            <a:off x="5570132" y="2633663"/>
            <a:ext cx="58737" cy="80962"/>
          </a:xfrm>
          <a:custGeom>
            <a:avLst/>
            <a:gdLst>
              <a:gd name="T0" fmla="*/ 5 w 13"/>
              <a:gd name="T1" fmla="*/ 3 h 18"/>
              <a:gd name="T2" fmla="*/ 11 w 13"/>
              <a:gd name="T3" fmla="*/ 14 h 18"/>
              <a:gd name="T4" fmla="*/ 12 w 13"/>
              <a:gd name="T5" fmla="*/ 17 h 18"/>
              <a:gd name="T6" fmla="*/ 10 w 13"/>
              <a:gd name="T7" fmla="*/ 18 h 18"/>
              <a:gd name="T8" fmla="*/ 2 w 13"/>
              <a:gd name="T9" fmla="*/ 0 h 18"/>
              <a:gd name="T10" fmla="*/ 5 w 13"/>
              <a:gd name="T11" fmla="*/ 3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8">
                <a:moveTo>
                  <a:pt x="5" y="3"/>
                </a:moveTo>
                <a:cubicBezTo>
                  <a:pt x="4" y="9"/>
                  <a:pt x="8" y="11"/>
                  <a:pt x="11" y="14"/>
                </a:cubicBezTo>
                <a:cubicBezTo>
                  <a:pt x="12" y="15"/>
                  <a:pt x="13" y="16"/>
                  <a:pt x="12" y="17"/>
                </a:cubicBezTo>
                <a:cubicBezTo>
                  <a:pt x="12" y="18"/>
                  <a:pt x="11" y="18"/>
                  <a:pt x="10" y="18"/>
                </a:cubicBezTo>
                <a:cubicBezTo>
                  <a:pt x="4" y="16"/>
                  <a:pt x="0" y="7"/>
                  <a:pt x="2" y="0"/>
                </a:cubicBezTo>
                <a:cubicBezTo>
                  <a:pt x="2" y="2"/>
                  <a:pt x="3" y="3"/>
                  <a:pt x="5" y="3"/>
                </a:cubicBezTo>
                <a:close/>
              </a:path>
            </a:pathLst>
          </a:custGeom>
          <a:solidFill>
            <a:srgbClr val="B2D7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6" name="Freeform 185"/>
          <p:cNvSpPr>
            <a:spLocks/>
          </p:cNvSpPr>
          <p:nvPr/>
        </p:nvSpPr>
        <p:spPr bwMode="auto">
          <a:xfrm>
            <a:off x="6730594" y="2749550"/>
            <a:ext cx="47625" cy="49212"/>
          </a:xfrm>
          <a:custGeom>
            <a:avLst/>
            <a:gdLst>
              <a:gd name="T0" fmla="*/ 2 w 11"/>
              <a:gd name="T1" fmla="*/ 11 h 11"/>
              <a:gd name="T2" fmla="*/ 0 w 11"/>
              <a:gd name="T3" fmla="*/ 9 h 11"/>
              <a:gd name="T4" fmla="*/ 9 w 11"/>
              <a:gd name="T5" fmla="*/ 0 h 11"/>
              <a:gd name="T6" fmla="*/ 11 w 11"/>
              <a:gd name="T7" fmla="*/ 2 h 11"/>
              <a:gd name="T8" fmla="*/ 2 w 11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1">
                <a:moveTo>
                  <a:pt x="2" y="11"/>
                </a:moveTo>
                <a:cubicBezTo>
                  <a:pt x="0" y="11"/>
                  <a:pt x="0" y="11"/>
                  <a:pt x="0" y="9"/>
                </a:cubicBezTo>
                <a:cubicBezTo>
                  <a:pt x="0" y="7"/>
                  <a:pt x="6" y="0"/>
                  <a:pt x="9" y="0"/>
                </a:cubicBezTo>
                <a:cubicBezTo>
                  <a:pt x="10" y="0"/>
                  <a:pt x="10" y="1"/>
                  <a:pt x="11" y="2"/>
                </a:cubicBezTo>
                <a:cubicBezTo>
                  <a:pt x="11" y="4"/>
                  <a:pt x="5" y="11"/>
                  <a:pt x="2" y="11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7" name="Freeform 186"/>
          <p:cNvSpPr>
            <a:spLocks/>
          </p:cNvSpPr>
          <p:nvPr/>
        </p:nvSpPr>
        <p:spPr bwMode="auto">
          <a:xfrm>
            <a:off x="5668557" y="2611438"/>
            <a:ext cx="30162" cy="22225"/>
          </a:xfrm>
          <a:custGeom>
            <a:avLst/>
            <a:gdLst>
              <a:gd name="T0" fmla="*/ 1 w 7"/>
              <a:gd name="T1" fmla="*/ 0 h 5"/>
              <a:gd name="T2" fmla="*/ 2 w 7"/>
              <a:gd name="T3" fmla="*/ 0 h 5"/>
              <a:gd name="T4" fmla="*/ 4 w 7"/>
              <a:gd name="T5" fmla="*/ 1 h 5"/>
              <a:gd name="T6" fmla="*/ 7 w 7"/>
              <a:gd name="T7" fmla="*/ 5 h 5"/>
              <a:gd name="T8" fmla="*/ 1 w 7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5">
                <a:moveTo>
                  <a:pt x="1" y="0"/>
                </a:moveTo>
                <a:cubicBezTo>
                  <a:pt x="1" y="0"/>
                  <a:pt x="2" y="0"/>
                  <a:pt x="2" y="0"/>
                </a:cubicBezTo>
                <a:cubicBezTo>
                  <a:pt x="3" y="0"/>
                  <a:pt x="3" y="1"/>
                  <a:pt x="4" y="1"/>
                </a:cubicBezTo>
                <a:cubicBezTo>
                  <a:pt x="5" y="3"/>
                  <a:pt x="6" y="4"/>
                  <a:pt x="7" y="5"/>
                </a:cubicBezTo>
                <a:cubicBezTo>
                  <a:pt x="4" y="4"/>
                  <a:pt x="0" y="5"/>
                  <a:pt x="1" y="0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8" name="Freeform 187"/>
          <p:cNvSpPr>
            <a:spLocks/>
          </p:cNvSpPr>
          <p:nvPr/>
        </p:nvSpPr>
        <p:spPr bwMode="auto">
          <a:xfrm>
            <a:off x="9750019" y="2438400"/>
            <a:ext cx="338137" cy="333375"/>
          </a:xfrm>
          <a:custGeom>
            <a:avLst/>
            <a:gdLst>
              <a:gd name="T0" fmla="*/ 5 w 76"/>
              <a:gd name="T1" fmla="*/ 28 h 75"/>
              <a:gd name="T2" fmla="*/ 4 w 76"/>
              <a:gd name="T3" fmla="*/ 8 h 75"/>
              <a:gd name="T4" fmla="*/ 19 w 76"/>
              <a:gd name="T5" fmla="*/ 0 h 75"/>
              <a:gd name="T6" fmla="*/ 34 w 76"/>
              <a:gd name="T7" fmla="*/ 24 h 75"/>
              <a:gd name="T8" fmla="*/ 32 w 76"/>
              <a:gd name="T9" fmla="*/ 28 h 75"/>
              <a:gd name="T10" fmla="*/ 43 w 76"/>
              <a:gd name="T11" fmla="*/ 28 h 75"/>
              <a:gd name="T12" fmla="*/ 69 w 76"/>
              <a:gd name="T13" fmla="*/ 32 h 75"/>
              <a:gd name="T14" fmla="*/ 70 w 76"/>
              <a:gd name="T15" fmla="*/ 35 h 75"/>
              <a:gd name="T16" fmla="*/ 72 w 76"/>
              <a:gd name="T17" fmla="*/ 60 h 75"/>
              <a:gd name="T18" fmla="*/ 49 w 76"/>
              <a:gd name="T19" fmla="*/ 75 h 75"/>
              <a:gd name="T20" fmla="*/ 41 w 76"/>
              <a:gd name="T21" fmla="*/ 52 h 75"/>
              <a:gd name="T22" fmla="*/ 17 w 76"/>
              <a:gd name="T23" fmla="*/ 56 h 75"/>
              <a:gd name="T24" fmla="*/ 19 w 76"/>
              <a:gd name="T25" fmla="*/ 38 h 75"/>
              <a:gd name="T26" fmla="*/ 16 w 76"/>
              <a:gd name="T27" fmla="*/ 34 h 75"/>
              <a:gd name="T28" fmla="*/ 5 w 76"/>
              <a:gd name="T29" fmla="*/ 2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6" h="75">
                <a:moveTo>
                  <a:pt x="5" y="28"/>
                </a:moveTo>
                <a:cubicBezTo>
                  <a:pt x="0" y="21"/>
                  <a:pt x="0" y="15"/>
                  <a:pt x="4" y="8"/>
                </a:cubicBezTo>
                <a:cubicBezTo>
                  <a:pt x="7" y="3"/>
                  <a:pt x="12" y="0"/>
                  <a:pt x="19" y="0"/>
                </a:cubicBezTo>
                <a:cubicBezTo>
                  <a:pt x="32" y="0"/>
                  <a:pt x="40" y="13"/>
                  <a:pt x="34" y="24"/>
                </a:cubicBezTo>
                <a:cubicBezTo>
                  <a:pt x="33" y="26"/>
                  <a:pt x="32" y="26"/>
                  <a:pt x="32" y="28"/>
                </a:cubicBezTo>
                <a:cubicBezTo>
                  <a:pt x="36" y="28"/>
                  <a:pt x="40" y="28"/>
                  <a:pt x="43" y="28"/>
                </a:cubicBezTo>
                <a:cubicBezTo>
                  <a:pt x="52" y="26"/>
                  <a:pt x="61" y="30"/>
                  <a:pt x="69" y="32"/>
                </a:cubicBezTo>
                <a:cubicBezTo>
                  <a:pt x="69" y="33"/>
                  <a:pt x="69" y="34"/>
                  <a:pt x="70" y="35"/>
                </a:cubicBezTo>
                <a:cubicBezTo>
                  <a:pt x="75" y="43"/>
                  <a:pt x="76" y="51"/>
                  <a:pt x="72" y="60"/>
                </a:cubicBezTo>
                <a:cubicBezTo>
                  <a:pt x="63" y="63"/>
                  <a:pt x="55" y="67"/>
                  <a:pt x="49" y="75"/>
                </a:cubicBezTo>
                <a:cubicBezTo>
                  <a:pt x="48" y="66"/>
                  <a:pt x="49" y="57"/>
                  <a:pt x="41" y="52"/>
                </a:cubicBezTo>
                <a:cubicBezTo>
                  <a:pt x="32" y="46"/>
                  <a:pt x="25" y="52"/>
                  <a:pt x="17" y="56"/>
                </a:cubicBezTo>
                <a:cubicBezTo>
                  <a:pt x="18" y="50"/>
                  <a:pt x="20" y="44"/>
                  <a:pt x="19" y="38"/>
                </a:cubicBezTo>
                <a:cubicBezTo>
                  <a:pt x="19" y="36"/>
                  <a:pt x="19" y="34"/>
                  <a:pt x="16" y="34"/>
                </a:cubicBezTo>
                <a:cubicBezTo>
                  <a:pt x="12" y="34"/>
                  <a:pt x="8" y="30"/>
                  <a:pt x="5" y="28"/>
                </a:cubicBezTo>
                <a:close/>
              </a:path>
            </a:pathLst>
          </a:custGeom>
          <a:solidFill>
            <a:srgbClr val="D8E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9" name="Freeform 188"/>
          <p:cNvSpPr>
            <a:spLocks/>
          </p:cNvSpPr>
          <p:nvPr/>
        </p:nvSpPr>
        <p:spPr bwMode="auto">
          <a:xfrm>
            <a:off x="10061169" y="2593975"/>
            <a:ext cx="53975" cy="123825"/>
          </a:xfrm>
          <a:custGeom>
            <a:avLst/>
            <a:gdLst>
              <a:gd name="T0" fmla="*/ 2 w 12"/>
              <a:gd name="T1" fmla="*/ 25 h 28"/>
              <a:gd name="T2" fmla="*/ 0 w 12"/>
              <a:gd name="T3" fmla="*/ 0 h 28"/>
              <a:gd name="T4" fmla="*/ 11 w 12"/>
              <a:gd name="T5" fmla="*/ 20 h 28"/>
              <a:gd name="T6" fmla="*/ 2 w 12"/>
              <a:gd name="T7" fmla="*/ 25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28">
                <a:moveTo>
                  <a:pt x="2" y="25"/>
                </a:moveTo>
                <a:cubicBezTo>
                  <a:pt x="2" y="16"/>
                  <a:pt x="3" y="8"/>
                  <a:pt x="0" y="0"/>
                </a:cubicBezTo>
                <a:cubicBezTo>
                  <a:pt x="8" y="4"/>
                  <a:pt x="11" y="12"/>
                  <a:pt x="11" y="20"/>
                </a:cubicBezTo>
                <a:cubicBezTo>
                  <a:pt x="12" y="28"/>
                  <a:pt x="5" y="23"/>
                  <a:pt x="2" y="25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0" name="Freeform 189"/>
          <p:cNvSpPr>
            <a:spLocks/>
          </p:cNvSpPr>
          <p:nvPr/>
        </p:nvSpPr>
        <p:spPr bwMode="auto">
          <a:xfrm>
            <a:off x="1572371" y="5512638"/>
            <a:ext cx="120650" cy="115887"/>
          </a:xfrm>
          <a:custGeom>
            <a:avLst/>
            <a:gdLst>
              <a:gd name="T0" fmla="*/ 14 w 27"/>
              <a:gd name="T1" fmla="*/ 26 h 26"/>
              <a:gd name="T2" fmla="*/ 0 w 27"/>
              <a:gd name="T3" fmla="*/ 13 h 26"/>
              <a:gd name="T4" fmla="*/ 13 w 27"/>
              <a:gd name="T5" fmla="*/ 0 h 26"/>
              <a:gd name="T6" fmla="*/ 27 w 27"/>
              <a:gd name="T7" fmla="*/ 13 h 26"/>
              <a:gd name="T8" fmla="*/ 14 w 27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6">
                <a:moveTo>
                  <a:pt x="14" y="26"/>
                </a:moveTo>
                <a:cubicBezTo>
                  <a:pt x="6" y="26"/>
                  <a:pt x="0" y="21"/>
                  <a:pt x="0" y="13"/>
                </a:cubicBezTo>
                <a:cubicBezTo>
                  <a:pt x="0" y="5"/>
                  <a:pt x="6" y="0"/>
                  <a:pt x="13" y="0"/>
                </a:cubicBezTo>
                <a:cubicBezTo>
                  <a:pt x="21" y="0"/>
                  <a:pt x="27" y="6"/>
                  <a:pt x="27" y="13"/>
                </a:cubicBezTo>
                <a:cubicBezTo>
                  <a:pt x="27" y="21"/>
                  <a:pt x="21" y="26"/>
                  <a:pt x="14" y="26"/>
                </a:cubicBezTo>
                <a:close/>
              </a:path>
            </a:pathLst>
          </a:custGeom>
          <a:solidFill>
            <a:srgbClr val="F3F8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1" name="Freeform 190"/>
          <p:cNvSpPr>
            <a:spLocks/>
          </p:cNvSpPr>
          <p:nvPr/>
        </p:nvSpPr>
        <p:spPr bwMode="auto">
          <a:xfrm>
            <a:off x="1693021" y="5268163"/>
            <a:ext cx="177800" cy="66675"/>
          </a:xfrm>
          <a:custGeom>
            <a:avLst/>
            <a:gdLst>
              <a:gd name="T0" fmla="*/ 1 w 40"/>
              <a:gd name="T1" fmla="*/ 15 h 15"/>
              <a:gd name="T2" fmla="*/ 1 w 40"/>
              <a:gd name="T3" fmla="*/ 12 h 15"/>
              <a:gd name="T4" fmla="*/ 4 w 40"/>
              <a:gd name="T5" fmla="*/ 2 h 15"/>
              <a:gd name="T6" fmla="*/ 13 w 40"/>
              <a:gd name="T7" fmla="*/ 6 h 15"/>
              <a:gd name="T8" fmla="*/ 19 w 40"/>
              <a:gd name="T9" fmla="*/ 8 h 15"/>
              <a:gd name="T10" fmla="*/ 40 w 40"/>
              <a:gd name="T11" fmla="*/ 9 h 15"/>
              <a:gd name="T12" fmla="*/ 14 w 40"/>
              <a:gd name="T13" fmla="*/ 10 h 15"/>
              <a:gd name="T14" fmla="*/ 1 w 40"/>
              <a:gd name="T1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5">
                <a:moveTo>
                  <a:pt x="1" y="15"/>
                </a:moveTo>
                <a:cubicBezTo>
                  <a:pt x="1" y="14"/>
                  <a:pt x="1" y="13"/>
                  <a:pt x="1" y="12"/>
                </a:cubicBezTo>
                <a:cubicBezTo>
                  <a:pt x="2" y="9"/>
                  <a:pt x="0" y="4"/>
                  <a:pt x="4" y="2"/>
                </a:cubicBezTo>
                <a:cubicBezTo>
                  <a:pt x="7" y="0"/>
                  <a:pt x="10" y="4"/>
                  <a:pt x="13" y="6"/>
                </a:cubicBezTo>
                <a:cubicBezTo>
                  <a:pt x="15" y="7"/>
                  <a:pt x="17" y="8"/>
                  <a:pt x="19" y="8"/>
                </a:cubicBezTo>
                <a:cubicBezTo>
                  <a:pt x="26" y="8"/>
                  <a:pt x="33" y="8"/>
                  <a:pt x="40" y="9"/>
                </a:cubicBezTo>
                <a:cubicBezTo>
                  <a:pt x="32" y="15"/>
                  <a:pt x="22" y="13"/>
                  <a:pt x="14" y="10"/>
                </a:cubicBezTo>
                <a:cubicBezTo>
                  <a:pt x="8" y="9"/>
                  <a:pt x="4" y="9"/>
                  <a:pt x="1" y="15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191"/>
          <p:cNvSpPr>
            <a:spLocks/>
          </p:cNvSpPr>
          <p:nvPr/>
        </p:nvSpPr>
        <p:spPr bwMode="auto">
          <a:xfrm>
            <a:off x="1492996" y="5369763"/>
            <a:ext cx="101600" cy="22225"/>
          </a:xfrm>
          <a:custGeom>
            <a:avLst/>
            <a:gdLst>
              <a:gd name="T0" fmla="*/ 0 w 23"/>
              <a:gd name="T1" fmla="*/ 3 h 5"/>
              <a:gd name="T2" fmla="*/ 23 w 23"/>
              <a:gd name="T3" fmla="*/ 3 h 5"/>
              <a:gd name="T4" fmla="*/ 0 w 23"/>
              <a:gd name="T5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5">
                <a:moveTo>
                  <a:pt x="0" y="3"/>
                </a:moveTo>
                <a:cubicBezTo>
                  <a:pt x="8" y="2"/>
                  <a:pt x="15" y="0"/>
                  <a:pt x="23" y="3"/>
                </a:cubicBezTo>
                <a:cubicBezTo>
                  <a:pt x="15" y="5"/>
                  <a:pt x="8" y="5"/>
                  <a:pt x="0" y="3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192"/>
          <p:cNvSpPr>
            <a:spLocks/>
          </p:cNvSpPr>
          <p:nvPr/>
        </p:nvSpPr>
        <p:spPr bwMode="auto">
          <a:xfrm>
            <a:off x="1608884" y="5352300"/>
            <a:ext cx="52387" cy="30162"/>
          </a:xfrm>
          <a:custGeom>
            <a:avLst/>
            <a:gdLst>
              <a:gd name="T0" fmla="*/ 0 w 12"/>
              <a:gd name="T1" fmla="*/ 7 h 7"/>
              <a:gd name="T2" fmla="*/ 12 w 12"/>
              <a:gd name="T3" fmla="*/ 3 h 7"/>
              <a:gd name="T4" fmla="*/ 0 w 12"/>
              <a:gd name="T5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7">
                <a:moveTo>
                  <a:pt x="0" y="7"/>
                </a:moveTo>
                <a:cubicBezTo>
                  <a:pt x="2" y="0"/>
                  <a:pt x="7" y="3"/>
                  <a:pt x="12" y="3"/>
                </a:cubicBezTo>
                <a:cubicBezTo>
                  <a:pt x="8" y="5"/>
                  <a:pt x="4" y="6"/>
                  <a:pt x="0" y="7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193"/>
          <p:cNvSpPr>
            <a:spLocks/>
          </p:cNvSpPr>
          <p:nvPr/>
        </p:nvSpPr>
        <p:spPr bwMode="auto">
          <a:xfrm>
            <a:off x="5846357" y="695325"/>
            <a:ext cx="22225" cy="31750"/>
          </a:xfrm>
          <a:custGeom>
            <a:avLst/>
            <a:gdLst>
              <a:gd name="T0" fmla="*/ 0 w 5"/>
              <a:gd name="T1" fmla="*/ 0 h 7"/>
              <a:gd name="T2" fmla="*/ 5 w 5"/>
              <a:gd name="T3" fmla="*/ 6 h 7"/>
              <a:gd name="T4" fmla="*/ 3 w 5"/>
              <a:gd name="T5" fmla="*/ 7 h 7"/>
              <a:gd name="T6" fmla="*/ 0 w 5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7">
                <a:moveTo>
                  <a:pt x="0" y="0"/>
                </a:moveTo>
                <a:cubicBezTo>
                  <a:pt x="3" y="2"/>
                  <a:pt x="5" y="3"/>
                  <a:pt x="5" y="6"/>
                </a:cubicBezTo>
                <a:cubicBezTo>
                  <a:pt x="5" y="7"/>
                  <a:pt x="4" y="7"/>
                  <a:pt x="3" y="7"/>
                </a:cubicBezTo>
                <a:cubicBezTo>
                  <a:pt x="1" y="6"/>
                  <a:pt x="0" y="3"/>
                  <a:pt x="0" y="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194"/>
          <p:cNvSpPr>
            <a:spLocks/>
          </p:cNvSpPr>
          <p:nvPr/>
        </p:nvSpPr>
        <p:spPr bwMode="auto">
          <a:xfrm>
            <a:off x="11824882" y="1890713"/>
            <a:ext cx="44450" cy="88900"/>
          </a:xfrm>
          <a:custGeom>
            <a:avLst/>
            <a:gdLst>
              <a:gd name="T0" fmla="*/ 0 w 10"/>
              <a:gd name="T1" fmla="*/ 14 h 20"/>
              <a:gd name="T2" fmla="*/ 1 w 10"/>
              <a:gd name="T3" fmla="*/ 11 h 20"/>
              <a:gd name="T4" fmla="*/ 4 w 10"/>
              <a:gd name="T5" fmla="*/ 1 h 20"/>
              <a:gd name="T6" fmla="*/ 6 w 10"/>
              <a:gd name="T7" fmla="*/ 2 h 20"/>
              <a:gd name="T8" fmla="*/ 6 w 10"/>
              <a:gd name="T9" fmla="*/ 17 h 20"/>
              <a:gd name="T10" fmla="*/ 2 w 10"/>
              <a:gd name="T11" fmla="*/ 19 h 20"/>
              <a:gd name="T12" fmla="*/ 0 w 10"/>
              <a:gd name="T13" fmla="*/ 14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20">
                <a:moveTo>
                  <a:pt x="0" y="14"/>
                </a:moveTo>
                <a:cubicBezTo>
                  <a:pt x="0" y="13"/>
                  <a:pt x="1" y="12"/>
                  <a:pt x="1" y="11"/>
                </a:cubicBezTo>
                <a:cubicBezTo>
                  <a:pt x="2" y="7"/>
                  <a:pt x="0" y="3"/>
                  <a:pt x="4" y="1"/>
                </a:cubicBezTo>
                <a:cubicBezTo>
                  <a:pt x="5" y="0"/>
                  <a:pt x="7" y="1"/>
                  <a:pt x="6" y="2"/>
                </a:cubicBezTo>
                <a:cubicBezTo>
                  <a:pt x="6" y="7"/>
                  <a:pt x="10" y="12"/>
                  <a:pt x="6" y="17"/>
                </a:cubicBezTo>
                <a:cubicBezTo>
                  <a:pt x="5" y="18"/>
                  <a:pt x="4" y="20"/>
                  <a:pt x="2" y="19"/>
                </a:cubicBezTo>
                <a:cubicBezTo>
                  <a:pt x="0" y="18"/>
                  <a:pt x="0" y="16"/>
                  <a:pt x="0" y="14"/>
                </a:cubicBezTo>
                <a:close/>
              </a:path>
            </a:pathLst>
          </a:custGeom>
          <a:solidFill>
            <a:srgbClr val="C0DB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195"/>
          <p:cNvSpPr>
            <a:spLocks/>
          </p:cNvSpPr>
          <p:nvPr/>
        </p:nvSpPr>
        <p:spPr bwMode="auto">
          <a:xfrm>
            <a:off x="1723184" y="4779213"/>
            <a:ext cx="195262" cy="146050"/>
          </a:xfrm>
          <a:custGeom>
            <a:avLst/>
            <a:gdLst>
              <a:gd name="T0" fmla="*/ 0 w 44"/>
              <a:gd name="T1" fmla="*/ 8 h 33"/>
              <a:gd name="T2" fmla="*/ 44 w 44"/>
              <a:gd name="T3" fmla="*/ 33 h 33"/>
              <a:gd name="T4" fmla="*/ 26 w 44"/>
              <a:gd name="T5" fmla="*/ 15 h 33"/>
              <a:gd name="T6" fmla="*/ 10 w 44"/>
              <a:gd name="T7" fmla="*/ 9 h 33"/>
              <a:gd name="T8" fmla="*/ 0 w 44"/>
              <a:gd name="T9" fmla="*/ 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33">
                <a:moveTo>
                  <a:pt x="0" y="8"/>
                </a:moveTo>
                <a:cubicBezTo>
                  <a:pt x="16" y="0"/>
                  <a:pt x="40" y="10"/>
                  <a:pt x="44" y="33"/>
                </a:cubicBezTo>
                <a:cubicBezTo>
                  <a:pt x="39" y="26"/>
                  <a:pt x="31" y="22"/>
                  <a:pt x="26" y="15"/>
                </a:cubicBezTo>
                <a:cubicBezTo>
                  <a:pt x="23" y="10"/>
                  <a:pt x="17" y="7"/>
                  <a:pt x="10" y="9"/>
                </a:cubicBezTo>
                <a:cubicBezTo>
                  <a:pt x="7" y="10"/>
                  <a:pt x="3" y="11"/>
                  <a:pt x="0" y="8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196"/>
          <p:cNvSpPr>
            <a:spLocks/>
          </p:cNvSpPr>
          <p:nvPr/>
        </p:nvSpPr>
        <p:spPr bwMode="auto">
          <a:xfrm>
            <a:off x="1843834" y="5049088"/>
            <a:ext cx="74612" cy="66675"/>
          </a:xfrm>
          <a:custGeom>
            <a:avLst/>
            <a:gdLst>
              <a:gd name="T0" fmla="*/ 9 w 17"/>
              <a:gd name="T1" fmla="*/ 0 h 15"/>
              <a:gd name="T2" fmla="*/ 10 w 17"/>
              <a:gd name="T3" fmla="*/ 5 h 15"/>
              <a:gd name="T4" fmla="*/ 17 w 17"/>
              <a:gd name="T5" fmla="*/ 15 h 15"/>
              <a:gd name="T6" fmla="*/ 2 w 17"/>
              <a:gd name="T7" fmla="*/ 3 h 15"/>
              <a:gd name="T8" fmla="*/ 4 w 17"/>
              <a:gd name="T9" fmla="*/ 0 h 15"/>
              <a:gd name="T10" fmla="*/ 9 w 17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5">
                <a:moveTo>
                  <a:pt x="9" y="0"/>
                </a:moveTo>
                <a:cubicBezTo>
                  <a:pt x="6" y="2"/>
                  <a:pt x="6" y="4"/>
                  <a:pt x="10" y="5"/>
                </a:cubicBezTo>
                <a:cubicBezTo>
                  <a:pt x="14" y="7"/>
                  <a:pt x="16" y="10"/>
                  <a:pt x="17" y="15"/>
                </a:cubicBezTo>
                <a:cubicBezTo>
                  <a:pt x="10" y="13"/>
                  <a:pt x="7" y="7"/>
                  <a:pt x="2" y="3"/>
                </a:cubicBezTo>
                <a:cubicBezTo>
                  <a:pt x="0" y="1"/>
                  <a:pt x="1" y="0"/>
                  <a:pt x="4" y="0"/>
                </a:cubicBezTo>
                <a:cubicBezTo>
                  <a:pt x="5" y="0"/>
                  <a:pt x="7" y="0"/>
                  <a:pt x="9" y="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197"/>
          <p:cNvSpPr>
            <a:spLocks/>
          </p:cNvSpPr>
          <p:nvPr/>
        </p:nvSpPr>
        <p:spPr bwMode="auto">
          <a:xfrm>
            <a:off x="1723184" y="4671263"/>
            <a:ext cx="26987" cy="66675"/>
          </a:xfrm>
          <a:custGeom>
            <a:avLst/>
            <a:gdLst>
              <a:gd name="T0" fmla="*/ 4 w 6"/>
              <a:gd name="T1" fmla="*/ 0 h 15"/>
              <a:gd name="T2" fmla="*/ 3 w 6"/>
              <a:gd name="T3" fmla="*/ 15 h 15"/>
              <a:gd name="T4" fmla="*/ 1 w 6"/>
              <a:gd name="T5" fmla="*/ 6 h 15"/>
              <a:gd name="T6" fmla="*/ 4 w 6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5">
                <a:moveTo>
                  <a:pt x="4" y="0"/>
                </a:moveTo>
                <a:cubicBezTo>
                  <a:pt x="3" y="5"/>
                  <a:pt x="6" y="10"/>
                  <a:pt x="3" y="15"/>
                </a:cubicBezTo>
                <a:cubicBezTo>
                  <a:pt x="3" y="12"/>
                  <a:pt x="3" y="9"/>
                  <a:pt x="1" y="6"/>
                </a:cubicBezTo>
                <a:cubicBezTo>
                  <a:pt x="0" y="3"/>
                  <a:pt x="1" y="1"/>
                  <a:pt x="4" y="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198"/>
          <p:cNvSpPr>
            <a:spLocks/>
          </p:cNvSpPr>
          <p:nvPr/>
        </p:nvSpPr>
        <p:spPr bwMode="auto">
          <a:xfrm>
            <a:off x="1900984" y="4974475"/>
            <a:ext cx="17462" cy="49212"/>
          </a:xfrm>
          <a:custGeom>
            <a:avLst/>
            <a:gdLst>
              <a:gd name="T0" fmla="*/ 4 w 4"/>
              <a:gd name="T1" fmla="*/ 0 h 11"/>
              <a:gd name="T2" fmla="*/ 0 w 4"/>
              <a:gd name="T3" fmla="*/ 11 h 11"/>
              <a:gd name="T4" fmla="*/ 4 w 4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1">
                <a:moveTo>
                  <a:pt x="4" y="0"/>
                </a:moveTo>
                <a:cubicBezTo>
                  <a:pt x="4" y="4"/>
                  <a:pt x="2" y="8"/>
                  <a:pt x="0" y="11"/>
                </a:cubicBezTo>
                <a:cubicBezTo>
                  <a:pt x="0" y="7"/>
                  <a:pt x="0" y="3"/>
                  <a:pt x="4" y="0"/>
                </a:cubicBezTo>
                <a:close/>
              </a:path>
            </a:pathLst>
          </a:custGeom>
          <a:solidFill>
            <a:srgbClr val="D8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199"/>
          <p:cNvSpPr>
            <a:spLocks/>
          </p:cNvSpPr>
          <p:nvPr/>
        </p:nvSpPr>
        <p:spPr bwMode="auto">
          <a:xfrm>
            <a:off x="6481357" y="2581275"/>
            <a:ext cx="66675" cy="61912"/>
          </a:xfrm>
          <a:custGeom>
            <a:avLst/>
            <a:gdLst>
              <a:gd name="T0" fmla="*/ 4 w 15"/>
              <a:gd name="T1" fmla="*/ 13 h 14"/>
              <a:gd name="T2" fmla="*/ 0 w 15"/>
              <a:gd name="T3" fmla="*/ 10 h 14"/>
              <a:gd name="T4" fmla="*/ 10 w 15"/>
              <a:gd name="T5" fmla="*/ 0 h 14"/>
              <a:gd name="T6" fmla="*/ 14 w 15"/>
              <a:gd name="T7" fmla="*/ 4 h 14"/>
              <a:gd name="T8" fmla="*/ 4 w 15"/>
              <a:gd name="T9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4" y="13"/>
                </a:moveTo>
                <a:cubicBezTo>
                  <a:pt x="2" y="14"/>
                  <a:pt x="0" y="13"/>
                  <a:pt x="0" y="10"/>
                </a:cubicBezTo>
                <a:cubicBezTo>
                  <a:pt x="0" y="8"/>
                  <a:pt x="8" y="0"/>
                  <a:pt x="10" y="0"/>
                </a:cubicBezTo>
                <a:cubicBezTo>
                  <a:pt x="13" y="0"/>
                  <a:pt x="14" y="2"/>
                  <a:pt x="14" y="4"/>
                </a:cubicBezTo>
                <a:cubicBezTo>
                  <a:pt x="15" y="7"/>
                  <a:pt x="8" y="13"/>
                  <a:pt x="4" y="13"/>
                </a:cubicBezTo>
                <a:close/>
              </a:path>
            </a:pathLst>
          </a:custGeom>
          <a:solidFill>
            <a:srgbClr val="D7E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09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B71293-3E4A-41AA-9551-B3F58419801B}"/>
              </a:ext>
            </a:extLst>
          </p:cNvPr>
          <p:cNvGrpSpPr/>
          <p:nvPr/>
        </p:nvGrpSpPr>
        <p:grpSpPr>
          <a:xfrm flipH="1">
            <a:off x="4583443" y="2218091"/>
            <a:ext cx="1550380" cy="3001942"/>
            <a:chOff x="4276111" y="2364368"/>
            <a:chExt cx="2269298" cy="300194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2E84194-1D01-4984-BC19-C09132A2D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74A54CA-5517-44AE-8982-9E4A273A0734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B30C4D-8EB1-4E67-8580-B768B95AAA03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4">
            <a:extLst>
              <a:ext uri="{FF2B5EF4-FFF2-40B4-BE49-F238E27FC236}">
                <a16:creationId xmlns:a16="http://schemas.microsoft.com/office/drawing/2014/main" id="{BA3F2873-CFDD-4BAA-94B6-5C3D12B3FA69}"/>
              </a:ext>
            </a:extLst>
          </p:cNvPr>
          <p:cNvGrpSpPr/>
          <p:nvPr/>
        </p:nvGrpSpPr>
        <p:grpSpPr>
          <a:xfrm>
            <a:off x="6143623" y="2218091"/>
            <a:ext cx="1550380" cy="3001942"/>
            <a:chOff x="4276111" y="2364368"/>
            <a:chExt cx="2269298" cy="3001942"/>
          </a:xfrm>
        </p:grpSpPr>
        <p:cxnSp>
          <p:nvCxnSpPr>
            <p:cNvPr id="8" name="Straight Connector 78">
              <a:extLst>
                <a:ext uri="{FF2B5EF4-FFF2-40B4-BE49-F238E27FC236}">
                  <a16:creationId xmlns:a16="http://schemas.microsoft.com/office/drawing/2014/main" id="{6DE91074-E8E3-4197-B4CC-D00D995411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500" y="2364368"/>
              <a:ext cx="2257909" cy="1548594"/>
            </a:xfrm>
            <a:prstGeom prst="line">
              <a:avLst/>
            </a:prstGeom>
            <a:ln w="1905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79">
              <a:extLst>
                <a:ext uri="{FF2B5EF4-FFF2-40B4-BE49-F238E27FC236}">
                  <a16:creationId xmlns:a16="http://schemas.microsoft.com/office/drawing/2014/main" id="{A4FEAC85-0B65-4F2E-97F1-14F59029FE36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67808" cy="16234"/>
            </a:xfrm>
            <a:prstGeom prst="line">
              <a:avLst/>
            </a:prstGeom>
            <a:ln w="1905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0">
              <a:extLst>
                <a:ext uri="{FF2B5EF4-FFF2-40B4-BE49-F238E27FC236}">
                  <a16:creationId xmlns:a16="http://schemas.microsoft.com/office/drawing/2014/main" id="{3A94E896-B08D-48AB-8BA6-30BA531C07CC}"/>
                </a:ext>
              </a:extLst>
            </p:cNvPr>
            <p:cNvCxnSpPr>
              <a:cxnSpLocks/>
            </p:cNvCxnSpPr>
            <p:nvPr/>
          </p:nvCxnSpPr>
          <p:spPr>
            <a:xfrm>
              <a:off x="4276111" y="3912962"/>
              <a:ext cx="2217189" cy="1453348"/>
            </a:xfrm>
            <a:prstGeom prst="line">
              <a:avLst/>
            </a:prstGeom>
            <a:ln w="19050">
              <a:solidFill>
                <a:srgbClr val="00B0F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FD216927-81D4-4933-977D-97FF4BC386A7}"/>
              </a:ext>
            </a:extLst>
          </p:cNvPr>
          <p:cNvSpPr/>
          <p:nvPr/>
        </p:nvSpPr>
        <p:spPr>
          <a:xfrm>
            <a:off x="7780103" y="1769205"/>
            <a:ext cx="720080" cy="72008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6DBFE5-8BEA-4836-BDFA-0429C37B9C1D}"/>
              </a:ext>
            </a:extLst>
          </p:cNvPr>
          <p:cNvGrpSpPr/>
          <p:nvPr/>
        </p:nvGrpSpPr>
        <p:grpSpPr>
          <a:xfrm>
            <a:off x="8667375" y="1690825"/>
            <a:ext cx="2757497" cy="850432"/>
            <a:chOff x="2219009" y="2204864"/>
            <a:chExt cx="781194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2A272C-AA16-4316-847C-2DCAD261D93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B6878-CC5D-4ECB-A9A1-C2C5709FA4C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51CE8CFF-39F2-40F9-8AB9-97640B7997AD}"/>
              </a:ext>
            </a:extLst>
          </p:cNvPr>
          <p:cNvSpPr/>
          <p:nvPr/>
        </p:nvSpPr>
        <p:spPr>
          <a:xfrm>
            <a:off x="7780103" y="5068055"/>
            <a:ext cx="720080" cy="720080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0EBE87-AE1D-4B5A-BE57-152E6DF7EC4C}"/>
              </a:ext>
            </a:extLst>
          </p:cNvPr>
          <p:cNvGrpSpPr/>
          <p:nvPr/>
        </p:nvGrpSpPr>
        <p:grpSpPr>
          <a:xfrm>
            <a:off x="8667375" y="4989675"/>
            <a:ext cx="2757497" cy="850432"/>
            <a:chOff x="2219009" y="2204864"/>
            <a:chExt cx="781194" cy="8504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5B1E4E-918E-4332-9B12-D6FC305C4F6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DD398C-4A05-4481-9070-3D7F46C7601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17A437D-04F2-4926-8F06-C1AF37EC9331}"/>
              </a:ext>
            </a:extLst>
          </p:cNvPr>
          <p:cNvSpPr/>
          <p:nvPr/>
        </p:nvSpPr>
        <p:spPr>
          <a:xfrm>
            <a:off x="3762045" y="1769205"/>
            <a:ext cx="720080" cy="720080"/>
          </a:xfrm>
          <a:prstGeom prst="ellipse">
            <a:avLst/>
          </a:prstGeom>
          <a:solidFill>
            <a:srgbClr val="38BC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7D1AEC-32C6-4A2F-9998-A8F6AAEFD97F}"/>
              </a:ext>
            </a:extLst>
          </p:cNvPr>
          <p:cNvGrpSpPr/>
          <p:nvPr/>
        </p:nvGrpSpPr>
        <p:grpSpPr>
          <a:xfrm>
            <a:off x="619125" y="1690825"/>
            <a:ext cx="2983166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1967DBB-E09C-4202-B8FE-67227B202EB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7F4C61-CBB6-42B6-99A5-2F37FA78BB9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B7BCDB5-FD6E-4ED9-A686-55C924E51133}"/>
              </a:ext>
            </a:extLst>
          </p:cNvPr>
          <p:cNvSpPr/>
          <p:nvPr/>
        </p:nvSpPr>
        <p:spPr>
          <a:xfrm>
            <a:off x="3762045" y="5068055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7DE9390-F71F-4697-BB36-C9E54CF82D59}"/>
              </a:ext>
            </a:extLst>
          </p:cNvPr>
          <p:cNvGrpSpPr/>
          <p:nvPr/>
        </p:nvGrpSpPr>
        <p:grpSpPr>
          <a:xfrm>
            <a:off x="619125" y="4989675"/>
            <a:ext cx="2983166" cy="850432"/>
            <a:chOff x="2219009" y="2204864"/>
            <a:chExt cx="781194" cy="8504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A2F17E-A404-4A0C-B7D6-585E292FA84F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66246A-54EF-43D2-A61C-ADBBD64A860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D2170418-33B9-4C22-8F53-166315F99A71}"/>
              </a:ext>
            </a:extLst>
          </p:cNvPr>
          <p:cNvSpPr/>
          <p:nvPr/>
        </p:nvSpPr>
        <p:spPr>
          <a:xfrm>
            <a:off x="7780103" y="3418630"/>
            <a:ext cx="720080" cy="720080"/>
          </a:xfrm>
          <a:prstGeom prst="ellipse">
            <a:avLst/>
          </a:prstGeom>
          <a:solidFill>
            <a:srgbClr val="507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6ACF8F5-6D2B-4A29-AC6A-D34A472935A5}"/>
              </a:ext>
            </a:extLst>
          </p:cNvPr>
          <p:cNvGrpSpPr/>
          <p:nvPr/>
        </p:nvGrpSpPr>
        <p:grpSpPr>
          <a:xfrm>
            <a:off x="8667375" y="3340249"/>
            <a:ext cx="2757497" cy="850432"/>
            <a:chOff x="2219009" y="2204864"/>
            <a:chExt cx="781194" cy="850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DB858-3739-4FEC-B52B-725FC866501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76C1F0-C001-4CEF-9228-095BC377DA71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E59FB5D0-B18F-47D5-B234-4FE6D83B7A05}"/>
              </a:ext>
            </a:extLst>
          </p:cNvPr>
          <p:cNvSpPr/>
          <p:nvPr/>
        </p:nvSpPr>
        <p:spPr>
          <a:xfrm>
            <a:off x="3762045" y="3418630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46F7B2-C207-498B-B9C9-823A852B7B0C}"/>
              </a:ext>
            </a:extLst>
          </p:cNvPr>
          <p:cNvGrpSpPr/>
          <p:nvPr/>
        </p:nvGrpSpPr>
        <p:grpSpPr>
          <a:xfrm>
            <a:off x="619125" y="3340249"/>
            <a:ext cx="2983166" cy="850432"/>
            <a:chOff x="2219009" y="2204864"/>
            <a:chExt cx="781194" cy="8504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FB37FF-5699-48E8-8289-EAAE1E2DFA25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D295DD3-54BF-46FB-99C1-414A4EA04E74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626" y="2788013"/>
            <a:ext cx="2488593" cy="151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3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64189" y="41933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181508E-2950-4E9F-B41E-615771F34803}"/>
              </a:ext>
            </a:extLst>
          </p:cNvPr>
          <p:cNvGrpSpPr/>
          <p:nvPr/>
        </p:nvGrpSpPr>
        <p:grpSpPr>
          <a:xfrm>
            <a:off x="1443343" y="2729997"/>
            <a:ext cx="9981236" cy="3119513"/>
            <a:chOff x="1443343" y="2729997"/>
            <a:chExt cx="9981236" cy="3119513"/>
          </a:xfrm>
          <a:solidFill>
            <a:srgbClr val="79CAE0"/>
          </a:solidFill>
        </p:grpSpPr>
        <p:sp>
          <p:nvSpPr>
            <p:cNvPr id="20" name="Arrow: Bent 19">
              <a:extLst>
                <a:ext uri="{FF2B5EF4-FFF2-40B4-BE49-F238E27FC236}">
                  <a16:creationId xmlns:a16="http://schemas.microsoft.com/office/drawing/2014/main" id="{8F13F5B7-87C0-47F5-8240-22AD8D63FB14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Arrow: Bent 17">
              <a:extLst>
                <a:ext uri="{FF2B5EF4-FFF2-40B4-BE49-F238E27FC236}">
                  <a16:creationId xmlns:a16="http://schemas.microsoft.com/office/drawing/2014/main" id="{A40CDCC6-6643-47DD-A4DC-7F5318C4BF60}"/>
                </a:ext>
              </a:extLst>
            </p:cNvPr>
            <p:cNvSpPr/>
            <p:nvPr/>
          </p:nvSpPr>
          <p:spPr>
            <a:xfrm rot="16200000">
              <a:off x="5499825" y="-1326485"/>
              <a:ext cx="565464" cy="867842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Bent 20">
              <a:extLst>
                <a:ext uri="{FF2B5EF4-FFF2-40B4-BE49-F238E27FC236}">
                  <a16:creationId xmlns:a16="http://schemas.microsoft.com/office/drawing/2014/main" id="{BADA4B38-A737-41DE-AD13-95656A92A982}"/>
                </a:ext>
              </a:extLst>
            </p:cNvPr>
            <p:cNvSpPr/>
            <p:nvPr/>
          </p:nvSpPr>
          <p:spPr>
            <a:xfrm rot="5400000">
              <a:off x="10490443" y="2782688"/>
              <a:ext cx="565464" cy="130280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106C21-4E59-4020-8A89-048BB2DB9895}"/>
                </a:ext>
              </a:extLst>
            </p:cNvPr>
            <p:cNvSpPr/>
            <p:nvPr/>
          </p:nvSpPr>
          <p:spPr>
            <a:xfrm>
              <a:off x="11181026" y="3707770"/>
              <a:ext cx="14485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CA36D97F-2B42-4125-A016-FB121F3B2C83}"/>
              </a:ext>
            </a:extLst>
          </p:cNvPr>
          <p:cNvGrpSpPr/>
          <p:nvPr/>
        </p:nvGrpSpPr>
        <p:grpSpPr>
          <a:xfrm>
            <a:off x="3431184" y="2737167"/>
            <a:ext cx="407813" cy="697932"/>
            <a:chOff x="4137552" y="3133232"/>
            <a:chExt cx="648072" cy="110911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AA09326-D0BD-4D56-AB7D-62DD2D69032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572BAF3-13E8-47CB-BC83-D4CC993870F5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4DC016B-FECB-4445-9042-BB411BE741DC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30" name="그룹 5">
            <a:extLst>
              <a:ext uri="{FF2B5EF4-FFF2-40B4-BE49-F238E27FC236}">
                <a16:creationId xmlns:a16="http://schemas.microsoft.com/office/drawing/2014/main" id="{A1AA91A6-E47F-469F-8966-2664D15DE713}"/>
              </a:ext>
            </a:extLst>
          </p:cNvPr>
          <p:cNvGrpSpPr/>
          <p:nvPr/>
        </p:nvGrpSpPr>
        <p:grpSpPr>
          <a:xfrm>
            <a:off x="5512182" y="2737167"/>
            <a:ext cx="407813" cy="697932"/>
            <a:chOff x="4137552" y="3133232"/>
            <a:chExt cx="648072" cy="110911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6CAB9A4-43D2-46A1-AC75-D39F5A788133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C8B525-A546-47BC-BB19-67B6BFABD731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83804BC-E880-480A-AD02-45EC8A25297C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34" name="그룹 5">
            <a:extLst>
              <a:ext uri="{FF2B5EF4-FFF2-40B4-BE49-F238E27FC236}">
                <a16:creationId xmlns:a16="http://schemas.microsoft.com/office/drawing/2014/main" id="{47AD0DEF-A36E-4FD8-9157-D1B60CE6F14D}"/>
              </a:ext>
            </a:extLst>
          </p:cNvPr>
          <p:cNvGrpSpPr/>
          <p:nvPr/>
        </p:nvGrpSpPr>
        <p:grpSpPr>
          <a:xfrm>
            <a:off x="7593180" y="2737167"/>
            <a:ext cx="407813" cy="697932"/>
            <a:chOff x="4137552" y="3133232"/>
            <a:chExt cx="648072" cy="110911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B16B33E-635B-4448-977D-3EE02BEBCE0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70454EF-8197-4333-B7B5-832DEFC7D4C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1FCBFC7-A8CF-4783-B3BB-ED44D9FBE3D4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38" name="그룹 5">
            <a:extLst>
              <a:ext uri="{FF2B5EF4-FFF2-40B4-BE49-F238E27FC236}">
                <a16:creationId xmlns:a16="http://schemas.microsoft.com/office/drawing/2014/main" id="{D91A1FD7-DDA1-4F18-A5A7-3E8C7BC52FB0}"/>
              </a:ext>
            </a:extLst>
          </p:cNvPr>
          <p:cNvGrpSpPr/>
          <p:nvPr/>
        </p:nvGrpSpPr>
        <p:grpSpPr>
          <a:xfrm>
            <a:off x="9674178" y="2737167"/>
            <a:ext cx="407813" cy="697932"/>
            <a:chOff x="4137552" y="3133232"/>
            <a:chExt cx="648072" cy="1109112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8252F8B-7C30-45A3-A083-5B4ACB66E9F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E03C62-E575-4538-8320-6869E8E2F50B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DC3FBD5-19B4-4813-B7AA-84D05F9A33C8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9B5471-16C5-4362-8533-A32947D2CE34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D1B049-CA92-456C-9B01-4EC7407F12B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1C8680B-7107-4FB1-BCFF-49BB872E4AF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AD208DF-3675-4B7A-BDDD-E19E28855829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D62781-7483-431F-AF5C-3BD311F1299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8F24F1-AE64-41DD-B199-0B13D506552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5E68210-8DC4-4C45-A581-83CAD10DC2EC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8AED8B-89CC-43BE-BE75-3D0F196760F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396B5D4-63A6-4BE5-A9A6-1FBE233350E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AF27FF3-7879-44B6-880E-5BEF62DF204A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C3423EC-DAA7-44E8-9D9D-0CCC1D0852B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8775E9F-3C5B-413D-9DEE-0138340FF4C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5">
            <a:extLst>
              <a:ext uri="{FF2B5EF4-FFF2-40B4-BE49-F238E27FC236}">
                <a16:creationId xmlns:a16="http://schemas.microsoft.com/office/drawing/2014/main" id="{888B3FF8-28E8-4ED7-BAF3-33DE773691D1}"/>
              </a:ext>
            </a:extLst>
          </p:cNvPr>
          <p:cNvGrpSpPr/>
          <p:nvPr/>
        </p:nvGrpSpPr>
        <p:grpSpPr>
          <a:xfrm>
            <a:off x="3431184" y="5288981"/>
            <a:ext cx="407813" cy="697932"/>
            <a:chOff x="4137552" y="3133232"/>
            <a:chExt cx="648072" cy="11091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2A3D1FF-2BC4-4474-9129-96DDE5B9EC7B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EF2E6A7-4DD2-4F9E-AAD8-9AEFA5DC2A54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5FE71876-600C-4211-8D38-E047B15F18B3}"/>
              </a:ext>
            </a:extLst>
          </p:cNvPr>
          <p:cNvSpPr txBox="1"/>
          <p:nvPr/>
        </p:nvSpPr>
        <p:spPr>
          <a:xfrm>
            <a:off x="3095030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75" name="그룹 5">
            <a:extLst>
              <a:ext uri="{FF2B5EF4-FFF2-40B4-BE49-F238E27FC236}">
                <a16:creationId xmlns:a16="http://schemas.microsoft.com/office/drawing/2014/main" id="{DF5FBDE0-C5BC-40CA-8B50-1C71C3DCF0E5}"/>
              </a:ext>
            </a:extLst>
          </p:cNvPr>
          <p:cNvGrpSpPr/>
          <p:nvPr/>
        </p:nvGrpSpPr>
        <p:grpSpPr>
          <a:xfrm>
            <a:off x="5512182" y="5288981"/>
            <a:ext cx="407813" cy="697932"/>
            <a:chOff x="4137552" y="3133232"/>
            <a:chExt cx="648072" cy="110911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C6B51C7-41F8-4DF4-B564-EBA25129EA31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1A8A80E-9ADF-4E8D-A4DD-BD20C4A13967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7905A4DC-5568-43D0-B9DC-325148F939D8}"/>
              </a:ext>
            </a:extLst>
          </p:cNvPr>
          <p:cNvSpPr txBox="1"/>
          <p:nvPr/>
        </p:nvSpPr>
        <p:spPr>
          <a:xfrm>
            <a:off x="5176028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79" name="그룹 5">
            <a:extLst>
              <a:ext uri="{FF2B5EF4-FFF2-40B4-BE49-F238E27FC236}">
                <a16:creationId xmlns:a16="http://schemas.microsoft.com/office/drawing/2014/main" id="{D90C4EC2-1A8E-45BF-A985-823FA3E01D46}"/>
              </a:ext>
            </a:extLst>
          </p:cNvPr>
          <p:cNvGrpSpPr/>
          <p:nvPr/>
        </p:nvGrpSpPr>
        <p:grpSpPr>
          <a:xfrm>
            <a:off x="7593180" y="5288981"/>
            <a:ext cx="407813" cy="697932"/>
            <a:chOff x="4137552" y="3133232"/>
            <a:chExt cx="648072" cy="1109112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70E61A7-A804-4998-B263-9E9F8E26D882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E57E22C-8604-42E9-B846-95A25F6B458D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0FEC2E97-D79D-4AA4-A633-CE5EE611F1B9}"/>
              </a:ext>
            </a:extLst>
          </p:cNvPr>
          <p:cNvSpPr txBox="1"/>
          <p:nvPr/>
        </p:nvSpPr>
        <p:spPr>
          <a:xfrm>
            <a:off x="7257026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83" name="그룹 5">
            <a:extLst>
              <a:ext uri="{FF2B5EF4-FFF2-40B4-BE49-F238E27FC236}">
                <a16:creationId xmlns:a16="http://schemas.microsoft.com/office/drawing/2014/main" id="{2C5D0DE1-9670-4DD1-862D-0F220BA15892}"/>
              </a:ext>
            </a:extLst>
          </p:cNvPr>
          <p:cNvGrpSpPr/>
          <p:nvPr/>
        </p:nvGrpSpPr>
        <p:grpSpPr>
          <a:xfrm>
            <a:off x="9674178" y="5288981"/>
            <a:ext cx="407813" cy="697932"/>
            <a:chOff x="4137552" y="3133232"/>
            <a:chExt cx="648072" cy="1109112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F15D4FE-F3EE-4CF8-A9D4-086526A1908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rgbClr val="00B0F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BA883A8-933D-46CD-960A-DD8A83909930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85A2FE3-4013-45E6-B8DB-F2E124405FB0}"/>
              </a:ext>
            </a:extLst>
          </p:cNvPr>
          <p:cNvSpPr txBox="1"/>
          <p:nvPr/>
        </p:nvSpPr>
        <p:spPr>
          <a:xfrm>
            <a:off x="9338024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rgbClr val="507C89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rgbClr val="507C89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E62094E-531D-467C-8071-864C73568757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44A6CFC-651E-4310-9208-C8F0570C3D7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923DD61-B1BD-4CC1-9E9E-B668DF43A3B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EFDD956-B92C-4216-8222-48869DF5741B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DAB0578-20DA-4E76-B55D-AC55B068BCE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A70F151-6143-452D-82F5-EA847F41A7E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7A19893-F7B3-4879-9429-B232DA90578B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D4998F4-4C92-4371-AA76-939F265035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7F97830-45D2-4CF2-84F5-D64BC67221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DCEDD95-AB5C-4C80-AA64-EC133F96E354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61664B5-5190-43E5-BA57-EBFB65BCA2E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04D0D83-0B9D-404D-8DB1-3AEFE02C9FD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31" y="1085333"/>
            <a:ext cx="1292331" cy="15716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00" y="4191940"/>
            <a:ext cx="1723109" cy="169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89447061-B128-46B2-8840-6DE186F87EEA}"/>
              </a:ext>
            </a:extLst>
          </p:cNvPr>
          <p:cNvGrpSpPr/>
          <p:nvPr/>
        </p:nvGrpSpPr>
        <p:grpSpPr>
          <a:xfrm>
            <a:off x="6308480" y="1871895"/>
            <a:ext cx="4288588" cy="726743"/>
            <a:chOff x="4965552" y="1736224"/>
            <a:chExt cx="3484978" cy="7267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02AFB1-CD7A-4FDB-9F09-9ADF848A4F4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FBE768-9551-4A84-986D-179C9954871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0E5148-4844-4CF6-8070-20F33AEB43B8}"/>
              </a:ext>
            </a:extLst>
          </p:cNvPr>
          <p:cNvGrpSpPr/>
          <p:nvPr/>
        </p:nvGrpSpPr>
        <p:grpSpPr>
          <a:xfrm>
            <a:off x="6999966" y="2785116"/>
            <a:ext cx="4288588" cy="726743"/>
            <a:chOff x="4965552" y="1736224"/>
            <a:chExt cx="3484978" cy="72674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3ADDACE-6464-47EC-A5BA-B0F60B9AA75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630A37-696F-48D6-A421-316A893AEA1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3C13FCC-ED6D-4AB9-9EEB-FEFE5F9061C0}"/>
              </a:ext>
            </a:extLst>
          </p:cNvPr>
          <p:cNvGrpSpPr/>
          <p:nvPr/>
        </p:nvGrpSpPr>
        <p:grpSpPr>
          <a:xfrm>
            <a:off x="7360006" y="3698337"/>
            <a:ext cx="4288588" cy="726743"/>
            <a:chOff x="4965552" y="1736224"/>
            <a:chExt cx="3484978" cy="7267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841F461-F5E9-41BD-BF03-03B1C7EEF7C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4F4CBA-3505-42D0-87EC-C259F8B7B2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7C82069-551B-4768-A3EC-821E7A075D72}"/>
              </a:ext>
            </a:extLst>
          </p:cNvPr>
          <p:cNvGrpSpPr/>
          <p:nvPr/>
        </p:nvGrpSpPr>
        <p:grpSpPr>
          <a:xfrm>
            <a:off x="6308480" y="5524780"/>
            <a:ext cx="4288588" cy="726743"/>
            <a:chOff x="4965552" y="1736224"/>
            <a:chExt cx="3484978" cy="72674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3D6CF7-1D88-4AE8-8077-047416A4C9F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B48846E-50FC-4850-9F8F-9E6F54B227B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B197060-B332-46C0-87AA-5CDB1EA6B64F}"/>
              </a:ext>
            </a:extLst>
          </p:cNvPr>
          <p:cNvGrpSpPr/>
          <p:nvPr/>
        </p:nvGrpSpPr>
        <p:grpSpPr>
          <a:xfrm>
            <a:off x="6999966" y="4611558"/>
            <a:ext cx="4288588" cy="726743"/>
            <a:chOff x="4965552" y="1736224"/>
            <a:chExt cx="3484978" cy="72674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71FE183-FD27-4133-A6B9-C23F8B3314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6E1B5-56D7-4688-BF63-3FE76F00372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B0F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59" name="Block Arc 58">
            <a:extLst>
              <a:ext uri="{FF2B5EF4-FFF2-40B4-BE49-F238E27FC236}">
                <a16:creationId xmlns:a16="http://schemas.microsoft.com/office/drawing/2014/main" id="{6D08C845-5729-4F90-92E8-B066E90AFD6A}"/>
              </a:ext>
            </a:extLst>
          </p:cNvPr>
          <p:cNvSpPr/>
          <p:nvPr/>
        </p:nvSpPr>
        <p:spPr>
          <a:xfrm>
            <a:off x="1974047" y="1787085"/>
            <a:ext cx="4623159" cy="4623159"/>
          </a:xfrm>
          <a:prstGeom prst="blockArc">
            <a:avLst>
              <a:gd name="adj1" fmla="val 17994494"/>
              <a:gd name="adj2" fmla="val 3631056"/>
              <a:gd name="adj3" fmla="val 126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35C00751-E639-4731-9A0B-AD7B04A1B3EC}"/>
              </a:ext>
            </a:extLst>
          </p:cNvPr>
          <p:cNvSpPr/>
          <p:nvPr/>
        </p:nvSpPr>
        <p:spPr>
          <a:xfrm>
            <a:off x="5287909" y="1947235"/>
            <a:ext cx="288032" cy="28803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26DA5C2-DFF9-4F59-8208-F8CC14518876}"/>
              </a:ext>
            </a:extLst>
          </p:cNvPr>
          <p:cNvSpPr/>
          <p:nvPr/>
        </p:nvSpPr>
        <p:spPr>
          <a:xfrm>
            <a:off x="6420234" y="3941376"/>
            <a:ext cx="288032" cy="28803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698F58E-B60E-4C11-BB1F-5BC59BF92E42}"/>
              </a:ext>
            </a:extLst>
          </p:cNvPr>
          <p:cNvSpPr/>
          <p:nvPr/>
        </p:nvSpPr>
        <p:spPr>
          <a:xfrm>
            <a:off x="5287909" y="5935516"/>
            <a:ext cx="288032" cy="28803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961333F-59A3-45F0-8C9D-B78F7C8ECBC6}"/>
              </a:ext>
            </a:extLst>
          </p:cNvPr>
          <p:cNvSpPr/>
          <p:nvPr/>
        </p:nvSpPr>
        <p:spPr>
          <a:xfrm>
            <a:off x="6121819" y="2791791"/>
            <a:ext cx="288032" cy="288032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1ADBAA6-D531-484F-A3CA-2A60DDDB2E5C}"/>
              </a:ext>
            </a:extLst>
          </p:cNvPr>
          <p:cNvSpPr/>
          <p:nvPr/>
        </p:nvSpPr>
        <p:spPr>
          <a:xfrm>
            <a:off x="6098893" y="5122144"/>
            <a:ext cx="288032" cy="288032"/>
          </a:xfrm>
          <a:prstGeom prst="ellipse">
            <a:avLst/>
          </a:prstGeom>
          <a:solidFill>
            <a:srgbClr val="79C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56F54D3-11B8-4B35-90B2-A3B75EEFF097}"/>
              </a:ext>
            </a:extLst>
          </p:cNvPr>
          <p:cNvSpPr txBox="1"/>
          <p:nvPr/>
        </p:nvSpPr>
        <p:spPr>
          <a:xfrm>
            <a:off x="214669" y="0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rgbClr val="00B0F0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rgbClr val="00B0F0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rgbClr val="00B0F0"/>
                </a:solidFill>
                <a:cs typeface="Arial" pitchFamily="34" charset="0"/>
              </a:rPr>
              <a:t>resentation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49" y="1917306"/>
            <a:ext cx="5110385" cy="38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23BDD238-7B81-406D-90BA-EBAEDC5F3F5C}"/>
              </a:ext>
            </a:extLst>
          </p:cNvPr>
          <p:cNvGrpSpPr/>
          <p:nvPr/>
        </p:nvGrpSpPr>
        <p:grpSpPr>
          <a:xfrm>
            <a:off x="1219216" y="3101713"/>
            <a:ext cx="8107865" cy="1296621"/>
            <a:chOff x="2099073" y="3345967"/>
            <a:chExt cx="6157167" cy="1049416"/>
          </a:xfrm>
          <a:noFill/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2A0A747-9F51-4DAF-A8D2-0CFE114B9070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grpFill/>
            <a:ln w="666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0042A0B-C230-4FE5-A319-6C46A4B77FD1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grpFill/>
            <a:ln w="666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9125908-C7A6-4C73-B0F0-6C56E9EC5533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grpFill/>
            <a:ln w="666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3BA40C1-15DB-4EB1-B180-4E4B02F6509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grpFill/>
            <a:ln w="666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A1039985-0EE7-41FD-BB35-C18B78E8FD17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grp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9F4DE598-BA27-4625-BB1F-8780E4720E00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grp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7263114F-1AEF-48A1-9A1A-818A5BC9D7D1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grp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DD64216E-23E7-4036-B756-660AD23BA42F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grp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15B31010-3CC4-408A-A7B4-D132E6FA162C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grp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1233B314-8078-4454-A6D6-6ED7C3130962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grpFill/>
            <a:ln w="666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2A83F3E-3DEA-4B30-B9A4-E9574F075063}"/>
              </a:ext>
            </a:extLst>
          </p:cNvPr>
          <p:cNvSpPr/>
          <p:nvPr/>
        </p:nvSpPr>
        <p:spPr>
          <a:xfrm>
            <a:off x="9656193" y="2974160"/>
            <a:ext cx="1533683" cy="1533683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159C408-A50B-4A47-AAB4-345C1AB64397}"/>
              </a:ext>
            </a:extLst>
          </p:cNvPr>
          <p:cNvSpPr/>
          <p:nvPr/>
        </p:nvSpPr>
        <p:spPr>
          <a:xfrm>
            <a:off x="1355140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2FE833-EE72-47C8-BF29-3A6DBC9D77F1}"/>
              </a:ext>
            </a:extLst>
          </p:cNvPr>
          <p:cNvSpPr/>
          <p:nvPr/>
        </p:nvSpPr>
        <p:spPr>
          <a:xfrm flipV="1">
            <a:off x="2945114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DC16D88-C754-4FAB-BD4C-080DB2491131}"/>
              </a:ext>
            </a:extLst>
          </p:cNvPr>
          <p:cNvSpPr/>
          <p:nvPr/>
        </p:nvSpPr>
        <p:spPr>
          <a:xfrm>
            <a:off x="4535088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D06DD5-92D0-4ECD-B8E9-5EA2AFA51A64}"/>
              </a:ext>
            </a:extLst>
          </p:cNvPr>
          <p:cNvSpPr/>
          <p:nvPr/>
        </p:nvSpPr>
        <p:spPr>
          <a:xfrm flipV="1">
            <a:off x="6125062" y="4597649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EA6BDE3-2CF2-411B-A0E0-C3C2B967D5FF}"/>
              </a:ext>
            </a:extLst>
          </p:cNvPr>
          <p:cNvSpPr/>
          <p:nvPr/>
        </p:nvSpPr>
        <p:spPr>
          <a:xfrm>
            <a:off x="7715037" y="2193291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B064D5-51DA-4AD9-815C-0A628A78534E}"/>
              </a:ext>
            </a:extLst>
          </p:cNvPr>
          <p:cNvGrpSpPr/>
          <p:nvPr/>
        </p:nvGrpSpPr>
        <p:grpSpPr>
          <a:xfrm>
            <a:off x="7626108" y="4231444"/>
            <a:ext cx="1624773" cy="1576495"/>
            <a:chOff x="4945814" y="4621200"/>
            <a:chExt cx="1786425" cy="13254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75AEAD-85B7-404D-8F5B-03C4CD8422D8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A2C705-689E-4095-A130-70F46D730180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E56EEC-6480-4AE9-BF03-80BD5BDC6D97}"/>
              </a:ext>
            </a:extLst>
          </p:cNvPr>
          <p:cNvGrpSpPr/>
          <p:nvPr/>
        </p:nvGrpSpPr>
        <p:grpSpPr>
          <a:xfrm>
            <a:off x="4422661" y="4231444"/>
            <a:ext cx="1621755" cy="1576495"/>
            <a:chOff x="2612859" y="4623869"/>
            <a:chExt cx="1786425" cy="13254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14DE0A-7923-485D-BCFC-0D2ED46AE4D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DC13DD-CCAD-4297-8301-DA81EA60B4DF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D0E69-9852-4759-B53F-4F4AFAEE4570}"/>
              </a:ext>
            </a:extLst>
          </p:cNvPr>
          <p:cNvGrpSpPr/>
          <p:nvPr/>
        </p:nvGrpSpPr>
        <p:grpSpPr>
          <a:xfrm>
            <a:off x="6049072" y="1745973"/>
            <a:ext cx="1572378" cy="1516599"/>
            <a:chOff x="4945814" y="4621200"/>
            <a:chExt cx="1786425" cy="15165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1BEA30-C366-4294-8143-F3BA09D17180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E3FDC3-7550-4DD1-B85A-DC3C4B1682CA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B0DD1C-B19C-4772-B448-B08297836E78}"/>
              </a:ext>
            </a:extLst>
          </p:cNvPr>
          <p:cNvGrpSpPr/>
          <p:nvPr/>
        </p:nvGrpSpPr>
        <p:grpSpPr>
          <a:xfrm>
            <a:off x="2845626" y="1748642"/>
            <a:ext cx="1572378" cy="1516599"/>
            <a:chOff x="2612859" y="4623869"/>
            <a:chExt cx="1786425" cy="151659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F67F86-7BB0-4D0D-9CAD-244B0205B11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C586D6-D637-4821-9BDE-B0A844FE4CB5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CA627E-FA6B-45AD-A304-5EC55FABBA28}"/>
              </a:ext>
            </a:extLst>
          </p:cNvPr>
          <p:cNvGrpSpPr/>
          <p:nvPr/>
        </p:nvGrpSpPr>
        <p:grpSpPr>
          <a:xfrm>
            <a:off x="1219216" y="4231444"/>
            <a:ext cx="1621755" cy="1576495"/>
            <a:chOff x="2612859" y="4623869"/>
            <a:chExt cx="1786425" cy="13254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B3AE5B-6F50-42CA-A941-E0F1DB4071E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9562C2-6D07-48B8-A8BA-783D82A0271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562981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A35F4B-6F94-40C0-9E99-6994FDE5A02C}"/>
              </a:ext>
            </a:extLst>
          </p:cNvPr>
          <p:cNvSpPr txBox="1"/>
          <p:nvPr/>
        </p:nvSpPr>
        <p:spPr>
          <a:xfrm>
            <a:off x="3367110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BB0511-EB45-48BA-B696-31B512CD2C51}"/>
              </a:ext>
            </a:extLst>
          </p:cNvPr>
          <p:cNvSpPr txBox="1"/>
          <p:nvPr/>
        </p:nvSpPr>
        <p:spPr>
          <a:xfrm>
            <a:off x="495246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4ED612-2172-41B7-8252-9F8B413C9890}"/>
              </a:ext>
            </a:extLst>
          </p:cNvPr>
          <p:cNvSpPr txBox="1"/>
          <p:nvPr/>
        </p:nvSpPr>
        <p:spPr>
          <a:xfrm>
            <a:off x="6537812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FA59E-65D7-434B-9DB1-AA159E4F3038}"/>
              </a:ext>
            </a:extLst>
          </p:cNvPr>
          <p:cNvSpPr txBox="1"/>
          <p:nvPr/>
        </p:nvSpPr>
        <p:spPr>
          <a:xfrm>
            <a:off x="8123164" y="356298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upo 51"/>
          <p:cNvGrpSpPr/>
          <p:nvPr/>
        </p:nvGrpSpPr>
        <p:grpSpPr>
          <a:xfrm>
            <a:off x="9791111" y="3123095"/>
            <a:ext cx="1235813" cy="1235811"/>
            <a:chOff x="9051926" y="-971551"/>
            <a:chExt cx="561976" cy="561975"/>
          </a:xfrm>
        </p:grpSpPr>
        <p:sp>
          <p:nvSpPr>
            <p:cNvPr id="53" name="Freeform 7"/>
            <p:cNvSpPr>
              <a:spLocks/>
            </p:cNvSpPr>
            <p:nvPr/>
          </p:nvSpPr>
          <p:spPr bwMode="auto">
            <a:xfrm>
              <a:off x="9051926" y="-971551"/>
              <a:ext cx="280988" cy="561975"/>
            </a:xfrm>
            <a:custGeom>
              <a:avLst/>
              <a:gdLst>
                <a:gd name="T0" fmla="*/ 0 w 273"/>
                <a:gd name="T1" fmla="*/ 273 h 546"/>
                <a:gd name="T2" fmla="*/ 273 w 273"/>
                <a:gd name="T3" fmla="*/ 546 h 546"/>
                <a:gd name="T4" fmla="*/ 273 w 273"/>
                <a:gd name="T5" fmla="*/ 0 h 546"/>
                <a:gd name="T6" fmla="*/ 0 w 273"/>
                <a:gd name="T7" fmla="*/ 273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273"/>
                  </a:moveTo>
                  <a:cubicBezTo>
                    <a:pt x="0" y="424"/>
                    <a:pt x="122" y="546"/>
                    <a:pt x="273" y="546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122" y="0"/>
                    <a:pt x="0" y="122"/>
                    <a:pt x="0" y="273"/>
                  </a:cubicBezTo>
                  <a:close/>
                </a:path>
              </a:pathLst>
            </a:custGeom>
            <a:solidFill>
              <a:srgbClr val="36A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9332914" y="-971551"/>
              <a:ext cx="280988" cy="561975"/>
            </a:xfrm>
            <a:custGeom>
              <a:avLst/>
              <a:gdLst>
                <a:gd name="T0" fmla="*/ 0 w 273"/>
                <a:gd name="T1" fmla="*/ 0 h 546"/>
                <a:gd name="T2" fmla="*/ 0 w 273"/>
                <a:gd name="T3" fmla="*/ 546 h 546"/>
                <a:gd name="T4" fmla="*/ 273 w 273"/>
                <a:gd name="T5" fmla="*/ 273 h 546"/>
                <a:gd name="T6" fmla="*/ 0 w 273"/>
                <a:gd name="T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546">
                  <a:moveTo>
                    <a:pt x="0" y="0"/>
                  </a:moveTo>
                  <a:cubicBezTo>
                    <a:pt x="0" y="546"/>
                    <a:pt x="0" y="546"/>
                    <a:pt x="0" y="546"/>
                  </a:cubicBezTo>
                  <a:cubicBezTo>
                    <a:pt x="151" y="546"/>
                    <a:pt x="273" y="424"/>
                    <a:pt x="273" y="273"/>
                  </a:cubicBezTo>
                  <a:cubicBezTo>
                    <a:pt x="273" y="122"/>
                    <a:pt x="151" y="0"/>
                    <a:pt x="0" y="0"/>
                  </a:cubicBezTo>
                  <a:close/>
                </a:path>
              </a:pathLst>
            </a:custGeom>
            <a:solidFill>
              <a:srgbClr val="61C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Rectangle 29"/>
            <p:cNvSpPr>
              <a:spLocks noChangeArrowheads="1"/>
            </p:cNvSpPr>
            <p:nvPr/>
          </p:nvSpPr>
          <p:spPr bwMode="auto">
            <a:xfrm>
              <a:off x="9274176" y="-738189"/>
              <a:ext cx="60325" cy="273050"/>
            </a:xfrm>
            <a:prstGeom prst="rect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Rectangle 30"/>
            <p:cNvSpPr>
              <a:spLocks noChangeArrowheads="1"/>
            </p:cNvSpPr>
            <p:nvPr/>
          </p:nvSpPr>
          <p:spPr bwMode="auto">
            <a:xfrm>
              <a:off x="9334501" y="-738189"/>
              <a:ext cx="60325" cy="273050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1"/>
            <p:cNvSpPr>
              <a:spLocks/>
            </p:cNvSpPr>
            <p:nvPr/>
          </p:nvSpPr>
          <p:spPr bwMode="auto">
            <a:xfrm>
              <a:off x="9220201" y="-923926"/>
              <a:ext cx="19050" cy="90488"/>
            </a:xfrm>
            <a:custGeom>
              <a:avLst/>
              <a:gdLst>
                <a:gd name="T0" fmla="*/ 11 w 18"/>
                <a:gd name="T1" fmla="*/ 0 h 87"/>
                <a:gd name="T2" fmla="*/ 11 w 18"/>
                <a:gd name="T3" fmla="*/ 13 h 87"/>
                <a:gd name="T4" fmla="*/ 5 w 18"/>
                <a:gd name="T5" fmla="*/ 13 h 87"/>
                <a:gd name="T6" fmla="*/ 0 w 18"/>
                <a:gd name="T7" fmla="*/ 18 h 87"/>
                <a:gd name="T8" fmla="*/ 0 w 18"/>
                <a:gd name="T9" fmla="*/ 82 h 87"/>
                <a:gd name="T10" fmla="*/ 5 w 18"/>
                <a:gd name="T11" fmla="*/ 87 h 87"/>
                <a:gd name="T12" fmla="*/ 18 w 18"/>
                <a:gd name="T13" fmla="*/ 87 h 87"/>
                <a:gd name="T14" fmla="*/ 18 w 18"/>
                <a:gd name="T15" fmla="*/ 0 h 87"/>
                <a:gd name="T16" fmla="*/ 11 w 18"/>
                <a:gd name="T1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87">
                  <a:moveTo>
                    <a:pt x="11" y="0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3" y="13"/>
                    <a:pt x="0" y="15"/>
                    <a:pt x="0" y="18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5"/>
                    <a:pt x="3" y="87"/>
                    <a:pt x="5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EE7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2"/>
            <p:cNvSpPr>
              <a:spLocks/>
            </p:cNvSpPr>
            <p:nvPr/>
          </p:nvSpPr>
          <p:spPr bwMode="auto">
            <a:xfrm>
              <a:off x="9239251" y="-923926"/>
              <a:ext cx="17463" cy="90488"/>
            </a:xfrm>
            <a:custGeom>
              <a:avLst/>
              <a:gdLst>
                <a:gd name="T0" fmla="*/ 13 w 17"/>
                <a:gd name="T1" fmla="*/ 13 h 87"/>
                <a:gd name="T2" fmla="*/ 6 w 17"/>
                <a:gd name="T3" fmla="*/ 13 h 87"/>
                <a:gd name="T4" fmla="*/ 6 w 17"/>
                <a:gd name="T5" fmla="*/ 0 h 87"/>
                <a:gd name="T6" fmla="*/ 0 w 17"/>
                <a:gd name="T7" fmla="*/ 0 h 87"/>
                <a:gd name="T8" fmla="*/ 0 w 17"/>
                <a:gd name="T9" fmla="*/ 87 h 87"/>
                <a:gd name="T10" fmla="*/ 13 w 17"/>
                <a:gd name="T11" fmla="*/ 87 h 87"/>
                <a:gd name="T12" fmla="*/ 17 w 17"/>
                <a:gd name="T13" fmla="*/ 82 h 87"/>
                <a:gd name="T14" fmla="*/ 17 w 17"/>
                <a:gd name="T15" fmla="*/ 18 h 87"/>
                <a:gd name="T16" fmla="*/ 13 w 17"/>
                <a:gd name="T17" fmla="*/ 1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87">
                  <a:moveTo>
                    <a:pt x="13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5" y="87"/>
                    <a:pt x="17" y="85"/>
                    <a:pt x="17" y="82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5"/>
                    <a:pt x="15" y="13"/>
                    <a:pt x="13" y="13"/>
                  </a:cubicBezTo>
                  <a:close/>
                </a:path>
              </a:pathLst>
            </a:custGeom>
            <a:solidFill>
              <a:srgbClr val="EB5B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Rectangle 33"/>
            <p:cNvSpPr>
              <a:spLocks noChangeArrowheads="1"/>
            </p:cNvSpPr>
            <p:nvPr/>
          </p:nvSpPr>
          <p:spPr bwMode="auto">
            <a:xfrm>
              <a:off x="9228139" y="-927101"/>
              <a:ext cx="11113" cy="79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Rectangle 34"/>
            <p:cNvSpPr>
              <a:spLocks noChangeArrowheads="1"/>
            </p:cNvSpPr>
            <p:nvPr/>
          </p:nvSpPr>
          <p:spPr bwMode="auto">
            <a:xfrm>
              <a:off x="9239251" y="-927101"/>
              <a:ext cx="9525" cy="7938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5"/>
            <p:cNvSpPr>
              <a:spLocks/>
            </p:cNvSpPr>
            <p:nvPr/>
          </p:nvSpPr>
          <p:spPr bwMode="auto">
            <a:xfrm>
              <a:off x="9228139" y="-896939"/>
              <a:ext cx="11113" cy="49213"/>
            </a:xfrm>
            <a:custGeom>
              <a:avLst/>
              <a:gdLst>
                <a:gd name="T0" fmla="*/ 3 w 11"/>
                <a:gd name="T1" fmla="*/ 0 h 48"/>
                <a:gd name="T2" fmla="*/ 0 w 11"/>
                <a:gd name="T3" fmla="*/ 3 h 48"/>
                <a:gd name="T4" fmla="*/ 0 w 11"/>
                <a:gd name="T5" fmla="*/ 45 h 48"/>
                <a:gd name="T6" fmla="*/ 3 w 11"/>
                <a:gd name="T7" fmla="*/ 48 h 48"/>
                <a:gd name="T8" fmla="*/ 11 w 11"/>
                <a:gd name="T9" fmla="*/ 48 h 48"/>
                <a:gd name="T10" fmla="*/ 11 w 11"/>
                <a:gd name="T11" fmla="*/ 0 h 48"/>
                <a:gd name="T12" fmla="*/ 3 w 11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8">
                  <a:moveTo>
                    <a:pt x="3" y="0"/>
                  </a:moveTo>
                  <a:cubicBezTo>
                    <a:pt x="1" y="0"/>
                    <a:pt x="0" y="2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6"/>
                    <a:pt x="1" y="48"/>
                    <a:pt x="3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6"/>
            <p:cNvSpPr>
              <a:spLocks/>
            </p:cNvSpPr>
            <p:nvPr/>
          </p:nvSpPr>
          <p:spPr bwMode="auto">
            <a:xfrm>
              <a:off x="9239251" y="-896939"/>
              <a:ext cx="11113" cy="49213"/>
            </a:xfrm>
            <a:custGeom>
              <a:avLst/>
              <a:gdLst>
                <a:gd name="T0" fmla="*/ 8 w 11"/>
                <a:gd name="T1" fmla="*/ 0 h 48"/>
                <a:gd name="T2" fmla="*/ 0 w 11"/>
                <a:gd name="T3" fmla="*/ 0 h 48"/>
                <a:gd name="T4" fmla="*/ 0 w 11"/>
                <a:gd name="T5" fmla="*/ 48 h 48"/>
                <a:gd name="T6" fmla="*/ 8 w 11"/>
                <a:gd name="T7" fmla="*/ 48 h 48"/>
                <a:gd name="T8" fmla="*/ 11 w 11"/>
                <a:gd name="T9" fmla="*/ 45 h 48"/>
                <a:gd name="T10" fmla="*/ 11 w 11"/>
                <a:gd name="T11" fmla="*/ 3 h 48"/>
                <a:gd name="T12" fmla="*/ 8 w 11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8"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10" y="48"/>
                    <a:pt x="11" y="46"/>
                    <a:pt x="11" y="4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7"/>
            <p:cNvSpPr>
              <a:spLocks/>
            </p:cNvSpPr>
            <p:nvPr/>
          </p:nvSpPr>
          <p:spPr bwMode="auto">
            <a:xfrm>
              <a:off x="9248776" y="-914401"/>
              <a:ext cx="17463" cy="80963"/>
            </a:xfrm>
            <a:custGeom>
              <a:avLst/>
              <a:gdLst>
                <a:gd name="T0" fmla="*/ 11 w 17"/>
                <a:gd name="T1" fmla="*/ 0 h 78"/>
                <a:gd name="T2" fmla="*/ 11 w 17"/>
                <a:gd name="T3" fmla="*/ 14 h 78"/>
                <a:gd name="T4" fmla="*/ 0 w 17"/>
                <a:gd name="T5" fmla="*/ 30 h 78"/>
                <a:gd name="T6" fmla="*/ 0 w 17"/>
                <a:gd name="T7" fmla="*/ 78 h 78"/>
                <a:gd name="T8" fmla="*/ 0 w 17"/>
                <a:gd name="T9" fmla="*/ 78 h 78"/>
                <a:gd name="T10" fmla="*/ 17 w 17"/>
                <a:gd name="T11" fmla="*/ 78 h 78"/>
                <a:gd name="T12" fmla="*/ 17 w 17"/>
                <a:gd name="T13" fmla="*/ 0 h 78"/>
                <a:gd name="T14" fmla="*/ 11 w 17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78">
                  <a:moveTo>
                    <a:pt x="11" y="0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4" y="17"/>
                    <a:pt x="0" y="23"/>
                    <a:pt x="0" y="3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10A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8"/>
            <p:cNvSpPr>
              <a:spLocks/>
            </p:cNvSpPr>
            <p:nvPr/>
          </p:nvSpPr>
          <p:spPr bwMode="auto">
            <a:xfrm>
              <a:off x="9266239" y="-914401"/>
              <a:ext cx="17463" cy="80963"/>
            </a:xfrm>
            <a:custGeom>
              <a:avLst/>
              <a:gdLst>
                <a:gd name="T0" fmla="*/ 7 w 17"/>
                <a:gd name="T1" fmla="*/ 14 h 78"/>
                <a:gd name="T2" fmla="*/ 7 w 17"/>
                <a:gd name="T3" fmla="*/ 0 h 78"/>
                <a:gd name="T4" fmla="*/ 0 w 17"/>
                <a:gd name="T5" fmla="*/ 0 h 78"/>
                <a:gd name="T6" fmla="*/ 0 w 17"/>
                <a:gd name="T7" fmla="*/ 78 h 78"/>
                <a:gd name="T8" fmla="*/ 17 w 17"/>
                <a:gd name="T9" fmla="*/ 78 h 78"/>
                <a:gd name="T10" fmla="*/ 17 w 17"/>
                <a:gd name="T11" fmla="*/ 78 h 78"/>
                <a:gd name="T12" fmla="*/ 17 w 17"/>
                <a:gd name="T13" fmla="*/ 30 h 78"/>
                <a:gd name="T14" fmla="*/ 7 w 17"/>
                <a:gd name="T15" fmla="*/ 1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78">
                  <a:moveTo>
                    <a:pt x="7" y="1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3"/>
                    <a:pt x="13" y="17"/>
                    <a:pt x="7" y="14"/>
                  </a:cubicBezTo>
                  <a:close/>
                </a:path>
              </a:pathLst>
            </a:custGeom>
            <a:solidFill>
              <a:srgbClr val="0692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Rectangle 39"/>
            <p:cNvSpPr>
              <a:spLocks noChangeArrowheads="1"/>
            </p:cNvSpPr>
            <p:nvPr/>
          </p:nvSpPr>
          <p:spPr bwMode="auto">
            <a:xfrm>
              <a:off x="9256714" y="-920751"/>
              <a:ext cx="9525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Rectangle 40"/>
            <p:cNvSpPr>
              <a:spLocks noChangeArrowheads="1"/>
            </p:cNvSpPr>
            <p:nvPr/>
          </p:nvSpPr>
          <p:spPr bwMode="auto">
            <a:xfrm>
              <a:off x="9266239" y="-920751"/>
              <a:ext cx="11113" cy="12700"/>
            </a:xfrm>
            <a:prstGeom prst="rect">
              <a:avLst/>
            </a:pr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1"/>
            <p:cNvSpPr>
              <a:spLocks/>
            </p:cNvSpPr>
            <p:nvPr/>
          </p:nvSpPr>
          <p:spPr bwMode="auto">
            <a:xfrm>
              <a:off x="9253539" y="-874714"/>
              <a:ext cx="12700" cy="17463"/>
            </a:xfrm>
            <a:custGeom>
              <a:avLst/>
              <a:gdLst>
                <a:gd name="T0" fmla="*/ 4 w 13"/>
                <a:gd name="T1" fmla="*/ 0 h 17"/>
                <a:gd name="T2" fmla="*/ 0 w 13"/>
                <a:gd name="T3" fmla="*/ 5 h 17"/>
                <a:gd name="T4" fmla="*/ 0 w 13"/>
                <a:gd name="T5" fmla="*/ 13 h 17"/>
                <a:gd name="T6" fmla="*/ 4 w 13"/>
                <a:gd name="T7" fmla="*/ 17 h 17"/>
                <a:gd name="T8" fmla="*/ 13 w 13"/>
                <a:gd name="T9" fmla="*/ 17 h 17"/>
                <a:gd name="T10" fmla="*/ 13 w 13"/>
                <a:gd name="T11" fmla="*/ 0 h 17"/>
                <a:gd name="T12" fmla="*/ 4 w 13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5"/>
                    <a:pt x="2" y="17"/>
                    <a:pt x="4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2"/>
            <p:cNvSpPr>
              <a:spLocks/>
            </p:cNvSpPr>
            <p:nvPr/>
          </p:nvSpPr>
          <p:spPr bwMode="auto">
            <a:xfrm>
              <a:off x="9266239" y="-874714"/>
              <a:ext cx="14288" cy="17463"/>
            </a:xfrm>
            <a:custGeom>
              <a:avLst/>
              <a:gdLst>
                <a:gd name="T0" fmla="*/ 9 w 14"/>
                <a:gd name="T1" fmla="*/ 0 h 17"/>
                <a:gd name="T2" fmla="*/ 0 w 14"/>
                <a:gd name="T3" fmla="*/ 0 h 17"/>
                <a:gd name="T4" fmla="*/ 0 w 14"/>
                <a:gd name="T5" fmla="*/ 17 h 17"/>
                <a:gd name="T6" fmla="*/ 9 w 14"/>
                <a:gd name="T7" fmla="*/ 17 h 17"/>
                <a:gd name="T8" fmla="*/ 14 w 14"/>
                <a:gd name="T9" fmla="*/ 13 h 17"/>
                <a:gd name="T10" fmla="*/ 14 w 14"/>
                <a:gd name="T11" fmla="*/ 5 h 17"/>
                <a:gd name="T12" fmla="*/ 9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2" y="17"/>
                    <a:pt x="14" y="15"/>
                    <a:pt x="14" y="13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2"/>
                    <a:pt x="12" y="0"/>
                    <a:pt x="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3"/>
            <p:cNvSpPr>
              <a:spLocks/>
            </p:cNvSpPr>
            <p:nvPr/>
          </p:nvSpPr>
          <p:spPr bwMode="auto">
            <a:xfrm>
              <a:off x="9194801" y="-833439"/>
              <a:ext cx="139700" cy="131763"/>
            </a:xfrm>
            <a:custGeom>
              <a:avLst/>
              <a:gdLst>
                <a:gd name="T0" fmla="*/ 15 w 136"/>
                <a:gd name="T1" fmla="*/ 0 h 128"/>
                <a:gd name="T2" fmla="*/ 0 w 136"/>
                <a:gd name="T3" fmla="*/ 15 h 128"/>
                <a:gd name="T4" fmla="*/ 0 w 136"/>
                <a:gd name="T5" fmla="*/ 88 h 128"/>
                <a:gd name="T6" fmla="*/ 0 w 136"/>
                <a:gd name="T7" fmla="*/ 88 h 128"/>
                <a:gd name="T8" fmla="*/ 136 w 136"/>
                <a:gd name="T9" fmla="*/ 128 h 128"/>
                <a:gd name="T10" fmla="*/ 136 w 136"/>
                <a:gd name="T11" fmla="*/ 0 h 128"/>
                <a:gd name="T12" fmla="*/ 15 w 136"/>
                <a:gd name="T1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28">
                  <a:moveTo>
                    <a:pt x="15" y="0"/>
                  </a:moveTo>
                  <a:cubicBezTo>
                    <a:pt x="7" y="0"/>
                    <a:pt x="0" y="7"/>
                    <a:pt x="0" y="15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110"/>
                    <a:pt x="61" y="128"/>
                    <a:pt x="136" y="128"/>
                  </a:cubicBezTo>
                  <a:cubicBezTo>
                    <a:pt x="136" y="0"/>
                    <a:pt x="136" y="0"/>
                    <a:pt x="136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4"/>
            <p:cNvSpPr>
              <a:spLocks/>
            </p:cNvSpPr>
            <p:nvPr/>
          </p:nvSpPr>
          <p:spPr bwMode="auto">
            <a:xfrm>
              <a:off x="9334501" y="-833439"/>
              <a:ext cx="139700" cy="131763"/>
            </a:xfrm>
            <a:custGeom>
              <a:avLst/>
              <a:gdLst>
                <a:gd name="T0" fmla="*/ 120 w 136"/>
                <a:gd name="T1" fmla="*/ 0 h 128"/>
                <a:gd name="T2" fmla="*/ 0 w 136"/>
                <a:gd name="T3" fmla="*/ 0 h 128"/>
                <a:gd name="T4" fmla="*/ 0 w 136"/>
                <a:gd name="T5" fmla="*/ 128 h 128"/>
                <a:gd name="T6" fmla="*/ 136 w 136"/>
                <a:gd name="T7" fmla="*/ 88 h 128"/>
                <a:gd name="T8" fmla="*/ 136 w 136"/>
                <a:gd name="T9" fmla="*/ 15 h 128"/>
                <a:gd name="T10" fmla="*/ 120 w 136"/>
                <a:gd name="T1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128">
                  <a:moveTo>
                    <a:pt x="12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74" y="128"/>
                    <a:pt x="135" y="110"/>
                    <a:pt x="136" y="88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6" y="7"/>
                    <a:pt x="129" y="0"/>
                    <a:pt x="120" y="0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Rectangle 45"/>
            <p:cNvSpPr>
              <a:spLocks noChangeArrowheads="1"/>
            </p:cNvSpPr>
            <p:nvPr/>
          </p:nvSpPr>
          <p:spPr bwMode="auto">
            <a:xfrm>
              <a:off x="9242426" y="-487364"/>
              <a:ext cx="92075" cy="42863"/>
            </a:xfrm>
            <a:prstGeom prst="rect">
              <a:avLst/>
            </a:prstGeom>
            <a:solidFill>
              <a:srgbClr val="FB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Rectangle 46"/>
            <p:cNvSpPr>
              <a:spLocks noChangeArrowheads="1"/>
            </p:cNvSpPr>
            <p:nvPr/>
          </p:nvSpPr>
          <p:spPr bwMode="auto">
            <a:xfrm>
              <a:off x="9334501" y="-487364"/>
              <a:ext cx="90488" cy="42863"/>
            </a:xfrm>
            <a:prstGeom prst="rect">
              <a:avLst/>
            </a:pr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7"/>
            <p:cNvSpPr>
              <a:spLocks/>
            </p:cNvSpPr>
            <p:nvPr/>
          </p:nvSpPr>
          <p:spPr bwMode="auto">
            <a:xfrm>
              <a:off x="9205914" y="-822326"/>
              <a:ext cx="128588" cy="55563"/>
            </a:xfrm>
            <a:custGeom>
              <a:avLst/>
              <a:gdLst>
                <a:gd name="T0" fmla="*/ 0 w 125"/>
                <a:gd name="T1" fmla="*/ 27 h 54"/>
                <a:gd name="T2" fmla="*/ 125 w 125"/>
                <a:gd name="T3" fmla="*/ 54 h 54"/>
                <a:gd name="T4" fmla="*/ 125 w 125"/>
                <a:gd name="T5" fmla="*/ 0 h 54"/>
                <a:gd name="T6" fmla="*/ 0 w 125"/>
                <a:gd name="T7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54">
                  <a:moveTo>
                    <a:pt x="0" y="27"/>
                  </a:moveTo>
                  <a:cubicBezTo>
                    <a:pt x="0" y="42"/>
                    <a:pt x="56" y="54"/>
                    <a:pt x="125" y="54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56" y="0"/>
                    <a:pt x="0" y="12"/>
                    <a:pt x="0" y="27"/>
                  </a:cubicBezTo>
                  <a:close/>
                </a:path>
              </a:pathLst>
            </a:custGeom>
            <a:solidFill>
              <a:srgbClr val="E9E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8"/>
            <p:cNvSpPr>
              <a:spLocks/>
            </p:cNvSpPr>
            <p:nvPr/>
          </p:nvSpPr>
          <p:spPr bwMode="auto">
            <a:xfrm>
              <a:off x="9334501" y="-822326"/>
              <a:ext cx="128588" cy="55563"/>
            </a:xfrm>
            <a:custGeom>
              <a:avLst/>
              <a:gdLst>
                <a:gd name="T0" fmla="*/ 0 w 125"/>
                <a:gd name="T1" fmla="*/ 0 h 54"/>
                <a:gd name="T2" fmla="*/ 0 w 125"/>
                <a:gd name="T3" fmla="*/ 54 h 54"/>
                <a:gd name="T4" fmla="*/ 125 w 125"/>
                <a:gd name="T5" fmla="*/ 27 h 54"/>
                <a:gd name="T6" fmla="*/ 0 w 125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54">
                  <a:moveTo>
                    <a:pt x="0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69" y="54"/>
                    <a:pt x="125" y="42"/>
                    <a:pt x="125" y="27"/>
                  </a:cubicBezTo>
                  <a:cubicBezTo>
                    <a:pt x="125" y="12"/>
                    <a:pt x="69" y="0"/>
                    <a:pt x="0" y="0"/>
                  </a:cubicBezTo>
                  <a:close/>
                </a:path>
              </a:pathLst>
            </a:custGeom>
            <a:solidFill>
              <a:srgbClr val="C1C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9"/>
            <p:cNvSpPr>
              <a:spLocks/>
            </p:cNvSpPr>
            <p:nvPr/>
          </p:nvSpPr>
          <p:spPr bwMode="auto">
            <a:xfrm>
              <a:off x="9312276" y="-792164"/>
              <a:ext cx="22225" cy="19050"/>
            </a:xfrm>
            <a:custGeom>
              <a:avLst/>
              <a:gdLst>
                <a:gd name="T0" fmla="*/ 0 w 22"/>
                <a:gd name="T1" fmla="*/ 9 h 18"/>
                <a:gd name="T2" fmla="*/ 22 w 22"/>
                <a:gd name="T3" fmla="*/ 18 h 18"/>
                <a:gd name="T4" fmla="*/ 22 w 22"/>
                <a:gd name="T5" fmla="*/ 0 h 18"/>
                <a:gd name="T6" fmla="*/ 0 w 22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9"/>
                  </a:moveTo>
                  <a:cubicBezTo>
                    <a:pt x="0" y="14"/>
                    <a:pt x="9" y="18"/>
                    <a:pt x="22" y="18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9" y="0"/>
                    <a:pt x="0" y="4"/>
                    <a:pt x="0" y="9"/>
                  </a:cubicBez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0"/>
            <p:cNvSpPr>
              <a:spLocks/>
            </p:cNvSpPr>
            <p:nvPr/>
          </p:nvSpPr>
          <p:spPr bwMode="auto">
            <a:xfrm>
              <a:off x="9334501" y="-792164"/>
              <a:ext cx="22225" cy="19050"/>
            </a:xfrm>
            <a:custGeom>
              <a:avLst/>
              <a:gdLst>
                <a:gd name="T0" fmla="*/ 0 w 22"/>
                <a:gd name="T1" fmla="*/ 0 h 18"/>
                <a:gd name="T2" fmla="*/ 0 w 22"/>
                <a:gd name="T3" fmla="*/ 18 h 18"/>
                <a:gd name="T4" fmla="*/ 22 w 22"/>
                <a:gd name="T5" fmla="*/ 9 h 18"/>
                <a:gd name="T6" fmla="*/ 0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2" y="18"/>
                    <a:pt x="22" y="14"/>
                    <a:pt x="22" y="9"/>
                  </a:cubicBezTo>
                  <a:cubicBezTo>
                    <a:pt x="22" y="4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322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1"/>
            <p:cNvSpPr>
              <a:spLocks/>
            </p:cNvSpPr>
            <p:nvPr/>
          </p:nvSpPr>
          <p:spPr bwMode="auto">
            <a:xfrm>
              <a:off x="9383714" y="-895351"/>
              <a:ext cx="6350" cy="6350"/>
            </a:xfrm>
            <a:custGeom>
              <a:avLst/>
              <a:gdLst>
                <a:gd name="T0" fmla="*/ 4 w 7"/>
                <a:gd name="T1" fmla="*/ 0 h 7"/>
                <a:gd name="T2" fmla="*/ 0 w 7"/>
                <a:gd name="T3" fmla="*/ 4 h 7"/>
                <a:gd name="T4" fmla="*/ 1 w 7"/>
                <a:gd name="T5" fmla="*/ 7 h 7"/>
                <a:gd name="T6" fmla="*/ 7 w 7"/>
                <a:gd name="T7" fmla="*/ 2 h 7"/>
                <a:gd name="T8" fmla="*/ 4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1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2"/>
            <p:cNvSpPr>
              <a:spLocks/>
            </p:cNvSpPr>
            <p:nvPr/>
          </p:nvSpPr>
          <p:spPr bwMode="auto">
            <a:xfrm>
              <a:off x="9383714" y="-893764"/>
              <a:ext cx="7938" cy="6350"/>
            </a:xfrm>
            <a:custGeom>
              <a:avLst/>
              <a:gdLst>
                <a:gd name="T0" fmla="*/ 6 w 7"/>
                <a:gd name="T1" fmla="*/ 0 h 6"/>
                <a:gd name="T2" fmla="*/ 0 w 7"/>
                <a:gd name="T3" fmla="*/ 5 h 6"/>
                <a:gd name="T4" fmla="*/ 3 w 7"/>
                <a:gd name="T5" fmla="*/ 6 h 6"/>
                <a:gd name="T6" fmla="*/ 7 w 7"/>
                <a:gd name="T7" fmla="*/ 2 h 6"/>
                <a:gd name="T8" fmla="*/ 6 w 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6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5" y="6"/>
                    <a:pt x="7" y="5"/>
                    <a:pt x="7" y="2"/>
                  </a:cubicBezTo>
                  <a:cubicBezTo>
                    <a:pt x="7" y="1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53"/>
            <p:cNvSpPr>
              <a:spLocks/>
            </p:cNvSpPr>
            <p:nvPr/>
          </p:nvSpPr>
          <p:spPr bwMode="auto">
            <a:xfrm>
              <a:off x="9358314" y="-892176"/>
              <a:ext cx="25400" cy="25400"/>
            </a:xfrm>
            <a:custGeom>
              <a:avLst/>
              <a:gdLst>
                <a:gd name="T0" fmla="*/ 14 w 16"/>
                <a:gd name="T1" fmla="*/ 0 h 16"/>
                <a:gd name="T2" fmla="*/ 0 w 16"/>
                <a:gd name="T3" fmla="*/ 14 h 16"/>
                <a:gd name="T4" fmla="*/ 3 w 16"/>
                <a:gd name="T5" fmla="*/ 16 h 16"/>
                <a:gd name="T6" fmla="*/ 16 w 16"/>
                <a:gd name="T7" fmla="*/ 3 h 16"/>
                <a:gd name="T8" fmla="*/ 14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lnTo>
                    <a:pt x="0" y="14"/>
                  </a:lnTo>
                  <a:lnTo>
                    <a:pt x="3" y="16"/>
                  </a:lnTo>
                  <a:lnTo>
                    <a:pt x="16" y="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54"/>
            <p:cNvSpPr>
              <a:spLocks/>
            </p:cNvSpPr>
            <p:nvPr/>
          </p:nvSpPr>
          <p:spPr bwMode="auto">
            <a:xfrm>
              <a:off x="9363076" y="-887414"/>
              <a:ext cx="23813" cy="23813"/>
            </a:xfrm>
            <a:custGeom>
              <a:avLst/>
              <a:gdLst>
                <a:gd name="T0" fmla="*/ 0 w 15"/>
                <a:gd name="T1" fmla="*/ 13 h 15"/>
                <a:gd name="T2" fmla="*/ 2 w 15"/>
                <a:gd name="T3" fmla="*/ 15 h 15"/>
                <a:gd name="T4" fmla="*/ 15 w 15"/>
                <a:gd name="T5" fmla="*/ 2 h 15"/>
                <a:gd name="T6" fmla="*/ 13 w 15"/>
                <a:gd name="T7" fmla="*/ 0 h 15"/>
                <a:gd name="T8" fmla="*/ 0 w 1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13"/>
                  </a:moveTo>
                  <a:lnTo>
                    <a:pt x="2" y="15"/>
                  </a:lnTo>
                  <a:lnTo>
                    <a:pt x="15" y="2"/>
                  </a:lnTo>
                  <a:lnTo>
                    <a:pt x="13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55"/>
            <p:cNvSpPr>
              <a:spLocks/>
            </p:cNvSpPr>
            <p:nvPr/>
          </p:nvSpPr>
          <p:spPr bwMode="auto">
            <a:xfrm>
              <a:off x="9367839" y="-906464"/>
              <a:ext cx="19050" cy="19050"/>
            </a:xfrm>
            <a:custGeom>
              <a:avLst/>
              <a:gdLst>
                <a:gd name="T0" fmla="*/ 2 w 12"/>
                <a:gd name="T1" fmla="*/ 0 h 12"/>
                <a:gd name="T2" fmla="*/ 0 w 12"/>
                <a:gd name="T3" fmla="*/ 3 h 12"/>
                <a:gd name="T4" fmla="*/ 9 w 12"/>
                <a:gd name="T5" fmla="*/ 12 h 12"/>
                <a:gd name="T6" fmla="*/ 12 w 12"/>
                <a:gd name="T7" fmla="*/ 9 h 12"/>
                <a:gd name="T8" fmla="*/ 2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2" y="0"/>
                  </a:moveTo>
                  <a:lnTo>
                    <a:pt x="0" y="3"/>
                  </a:lnTo>
                  <a:lnTo>
                    <a:pt x="9" y="12"/>
                  </a:lnTo>
                  <a:lnTo>
                    <a:pt x="12" y="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56"/>
            <p:cNvSpPr>
              <a:spLocks/>
            </p:cNvSpPr>
            <p:nvPr/>
          </p:nvSpPr>
          <p:spPr bwMode="auto">
            <a:xfrm>
              <a:off x="9382126" y="-892176"/>
              <a:ext cx="22225" cy="22225"/>
            </a:xfrm>
            <a:custGeom>
              <a:avLst/>
              <a:gdLst>
                <a:gd name="T0" fmla="*/ 0 w 14"/>
                <a:gd name="T1" fmla="*/ 3 h 14"/>
                <a:gd name="T2" fmla="*/ 11 w 14"/>
                <a:gd name="T3" fmla="*/ 14 h 14"/>
                <a:gd name="T4" fmla="*/ 14 w 14"/>
                <a:gd name="T5" fmla="*/ 11 h 14"/>
                <a:gd name="T6" fmla="*/ 3 w 14"/>
                <a:gd name="T7" fmla="*/ 0 h 14"/>
                <a:gd name="T8" fmla="*/ 0 w 14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3"/>
                  </a:moveTo>
                  <a:lnTo>
                    <a:pt x="11" y="14"/>
                  </a:lnTo>
                  <a:lnTo>
                    <a:pt x="14" y="11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57"/>
            <p:cNvSpPr>
              <a:spLocks/>
            </p:cNvSpPr>
            <p:nvPr/>
          </p:nvSpPr>
          <p:spPr bwMode="auto">
            <a:xfrm>
              <a:off x="9278939" y="-895351"/>
              <a:ext cx="7938" cy="6350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4 h 7"/>
                <a:gd name="T4" fmla="*/ 6 w 7"/>
                <a:gd name="T5" fmla="*/ 7 h 7"/>
                <a:gd name="T6" fmla="*/ 0 w 7"/>
                <a:gd name="T7" fmla="*/ 2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2"/>
                    <a:pt x="7" y="4"/>
                  </a:cubicBezTo>
                  <a:cubicBezTo>
                    <a:pt x="7" y="6"/>
                    <a:pt x="6" y="7"/>
                    <a:pt x="6" y="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58"/>
            <p:cNvSpPr>
              <a:spLocks/>
            </p:cNvSpPr>
            <p:nvPr/>
          </p:nvSpPr>
          <p:spPr bwMode="auto">
            <a:xfrm>
              <a:off x="9277351" y="-893764"/>
              <a:ext cx="7938" cy="6350"/>
            </a:xfrm>
            <a:custGeom>
              <a:avLst/>
              <a:gdLst>
                <a:gd name="T0" fmla="*/ 1 w 7"/>
                <a:gd name="T1" fmla="*/ 0 h 6"/>
                <a:gd name="T2" fmla="*/ 7 w 7"/>
                <a:gd name="T3" fmla="*/ 5 h 6"/>
                <a:gd name="T4" fmla="*/ 4 w 7"/>
                <a:gd name="T5" fmla="*/ 6 h 6"/>
                <a:gd name="T6" fmla="*/ 0 w 7"/>
                <a:gd name="T7" fmla="*/ 2 h 6"/>
                <a:gd name="T8" fmla="*/ 1 w 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2" y="6"/>
                    <a:pt x="0" y="5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9"/>
            <p:cNvSpPr>
              <a:spLocks/>
            </p:cNvSpPr>
            <p:nvPr/>
          </p:nvSpPr>
          <p:spPr bwMode="auto">
            <a:xfrm>
              <a:off x="9285289" y="-892176"/>
              <a:ext cx="25400" cy="25400"/>
            </a:xfrm>
            <a:custGeom>
              <a:avLst/>
              <a:gdLst>
                <a:gd name="T0" fmla="*/ 2 w 16"/>
                <a:gd name="T1" fmla="*/ 0 h 16"/>
                <a:gd name="T2" fmla="*/ 16 w 16"/>
                <a:gd name="T3" fmla="*/ 14 h 16"/>
                <a:gd name="T4" fmla="*/ 14 w 16"/>
                <a:gd name="T5" fmla="*/ 16 h 16"/>
                <a:gd name="T6" fmla="*/ 0 w 16"/>
                <a:gd name="T7" fmla="*/ 3 h 16"/>
                <a:gd name="T8" fmla="*/ 2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0"/>
                  </a:moveTo>
                  <a:lnTo>
                    <a:pt x="16" y="14"/>
                  </a:lnTo>
                  <a:lnTo>
                    <a:pt x="14" y="16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60"/>
            <p:cNvSpPr>
              <a:spLocks/>
            </p:cNvSpPr>
            <p:nvPr/>
          </p:nvSpPr>
          <p:spPr bwMode="auto">
            <a:xfrm>
              <a:off x="9282114" y="-887414"/>
              <a:ext cx="25400" cy="23813"/>
            </a:xfrm>
            <a:custGeom>
              <a:avLst/>
              <a:gdLst>
                <a:gd name="T0" fmla="*/ 16 w 16"/>
                <a:gd name="T1" fmla="*/ 13 h 15"/>
                <a:gd name="T2" fmla="*/ 14 w 16"/>
                <a:gd name="T3" fmla="*/ 15 h 15"/>
                <a:gd name="T4" fmla="*/ 0 w 16"/>
                <a:gd name="T5" fmla="*/ 2 h 15"/>
                <a:gd name="T6" fmla="*/ 2 w 16"/>
                <a:gd name="T7" fmla="*/ 0 h 15"/>
                <a:gd name="T8" fmla="*/ 16 w 16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16" y="13"/>
                  </a:moveTo>
                  <a:lnTo>
                    <a:pt x="14" y="15"/>
                  </a:lnTo>
                  <a:lnTo>
                    <a:pt x="0" y="2"/>
                  </a:lnTo>
                  <a:lnTo>
                    <a:pt x="2" y="0"/>
                  </a:lnTo>
                  <a:lnTo>
                    <a:pt x="16" y="13"/>
                  </a:lnTo>
                  <a:close/>
                </a:path>
              </a:pathLst>
            </a:cu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61"/>
            <p:cNvSpPr>
              <a:spLocks/>
            </p:cNvSpPr>
            <p:nvPr/>
          </p:nvSpPr>
          <p:spPr bwMode="auto">
            <a:xfrm>
              <a:off x="9282114" y="-906464"/>
              <a:ext cx="19050" cy="19050"/>
            </a:xfrm>
            <a:custGeom>
              <a:avLst/>
              <a:gdLst>
                <a:gd name="T0" fmla="*/ 9 w 12"/>
                <a:gd name="T1" fmla="*/ 0 h 12"/>
                <a:gd name="T2" fmla="*/ 12 w 12"/>
                <a:gd name="T3" fmla="*/ 3 h 12"/>
                <a:gd name="T4" fmla="*/ 3 w 12"/>
                <a:gd name="T5" fmla="*/ 12 h 12"/>
                <a:gd name="T6" fmla="*/ 0 w 12"/>
                <a:gd name="T7" fmla="*/ 9 h 12"/>
                <a:gd name="T8" fmla="*/ 9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lnTo>
                    <a:pt x="12" y="3"/>
                  </a:lnTo>
                  <a:lnTo>
                    <a:pt x="3" y="12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62"/>
            <p:cNvSpPr>
              <a:spLocks/>
            </p:cNvSpPr>
            <p:nvPr/>
          </p:nvSpPr>
          <p:spPr bwMode="auto">
            <a:xfrm>
              <a:off x="9264651" y="-892176"/>
              <a:ext cx="22225" cy="22225"/>
            </a:xfrm>
            <a:custGeom>
              <a:avLst/>
              <a:gdLst>
                <a:gd name="T0" fmla="*/ 14 w 14"/>
                <a:gd name="T1" fmla="*/ 3 h 14"/>
                <a:gd name="T2" fmla="*/ 3 w 14"/>
                <a:gd name="T3" fmla="*/ 14 h 14"/>
                <a:gd name="T4" fmla="*/ 0 w 14"/>
                <a:gd name="T5" fmla="*/ 11 h 14"/>
                <a:gd name="T6" fmla="*/ 11 w 14"/>
                <a:gd name="T7" fmla="*/ 0 h 14"/>
                <a:gd name="T8" fmla="*/ 14 w 14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3"/>
                  </a:moveTo>
                  <a:lnTo>
                    <a:pt x="3" y="14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Rectangle 63"/>
            <p:cNvSpPr>
              <a:spLocks noChangeArrowheads="1"/>
            </p:cNvSpPr>
            <p:nvPr/>
          </p:nvSpPr>
          <p:spPr bwMode="auto">
            <a:xfrm>
              <a:off x="9334501" y="-927101"/>
              <a:ext cx="11113" cy="66675"/>
            </a:xfrm>
            <a:prstGeom prst="rect">
              <a:avLst/>
            </a:pr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Rectangle 64"/>
            <p:cNvSpPr>
              <a:spLocks noChangeArrowheads="1"/>
            </p:cNvSpPr>
            <p:nvPr/>
          </p:nvSpPr>
          <p:spPr bwMode="auto">
            <a:xfrm>
              <a:off x="9323389" y="-927101"/>
              <a:ext cx="11113" cy="66675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Rectangle 65"/>
            <p:cNvSpPr>
              <a:spLocks noChangeArrowheads="1"/>
            </p:cNvSpPr>
            <p:nvPr/>
          </p:nvSpPr>
          <p:spPr bwMode="auto">
            <a:xfrm>
              <a:off x="9334501" y="-968376"/>
              <a:ext cx="11113" cy="41275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Rectangle 66"/>
            <p:cNvSpPr>
              <a:spLocks noChangeArrowheads="1"/>
            </p:cNvSpPr>
            <p:nvPr/>
          </p:nvSpPr>
          <p:spPr bwMode="auto">
            <a:xfrm>
              <a:off x="9323389" y="-968376"/>
              <a:ext cx="11113" cy="41275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Rectangle 67"/>
            <p:cNvSpPr>
              <a:spLocks noChangeArrowheads="1"/>
            </p:cNvSpPr>
            <p:nvPr/>
          </p:nvSpPr>
          <p:spPr bwMode="auto">
            <a:xfrm>
              <a:off x="9334501" y="-881064"/>
              <a:ext cx="14288" cy="4763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Rectangle 68"/>
            <p:cNvSpPr>
              <a:spLocks noChangeArrowheads="1"/>
            </p:cNvSpPr>
            <p:nvPr/>
          </p:nvSpPr>
          <p:spPr bwMode="auto">
            <a:xfrm>
              <a:off x="9321801" y="-881064"/>
              <a:ext cx="12700" cy="4763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Rectangle 69"/>
            <p:cNvSpPr>
              <a:spLocks noChangeArrowheads="1"/>
            </p:cNvSpPr>
            <p:nvPr/>
          </p:nvSpPr>
          <p:spPr bwMode="auto">
            <a:xfrm>
              <a:off x="9307514" y="-876301"/>
              <a:ext cx="55563" cy="26988"/>
            </a:xfrm>
            <a:prstGeom prst="rect">
              <a:avLst/>
            </a:pr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70"/>
            <p:cNvSpPr>
              <a:spLocks/>
            </p:cNvSpPr>
            <p:nvPr/>
          </p:nvSpPr>
          <p:spPr bwMode="auto">
            <a:xfrm>
              <a:off x="9285289" y="-889001"/>
              <a:ext cx="49213" cy="50800"/>
            </a:xfrm>
            <a:custGeom>
              <a:avLst/>
              <a:gdLst>
                <a:gd name="T0" fmla="*/ 19 w 31"/>
                <a:gd name="T1" fmla="*/ 8 h 32"/>
                <a:gd name="T2" fmla="*/ 11 w 31"/>
                <a:gd name="T3" fmla="*/ 0 h 32"/>
                <a:gd name="T4" fmla="*/ 0 w 31"/>
                <a:gd name="T5" fmla="*/ 11 h 32"/>
                <a:gd name="T6" fmla="*/ 14 w 31"/>
                <a:gd name="T7" fmla="*/ 25 h 32"/>
                <a:gd name="T8" fmla="*/ 18 w 31"/>
                <a:gd name="T9" fmla="*/ 32 h 32"/>
                <a:gd name="T10" fmla="*/ 31 w 31"/>
                <a:gd name="T11" fmla="*/ 32 h 32"/>
                <a:gd name="T12" fmla="*/ 31 w 31"/>
                <a:gd name="T13" fmla="*/ 8 h 32"/>
                <a:gd name="T14" fmla="*/ 19 w 31"/>
                <a:gd name="T15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2">
                  <a:moveTo>
                    <a:pt x="19" y="8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14" y="25"/>
                  </a:lnTo>
                  <a:lnTo>
                    <a:pt x="18" y="32"/>
                  </a:lnTo>
                  <a:lnTo>
                    <a:pt x="31" y="32"/>
                  </a:lnTo>
                  <a:lnTo>
                    <a:pt x="31" y="8"/>
                  </a:lnTo>
                  <a:lnTo>
                    <a:pt x="19" y="8"/>
                  </a:lnTo>
                  <a:close/>
                </a:path>
              </a:pathLst>
            </a:cu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71"/>
            <p:cNvSpPr>
              <a:spLocks/>
            </p:cNvSpPr>
            <p:nvPr/>
          </p:nvSpPr>
          <p:spPr bwMode="auto">
            <a:xfrm>
              <a:off x="9334501" y="-889001"/>
              <a:ext cx="50800" cy="50800"/>
            </a:xfrm>
            <a:custGeom>
              <a:avLst/>
              <a:gdLst>
                <a:gd name="T0" fmla="*/ 20 w 32"/>
                <a:gd name="T1" fmla="*/ 0 h 32"/>
                <a:gd name="T2" fmla="*/ 13 w 32"/>
                <a:gd name="T3" fmla="*/ 8 h 32"/>
                <a:gd name="T4" fmla="*/ 0 w 32"/>
                <a:gd name="T5" fmla="*/ 8 h 32"/>
                <a:gd name="T6" fmla="*/ 0 w 32"/>
                <a:gd name="T7" fmla="*/ 32 h 32"/>
                <a:gd name="T8" fmla="*/ 14 w 32"/>
                <a:gd name="T9" fmla="*/ 32 h 32"/>
                <a:gd name="T10" fmla="*/ 18 w 32"/>
                <a:gd name="T11" fmla="*/ 25 h 32"/>
                <a:gd name="T12" fmla="*/ 18 w 32"/>
                <a:gd name="T13" fmla="*/ 25 h 32"/>
                <a:gd name="T14" fmla="*/ 18 w 32"/>
                <a:gd name="T15" fmla="*/ 25 h 32"/>
                <a:gd name="T16" fmla="*/ 32 w 32"/>
                <a:gd name="T17" fmla="*/ 11 h 32"/>
                <a:gd name="T18" fmla="*/ 20 w 32"/>
                <a:gd name="T1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20" y="0"/>
                  </a:moveTo>
                  <a:lnTo>
                    <a:pt x="13" y="8"/>
                  </a:lnTo>
                  <a:lnTo>
                    <a:pt x="0" y="8"/>
                  </a:lnTo>
                  <a:lnTo>
                    <a:pt x="0" y="32"/>
                  </a:lnTo>
                  <a:lnTo>
                    <a:pt x="14" y="32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32" y="1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B5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Rectangle 72"/>
            <p:cNvSpPr>
              <a:spLocks noChangeArrowheads="1"/>
            </p:cNvSpPr>
            <p:nvPr/>
          </p:nvSpPr>
          <p:spPr bwMode="auto">
            <a:xfrm>
              <a:off x="9334501" y="-927101"/>
              <a:ext cx="17463" cy="4763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Rectangle 73"/>
            <p:cNvSpPr>
              <a:spLocks noChangeArrowheads="1"/>
            </p:cNvSpPr>
            <p:nvPr/>
          </p:nvSpPr>
          <p:spPr bwMode="auto">
            <a:xfrm>
              <a:off x="9334501" y="-933451"/>
              <a:ext cx="17463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Rectangle 74"/>
            <p:cNvSpPr>
              <a:spLocks noChangeArrowheads="1"/>
            </p:cNvSpPr>
            <p:nvPr/>
          </p:nvSpPr>
          <p:spPr bwMode="auto">
            <a:xfrm>
              <a:off x="9318626" y="-933451"/>
              <a:ext cx="15875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Rectangle 75"/>
            <p:cNvSpPr>
              <a:spLocks noChangeArrowheads="1"/>
            </p:cNvSpPr>
            <p:nvPr/>
          </p:nvSpPr>
          <p:spPr bwMode="auto">
            <a:xfrm>
              <a:off x="9318626" y="-927101"/>
              <a:ext cx="15875" cy="4763"/>
            </a:xfrm>
            <a:prstGeom prst="rect">
              <a:avLst/>
            </a:prstGeom>
            <a:solidFill>
              <a:srgbClr val="6E7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Rectangle 76"/>
            <p:cNvSpPr>
              <a:spLocks noChangeArrowheads="1"/>
            </p:cNvSpPr>
            <p:nvPr/>
          </p:nvSpPr>
          <p:spPr bwMode="auto">
            <a:xfrm>
              <a:off x="9296401" y="-839789"/>
              <a:ext cx="38100" cy="6350"/>
            </a:xfrm>
            <a:prstGeom prst="rect">
              <a:avLst/>
            </a:prstGeom>
            <a:solidFill>
              <a:srgbClr val="60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Rectangle 77"/>
            <p:cNvSpPr>
              <a:spLocks noChangeArrowheads="1"/>
            </p:cNvSpPr>
            <p:nvPr/>
          </p:nvSpPr>
          <p:spPr bwMode="auto">
            <a:xfrm>
              <a:off x="9334501" y="-839789"/>
              <a:ext cx="39688" cy="6350"/>
            </a:xfrm>
            <a:prstGeom prst="rect">
              <a:avLst/>
            </a:prstGeom>
            <a:solidFill>
              <a:srgbClr val="393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78"/>
            <p:cNvSpPr>
              <a:spLocks/>
            </p:cNvSpPr>
            <p:nvPr/>
          </p:nvSpPr>
          <p:spPr bwMode="auto">
            <a:xfrm>
              <a:off x="9323389" y="-912814"/>
              <a:ext cx="11113" cy="28575"/>
            </a:xfrm>
            <a:custGeom>
              <a:avLst/>
              <a:gdLst>
                <a:gd name="T0" fmla="*/ 11 w 11"/>
                <a:gd name="T1" fmla="*/ 0 h 28"/>
                <a:gd name="T2" fmla="*/ 1 w 11"/>
                <a:gd name="T3" fmla="*/ 18 h 28"/>
                <a:gd name="T4" fmla="*/ 11 w 11"/>
                <a:gd name="T5" fmla="*/ 28 h 28"/>
                <a:gd name="T6" fmla="*/ 11 w 11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8">
                  <a:moveTo>
                    <a:pt x="11" y="0"/>
                  </a:moveTo>
                  <a:cubicBezTo>
                    <a:pt x="11" y="0"/>
                    <a:pt x="0" y="12"/>
                    <a:pt x="1" y="18"/>
                  </a:cubicBezTo>
                  <a:cubicBezTo>
                    <a:pt x="1" y="23"/>
                    <a:pt x="5" y="28"/>
                    <a:pt x="11" y="28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69C5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79"/>
            <p:cNvSpPr>
              <a:spLocks/>
            </p:cNvSpPr>
            <p:nvPr/>
          </p:nvSpPr>
          <p:spPr bwMode="auto">
            <a:xfrm>
              <a:off x="9334501" y="-912814"/>
              <a:ext cx="11113" cy="28575"/>
            </a:xfrm>
            <a:custGeom>
              <a:avLst/>
              <a:gdLst>
                <a:gd name="T0" fmla="*/ 0 w 11"/>
                <a:gd name="T1" fmla="*/ 0 h 28"/>
                <a:gd name="T2" fmla="*/ 0 w 11"/>
                <a:gd name="T3" fmla="*/ 28 h 28"/>
                <a:gd name="T4" fmla="*/ 0 w 11"/>
                <a:gd name="T5" fmla="*/ 28 h 28"/>
                <a:gd name="T6" fmla="*/ 11 w 11"/>
                <a:gd name="T7" fmla="*/ 18 h 28"/>
                <a:gd name="T8" fmla="*/ 0 w 1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8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6" y="28"/>
                    <a:pt x="11" y="23"/>
                    <a:pt x="11" y="18"/>
                  </a:cubicBezTo>
                  <a:cubicBezTo>
                    <a:pt x="11" y="1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AB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6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933" y="2285402"/>
            <a:ext cx="655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0B0F0"/>
                </a:solidFill>
                <a:latin typeface="Athletic" pitchFamily="2" charset="0"/>
                <a:cs typeface="Arial" charset="0"/>
              </a:rPr>
              <a:t>1</a:t>
            </a:r>
            <a:endParaRPr lang="ko-KR" altLang="en-US" sz="2800" dirty="0">
              <a:solidFill>
                <a:srgbClr val="00B0F0"/>
              </a:solidFill>
              <a:latin typeface="Athletic" pitchFamily="2" charset="0"/>
            </a:endParaRPr>
          </a:p>
        </p:txBody>
      </p:sp>
      <p:sp>
        <p:nvSpPr>
          <p:cNvPr id="107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226" y="4680559"/>
            <a:ext cx="655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 smtClean="0">
                <a:solidFill>
                  <a:srgbClr val="00B0F0"/>
                </a:solidFill>
                <a:latin typeface="Athletic" pitchFamily="2" charset="0"/>
                <a:cs typeface="Arial" charset="0"/>
              </a:rPr>
              <a:t>2</a:t>
            </a:r>
            <a:endParaRPr lang="ko-KR" altLang="en-US" sz="2800" dirty="0">
              <a:solidFill>
                <a:srgbClr val="00B0F0"/>
              </a:solidFill>
              <a:latin typeface="Athletic" pitchFamily="2" charset="0"/>
            </a:endParaRPr>
          </a:p>
        </p:txBody>
      </p:sp>
      <p:sp>
        <p:nvSpPr>
          <p:cNvPr id="108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481" y="2285402"/>
            <a:ext cx="655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 smtClean="0">
                <a:solidFill>
                  <a:srgbClr val="00B0F0"/>
                </a:solidFill>
                <a:latin typeface="Athletic" pitchFamily="2" charset="0"/>
                <a:cs typeface="Arial" charset="0"/>
              </a:rPr>
              <a:t>3</a:t>
            </a:r>
            <a:endParaRPr lang="ko-KR" altLang="en-US" sz="2800" dirty="0">
              <a:solidFill>
                <a:srgbClr val="00B0F0"/>
              </a:solidFill>
              <a:latin typeface="Athletic" pitchFamily="2" charset="0"/>
            </a:endParaRPr>
          </a:p>
        </p:txBody>
      </p:sp>
      <p:sp>
        <p:nvSpPr>
          <p:cNvPr id="109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8351" y="4695500"/>
            <a:ext cx="655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0B0F0"/>
                </a:solidFill>
                <a:latin typeface="Athletic" pitchFamily="2" charset="0"/>
                <a:cs typeface="Arial" charset="0"/>
              </a:rPr>
              <a:t>4</a:t>
            </a:r>
            <a:endParaRPr lang="ko-KR" altLang="en-US" sz="2800" dirty="0">
              <a:solidFill>
                <a:srgbClr val="00B0F0"/>
              </a:solidFill>
              <a:latin typeface="Athletic" pitchFamily="2" charset="0"/>
            </a:endParaRPr>
          </a:p>
        </p:txBody>
      </p:sp>
      <p:sp>
        <p:nvSpPr>
          <p:cNvPr id="110" name="직사각형 113">
            <a:extLst>
              <a:ext uri="{FF2B5EF4-FFF2-40B4-BE49-F238E27FC236}">
                <a16:creationId xmlns:a16="http://schemas.microsoft.com/office/drawing/2014/main" id="{0E3F9DC2-65AE-4336-BF06-72D9F634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362" y="2285402"/>
            <a:ext cx="655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 smtClean="0">
                <a:solidFill>
                  <a:srgbClr val="00B0F0"/>
                </a:solidFill>
                <a:latin typeface="Athletic" pitchFamily="2" charset="0"/>
                <a:cs typeface="Arial" charset="0"/>
              </a:rPr>
              <a:t>5</a:t>
            </a:r>
            <a:endParaRPr lang="ko-KR" altLang="en-US" sz="2800" dirty="0">
              <a:solidFill>
                <a:srgbClr val="00B0F0"/>
              </a:solidFill>
              <a:latin typeface="Athlet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Personalizado 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0B0F0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7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0B0F0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7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0B0F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4861</Words>
  <Application>Microsoft Office PowerPoint</Application>
  <PresentationFormat>Panorámica</PresentationFormat>
  <Paragraphs>472</Paragraphs>
  <Slides>54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54</vt:i4>
      </vt:variant>
    </vt:vector>
  </HeadingPairs>
  <TitlesOfParts>
    <vt:vector size="64" baseType="lpstr">
      <vt:lpstr>맑은 고딕</vt:lpstr>
      <vt:lpstr>Arial</vt:lpstr>
      <vt:lpstr>Arial Unicode MS</vt:lpstr>
      <vt:lpstr>Athletic</vt:lpstr>
      <vt:lpstr>Calibri</vt:lpstr>
      <vt:lpstr>FZShuTi</vt:lpstr>
      <vt:lpstr>HY견명조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158</cp:revision>
  <dcterms:created xsi:type="dcterms:W3CDTF">2019-01-14T06:35:35Z</dcterms:created>
  <dcterms:modified xsi:type="dcterms:W3CDTF">2023-11-21T23:17:25Z</dcterms:modified>
</cp:coreProperties>
</file>