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5" r:id="rId5"/>
    <p:sldId id="286" r:id="rId6"/>
    <p:sldId id="2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acThanh-Canh%20Thien%20Tue-Mi-Tram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tuế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Mi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Trầm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63244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tuế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63244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tuế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282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76279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tin: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63244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tuế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959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164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Cành thiên tuế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2025-05-14T15:18:52Z</dcterms:modified>
</cp:coreProperties>
</file>