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regular r:id="rId28"/>
      <p:bold r:id="rId29"/>
      <p:italic r:id="rId30"/>
      <p:boldItalic r:id="rId31"/>
    </p:embeddedFont>
    <p:embeddedFont>
      <p:font typeface="DM Sans"/>
      <p:bold r:id="rId32"/>
      <p:boldItalic r:id="rId33"/>
    </p:embeddedFont>
    <p:embeddedFont>
      <p:font typeface="Sigmar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4R/aB3SoDrdwJ2WZHX2JNENO6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DMSans-boldItalic.fntdata"/><Relationship Id="rId10" Type="http://schemas.openxmlformats.org/officeDocument/2006/relationships/slide" Target="slides/slide6.xml"/><Relationship Id="rId32" Type="http://schemas.openxmlformats.org/officeDocument/2006/relationships/font" Target="fonts/DMSans-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SigmarOn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8.png"/><Relationship Id="rId4" Type="http://schemas.openxmlformats.org/officeDocument/2006/relationships/image" Target="../media/image3.png"/><Relationship Id="rId5"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11" Type="http://schemas.openxmlformats.org/officeDocument/2006/relationships/image" Target="../media/image40.png"/><Relationship Id="rId10" Type="http://schemas.openxmlformats.org/officeDocument/2006/relationships/image" Target="../media/image61.png"/><Relationship Id="rId9" Type="http://schemas.openxmlformats.org/officeDocument/2006/relationships/image" Target="../media/image72.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104.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0" Type="http://schemas.openxmlformats.org/officeDocument/2006/relationships/image" Target="../media/image69.png"/><Relationship Id="rId22" Type="http://schemas.openxmlformats.org/officeDocument/2006/relationships/image" Target="../media/image86.png"/><Relationship Id="rId21" Type="http://schemas.openxmlformats.org/officeDocument/2006/relationships/image" Target="../media/image80.png"/><Relationship Id="rId24" Type="http://schemas.openxmlformats.org/officeDocument/2006/relationships/image" Target="../media/image75.png"/><Relationship Id="rId23"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65.png"/><Relationship Id="rId26" Type="http://schemas.openxmlformats.org/officeDocument/2006/relationships/image" Target="../media/image79.png"/><Relationship Id="rId25" Type="http://schemas.openxmlformats.org/officeDocument/2006/relationships/image" Target="../media/image76.png"/><Relationship Id="rId28" Type="http://schemas.openxmlformats.org/officeDocument/2006/relationships/image" Target="../media/image83.png"/><Relationship Id="rId27" Type="http://schemas.openxmlformats.org/officeDocument/2006/relationships/image" Target="../media/image78.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60.png"/><Relationship Id="rId8" Type="http://schemas.openxmlformats.org/officeDocument/2006/relationships/image" Target="../media/image62.png"/><Relationship Id="rId11" Type="http://schemas.openxmlformats.org/officeDocument/2006/relationships/image" Target="../media/image64.png"/><Relationship Id="rId10" Type="http://schemas.openxmlformats.org/officeDocument/2006/relationships/image" Target="../media/image63.png"/><Relationship Id="rId13" Type="http://schemas.openxmlformats.org/officeDocument/2006/relationships/image" Target="../media/image68.png"/><Relationship Id="rId12" Type="http://schemas.openxmlformats.org/officeDocument/2006/relationships/image" Target="../media/image106.png"/><Relationship Id="rId15" Type="http://schemas.openxmlformats.org/officeDocument/2006/relationships/image" Target="../media/image95.png"/><Relationship Id="rId14" Type="http://schemas.openxmlformats.org/officeDocument/2006/relationships/image" Target="../media/image111.png"/><Relationship Id="rId17" Type="http://schemas.openxmlformats.org/officeDocument/2006/relationships/image" Target="../media/image74.png"/><Relationship Id="rId16" Type="http://schemas.openxmlformats.org/officeDocument/2006/relationships/image" Target="../media/image71.png"/><Relationship Id="rId19" Type="http://schemas.openxmlformats.org/officeDocument/2006/relationships/image" Target="../media/image109.png"/><Relationship Id="rId18"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8.png"/><Relationship Id="rId4" Type="http://schemas.openxmlformats.org/officeDocument/2006/relationships/image" Target="../media/image3.png"/><Relationship Id="rId5" Type="http://schemas.openxmlformats.org/officeDocument/2006/relationships/image" Target="../media/image84.png"/><Relationship Id="rId6"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89.png"/><Relationship Id="rId6" Type="http://schemas.openxmlformats.org/officeDocument/2006/relationships/image" Target="../media/image9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16.png"/><Relationship Id="rId6" Type="http://schemas.openxmlformats.org/officeDocument/2006/relationships/image" Target="../media/image9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2.png"/><Relationship Id="rId5" Type="http://schemas.openxmlformats.org/officeDocument/2006/relationships/image" Target="../media/image98.png"/><Relationship Id="rId6" Type="http://schemas.openxmlformats.org/officeDocument/2006/relationships/image" Target="../media/image93.png"/><Relationship Id="rId7" Type="http://schemas.openxmlformats.org/officeDocument/2006/relationships/image" Target="../media/image100.png"/><Relationship Id="rId8" Type="http://schemas.openxmlformats.org/officeDocument/2006/relationships/image" Target="../media/image1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8.png"/><Relationship Id="rId4" Type="http://schemas.openxmlformats.org/officeDocument/2006/relationships/image" Target="../media/image3.png"/><Relationship Id="rId5" Type="http://schemas.openxmlformats.org/officeDocument/2006/relationships/image" Target="../media/image110.png"/><Relationship Id="rId6" Type="http://schemas.openxmlformats.org/officeDocument/2006/relationships/image" Target="../media/image108.png"/><Relationship Id="rId7" Type="http://schemas.openxmlformats.org/officeDocument/2006/relationships/image" Target="../media/image1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hyperlink" Target="https://unsplash.com/" TargetMode="External"/><Relationship Id="rId6" Type="http://schemas.openxmlformats.org/officeDocument/2006/relationships/image" Target="../media/image1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8.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8.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44.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15" name="Shape 15"/>
        <p:cNvGrpSpPr/>
        <p:nvPr/>
      </p:nvGrpSpPr>
      <p:grpSpPr>
        <a:xfrm>
          <a:off x="0" y="0"/>
          <a:ext cx="0" cy="0"/>
          <a:chOff x="0" y="0"/>
          <a:chExt cx="0" cy="0"/>
        </a:xfrm>
      </p:grpSpPr>
      <p:pic>
        <p:nvPicPr>
          <p:cNvPr descr=" " id="16" name="Google Shape;16;p1"/>
          <p:cNvPicPr preferRelativeResize="0"/>
          <p:nvPr/>
        </p:nvPicPr>
        <p:blipFill rotWithShape="1">
          <a:blip r:embed="rId3">
            <a:alphaModFix/>
          </a:blip>
          <a:srcRect b="0" l="0" r="0" t="0"/>
          <a:stretch/>
        </p:blipFill>
        <p:spPr>
          <a:xfrm>
            <a:off x="-8040105" y="2260600"/>
            <a:ext cx="39265413" cy="13441797"/>
          </a:xfrm>
          <a:prstGeom prst="rect">
            <a:avLst/>
          </a:prstGeom>
          <a:noFill/>
          <a:ln>
            <a:noFill/>
          </a:ln>
        </p:spPr>
      </p:pic>
      <p:sp>
        <p:nvSpPr>
          <p:cNvPr id="17" name="Google Shape;17;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 name="Google Shape;18;p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9" name="Google Shape;19;p1"/>
          <p:cNvSpPr/>
          <p:nvPr/>
        </p:nvSpPr>
        <p:spPr>
          <a:xfrm>
            <a:off x="1462925" y="578425"/>
            <a:ext cx="22443600" cy="320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24000"/>
              <a:buFont typeface="Sigmar One"/>
              <a:buNone/>
            </a:pPr>
            <a:r>
              <a:rPr b="0" i="0" lang="en-US" sz="24000" u="none" cap="none" strike="noStrike">
                <a:solidFill>
                  <a:srgbClr val="FC2D18"/>
                </a:solidFill>
                <a:latin typeface="Sigmar One"/>
                <a:ea typeface="Sigmar One"/>
                <a:cs typeface="Sigmar One"/>
                <a:sym typeface="Sigmar One"/>
              </a:rPr>
              <a:t>Combustion </a:t>
            </a:r>
            <a:endParaRPr b="0" i="0" sz="24000" u="none" cap="none" strike="noStrike">
              <a:solidFill>
                <a:schemeClr val="dk1"/>
              </a:solidFill>
              <a:latin typeface="Calibri"/>
              <a:ea typeface="Calibri"/>
              <a:cs typeface="Calibri"/>
              <a:sym typeface="Calibri"/>
            </a:endParaRPr>
          </a:p>
        </p:txBody>
      </p:sp>
      <p:sp>
        <p:nvSpPr>
          <p:cNvPr id="20" name="Google Shape;20;p1"/>
          <p:cNvSpPr/>
          <p:nvPr/>
        </p:nvSpPr>
        <p:spPr>
          <a:xfrm>
            <a:off x="3228445" y="347050"/>
            <a:ext cx="18154800" cy="70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6706"/>
              </a:buClr>
              <a:buSzPts val="6400"/>
              <a:buFont typeface="DM Sans"/>
              <a:buNone/>
            </a:pPr>
            <a:r>
              <a:rPr b="1" i="0" lang="en-US" sz="6400" u="none" cap="none" strike="noStrike">
                <a:solidFill>
                  <a:srgbClr val="FE6706"/>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pic>
        <p:nvPicPr>
          <p:cNvPr descr=" " id="21" name="Google Shape;21;p1"/>
          <p:cNvPicPr preferRelativeResize="0"/>
          <p:nvPr/>
        </p:nvPicPr>
        <p:blipFill rotWithShape="1">
          <a:blip r:embed="rId5">
            <a:alphaModFix/>
          </a:blip>
          <a:srcRect b="0" l="0" r="0" t="0"/>
          <a:stretch/>
        </p:blipFill>
        <p:spPr>
          <a:xfrm>
            <a:off x="6007851" y="2070100"/>
            <a:ext cx="12371346" cy="1164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205" name="Shape 205"/>
        <p:cNvGrpSpPr/>
        <p:nvPr/>
      </p:nvGrpSpPr>
      <p:grpSpPr>
        <a:xfrm>
          <a:off x="0" y="0"/>
          <a:ext cx="0" cy="0"/>
          <a:chOff x="0" y="0"/>
          <a:chExt cx="0" cy="0"/>
        </a:xfrm>
      </p:grpSpPr>
      <p:pic>
        <p:nvPicPr>
          <p:cNvPr descr=" " id="206" name="Google Shape;206;p10"/>
          <p:cNvPicPr preferRelativeResize="0"/>
          <p:nvPr/>
        </p:nvPicPr>
        <p:blipFill rotWithShape="1">
          <a:blip r:embed="rId3">
            <a:alphaModFix/>
          </a:blip>
          <a:srcRect b="0" l="0" r="0" t="0"/>
          <a:stretch/>
        </p:blipFill>
        <p:spPr>
          <a:xfrm>
            <a:off x="1193949" y="571500"/>
            <a:ext cx="17065060" cy="17116065"/>
          </a:xfrm>
          <a:prstGeom prst="rect">
            <a:avLst/>
          </a:prstGeom>
          <a:noFill/>
          <a:ln>
            <a:noFill/>
          </a:ln>
        </p:spPr>
      </p:pic>
      <p:sp>
        <p:nvSpPr>
          <p:cNvPr id="207" name="Google Shape;207;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8" name="Google Shape;208;p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09" name="Google Shape;209;p10"/>
          <p:cNvSpPr/>
          <p:nvPr/>
        </p:nvSpPr>
        <p:spPr>
          <a:xfrm>
            <a:off x="9107038" y="469900"/>
            <a:ext cx="8200992"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Pricing Plan</a:t>
            </a:r>
            <a:endParaRPr b="0" i="0" sz="8000" u="none" cap="none" strike="noStrike">
              <a:solidFill>
                <a:schemeClr val="dk1"/>
              </a:solidFill>
              <a:latin typeface="Calibri"/>
              <a:ea typeface="Calibri"/>
              <a:cs typeface="Calibri"/>
              <a:sym typeface="Calibri"/>
            </a:endParaRPr>
          </a:p>
        </p:txBody>
      </p:sp>
      <p:sp>
        <p:nvSpPr>
          <p:cNvPr id="210" name="Google Shape;210;p10"/>
          <p:cNvSpPr/>
          <p:nvPr/>
        </p:nvSpPr>
        <p:spPr>
          <a:xfrm>
            <a:off x="1778222" y="2489200"/>
            <a:ext cx="20843305" cy="991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p:nvPr/>
        </p:nvSpPr>
        <p:spPr>
          <a:xfrm>
            <a:off x="1778222" y="2489200"/>
            <a:ext cx="6439705" cy="9918700"/>
          </a:xfrm>
          <a:prstGeom prst="roundRect">
            <a:avLst>
              <a:gd fmla="val 3124" name="adj"/>
            </a:avLst>
          </a:prstGeom>
          <a:noFill/>
          <a:ln cap="flat" cmpd="sng" w="127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p10"/>
          <p:cNvPicPr preferRelativeResize="0"/>
          <p:nvPr/>
        </p:nvPicPr>
        <p:blipFill rotWithShape="1">
          <a:blip r:embed="rId5">
            <a:alphaModFix/>
          </a:blip>
          <a:srcRect b="0" l="0" r="0" t="0"/>
          <a:stretch/>
        </p:blipFill>
        <p:spPr>
          <a:xfrm>
            <a:off x="4485781" y="2946400"/>
            <a:ext cx="1024586" cy="1409700"/>
          </a:xfrm>
          <a:prstGeom prst="rect">
            <a:avLst/>
          </a:prstGeom>
          <a:noFill/>
          <a:ln>
            <a:noFill/>
          </a:ln>
        </p:spPr>
      </p:pic>
      <p:sp>
        <p:nvSpPr>
          <p:cNvPr id="213" name="Google Shape;213;p10"/>
          <p:cNvSpPr/>
          <p:nvPr/>
        </p:nvSpPr>
        <p:spPr>
          <a:xfrm>
            <a:off x="3899387" y="4660900"/>
            <a:ext cx="2197375"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Basic</a:t>
            </a:r>
            <a:endParaRPr b="0" i="0" sz="4800" u="none" cap="none" strike="noStrike">
              <a:solidFill>
                <a:schemeClr val="dk1"/>
              </a:solidFill>
              <a:latin typeface="Calibri"/>
              <a:ea typeface="Calibri"/>
              <a:cs typeface="Calibri"/>
              <a:sym typeface="Calibri"/>
            </a:endParaRPr>
          </a:p>
        </p:txBody>
      </p:sp>
      <p:sp>
        <p:nvSpPr>
          <p:cNvPr id="214" name="Google Shape;214;p10"/>
          <p:cNvSpPr/>
          <p:nvPr/>
        </p:nvSpPr>
        <p:spPr>
          <a:xfrm>
            <a:off x="2235479" y="59690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15" name="Google Shape;215;p10"/>
          <p:cNvSpPr/>
          <p:nvPr/>
        </p:nvSpPr>
        <p:spPr>
          <a:xfrm>
            <a:off x="2959470" y="10947400"/>
            <a:ext cx="4077210"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$10/month</a:t>
            </a:r>
            <a:endParaRPr b="0" i="0" sz="4800" u="none" cap="none" strike="noStrike">
              <a:solidFill>
                <a:schemeClr val="dk1"/>
              </a:solidFill>
              <a:latin typeface="Calibri"/>
              <a:ea typeface="Calibri"/>
              <a:cs typeface="Calibri"/>
              <a:sym typeface="Calibri"/>
            </a:endParaRPr>
          </a:p>
        </p:txBody>
      </p:sp>
      <p:sp>
        <p:nvSpPr>
          <p:cNvPr id="216" name="Google Shape;216;p10"/>
          <p:cNvSpPr/>
          <p:nvPr/>
        </p:nvSpPr>
        <p:spPr>
          <a:xfrm>
            <a:off x="8980022" y="2489200"/>
            <a:ext cx="6439705" cy="9918700"/>
          </a:xfrm>
          <a:prstGeom prst="roundRect">
            <a:avLst>
              <a:gd fmla="val 3124" name="adj"/>
            </a:avLst>
          </a:prstGeom>
          <a:noFill/>
          <a:ln cap="flat" cmpd="sng" w="127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7" name="Google Shape;217;p10"/>
          <p:cNvPicPr preferRelativeResize="0"/>
          <p:nvPr/>
        </p:nvPicPr>
        <p:blipFill rotWithShape="1">
          <a:blip r:embed="rId6">
            <a:alphaModFix/>
          </a:blip>
          <a:srcRect b="0" l="0" r="0" t="0"/>
          <a:stretch/>
        </p:blipFill>
        <p:spPr>
          <a:xfrm>
            <a:off x="11554615" y="2946400"/>
            <a:ext cx="1290520" cy="1409700"/>
          </a:xfrm>
          <a:prstGeom prst="rect">
            <a:avLst/>
          </a:prstGeom>
          <a:noFill/>
          <a:ln>
            <a:noFill/>
          </a:ln>
        </p:spPr>
      </p:pic>
      <p:sp>
        <p:nvSpPr>
          <p:cNvPr id="218" name="Google Shape;218;p10"/>
          <p:cNvSpPr/>
          <p:nvPr/>
        </p:nvSpPr>
        <p:spPr>
          <a:xfrm>
            <a:off x="11196449" y="4660900"/>
            <a:ext cx="2006851"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Elite</a:t>
            </a:r>
            <a:endParaRPr b="0" i="0" sz="4800" u="none" cap="none" strike="noStrike">
              <a:solidFill>
                <a:schemeClr val="dk1"/>
              </a:solidFill>
              <a:latin typeface="Calibri"/>
              <a:ea typeface="Calibri"/>
              <a:cs typeface="Calibri"/>
              <a:sym typeface="Calibri"/>
            </a:endParaRPr>
          </a:p>
        </p:txBody>
      </p:sp>
      <p:sp>
        <p:nvSpPr>
          <p:cNvPr id="219" name="Google Shape;219;p10"/>
          <p:cNvSpPr/>
          <p:nvPr/>
        </p:nvSpPr>
        <p:spPr>
          <a:xfrm>
            <a:off x="9437280" y="59690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0" name="Google Shape;220;p10"/>
          <p:cNvSpPr/>
          <p:nvPr/>
        </p:nvSpPr>
        <p:spPr>
          <a:xfrm>
            <a:off x="10148568" y="10947400"/>
            <a:ext cx="4102613"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$50/month</a:t>
            </a:r>
            <a:endParaRPr b="0" i="0" sz="4800" u="none" cap="none" strike="noStrike">
              <a:solidFill>
                <a:schemeClr val="dk1"/>
              </a:solidFill>
              <a:latin typeface="Calibri"/>
              <a:ea typeface="Calibri"/>
              <a:cs typeface="Calibri"/>
              <a:sym typeface="Calibri"/>
            </a:endParaRPr>
          </a:p>
        </p:txBody>
      </p:sp>
      <p:sp>
        <p:nvSpPr>
          <p:cNvPr id="221" name="Google Shape;221;p10"/>
          <p:cNvSpPr/>
          <p:nvPr/>
        </p:nvSpPr>
        <p:spPr>
          <a:xfrm>
            <a:off x="16181822" y="2489200"/>
            <a:ext cx="6439705" cy="9918700"/>
          </a:xfrm>
          <a:prstGeom prst="roundRect">
            <a:avLst>
              <a:gd fmla="val 3124" name="adj"/>
            </a:avLst>
          </a:prstGeom>
          <a:noFill/>
          <a:ln cap="flat" cmpd="sng" w="127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2" name="Google Shape;222;p10"/>
          <p:cNvPicPr preferRelativeResize="0"/>
          <p:nvPr/>
        </p:nvPicPr>
        <p:blipFill rotWithShape="1">
          <a:blip r:embed="rId7">
            <a:alphaModFix/>
          </a:blip>
          <a:srcRect b="0" l="0" r="0" t="0"/>
          <a:stretch/>
        </p:blipFill>
        <p:spPr>
          <a:xfrm>
            <a:off x="18764437" y="2946400"/>
            <a:ext cx="1274472" cy="1409700"/>
          </a:xfrm>
          <a:prstGeom prst="rect">
            <a:avLst/>
          </a:prstGeom>
          <a:noFill/>
          <a:ln>
            <a:noFill/>
          </a:ln>
        </p:spPr>
      </p:pic>
      <p:sp>
        <p:nvSpPr>
          <p:cNvPr id="223" name="Google Shape;223;p10"/>
          <p:cNvSpPr/>
          <p:nvPr/>
        </p:nvSpPr>
        <p:spPr>
          <a:xfrm>
            <a:off x="17337667" y="4660900"/>
            <a:ext cx="4128016"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Legendary</a:t>
            </a:r>
            <a:endParaRPr b="0" i="0" sz="4800" u="none" cap="none" strike="noStrike">
              <a:solidFill>
                <a:schemeClr val="dk1"/>
              </a:solidFill>
              <a:latin typeface="Calibri"/>
              <a:ea typeface="Calibri"/>
              <a:cs typeface="Calibri"/>
              <a:sym typeface="Calibri"/>
            </a:endParaRPr>
          </a:p>
        </p:txBody>
      </p:sp>
      <p:sp>
        <p:nvSpPr>
          <p:cNvPr id="224" name="Google Shape;224;p10"/>
          <p:cNvSpPr/>
          <p:nvPr/>
        </p:nvSpPr>
        <p:spPr>
          <a:xfrm>
            <a:off x="16639080" y="59690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25" name="Google Shape;225;p10"/>
          <p:cNvSpPr/>
          <p:nvPr/>
        </p:nvSpPr>
        <p:spPr>
          <a:xfrm>
            <a:off x="17140792" y="10947400"/>
            <a:ext cx="4521765"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230" name="Shape 230"/>
        <p:cNvGrpSpPr/>
        <p:nvPr/>
      </p:nvGrpSpPr>
      <p:grpSpPr>
        <a:xfrm>
          <a:off x="0" y="0"/>
          <a:ext cx="0" cy="0"/>
          <a:chOff x="0" y="0"/>
          <a:chExt cx="0" cy="0"/>
        </a:xfrm>
      </p:grpSpPr>
      <p:pic>
        <p:nvPicPr>
          <p:cNvPr descr=" " id="231" name="Google Shape;231;p11"/>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sp>
        <p:nvSpPr>
          <p:cNvPr id="232" name="Google Shape;232;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3" name="Google Shape;233;p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34" name="Google Shape;234;p11"/>
          <p:cNvPicPr preferRelativeResize="0"/>
          <p:nvPr/>
        </p:nvPicPr>
        <p:blipFill rotWithShape="1">
          <a:blip r:embed="rId5">
            <a:alphaModFix/>
          </a:blip>
          <a:srcRect b="0" l="0" r="0" t="0"/>
          <a:stretch/>
        </p:blipFill>
        <p:spPr>
          <a:xfrm>
            <a:off x="990724" y="1574800"/>
            <a:ext cx="22418302" cy="10579100"/>
          </a:xfrm>
          <a:prstGeom prst="rect">
            <a:avLst/>
          </a:prstGeom>
          <a:noFill/>
          <a:ln>
            <a:noFill/>
          </a:ln>
        </p:spPr>
      </p:pic>
      <p:sp>
        <p:nvSpPr>
          <p:cNvPr id="235" name="Google Shape;235;p11"/>
          <p:cNvSpPr/>
          <p:nvPr/>
        </p:nvSpPr>
        <p:spPr>
          <a:xfrm>
            <a:off x="1270159" y="1574800"/>
            <a:ext cx="22138867"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6" name="Google Shape;236;p11"/>
          <p:cNvPicPr preferRelativeResize="0"/>
          <p:nvPr/>
        </p:nvPicPr>
        <p:blipFill rotWithShape="1">
          <a:blip r:embed="rId6">
            <a:alphaModFix/>
          </a:blip>
          <a:srcRect b="0" l="0" r="0" t="0"/>
          <a:stretch/>
        </p:blipFill>
        <p:spPr>
          <a:xfrm>
            <a:off x="1270159" y="1574800"/>
            <a:ext cx="5639505" cy="5638800"/>
          </a:xfrm>
          <a:prstGeom prst="rect">
            <a:avLst/>
          </a:prstGeom>
          <a:noFill/>
          <a:ln>
            <a:noFill/>
          </a:ln>
        </p:spPr>
      </p:pic>
      <p:pic>
        <p:nvPicPr>
          <p:cNvPr descr=" " id="237" name="Google Shape;237;p11"/>
          <p:cNvPicPr preferRelativeResize="0"/>
          <p:nvPr/>
        </p:nvPicPr>
        <p:blipFill rotWithShape="1">
          <a:blip r:embed="rId7">
            <a:alphaModFix/>
          </a:blip>
          <a:srcRect b="0" l="0" r="0" t="0"/>
          <a:stretch/>
        </p:blipFill>
        <p:spPr>
          <a:xfrm>
            <a:off x="3361700" y="3666083"/>
            <a:ext cx="1456422" cy="1456246"/>
          </a:xfrm>
          <a:prstGeom prst="rect">
            <a:avLst/>
          </a:prstGeom>
          <a:noFill/>
          <a:ln>
            <a:noFill/>
          </a:ln>
        </p:spPr>
      </p:pic>
      <p:pic>
        <p:nvPicPr>
          <p:cNvPr descr=" " id="238" name="Google Shape;238;p11"/>
          <p:cNvPicPr preferRelativeResize="0"/>
          <p:nvPr/>
        </p:nvPicPr>
        <p:blipFill rotWithShape="1">
          <a:blip r:embed="rId6">
            <a:alphaModFix/>
          </a:blip>
          <a:srcRect b="0" l="0" r="0" t="0"/>
          <a:stretch/>
        </p:blipFill>
        <p:spPr>
          <a:xfrm>
            <a:off x="6769946" y="1574800"/>
            <a:ext cx="5639505" cy="5638800"/>
          </a:xfrm>
          <a:prstGeom prst="rect">
            <a:avLst/>
          </a:prstGeom>
          <a:noFill/>
          <a:ln>
            <a:noFill/>
          </a:ln>
        </p:spPr>
      </p:pic>
      <p:pic>
        <p:nvPicPr>
          <p:cNvPr descr=" " id="239" name="Google Shape;239;p11"/>
          <p:cNvPicPr preferRelativeResize="0"/>
          <p:nvPr/>
        </p:nvPicPr>
        <p:blipFill rotWithShape="1">
          <a:blip r:embed="rId8">
            <a:alphaModFix/>
          </a:blip>
          <a:srcRect b="0" l="0" r="0" t="0"/>
          <a:stretch/>
        </p:blipFill>
        <p:spPr>
          <a:xfrm>
            <a:off x="8776797" y="3581400"/>
            <a:ext cx="1625803" cy="1625600"/>
          </a:xfrm>
          <a:prstGeom prst="rect">
            <a:avLst/>
          </a:prstGeom>
          <a:noFill/>
          <a:ln>
            <a:noFill/>
          </a:ln>
        </p:spPr>
      </p:pic>
      <p:pic>
        <p:nvPicPr>
          <p:cNvPr descr=" " id="240" name="Google Shape;240;p11"/>
          <p:cNvPicPr preferRelativeResize="0"/>
          <p:nvPr/>
        </p:nvPicPr>
        <p:blipFill rotWithShape="1">
          <a:blip r:embed="rId9">
            <a:alphaModFix/>
          </a:blip>
          <a:srcRect b="0" l="0" r="0" t="0"/>
          <a:stretch/>
        </p:blipFill>
        <p:spPr>
          <a:xfrm>
            <a:off x="8980022" y="3784600"/>
            <a:ext cx="1192256" cy="1190414"/>
          </a:xfrm>
          <a:prstGeom prst="rect">
            <a:avLst/>
          </a:prstGeom>
          <a:noFill/>
          <a:ln>
            <a:noFill/>
          </a:ln>
        </p:spPr>
      </p:pic>
      <p:pic>
        <p:nvPicPr>
          <p:cNvPr descr=" " id="241" name="Google Shape;241;p11"/>
          <p:cNvPicPr preferRelativeResize="0"/>
          <p:nvPr/>
        </p:nvPicPr>
        <p:blipFill rotWithShape="1">
          <a:blip r:embed="rId6">
            <a:alphaModFix/>
          </a:blip>
          <a:srcRect b="0" l="0" r="0" t="0"/>
          <a:stretch/>
        </p:blipFill>
        <p:spPr>
          <a:xfrm>
            <a:off x="12269734" y="1574800"/>
            <a:ext cx="5639505" cy="5638800"/>
          </a:xfrm>
          <a:prstGeom prst="rect">
            <a:avLst/>
          </a:prstGeom>
          <a:noFill/>
          <a:ln>
            <a:noFill/>
          </a:ln>
        </p:spPr>
      </p:pic>
      <p:pic>
        <p:nvPicPr>
          <p:cNvPr descr=" " id="242" name="Google Shape;242;p11"/>
          <p:cNvPicPr preferRelativeResize="0"/>
          <p:nvPr/>
        </p:nvPicPr>
        <p:blipFill rotWithShape="1">
          <a:blip r:embed="rId8">
            <a:alphaModFix/>
          </a:blip>
          <a:srcRect b="0" l="0" r="0" t="0"/>
          <a:stretch/>
        </p:blipFill>
        <p:spPr>
          <a:xfrm>
            <a:off x="14276584" y="3581400"/>
            <a:ext cx="1625803" cy="1625600"/>
          </a:xfrm>
          <a:prstGeom prst="rect">
            <a:avLst/>
          </a:prstGeom>
          <a:noFill/>
          <a:ln>
            <a:noFill/>
          </a:ln>
        </p:spPr>
      </p:pic>
      <p:pic>
        <p:nvPicPr>
          <p:cNvPr descr=" " id="243" name="Google Shape;243;p11"/>
          <p:cNvPicPr preferRelativeResize="0"/>
          <p:nvPr/>
        </p:nvPicPr>
        <p:blipFill rotWithShape="1">
          <a:blip r:embed="rId10">
            <a:alphaModFix/>
          </a:blip>
          <a:srcRect b="0" l="0" r="0" t="0"/>
          <a:stretch/>
        </p:blipFill>
        <p:spPr>
          <a:xfrm>
            <a:off x="14378172" y="3586163"/>
            <a:ext cx="1519452" cy="1519262"/>
          </a:xfrm>
          <a:prstGeom prst="rect">
            <a:avLst/>
          </a:prstGeom>
          <a:noFill/>
          <a:ln>
            <a:noFill/>
          </a:ln>
        </p:spPr>
      </p:pic>
      <p:pic>
        <p:nvPicPr>
          <p:cNvPr descr=" " id="244" name="Google Shape;244;p11"/>
          <p:cNvPicPr preferRelativeResize="0"/>
          <p:nvPr/>
        </p:nvPicPr>
        <p:blipFill rotWithShape="1">
          <a:blip r:embed="rId6">
            <a:alphaModFix/>
          </a:blip>
          <a:srcRect b="0" l="0" r="0" t="0"/>
          <a:stretch/>
        </p:blipFill>
        <p:spPr>
          <a:xfrm>
            <a:off x="17769521" y="1574800"/>
            <a:ext cx="5639505" cy="5638800"/>
          </a:xfrm>
          <a:prstGeom prst="rect">
            <a:avLst/>
          </a:prstGeom>
          <a:noFill/>
          <a:ln>
            <a:noFill/>
          </a:ln>
        </p:spPr>
      </p:pic>
      <p:pic>
        <p:nvPicPr>
          <p:cNvPr descr=" " id="245" name="Google Shape;245;p11"/>
          <p:cNvPicPr preferRelativeResize="0"/>
          <p:nvPr/>
        </p:nvPicPr>
        <p:blipFill rotWithShape="1">
          <a:blip r:embed="rId8">
            <a:alphaModFix/>
          </a:blip>
          <a:srcRect b="0" l="0" r="0" t="0"/>
          <a:stretch/>
        </p:blipFill>
        <p:spPr>
          <a:xfrm>
            <a:off x="19776372" y="3581400"/>
            <a:ext cx="1625803" cy="1625600"/>
          </a:xfrm>
          <a:prstGeom prst="rect">
            <a:avLst/>
          </a:prstGeom>
          <a:noFill/>
          <a:ln>
            <a:noFill/>
          </a:ln>
        </p:spPr>
      </p:pic>
      <p:pic>
        <p:nvPicPr>
          <p:cNvPr descr=" " id="246" name="Google Shape;246;p11"/>
          <p:cNvPicPr preferRelativeResize="0"/>
          <p:nvPr/>
        </p:nvPicPr>
        <p:blipFill rotWithShape="1">
          <a:blip r:embed="rId11">
            <a:alphaModFix/>
          </a:blip>
          <a:srcRect b="0" l="0" r="0" t="0"/>
          <a:stretch/>
        </p:blipFill>
        <p:spPr>
          <a:xfrm>
            <a:off x="19844116" y="3581400"/>
            <a:ext cx="1490319" cy="1625600"/>
          </a:xfrm>
          <a:prstGeom prst="rect">
            <a:avLst/>
          </a:prstGeom>
          <a:noFill/>
          <a:ln>
            <a:noFill/>
          </a:ln>
        </p:spPr>
      </p:pic>
      <p:sp>
        <p:nvSpPr>
          <p:cNvPr id="247" name="Google Shape;247;p11"/>
          <p:cNvSpPr/>
          <p:nvPr/>
        </p:nvSpPr>
        <p:spPr>
          <a:xfrm>
            <a:off x="990724" y="3835400"/>
            <a:ext cx="17426578" cy="11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a:off x="990724" y="3835400"/>
            <a:ext cx="1117740" cy="1117600"/>
          </a:xfrm>
          <a:prstGeom prst="roundRect">
            <a:avLst>
              <a:gd fmla="val 378818" name="adj"/>
            </a:avLst>
          </a:prstGeom>
          <a:solidFill>
            <a:srgbClr val="FE5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1181248" y="3562350"/>
            <a:ext cx="1075401"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igmar One"/>
              <a:buNone/>
            </a:pPr>
            <a:r>
              <a:rPr b="0" i="0" lang="en-US" sz="8000" u="none" cap="none" strike="noStrike">
                <a:solidFill>
                  <a:srgbClr val="FFFFFF"/>
                </a:solidFill>
                <a:latin typeface="Sigmar One"/>
                <a:ea typeface="Sigmar One"/>
                <a:cs typeface="Sigmar One"/>
                <a:sym typeface="Sigmar One"/>
              </a:rPr>
              <a:t>S</a:t>
            </a:r>
            <a:endParaRPr b="0" i="0" sz="8000" u="none" cap="none" strike="noStrike">
              <a:solidFill>
                <a:schemeClr val="dk1"/>
              </a:solidFill>
              <a:latin typeface="Calibri"/>
              <a:ea typeface="Calibri"/>
              <a:cs typeface="Calibri"/>
              <a:sym typeface="Calibri"/>
            </a:endParaRPr>
          </a:p>
        </p:txBody>
      </p:sp>
      <p:sp>
        <p:nvSpPr>
          <p:cNvPr id="250" name="Google Shape;250;p11"/>
          <p:cNvSpPr/>
          <p:nvPr/>
        </p:nvSpPr>
        <p:spPr>
          <a:xfrm>
            <a:off x="6427003" y="3835400"/>
            <a:ext cx="1117740" cy="1117600"/>
          </a:xfrm>
          <a:prstGeom prst="roundRect">
            <a:avLst>
              <a:gd fmla="val 378818" name="adj"/>
            </a:avLst>
          </a:prstGeom>
          <a:solidFill>
            <a:srgbClr val="FE5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a:off x="6388899" y="3562350"/>
            <a:ext cx="1532658"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igmar One"/>
              <a:buNone/>
            </a:pPr>
            <a:r>
              <a:rPr b="0" i="0" lang="en-US" sz="8000" u="none" cap="none" strike="noStrike">
                <a:solidFill>
                  <a:srgbClr val="FFFFFF"/>
                </a:solidFill>
                <a:latin typeface="Sigmar One"/>
                <a:ea typeface="Sigmar One"/>
                <a:cs typeface="Sigmar One"/>
                <a:sym typeface="Sigmar One"/>
              </a:rPr>
              <a:t>W</a:t>
            </a:r>
            <a:endParaRPr b="0" i="0" sz="8000" u="none" cap="none" strike="noStrike">
              <a:solidFill>
                <a:schemeClr val="dk1"/>
              </a:solidFill>
              <a:latin typeface="Calibri"/>
              <a:ea typeface="Calibri"/>
              <a:cs typeface="Calibri"/>
              <a:sym typeface="Calibri"/>
            </a:endParaRPr>
          </a:p>
        </p:txBody>
      </p:sp>
      <p:sp>
        <p:nvSpPr>
          <p:cNvPr id="252" name="Google Shape;252;p11"/>
          <p:cNvSpPr/>
          <p:nvPr/>
        </p:nvSpPr>
        <p:spPr>
          <a:xfrm>
            <a:off x="11863283" y="3835400"/>
            <a:ext cx="1117740" cy="1117600"/>
          </a:xfrm>
          <a:prstGeom prst="roundRect">
            <a:avLst>
              <a:gd fmla="val 378818" name="adj"/>
            </a:avLst>
          </a:prstGeom>
          <a:solidFill>
            <a:srgbClr val="FE5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a:off x="11983948" y="3562350"/>
            <a:ext cx="1215119"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igmar One"/>
              <a:buNone/>
            </a:pPr>
            <a:r>
              <a:rPr b="0" i="0" lang="en-US" sz="8000" u="none" cap="none" strike="noStrike">
                <a:solidFill>
                  <a:srgbClr val="FFFFFF"/>
                </a:solidFill>
                <a:latin typeface="Sigmar One"/>
                <a:ea typeface="Sigmar One"/>
                <a:cs typeface="Sigmar One"/>
                <a:sym typeface="Sigmar One"/>
              </a:rPr>
              <a:t>O</a:t>
            </a:r>
            <a:endParaRPr b="0" i="0" sz="8000" u="none" cap="none" strike="noStrike">
              <a:solidFill>
                <a:schemeClr val="dk1"/>
              </a:solidFill>
              <a:latin typeface="Calibri"/>
              <a:ea typeface="Calibri"/>
              <a:cs typeface="Calibri"/>
              <a:sym typeface="Calibri"/>
            </a:endParaRPr>
          </a:p>
        </p:txBody>
      </p:sp>
      <p:sp>
        <p:nvSpPr>
          <p:cNvPr id="254" name="Google Shape;254;p11"/>
          <p:cNvSpPr/>
          <p:nvPr/>
        </p:nvSpPr>
        <p:spPr>
          <a:xfrm>
            <a:off x="17299562" y="3835400"/>
            <a:ext cx="1117740" cy="1117600"/>
          </a:xfrm>
          <a:prstGeom prst="roundRect">
            <a:avLst>
              <a:gd fmla="val 378818" name="adj"/>
            </a:avLst>
          </a:prstGeom>
          <a:solidFill>
            <a:srgbClr val="FE5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p:nvPr/>
        </p:nvSpPr>
        <p:spPr>
          <a:xfrm>
            <a:off x="17490086" y="3562350"/>
            <a:ext cx="1075401"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igmar One"/>
              <a:buNone/>
            </a:pPr>
            <a:r>
              <a:rPr b="0" i="0" lang="en-US" sz="8000" u="none" cap="none" strike="noStrike">
                <a:solidFill>
                  <a:srgbClr val="FFFFFF"/>
                </a:solidFill>
                <a:latin typeface="Sigmar One"/>
                <a:ea typeface="Sigmar One"/>
                <a:cs typeface="Sigmar One"/>
                <a:sym typeface="Sigmar One"/>
              </a:rPr>
              <a:t>T</a:t>
            </a:r>
            <a:endParaRPr b="0" i="0" sz="8000" u="none" cap="none" strike="noStrike">
              <a:solidFill>
                <a:schemeClr val="dk1"/>
              </a:solidFill>
              <a:latin typeface="Calibri"/>
              <a:ea typeface="Calibri"/>
              <a:cs typeface="Calibri"/>
              <a:sym typeface="Calibri"/>
            </a:endParaRPr>
          </a:p>
        </p:txBody>
      </p:sp>
      <p:sp>
        <p:nvSpPr>
          <p:cNvPr id="256" name="Google Shape;256;p11"/>
          <p:cNvSpPr/>
          <p:nvPr/>
        </p:nvSpPr>
        <p:spPr>
          <a:xfrm>
            <a:off x="1270159" y="7620000"/>
            <a:ext cx="4737692"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a:off x="1270159"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a:off x="1270159"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1270159" y="76200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Eclipse</a:t>
            </a:r>
            <a:endParaRPr b="0" i="0" sz="3600" u="none" cap="none" strike="noStrike">
              <a:solidFill>
                <a:schemeClr val="dk1"/>
              </a:solidFill>
              <a:latin typeface="Calibri"/>
              <a:ea typeface="Calibri"/>
              <a:cs typeface="Calibri"/>
              <a:sym typeface="Calibri"/>
            </a:endParaRPr>
          </a:p>
        </p:txBody>
      </p:sp>
      <p:sp>
        <p:nvSpPr>
          <p:cNvPr id="260" name="Google Shape;260;p11"/>
          <p:cNvSpPr/>
          <p:nvPr/>
        </p:nvSpPr>
        <p:spPr>
          <a:xfrm>
            <a:off x="1270159"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1" name="Google Shape;261;p11"/>
          <p:cNvSpPr/>
          <p:nvPr/>
        </p:nvSpPr>
        <p:spPr>
          <a:xfrm>
            <a:off x="1270159"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a:off x="1270159"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1270159" y="100457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Quest</a:t>
            </a:r>
            <a:endParaRPr b="0" i="0" sz="3600" u="none" cap="none" strike="noStrike">
              <a:solidFill>
                <a:schemeClr val="dk1"/>
              </a:solidFill>
              <a:latin typeface="Calibri"/>
              <a:ea typeface="Calibri"/>
              <a:cs typeface="Calibri"/>
              <a:sym typeface="Calibri"/>
            </a:endParaRPr>
          </a:p>
        </p:txBody>
      </p:sp>
      <p:sp>
        <p:nvSpPr>
          <p:cNvPr id="264" name="Google Shape;264;p11"/>
          <p:cNvSpPr/>
          <p:nvPr/>
        </p:nvSpPr>
        <p:spPr>
          <a:xfrm>
            <a:off x="1270159" y="10998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65" name="Google Shape;265;p11"/>
          <p:cNvSpPr/>
          <p:nvPr/>
        </p:nvSpPr>
        <p:spPr>
          <a:xfrm>
            <a:off x="6769946" y="7620000"/>
            <a:ext cx="4737692"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a:off x="6769946"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6769946"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6769946" y="76200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Eclipse</a:t>
            </a:r>
            <a:endParaRPr b="0" i="0" sz="3600" u="none" cap="none" strike="noStrike">
              <a:solidFill>
                <a:schemeClr val="dk1"/>
              </a:solidFill>
              <a:latin typeface="Calibri"/>
              <a:ea typeface="Calibri"/>
              <a:cs typeface="Calibri"/>
              <a:sym typeface="Calibri"/>
            </a:endParaRPr>
          </a:p>
        </p:txBody>
      </p:sp>
      <p:sp>
        <p:nvSpPr>
          <p:cNvPr id="269" name="Google Shape;269;p11"/>
          <p:cNvSpPr/>
          <p:nvPr/>
        </p:nvSpPr>
        <p:spPr>
          <a:xfrm>
            <a:off x="6769946"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0" name="Google Shape;270;p11"/>
          <p:cNvSpPr/>
          <p:nvPr/>
        </p:nvSpPr>
        <p:spPr>
          <a:xfrm>
            <a:off x="6769946"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6769946"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6769946" y="100457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Quest</a:t>
            </a:r>
            <a:endParaRPr b="0" i="0" sz="3600" u="none" cap="none" strike="noStrike">
              <a:solidFill>
                <a:schemeClr val="dk1"/>
              </a:solidFill>
              <a:latin typeface="Calibri"/>
              <a:ea typeface="Calibri"/>
              <a:cs typeface="Calibri"/>
              <a:sym typeface="Calibri"/>
            </a:endParaRPr>
          </a:p>
        </p:txBody>
      </p:sp>
      <p:sp>
        <p:nvSpPr>
          <p:cNvPr id="273" name="Google Shape;273;p11"/>
          <p:cNvSpPr/>
          <p:nvPr/>
        </p:nvSpPr>
        <p:spPr>
          <a:xfrm>
            <a:off x="6769946" y="10998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4" name="Google Shape;274;p11"/>
          <p:cNvSpPr/>
          <p:nvPr/>
        </p:nvSpPr>
        <p:spPr>
          <a:xfrm>
            <a:off x="12269734" y="7620000"/>
            <a:ext cx="4737692"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2269734"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12269734"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2269734" y="76200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Eclipse</a:t>
            </a:r>
            <a:endParaRPr b="0" i="0" sz="3600" u="none" cap="none" strike="noStrike">
              <a:solidFill>
                <a:schemeClr val="dk1"/>
              </a:solidFill>
              <a:latin typeface="Calibri"/>
              <a:ea typeface="Calibri"/>
              <a:cs typeface="Calibri"/>
              <a:sym typeface="Calibri"/>
            </a:endParaRPr>
          </a:p>
        </p:txBody>
      </p:sp>
      <p:sp>
        <p:nvSpPr>
          <p:cNvPr id="278" name="Google Shape;278;p11"/>
          <p:cNvSpPr/>
          <p:nvPr/>
        </p:nvSpPr>
        <p:spPr>
          <a:xfrm>
            <a:off x="12269734"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9" name="Google Shape;279;p11"/>
          <p:cNvSpPr/>
          <p:nvPr/>
        </p:nvSpPr>
        <p:spPr>
          <a:xfrm>
            <a:off x="12269734"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12269734"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12269734" y="100457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Quest</a:t>
            </a:r>
            <a:endParaRPr b="0" i="0" sz="3600" u="none" cap="none" strike="noStrike">
              <a:solidFill>
                <a:schemeClr val="dk1"/>
              </a:solidFill>
              <a:latin typeface="Calibri"/>
              <a:ea typeface="Calibri"/>
              <a:cs typeface="Calibri"/>
              <a:sym typeface="Calibri"/>
            </a:endParaRPr>
          </a:p>
        </p:txBody>
      </p:sp>
      <p:sp>
        <p:nvSpPr>
          <p:cNvPr id="282" name="Google Shape;282;p11"/>
          <p:cNvSpPr/>
          <p:nvPr/>
        </p:nvSpPr>
        <p:spPr>
          <a:xfrm>
            <a:off x="12269734" y="10998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3" name="Google Shape;283;p11"/>
          <p:cNvSpPr/>
          <p:nvPr/>
        </p:nvSpPr>
        <p:spPr>
          <a:xfrm>
            <a:off x="17769521" y="7620000"/>
            <a:ext cx="4737692"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17769521"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17769521" y="76200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17769521" y="76200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Eclipse</a:t>
            </a:r>
            <a:endParaRPr b="0" i="0" sz="3600" u="none" cap="none" strike="noStrike">
              <a:solidFill>
                <a:schemeClr val="dk1"/>
              </a:solidFill>
              <a:latin typeface="Calibri"/>
              <a:ea typeface="Calibri"/>
              <a:cs typeface="Calibri"/>
              <a:sym typeface="Calibri"/>
            </a:endParaRPr>
          </a:p>
        </p:txBody>
      </p:sp>
      <p:sp>
        <p:nvSpPr>
          <p:cNvPr id="287" name="Google Shape;287;p11"/>
          <p:cNvSpPr/>
          <p:nvPr/>
        </p:nvSpPr>
        <p:spPr>
          <a:xfrm>
            <a:off x="17769521"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8" name="Google Shape;288;p11"/>
          <p:cNvSpPr/>
          <p:nvPr/>
        </p:nvSpPr>
        <p:spPr>
          <a:xfrm>
            <a:off x="17769521"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a:off x="17769521" y="10045700"/>
            <a:ext cx="4737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17769521" y="10045700"/>
            <a:ext cx="489011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Quest</a:t>
            </a:r>
            <a:endParaRPr b="0" i="0" sz="3600" u="none" cap="none" strike="noStrike">
              <a:solidFill>
                <a:schemeClr val="dk1"/>
              </a:solidFill>
              <a:latin typeface="Calibri"/>
              <a:ea typeface="Calibri"/>
              <a:cs typeface="Calibri"/>
              <a:sym typeface="Calibri"/>
            </a:endParaRPr>
          </a:p>
        </p:txBody>
      </p:sp>
      <p:sp>
        <p:nvSpPr>
          <p:cNvPr id="291" name="Google Shape;291;p11"/>
          <p:cNvSpPr/>
          <p:nvPr/>
        </p:nvSpPr>
        <p:spPr>
          <a:xfrm>
            <a:off x="17769521" y="10998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296" name="Shape 296"/>
        <p:cNvGrpSpPr/>
        <p:nvPr/>
      </p:nvGrpSpPr>
      <p:grpSpPr>
        <a:xfrm>
          <a:off x="0" y="0"/>
          <a:ext cx="0" cy="0"/>
          <a:chOff x="0" y="0"/>
          <a:chExt cx="0" cy="0"/>
        </a:xfrm>
      </p:grpSpPr>
      <p:pic>
        <p:nvPicPr>
          <p:cNvPr descr=" " id="297" name="Google Shape;297;p12"/>
          <p:cNvPicPr preferRelativeResize="0"/>
          <p:nvPr/>
        </p:nvPicPr>
        <p:blipFill rotWithShape="1">
          <a:blip r:embed="rId3">
            <a:alphaModFix/>
          </a:blip>
          <a:srcRect b="0" l="0" r="0" t="0"/>
          <a:stretch/>
        </p:blipFill>
        <p:spPr>
          <a:xfrm>
            <a:off x="1193949" y="571500"/>
            <a:ext cx="17065060" cy="17116065"/>
          </a:xfrm>
          <a:prstGeom prst="rect">
            <a:avLst/>
          </a:prstGeom>
          <a:noFill/>
          <a:ln>
            <a:noFill/>
          </a:ln>
        </p:spPr>
      </p:pic>
      <p:sp>
        <p:nvSpPr>
          <p:cNvPr id="298" name="Google Shape;298;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9" name="Google Shape;299;p1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300" name="Google Shape;300;p12"/>
          <p:cNvPicPr preferRelativeResize="0"/>
          <p:nvPr/>
        </p:nvPicPr>
        <p:blipFill rotWithShape="1">
          <a:blip r:embed="rId5">
            <a:alphaModFix/>
          </a:blip>
          <a:srcRect b="0" l="0" r="0" t="0"/>
          <a:stretch/>
        </p:blipFill>
        <p:spPr>
          <a:xfrm>
            <a:off x="584273" y="533400"/>
            <a:ext cx="13006426" cy="12636500"/>
          </a:xfrm>
          <a:prstGeom prst="rect">
            <a:avLst/>
          </a:prstGeom>
          <a:noFill/>
          <a:ln>
            <a:noFill/>
          </a:ln>
        </p:spPr>
      </p:pic>
      <p:sp>
        <p:nvSpPr>
          <p:cNvPr id="301" name="Google Shape;301;p12"/>
          <p:cNvSpPr/>
          <p:nvPr/>
        </p:nvSpPr>
        <p:spPr>
          <a:xfrm>
            <a:off x="14543318" y="838200"/>
            <a:ext cx="7565912"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Sigmar One"/>
              <a:buNone/>
            </a:pPr>
            <a:r>
              <a:rPr b="0" i="0" lang="en-US" sz="8000" u="none" cap="none" strike="noStrike">
                <a:solidFill>
                  <a:srgbClr val="0E0E0E"/>
                </a:solidFill>
                <a:latin typeface="Sigmar One"/>
                <a:ea typeface="Sigmar One"/>
                <a:cs typeface="Sigmar One"/>
                <a:sym typeface="Sigmar One"/>
              </a:rPr>
              <a:t>Some Data</a:t>
            </a:r>
            <a:endParaRPr b="0" i="0" sz="8000" u="none" cap="none" strike="noStrike">
              <a:solidFill>
                <a:schemeClr val="dk1"/>
              </a:solidFill>
              <a:latin typeface="Calibri"/>
              <a:ea typeface="Calibri"/>
              <a:cs typeface="Calibri"/>
              <a:sym typeface="Calibri"/>
            </a:endParaRPr>
          </a:p>
        </p:txBody>
      </p:sp>
      <p:sp>
        <p:nvSpPr>
          <p:cNvPr id="302" name="Google Shape;302;p12"/>
          <p:cNvSpPr/>
          <p:nvPr/>
        </p:nvSpPr>
        <p:spPr>
          <a:xfrm>
            <a:off x="14543318" y="3289300"/>
            <a:ext cx="7874984" cy="93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4543318" y="3289300"/>
            <a:ext cx="7874984" cy="4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14543318" y="3289300"/>
            <a:ext cx="3962895"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4543318" y="3289300"/>
            <a:ext cx="4504830"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75%</a:t>
            </a:r>
            <a:endParaRPr b="0" i="0" sz="12800" u="none" cap="none" strike="noStrike">
              <a:solidFill>
                <a:schemeClr val="dk1"/>
              </a:solidFill>
              <a:latin typeface="Calibri"/>
              <a:ea typeface="Calibri"/>
              <a:cs typeface="Calibri"/>
              <a:sym typeface="Calibri"/>
            </a:endParaRPr>
          </a:p>
        </p:txBody>
      </p:sp>
      <p:sp>
        <p:nvSpPr>
          <p:cNvPr id="306" name="Google Shape;306;p12"/>
          <p:cNvSpPr/>
          <p:nvPr/>
        </p:nvSpPr>
        <p:spPr>
          <a:xfrm>
            <a:off x="14543318" y="6261100"/>
            <a:ext cx="7874984"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14543318" y="6261100"/>
            <a:ext cx="8027403"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Enchanted Creatures</a:t>
            </a:r>
            <a:endParaRPr b="0" i="0" sz="3600" u="none" cap="none" strike="noStrike">
              <a:solidFill>
                <a:schemeClr val="dk1"/>
              </a:solidFill>
              <a:latin typeface="Calibri"/>
              <a:ea typeface="Calibri"/>
              <a:cs typeface="Calibri"/>
              <a:sym typeface="Calibri"/>
            </a:endParaRPr>
          </a:p>
        </p:txBody>
      </p:sp>
      <p:sp>
        <p:nvSpPr>
          <p:cNvPr id="308" name="Google Shape;308;p12"/>
          <p:cNvSpPr/>
          <p:nvPr/>
        </p:nvSpPr>
        <p:spPr>
          <a:xfrm>
            <a:off x="14543318" y="71120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09" name="Google Shape;309;p12"/>
          <p:cNvSpPr/>
          <p:nvPr/>
        </p:nvSpPr>
        <p:spPr>
          <a:xfrm>
            <a:off x="14543318" y="8255000"/>
            <a:ext cx="7874984" cy="4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14543318" y="8255000"/>
            <a:ext cx="4394749"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14543318" y="8255000"/>
            <a:ext cx="4936684"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60%</a:t>
            </a:r>
            <a:endParaRPr b="0" i="0" sz="12800" u="none" cap="none" strike="noStrike">
              <a:solidFill>
                <a:schemeClr val="dk1"/>
              </a:solidFill>
              <a:latin typeface="Calibri"/>
              <a:ea typeface="Calibri"/>
              <a:cs typeface="Calibri"/>
              <a:sym typeface="Calibri"/>
            </a:endParaRPr>
          </a:p>
        </p:txBody>
      </p:sp>
      <p:sp>
        <p:nvSpPr>
          <p:cNvPr id="312" name="Google Shape;312;p12"/>
          <p:cNvSpPr/>
          <p:nvPr/>
        </p:nvSpPr>
        <p:spPr>
          <a:xfrm>
            <a:off x="14543318" y="11226800"/>
            <a:ext cx="7874984"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14543318" y="11226800"/>
            <a:ext cx="8027403"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Magic-Wielding Individuals</a:t>
            </a:r>
            <a:endParaRPr b="0" i="0" sz="3600" u="none" cap="none" strike="noStrike">
              <a:solidFill>
                <a:schemeClr val="dk1"/>
              </a:solidFill>
              <a:latin typeface="Calibri"/>
              <a:ea typeface="Calibri"/>
              <a:cs typeface="Calibri"/>
              <a:sym typeface="Calibri"/>
            </a:endParaRPr>
          </a:p>
        </p:txBody>
      </p:sp>
      <p:sp>
        <p:nvSpPr>
          <p:cNvPr id="314" name="Google Shape;314;p12"/>
          <p:cNvSpPr/>
          <p:nvPr/>
        </p:nvSpPr>
        <p:spPr>
          <a:xfrm>
            <a:off x="14543318" y="120777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319" name="Shape 319"/>
        <p:cNvGrpSpPr/>
        <p:nvPr/>
      </p:nvGrpSpPr>
      <p:grpSpPr>
        <a:xfrm>
          <a:off x="0" y="0"/>
          <a:ext cx="0" cy="0"/>
          <a:chOff x="0" y="0"/>
          <a:chExt cx="0" cy="0"/>
        </a:xfrm>
      </p:grpSpPr>
      <p:pic>
        <p:nvPicPr>
          <p:cNvPr descr=" " id="320" name="Google Shape;320;p13"/>
          <p:cNvPicPr preferRelativeResize="0"/>
          <p:nvPr/>
        </p:nvPicPr>
        <p:blipFill rotWithShape="1">
          <a:blip r:embed="rId3">
            <a:alphaModFix/>
          </a:blip>
          <a:srcRect b="0" l="0" r="0" t="0"/>
          <a:stretch/>
        </p:blipFill>
        <p:spPr>
          <a:xfrm>
            <a:off x="-2000636" y="6007100"/>
            <a:ext cx="28383725" cy="8623312"/>
          </a:xfrm>
          <a:prstGeom prst="rect">
            <a:avLst/>
          </a:prstGeom>
          <a:noFill/>
          <a:ln>
            <a:noFill/>
          </a:ln>
        </p:spPr>
      </p:pic>
      <p:sp>
        <p:nvSpPr>
          <p:cNvPr id="321" name="Google Shape;321;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p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23" name="Google Shape;323;p13"/>
          <p:cNvSpPr/>
          <p:nvPr/>
        </p:nvSpPr>
        <p:spPr>
          <a:xfrm>
            <a:off x="4305838" y="3403600"/>
            <a:ext cx="15762670" cy="772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4305838" y="3403600"/>
            <a:ext cx="15762670" cy="624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5163195" y="3403600"/>
            <a:ext cx="14047956" cy="600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24000"/>
              <a:buFont typeface="Sigmar One"/>
              <a:buNone/>
            </a:pPr>
            <a:r>
              <a:rPr b="0" i="0" lang="en-US" sz="24000" u="none" cap="none" strike="noStrike">
                <a:solidFill>
                  <a:srgbClr val="FC2D18"/>
                </a:solidFill>
                <a:latin typeface="Sigmar One"/>
                <a:ea typeface="Sigmar One"/>
                <a:cs typeface="Sigmar One"/>
                <a:sym typeface="Sigmar One"/>
              </a:rPr>
              <a:t>234,567</a:t>
            </a:r>
            <a:endParaRPr b="0" i="0" sz="24000" u="none" cap="none" strike="noStrike">
              <a:solidFill>
                <a:schemeClr val="dk1"/>
              </a:solidFill>
              <a:latin typeface="Calibri"/>
              <a:ea typeface="Calibri"/>
              <a:cs typeface="Calibri"/>
              <a:sym typeface="Calibri"/>
            </a:endParaRPr>
          </a:p>
        </p:txBody>
      </p:sp>
      <p:sp>
        <p:nvSpPr>
          <p:cNvPr id="326" name="Google Shape;326;p13"/>
          <p:cNvSpPr/>
          <p:nvPr/>
        </p:nvSpPr>
        <p:spPr>
          <a:xfrm>
            <a:off x="4170355" y="8597900"/>
            <a:ext cx="16033637" cy="13250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27" name="Google Shape;327;p13"/>
          <p:cNvSpPr/>
          <p:nvPr/>
        </p:nvSpPr>
        <p:spPr>
          <a:xfrm>
            <a:off x="7483352" y="10058400"/>
            <a:ext cx="9407642"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332" name="Shape 332"/>
        <p:cNvGrpSpPr/>
        <p:nvPr/>
      </p:nvGrpSpPr>
      <p:grpSpPr>
        <a:xfrm>
          <a:off x="0" y="0"/>
          <a:ext cx="0" cy="0"/>
          <a:chOff x="0" y="0"/>
          <a:chExt cx="0" cy="0"/>
        </a:xfrm>
      </p:grpSpPr>
      <p:pic>
        <p:nvPicPr>
          <p:cNvPr descr=" " id="333" name="Google Shape;333;p14"/>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sp>
        <p:nvSpPr>
          <p:cNvPr id="334" name="Google Shape;334;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5" name="Google Shape;335;p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6" name="Google Shape;336;p14"/>
          <p:cNvSpPr/>
          <p:nvPr/>
        </p:nvSpPr>
        <p:spPr>
          <a:xfrm>
            <a:off x="3391324" y="3263900"/>
            <a:ext cx="7874984"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3003925" y="3263900"/>
            <a:ext cx="8649781"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3003925" y="3263900"/>
            <a:ext cx="9191715"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233 Coins</a:t>
            </a:r>
            <a:endParaRPr b="0" i="0" sz="12800" u="none" cap="none" strike="noStrike">
              <a:solidFill>
                <a:schemeClr val="dk1"/>
              </a:solidFill>
              <a:latin typeface="Calibri"/>
              <a:ea typeface="Calibri"/>
              <a:cs typeface="Calibri"/>
              <a:sym typeface="Calibri"/>
            </a:endParaRPr>
          </a:p>
        </p:txBody>
      </p:sp>
      <p:sp>
        <p:nvSpPr>
          <p:cNvPr id="339" name="Google Shape;339;p14"/>
          <p:cNvSpPr/>
          <p:nvPr/>
        </p:nvSpPr>
        <p:spPr>
          <a:xfrm>
            <a:off x="3391324" y="59309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3323582" y="59309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41" name="Google Shape;341;p14"/>
          <p:cNvSpPr/>
          <p:nvPr/>
        </p:nvSpPr>
        <p:spPr>
          <a:xfrm>
            <a:off x="3391324" y="6985000"/>
            <a:ext cx="7874984"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2330741" y="6985000"/>
            <a:ext cx="9996149"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2330741" y="6985000"/>
            <a:ext cx="10538084"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456 Hours</a:t>
            </a:r>
            <a:endParaRPr b="0" i="0" sz="12800" u="none" cap="none" strike="noStrike">
              <a:solidFill>
                <a:schemeClr val="dk1"/>
              </a:solidFill>
              <a:latin typeface="Calibri"/>
              <a:ea typeface="Calibri"/>
              <a:cs typeface="Calibri"/>
              <a:sym typeface="Calibri"/>
            </a:endParaRPr>
          </a:p>
        </p:txBody>
      </p:sp>
      <p:sp>
        <p:nvSpPr>
          <p:cNvPr id="344" name="Google Shape;344;p14"/>
          <p:cNvSpPr/>
          <p:nvPr/>
        </p:nvSpPr>
        <p:spPr>
          <a:xfrm>
            <a:off x="3391324" y="96520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3323582" y="96520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46" name="Google Shape;346;p14"/>
          <p:cNvSpPr/>
          <p:nvPr/>
        </p:nvSpPr>
        <p:spPr>
          <a:xfrm>
            <a:off x="13552594" y="3263900"/>
            <a:ext cx="7874984"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15394324" y="3263900"/>
            <a:ext cx="4191524"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15394324" y="3263900"/>
            <a:ext cx="4733458"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85%</a:t>
            </a:r>
            <a:endParaRPr b="0" i="0" sz="12800" u="none" cap="none" strike="noStrike">
              <a:solidFill>
                <a:schemeClr val="dk1"/>
              </a:solidFill>
              <a:latin typeface="Calibri"/>
              <a:ea typeface="Calibri"/>
              <a:cs typeface="Calibri"/>
              <a:sym typeface="Calibri"/>
            </a:endParaRPr>
          </a:p>
        </p:txBody>
      </p:sp>
      <p:sp>
        <p:nvSpPr>
          <p:cNvPr id="349" name="Google Shape;349;p14"/>
          <p:cNvSpPr/>
          <p:nvPr/>
        </p:nvSpPr>
        <p:spPr>
          <a:xfrm>
            <a:off x="13552594" y="59309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13484852" y="59309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51" name="Google Shape;351;p14"/>
          <p:cNvSpPr/>
          <p:nvPr/>
        </p:nvSpPr>
        <p:spPr>
          <a:xfrm>
            <a:off x="13552594" y="6985000"/>
            <a:ext cx="7874984"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14365495" y="6985000"/>
            <a:ext cx="6249181"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14365495" y="6985000"/>
            <a:ext cx="6791115"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323 Km</a:t>
            </a:r>
            <a:endParaRPr b="0" i="0" sz="12800" u="none" cap="none" strike="noStrike">
              <a:solidFill>
                <a:schemeClr val="dk1"/>
              </a:solidFill>
              <a:latin typeface="Calibri"/>
              <a:ea typeface="Calibri"/>
              <a:cs typeface="Calibri"/>
              <a:sym typeface="Calibri"/>
            </a:endParaRPr>
          </a:p>
        </p:txBody>
      </p:sp>
      <p:sp>
        <p:nvSpPr>
          <p:cNvPr id="354" name="Google Shape;354;p14"/>
          <p:cNvSpPr/>
          <p:nvPr/>
        </p:nvSpPr>
        <p:spPr>
          <a:xfrm>
            <a:off x="13552594" y="96520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13484852" y="96520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360" name="Shape 360"/>
        <p:cNvGrpSpPr/>
        <p:nvPr/>
      </p:nvGrpSpPr>
      <p:grpSpPr>
        <a:xfrm>
          <a:off x="0" y="0"/>
          <a:ext cx="0" cy="0"/>
          <a:chOff x="0" y="0"/>
          <a:chExt cx="0" cy="0"/>
        </a:xfrm>
      </p:grpSpPr>
      <p:pic>
        <p:nvPicPr>
          <p:cNvPr descr=" " id="361" name="Google Shape;361;p15"/>
          <p:cNvPicPr preferRelativeResize="0"/>
          <p:nvPr/>
        </p:nvPicPr>
        <p:blipFill rotWithShape="1">
          <a:blip r:embed="rId3">
            <a:alphaModFix/>
          </a:blip>
          <a:srcRect b="0" l="0" r="0" t="0"/>
          <a:stretch/>
        </p:blipFill>
        <p:spPr>
          <a:xfrm>
            <a:off x="1193949" y="571500"/>
            <a:ext cx="17065060" cy="17116078"/>
          </a:xfrm>
          <a:prstGeom prst="rect">
            <a:avLst/>
          </a:prstGeom>
          <a:noFill/>
          <a:ln>
            <a:noFill/>
          </a:ln>
        </p:spPr>
      </p:pic>
      <p:sp>
        <p:nvSpPr>
          <p:cNvPr id="362" name="Google Shape;362;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p1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64" name="Google Shape;364;p15"/>
          <p:cNvSpPr/>
          <p:nvPr/>
        </p:nvSpPr>
        <p:spPr>
          <a:xfrm>
            <a:off x="6841922" y="1143000"/>
            <a:ext cx="10690503" cy="2002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Some Graph</a:t>
            </a:r>
            <a:endParaRPr b="0" i="0" sz="8000" u="none" cap="none" strike="noStrike">
              <a:solidFill>
                <a:schemeClr val="dk1"/>
              </a:solidFill>
              <a:latin typeface="Calibri"/>
              <a:ea typeface="Calibri"/>
              <a:cs typeface="Calibri"/>
              <a:sym typeface="Calibri"/>
            </a:endParaRPr>
          </a:p>
        </p:txBody>
      </p:sp>
      <p:sp>
        <p:nvSpPr>
          <p:cNvPr id="365" name="Google Shape;365;p15"/>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7" name="Google Shape;367;p15"/>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8" name="Google Shape;368;p15"/>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9" name="Google Shape;369;p15"/>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0" name="Google Shape;370;p15"/>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1" name="Google Shape;371;p15"/>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2" name="Google Shape;372;p15"/>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3" name="Google Shape;373;p15"/>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4" name="Google Shape;374;p15"/>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2185"/>
              <a:buFont typeface="Lato"/>
              <a:buNone/>
            </a:pPr>
            <a:r>
              <a:rPr b="0" i="0" lang="en-US" sz="2185" u="none" cap="none" strike="noStrike">
                <a:solidFill>
                  <a:srgbClr val="FE5933"/>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5" name="Google Shape;375;p15"/>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6" name="Google Shape;376;p15"/>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7" name="Google Shape;377;p15"/>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8" name="Google Shape;378;p15"/>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9" name="Google Shape;379;p15"/>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0" name="Google Shape;380;p15"/>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1" name="Google Shape;381;p15"/>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2" name="Google Shape;382;p15"/>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3" name="Google Shape;383;p15"/>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4" name="Google Shape;384;p15"/>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5933"/>
              </a:buClr>
              <a:buSzPts val="1820"/>
              <a:buFont typeface="Lato"/>
              <a:buNone/>
            </a:pPr>
            <a:r>
              <a:rPr b="0" i="0" lang="en-US" sz="1820" u="none" cap="none" strike="noStrike">
                <a:solidFill>
                  <a:srgbClr val="FE5933"/>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5" name="Google Shape;385;p15"/>
          <p:cNvPicPr preferRelativeResize="0"/>
          <p:nvPr/>
        </p:nvPicPr>
        <p:blipFill rotWithShape="1">
          <a:blip r:embed="rId5">
            <a:alphaModFix/>
          </a:blip>
          <a:srcRect b="0" l="0" r="0" t="0"/>
          <a:stretch/>
        </p:blipFill>
        <p:spPr>
          <a:xfrm>
            <a:off x="3368467" y="3771900"/>
            <a:ext cx="8291591" cy="5511006"/>
          </a:xfrm>
          <a:prstGeom prst="rect">
            <a:avLst/>
          </a:prstGeom>
          <a:noFill/>
          <a:ln>
            <a:noFill/>
          </a:ln>
        </p:spPr>
      </p:pic>
      <p:pic>
        <p:nvPicPr>
          <p:cNvPr descr=" " id="386" name="Google Shape;386;p15"/>
          <p:cNvPicPr preferRelativeResize="0"/>
          <p:nvPr/>
        </p:nvPicPr>
        <p:blipFill rotWithShape="1">
          <a:blip r:embed="rId6">
            <a:alphaModFix/>
          </a:blip>
          <a:srcRect b="0" l="0" r="0" t="0"/>
          <a:stretch/>
        </p:blipFill>
        <p:spPr>
          <a:xfrm>
            <a:off x="4512766" y="4185444"/>
            <a:ext cx="11567" cy="5258445"/>
          </a:xfrm>
          <a:prstGeom prst="rect">
            <a:avLst/>
          </a:prstGeom>
          <a:noFill/>
          <a:ln>
            <a:noFill/>
          </a:ln>
        </p:spPr>
      </p:pic>
      <p:pic>
        <p:nvPicPr>
          <p:cNvPr descr=" " id="387" name="Google Shape;387;p15"/>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88" name="Google Shape;388;p15"/>
          <p:cNvPicPr preferRelativeResize="0"/>
          <p:nvPr/>
        </p:nvPicPr>
        <p:blipFill rotWithShape="1">
          <a:blip r:embed="rId8">
            <a:alphaModFix/>
          </a:blip>
          <a:srcRect b="0" l="0" r="0" t="0"/>
          <a:stretch/>
        </p:blipFill>
        <p:spPr>
          <a:xfrm>
            <a:off x="6789795" y="4185444"/>
            <a:ext cx="11567" cy="5258445"/>
          </a:xfrm>
          <a:prstGeom prst="rect">
            <a:avLst/>
          </a:prstGeom>
          <a:noFill/>
          <a:ln>
            <a:noFill/>
          </a:ln>
        </p:spPr>
      </p:pic>
      <p:pic>
        <p:nvPicPr>
          <p:cNvPr descr=" " id="389" name="Google Shape;389;p15"/>
          <p:cNvPicPr preferRelativeResize="0"/>
          <p:nvPr/>
        </p:nvPicPr>
        <p:blipFill rotWithShape="1">
          <a:blip r:embed="rId9">
            <a:alphaModFix/>
          </a:blip>
          <a:srcRect b="0" l="0" r="0" t="0"/>
          <a:stretch/>
        </p:blipFill>
        <p:spPr>
          <a:xfrm>
            <a:off x="7928309" y="4185444"/>
            <a:ext cx="11567" cy="5258445"/>
          </a:xfrm>
          <a:prstGeom prst="rect">
            <a:avLst/>
          </a:prstGeom>
          <a:noFill/>
          <a:ln>
            <a:noFill/>
          </a:ln>
        </p:spPr>
      </p:pic>
      <p:pic>
        <p:nvPicPr>
          <p:cNvPr descr=" " id="390" name="Google Shape;390;p15"/>
          <p:cNvPicPr preferRelativeResize="0"/>
          <p:nvPr/>
        </p:nvPicPr>
        <p:blipFill rotWithShape="1">
          <a:blip r:embed="rId10">
            <a:alphaModFix/>
          </a:blip>
          <a:srcRect b="0" l="0" r="0" t="0"/>
          <a:stretch/>
        </p:blipFill>
        <p:spPr>
          <a:xfrm>
            <a:off x="9066828" y="4185444"/>
            <a:ext cx="11567" cy="5258445"/>
          </a:xfrm>
          <a:prstGeom prst="rect">
            <a:avLst/>
          </a:prstGeom>
          <a:noFill/>
          <a:ln>
            <a:noFill/>
          </a:ln>
        </p:spPr>
      </p:pic>
      <p:pic>
        <p:nvPicPr>
          <p:cNvPr descr=" " id="391" name="Google Shape;391;p15"/>
          <p:cNvPicPr preferRelativeResize="0"/>
          <p:nvPr/>
        </p:nvPicPr>
        <p:blipFill rotWithShape="1">
          <a:blip r:embed="rId11">
            <a:alphaModFix/>
          </a:blip>
          <a:srcRect b="0" l="0" r="0" t="0"/>
          <a:stretch/>
        </p:blipFill>
        <p:spPr>
          <a:xfrm>
            <a:off x="10205341" y="4185444"/>
            <a:ext cx="11567" cy="5258445"/>
          </a:xfrm>
          <a:prstGeom prst="rect">
            <a:avLst/>
          </a:prstGeom>
          <a:noFill/>
          <a:ln>
            <a:noFill/>
          </a:ln>
        </p:spPr>
      </p:pic>
      <p:pic>
        <p:nvPicPr>
          <p:cNvPr descr=" " id="392" name="Google Shape;392;p15"/>
          <p:cNvPicPr preferRelativeResize="0"/>
          <p:nvPr/>
        </p:nvPicPr>
        <p:blipFill rotWithShape="1">
          <a:blip r:embed="rId12">
            <a:alphaModFix/>
          </a:blip>
          <a:srcRect b="0" l="0" r="0" t="0"/>
          <a:stretch/>
        </p:blipFill>
        <p:spPr>
          <a:xfrm>
            <a:off x="11343854" y="4185444"/>
            <a:ext cx="11567" cy="5258445"/>
          </a:xfrm>
          <a:prstGeom prst="rect">
            <a:avLst/>
          </a:prstGeom>
          <a:noFill/>
          <a:ln>
            <a:noFill/>
          </a:ln>
        </p:spPr>
      </p:pic>
      <p:pic>
        <p:nvPicPr>
          <p:cNvPr descr=" " id="393" name="Google Shape;393;p15"/>
          <p:cNvPicPr preferRelativeResize="0"/>
          <p:nvPr/>
        </p:nvPicPr>
        <p:blipFill rotWithShape="1">
          <a:blip r:embed="rId13">
            <a:alphaModFix/>
          </a:blip>
          <a:srcRect b="0" l="0" r="0" t="0"/>
          <a:stretch/>
        </p:blipFill>
        <p:spPr>
          <a:xfrm>
            <a:off x="3355539" y="5483845"/>
            <a:ext cx="8050168" cy="2373585"/>
          </a:xfrm>
          <a:prstGeom prst="rect">
            <a:avLst/>
          </a:prstGeom>
          <a:noFill/>
          <a:ln>
            <a:noFill/>
          </a:ln>
        </p:spPr>
      </p:pic>
      <p:pic>
        <p:nvPicPr>
          <p:cNvPr descr=" " id="394" name="Google Shape;394;p15"/>
          <p:cNvPicPr preferRelativeResize="0"/>
          <p:nvPr/>
        </p:nvPicPr>
        <p:blipFill rotWithShape="1">
          <a:blip r:embed="rId14">
            <a:alphaModFix/>
          </a:blip>
          <a:srcRect b="0" l="0" r="0" t="0"/>
          <a:stretch/>
        </p:blipFill>
        <p:spPr>
          <a:xfrm>
            <a:off x="3369143" y="6359525"/>
            <a:ext cx="8044031" cy="2268538"/>
          </a:xfrm>
          <a:prstGeom prst="rect">
            <a:avLst/>
          </a:prstGeom>
          <a:noFill/>
          <a:ln>
            <a:noFill/>
          </a:ln>
        </p:spPr>
      </p:pic>
      <p:pic>
        <p:nvPicPr>
          <p:cNvPr descr=" " id="395" name="Google Shape;395;p15"/>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396" name="Google Shape;396;p15"/>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397" name="Google Shape;397;p15"/>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398" name="Google Shape;398;p15"/>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399" name="Google Shape;399;p15"/>
          <p:cNvPicPr preferRelativeResize="0"/>
          <p:nvPr/>
        </p:nvPicPr>
        <p:blipFill rotWithShape="1">
          <a:blip r:embed="rId19">
            <a:alphaModFix/>
          </a:blip>
          <a:srcRect b="0" l="0" r="0" t="0"/>
          <a:stretch/>
        </p:blipFill>
        <p:spPr>
          <a:xfrm>
            <a:off x="6718783" y="7732812"/>
            <a:ext cx="153591" cy="153566"/>
          </a:xfrm>
          <a:prstGeom prst="rect">
            <a:avLst/>
          </a:prstGeom>
          <a:noFill/>
          <a:ln>
            <a:noFill/>
          </a:ln>
        </p:spPr>
      </p:pic>
      <p:pic>
        <p:nvPicPr>
          <p:cNvPr descr=" " id="400" name="Google Shape;400;p15"/>
          <p:cNvPicPr preferRelativeResize="0"/>
          <p:nvPr/>
        </p:nvPicPr>
        <p:blipFill rotWithShape="1">
          <a:blip r:embed="rId20">
            <a:alphaModFix/>
          </a:blip>
          <a:srcRect b="0" l="0" r="0" t="0"/>
          <a:stretch/>
        </p:blipFill>
        <p:spPr>
          <a:xfrm>
            <a:off x="6718783" y="6311826"/>
            <a:ext cx="153591" cy="153566"/>
          </a:xfrm>
          <a:prstGeom prst="rect">
            <a:avLst/>
          </a:prstGeom>
          <a:noFill/>
          <a:ln>
            <a:noFill/>
          </a:ln>
        </p:spPr>
      </p:pic>
      <p:pic>
        <p:nvPicPr>
          <p:cNvPr descr=" " id="401" name="Google Shape;401;p15"/>
          <p:cNvPicPr preferRelativeResize="0"/>
          <p:nvPr/>
        </p:nvPicPr>
        <p:blipFill rotWithShape="1">
          <a:blip r:embed="rId21">
            <a:alphaModFix/>
          </a:blip>
          <a:srcRect b="0" l="0" r="0" t="0"/>
          <a:stretch/>
        </p:blipFill>
        <p:spPr>
          <a:xfrm>
            <a:off x="7861923" y="6733232"/>
            <a:ext cx="153591" cy="153566"/>
          </a:xfrm>
          <a:prstGeom prst="rect">
            <a:avLst/>
          </a:prstGeom>
          <a:noFill/>
          <a:ln>
            <a:noFill/>
          </a:ln>
        </p:spPr>
      </p:pic>
      <p:pic>
        <p:nvPicPr>
          <p:cNvPr descr=" " id="402" name="Google Shape;402;p15"/>
          <p:cNvPicPr preferRelativeResize="0"/>
          <p:nvPr/>
        </p:nvPicPr>
        <p:blipFill rotWithShape="1">
          <a:blip r:embed="rId22">
            <a:alphaModFix/>
          </a:blip>
          <a:srcRect b="0" l="0" r="0" t="0"/>
          <a:stretch/>
        </p:blipFill>
        <p:spPr>
          <a:xfrm>
            <a:off x="7861923" y="6420644"/>
            <a:ext cx="153591" cy="153566"/>
          </a:xfrm>
          <a:prstGeom prst="rect">
            <a:avLst/>
          </a:prstGeom>
          <a:noFill/>
          <a:ln>
            <a:noFill/>
          </a:ln>
        </p:spPr>
      </p:pic>
      <p:pic>
        <p:nvPicPr>
          <p:cNvPr descr=" " id="403" name="Google Shape;403;p15"/>
          <p:cNvPicPr preferRelativeResize="0"/>
          <p:nvPr/>
        </p:nvPicPr>
        <p:blipFill rotWithShape="1">
          <a:blip r:embed="rId23">
            <a:alphaModFix/>
          </a:blip>
          <a:srcRect b="0" l="0" r="0" t="0"/>
          <a:stretch/>
        </p:blipFill>
        <p:spPr>
          <a:xfrm>
            <a:off x="8995813" y="7667575"/>
            <a:ext cx="153591" cy="153566"/>
          </a:xfrm>
          <a:prstGeom prst="rect">
            <a:avLst/>
          </a:prstGeom>
          <a:noFill/>
          <a:ln>
            <a:noFill/>
          </a:ln>
        </p:spPr>
      </p:pic>
      <p:pic>
        <p:nvPicPr>
          <p:cNvPr descr=" " id="404" name="Google Shape;404;p15"/>
          <p:cNvPicPr preferRelativeResize="0"/>
          <p:nvPr/>
        </p:nvPicPr>
        <p:blipFill rotWithShape="1">
          <a:blip r:embed="rId24">
            <a:alphaModFix/>
          </a:blip>
          <a:srcRect b="0" l="0" r="0" t="0"/>
          <a:stretch/>
        </p:blipFill>
        <p:spPr>
          <a:xfrm>
            <a:off x="8995813" y="7076877"/>
            <a:ext cx="153591" cy="153566"/>
          </a:xfrm>
          <a:prstGeom prst="rect">
            <a:avLst/>
          </a:prstGeom>
          <a:noFill/>
          <a:ln>
            <a:noFill/>
          </a:ln>
        </p:spPr>
      </p:pic>
      <p:pic>
        <p:nvPicPr>
          <p:cNvPr descr=" " id="405" name="Google Shape;405;p15"/>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406" name="Google Shape;406;p15"/>
          <p:cNvPicPr preferRelativeResize="0"/>
          <p:nvPr/>
        </p:nvPicPr>
        <p:blipFill rotWithShape="1">
          <a:blip r:embed="rId26">
            <a:alphaModFix/>
          </a:blip>
          <a:srcRect b="0" l="0" r="0" t="0"/>
          <a:stretch/>
        </p:blipFill>
        <p:spPr>
          <a:xfrm>
            <a:off x="10138955" y="6572771"/>
            <a:ext cx="153591" cy="153566"/>
          </a:xfrm>
          <a:prstGeom prst="rect">
            <a:avLst/>
          </a:prstGeom>
          <a:noFill/>
          <a:ln>
            <a:noFill/>
          </a:ln>
        </p:spPr>
      </p:pic>
      <p:sp>
        <p:nvSpPr>
          <p:cNvPr id="407" name="Google Shape;407;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9" name="Google Shape;409;p15"/>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410" name="Google Shape;410;p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411" name="Google Shape;411;p15"/>
          <p:cNvSpPr/>
          <p:nvPr/>
        </p:nvSpPr>
        <p:spPr>
          <a:xfrm>
            <a:off x="16086561" y="6365379"/>
            <a:ext cx="2222778"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16086561" y="6210300"/>
            <a:ext cx="2426003"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34.574</a:t>
            </a:r>
            <a:endParaRPr b="0" i="0" sz="4800" u="none" cap="none" strike="noStrike">
              <a:solidFill>
                <a:schemeClr val="dk1"/>
              </a:solidFill>
              <a:latin typeface="Calibri"/>
              <a:ea typeface="Calibri"/>
              <a:cs typeface="Calibri"/>
              <a:sym typeface="Calibri"/>
            </a:endParaRPr>
          </a:p>
        </p:txBody>
      </p:sp>
      <p:sp>
        <p:nvSpPr>
          <p:cNvPr id="413" name="Google Shape;413;p15"/>
          <p:cNvSpPr/>
          <p:nvPr/>
        </p:nvSpPr>
        <p:spPr>
          <a:xfrm>
            <a:off x="16747043" y="7213600"/>
            <a:ext cx="1037296"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14" name="Google Shape;414;p15"/>
          <p:cNvSpPr/>
          <p:nvPr/>
        </p:nvSpPr>
        <p:spPr>
          <a:xfrm>
            <a:off x="13260457" y="10515600"/>
            <a:ext cx="7874984"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13260457" y="10515600"/>
            <a:ext cx="7874984"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a:off x="13158845" y="10515600"/>
            <a:ext cx="8078210"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Treasure Found</a:t>
            </a:r>
            <a:endParaRPr b="0" i="0" sz="4800" u="none" cap="none" strike="noStrike">
              <a:solidFill>
                <a:schemeClr val="dk1"/>
              </a:solidFill>
              <a:latin typeface="Calibri"/>
              <a:ea typeface="Calibri"/>
              <a:cs typeface="Calibri"/>
              <a:sym typeface="Calibri"/>
            </a:endParaRPr>
          </a:p>
        </p:txBody>
      </p:sp>
      <p:sp>
        <p:nvSpPr>
          <p:cNvPr id="417" name="Google Shape;417;p15"/>
          <p:cNvSpPr/>
          <p:nvPr/>
        </p:nvSpPr>
        <p:spPr>
          <a:xfrm>
            <a:off x="13192716" y="116205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8" name="Google Shape;418;p15"/>
          <p:cNvSpPr/>
          <p:nvPr/>
        </p:nvSpPr>
        <p:spPr>
          <a:xfrm>
            <a:off x="3251606" y="10515600"/>
            <a:ext cx="7874984"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3251606" y="10515600"/>
            <a:ext cx="7874984"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3149994" y="10515600"/>
            <a:ext cx="8078210" cy="2209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Spellcasting Progress</a:t>
            </a:r>
            <a:endParaRPr b="0" i="0" sz="4800" u="none" cap="none" strike="noStrike">
              <a:solidFill>
                <a:schemeClr val="dk1"/>
              </a:solidFill>
              <a:latin typeface="Calibri"/>
              <a:ea typeface="Calibri"/>
              <a:cs typeface="Calibri"/>
              <a:sym typeface="Calibri"/>
            </a:endParaRPr>
          </a:p>
        </p:txBody>
      </p:sp>
      <p:sp>
        <p:nvSpPr>
          <p:cNvPr id="421" name="Google Shape;421;p15"/>
          <p:cNvSpPr/>
          <p:nvPr/>
        </p:nvSpPr>
        <p:spPr>
          <a:xfrm>
            <a:off x="3183865" y="126238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426" name="Shape 426"/>
        <p:cNvGrpSpPr/>
        <p:nvPr/>
      </p:nvGrpSpPr>
      <p:grpSpPr>
        <a:xfrm>
          <a:off x="0" y="0"/>
          <a:ext cx="0" cy="0"/>
          <a:chOff x="0" y="0"/>
          <a:chExt cx="0" cy="0"/>
        </a:xfrm>
      </p:grpSpPr>
      <p:pic>
        <p:nvPicPr>
          <p:cNvPr descr=" " id="427" name="Google Shape;427;p16"/>
          <p:cNvPicPr preferRelativeResize="0"/>
          <p:nvPr/>
        </p:nvPicPr>
        <p:blipFill rotWithShape="1">
          <a:blip r:embed="rId3">
            <a:alphaModFix/>
          </a:blip>
          <a:srcRect b="0" l="0" r="0" t="0"/>
          <a:stretch/>
        </p:blipFill>
        <p:spPr>
          <a:xfrm>
            <a:off x="-8040105" y="2260600"/>
            <a:ext cx="39265413" cy="13441784"/>
          </a:xfrm>
          <a:prstGeom prst="rect">
            <a:avLst/>
          </a:prstGeom>
          <a:noFill/>
          <a:ln>
            <a:noFill/>
          </a:ln>
        </p:spPr>
      </p:pic>
      <p:sp>
        <p:nvSpPr>
          <p:cNvPr id="428" name="Google Shape;428;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9" name="Google Shape;429;p1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0" name="Google Shape;430;p16"/>
          <p:cNvSpPr/>
          <p:nvPr/>
        </p:nvSpPr>
        <p:spPr>
          <a:xfrm>
            <a:off x="13450981" y="6870700"/>
            <a:ext cx="8738692" cy="22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13450981" y="6870700"/>
            <a:ext cx="8738692" cy="22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13450981" y="6870700"/>
            <a:ext cx="894191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A web application</a:t>
            </a:r>
            <a:endParaRPr b="0" i="0" sz="4800" u="none" cap="none" strike="noStrike">
              <a:solidFill>
                <a:schemeClr val="dk1"/>
              </a:solidFill>
              <a:latin typeface="Calibri"/>
              <a:ea typeface="Calibri"/>
              <a:cs typeface="Calibri"/>
              <a:sym typeface="Calibri"/>
            </a:endParaRPr>
          </a:p>
        </p:txBody>
      </p:sp>
      <p:sp>
        <p:nvSpPr>
          <p:cNvPr id="433" name="Google Shape;433;p16"/>
          <p:cNvSpPr/>
          <p:nvPr/>
        </p:nvSpPr>
        <p:spPr>
          <a:xfrm>
            <a:off x="13450981" y="80772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4" name="Google Shape;434;p16"/>
          <p:cNvPicPr preferRelativeResize="0"/>
          <p:nvPr/>
        </p:nvPicPr>
        <p:blipFill rotWithShape="1">
          <a:blip r:embed="rId5">
            <a:alphaModFix/>
          </a:blip>
          <a:srcRect b="0" l="0" r="0" t="0"/>
          <a:stretch/>
        </p:blipFill>
        <p:spPr>
          <a:xfrm>
            <a:off x="254032" y="3251200"/>
            <a:ext cx="13768521" cy="8166100"/>
          </a:xfrm>
          <a:prstGeom prst="rect">
            <a:avLst/>
          </a:prstGeom>
          <a:noFill/>
          <a:ln>
            <a:noFill/>
          </a:ln>
        </p:spPr>
      </p:pic>
      <p:pic>
        <p:nvPicPr>
          <p:cNvPr descr=" " id="435" name="Google Shape;435;p16"/>
          <p:cNvPicPr preferRelativeResize="0"/>
          <p:nvPr/>
        </p:nvPicPr>
        <p:blipFill rotWithShape="1">
          <a:blip r:embed="rId6">
            <a:alphaModFix/>
          </a:blip>
          <a:srcRect b="0" l="0" r="0" t="0"/>
          <a:stretch/>
        </p:blipFill>
        <p:spPr>
          <a:xfrm>
            <a:off x="2184673" y="3594100"/>
            <a:ext cx="9894537" cy="6489700"/>
          </a:xfrm>
          <a:prstGeom prst="rect">
            <a:avLst/>
          </a:prstGeom>
          <a:noFill/>
          <a:ln>
            <a:noFill/>
          </a:ln>
        </p:spPr>
      </p:pic>
      <p:sp>
        <p:nvSpPr>
          <p:cNvPr id="436" name="Google Shape;436;p16"/>
          <p:cNvSpPr/>
          <p:nvPr/>
        </p:nvSpPr>
        <p:spPr>
          <a:xfrm>
            <a:off x="13374772" y="3517900"/>
            <a:ext cx="10690503" cy="366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441" name="Shape 441"/>
        <p:cNvGrpSpPr/>
        <p:nvPr/>
      </p:nvGrpSpPr>
      <p:grpSpPr>
        <a:xfrm>
          <a:off x="0" y="0"/>
          <a:ext cx="0" cy="0"/>
          <a:chOff x="0" y="0"/>
          <a:chExt cx="0" cy="0"/>
        </a:xfrm>
      </p:grpSpPr>
      <p:pic>
        <p:nvPicPr>
          <p:cNvPr descr=" " id="442" name="Google Shape;442;p17"/>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sp>
        <p:nvSpPr>
          <p:cNvPr id="443" name="Google Shape;443;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4" name="Google Shape;444;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5" name="Google Shape;445;p17"/>
          <p:cNvSpPr/>
          <p:nvPr/>
        </p:nvSpPr>
        <p:spPr>
          <a:xfrm>
            <a:off x="2946768" y="5638800"/>
            <a:ext cx="8738692" cy="22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7"/>
          <p:cNvSpPr/>
          <p:nvPr/>
        </p:nvSpPr>
        <p:spPr>
          <a:xfrm>
            <a:off x="2946768" y="5638800"/>
            <a:ext cx="8738692" cy="22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
          <p:cNvSpPr/>
          <p:nvPr/>
        </p:nvSpPr>
        <p:spPr>
          <a:xfrm>
            <a:off x="2946768" y="5638800"/>
            <a:ext cx="894191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An mobile app</a:t>
            </a:r>
            <a:endParaRPr b="0" i="0" sz="4800" u="none" cap="none" strike="noStrike">
              <a:solidFill>
                <a:schemeClr val="dk1"/>
              </a:solidFill>
              <a:latin typeface="Calibri"/>
              <a:ea typeface="Calibri"/>
              <a:cs typeface="Calibri"/>
              <a:sym typeface="Calibri"/>
            </a:endParaRPr>
          </a:p>
        </p:txBody>
      </p:sp>
      <p:sp>
        <p:nvSpPr>
          <p:cNvPr id="448" name="Google Shape;448;p17"/>
          <p:cNvSpPr/>
          <p:nvPr/>
        </p:nvSpPr>
        <p:spPr>
          <a:xfrm>
            <a:off x="2946768" y="68453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9" name="Google Shape;449;p17"/>
          <p:cNvSpPr/>
          <p:nvPr/>
        </p:nvSpPr>
        <p:spPr>
          <a:xfrm>
            <a:off x="2946768" y="8369300"/>
            <a:ext cx="9090103" cy="3615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50" name="Google Shape;450;p17"/>
          <p:cNvSpPr/>
          <p:nvPr/>
        </p:nvSpPr>
        <p:spPr>
          <a:xfrm>
            <a:off x="2895962" y="1854200"/>
            <a:ext cx="12900579" cy="366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The Future of Fantasy</a:t>
            </a:r>
            <a:endParaRPr b="0" i="0" sz="8000" u="none" cap="none" strike="noStrike">
              <a:solidFill>
                <a:schemeClr val="dk1"/>
              </a:solidFill>
              <a:latin typeface="Calibri"/>
              <a:ea typeface="Calibri"/>
              <a:cs typeface="Calibri"/>
              <a:sym typeface="Calibri"/>
            </a:endParaRPr>
          </a:p>
        </p:txBody>
      </p:sp>
      <p:pic>
        <p:nvPicPr>
          <p:cNvPr descr=" " id="451" name="Google Shape;451;p17"/>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 " id="452" name="Google Shape;452;p17"/>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457" name="Shape 457"/>
        <p:cNvGrpSpPr/>
        <p:nvPr/>
      </p:nvGrpSpPr>
      <p:grpSpPr>
        <a:xfrm>
          <a:off x="0" y="0"/>
          <a:ext cx="0" cy="0"/>
          <a:chOff x="0" y="0"/>
          <a:chExt cx="0" cy="0"/>
        </a:xfrm>
      </p:grpSpPr>
      <p:pic>
        <p:nvPicPr>
          <p:cNvPr descr=" " id="458" name="Google Shape;458;p18"/>
          <p:cNvPicPr preferRelativeResize="0"/>
          <p:nvPr/>
        </p:nvPicPr>
        <p:blipFill rotWithShape="1">
          <a:blip r:embed="rId3">
            <a:alphaModFix/>
          </a:blip>
          <a:srcRect b="0" l="0" r="0" t="0"/>
          <a:stretch/>
        </p:blipFill>
        <p:spPr>
          <a:xfrm>
            <a:off x="1193949" y="571500"/>
            <a:ext cx="17065060" cy="17116078"/>
          </a:xfrm>
          <a:prstGeom prst="rect">
            <a:avLst/>
          </a:prstGeom>
          <a:noFill/>
          <a:ln>
            <a:noFill/>
          </a:ln>
        </p:spPr>
      </p:pic>
      <p:sp>
        <p:nvSpPr>
          <p:cNvPr id="459" name="Google Shape;459;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0" name="Google Shape;460;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1" name="Google Shape;461;p18"/>
          <p:cNvSpPr/>
          <p:nvPr/>
        </p:nvSpPr>
        <p:spPr>
          <a:xfrm>
            <a:off x="16880410" y="2603500"/>
            <a:ext cx="5715714"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8"/>
          <p:cNvSpPr/>
          <p:nvPr/>
        </p:nvSpPr>
        <p:spPr>
          <a:xfrm>
            <a:off x="16880410" y="2603500"/>
            <a:ext cx="5715714"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8"/>
          <p:cNvSpPr/>
          <p:nvPr/>
        </p:nvSpPr>
        <p:spPr>
          <a:xfrm>
            <a:off x="16880410" y="2603500"/>
            <a:ext cx="5918940" cy="220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A web application</a:t>
            </a:r>
            <a:endParaRPr b="0" i="0" sz="4800" u="none" cap="none" strike="noStrike">
              <a:solidFill>
                <a:schemeClr val="dk1"/>
              </a:solidFill>
              <a:latin typeface="Calibri"/>
              <a:ea typeface="Calibri"/>
              <a:cs typeface="Calibri"/>
              <a:sym typeface="Calibri"/>
            </a:endParaRPr>
          </a:p>
        </p:txBody>
      </p:sp>
      <p:sp>
        <p:nvSpPr>
          <p:cNvPr id="464" name="Google Shape;464;p18"/>
          <p:cNvSpPr/>
          <p:nvPr/>
        </p:nvSpPr>
        <p:spPr>
          <a:xfrm>
            <a:off x="16880410" y="4813300"/>
            <a:ext cx="585119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5" name="Google Shape;465;p18"/>
          <p:cNvSpPr/>
          <p:nvPr/>
        </p:nvSpPr>
        <p:spPr>
          <a:xfrm>
            <a:off x="825603" y="1041400"/>
            <a:ext cx="7007042" cy="11984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6" name="Google Shape;466;p18"/>
          <p:cNvSpPr/>
          <p:nvPr/>
        </p:nvSpPr>
        <p:spPr>
          <a:xfrm>
            <a:off x="16766096" y="7162800"/>
            <a:ext cx="6994341" cy="501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67" name="Google Shape;467;p18"/>
          <p:cNvPicPr preferRelativeResize="0"/>
          <p:nvPr/>
        </p:nvPicPr>
        <p:blipFill rotWithShape="1">
          <a:blip r:embed="rId5">
            <a:alphaModFix/>
          </a:blip>
          <a:srcRect b="0" l="0" r="0" t="0"/>
          <a:stretch/>
        </p:blipFill>
        <p:spPr>
          <a:xfrm>
            <a:off x="7900387" y="749300"/>
            <a:ext cx="8573572" cy="12331700"/>
          </a:xfrm>
          <a:prstGeom prst="rect">
            <a:avLst/>
          </a:prstGeom>
          <a:noFill/>
          <a:ln>
            <a:noFill/>
          </a:ln>
        </p:spPr>
      </p:pic>
      <p:pic>
        <p:nvPicPr>
          <p:cNvPr descr=" " id="468" name="Google Shape;468;p18"/>
          <p:cNvPicPr preferRelativeResize="0"/>
          <p:nvPr/>
        </p:nvPicPr>
        <p:blipFill rotWithShape="1">
          <a:blip r:embed="rId6">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473" name="Shape 473"/>
        <p:cNvGrpSpPr/>
        <p:nvPr/>
      </p:nvGrpSpPr>
      <p:grpSpPr>
        <a:xfrm>
          <a:off x="0" y="0"/>
          <a:ext cx="0" cy="0"/>
          <a:chOff x="0" y="0"/>
          <a:chExt cx="0" cy="0"/>
        </a:xfrm>
      </p:grpSpPr>
      <p:pic>
        <p:nvPicPr>
          <p:cNvPr descr=" " id="474" name="Google Shape;474;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5" name="Google Shape;475;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6" name="Google Shape;476;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7" name="Google Shape;477;p19"/>
          <p:cNvSpPr/>
          <p:nvPr/>
        </p:nvSpPr>
        <p:spPr>
          <a:xfrm>
            <a:off x="15690694" y="698500"/>
            <a:ext cx="7464300" cy="36660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26" name="Shape 26"/>
        <p:cNvGrpSpPr/>
        <p:nvPr/>
      </p:nvGrpSpPr>
      <p:grpSpPr>
        <a:xfrm>
          <a:off x="0" y="0"/>
          <a:ext cx="0" cy="0"/>
          <a:chOff x="0" y="0"/>
          <a:chExt cx="0" cy="0"/>
        </a:xfrm>
      </p:grpSpPr>
      <p:pic>
        <p:nvPicPr>
          <p:cNvPr descr=" " id="27" name="Google Shape;27;p2"/>
          <p:cNvPicPr preferRelativeResize="0"/>
          <p:nvPr/>
        </p:nvPicPr>
        <p:blipFill rotWithShape="1">
          <a:blip r:embed="rId3">
            <a:alphaModFix/>
          </a:blip>
          <a:srcRect b="0" l="0" r="0" t="0"/>
          <a:stretch/>
        </p:blipFill>
        <p:spPr>
          <a:xfrm>
            <a:off x="-2000636" y="6007100"/>
            <a:ext cx="28383725" cy="8623308"/>
          </a:xfrm>
          <a:prstGeom prst="rect">
            <a:avLst/>
          </a:prstGeom>
          <a:noFill/>
          <a:ln>
            <a:noFill/>
          </a:ln>
        </p:spPr>
      </p:pic>
      <p:sp>
        <p:nvSpPr>
          <p:cNvPr id="28" name="Google Shape;28;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p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 name="Google Shape;30;p2"/>
          <p:cNvSpPr/>
          <p:nvPr/>
        </p:nvSpPr>
        <p:spPr>
          <a:xfrm>
            <a:off x="7667525" y="4394200"/>
            <a:ext cx="9064700" cy="320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Welcome</a:t>
            </a:r>
            <a:endParaRPr b="0" i="0" sz="12800" u="none" cap="none" strike="noStrike">
              <a:solidFill>
                <a:schemeClr val="dk1"/>
              </a:solidFill>
              <a:latin typeface="Calibri"/>
              <a:ea typeface="Calibri"/>
              <a:cs typeface="Calibri"/>
              <a:sym typeface="Calibri"/>
            </a:endParaRPr>
          </a:p>
        </p:txBody>
      </p:sp>
      <p:sp>
        <p:nvSpPr>
          <p:cNvPr id="31" name="Google Shape;31;p2"/>
          <p:cNvSpPr/>
          <p:nvPr/>
        </p:nvSpPr>
        <p:spPr>
          <a:xfrm>
            <a:off x="5000192" y="6921500"/>
            <a:ext cx="14399366"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482" name="Shape 482"/>
        <p:cNvGrpSpPr/>
        <p:nvPr/>
      </p:nvGrpSpPr>
      <p:grpSpPr>
        <a:xfrm>
          <a:off x="0" y="0"/>
          <a:ext cx="0" cy="0"/>
          <a:chOff x="0" y="0"/>
          <a:chExt cx="0" cy="0"/>
        </a:xfrm>
      </p:grpSpPr>
      <p:pic>
        <p:nvPicPr>
          <p:cNvPr descr=" " id="483" name="Google Shape;483;p20"/>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sp>
        <p:nvSpPr>
          <p:cNvPr id="484" name="Google Shape;484;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5" name="Google Shape;485;p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86" name="Google Shape;486;p20"/>
          <p:cNvPicPr preferRelativeResize="0"/>
          <p:nvPr/>
        </p:nvPicPr>
        <p:blipFill rotWithShape="1">
          <a:blip r:embed="rId5">
            <a:alphaModFix/>
          </a:blip>
          <a:srcRect b="0" l="0" r="0" t="0"/>
          <a:stretch/>
        </p:blipFill>
        <p:spPr>
          <a:xfrm>
            <a:off x="8522765" y="3810000"/>
            <a:ext cx="14479810" cy="7861300"/>
          </a:xfrm>
          <a:prstGeom prst="rect">
            <a:avLst/>
          </a:prstGeom>
          <a:noFill/>
          <a:ln>
            <a:noFill/>
          </a:ln>
        </p:spPr>
      </p:pic>
      <p:sp>
        <p:nvSpPr>
          <p:cNvPr id="487" name="Google Shape;487;p20"/>
          <p:cNvSpPr/>
          <p:nvPr/>
        </p:nvSpPr>
        <p:spPr>
          <a:xfrm>
            <a:off x="1862899" y="1104900"/>
            <a:ext cx="20661249" cy="2002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Fantasy Realm at a Glance</a:t>
            </a:r>
            <a:endParaRPr b="0" i="0" sz="8000" u="none" cap="none" strike="noStrike">
              <a:solidFill>
                <a:schemeClr val="dk1"/>
              </a:solidFill>
              <a:latin typeface="Calibri"/>
              <a:ea typeface="Calibri"/>
              <a:cs typeface="Calibri"/>
              <a:sym typeface="Calibri"/>
            </a:endParaRPr>
          </a:p>
        </p:txBody>
      </p:sp>
      <p:sp>
        <p:nvSpPr>
          <p:cNvPr id="488" name="Google Shape;488;p20"/>
          <p:cNvSpPr/>
          <p:nvPr/>
        </p:nvSpPr>
        <p:spPr>
          <a:xfrm>
            <a:off x="1714714" y="33083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p:nvPr/>
        </p:nvSpPr>
        <p:spPr>
          <a:xfrm>
            <a:off x="1714714" y="33083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0"/>
          <p:cNvSpPr/>
          <p:nvPr/>
        </p:nvSpPr>
        <p:spPr>
          <a:xfrm>
            <a:off x="1714714" y="3308350"/>
            <a:ext cx="7138292"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The Forest</a:t>
            </a:r>
            <a:endParaRPr b="0" i="0" sz="4800" u="none" cap="none" strike="noStrike">
              <a:solidFill>
                <a:schemeClr val="dk1"/>
              </a:solidFill>
              <a:latin typeface="Calibri"/>
              <a:ea typeface="Calibri"/>
              <a:cs typeface="Calibri"/>
              <a:sym typeface="Calibri"/>
            </a:endParaRPr>
          </a:p>
        </p:txBody>
      </p:sp>
      <p:sp>
        <p:nvSpPr>
          <p:cNvPr id="491" name="Google Shape;491;p20"/>
          <p:cNvSpPr/>
          <p:nvPr/>
        </p:nvSpPr>
        <p:spPr>
          <a:xfrm>
            <a:off x="1714714" y="441325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92" name="Google Shape;492;p20"/>
          <p:cNvSpPr/>
          <p:nvPr/>
        </p:nvSpPr>
        <p:spPr>
          <a:xfrm>
            <a:off x="1714714" y="64706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p:nvPr/>
        </p:nvSpPr>
        <p:spPr>
          <a:xfrm>
            <a:off x="1714714" y="64706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
          <p:cNvSpPr/>
          <p:nvPr/>
        </p:nvSpPr>
        <p:spPr>
          <a:xfrm>
            <a:off x="1714714" y="6470650"/>
            <a:ext cx="7138292"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The Caves</a:t>
            </a:r>
            <a:endParaRPr b="0" i="0" sz="4800" u="none" cap="none" strike="noStrike">
              <a:solidFill>
                <a:schemeClr val="dk1"/>
              </a:solidFill>
              <a:latin typeface="Calibri"/>
              <a:ea typeface="Calibri"/>
              <a:cs typeface="Calibri"/>
              <a:sym typeface="Calibri"/>
            </a:endParaRPr>
          </a:p>
        </p:txBody>
      </p:sp>
      <p:sp>
        <p:nvSpPr>
          <p:cNvPr id="495" name="Google Shape;495;p20"/>
          <p:cNvSpPr/>
          <p:nvPr/>
        </p:nvSpPr>
        <p:spPr>
          <a:xfrm>
            <a:off x="1714714" y="757555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96" name="Google Shape;496;p20"/>
          <p:cNvSpPr/>
          <p:nvPr/>
        </p:nvSpPr>
        <p:spPr>
          <a:xfrm>
            <a:off x="1714714" y="96329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p:nvPr/>
        </p:nvSpPr>
        <p:spPr>
          <a:xfrm>
            <a:off x="1714714" y="9632950"/>
            <a:ext cx="6935067"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0"/>
          <p:cNvSpPr/>
          <p:nvPr/>
        </p:nvSpPr>
        <p:spPr>
          <a:xfrm>
            <a:off x="1714714" y="9632950"/>
            <a:ext cx="7138292"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The Lair</a:t>
            </a:r>
            <a:endParaRPr b="0" i="0" sz="4800" u="none" cap="none" strike="noStrike">
              <a:solidFill>
                <a:schemeClr val="dk1"/>
              </a:solidFill>
              <a:latin typeface="Calibri"/>
              <a:ea typeface="Calibri"/>
              <a:cs typeface="Calibri"/>
              <a:sym typeface="Calibri"/>
            </a:endParaRPr>
          </a:p>
        </p:txBody>
      </p:sp>
      <p:sp>
        <p:nvSpPr>
          <p:cNvPr id="499" name="Google Shape;499;p20"/>
          <p:cNvSpPr/>
          <p:nvPr/>
        </p:nvSpPr>
        <p:spPr>
          <a:xfrm>
            <a:off x="1714714" y="1073785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504" name="Shape 504"/>
        <p:cNvGrpSpPr/>
        <p:nvPr/>
      </p:nvGrpSpPr>
      <p:grpSpPr>
        <a:xfrm>
          <a:off x="0" y="0"/>
          <a:ext cx="0" cy="0"/>
          <a:chOff x="0" y="0"/>
          <a:chExt cx="0" cy="0"/>
        </a:xfrm>
      </p:grpSpPr>
      <p:pic>
        <p:nvPicPr>
          <p:cNvPr descr=" " id="505" name="Google Shape;505;p21"/>
          <p:cNvPicPr preferRelativeResize="0"/>
          <p:nvPr/>
        </p:nvPicPr>
        <p:blipFill rotWithShape="1">
          <a:blip r:embed="rId3">
            <a:alphaModFix/>
          </a:blip>
          <a:srcRect b="0" l="0" r="0" t="0"/>
          <a:stretch/>
        </p:blipFill>
        <p:spPr>
          <a:xfrm>
            <a:off x="1193949" y="571500"/>
            <a:ext cx="17065060" cy="17116078"/>
          </a:xfrm>
          <a:prstGeom prst="rect">
            <a:avLst/>
          </a:prstGeom>
          <a:noFill/>
          <a:ln>
            <a:noFill/>
          </a:ln>
        </p:spPr>
      </p:pic>
      <p:sp>
        <p:nvSpPr>
          <p:cNvPr id="506" name="Google Shape;506;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7" name="Google Shape;507;p2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08" name="Google Shape;508;p21"/>
          <p:cNvSpPr/>
          <p:nvPr/>
        </p:nvSpPr>
        <p:spPr>
          <a:xfrm>
            <a:off x="6054423" y="1104900"/>
            <a:ext cx="12278201" cy="2002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The Timeline</a:t>
            </a:r>
            <a:endParaRPr b="0" i="0" sz="8000" u="none" cap="none" strike="noStrike">
              <a:solidFill>
                <a:schemeClr val="dk1"/>
              </a:solidFill>
              <a:latin typeface="Calibri"/>
              <a:ea typeface="Calibri"/>
              <a:cs typeface="Calibri"/>
              <a:sym typeface="Calibri"/>
            </a:endParaRPr>
          </a:p>
        </p:txBody>
      </p:sp>
      <p:sp>
        <p:nvSpPr>
          <p:cNvPr id="509" name="Google Shape;509;p21"/>
          <p:cNvSpPr/>
          <p:nvPr/>
        </p:nvSpPr>
        <p:spPr>
          <a:xfrm>
            <a:off x="0" y="3289300"/>
            <a:ext cx="24387048" cy="97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0" y="7924800"/>
            <a:ext cx="2438704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1" name="Google Shape;511;p21"/>
          <p:cNvPicPr preferRelativeResize="0"/>
          <p:nvPr/>
        </p:nvPicPr>
        <p:blipFill rotWithShape="1">
          <a:blip r:embed="rId5">
            <a:alphaModFix/>
          </a:blip>
          <a:srcRect b="0" l="0" r="0" t="0"/>
          <a:stretch/>
        </p:blipFill>
        <p:spPr>
          <a:xfrm>
            <a:off x="0" y="7912100"/>
            <a:ext cx="24387048" cy="12700"/>
          </a:xfrm>
          <a:prstGeom prst="rect">
            <a:avLst/>
          </a:prstGeom>
          <a:noFill/>
          <a:ln>
            <a:noFill/>
          </a:ln>
        </p:spPr>
      </p:pic>
      <p:pic>
        <p:nvPicPr>
          <p:cNvPr descr=" " id="512" name="Google Shape;512;p21"/>
          <p:cNvPicPr preferRelativeResize="0"/>
          <p:nvPr/>
        </p:nvPicPr>
        <p:blipFill rotWithShape="1">
          <a:blip r:embed="rId6">
            <a:alphaModFix/>
          </a:blip>
          <a:srcRect b="0" l="0" r="0" t="0"/>
          <a:stretch/>
        </p:blipFill>
        <p:spPr>
          <a:xfrm>
            <a:off x="1244756" y="5016500"/>
            <a:ext cx="190524" cy="2908300"/>
          </a:xfrm>
          <a:prstGeom prst="rect">
            <a:avLst/>
          </a:prstGeom>
          <a:noFill/>
          <a:ln>
            <a:noFill/>
          </a:ln>
        </p:spPr>
      </p:pic>
      <p:pic>
        <p:nvPicPr>
          <p:cNvPr descr=" " id="513" name="Google Shape;513;p21"/>
          <p:cNvPicPr preferRelativeResize="0"/>
          <p:nvPr/>
        </p:nvPicPr>
        <p:blipFill rotWithShape="1">
          <a:blip r:embed="rId7">
            <a:alphaModFix/>
          </a:blip>
          <a:srcRect b="0" l="0" r="0" t="0"/>
          <a:stretch/>
        </p:blipFill>
        <p:spPr>
          <a:xfrm>
            <a:off x="12561870" y="3505200"/>
            <a:ext cx="190524" cy="4419600"/>
          </a:xfrm>
          <a:prstGeom prst="rect">
            <a:avLst/>
          </a:prstGeom>
          <a:noFill/>
          <a:ln>
            <a:noFill/>
          </a:ln>
        </p:spPr>
      </p:pic>
      <p:pic>
        <p:nvPicPr>
          <p:cNvPr descr=" " id="514" name="Google Shape;514;p21"/>
          <p:cNvPicPr preferRelativeResize="0"/>
          <p:nvPr/>
        </p:nvPicPr>
        <p:blipFill rotWithShape="1">
          <a:blip r:embed="rId8">
            <a:alphaModFix/>
          </a:blip>
          <a:srcRect b="0" l="0" r="0" t="0"/>
          <a:stretch/>
        </p:blipFill>
        <p:spPr>
          <a:xfrm>
            <a:off x="6884260" y="7924800"/>
            <a:ext cx="190524" cy="5029200"/>
          </a:xfrm>
          <a:prstGeom prst="rect">
            <a:avLst/>
          </a:prstGeom>
          <a:noFill/>
          <a:ln>
            <a:noFill/>
          </a:ln>
        </p:spPr>
      </p:pic>
      <p:pic>
        <p:nvPicPr>
          <p:cNvPr descr=" " id="515" name="Google Shape;515;p21"/>
          <p:cNvPicPr preferRelativeResize="0"/>
          <p:nvPr/>
        </p:nvPicPr>
        <p:blipFill rotWithShape="1">
          <a:blip r:embed="rId9">
            <a:alphaModFix/>
          </a:blip>
          <a:srcRect b="0" l="0" r="0" t="0"/>
          <a:stretch/>
        </p:blipFill>
        <p:spPr>
          <a:xfrm>
            <a:off x="18214076" y="7924800"/>
            <a:ext cx="190524" cy="3048000"/>
          </a:xfrm>
          <a:prstGeom prst="rect">
            <a:avLst/>
          </a:prstGeom>
          <a:noFill/>
          <a:ln>
            <a:noFill/>
          </a:ln>
        </p:spPr>
      </p:pic>
      <p:sp>
        <p:nvSpPr>
          <p:cNvPr id="516" name="Google Shape;516;p21"/>
          <p:cNvSpPr/>
          <p:nvPr/>
        </p:nvSpPr>
        <p:spPr>
          <a:xfrm>
            <a:off x="1740117" y="4775200"/>
            <a:ext cx="4572572" cy="29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
          <p:cNvSpPr/>
          <p:nvPr/>
        </p:nvSpPr>
        <p:spPr>
          <a:xfrm>
            <a:off x="1740117" y="4775200"/>
            <a:ext cx="4572572" cy="29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p:nvPr/>
        </p:nvSpPr>
        <p:spPr>
          <a:xfrm>
            <a:off x="1740117" y="4775200"/>
            <a:ext cx="472499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War</a:t>
            </a:r>
            <a:endParaRPr b="0" i="0" sz="3600" u="none" cap="none" strike="noStrike">
              <a:solidFill>
                <a:schemeClr val="dk1"/>
              </a:solidFill>
              <a:latin typeface="Calibri"/>
              <a:ea typeface="Calibri"/>
              <a:cs typeface="Calibri"/>
              <a:sym typeface="Calibri"/>
            </a:endParaRPr>
          </a:p>
        </p:txBody>
      </p:sp>
      <p:sp>
        <p:nvSpPr>
          <p:cNvPr id="519" name="Google Shape;519;p21"/>
          <p:cNvSpPr/>
          <p:nvPr/>
        </p:nvSpPr>
        <p:spPr>
          <a:xfrm>
            <a:off x="1740117" y="57277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20" name="Google Shape;520;p21"/>
          <p:cNvSpPr/>
          <p:nvPr/>
        </p:nvSpPr>
        <p:spPr>
          <a:xfrm>
            <a:off x="13069934" y="3289300"/>
            <a:ext cx="4572572" cy="53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13069934" y="3289300"/>
            <a:ext cx="4572572" cy="53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p:nvPr/>
        </p:nvSpPr>
        <p:spPr>
          <a:xfrm>
            <a:off x="13069934" y="3289300"/>
            <a:ext cx="4724991" cy="165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Transformation</a:t>
            </a:r>
            <a:endParaRPr b="0" i="0" sz="3600" u="none" cap="none" strike="noStrike">
              <a:solidFill>
                <a:schemeClr val="dk1"/>
              </a:solidFill>
              <a:latin typeface="Calibri"/>
              <a:ea typeface="Calibri"/>
              <a:cs typeface="Calibri"/>
              <a:sym typeface="Calibri"/>
            </a:endParaRPr>
          </a:p>
        </p:txBody>
      </p:sp>
      <p:sp>
        <p:nvSpPr>
          <p:cNvPr id="523" name="Google Shape;523;p21"/>
          <p:cNvSpPr/>
          <p:nvPr/>
        </p:nvSpPr>
        <p:spPr>
          <a:xfrm>
            <a:off x="13069934" y="49911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24" name="Google Shape;524;p21"/>
          <p:cNvSpPr/>
          <p:nvPr/>
        </p:nvSpPr>
        <p:spPr>
          <a:xfrm>
            <a:off x="7417727" y="8432800"/>
            <a:ext cx="4572572" cy="45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7417727" y="8432800"/>
            <a:ext cx="4572572" cy="45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7417727" y="8432800"/>
            <a:ext cx="472499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Rise</a:t>
            </a:r>
            <a:endParaRPr b="0" i="0" sz="3600" u="none" cap="none" strike="noStrike">
              <a:solidFill>
                <a:schemeClr val="dk1"/>
              </a:solidFill>
              <a:latin typeface="Calibri"/>
              <a:ea typeface="Calibri"/>
              <a:cs typeface="Calibri"/>
              <a:sym typeface="Calibri"/>
            </a:endParaRPr>
          </a:p>
        </p:txBody>
      </p:sp>
      <p:sp>
        <p:nvSpPr>
          <p:cNvPr id="527" name="Google Shape;527;p21"/>
          <p:cNvSpPr/>
          <p:nvPr/>
        </p:nvSpPr>
        <p:spPr>
          <a:xfrm>
            <a:off x="7417727" y="93853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28" name="Google Shape;528;p21"/>
          <p:cNvSpPr/>
          <p:nvPr/>
        </p:nvSpPr>
        <p:spPr>
          <a:xfrm>
            <a:off x="18747543" y="8432800"/>
            <a:ext cx="4572572" cy="29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p:nvPr/>
        </p:nvSpPr>
        <p:spPr>
          <a:xfrm>
            <a:off x="18747543" y="8432800"/>
            <a:ext cx="4572572" cy="29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p:nvPr/>
        </p:nvSpPr>
        <p:spPr>
          <a:xfrm>
            <a:off x="18747543" y="8432800"/>
            <a:ext cx="4724991"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Invasion</a:t>
            </a:r>
            <a:endParaRPr b="0" i="0" sz="3600" u="none" cap="none" strike="noStrike">
              <a:solidFill>
                <a:schemeClr val="dk1"/>
              </a:solidFill>
              <a:latin typeface="Calibri"/>
              <a:ea typeface="Calibri"/>
              <a:cs typeface="Calibri"/>
              <a:sym typeface="Calibri"/>
            </a:endParaRPr>
          </a:p>
        </p:txBody>
      </p:sp>
      <p:sp>
        <p:nvSpPr>
          <p:cNvPr id="531" name="Google Shape;531;p21"/>
          <p:cNvSpPr/>
          <p:nvPr/>
        </p:nvSpPr>
        <p:spPr>
          <a:xfrm>
            <a:off x="18747543" y="93853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32" name="Google Shape;532;p21"/>
          <p:cNvSpPr/>
          <p:nvPr/>
        </p:nvSpPr>
        <p:spPr>
          <a:xfrm rot="-5400000">
            <a:off x="858805" y="8354033"/>
            <a:ext cx="1397175"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igmar One"/>
              <a:buNone/>
            </a:pPr>
            <a:r>
              <a:rPr b="0" i="0" lang="en-US" sz="3600" u="none" cap="none" strike="noStrike">
                <a:solidFill>
                  <a:srgbClr val="000000"/>
                </a:solidFill>
                <a:latin typeface="Sigmar One"/>
                <a:ea typeface="Sigmar One"/>
                <a:cs typeface="Sigmar One"/>
                <a:sym typeface="Sigmar One"/>
              </a:rPr>
              <a:t>2020</a:t>
            </a:r>
            <a:endParaRPr b="0" i="0" sz="3600" u="none" cap="none" strike="noStrike">
              <a:solidFill>
                <a:schemeClr val="dk1"/>
              </a:solidFill>
              <a:latin typeface="Calibri"/>
              <a:ea typeface="Calibri"/>
              <a:cs typeface="Calibri"/>
              <a:sym typeface="Calibri"/>
            </a:endParaRPr>
          </a:p>
        </p:txBody>
      </p:sp>
      <p:sp>
        <p:nvSpPr>
          <p:cNvPr id="533" name="Google Shape;533;p21"/>
          <p:cNvSpPr/>
          <p:nvPr/>
        </p:nvSpPr>
        <p:spPr>
          <a:xfrm rot="-5400000">
            <a:off x="12201323" y="8380549"/>
            <a:ext cx="1346368"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igmar One"/>
              <a:buNone/>
            </a:pPr>
            <a:r>
              <a:rPr b="0" i="0" lang="en-US" sz="3600" u="none" cap="none" strike="noStrike">
                <a:solidFill>
                  <a:srgbClr val="000000"/>
                </a:solidFill>
                <a:latin typeface="Sigmar One"/>
                <a:ea typeface="Sigmar One"/>
                <a:cs typeface="Sigmar One"/>
                <a:sym typeface="Sigmar One"/>
              </a:rPr>
              <a:t>2022</a:t>
            </a:r>
            <a:endParaRPr b="0" i="0" sz="3600" u="none" cap="none" strike="noStrike">
              <a:solidFill>
                <a:schemeClr val="dk1"/>
              </a:solidFill>
              <a:latin typeface="Calibri"/>
              <a:ea typeface="Calibri"/>
              <a:cs typeface="Calibri"/>
              <a:sym typeface="Calibri"/>
            </a:endParaRPr>
          </a:p>
        </p:txBody>
      </p:sp>
      <p:sp>
        <p:nvSpPr>
          <p:cNvPr id="534" name="Google Shape;534;p21"/>
          <p:cNvSpPr/>
          <p:nvPr/>
        </p:nvSpPr>
        <p:spPr>
          <a:xfrm rot="-5400000">
            <a:off x="6542766" y="6471630"/>
            <a:ext cx="1308264"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igmar One"/>
              <a:buNone/>
            </a:pPr>
            <a:r>
              <a:rPr b="0" i="0" lang="en-US" sz="3600" u="none" cap="none" strike="noStrike">
                <a:solidFill>
                  <a:srgbClr val="000000"/>
                </a:solidFill>
                <a:latin typeface="Sigmar One"/>
                <a:ea typeface="Sigmar One"/>
                <a:cs typeface="Sigmar One"/>
                <a:sym typeface="Sigmar One"/>
              </a:rPr>
              <a:t>2021</a:t>
            </a:r>
            <a:endParaRPr b="0" i="0" sz="3600" u="none" cap="none" strike="noStrike">
              <a:solidFill>
                <a:schemeClr val="dk1"/>
              </a:solidFill>
              <a:latin typeface="Calibri"/>
              <a:ea typeface="Calibri"/>
              <a:cs typeface="Calibri"/>
              <a:sym typeface="Calibri"/>
            </a:endParaRPr>
          </a:p>
        </p:txBody>
      </p:sp>
      <p:sp>
        <p:nvSpPr>
          <p:cNvPr id="535" name="Google Shape;535;p21"/>
          <p:cNvSpPr/>
          <p:nvPr/>
        </p:nvSpPr>
        <p:spPr>
          <a:xfrm rot="-5400000">
            <a:off x="17853529" y="6450149"/>
            <a:ext cx="1346368"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igmar One"/>
              <a:buNone/>
            </a:pPr>
            <a:r>
              <a:rPr b="0" i="0" lang="en-US" sz="3600" u="none" cap="none" strike="noStrike">
                <a:solidFill>
                  <a:srgbClr val="000000"/>
                </a:solidFill>
                <a:latin typeface="Sigmar One"/>
                <a:ea typeface="Sigmar One"/>
                <a:cs typeface="Sigmar One"/>
                <a:sym typeface="Sigmar One"/>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540" name="Shape 540"/>
        <p:cNvGrpSpPr/>
        <p:nvPr/>
      </p:nvGrpSpPr>
      <p:grpSpPr>
        <a:xfrm>
          <a:off x="0" y="0"/>
          <a:ext cx="0" cy="0"/>
          <a:chOff x="0" y="0"/>
          <a:chExt cx="0" cy="0"/>
        </a:xfrm>
      </p:grpSpPr>
      <p:pic>
        <p:nvPicPr>
          <p:cNvPr descr=" " id="541" name="Google Shape;541;p22"/>
          <p:cNvPicPr preferRelativeResize="0"/>
          <p:nvPr/>
        </p:nvPicPr>
        <p:blipFill rotWithShape="1">
          <a:blip r:embed="rId3">
            <a:alphaModFix/>
          </a:blip>
          <a:srcRect b="0" l="0" r="0" t="0"/>
          <a:stretch/>
        </p:blipFill>
        <p:spPr>
          <a:xfrm>
            <a:off x="-8040105" y="2260600"/>
            <a:ext cx="39265413" cy="13441784"/>
          </a:xfrm>
          <a:prstGeom prst="rect">
            <a:avLst/>
          </a:prstGeom>
          <a:noFill/>
          <a:ln>
            <a:noFill/>
          </a:ln>
        </p:spPr>
      </p:pic>
      <p:sp>
        <p:nvSpPr>
          <p:cNvPr id="542" name="Google Shape;542;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3" name="Google Shape;543;p2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44" name="Google Shape;544;p22"/>
          <p:cNvSpPr/>
          <p:nvPr/>
        </p:nvSpPr>
        <p:spPr>
          <a:xfrm>
            <a:off x="9267925" y="711200"/>
            <a:ext cx="5851198" cy="366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Our Team</a:t>
            </a:r>
            <a:endParaRPr b="0" i="0" sz="8000" u="none" cap="none" strike="noStrike">
              <a:solidFill>
                <a:schemeClr val="dk1"/>
              </a:solidFill>
              <a:latin typeface="Calibri"/>
              <a:ea typeface="Calibri"/>
              <a:cs typeface="Calibri"/>
              <a:sym typeface="Calibri"/>
            </a:endParaRPr>
          </a:p>
        </p:txBody>
      </p:sp>
      <p:sp>
        <p:nvSpPr>
          <p:cNvPr id="545" name="Google Shape;545;p22"/>
          <p:cNvSpPr/>
          <p:nvPr/>
        </p:nvSpPr>
        <p:spPr>
          <a:xfrm>
            <a:off x="2553019" y="2863850"/>
            <a:ext cx="6096762" cy="79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p22"/>
          <p:cNvPicPr preferRelativeResize="0"/>
          <p:nvPr/>
        </p:nvPicPr>
        <p:blipFill rotWithShape="1">
          <a:blip r:embed="rId5">
            <a:alphaModFix/>
          </a:blip>
          <a:srcRect b="0" l="0" r="0" t="0"/>
          <a:stretch/>
        </p:blipFill>
        <p:spPr>
          <a:xfrm>
            <a:off x="2553019" y="2863850"/>
            <a:ext cx="6096762" cy="6096000"/>
          </a:xfrm>
          <a:prstGeom prst="rect">
            <a:avLst/>
          </a:prstGeom>
          <a:noFill/>
          <a:ln>
            <a:noFill/>
          </a:ln>
        </p:spPr>
      </p:pic>
      <p:sp>
        <p:nvSpPr>
          <p:cNvPr id="547" name="Google Shape;547;p22"/>
          <p:cNvSpPr/>
          <p:nvPr/>
        </p:nvSpPr>
        <p:spPr>
          <a:xfrm>
            <a:off x="2553019" y="91630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2"/>
          <p:cNvSpPr/>
          <p:nvPr/>
        </p:nvSpPr>
        <p:spPr>
          <a:xfrm>
            <a:off x="2553019" y="91630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2"/>
          <p:cNvSpPr/>
          <p:nvPr/>
        </p:nvSpPr>
        <p:spPr>
          <a:xfrm>
            <a:off x="2451406" y="9163050"/>
            <a:ext cx="6299987"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Eldruin</a:t>
            </a:r>
            <a:endParaRPr b="0" i="0" sz="4800" u="none" cap="none" strike="noStrike">
              <a:solidFill>
                <a:schemeClr val="dk1"/>
              </a:solidFill>
              <a:latin typeface="Calibri"/>
              <a:ea typeface="Calibri"/>
              <a:cs typeface="Calibri"/>
              <a:sym typeface="Calibri"/>
            </a:endParaRPr>
          </a:p>
        </p:txBody>
      </p:sp>
      <p:sp>
        <p:nvSpPr>
          <p:cNvPr id="550" name="Google Shape;550;p22"/>
          <p:cNvSpPr/>
          <p:nvPr/>
        </p:nvSpPr>
        <p:spPr>
          <a:xfrm>
            <a:off x="2485277" y="1031875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51" name="Google Shape;551;p22"/>
          <p:cNvSpPr/>
          <p:nvPr/>
        </p:nvSpPr>
        <p:spPr>
          <a:xfrm>
            <a:off x="9513489" y="5302250"/>
            <a:ext cx="6096762" cy="79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p22"/>
          <p:cNvPicPr preferRelativeResize="0"/>
          <p:nvPr/>
        </p:nvPicPr>
        <p:blipFill rotWithShape="1">
          <a:blip r:embed="rId6">
            <a:alphaModFix/>
          </a:blip>
          <a:srcRect b="0" l="0" r="0" t="0"/>
          <a:stretch/>
        </p:blipFill>
        <p:spPr>
          <a:xfrm>
            <a:off x="9513489" y="5302250"/>
            <a:ext cx="6096762" cy="6096000"/>
          </a:xfrm>
          <a:prstGeom prst="rect">
            <a:avLst/>
          </a:prstGeom>
          <a:noFill/>
          <a:ln>
            <a:noFill/>
          </a:ln>
        </p:spPr>
      </p:pic>
      <p:sp>
        <p:nvSpPr>
          <p:cNvPr id="553" name="Google Shape;553;p22"/>
          <p:cNvSpPr/>
          <p:nvPr/>
        </p:nvSpPr>
        <p:spPr>
          <a:xfrm>
            <a:off x="9513489" y="116014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2"/>
          <p:cNvSpPr/>
          <p:nvPr/>
        </p:nvSpPr>
        <p:spPr>
          <a:xfrm>
            <a:off x="9513489" y="116014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a:off x="9411876" y="11601450"/>
            <a:ext cx="6299987"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Elementalen</a:t>
            </a:r>
            <a:endParaRPr b="0" i="0" sz="4800" u="none" cap="none" strike="noStrike">
              <a:solidFill>
                <a:schemeClr val="dk1"/>
              </a:solidFill>
              <a:latin typeface="Calibri"/>
              <a:ea typeface="Calibri"/>
              <a:cs typeface="Calibri"/>
              <a:sym typeface="Calibri"/>
            </a:endParaRPr>
          </a:p>
        </p:txBody>
      </p:sp>
      <p:sp>
        <p:nvSpPr>
          <p:cNvPr id="556" name="Google Shape;556;p22"/>
          <p:cNvSpPr/>
          <p:nvPr/>
        </p:nvSpPr>
        <p:spPr>
          <a:xfrm>
            <a:off x="9445747" y="1275715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557" name="Google Shape;557;p22"/>
          <p:cNvSpPr/>
          <p:nvPr/>
        </p:nvSpPr>
        <p:spPr>
          <a:xfrm>
            <a:off x="16473959" y="2863850"/>
            <a:ext cx="6096762" cy="79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p22"/>
          <p:cNvPicPr preferRelativeResize="0"/>
          <p:nvPr/>
        </p:nvPicPr>
        <p:blipFill rotWithShape="1">
          <a:blip r:embed="rId7">
            <a:alphaModFix/>
          </a:blip>
          <a:srcRect b="0" l="0" r="0" t="0"/>
          <a:stretch/>
        </p:blipFill>
        <p:spPr>
          <a:xfrm>
            <a:off x="16473959" y="2863850"/>
            <a:ext cx="6096762" cy="6096000"/>
          </a:xfrm>
          <a:prstGeom prst="rect">
            <a:avLst/>
          </a:prstGeom>
          <a:noFill/>
          <a:ln>
            <a:noFill/>
          </a:ln>
        </p:spPr>
      </p:pic>
      <p:sp>
        <p:nvSpPr>
          <p:cNvPr id="559" name="Google Shape;559;p22"/>
          <p:cNvSpPr/>
          <p:nvPr/>
        </p:nvSpPr>
        <p:spPr>
          <a:xfrm>
            <a:off x="16473959" y="91630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a:off x="16473959" y="9163050"/>
            <a:ext cx="6096762" cy="16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2"/>
          <p:cNvSpPr/>
          <p:nvPr/>
        </p:nvSpPr>
        <p:spPr>
          <a:xfrm>
            <a:off x="16372346" y="9163050"/>
            <a:ext cx="6299987"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Lunaria</a:t>
            </a:r>
            <a:endParaRPr b="0" i="0" sz="4800" u="none" cap="none" strike="noStrike">
              <a:solidFill>
                <a:schemeClr val="dk1"/>
              </a:solidFill>
              <a:latin typeface="Calibri"/>
              <a:ea typeface="Calibri"/>
              <a:cs typeface="Calibri"/>
              <a:sym typeface="Calibri"/>
            </a:endParaRPr>
          </a:p>
        </p:txBody>
      </p:sp>
      <p:sp>
        <p:nvSpPr>
          <p:cNvPr id="562" name="Google Shape;562;p22"/>
          <p:cNvSpPr/>
          <p:nvPr/>
        </p:nvSpPr>
        <p:spPr>
          <a:xfrm>
            <a:off x="16406217" y="1031875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567" name="Shape 567"/>
        <p:cNvGrpSpPr/>
        <p:nvPr/>
      </p:nvGrpSpPr>
      <p:grpSpPr>
        <a:xfrm>
          <a:off x="0" y="0"/>
          <a:ext cx="0" cy="0"/>
          <a:chOff x="0" y="0"/>
          <a:chExt cx="0" cy="0"/>
        </a:xfrm>
      </p:grpSpPr>
      <p:pic>
        <p:nvPicPr>
          <p:cNvPr descr=" " id="568" name="Google Shape;568;p23"/>
          <p:cNvPicPr preferRelativeResize="0"/>
          <p:nvPr/>
        </p:nvPicPr>
        <p:blipFill rotWithShape="1">
          <a:blip r:embed="rId3">
            <a:alphaModFix/>
          </a:blip>
          <a:srcRect b="0" l="0" r="0" t="0"/>
          <a:stretch/>
        </p:blipFill>
        <p:spPr>
          <a:xfrm>
            <a:off x="-2000636" y="6007100"/>
            <a:ext cx="28383725" cy="8623300"/>
          </a:xfrm>
          <a:prstGeom prst="rect">
            <a:avLst/>
          </a:prstGeom>
          <a:noFill/>
          <a:ln>
            <a:noFill/>
          </a:ln>
        </p:spPr>
      </p:pic>
      <p:sp>
        <p:nvSpPr>
          <p:cNvPr id="569" name="Google Shape;569;p2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p2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71" name="Google Shape;571;p23"/>
          <p:cNvSpPr/>
          <p:nvPr/>
        </p:nvSpPr>
        <p:spPr>
          <a:xfrm>
            <a:off x="2324391" y="2197100"/>
            <a:ext cx="11300179" cy="366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Thank you for choosing EaTemp</a:t>
            </a:r>
            <a:endParaRPr b="0" i="0" sz="8000" u="none" cap="none" strike="noStrike">
              <a:solidFill>
                <a:schemeClr val="dk1"/>
              </a:solidFill>
              <a:latin typeface="Calibri"/>
              <a:ea typeface="Calibri"/>
              <a:cs typeface="Calibri"/>
              <a:sym typeface="Calibri"/>
            </a:endParaRPr>
          </a:p>
        </p:txBody>
      </p:sp>
      <p:sp>
        <p:nvSpPr>
          <p:cNvPr id="572" name="Google Shape;572;p23"/>
          <p:cNvSpPr/>
          <p:nvPr/>
        </p:nvSpPr>
        <p:spPr>
          <a:xfrm>
            <a:off x="2324391" y="6248400"/>
            <a:ext cx="9369538" cy="539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573" name="Google Shape;573;p23"/>
          <p:cNvSpPr/>
          <p:nvPr/>
        </p:nvSpPr>
        <p:spPr>
          <a:xfrm rot="-5400000">
            <a:off x="21677698" y="7772313"/>
            <a:ext cx="4644547"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Credit | Image: </a:t>
            </a:r>
            <a:r>
              <a:rPr b="0" i="0" lang="en-US" sz="3200" u="sng" cap="none" strike="noStrike">
                <a:solidFill>
                  <a:srgbClr val="0E0E0E"/>
                </a:solidFill>
                <a:latin typeface="DM Sans"/>
                <a:ea typeface="DM Sans"/>
                <a:cs typeface="DM Sans"/>
                <a:sym typeface="DM Sans"/>
                <a:hlinkClick r:id="rId5">
                  <a:extLst>
                    <a:ext uri="{A12FA001-AC4F-418D-AE19-62706E023703}">
                      <ahyp:hlinkClr val="tx"/>
                    </a:ext>
                  </a:extLst>
                </a:hlinkClick>
              </a:rPr>
              <a:t>Unsplash</a:t>
            </a:r>
            <a:r>
              <a:rPr b="0" i="0" lang="en-US" sz="3200" u="none" cap="none" strike="noStrike">
                <a:solidFill>
                  <a:srgbClr val="0E0E0E"/>
                </a:solidFill>
                <a:latin typeface="DM Sans"/>
                <a:ea typeface="DM Sans"/>
                <a:cs typeface="DM Sans"/>
                <a:sym typeface="DM Sans"/>
              </a:rPr>
              <a:t> </a:t>
            </a:r>
            <a:endParaRPr b="0" i="0" sz="3200" u="none" cap="none" strike="noStrike">
              <a:solidFill>
                <a:schemeClr val="dk1"/>
              </a:solidFill>
              <a:latin typeface="Calibri"/>
              <a:ea typeface="Calibri"/>
              <a:cs typeface="Calibri"/>
              <a:sym typeface="Calibri"/>
            </a:endParaRPr>
          </a:p>
        </p:txBody>
      </p:sp>
      <p:pic>
        <p:nvPicPr>
          <p:cNvPr descr=" " id="574" name="Google Shape;574;p23"/>
          <p:cNvPicPr preferRelativeResize="0"/>
          <p:nvPr/>
        </p:nvPicPr>
        <p:blipFill rotWithShape="1">
          <a:blip r:embed="rId6">
            <a:alphaModFix/>
          </a:blip>
          <a:srcRect b="0" l="0" r="0" t="0"/>
          <a:stretch/>
        </p:blipFill>
        <p:spPr>
          <a:xfrm>
            <a:off x="13781222" y="3048000"/>
            <a:ext cx="8459257" cy="929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36" name="Shape 36"/>
        <p:cNvGrpSpPr/>
        <p:nvPr/>
      </p:nvGrpSpPr>
      <p:grpSpPr>
        <a:xfrm>
          <a:off x="0" y="0"/>
          <a:ext cx="0" cy="0"/>
          <a:chOff x="0" y="0"/>
          <a:chExt cx="0" cy="0"/>
        </a:xfrm>
      </p:grpSpPr>
      <p:pic>
        <p:nvPicPr>
          <p:cNvPr descr=" " id="37" name="Google Shape;37;p3"/>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pic>
        <p:nvPicPr>
          <p:cNvPr descr=" " id="38" name="Google Shape;38;p3"/>
          <p:cNvPicPr preferRelativeResize="0"/>
          <p:nvPr/>
        </p:nvPicPr>
        <p:blipFill rotWithShape="1">
          <a:blip r:embed="rId4">
            <a:alphaModFix/>
          </a:blip>
          <a:srcRect b="0" l="0" r="0" t="0"/>
          <a:stretch/>
        </p:blipFill>
        <p:spPr>
          <a:xfrm>
            <a:off x="7697162" y="3670300"/>
            <a:ext cx="9005426" cy="9309100"/>
          </a:xfrm>
          <a:prstGeom prst="rect">
            <a:avLst/>
          </a:prstGeom>
          <a:noFill/>
          <a:ln>
            <a:noFill/>
          </a:ln>
        </p:spPr>
      </p:pic>
      <p:sp>
        <p:nvSpPr>
          <p:cNvPr id="39" name="Google Shape;39;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 name="Google Shape;40;p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 name="Google Shape;41;p3"/>
          <p:cNvSpPr/>
          <p:nvPr/>
        </p:nvSpPr>
        <p:spPr>
          <a:xfrm>
            <a:off x="3404025" y="508000"/>
            <a:ext cx="18133633" cy="320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12800"/>
              <a:buFont typeface="Sigmar One"/>
              <a:buNone/>
            </a:pPr>
            <a:r>
              <a:rPr b="0" i="0" lang="en-US" sz="12800" u="none" cap="none" strike="noStrike">
                <a:solidFill>
                  <a:srgbClr val="FC2D18"/>
                </a:solidFill>
                <a:latin typeface="Sigmar One"/>
                <a:ea typeface="Sigmar One"/>
                <a:cs typeface="Sigmar One"/>
                <a:sym typeface="Sigmar One"/>
              </a:rPr>
              <a:t>Table of Contents</a:t>
            </a:r>
            <a:endParaRPr b="0" i="0" sz="12800" u="none" cap="none" strike="noStrike">
              <a:solidFill>
                <a:schemeClr val="dk1"/>
              </a:solidFill>
              <a:latin typeface="Calibri"/>
              <a:ea typeface="Calibri"/>
              <a:cs typeface="Calibri"/>
              <a:sym typeface="Calibri"/>
            </a:endParaRPr>
          </a:p>
        </p:txBody>
      </p:sp>
      <p:sp>
        <p:nvSpPr>
          <p:cNvPr id="42" name="Google Shape;42;p3"/>
          <p:cNvSpPr/>
          <p:nvPr/>
        </p:nvSpPr>
        <p:spPr>
          <a:xfrm>
            <a:off x="0" y="45212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45212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203225" y="4521200"/>
            <a:ext cx="6134867" cy="1206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Introduction</a:t>
            </a:r>
            <a:endParaRPr b="0" i="0" sz="4800" u="none" cap="none" strike="noStrike">
              <a:solidFill>
                <a:schemeClr val="dk1"/>
              </a:solidFill>
              <a:latin typeface="Calibri"/>
              <a:ea typeface="Calibri"/>
              <a:cs typeface="Calibri"/>
              <a:sym typeface="Calibri"/>
            </a:endParaRPr>
          </a:p>
        </p:txBody>
      </p:sp>
      <p:sp>
        <p:nvSpPr>
          <p:cNvPr id="45" name="Google Shape;45;p3"/>
          <p:cNvSpPr/>
          <p:nvPr/>
        </p:nvSpPr>
        <p:spPr>
          <a:xfrm>
            <a:off x="-135484" y="56261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46" name="Google Shape;46;p3"/>
          <p:cNvPicPr preferRelativeResize="0"/>
          <p:nvPr/>
        </p:nvPicPr>
        <p:blipFill rotWithShape="1">
          <a:blip r:embed="rId6">
            <a:alphaModFix/>
          </a:blip>
          <a:srcRect b="0" l="0" r="0" t="0"/>
          <a:stretch/>
        </p:blipFill>
        <p:spPr>
          <a:xfrm>
            <a:off x="6134867" y="4527550"/>
            <a:ext cx="1625803" cy="1625600"/>
          </a:xfrm>
          <a:prstGeom prst="rect">
            <a:avLst/>
          </a:prstGeom>
          <a:noFill/>
          <a:ln>
            <a:noFill/>
          </a:ln>
        </p:spPr>
      </p:pic>
      <p:sp>
        <p:nvSpPr>
          <p:cNvPr id="47" name="Google Shape;47;p3"/>
          <p:cNvSpPr/>
          <p:nvPr/>
        </p:nvSpPr>
        <p:spPr>
          <a:xfrm>
            <a:off x="6134867" y="45275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458757" y="4737100"/>
            <a:ext cx="978022"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01</a:t>
            </a:r>
            <a:endParaRPr b="0" i="0" sz="4800" u="none" cap="none" strike="noStrike">
              <a:solidFill>
                <a:schemeClr val="dk1"/>
              </a:solidFill>
              <a:latin typeface="Calibri"/>
              <a:ea typeface="Calibri"/>
              <a:cs typeface="Calibri"/>
              <a:sym typeface="Calibri"/>
            </a:endParaRPr>
          </a:p>
        </p:txBody>
      </p:sp>
      <p:sp>
        <p:nvSpPr>
          <p:cNvPr id="49" name="Google Shape;49;p3"/>
          <p:cNvSpPr/>
          <p:nvPr/>
        </p:nvSpPr>
        <p:spPr>
          <a:xfrm>
            <a:off x="16626378" y="45212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 name="Google Shape;50;p3"/>
          <p:cNvPicPr preferRelativeResize="0"/>
          <p:nvPr/>
        </p:nvPicPr>
        <p:blipFill rotWithShape="1">
          <a:blip r:embed="rId6">
            <a:alphaModFix/>
          </a:blip>
          <a:srcRect b="0" l="0" r="0" t="0"/>
          <a:stretch/>
        </p:blipFill>
        <p:spPr>
          <a:xfrm>
            <a:off x="16626378" y="4527550"/>
            <a:ext cx="1625803" cy="1625600"/>
          </a:xfrm>
          <a:prstGeom prst="rect">
            <a:avLst/>
          </a:prstGeom>
          <a:noFill/>
          <a:ln>
            <a:noFill/>
          </a:ln>
        </p:spPr>
      </p:pic>
      <p:sp>
        <p:nvSpPr>
          <p:cNvPr id="51" name="Google Shape;51;p3"/>
          <p:cNvSpPr/>
          <p:nvPr/>
        </p:nvSpPr>
        <p:spPr>
          <a:xfrm>
            <a:off x="16626378" y="45275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16924865" y="4737100"/>
            <a:ext cx="1028829"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02</a:t>
            </a:r>
            <a:endParaRPr b="0" i="0" sz="4800" u="none" cap="none" strike="noStrike">
              <a:solidFill>
                <a:schemeClr val="dk1"/>
              </a:solidFill>
              <a:latin typeface="Calibri"/>
              <a:ea typeface="Calibri"/>
              <a:cs typeface="Calibri"/>
              <a:sym typeface="Calibri"/>
            </a:endParaRPr>
          </a:p>
        </p:txBody>
      </p:sp>
      <p:sp>
        <p:nvSpPr>
          <p:cNvPr id="53" name="Google Shape;53;p3"/>
          <p:cNvSpPr/>
          <p:nvPr/>
        </p:nvSpPr>
        <p:spPr>
          <a:xfrm>
            <a:off x="18455407" y="45212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8455407" y="4521200"/>
            <a:ext cx="6134867"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Encounters</a:t>
            </a:r>
            <a:endParaRPr b="0" i="0" sz="4800" u="none" cap="none" strike="noStrike">
              <a:solidFill>
                <a:schemeClr val="dk1"/>
              </a:solidFill>
              <a:latin typeface="Calibri"/>
              <a:ea typeface="Calibri"/>
              <a:cs typeface="Calibri"/>
              <a:sym typeface="Calibri"/>
            </a:endParaRPr>
          </a:p>
        </p:txBody>
      </p:sp>
      <p:sp>
        <p:nvSpPr>
          <p:cNvPr id="55" name="Google Shape;55;p3"/>
          <p:cNvSpPr/>
          <p:nvPr/>
        </p:nvSpPr>
        <p:spPr>
          <a:xfrm>
            <a:off x="18455407" y="56261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56" name="Google Shape;56;p3"/>
          <p:cNvSpPr/>
          <p:nvPr/>
        </p:nvSpPr>
        <p:spPr>
          <a:xfrm>
            <a:off x="0" y="75057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0" y="75057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203225" y="7505700"/>
            <a:ext cx="6134867" cy="1206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Wonders</a:t>
            </a:r>
            <a:endParaRPr b="0" i="0" sz="4800" u="none" cap="none" strike="noStrike">
              <a:solidFill>
                <a:schemeClr val="dk1"/>
              </a:solidFill>
              <a:latin typeface="Calibri"/>
              <a:ea typeface="Calibri"/>
              <a:cs typeface="Calibri"/>
              <a:sym typeface="Calibri"/>
            </a:endParaRPr>
          </a:p>
        </p:txBody>
      </p:sp>
      <p:sp>
        <p:nvSpPr>
          <p:cNvPr id="59" name="Google Shape;59;p3"/>
          <p:cNvSpPr/>
          <p:nvPr/>
        </p:nvSpPr>
        <p:spPr>
          <a:xfrm>
            <a:off x="-135484" y="86106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0" name="Google Shape;60;p3"/>
          <p:cNvPicPr preferRelativeResize="0"/>
          <p:nvPr/>
        </p:nvPicPr>
        <p:blipFill rotWithShape="1">
          <a:blip r:embed="rId6">
            <a:alphaModFix/>
          </a:blip>
          <a:srcRect b="0" l="0" r="0" t="0"/>
          <a:stretch/>
        </p:blipFill>
        <p:spPr>
          <a:xfrm>
            <a:off x="6134867" y="7512050"/>
            <a:ext cx="1625803" cy="1625600"/>
          </a:xfrm>
          <a:prstGeom prst="rect">
            <a:avLst/>
          </a:prstGeom>
          <a:noFill/>
          <a:ln>
            <a:noFill/>
          </a:ln>
        </p:spPr>
      </p:pic>
      <p:sp>
        <p:nvSpPr>
          <p:cNvPr id="61" name="Google Shape;61;p3"/>
          <p:cNvSpPr/>
          <p:nvPr/>
        </p:nvSpPr>
        <p:spPr>
          <a:xfrm>
            <a:off x="6134867" y="75120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433354" y="7721600"/>
            <a:ext cx="1028829"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03</a:t>
            </a:r>
            <a:endParaRPr b="0" i="0" sz="4800" u="none" cap="none" strike="noStrike">
              <a:solidFill>
                <a:schemeClr val="dk1"/>
              </a:solidFill>
              <a:latin typeface="Calibri"/>
              <a:ea typeface="Calibri"/>
              <a:cs typeface="Calibri"/>
              <a:sym typeface="Calibri"/>
            </a:endParaRPr>
          </a:p>
        </p:txBody>
      </p:sp>
      <p:sp>
        <p:nvSpPr>
          <p:cNvPr id="63" name="Google Shape;63;p3"/>
          <p:cNvSpPr/>
          <p:nvPr/>
        </p:nvSpPr>
        <p:spPr>
          <a:xfrm>
            <a:off x="16626378" y="75057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 name="Google Shape;64;p3"/>
          <p:cNvPicPr preferRelativeResize="0"/>
          <p:nvPr/>
        </p:nvPicPr>
        <p:blipFill rotWithShape="1">
          <a:blip r:embed="rId6">
            <a:alphaModFix/>
          </a:blip>
          <a:srcRect b="0" l="0" r="0" t="0"/>
          <a:stretch/>
        </p:blipFill>
        <p:spPr>
          <a:xfrm>
            <a:off x="16626378" y="7512050"/>
            <a:ext cx="1625803" cy="1625600"/>
          </a:xfrm>
          <a:prstGeom prst="rect">
            <a:avLst/>
          </a:prstGeom>
          <a:noFill/>
          <a:ln>
            <a:noFill/>
          </a:ln>
        </p:spPr>
      </p:pic>
      <p:sp>
        <p:nvSpPr>
          <p:cNvPr id="65" name="Google Shape;65;p3"/>
          <p:cNvSpPr/>
          <p:nvPr/>
        </p:nvSpPr>
        <p:spPr>
          <a:xfrm>
            <a:off x="16626378" y="75120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6893111" y="7721600"/>
            <a:ext cx="1092337"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04</a:t>
            </a:r>
            <a:endParaRPr b="0" i="0" sz="4800" u="none" cap="none" strike="noStrike">
              <a:solidFill>
                <a:schemeClr val="dk1"/>
              </a:solidFill>
              <a:latin typeface="Calibri"/>
              <a:ea typeface="Calibri"/>
              <a:cs typeface="Calibri"/>
              <a:sym typeface="Calibri"/>
            </a:endParaRPr>
          </a:p>
        </p:txBody>
      </p:sp>
      <p:sp>
        <p:nvSpPr>
          <p:cNvPr id="67" name="Google Shape;67;p3"/>
          <p:cNvSpPr/>
          <p:nvPr/>
        </p:nvSpPr>
        <p:spPr>
          <a:xfrm>
            <a:off x="18455407" y="75057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18455407" y="7505700"/>
            <a:ext cx="6134867"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Magic</a:t>
            </a:r>
            <a:endParaRPr b="0" i="0" sz="4800" u="none" cap="none" strike="noStrike">
              <a:solidFill>
                <a:schemeClr val="dk1"/>
              </a:solidFill>
              <a:latin typeface="Calibri"/>
              <a:ea typeface="Calibri"/>
              <a:cs typeface="Calibri"/>
              <a:sym typeface="Calibri"/>
            </a:endParaRPr>
          </a:p>
        </p:txBody>
      </p:sp>
      <p:sp>
        <p:nvSpPr>
          <p:cNvPr id="69" name="Google Shape;69;p3"/>
          <p:cNvSpPr/>
          <p:nvPr/>
        </p:nvSpPr>
        <p:spPr>
          <a:xfrm>
            <a:off x="18455407" y="86106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0" name="Google Shape;70;p3"/>
          <p:cNvSpPr/>
          <p:nvPr/>
        </p:nvSpPr>
        <p:spPr>
          <a:xfrm>
            <a:off x="0" y="104902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0" y="104902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203225" y="10490200"/>
            <a:ext cx="6134867" cy="1206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Adventure</a:t>
            </a:r>
            <a:endParaRPr b="0" i="0" sz="4800" u="none" cap="none" strike="noStrike">
              <a:solidFill>
                <a:schemeClr val="dk1"/>
              </a:solidFill>
              <a:latin typeface="Calibri"/>
              <a:ea typeface="Calibri"/>
              <a:cs typeface="Calibri"/>
              <a:sym typeface="Calibri"/>
            </a:endParaRPr>
          </a:p>
        </p:txBody>
      </p:sp>
      <p:sp>
        <p:nvSpPr>
          <p:cNvPr id="73" name="Google Shape;73;p3"/>
          <p:cNvSpPr/>
          <p:nvPr/>
        </p:nvSpPr>
        <p:spPr>
          <a:xfrm>
            <a:off x="-135484" y="115951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4" name="Google Shape;74;p3"/>
          <p:cNvPicPr preferRelativeResize="0"/>
          <p:nvPr/>
        </p:nvPicPr>
        <p:blipFill rotWithShape="1">
          <a:blip r:embed="rId6">
            <a:alphaModFix/>
          </a:blip>
          <a:srcRect b="0" l="0" r="0" t="0"/>
          <a:stretch/>
        </p:blipFill>
        <p:spPr>
          <a:xfrm>
            <a:off x="6134867" y="10496550"/>
            <a:ext cx="1625803" cy="1625600"/>
          </a:xfrm>
          <a:prstGeom prst="rect">
            <a:avLst/>
          </a:prstGeom>
          <a:noFill/>
          <a:ln>
            <a:noFill/>
          </a:ln>
        </p:spPr>
      </p:pic>
      <p:sp>
        <p:nvSpPr>
          <p:cNvPr id="75" name="Google Shape;75;p3"/>
          <p:cNvSpPr/>
          <p:nvPr/>
        </p:nvSpPr>
        <p:spPr>
          <a:xfrm>
            <a:off x="6134867" y="104965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6439705" y="10706100"/>
            <a:ext cx="1016127"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05</a:t>
            </a:r>
            <a:endParaRPr b="0" i="0" sz="4800" u="none" cap="none" strike="noStrike">
              <a:solidFill>
                <a:schemeClr val="dk1"/>
              </a:solidFill>
              <a:latin typeface="Calibri"/>
              <a:ea typeface="Calibri"/>
              <a:cs typeface="Calibri"/>
              <a:sym typeface="Calibri"/>
            </a:endParaRPr>
          </a:p>
        </p:txBody>
      </p:sp>
      <p:sp>
        <p:nvSpPr>
          <p:cNvPr id="77" name="Google Shape;77;p3"/>
          <p:cNvSpPr/>
          <p:nvPr/>
        </p:nvSpPr>
        <p:spPr>
          <a:xfrm>
            <a:off x="16626378" y="10490200"/>
            <a:ext cx="776067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p3"/>
          <p:cNvPicPr preferRelativeResize="0"/>
          <p:nvPr/>
        </p:nvPicPr>
        <p:blipFill rotWithShape="1">
          <a:blip r:embed="rId6">
            <a:alphaModFix/>
          </a:blip>
          <a:srcRect b="0" l="0" r="0" t="0"/>
          <a:stretch/>
        </p:blipFill>
        <p:spPr>
          <a:xfrm>
            <a:off x="16626378" y="10496550"/>
            <a:ext cx="1625803" cy="1625600"/>
          </a:xfrm>
          <a:prstGeom prst="rect">
            <a:avLst/>
          </a:prstGeom>
          <a:noFill/>
          <a:ln>
            <a:noFill/>
          </a:ln>
        </p:spPr>
      </p:pic>
      <p:sp>
        <p:nvSpPr>
          <p:cNvPr id="79" name="Google Shape;79;p3"/>
          <p:cNvSpPr/>
          <p:nvPr/>
        </p:nvSpPr>
        <p:spPr>
          <a:xfrm>
            <a:off x="16626378" y="10496550"/>
            <a:ext cx="1625803" cy="1625600"/>
          </a:xfrm>
          <a:prstGeom prst="roundRect">
            <a:avLst>
              <a:gd fmla="val 781313" name="adj"/>
            </a:avLst>
          </a:prstGeom>
          <a:noFill/>
          <a:ln cap="flat" cmpd="sng" w="50800">
            <a:solidFill>
              <a:srgbClr val="FE59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16893111" y="10706100"/>
            <a:ext cx="1092337" cy="120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E5933"/>
              </a:buClr>
              <a:buSzPts val="4800"/>
              <a:buFont typeface="Sigmar One"/>
              <a:buNone/>
            </a:pPr>
            <a:r>
              <a:rPr b="0" i="0" lang="en-US" sz="4800" u="none" cap="none" strike="noStrike">
                <a:solidFill>
                  <a:srgbClr val="FE5933"/>
                </a:solidFill>
                <a:latin typeface="Sigmar One"/>
                <a:ea typeface="Sigmar One"/>
                <a:cs typeface="Sigmar One"/>
                <a:sym typeface="Sigmar One"/>
              </a:rPr>
              <a:t>06</a:t>
            </a:r>
            <a:endParaRPr b="0" i="0" sz="4800" u="none" cap="none" strike="noStrike">
              <a:solidFill>
                <a:schemeClr val="dk1"/>
              </a:solidFill>
              <a:latin typeface="Calibri"/>
              <a:ea typeface="Calibri"/>
              <a:cs typeface="Calibri"/>
              <a:sym typeface="Calibri"/>
            </a:endParaRPr>
          </a:p>
        </p:txBody>
      </p:sp>
      <p:sp>
        <p:nvSpPr>
          <p:cNvPr id="81" name="Google Shape;81;p3"/>
          <p:cNvSpPr/>
          <p:nvPr/>
        </p:nvSpPr>
        <p:spPr>
          <a:xfrm>
            <a:off x="18455407" y="10490200"/>
            <a:ext cx="5931641"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18455407" y="10490200"/>
            <a:ext cx="6134867"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Conclusion</a:t>
            </a:r>
            <a:endParaRPr b="0" i="0" sz="4800" u="none" cap="none" strike="noStrike">
              <a:solidFill>
                <a:schemeClr val="dk1"/>
              </a:solidFill>
              <a:latin typeface="Calibri"/>
              <a:ea typeface="Calibri"/>
              <a:cs typeface="Calibri"/>
              <a:sym typeface="Calibri"/>
            </a:endParaRPr>
          </a:p>
        </p:txBody>
      </p:sp>
      <p:sp>
        <p:nvSpPr>
          <p:cNvPr id="83" name="Google Shape;83;p3"/>
          <p:cNvSpPr/>
          <p:nvPr/>
        </p:nvSpPr>
        <p:spPr>
          <a:xfrm>
            <a:off x="18455407" y="115951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88" name="Shape 88"/>
        <p:cNvGrpSpPr/>
        <p:nvPr/>
      </p:nvGrpSpPr>
      <p:grpSpPr>
        <a:xfrm>
          <a:off x="0" y="0"/>
          <a:ext cx="0" cy="0"/>
          <a:chOff x="0" y="0"/>
          <a:chExt cx="0" cy="0"/>
        </a:xfrm>
      </p:grpSpPr>
      <p:pic>
        <p:nvPicPr>
          <p:cNvPr descr=" " id="89" name="Google Shape;89;p4"/>
          <p:cNvPicPr preferRelativeResize="0"/>
          <p:nvPr/>
        </p:nvPicPr>
        <p:blipFill rotWithShape="1">
          <a:blip r:embed="rId3">
            <a:alphaModFix/>
          </a:blip>
          <a:srcRect b="0" l="0" r="0" t="0"/>
          <a:stretch/>
        </p:blipFill>
        <p:spPr>
          <a:xfrm>
            <a:off x="1193949" y="571500"/>
            <a:ext cx="17065060" cy="17116065"/>
          </a:xfrm>
          <a:prstGeom prst="rect">
            <a:avLst/>
          </a:prstGeom>
          <a:noFill/>
          <a:ln>
            <a:noFill/>
          </a:ln>
        </p:spPr>
      </p:pic>
      <p:sp>
        <p:nvSpPr>
          <p:cNvPr id="90" name="Google Shape;90;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p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92" name="Google Shape;92;p4"/>
          <p:cNvSpPr/>
          <p:nvPr/>
        </p:nvSpPr>
        <p:spPr>
          <a:xfrm>
            <a:off x="2959470" y="2743200"/>
            <a:ext cx="20546935" cy="2002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The Realm of the Extraordinary</a:t>
            </a:r>
            <a:endParaRPr b="0" i="0" sz="8000" u="none" cap="none" strike="noStrike">
              <a:solidFill>
                <a:schemeClr val="dk1"/>
              </a:solidFill>
              <a:latin typeface="Calibri"/>
              <a:ea typeface="Calibri"/>
              <a:cs typeface="Calibri"/>
              <a:sym typeface="Calibri"/>
            </a:endParaRPr>
          </a:p>
        </p:txBody>
      </p:sp>
      <p:sp>
        <p:nvSpPr>
          <p:cNvPr id="93" name="Google Shape;93;p4"/>
          <p:cNvSpPr/>
          <p:nvPr/>
        </p:nvSpPr>
        <p:spPr>
          <a:xfrm>
            <a:off x="2959470"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4" name="Google Shape;94;p4"/>
          <p:cNvSpPr/>
          <p:nvPr/>
        </p:nvSpPr>
        <p:spPr>
          <a:xfrm>
            <a:off x="12701588"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99" name="Shape 99"/>
        <p:cNvGrpSpPr/>
        <p:nvPr/>
      </p:nvGrpSpPr>
      <p:grpSpPr>
        <a:xfrm>
          <a:off x="0" y="0"/>
          <a:ext cx="0" cy="0"/>
          <a:chOff x="0" y="0"/>
          <a:chExt cx="0" cy="0"/>
        </a:xfrm>
      </p:grpSpPr>
      <p:pic>
        <p:nvPicPr>
          <p:cNvPr descr=" " id="100" name="Google Shape;100;p5"/>
          <p:cNvPicPr preferRelativeResize="0"/>
          <p:nvPr/>
        </p:nvPicPr>
        <p:blipFill rotWithShape="1">
          <a:blip r:embed="rId3">
            <a:alphaModFix/>
          </a:blip>
          <a:srcRect b="0" l="0" r="0" t="0"/>
          <a:stretch/>
        </p:blipFill>
        <p:spPr>
          <a:xfrm>
            <a:off x="-8040105" y="2260600"/>
            <a:ext cx="39265413" cy="13441797"/>
          </a:xfrm>
          <a:prstGeom prst="rect">
            <a:avLst/>
          </a:prstGeom>
          <a:noFill/>
          <a:ln>
            <a:noFill/>
          </a:ln>
        </p:spPr>
      </p:pic>
      <p:sp>
        <p:nvSpPr>
          <p:cNvPr id="101" name="Google Shape;101;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p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03" name="Google Shape;103;p5"/>
          <p:cNvPicPr preferRelativeResize="0"/>
          <p:nvPr/>
        </p:nvPicPr>
        <p:blipFill rotWithShape="1">
          <a:blip r:embed="rId5">
            <a:alphaModFix/>
          </a:blip>
          <a:srcRect b="0" l="0" r="0" t="0"/>
          <a:stretch/>
        </p:blipFill>
        <p:spPr>
          <a:xfrm>
            <a:off x="0" y="0"/>
            <a:ext cx="24387048" cy="8305800"/>
          </a:xfrm>
          <a:prstGeom prst="rect">
            <a:avLst/>
          </a:prstGeom>
          <a:noFill/>
          <a:ln>
            <a:noFill/>
          </a:ln>
        </p:spPr>
      </p:pic>
      <p:sp>
        <p:nvSpPr>
          <p:cNvPr id="104" name="Google Shape;104;p5"/>
          <p:cNvSpPr/>
          <p:nvPr/>
        </p:nvSpPr>
        <p:spPr>
          <a:xfrm>
            <a:off x="1816327" y="9499600"/>
            <a:ext cx="9907238"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p5"/>
          <p:cNvPicPr preferRelativeResize="0"/>
          <p:nvPr/>
        </p:nvPicPr>
        <p:blipFill rotWithShape="1">
          <a:blip r:embed="rId6">
            <a:alphaModFix/>
          </a:blip>
          <a:srcRect b="0" l="0" r="0" t="0"/>
          <a:stretch/>
        </p:blipFill>
        <p:spPr>
          <a:xfrm>
            <a:off x="1816327" y="10198100"/>
            <a:ext cx="1210881" cy="1409700"/>
          </a:xfrm>
          <a:prstGeom prst="rect">
            <a:avLst/>
          </a:prstGeom>
          <a:noFill/>
          <a:ln>
            <a:noFill/>
          </a:ln>
        </p:spPr>
      </p:pic>
      <p:sp>
        <p:nvSpPr>
          <p:cNvPr id="106" name="Google Shape;106;p5"/>
          <p:cNvSpPr/>
          <p:nvPr/>
        </p:nvSpPr>
        <p:spPr>
          <a:xfrm>
            <a:off x="3433658" y="9499600"/>
            <a:ext cx="8289907"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3433658" y="9499600"/>
            <a:ext cx="8493132"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Unicorn Sightings</a:t>
            </a:r>
            <a:endParaRPr b="0" i="0" sz="4800" u="none" cap="none" strike="noStrike">
              <a:solidFill>
                <a:schemeClr val="dk1"/>
              </a:solidFill>
              <a:latin typeface="Calibri"/>
              <a:ea typeface="Calibri"/>
              <a:cs typeface="Calibri"/>
              <a:sym typeface="Calibri"/>
            </a:endParaRPr>
          </a:p>
        </p:txBody>
      </p:sp>
      <p:sp>
        <p:nvSpPr>
          <p:cNvPr id="108" name="Google Shape;108;p5"/>
          <p:cNvSpPr/>
          <p:nvPr/>
        </p:nvSpPr>
        <p:spPr>
          <a:xfrm>
            <a:off x="3433658" y="10706100"/>
            <a:ext cx="842539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09" name="Google Shape;109;p5"/>
          <p:cNvSpPr/>
          <p:nvPr/>
        </p:nvSpPr>
        <p:spPr>
          <a:xfrm>
            <a:off x="12676184" y="9499600"/>
            <a:ext cx="9907238"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p5"/>
          <p:cNvPicPr preferRelativeResize="0"/>
          <p:nvPr/>
        </p:nvPicPr>
        <p:blipFill rotWithShape="1">
          <a:blip r:embed="rId7">
            <a:alphaModFix/>
          </a:blip>
          <a:srcRect b="0" l="0" r="0" t="0"/>
          <a:stretch/>
        </p:blipFill>
        <p:spPr>
          <a:xfrm>
            <a:off x="12676184" y="10198100"/>
            <a:ext cx="993012" cy="1409700"/>
          </a:xfrm>
          <a:prstGeom prst="rect">
            <a:avLst/>
          </a:prstGeom>
          <a:noFill/>
          <a:ln>
            <a:noFill/>
          </a:ln>
        </p:spPr>
      </p:pic>
      <p:sp>
        <p:nvSpPr>
          <p:cNvPr id="111" name="Google Shape;111;p5"/>
          <p:cNvSpPr/>
          <p:nvPr/>
        </p:nvSpPr>
        <p:spPr>
          <a:xfrm>
            <a:off x="14075647" y="9499600"/>
            <a:ext cx="8507776"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14075647" y="9499600"/>
            <a:ext cx="8711001"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Dragon Taming</a:t>
            </a:r>
            <a:endParaRPr b="0" i="0" sz="4800" u="none" cap="none" strike="noStrike">
              <a:solidFill>
                <a:schemeClr val="dk1"/>
              </a:solidFill>
              <a:latin typeface="Calibri"/>
              <a:ea typeface="Calibri"/>
              <a:cs typeface="Calibri"/>
              <a:sym typeface="Calibri"/>
            </a:endParaRPr>
          </a:p>
        </p:txBody>
      </p:sp>
      <p:sp>
        <p:nvSpPr>
          <p:cNvPr id="113" name="Google Shape;113;p5"/>
          <p:cNvSpPr/>
          <p:nvPr/>
        </p:nvSpPr>
        <p:spPr>
          <a:xfrm>
            <a:off x="14075647" y="10706100"/>
            <a:ext cx="8643259"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118" name="Shape 118"/>
        <p:cNvGrpSpPr/>
        <p:nvPr/>
      </p:nvGrpSpPr>
      <p:grpSpPr>
        <a:xfrm>
          <a:off x="0" y="0"/>
          <a:ext cx="0" cy="0"/>
          <a:chOff x="0" y="0"/>
          <a:chExt cx="0" cy="0"/>
        </a:xfrm>
      </p:grpSpPr>
      <p:pic>
        <p:nvPicPr>
          <p:cNvPr descr=" " id="119" name="Google Shape;119;p6"/>
          <p:cNvPicPr preferRelativeResize="0"/>
          <p:nvPr/>
        </p:nvPicPr>
        <p:blipFill rotWithShape="1">
          <a:blip r:embed="rId3">
            <a:alphaModFix/>
          </a:blip>
          <a:srcRect b="0" l="0" r="0" t="0"/>
          <a:stretch/>
        </p:blipFill>
        <p:spPr>
          <a:xfrm>
            <a:off x="9462683" y="0"/>
            <a:ext cx="14505213" cy="15570200"/>
          </a:xfrm>
          <a:prstGeom prst="rect">
            <a:avLst/>
          </a:prstGeom>
          <a:noFill/>
          <a:ln>
            <a:noFill/>
          </a:ln>
        </p:spPr>
      </p:pic>
      <p:sp>
        <p:nvSpPr>
          <p:cNvPr id="120" name="Google Shape;120;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2" name="Google Shape;122;p6"/>
          <p:cNvSpPr/>
          <p:nvPr/>
        </p:nvSpPr>
        <p:spPr>
          <a:xfrm>
            <a:off x="914514"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914514" y="3492500"/>
            <a:ext cx="6731841" cy="10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914514" y="3492500"/>
            <a:ext cx="6935067"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p6"/>
          <p:cNvSpPr/>
          <p:nvPr/>
        </p:nvSpPr>
        <p:spPr>
          <a:xfrm>
            <a:off x="914514" y="51054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914514" y="51054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7" name="Google Shape;127;p6"/>
          <p:cNvPicPr preferRelativeResize="0"/>
          <p:nvPr/>
        </p:nvPicPr>
        <p:blipFill rotWithShape="1">
          <a:blip r:embed="rId5">
            <a:alphaModFix/>
          </a:blip>
          <a:srcRect b="0" l="0" r="0" t="0"/>
          <a:stretch/>
        </p:blipFill>
        <p:spPr>
          <a:xfrm>
            <a:off x="914514" y="7315200"/>
            <a:ext cx="7023978" cy="4940300"/>
          </a:xfrm>
          <a:prstGeom prst="rect">
            <a:avLst/>
          </a:prstGeom>
          <a:noFill/>
          <a:ln>
            <a:noFill/>
          </a:ln>
        </p:spPr>
      </p:pic>
      <p:sp>
        <p:nvSpPr>
          <p:cNvPr id="128" name="Google Shape;128;p6"/>
          <p:cNvSpPr/>
          <p:nvPr/>
        </p:nvSpPr>
        <p:spPr>
          <a:xfrm>
            <a:off x="15826178"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5826178" y="3492500"/>
            <a:ext cx="6731841" cy="10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5826178" y="3492500"/>
            <a:ext cx="6935067"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Unicorn Sightings</a:t>
            </a:r>
            <a:endParaRPr b="0" i="0" sz="4800" u="none" cap="none" strike="noStrike">
              <a:solidFill>
                <a:schemeClr val="dk1"/>
              </a:solidFill>
              <a:latin typeface="Calibri"/>
              <a:ea typeface="Calibri"/>
              <a:cs typeface="Calibri"/>
              <a:sym typeface="Calibri"/>
            </a:endParaRPr>
          </a:p>
        </p:txBody>
      </p:sp>
      <p:sp>
        <p:nvSpPr>
          <p:cNvPr id="131" name="Google Shape;131;p6"/>
          <p:cNvSpPr/>
          <p:nvPr/>
        </p:nvSpPr>
        <p:spPr>
          <a:xfrm>
            <a:off x="15826178" y="51054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15826178" y="51054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3" name="Google Shape;133;p6"/>
          <p:cNvPicPr preferRelativeResize="0"/>
          <p:nvPr/>
        </p:nvPicPr>
        <p:blipFill rotWithShape="1">
          <a:blip r:embed="rId6">
            <a:alphaModFix/>
          </a:blip>
          <a:srcRect b="0" l="0" r="0" t="0"/>
          <a:stretch/>
        </p:blipFill>
        <p:spPr>
          <a:xfrm>
            <a:off x="15826178" y="7315200"/>
            <a:ext cx="7023978" cy="4940300"/>
          </a:xfrm>
          <a:prstGeom prst="rect">
            <a:avLst/>
          </a:prstGeom>
          <a:noFill/>
          <a:ln>
            <a:noFill/>
          </a:ln>
        </p:spPr>
      </p:pic>
      <p:sp>
        <p:nvSpPr>
          <p:cNvPr id="134" name="Google Shape;134;p6"/>
          <p:cNvSpPr/>
          <p:nvPr/>
        </p:nvSpPr>
        <p:spPr>
          <a:xfrm>
            <a:off x="8370346" y="14986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370346" y="1498600"/>
            <a:ext cx="5639505" cy="10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370346" y="1498600"/>
            <a:ext cx="5842730"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Dragon Taming</a:t>
            </a:r>
            <a:endParaRPr b="0" i="0" sz="4800" u="none" cap="none" strike="noStrike">
              <a:solidFill>
                <a:schemeClr val="dk1"/>
              </a:solidFill>
              <a:latin typeface="Calibri"/>
              <a:ea typeface="Calibri"/>
              <a:cs typeface="Calibri"/>
              <a:sym typeface="Calibri"/>
            </a:endParaRPr>
          </a:p>
        </p:txBody>
      </p:sp>
      <p:sp>
        <p:nvSpPr>
          <p:cNvPr id="137" name="Google Shape;137;p6"/>
          <p:cNvSpPr/>
          <p:nvPr/>
        </p:nvSpPr>
        <p:spPr>
          <a:xfrm>
            <a:off x="8370346" y="31115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8370346" y="31115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9" name="Google Shape;139;p6"/>
          <p:cNvPicPr preferRelativeResize="0"/>
          <p:nvPr/>
        </p:nvPicPr>
        <p:blipFill rotWithShape="1">
          <a:blip r:embed="rId7">
            <a:alphaModFix/>
          </a:blip>
          <a:srcRect b="0" l="0" r="0" t="0"/>
          <a:stretch/>
        </p:blipFill>
        <p:spPr>
          <a:xfrm>
            <a:off x="8370346" y="5321300"/>
            <a:ext cx="7023978" cy="494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144" name="Shape 144"/>
        <p:cNvGrpSpPr/>
        <p:nvPr/>
      </p:nvGrpSpPr>
      <p:grpSpPr>
        <a:xfrm>
          <a:off x="0" y="0"/>
          <a:ext cx="0" cy="0"/>
          <a:chOff x="0" y="0"/>
          <a:chExt cx="0" cy="0"/>
        </a:xfrm>
      </p:grpSpPr>
      <p:pic>
        <p:nvPicPr>
          <p:cNvPr descr=" " id="145" name="Google Shape;145;p7"/>
          <p:cNvPicPr preferRelativeResize="0"/>
          <p:nvPr/>
        </p:nvPicPr>
        <p:blipFill rotWithShape="1">
          <a:blip r:embed="rId3">
            <a:alphaModFix/>
          </a:blip>
          <a:srcRect b="0" l="0" r="0" t="0"/>
          <a:stretch/>
        </p:blipFill>
        <p:spPr>
          <a:xfrm>
            <a:off x="-2000636" y="6007100"/>
            <a:ext cx="28383725" cy="8623312"/>
          </a:xfrm>
          <a:prstGeom prst="rect">
            <a:avLst/>
          </a:prstGeom>
          <a:noFill/>
          <a:ln>
            <a:noFill/>
          </a:ln>
        </p:spPr>
      </p:pic>
      <p:sp>
        <p:nvSpPr>
          <p:cNvPr id="146" name="Google Shape;146;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7" name="Google Shape;147;p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8" name="Google Shape;148;p7"/>
          <p:cNvPicPr preferRelativeResize="0"/>
          <p:nvPr/>
        </p:nvPicPr>
        <p:blipFill rotWithShape="1">
          <a:blip r:embed="rId5">
            <a:alphaModFix/>
          </a:blip>
          <a:srcRect b="0" l="0" r="0" t="0"/>
          <a:stretch/>
        </p:blipFill>
        <p:spPr>
          <a:xfrm>
            <a:off x="-508063" y="1384300"/>
            <a:ext cx="5966698" cy="4437887"/>
          </a:xfrm>
          <a:prstGeom prst="rect">
            <a:avLst/>
          </a:prstGeom>
          <a:noFill/>
          <a:ln>
            <a:noFill/>
          </a:ln>
        </p:spPr>
      </p:pic>
      <p:sp>
        <p:nvSpPr>
          <p:cNvPr id="149" name="Google Shape;149;p7"/>
          <p:cNvSpPr/>
          <p:nvPr/>
        </p:nvSpPr>
        <p:spPr>
          <a:xfrm>
            <a:off x="5842730" y="4229100"/>
            <a:ext cx="13603400" cy="80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5842730" y="4229100"/>
            <a:ext cx="13806626" cy="722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1" name="Google Shape;151;p7"/>
          <p:cNvSpPr/>
          <p:nvPr/>
        </p:nvSpPr>
        <p:spPr>
          <a:xfrm>
            <a:off x="14225778" y="11557000"/>
            <a:ext cx="5372772" cy="90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igmar One"/>
              <a:buNone/>
            </a:pPr>
            <a:r>
              <a:rPr b="0" i="0" lang="en-US" sz="3600" u="none" cap="none" strike="noStrike">
                <a:solidFill>
                  <a:srgbClr val="0E0E0E"/>
                </a:solidFill>
                <a:latin typeface="Sigmar One"/>
                <a:ea typeface="Sigmar One"/>
                <a:cs typeface="Sigmar One"/>
                <a:sym typeface="Sigmar On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156" name="Shape 156"/>
        <p:cNvGrpSpPr/>
        <p:nvPr/>
      </p:nvGrpSpPr>
      <p:grpSpPr>
        <a:xfrm>
          <a:off x="0" y="0"/>
          <a:ext cx="0" cy="0"/>
          <a:chOff x="0" y="0"/>
          <a:chExt cx="0" cy="0"/>
        </a:xfrm>
      </p:grpSpPr>
      <p:pic>
        <p:nvPicPr>
          <p:cNvPr descr=" " id="157" name="Google Shape;157;p8"/>
          <p:cNvPicPr preferRelativeResize="0"/>
          <p:nvPr/>
        </p:nvPicPr>
        <p:blipFill rotWithShape="1">
          <a:blip r:embed="rId3">
            <a:alphaModFix/>
          </a:blip>
          <a:srcRect b="0" l="0" r="0" t="0"/>
          <a:stretch/>
        </p:blipFill>
        <p:spPr>
          <a:xfrm>
            <a:off x="1193949" y="571500"/>
            <a:ext cx="17065060" cy="17116065"/>
          </a:xfrm>
          <a:prstGeom prst="rect">
            <a:avLst/>
          </a:prstGeom>
          <a:noFill/>
          <a:ln>
            <a:noFill/>
          </a:ln>
        </p:spPr>
      </p:pic>
      <p:sp>
        <p:nvSpPr>
          <p:cNvPr id="158" name="Google Shape;158;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9" name="Google Shape;159;p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60" name="Google Shape;160;p8"/>
          <p:cNvPicPr preferRelativeResize="0"/>
          <p:nvPr/>
        </p:nvPicPr>
        <p:blipFill rotWithShape="1">
          <a:blip r:embed="rId5">
            <a:alphaModFix/>
          </a:blip>
          <a:srcRect b="0" l="0" r="0" t="0"/>
          <a:stretch/>
        </p:blipFill>
        <p:spPr>
          <a:xfrm>
            <a:off x="1524191" y="-609600"/>
            <a:ext cx="12155419" cy="14947900"/>
          </a:xfrm>
          <a:prstGeom prst="rect">
            <a:avLst/>
          </a:prstGeom>
          <a:noFill/>
          <a:ln>
            <a:noFill/>
          </a:ln>
        </p:spPr>
      </p:pic>
      <p:sp>
        <p:nvSpPr>
          <p:cNvPr id="161" name="Google Shape;161;p8"/>
          <p:cNvSpPr/>
          <p:nvPr/>
        </p:nvSpPr>
        <p:spPr>
          <a:xfrm>
            <a:off x="16004000" y="3111500"/>
            <a:ext cx="7163695" cy="33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16004000" y="3111500"/>
            <a:ext cx="7366921" cy="220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Dragon Taming Technique</a:t>
            </a:r>
            <a:endParaRPr b="0" i="0" sz="4800" u="none" cap="none" strike="noStrike">
              <a:solidFill>
                <a:schemeClr val="dk1"/>
              </a:solidFill>
              <a:latin typeface="Calibri"/>
              <a:ea typeface="Calibri"/>
              <a:cs typeface="Calibri"/>
              <a:sym typeface="Calibri"/>
            </a:endParaRPr>
          </a:p>
        </p:txBody>
      </p:sp>
      <p:sp>
        <p:nvSpPr>
          <p:cNvPr id="163" name="Google Shape;163;p8"/>
          <p:cNvSpPr/>
          <p:nvPr/>
        </p:nvSpPr>
        <p:spPr>
          <a:xfrm>
            <a:off x="16004000" y="54229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4" name="Google Shape;164;p8"/>
          <p:cNvSpPr/>
          <p:nvPr/>
        </p:nvSpPr>
        <p:spPr>
          <a:xfrm>
            <a:off x="16004000" y="6540500"/>
            <a:ext cx="7163695" cy="33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a:off x="16004000" y="6540500"/>
            <a:ext cx="7366921" cy="220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The Art of Unicorn Sighting</a:t>
            </a:r>
            <a:endParaRPr b="0" i="0" sz="4800" u="none" cap="none" strike="noStrike">
              <a:solidFill>
                <a:schemeClr val="dk1"/>
              </a:solidFill>
              <a:latin typeface="Calibri"/>
              <a:ea typeface="Calibri"/>
              <a:cs typeface="Calibri"/>
              <a:sym typeface="Calibri"/>
            </a:endParaRPr>
          </a:p>
        </p:txBody>
      </p:sp>
      <p:sp>
        <p:nvSpPr>
          <p:cNvPr id="166" name="Google Shape;166;p8"/>
          <p:cNvSpPr/>
          <p:nvPr/>
        </p:nvSpPr>
        <p:spPr>
          <a:xfrm>
            <a:off x="16004000" y="88519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EB"/>
        </a:solidFill>
      </p:bgPr>
    </p:bg>
    <p:spTree>
      <p:nvGrpSpPr>
        <p:cNvPr id="171" name="Shape 171"/>
        <p:cNvGrpSpPr/>
        <p:nvPr/>
      </p:nvGrpSpPr>
      <p:grpSpPr>
        <a:xfrm>
          <a:off x="0" y="0"/>
          <a:ext cx="0" cy="0"/>
          <a:chOff x="0" y="0"/>
          <a:chExt cx="0" cy="0"/>
        </a:xfrm>
      </p:grpSpPr>
      <p:pic>
        <p:nvPicPr>
          <p:cNvPr descr=" " id="172" name="Google Shape;172;p9"/>
          <p:cNvPicPr preferRelativeResize="0"/>
          <p:nvPr/>
        </p:nvPicPr>
        <p:blipFill rotWithShape="1">
          <a:blip r:embed="rId3">
            <a:alphaModFix/>
          </a:blip>
          <a:srcRect b="0" l="0" r="0" t="0"/>
          <a:stretch/>
        </p:blipFill>
        <p:spPr>
          <a:xfrm>
            <a:off x="-8040105" y="2260600"/>
            <a:ext cx="39265413" cy="13441797"/>
          </a:xfrm>
          <a:prstGeom prst="rect">
            <a:avLst/>
          </a:prstGeom>
          <a:noFill/>
          <a:ln>
            <a:noFill/>
          </a:ln>
        </p:spPr>
      </p:pic>
      <p:sp>
        <p:nvSpPr>
          <p:cNvPr id="173" name="Google Shape;173;p9"/>
          <p:cNvSpPr/>
          <p:nvPr/>
        </p:nvSpPr>
        <p:spPr>
          <a:xfrm>
            <a:off x="2091528" y="1574800"/>
            <a:ext cx="20216693" cy="2002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2D18"/>
              </a:buClr>
              <a:buSzPts val="8000"/>
              <a:buFont typeface="Sigmar One"/>
              <a:buNone/>
            </a:pPr>
            <a:r>
              <a:rPr b="0" i="0" lang="en-US" sz="8000" u="none" cap="none" strike="noStrike">
                <a:solidFill>
                  <a:srgbClr val="FC2D18"/>
                </a:solidFill>
                <a:latin typeface="Sigmar One"/>
                <a:ea typeface="Sigmar One"/>
                <a:cs typeface="Sigmar One"/>
                <a:sym typeface="Sigmar One"/>
              </a:rPr>
              <a:t>The Magic of Dragons</a:t>
            </a:r>
            <a:endParaRPr b="0" i="0" sz="8000" u="none" cap="none" strike="noStrike">
              <a:solidFill>
                <a:schemeClr val="dk1"/>
              </a:solidFill>
              <a:latin typeface="Calibri"/>
              <a:ea typeface="Calibri"/>
              <a:cs typeface="Calibri"/>
              <a:sym typeface="Calibri"/>
            </a:endParaRPr>
          </a:p>
        </p:txBody>
      </p:sp>
      <p:sp>
        <p:nvSpPr>
          <p:cNvPr id="174" name="Google Shape;174;p9"/>
          <p:cNvSpPr/>
          <p:nvPr/>
        </p:nvSpPr>
        <p:spPr>
          <a:xfrm>
            <a:off x="14352794" y="4025900"/>
            <a:ext cx="6642930" cy="795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14752894" y="4025900"/>
            <a:ext cx="5842730"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Dragon Taming</a:t>
            </a:r>
            <a:endParaRPr b="0" i="0" sz="4800" u="none" cap="none" strike="noStrike">
              <a:solidFill>
                <a:schemeClr val="dk1"/>
              </a:solidFill>
              <a:latin typeface="Calibri"/>
              <a:ea typeface="Calibri"/>
              <a:cs typeface="Calibri"/>
              <a:sym typeface="Calibri"/>
            </a:endParaRPr>
          </a:p>
        </p:txBody>
      </p:sp>
      <p:sp>
        <p:nvSpPr>
          <p:cNvPr id="176" name="Google Shape;176;p9"/>
          <p:cNvSpPr/>
          <p:nvPr/>
        </p:nvSpPr>
        <p:spPr>
          <a:xfrm>
            <a:off x="14352794" y="5334000"/>
            <a:ext cx="6642930" cy="6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p9"/>
          <p:cNvPicPr preferRelativeResize="0"/>
          <p:nvPr/>
        </p:nvPicPr>
        <p:blipFill rotWithShape="1">
          <a:blip r:embed="rId4">
            <a:alphaModFix/>
          </a:blip>
          <a:srcRect b="0" l="0" r="0" t="0"/>
          <a:stretch/>
        </p:blipFill>
        <p:spPr>
          <a:xfrm>
            <a:off x="14352794" y="5334000"/>
            <a:ext cx="6642930" cy="6642100"/>
          </a:xfrm>
          <a:prstGeom prst="rect">
            <a:avLst/>
          </a:prstGeom>
          <a:noFill/>
          <a:ln>
            <a:noFill/>
          </a:ln>
        </p:spPr>
      </p:pic>
      <p:pic>
        <p:nvPicPr>
          <p:cNvPr descr=" " id="178" name="Google Shape;178;p9"/>
          <p:cNvPicPr preferRelativeResize="0"/>
          <p:nvPr/>
        </p:nvPicPr>
        <p:blipFill rotWithShape="1">
          <a:blip r:embed="rId5">
            <a:alphaModFix/>
          </a:blip>
          <a:srcRect b="0" l="0" r="0" t="0"/>
          <a:stretch/>
        </p:blipFill>
        <p:spPr>
          <a:xfrm>
            <a:off x="14352791" y="5334000"/>
            <a:ext cx="6642933" cy="6642100"/>
          </a:xfrm>
          <a:prstGeom prst="rect">
            <a:avLst/>
          </a:prstGeom>
          <a:noFill/>
          <a:ln>
            <a:noFill/>
          </a:ln>
        </p:spPr>
      </p:pic>
      <p:sp>
        <p:nvSpPr>
          <p:cNvPr id="179" name="Google Shape;179;p9"/>
          <p:cNvSpPr/>
          <p:nvPr/>
        </p:nvSpPr>
        <p:spPr>
          <a:xfrm>
            <a:off x="15762670" y="6731000"/>
            <a:ext cx="3835879" cy="3835400"/>
          </a:xfrm>
          <a:prstGeom prst="roundRect">
            <a:avLst>
              <a:gd fmla="val 3311285" name="adj"/>
            </a:avLst>
          </a:prstGeom>
          <a:solidFill>
            <a:srgbClr val="FFE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p9"/>
          <p:cNvPicPr preferRelativeResize="0"/>
          <p:nvPr/>
        </p:nvPicPr>
        <p:blipFill rotWithShape="1">
          <a:blip r:embed="rId6">
            <a:alphaModFix/>
          </a:blip>
          <a:srcRect b="0" l="0" r="0" t="0"/>
          <a:stretch/>
        </p:blipFill>
        <p:spPr>
          <a:xfrm>
            <a:off x="17117845" y="7289800"/>
            <a:ext cx="1125526" cy="1409700"/>
          </a:xfrm>
          <a:prstGeom prst="rect">
            <a:avLst/>
          </a:prstGeom>
          <a:noFill/>
          <a:ln>
            <a:noFill/>
          </a:ln>
        </p:spPr>
      </p:pic>
      <p:sp>
        <p:nvSpPr>
          <p:cNvPr id="181" name="Google Shape;181;p9"/>
          <p:cNvSpPr/>
          <p:nvPr/>
        </p:nvSpPr>
        <p:spPr>
          <a:xfrm>
            <a:off x="15915089" y="9004300"/>
            <a:ext cx="3531041" cy="10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p:nvPr/>
        </p:nvSpPr>
        <p:spPr>
          <a:xfrm>
            <a:off x="15813476" y="9004300"/>
            <a:ext cx="3734267" cy="120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Unicorn </a:t>
            </a:r>
            <a:endParaRPr b="0" i="0" sz="4800" u="none" cap="none" strike="noStrike">
              <a:solidFill>
                <a:schemeClr val="dk1"/>
              </a:solidFill>
              <a:latin typeface="Calibri"/>
              <a:ea typeface="Calibri"/>
              <a:cs typeface="Calibri"/>
              <a:sym typeface="Calibri"/>
            </a:endParaRPr>
          </a:p>
        </p:txBody>
      </p:sp>
      <p:sp>
        <p:nvSpPr>
          <p:cNvPr id="183" name="Google Shape;183;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p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85" name="Google Shape;185;p9"/>
          <p:cNvSpPr/>
          <p:nvPr/>
        </p:nvSpPr>
        <p:spPr>
          <a:xfrm>
            <a:off x="3149994" y="43180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a:off x="3149994" y="43180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a:off x="3149994" y="4318000"/>
            <a:ext cx="382317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Archery</a:t>
            </a:r>
            <a:endParaRPr b="0" i="0" sz="4800" u="none" cap="none" strike="noStrike">
              <a:solidFill>
                <a:schemeClr val="dk1"/>
              </a:solidFill>
              <a:latin typeface="Calibri"/>
              <a:ea typeface="Calibri"/>
              <a:cs typeface="Calibri"/>
              <a:sym typeface="Calibri"/>
            </a:endParaRPr>
          </a:p>
        </p:txBody>
      </p:sp>
      <p:sp>
        <p:nvSpPr>
          <p:cNvPr id="188" name="Google Shape;188;p9"/>
          <p:cNvSpPr/>
          <p:nvPr/>
        </p:nvSpPr>
        <p:spPr>
          <a:xfrm>
            <a:off x="3149994" y="5524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9" name="Google Shape;189;p9"/>
          <p:cNvSpPr/>
          <p:nvPr/>
        </p:nvSpPr>
        <p:spPr>
          <a:xfrm>
            <a:off x="8370346" y="85471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p:nvPr/>
        </p:nvSpPr>
        <p:spPr>
          <a:xfrm>
            <a:off x="8370346" y="85471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8370346" y="8547100"/>
            <a:ext cx="382317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Unicorn</a:t>
            </a:r>
            <a:endParaRPr b="0" i="0" sz="4800" u="none" cap="none" strike="noStrike">
              <a:solidFill>
                <a:schemeClr val="dk1"/>
              </a:solidFill>
              <a:latin typeface="Calibri"/>
              <a:ea typeface="Calibri"/>
              <a:cs typeface="Calibri"/>
              <a:sym typeface="Calibri"/>
            </a:endParaRPr>
          </a:p>
        </p:txBody>
      </p:sp>
      <p:sp>
        <p:nvSpPr>
          <p:cNvPr id="192" name="Google Shape;192;p9"/>
          <p:cNvSpPr/>
          <p:nvPr/>
        </p:nvSpPr>
        <p:spPr>
          <a:xfrm>
            <a:off x="8370346" y="97536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3" name="Google Shape;193;p9"/>
          <p:cNvSpPr/>
          <p:nvPr/>
        </p:nvSpPr>
        <p:spPr>
          <a:xfrm>
            <a:off x="8370346" y="43180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
          <p:cNvSpPr/>
          <p:nvPr/>
        </p:nvSpPr>
        <p:spPr>
          <a:xfrm>
            <a:off x="8370346" y="43180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8370346" y="4318000"/>
            <a:ext cx="382317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Music</a:t>
            </a:r>
            <a:endParaRPr b="0" i="0" sz="4800" u="none" cap="none" strike="noStrike">
              <a:solidFill>
                <a:schemeClr val="dk1"/>
              </a:solidFill>
              <a:latin typeface="Calibri"/>
              <a:ea typeface="Calibri"/>
              <a:cs typeface="Calibri"/>
              <a:sym typeface="Calibri"/>
            </a:endParaRPr>
          </a:p>
        </p:txBody>
      </p:sp>
      <p:sp>
        <p:nvSpPr>
          <p:cNvPr id="196" name="Google Shape;196;p9"/>
          <p:cNvSpPr/>
          <p:nvPr/>
        </p:nvSpPr>
        <p:spPr>
          <a:xfrm>
            <a:off x="8370346" y="5524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97" name="Google Shape;197;p9"/>
          <p:cNvSpPr/>
          <p:nvPr/>
        </p:nvSpPr>
        <p:spPr>
          <a:xfrm>
            <a:off x="3149994" y="85471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3149994" y="8547100"/>
            <a:ext cx="3619952" cy="33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a:off x="3149994" y="8547100"/>
            <a:ext cx="3823178" cy="120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igmar One"/>
              <a:buNone/>
            </a:pPr>
            <a:r>
              <a:rPr b="0" i="0" lang="en-US" sz="4800" u="none" cap="none" strike="noStrike">
                <a:solidFill>
                  <a:srgbClr val="0E0E0E"/>
                </a:solidFill>
                <a:latin typeface="Sigmar One"/>
                <a:ea typeface="Sigmar One"/>
                <a:cs typeface="Sigmar One"/>
                <a:sym typeface="Sigmar One"/>
              </a:rPr>
              <a:t>Life</a:t>
            </a:r>
            <a:endParaRPr b="0" i="0" sz="4800" u="none" cap="none" strike="noStrike">
              <a:solidFill>
                <a:schemeClr val="dk1"/>
              </a:solidFill>
              <a:latin typeface="Calibri"/>
              <a:ea typeface="Calibri"/>
              <a:cs typeface="Calibri"/>
              <a:sym typeface="Calibri"/>
            </a:endParaRPr>
          </a:p>
        </p:txBody>
      </p:sp>
      <p:sp>
        <p:nvSpPr>
          <p:cNvPr id="200" name="Google Shape;200;p9"/>
          <p:cNvSpPr/>
          <p:nvPr/>
        </p:nvSpPr>
        <p:spPr>
          <a:xfrm>
            <a:off x="3149994" y="97536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2024-06-12T06:48:28Z</dcterms:created>
  <dc:creator>PptxGenJS</dc:creator>
</cp:coreProperties>
</file>