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regular r:id="rId30"/>
      <p:bold r:id="rId31"/>
      <p:italic r:id="rId32"/>
      <p:boldItalic r:id="rId33"/>
    </p:embeddedFont>
    <p:embeddedFont>
      <p:font typeface="Lato"/>
      <p:regular r:id="rId34"/>
      <p:bold r:id="rId35"/>
      <p:italic r:id="rId36"/>
      <p:boldItalic r:id="rId37"/>
    </p:embeddedFont>
    <p:embeddedFont>
      <p:font typeface="Inter"/>
      <p:regular r:id="rId38"/>
      <p:bold r:id="rId39"/>
      <p:italic r:id="rId40"/>
      <p:boldItalic r:id="rId41"/>
    </p:embeddedFont>
    <p:embeddedFont>
      <p:font typeface="Chelsea Market"/>
      <p:regular r:id="rId42"/>
    </p:embeddedFont>
    <p:embeddedFont>
      <p:font typeface="Poppi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N7eal8ZmpjGfMLkIuqMbP6j6T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italic.fntdata"/><Relationship Id="rId20" Type="http://schemas.openxmlformats.org/officeDocument/2006/relationships/slide" Target="slides/slide16.xml"/><Relationship Id="rId42" Type="http://schemas.openxmlformats.org/officeDocument/2006/relationships/font" Target="fonts/ChelseaMarket-regular.fntdata"/><Relationship Id="rId41" Type="http://schemas.openxmlformats.org/officeDocument/2006/relationships/font" Target="fonts/Inter-boldItalic.fntdata"/><Relationship Id="rId22" Type="http://schemas.openxmlformats.org/officeDocument/2006/relationships/slide" Target="slides/slide18.xml"/><Relationship Id="rId44" Type="http://schemas.openxmlformats.org/officeDocument/2006/relationships/font" Target="fonts/PoppinsSemiBold-bold.fntdata"/><Relationship Id="rId21" Type="http://schemas.openxmlformats.org/officeDocument/2006/relationships/slide" Target="slides/slide17.xml"/><Relationship Id="rId43" Type="http://schemas.openxmlformats.org/officeDocument/2006/relationships/font" Target="fonts/PoppinsSemiBold-regular.fntdata"/><Relationship Id="rId24" Type="http://schemas.openxmlformats.org/officeDocument/2006/relationships/slide" Target="slides/slide20.xml"/><Relationship Id="rId46" Type="http://schemas.openxmlformats.org/officeDocument/2006/relationships/font" Target="fonts/PoppinsSemiBold-boldItalic.fntdata"/><Relationship Id="rId23" Type="http://schemas.openxmlformats.org/officeDocument/2006/relationships/slide" Target="slides/slide19.xml"/><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Inter-bold.fntdata"/><Relationship Id="rId16" Type="http://schemas.openxmlformats.org/officeDocument/2006/relationships/slide" Target="slides/slide12.xml"/><Relationship Id="rId38" Type="http://schemas.openxmlformats.org/officeDocument/2006/relationships/font" Target="fonts/Inter-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6be6beb3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6be6beb33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6be6beb33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be6beb336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6be6beb336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6be6beb336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6be6beb336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6be6beb336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36be6beb336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6be6beb336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6be6beb336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36be6beb336_0_2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6be6beb336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36be6beb336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36be6beb336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6be6beb336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36be6beb336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36be6beb336_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6be6beb336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36be6beb336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36be6beb336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6be6beb336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36be6beb336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6be6beb336_0_3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6be6beb336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36be6beb336_0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36be6beb336_0_3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6be6beb336_0_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36be6beb336_0_4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36be6beb336_0_4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6be6beb336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36be6beb336_0_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36be6beb336_0_4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6be6beb33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36be6beb336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6be6beb336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6be6beb336_0_4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36be6beb336_0_4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36be6beb336_0_4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6be6beb336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36be6beb336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36be6beb336_0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6be6beb336_0_5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36be6beb336_0_5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g36be6beb336_0_5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6be6beb336_0_5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36be6beb336_0_5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36be6beb336_0_5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6be6beb336_0_5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36be6beb336_0_5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g36be6beb336_0_5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6be6beb336_0_6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g36be6beb336_0_6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g36be6beb336_0_6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6be6beb33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36be6beb33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36be6beb336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be6beb336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6be6beb336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36be6beb336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be6beb336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6be6beb336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6be6beb336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6be6beb336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36be6beb336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36be6beb336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be6beb336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6be6beb336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6be6beb336_0_1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be6beb336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6be6beb336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6be6beb336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6be6beb336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6be6beb336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36be6beb336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1.png"/><Relationship Id="rId7" Type="http://schemas.openxmlformats.org/officeDocument/2006/relationships/image" Target="../media/image63.png"/><Relationship Id="rId8" Type="http://schemas.openxmlformats.org/officeDocument/2006/relationships/image" Target="../media/image52.png"/></Relationships>
</file>

<file path=ppt/slides/_rels/slide11.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61.png"/><Relationship Id="rId13" Type="http://schemas.openxmlformats.org/officeDocument/2006/relationships/image" Target="../media/image48.png"/><Relationship Id="rId12"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73.png"/><Relationship Id="rId15" Type="http://schemas.openxmlformats.org/officeDocument/2006/relationships/image" Target="../media/image70.png"/><Relationship Id="rId14" Type="http://schemas.openxmlformats.org/officeDocument/2006/relationships/image" Target="../media/image47.png"/><Relationship Id="rId17" Type="http://schemas.openxmlformats.org/officeDocument/2006/relationships/image" Target="../media/image91.png"/><Relationship Id="rId16" Type="http://schemas.openxmlformats.org/officeDocument/2006/relationships/image" Target="../media/image78.png"/><Relationship Id="rId5" Type="http://schemas.openxmlformats.org/officeDocument/2006/relationships/image" Target="../media/image1.png"/><Relationship Id="rId6" Type="http://schemas.openxmlformats.org/officeDocument/2006/relationships/image" Target="../media/image54.png"/><Relationship Id="rId18" Type="http://schemas.openxmlformats.org/officeDocument/2006/relationships/image" Target="../media/image64.png"/><Relationship Id="rId7" Type="http://schemas.openxmlformats.org/officeDocument/2006/relationships/image" Target="../media/image53.png"/><Relationship Id="rId8"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8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20" Type="http://schemas.openxmlformats.org/officeDocument/2006/relationships/image" Target="../media/image87.png"/><Relationship Id="rId22" Type="http://schemas.openxmlformats.org/officeDocument/2006/relationships/image" Target="../media/image86.png"/><Relationship Id="rId21" Type="http://schemas.openxmlformats.org/officeDocument/2006/relationships/image" Target="../media/image118.png"/><Relationship Id="rId24" Type="http://schemas.openxmlformats.org/officeDocument/2006/relationships/image" Target="../media/image101.png"/><Relationship Id="rId23" Type="http://schemas.openxmlformats.org/officeDocument/2006/relationships/image" Target="../media/image117.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5.png"/><Relationship Id="rId4" Type="http://schemas.openxmlformats.org/officeDocument/2006/relationships/image" Target="../media/image82.png"/><Relationship Id="rId9" Type="http://schemas.openxmlformats.org/officeDocument/2006/relationships/image" Target="../media/image83.png"/><Relationship Id="rId26" Type="http://schemas.openxmlformats.org/officeDocument/2006/relationships/image" Target="../media/image120.png"/><Relationship Id="rId25" Type="http://schemas.openxmlformats.org/officeDocument/2006/relationships/image" Target="../media/image112.png"/><Relationship Id="rId28" Type="http://schemas.openxmlformats.org/officeDocument/2006/relationships/image" Target="../media/image90.png"/><Relationship Id="rId27" Type="http://schemas.openxmlformats.org/officeDocument/2006/relationships/image" Target="../media/image100.png"/><Relationship Id="rId5" Type="http://schemas.openxmlformats.org/officeDocument/2006/relationships/image" Target="../media/image1.png"/><Relationship Id="rId6" Type="http://schemas.openxmlformats.org/officeDocument/2006/relationships/image" Target="../media/image80.png"/><Relationship Id="rId29" Type="http://schemas.openxmlformats.org/officeDocument/2006/relationships/image" Target="../media/image89.png"/><Relationship Id="rId7" Type="http://schemas.openxmlformats.org/officeDocument/2006/relationships/image" Target="../media/image77.png"/><Relationship Id="rId8" Type="http://schemas.openxmlformats.org/officeDocument/2006/relationships/image" Target="../media/image85.png"/><Relationship Id="rId11" Type="http://schemas.openxmlformats.org/officeDocument/2006/relationships/image" Target="../media/image72.png"/><Relationship Id="rId10" Type="http://schemas.openxmlformats.org/officeDocument/2006/relationships/image" Target="../media/image98.png"/><Relationship Id="rId13" Type="http://schemas.openxmlformats.org/officeDocument/2006/relationships/image" Target="../media/image84.png"/><Relationship Id="rId12" Type="http://schemas.openxmlformats.org/officeDocument/2006/relationships/image" Target="../media/image107.png"/><Relationship Id="rId15" Type="http://schemas.openxmlformats.org/officeDocument/2006/relationships/image" Target="../media/image79.png"/><Relationship Id="rId14" Type="http://schemas.openxmlformats.org/officeDocument/2006/relationships/image" Target="../media/image92.png"/><Relationship Id="rId17" Type="http://schemas.openxmlformats.org/officeDocument/2006/relationships/image" Target="../media/image93.png"/><Relationship Id="rId16" Type="http://schemas.openxmlformats.org/officeDocument/2006/relationships/image" Target="../media/image109.png"/><Relationship Id="rId19" Type="http://schemas.openxmlformats.org/officeDocument/2006/relationships/image" Target="../media/image103.png"/><Relationship Id="rId18" Type="http://schemas.openxmlformats.org/officeDocument/2006/relationships/image" Target="../media/image8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50.png"/><Relationship Id="rId7" Type="http://schemas.openxmlformats.org/officeDocument/2006/relationships/image" Target="../media/image1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119.png"/><Relationship Id="rId7" Type="http://schemas.openxmlformats.org/officeDocument/2006/relationships/image" Target="../media/image1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52.png"/><Relationship Id="rId7" Type="http://schemas.openxmlformats.org/officeDocument/2006/relationships/image" Target="../media/image1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1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31.png"/><Relationship Id="rId7" Type="http://schemas.openxmlformats.org/officeDocument/2006/relationships/image" Target="../media/image47.png"/><Relationship Id="rId8" Type="http://schemas.openxmlformats.org/officeDocument/2006/relationships/image" Target="../media/image1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53.png"/><Relationship Id="rId7" Type="http://schemas.openxmlformats.org/officeDocument/2006/relationships/image" Target="../media/image159.png"/><Relationship Id="rId8" Type="http://schemas.openxmlformats.org/officeDocument/2006/relationships/image" Target="../media/image17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157.png"/><Relationship Id="rId5" Type="http://schemas.openxmlformats.org/officeDocument/2006/relationships/image" Target="../media/image1.png"/><Relationship Id="rId6" Type="http://schemas.openxmlformats.org/officeDocument/2006/relationships/image" Target="../media/image138.png"/><Relationship Id="rId7" Type="http://schemas.openxmlformats.org/officeDocument/2006/relationships/image" Target="../media/image139.png"/><Relationship Id="rId8" Type="http://schemas.openxmlformats.org/officeDocument/2006/relationships/image" Target="../media/image140.png"/><Relationship Id="rId11" Type="http://schemas.openxmlformats.org/officeDocument/2006/relationships/image" Target="../media/image151.png"/><Relationship Id="rId10" Type="http://schemas.openxmlformats.org/officeDocument/2006/relationships/image" Target="../media/image149.png"/></Relationships>
</file>

<file path=ppt/slides/_rels/slide24.xml.rels><?xml version="1.0" encoding="UTF-8" standalone="yes"?><Relationships xmlns="http://schemas.openxmlformats.org/package/2006/relationships"><Relationship Id="rId20" Type="http://schemas.openxmlformats.org/officeDocument/2006/relationships/image" Target="../media/image174.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76.png"/><Relationship Id="rId5" Type="http://schemas.openxmlformats.org/officeDocument/2006/relationships/image" Target="../media/image1.png"/><Relationship Id="rId6" Type="http://schemas.openxmlformats.org/officeDocument/2006/relationships/image" Target="../media/image178.png"/><Relationship Id="rId7" Type="http://schemas.openxmlformats.org/officeDocument/2006/relationships/image" Target="../media/image162.png"/><Relationship Id="rId8" Type="http://schemas.openxmlformats.org/officeDocument/2006/relationships/image" Target="../media/image166.png"/><Relationship Id="rId11" Type="http://schemas.openxmlformats.org/officeDocument/2006/relationships/image" Target="../media/image181.png"/><Relationship Id="rId10" Type="http://schemas.openxmlformats.org/officeDocument/2006/relationships/image" Target="../media/image158.png"/><Relationship Id="rId13" Type="http://schemas.openxmlformats.org/officeDocument/2006/relationships/image" Target="../media/image180.png"/><Relationship Id="rId12" Type="http://schemas.openxmlformats.org/officeDocument/2006/relationships/image" Target="../media/image172.png"/><Relationship Id="rId15" Type="http://schemas.openxmlformats.org/officeDocument/2006/relationships/image" Target="../media/image173.png"/><Relationship Id="rId14" Type="http://schemas.openxmlformats.org/officeDocument/2006/relationships/image" Target="../media/image175.png"/><Relationship Id="rId17" Type="http://schemas.openxmlformats.org/officeDocument/2006/relationships/image" Target="../media/image155.png"/><Relationship Id="rId16" Type="http://schemas.openxmlformats.org/officeDocument/2006/relationships/image" Target="../media/image154.png"/><Relationship Id="rId19" Type="http://schemas.openxmlformats.org/officeDocument/2006/relationships/image" Target="../media/image163.png"/><Relationship Id="rId18" Type="http://schemas.openxmlformats.org/officeDocument/2006/relationships/image" Target="../media/image1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hyperlink" Target="https://unsplash.com/" TargetMode="External"/><Relationship Id="rId7" Type="http://schemas.openxmlformats.org/officeDocument/2006/relationships/image" Target="../media/image1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36.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39.png"/><Relationship Id="rId8"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7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38.png"/><Relationship Id="rId7" Type="http://schemas.openxmlformats.org/officeDocument/2006/relationships/image" Target="../media/image137.png"/><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15" name="Shape 15"/>
        <p:cNvGrpSpPr/>
        <p:nvPr/>
      </p:nvGrpSpPr>
      <p:grpSpPr>
        <a:xfrm>
          <a:off x="0" y="0"/>
          <a:ext cx="0" cy="0"/>
          <a:chOff x="0" y="0"/>
          <a:chExt cx="0" cy="0"/>
        </a:xfrm>
      </p:grpSpPr>
      <p:pic>
        <p:nvPicPr>
          <p:cNvPr descr=" " id="16" name="Google Shape;16;g36be6beb336_0_0"/>
          <p:cNvPicPr preferRelativeResize="0"/>
          <p:nvPr/>
        </p:nvPicPr>
        <p:blipFill rotWithShape="1">
          <a:blip r:embed="rId3">
            <a:alphaModFix/>
          </a:blip>
          <a:srcRect b="0" l="0" r="0" t="0"/>
          <a:stretch/>
        </p:blipFill>
        <p:spPr>
          <a:xfrm>
            <a:off x="14771946" y="0"/>
            <a:ext cx="9615102" cy="6743700"/>
          </a:xfrm>
          <a:prstGeom prst="rect">
            <a:avLst/>
          </a:prstGeom>
          <a:noFill/>
          <a:ln>
            <a:noFill/>
          </a:ln>
        </p:spPr>
      </p:pic>
      <p:pic>
        <p:nvPicPr>
          <p:cNvPr descr=" " id="17" name="Google Shape;17;g36be6beb336_0_0"/>
          <p:cNvPicPr preferRelativeResize="0"/>
          <p:nvPr/>
        </p:nvPicPr>
        <p:blipFill rotWithShape="1">
          <a:blip r:embed="rId4">
            <a:alphaModFix/>
          </a:blip>
          <a:srcRect b="0" l="0" r="0" t="0"/>
          <a:stretch/>
        </p:blipFill>
        <p:spPr>
          <a:xfrm>
            <a:off x="0" y="7289800"/>
            <a:ext cx="24387048" cy="6426200"/>
          </a:xfrm>
          <a:prstGeom prst="rect">
            <a:avLst/>
          </a:prstGeom>
          <a:noFill/>
          <a:ln>
            <a:noFill/>
          </a:ln>
        </p:spPr>
      </p:pic>
      <p:sp>
        <p:nvSpPr>
          <p:cNvPr id="18" name="Google Shape;18;g36be6beb336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36be6beb336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 name="Google Shape;20;g36be6beb336_0_0"/>
          <p:cNvSpPr/>
          <p:nvPr/>
        </p:nvSpPr>
        <p:spPr>
          <a:xfrm>
            <a:off x="520765" y="0"/>
            <a:ext cx="24374400" cy="488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24000"/>
              <a:buFont typeface="Chelsea Market"/>
              <a:buNone/>
            </a:pPr>
            <a:r>
              <a:rPr b="0" i="0" lang="en-US" sz="24000" u="none" cap="none" strike="noStrike">
                <a:solidFill>
                  <a:srgbClr val="272727"/>
                </a:solidFill>
                <a:latin typeface="Chelsea Market"/>
                <a:ea typeface="Chelsea Market"/>
                <a:cs typeface="Chelsea Market"/>
                <a:sym typeface="Chelsea Market"/>
              </a:rPr>
              <a:t>Procrastination</a:t>
            </a:r>
            <a:endParaRPr b="0" i="0" sz="24000" u="none" cap="none" strike="noStrike">
              <a:solidFill>
                <a:schemeClr val="dk1"/>
              </a:solidFill>
              <a:latin typeface="Calibri"/>
              <a:ea typeface="Calibri"/>
              <a:cs typeface="Calibri"/>
              <a:sym typeface="Calibri"/>
            </a:endParaRPr>
          </a:p>
        </p:txBody>
      </p:sp>
      <p:pic>
        <p:nvPicPr>
          <p:cNvPr descr=" " id="21" name="Google Shape;21;g36be6beb336_0_0"/>
          <p:cNvPicPr preferRelativeResize="0"/>
          <p:nvPr/>
        </p:nvPicPr>
        <p:blipFill rotWithShape="1">
          <a:blip r:embed="rId6">
            <a:alphaModFix/>
          </a:blip>
          <a:srcRect b="0" l="0" r="0" t="0"/>
          <a:stretch/>
        </p:blipFill>
        <p:spPr>
          <a:xfrm>
            <a:off x="5207651" y="2324100"/>
            <a:ext cx="12714289" cy="9918700"/>
          </a:xfrm>
          <a:prstGeom prst="rect">
            <a:avLst/>
          </a:prstGeom>
          <a:noFill/>
          <a:ln>
            <a:noFill/>
          </a:ln>
        </p:spPr>
      </p:pic>
      <p:sp>
        <p:nvSpPr>
          <p:cNvPr id="22" name="Google Shape;22;g36be6beb336_0_0"/>
          <p:cNvSpPr/>
          <p:nvPr/>
        </p:nvSpPr>
        <p:spPr>
          <a:xfrm>
            <a:off x="3264308" y="124968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D8ECE"/>
              </a:buClr>
              <a:buSzPts val="6400"/>
              <a:buFont typeface="Poppins SemiBold"/>
              <a:buNone/>
            </a:pPr>
            <a:r>
              <a:rPr b="0" i="0" lang="en-US" sz="6400" u="none" cap="none" strike="noStrike">
                <a:solidFill>
                  <a:srgbClr val="8D8EC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198" name="Shape 198"/>
        <p:cNvGrpSpPr/>
        <p:nvPr/>
      </p:nvGrpSpPr>
      <p:grpSpPr>
        <a:xfrm>
          <a:off x="0" y="0"/>
          <a:ext cx="0" cy="0"/>
          <a:chOff x="0" y="0"/>
          <a:chExt cx="0" cy="0"/>
        </a:xfrm>
      </p:grpSpPr>
      <p:pic>
        <p:nvPicPr>
          <p:cNvPr descr=" " id="199" name="Google Shape;199;g36be6beb336_0_174"/>
          <p:cNvPicPr preferRelativeResize="0"/>
          <p:nvPr/>
        </p:nvPicPr>
        <p:blipFill rotWithShape="1">
          <a:blip r:embed="rId3">
            <a:alphaModFix/>
          </a:blip>
          <a:srcRect b="0" l="0" r="0" t="0"/>
          <a:stretch/>
        </p:blipFill>
        <p:spPr>
          <a:xfrm>
            <a:off x="11399886" y="6368095"/>
            <a:ext cx="12987161" cy="7347905"/>
          </a:xfrm>
          <a:prstGeom prst="rect">
            <a:avLst/>
          </a:prstGeom>
          <a:noFill/>
          <a:ln>
            <a:noFill/>
          </a:ln>
        </p:spPr>
      </p:pic>
      <p:pic>
        <p:nvPicPr>
          <p:cNvPr descr=" " id="200" name="Google Shape;200;g36be6beb336_0_174"/>
          <p:cNvPicPr preferRelativeResize="0"/>
          <p:nvPr/>
        </p:nvPicPr>
        <p:blipFill rotWithShape="1">
          <a:blip r:embed="rId4">
            <a:alphaModFix/>
          </a:blip>
          <a:srcRect b="0" l="0" r="0" t="0"/>
          <a:stretch/>
        </p:blipFill>
        <p:spPr>
          <a:xfrm>
            <a:off x="0" y="0"/>
            <a:ext cx="22850156" cy="3733800"/>
          </a:xfrm>
          <a:prstGeom prst="rect">
            <a:avLst/>
          </a:prstGeom>
          <a:noFill/>
          <a:ln>
            <a:noFill/>
          </a:ln>
        </p:spPr>
      </p:pic>
      <p:sp>
        <p:nvSpPr>
          <p:cNvPr id="201" name="Google Shape;201;g36be6beb336_0_1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36be6beb336_0_1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3" name="Google Shape;203;g36be6beb336_0_174"/>
          <p:cNvSpPr/>
          <p:nvPr/>
        </p:nvSpPr>
        <p:spPr>
          <a:xfrm>
            <a:off x="9107038" y="469900"/>
            <a:ext cx="64863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Pricing Plan</a:t>
            </a:r>
            <a:endParaRPr b="0" i="0" sz="8000" u="none" cap="none" strike="noStrike">
              <a:solidFill>
                <a:schemeClr val="dk1"/>
              </a:solidFill>
              <a:latin typeface="Calibri"/>
              <a:ea typeface="Calibri"/>
              <a:cs typeface="Calibri"/>
              <a:sym typeface="Calibri"/>
            </a:endParaRPr>
          </a:p>
        </p:txBody>
      </p:sp>
      <p:sp>
        <p:nvSpPr>
          <p:cNvPr id="204" name="Google Shape;204;g36be6beb336_0_174"/>
          <p:cNvSpPr/>
          <p:nvPr/>
        </p:nvSpPr>
        <p:spPr>
          <a:xfrm>
            <a:off x="1778222" y="2489200"/>
            <a:ext cx="20843400" cy="10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36be6beb336_0_174"/>
          <p:cNvSpPr/>
          <p:nvPr/>
        </p:nvSpPr>
        <p:spPr>
          <a:xfrm>
            <a:off x="1778222" y="2489200"/>
            <a:ext cx="6439800" cy="102870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6" name="Google Shape;206;g36be6beb336_0_174"/>
          <p:cNvPicPr preferRelativeResize="0"/>
          <p:nvPr/>
        </p:nvPicPr>
        <p:blipFill rotWithShape="1">
          <a:blip r:embed="rId6">
            <a:alphaModFix/>
          </a:blip>
          <a:srcRect b="0" l="0" r="0" t="0"/>
          <a:stretch/>
        </p:blipFill>
        <p:spPr>
          <a:xfrm>
            <a:off x="4431415" y="2946400"/>
            <a:ext cx="1133319" cy="1625600"/>
          </a:xfrm>
          <a:prstGeom prst="rect">
            <a:avLst/>
          </a:prstGeom>
          <a:noFill/>
          <a:ln>
            <a:noFill/>
          </a:ln>
        </p:spPr>
      </p:pic>
      <p:sp>
        <p:nvSpPr>
          <p:cNvPr id="207" name="Google Shape;207;g36be6beb336_0_174"/>
          <p:cNvSpPr/>
          <p:nvPr/>
        </p:nvSpPr>
        <p:spPr>
          <a:xfrm>
            <a:off x="4102613" y="4876800"/>
            <a:ext cx="1791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Basic</a:t>
            </a:r>
            <a:endParaRPr b="0" i="0" sz="4800" u="none" cap="none" strike="noStrike">
              <a:solidFill>
                <a:schemeClr val="dk1"/>
              </a:solidFill>
              <a:latin typeface="Calibri"/>
              <a:ea typeface="Calibri"/>
              <a:cs typeface="Calibri"/>
              <a:sym typeface="Calibri"/>
            </a:endParaRPr>
          </a:p>
        </p:txBody>
      </p:sp>
      <p:sp>
        <p:nvSpPr>
          <p:cNvPr id="208" name="Google Shape;208;g36be6beb336_0_174"/>
          <p:cNvSpPr/>
          <p:nvPr/>
        </p:nvSpPr>
        <p:spPr>
          <a:xfrm>
            <a:off x="2235479" y="59563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9" name="Google Shape;209;g36be6beb336_0_174"/>
          <p:cNvSpPr/>
          <p:nvPr/>
        </p:nvSpPr>
        <p:spPr>
          <a:xfrm>
            <a:off x="3359570" y="11544300"/>
            <a:ext cx="32769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$10/month</a:t>
            </a:r>
            <a:endParaRPr b="0" i="0" sz="4800" u="none" cap="none" strike="noStrike">
              <a:solidFill>
                <a:schemeClr val="dk1"/>
              </a:solidFill>
              <a:latin typeface="Calibri"/>
              <a:ea typeface="Calibri"/>
              <a:cs typeface="Calibri"/>
              <a:sym typeface="Calibri"/>
            </a:endParaRPr>
          </a:p>
        </p:txBody>
      </p:sp>
      <p:sp>
        <p:nvSpPr>
          <p:cNvPr id="210" name="Google Shape;210;g36be6beb336_0_174"/>
          <p:cNvSpPr/>
          <p:nvPr/>
        </p:nvSpPr>
        <p:spPr>
          <a:xfrm>
            <a:off x="8980022" y="2489200"/>
            <a:ext cx="6439800" cy="102870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1" name="Google Shape;211;g36be6beb336_0_174"/>
          <p:cNvPicPr preferRelativeResize="0"/>
          <p:nvPr/>
        </p:nvPicPr>
        <p:blipFill rotWithShape="1">
          <a:blip r:embed="rId7">
            <a:alphaModFix/>
          </a:blip>
          <a:srcRect b="0" l="0" r="0" t="0"/>
          <a:stretch/>
        </p:blipFill>
        <p:spPr>
          <a:xfrm>
            <a:off x="11386970" y="2946400"/>
            <a:ext cx="1625806" cy="1625600"/>
          </a:xfrm>
          <a:prstGeom prst="rect">
            <a:avLst/>
          </a:prstGeom>
          <a:noFill/>
          <a:ln>
            <a:noFill/>
          </a:ln>
        </p:spPr>
      </p:pic>
      <p:sp>
        <p:nvSpPr>
          <p:cNvPr id="212" name="Google Shape;212;g36be6beb336_0_174"/>
          <p:cNvSpPr/>
          <p:nvPr/>
        </p:nvSpPr>
        <p:spPr>
          <a:xfrm>
            <a:off x="11437780" y="4876800"/>
            <a:ext cx="15243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Elite</a:t>
            </a:r>
            <a:endParaRPr b="0" i="0" sz="4800" u="none" cap="none" strike="noStrike">
              <a:solidFill>
                <a:schemeClr val="dk1"/>
              </a:solidFill>
              <a:latin typeface="Calibri"/>
              <a:ea typeface="Calibri"/>
              <a:cs typeface="Calibri"/>
              <a:sym typeface="Calibri"/>
            </a:endParaRPr>
          </a:p>
        </p:txBody>
      </p:sp>
      <p:sp>
        <p:nvSpPr>
          <p:cNvPr id="213" name="Google Shape;213;g36be6beb336_0_174"/>
          <p:cNvSpPr/>
          <p:nvPr/>
        </p:nvSpPr>
        <p:spPr>
          <a:xfrm>
            <a:off x="9437280" y="59563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4" name="Google Shape;214;g36be6beb336_0_174"/>
          <p:cNvSpPr/>
          <p:nvPr/>
        </p:nvSpPr>
        <p:spPr>
          <a:xfrm>
            <a:off x="10472459" y="11544300"/>
            <a:ext cx="34548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$50/month</a:t>
            </a:r>
            <a:endParaRPr b="0" i="0" sz="4800" u="none" cap="none" strike="noStrike">
              <a:solidFill>
                <a:schemeClr val="dk1"/>
              </a:solidFill>
              <a:latin typeface="Calibri"/>
              <a:ea typeface="Calibri"/>
              <a:cs typeface="Calibri"/>
              <a:sym typeface="Calibri"/>
            </a:endParaRPr>
          </a:p>
        </p:txBody>
      </p:sp>
      <p:sp>
        <p:nvSpPr>
          <p:cNvPr id="215" name="Google Shape;215;g36be6beb336_0_174"/>
          <p:cNvSpPr/>
          <p:nvPr/>
        </p:nvSpPr>
        <p:spPr>
          <a:xfrm>
            <a:off x="16181822" y="2489200"/>
            <a:ext cx="6439800" cy="10287000"/>
          </a:xfrm>
          <a:prstGeom prst="roundRect">
            <a:avLst>
              <a:gd fmla="val 3124"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6" name="Google Shape;216;g36be6beb336_0_174"/>
          <p:cNvPicPr preferRelativeResize="0"/>
          <p:nvPr/>
        </p:nvPicPr>
        <p:blipFill rotWithShape="1">
          <a:blip r:embed="rId8">
            <a:alphaModFix/>
          </a:blip>
          <a:srcRect b="0" l="0" r="0" t="0"/>
          <a:stretch/>
        </p:blipFill>
        <p:spPr>
          <a:xfrm>
            <a:off x="18749153" y="2946400"/>
            <a:ext cx="1305045" cy="1625600"/>
          </a:xfrm>
          <a:prstGeom prst="rect">
            <a:avLst/>
          </a:prstGeom>
          <a:noFill/>
          <a:ln>
            <a:noFill/>
          </a:ln>
        </p:spPr>
      </p:pic>
      <p:sp>
        <p:nvSpPr>
          <p:cNvPr id="217" name="Google Shape;217;g36be6beb336_0_174"/>
          <p:cNvSpPr/>
          <p:nvPr/>
        </p:nvSpPr>
        <p:spPr>
          <a:xfrm>
            <a:off x="17661557" y="4876800"/>
            <a:ext cx="34803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Legendary</a:t>
            </a:r>
            <a:endParaRPr b="0" i="0" sz="4800" u="none" cap="none" strike="noStrike">
              <a:solidFill>
                <a:schemeClr val="dk1"/>
              </a:solidFill>
              <a:latin typeface="Calibri"/>
              <a:ea typeface="Calibri"/>
              <a:cs typeface="Calibri"/>
              <a:sym typeface="Calibri"/>
            </a:endParaRPr>
          </a:p>
        </p:txBody>
      </p:sp>
      <p:sp>
        <p:nvSpPr>
          <p:cNvPr id="218" name="Google Shape;218;g36be6beb336_0_174"/>
          <p:cNvSpPr/>
          <p:nvPr/>
        </p:nvSpPr>
        <p:spPr>
          <a:xfrm>
            <a:off x="16639080" y="59563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9" name="Google Shape;219;g36be6beb336_0_174"/>
          <p:cNvSpPr/>
          <p:nvPr/>
        </p:nvSpPr>
        <p:spPr>
          <a:xfrm>
            <a:off x="17572646" y="11544300"/>
            <a:ext cx="36582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224" name="Shape 224"/>
        <p:cNvGrpSpPr/>
        <p:nvPr/>
      </p:nvGrpSpPr>
      <p:grpSpPr>
        <a:xfrm>
          <a:off x="0" y="0"/>
          <a:ext cx="0" cy="0"/>
          <a:chOff x="0" y="0"/>
          <a:chExt cx="0" cy="0"/>
        </a:xfrm>
      </p:grpSpPr>
      <p:pic>
        <p:nvPicPr>
          <p:cNvPr descr=" " id="225" name="Google Shape;225;g36be6beb336_0_199"/>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226" name="Google Shape;226;g36be6beb336_0_199"/>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227" name="Google Shape;227;g36be6beb336_0_1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8" name="Google Shape;228;g36be6beb336_0_19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9" name="Google Shape;229;g36be6beb336_0_199"/>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230" name="Google Shape;230;g36be6beb336_0_199"/>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231" name="Google Shape;231;g36be6beb336_0_199"/>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232" name="Google Shape;232;g36be6beb336_0_199"/>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233" name="Google Shape;233;g36be6beb336_0_199"/>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234" name="Google Shape;234;g36be6beb336_0_199"/>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235" name="Google Shape;235;g36be6beb336_0_199"/>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236" name="Google Shape;236;g36be6beb336_0_199"/>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237" name="Google Shape;237;g36be6beb336_0_199"/>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238" name="Google Shape;238;g36be6beb336_0_199"/>
          <p:cNvSpPr/>
          <p:nvPr/>
        </p:nvSpPr>
        <p:spPr>
          <a:xfrm>
            <a:off x="9996149" y="4102100"/>
            <a:ext cx="13803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Chelsea Market"/>
              <a:buNone/>
            </a:pPr>
            <a:r>
              <a:rPr b="0" i="0" lang="en-US" sz="12800" u="none" cap="none" strike="noStrike">
                <a:solidFill>
                  <a:srgbClr val="0E0E0E"/>
                </a:solidFill>
                <a:latin typeface="Chelsea Market"/>
                <a:ea typeface="Chelsea Market"/>
                <a:cs typeface="Chelsea Market"/>
                <a:sym typeface="Chelsea Market"/>
              </a:rPr>
              <a:t>S</a:t>
            </a:r>
            <a:endParaRPr b="0" i="0" sz="12800" u="none" cap="none" strike="noStrike">
              <a:solidFill>
                <a:schemeClr val="dk1"/>
              </a:solidFill>
              <a:latin typeface="Calibri"/>
              <a:ea typeface="Calibri"/>
              <a:cs typeface="Calibri"/>
              <a:sym typeface="Calibri"/>
            </a:endParaRPr>
          </a:p>
        </p:txBody>
      </p:sp>
      <p:sp>
        <p:nvSpPr>
          <p:cNvPr id="239" name="Google Shape;239;g36be6beb336_0_199"/>
          <p:cNvSpPr/>
          <p:nvPr/>
        </p:nvSpPr>
        <p:spPr>
          <a:xfrm>
            <a:off x="12663483" y="4102100"/>
            <a:ext cx="20154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Chelsea Market"/>
              <a:buNone/>
            </a:pPr>
            <a:r>
              <a:rPr b="0" i="0" lang="en-US" sz="12800" u="none" cap="none" strike="noStrike">
                <a:solidFill>
                  <a:srgbClr val="FFFFFF"/>
                </a:solidFill>
                <a:latin typeface="Chelsea Market"/>
                <a:ea typeface="Chelsea Market"/>
                <a:cs typeface="Chelsea Market"/>
                <a:sym typeface="Chelsea Market"/>
              </a:rPr>
              <a:t>W</a:t>
            </a:r>
            <a:endParaRPr b="0" i="0" sz="12800" u="none" cap="none" strike="noStrike">
              <a:solidFill>
                <a:schemeClr val="dk1"/>
              </a:solidFill>
              <a:latin typeface="Calibri"/>
              <a:ea typeface="Calibri"/>
              <a:cs typeface="Calibri"/>
              <a:sym typeface="Calibri"/>
            </a:endParaRPr>
          </a:p>
        </p:txBody>
      </p:sp>
      <p:sp>
        <p:nvSpPr>
          <p:cNvPr id="240" name="Google Shape;240;g36be6beb336_0_199"/>
          <p:cNvSpPr/>
          <p:nvPr/>
        </p:nvSpPr>
        <p:spPr>
          <a:xfrm>
            <a:off x="9856432" y="7518400"/>
            <a:ext cx="19263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Chelsea Market"/>
              <a:buNone/>
            </a:pPr>
            <a:r>
              <a:rPr b="0" i="0" lang="en-US" sz="12800" u="none" cap="none" strike="noStrike">
                <a:solidFill>
                  <a:srgbClr val="FFFFFF"/>
                </a:solidFill>
                <a:latin typeface="Chelsea Market"/>
                <a:ea typeface="Chelsea Market"/>
                <a:cs typeface="Chelsea Market"/>
                <a:sym typeface="Chelsea Market"/>
              </a:rPr>
              <a:t>O</a:t>
            </a:r>
            <a:endParaRPr b="0" i="0" sz="12800" u="none" cap="none" strike="noStrike">
              <a:solidFill>
                <a:schemeClr val="dk1"/>
              </a:solidFill>
              <a:latin typeface="Calibri"/>
              <a:ea typeface="Calibri"/>
              <a:cs typeface="Calibri"/>
              <a:sym typeface="Calibri"/>
            </a:endParaRPr>
          </a:p>
        </p:txBody>
      </p:sp>
      <p:sp>
        <p:nvSpPr>
          <p:cNvPr id="241" name="Google Shape;241;g36be6beb336_0_199"/>
          <p:cNvSpPr/>
          <p:nvPr/>
        </p:nvSpPr>
        <p:spPr>
          <a:xfrm>
            <a:off x="12917514" y="7518400"/>
            <a:ext cx="13422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Chelsea Market"/>
              <a:buNone/>
            </a:pPr>
            <a:r>
              <a:rPr b="0" i="0" lang="en-US" sz="12800" u="none" cap="none" strike="noStrike">
                <a:solidFill>
                  <a:srgbClr val="0E0E0E"/>
                </a:solidFill>
                <a:latin typeface="Chelsea Market"/>
                <a:ea typeface="Chelsea Market"/>
                <a:cs typeface="Chelsea Market"/>
                <a:sym typeface="Chelsea Market"/>
              </a:rPr>
              <a:t>T</a:t>
            </a:r>
            <a:endParaRPr b="0" i="0" sz="12800" u="none" cap="none" strike="noStrike">
              <a:solidFill>
                <a:schemeClr val="dk1"/>
              </a:solidFill>
              <a:latin typeface="Calibri"/>
              <a:ea typeface="Calibri"/>
              <a:cs typeface="Calibri"/>
              <a:sym typeface="Calibri"/>
            </a:endParaRPr>
          </a:p>
        </p:txBody>
      </p:sp>
      <p:pic>
        <p:nvPicPr>
          <p:cNvPr descr=" " id="242" name="Google Shape;242;g36be6beb336_0_199"/>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243" name="Google Shape;243;g36be6beb336_0_199"/>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44" name="Google Shape;244;g36be6beb336_0_199"/>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245" name="Google Shape;245;g36be6beb336_0_199"/>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246" name="Google Shape;246;g36be6beb336_0_199"/>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47" name="Google Shape;247;g36be6beb336_0_199"/>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48" name="Google Shape;248;g36be6beb336_0_199"/>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49" name="Google Shape;249;g36be6beb336_0_199"/>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50" name="Google Shape;250;g36be6beb336_0_199"/>
          <p:cNvSpPr/>
          <p:nvPr/>
        </p:nvSpPr>
        <p:spPr>
          <a:xfrm>
            <a:off x="3327816" y="35306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6be6beb336_0_199"/>
          <p:cNvSpPr/>
          <p:nvPr/>
        </p:nvSpPr>
        <p:spPr>
          <a:xfrm>
            <a:off x="3327816" y="35306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6be6beb336_0_199"/>
          <p:cNvSpPr/>
          <p:nvPr/>
        </p:nvSpPr>
        <p:spPr>
          <a:xfrm>
            <a:off x="3327816" y="35306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6be6beb336_0_199"/>
          <p:cNvSpPr/>
          <p:nvPr/>
        </p:nvSpPr>
        <p:spPr>
          <a:xfrm>
            <a:off x="3327816" y="35306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Strengths</a:t>
            </a:r>
            <a:endParaRPr b="0" i="0" sz="3600" u="none" cap="none" strike="noStrike">
              <a:solidFill>
                <a:schemeClr val="dk1"/>
              </a:solidFill>
              <a:latin typeface="Calibri"/>
              <a:ea typeface="Calibri"/>
              <a:cs typeface="Calibri"/>
              <a:sym typeface="Calibri"/>
            </a:endParaRPr>
          </a:p>
        </p:txBody>
      </p:sp>
      <p:sp>
        <p:nvSpPr>
          <p:cNvPr id="254" name="Google Shape;254;g36be6beb336_0_199"/>
          <p:cNvSpPr/>
          <p:nvPr/>
        </p:nvSpPr>
        <p:spPr>
          <a:xfrm>
            <a:off x="3327816" y="43180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5" name="Google Shape;255;g36be6beb336_0_199"/>
          <p:cNvSpPr/>
          <p:nvPr/>
        </p:nvSpPr>
        <p:spPr>
          <a:xfrm>
            <a:off x="3327816" y="105791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6be6beb336_0_199"/>
          <p:cNvSpPr/>
          <p:nvPr/>
        </p:nvSpPr>
        <p:spPr>
          <a:xfrm>
            <a:off x="3327816" y="105791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6be6beb336_0_199"/>
          <p:cNvSpPr/>
          <p:nvPr/>
        </p:nvSpPr>
        <p:spPr>
          <a:xfrm>
            <a:off x="3327816" y="105791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6be6beb336_0_199"/>
          <p:cNvSpPr/>
          <p:nvPr/>
        </p:nvSpPr>
        <p:spPr>
          <a:xfrm>
            <a:off x="3327816" y="105791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Opportunities</a:t>
            </a:r>
            <a:endParaRPr b="0" i="0" sz="3600" u="none" cap="none" strike="noStrike">
              <a:solidFill>
                <a:schemeClr val="dk1"/>
              </a:solidFill>
              <a:latin typeface="Calibri"/>
              <a:ea typeface="Calibri"/>
              <a:cs typeface="Calibri"/>
              <a:sym typeface="Calibri"/>
            </a:endParaRPr>
          </a:p>
        </p:txBody>
      </p:sp>
      <p:sp>
        <p:nvSpPr>
          <p:cNvPr id="259" name="Google Shape;259;g36be6beb336_0_199"/>
          <p:cNvSpPr/>
          <p:nvPr/>
        </p:nvSpPr>
        <p:spPr>
          <a:xfrm>
            <a:off x="3327816" y="113665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0" name="Google Shape;260;g36be6beb336_0_199"/>
          <p:cNvSpPr/>
          <p:nvPr/>
        </p:nvSpPr>
        <p:spPr>
          <a:xfrm>
            <a:off x="16473959" y="35306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6be6beb336_0_199"/>
          <p:cNvSpPr/>
          <p:nvPr/>
        </p:nvSpPr>
        <p:spPr>
          <a:xfrm>
            <a:off x="16473959" y="35306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6be6beb336_0_199"/>
          <p:cNvSpPr/>
          <p:nvPr/>
        </p:nvSpPr>
        <p:spPr>
          <a:xfrm>
            <a:off x="16473959" y="35306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6be6beb336_0_199"/>
          <p:cNvSpPr/>
          <p:nvPr/>
        </p:nvSpPr>
        <p:spPr>
          <a:xfrm>
            <a:off x="16473959" y="35306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Weaknesses</a:t>
            </a:r>
            <a:endParaRPr b="0" i="0" sz="3600" u="none" cap="none" strike="noStrike">
              <a:solidFill>
                <a:schemeClr val="dk1"/>
              </a:solidFill>
              <a:latin typeface="Calibri"/>
              <a:ea typeface="Calibri"/>
              <a:cs typeface="Calibri"/>
              <a:sym typeface="Calibri"/>
            </a:endParaRPr>
          </a:p>
        </p:txBody>
      </p:sp>
      <p:sp>
        <p:nvSpPr>
          <p:cNvPr id="264" name="Google Shape;264;g36be6beb336_0_199"/>
          <p:cNvSpPr/>
          <p:nvPr/>
        </p:nvSpPr>
        <p:spPr>
          <a:xfrm>
            <a:off x="16473959" y="43180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5" name="Google Shape;265;g36be6beb336_0_199"/>
          <p:cNvSpPr/>
          <p:nvPr/>
        </p:nvSpPr>
        <p:spPr>
          <a:xfrm>
            <a:off x="16473959" y="105791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36be6beb336_0_199"/>
          <p:cNvSpPr/>
          <p:nvPr/>
        </p:nvSpPr>
        <p:spPr>
          <a:xfrm>
            <a:off x="16473959" y="105791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6be6beb336_0_199"/>
          <p:cNvSpPr/>
          <p:nvPr/>
        </p:nvSpPr>
        <p:spPr>
          <a:xfrm>
            <a:off x="16473959" y="10579100"/>
            <a:ext cx="45726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36be6beb336_0_199"/>
          <p:cNvSpPr/>
          <p:nvPr/>
        </p:nvSpPr>
        <p:spPr>
          <a:xfrm>
            <a:off x="16473959" y="10579100"/>
            <a:ext cx="47250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Threats</a:t>
            </a:r>
            <a:endParaRPr b="0" i="0" sz="3600" u="none" cap="none" strike="noStrike">
              <a:solidFill>
                <a:schemeClr val="dk1"/>
              </a:solidFill>
              <a:latin typeface="Calibri"/>
              <a:ea typeface="Calibri"/>
              <a:cs typeface="Calibri"/>
              <a:sym typeface="Calibri"/>
            </a:endParaRPr>
          </a:p>
        </p:txBody>
      </p:sp>
      <p:sp>
        <p:nvSpPr>
          <p:cNvPr id="269" name="Google Shape;269;g36be6beb336_0_199"/>
          <p:cNvSpPr/>
          <p:nvPr/>
        </p:nvSpPr>
        <p:spPr>
          <a:xfrm>
            <a:off x="16473959" y="113665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274" name="Shape 274"/>
        <p:cNvGrpSpPr/>
        <p:nvPr/>
      </p:nvGrpSpPr>
      <p:grpSpPr>
        <a:xfrm>
          <a:off x="0" y="0"/>
          <a:ext cx="0" cy="0"/>
          <a:chOff x="0" y="0"/>
          <a:chExt cx="0" cy="0"/>
        </a:xfrm>
      </p:grpSpPr>
      <p:pic>
        <p:nvPicPr>
          <p:cNvPr descr=" " id="275" name="Google Shape;275;g36be6beb336_0_248"/>
          <p:cNvPicPr preferRelativeResize="0"/>
          <p:nvPr/>
        </p:nvPicPr>
        <p:blipFill rotWithShape="1">
          <a:blip r:embed="rId3">
            <a:alphaModFix/>
          </a:blip>
          <a:srcRect b="0" l="0" r="0" t="0"/>
          <a:stretch/>
        </p:blipFill>
        <p:spPr>
          <a:xfrm>
            <a:off x="14771946" y="0"/>
            <a:ext cx="9615102" cy="6743700"/>
          </a:xfrm>
          <a:prstGeom prst="rect">
            <a:avLst/>
          </a:prstGeom>
          <a:noFill/>
          <a:ln>
            <a:noFill/>
          </a:ln>
        </p:spPr>
      </p:pic>
      <p:pic>
        <p:nvPicPr>
          <p:cNvPr descr=" " id="276" name="Google Shape;276;g36be6beb336_0_248"/>
          <p:cNvPicPr preferRelativeResize="0"/>
          <p:nvPr/>
        </p:nvPicPr>
        <p:blipFill rotWithShape="1">
          <a:blip r:embed="rId4">
            <a:alphaModFix/>
          </a:blip>
          <a:srcRect b="0" l="0" r="0" t="0"/>
          <a:stretch/>
        </p:blipFill>
        <p:spPr>
          <a:xfrm>
            <a:off x="0" y="7289800"/>
            <a:ext cx="24387048" cy="6426200"/>
          </a:xfrm>
          <a:prstGeom prst="rect">
            <a:avLst/>
          </a:prstGeom>
          <a:noFill/>
          <a:ln>
            <a:noFill/>
          </a:ln>
        </p:spPr>
      </p:pic>
      <p:sp>
        <p:nvSpPr>
          <p:cNvPr id="277" name="Google Shape;277;g36be6beb336_0_2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8" name="Google Shape;278;g36be6beb336_0_24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79" name="Google Shape;279;g36be6beb336_0_248"/>
          <p:cNvSpPr/>
          <p:nvPr/>
        </p:nvSpPr>
        <p:spPr>
          <a:xfrm>
            <a:off x="1397175" y="1143000"/>
            <a:ext cx="106905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Chelsea Market"/>
              <a:buNone/>
            </a:pPr>
            <a:r>
              <a:rPr b="0" i="0" lang="en-US" sz="8000" u="none" cap="none" strike="noStrike">
                <a:solidFill>
                  <a:srgbClr val="0E0E0E"/>
                </a:solidFill>
                <a:latin typeface="Chelsea Market"/>
                <a:ea typeface="Chelsea Market"/>
                <a:cs typeface="Chelsea Market"/>
                <a:sym typeface="Chelsea Market"/>
              </a:rPr>
              <a:t>Some Data</a:t>
            </a:r>
            <a:endParaRPr b="0" i="0" sz="8000" u="none" cap="none" strike="noStrike">
              <a:solidFill>
                <a:schemeClr val="dk1"/>
              </a:solidFill>
              <a:latin typeface="Calibri"/>
              <a:ea typeface="Calibri"/>
              <a:cs typeface="Calibri"/>
              <a:sym typeface="Calibri"/>
            </a:endParaRPr>
          </a:p>
        </p:txBody>
      </p:sp>
      <p:sp>
        <p:nvSpPr>
          <p:cNvPr id="280" name="Google Shape;280;g36be6beb336_0_248"/>
          <p:cNvSpPr/>
          <p:nvPr/>
        </p:nvSpPr>
        <p:spPr>
          <a:xfrm>
            <a:off x="1244756" y="5029200"/>
            <a:ext cx="8573700" cy="571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6be6beb336_0_248"/>
          <p:cNvSpPr/>
          <p:nvPr/>
        </p:nvSpPr>
        <p:spPr>
          <a:xfrm>
            <a:off x="1244756" y="5029200"/>
            <a:ext cx="85737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6be6beb336_0_248"/>
          <p:cNvSpPr/>
          <p:nvPr/>
        </p:nvSpPr>
        <p:spPr>
          <a:xfrm>
            <a:off x="1244756" y="5029200"/>
            <a:ext cx="16893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6be6beb336_0_248"/>
          <p:cNvSpPr/>
          <p:nvPr/>
        </p:nvSpPr>
        <p:spPr>
          <a:xfrm>
            <a:off x="1244756" y="5029200"/>
            <a:ext cx="20280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75%</a:t>
            </a:r>
            <a:endParaRPr b="0" i="0" sz="8000" u="none" cap="none" strike="noStrike">
              <a:solidFill>
                <a:schemeClr val="dk1"/>
              </a:solidFill>
              <a:latin typeface="Calibri"/>
              <a:ea typeface="Calibri"/>
              <a:cs typeface="Calibri"/>
              <a:sym typeface="Calibri"/>
            </a:endParaRPr>
          </a:p>
        </p:txBody>
      </p:sp>
      <p:sp>
        <p:nvSpPr>
          <p:cNvPr id="284" name="Google Shape;284;g36be6beb336_0_248"/>
          <p:cNvSpPr/>
          <p:nvPr/>
        </p:nvSpPr>
        <p:spPr>
          <a:xfrm>
            <a:off x="3137292" y="5029200"/>
            <a:ext cx="66810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6be6beb336_0_248"/>
          <p:cNvSpPr/>
          <p:nvPr/>
        </p:nvSpPr>
        <p:spPr>
          <a:xfrm>
            <a:off x="3137292" y="5029200"/>
            <a:ext cx="68334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Enchanted Creatures</a:t>
            </a:r>
            <a:endParaRPr b="0" i="0" sz="3600" u="none" cap="none" strike="noStrike">
              <a:solidFill>
                <a:schemeClr val="dk1"/>
              </a:solidFill>
              <a:latin typeface="Calibri"/>
              <a:ea typeface="Calibri"/>
              <a:cs typeface="Calibri"/>
              <a:sym typeface="Calibri"/>
            </a:endParaRPr>
          </a:p>
        </p:txBody>
      </p:sp>
      <p:sp>
        <p:nvSpPr>
          <p:cNvPr id="286" name="Google Shape;286;g36be6beb336_0_248"/>
          <p:cNvSpPr/>
          <p:nvPr/>
        </p:nvSpPr>
        <p:spPr>
          <a:xfrm>
            <a:off x="3137292" y="5715000"/>
            <a:ext cx="6816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7" name="Google Shape;287;g36be6beb336_0_248"/>
          <p:cNvSpPr/>
          <p:nvPr/>
        </p:nvSpPr>
        <p:spPr>
          <a:xfrm>
            <a:off x="1244756" y="6934200"/>
            <a:ext cx="85737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36be6beb336_0_248"/>
          <p:cNvSpPr/>
          <p:nvPr/>
        </p:nvSpPr>
        <p:spPr>
          <a:xfrm>
            <a:off x="1244756" y="6934200"/>
            <a:ext cx="17400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6be6beb336_0_248"/>
          <p:cNvSpPr/>
          <p:nvPr/>
        </p:nvSpPr>
        <p:spPr>
          <a:xfrm>
            <a:off x="1244756" y="6934200"/>
            <a:ext cx="20787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60%</a:t>
            </a:r>
            <a:endParaRPr b="0" i="0" sz="8000" u="none" cap="none" strike="noStrike">
              <a:solidFill>
                <a:schemeClr val="dk1"/>
              </a:solidFill>
              <a:latin typeface="Calibri"/>
              <a:ea typeface="Calibri"/>
              <a:cs typeface="Calibri"/>
              <a:sym typeface="Calibri"/>
            </a:endParaRPr>
          </a:p>
        </p:txBody>
      </p:sp>
      <p:sp>
        <p:nvSpPr>
          <p:cNvPr id="290" name="Google Shape;290;g36be6beb336_0_248"/>
          <p:cNvSpPr/>
          <p:nvPr/>
        </p:nvSpPr>
        <p:spPr>
          <a:xfrm>
            <a:off x="3188098" y="6934200"/>
            <a:ext cx="66303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6be6beb336_0_248"/>
          <p:cNvSpPr/>
          <p:nvPr/>
        </p:nvSpPr>
        <p:spPr>
          <a:xfrm>
            <a:off x="3188098" y="6934200"/>
            <a:ext cx="67827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Magic-Wielding Individuals</a:t>
            </a:r>
            <a:endParaRPr b="0" i="0" sz="3600" u="none" cap="none" strike="noStrike">
              <a:solidFill>
                <a:schemeClr val="dk1"/>
              </a:solidFill>
              <a:latin typeface="Calibri"/>
              <a:ea typeface="Calibri"/>
              <a:cs typeface="Calibri"/>
              <a:sym typeface="Calibri"/>
            </a:endParaRPr>
          </a:p>
        </p:txBody>
      </p:sp>
      <p:sp>
        <p:nvSpPr>
          <p:cNvPr id="292" name="Google Shape;292;g36be6beb336_0_248"/>
          <p:cNvSpPr/>
          <p:nvPr/>
        </p:nvSpPr>
        <p:spPr>
          <a:xfrm>
            <a:off x="3188098" y="7620000"/>
            <a:ext cx="6765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3" name="Google Shape;293;g36be6beb336_0_248"/>
          <p:cNvSpPr/>
          <p:nvPr/>
        </p:nvSpPr>
        <p:spPr>
          <a:xfrm>
            <a:off x="1244756" y="8839200"/>
            <a:ext cx="8573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6be6beb336_0_248"/>
          <p:cNvSpPr/>
          <p:nvPr/>
        </p:nvSpPr>
        <p:spPr>
          <a:xfrm>
            <a:off x="1244756" y="9144000"/>
            <a:ext cx="1803600" cy="12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6be6beb336_0_248"/>
          <p:cNvSpPr/>
          <p:nvPr/>
        </p:nvSpPr>
        <p:spPr>
          <a:xfrm>
            <a:off x="1244756" y="9144000"/>
            <a:ext cx="21423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90%</a:t>
            </a:r>
            <a:endParaRPr b="0" i="0" sz="8000" u="none" cap="none" strike="noStrike">
              <a:solidFill>
                <a:schemeClr val="dk1"/>
              </a:solidFill>
              <a:latin typeface="Calibri"/>
              <a:ea typeface="Calibri"/>
              <a:cs typeface="Calibri"/>
              <a:sym typeface="Calibri"/>
            </a:endParaRPr>
          </a:p>
        </p:txBody>
      </p:sp>
      <p:sp>
        <p:nvSpPr>
          <p:cNvPr id="296" name="Google Shape;296;g36be6beb336_0_248"/>
          <p:cNvSpPr/>
          <p:nvPr/>
        </p:nvSpPr>
        <p:spPr>
          <a:xfrm>
            <a:off x="3251606" y="8839200"/>
            <a:ext cx="6566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6be6beb336_0_248"/>
          <p:cNvSpPr/>
          <p:nvPr/>
        </p:nvSpPr>
        <p:spPr>
          <a:xfrm>
            <a:off x="3251606" y="8839200"/>
            <a:ext cx="67191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Spells Cast</a:t>
            </a:r>
            <a:endParaRPr b="0" i="0" sz="3600" u="none" cap="none" strike="noStrike">
              <a:solidFill>
                <a:schemeClr val="dk1"/>
              </a:solidFill>
              <a:latin typeface="Calibri"/>
              <a:ea typeface="Calibri"/>
              <a:cs typeface="Calibri"/>
              <a:sym typeface="Calibri"/>
            </a:endParaRPr>
          </a:p>
        </p:txBody>
      </p:sp>
      <p:sp>
        <p:nvSpPr>
          <p:cNvPr id="298" name="Google Shape;298;g36be6beb336_0_248"/>
          <p:cNvSpPr/>
          <p:nvPr/>
        </p:nvSpPr>
        <p:spPr>
          <a:xfrm>
            <a:off x="3251606" y="9525000"/>
            <a:ext cx="6702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99" name="Google Shape;299;g36be6beb336_0_248"/>
          <p:cNvPicPr preferRelativeResize="0"/>
          <p:nvPr/>
        </p:nvPicPr>
        <p:blipFill rotWithShape="1">
          <a:blip r:embed="rId6">
            <a:alphaModFix/>
          </a:blip>
          <a:srcRect b="0" l="0" r="0" t="0"/>
          <a:stretch/>
        </p:blipFill>
        <p:spPr>
          <a:xfrm>
            <a:off x="10555019" y="2006600"/>
            <a:ext cx="12079210" cy="1042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304" name="Shape 304"/>
        <p:cNvGrpSpPr/>
        <p:nvPr/>
      </p:nvGrpSpPr>
      <p:grpSpPr>
        <a:xfrm>
          <a:off x="0" y="0"/>
          <a:ext cx="0" cy="0"/>
          <a:chOff x="0" y="0"/>
          <a:chExt cx="0" cy="0"/>
        </a:xfrm>
      </p:grpSpPr>
      <p:pic>
        <p:nvPicPr>
          <p:cNvPr descr=" " id="305" name="Google Shape;305;g36be6beb336_0_277"/>
          <p:cNvPicPr preferRelativeResize="0"/>
          <p:nvPr/>
        </p:nvPicPr>
        <p:blipFill rotWithShape="1">
          <a:blip r:embed="rId3">
            <a:alphaModFix/>
          </a:blip>
          <a:srcRect b="0" l="0" r="0" t="0"/>
          <a:stretch/>
        </p:blipFill>
        <p:spPr>
          <a:xfrm>
            <a:off x="0" y="298338"/>
            <a:ext cx="9419812" cy="13417661"/>
          </a:xfrm>
          <a:prstGeom prst="rect">
            <a:avLst/>
          </a:prstGeom>
          <a:noFill/>
          <a:ln>
            <a:noFill/>
          </a:ln>
        </p:spPr>
      </p:pic>
      <p:pic>
        <p:nvPicPr>
          <p:cNvPr descr=" " id="306" name="Google Shape;306;g36be6beb336_0_277"/>
          <p:cNvPicPr preferRelativeResize="0"/>
          <p:nvPr/>
        </p:nvPicPr>
        <p:blipFill rotWithShape="1">
          <a:blip r:embed="rId4">
            <a:alphaModFix/>
          </a:blip>
          <a:srcRect b="0" l="0" r="0" t="0"/>
          <a:stretch/>
        </p:blipFill>
        <p:spPr>
          <a:xfrm>
            <a:off x="19047575" y="0"/>
            <a:ext cx="5339472" cy="13288566"/>
          </a:xfrm>
          <a:prstGeom prst="rect">
            <a:avLst/>
          </a:prstGeom>
          <a:noFill/>
          <a:ln>
            <a:noFill/>
          </a:ln>
        </p:spPr>
      </p:pic>
      <p:sp>
        <p:nvSpPr>
          <p:cNvPr id="307" name="Google Shape;307;g36be6beb336_0_2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8" name="Google Shape;308;g36be6beb336_0_2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9" name="Google Shape;309;g36be6beb336_0_277"/>
          <p:cNvSpPr/>
          <p:nvPr/>
        </p:nvSpPr>
        <p:spPr>
          <a:xfrm>
            <a:off x="4305838" y="3403600"/>
            <a:ext cx="15762600" cy="692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6be6beb336_0_277"/>
          <p:cNvSpPr/>
          <p:nvPr/>
        </p:nvSpPr>
        <p:spPr>
          <a:xfrm>
            <a:off x="4305838" y="3403600"/>
            <a:ext cx="15762600" cy="529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6be6beb336_0_277"/>
          <p:cNvSpPr/>
          <p:nvPr/>
        </p:nvSpPr>
        <p:spPr>
          <a:xfrm>
            <a:off x="6388899" y="3403600"/>
            <a:ext cx="11596500" cy="488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Chelsea Market"/>
              <a:buNone/>
            </a:pPr>
            <a:r>
              <a:rPr b="0" i="0" lang="en-US" sz="24000" u="none" cap="none" strike="noStrike">
                <a:solidFill>
                  <a:srgbClr val="272727"/>
                </a:solidFill>
                <a:latin typeface="Chelsea Market"/>
                <a:ea typeface="Chelsea Market"/>
                <a:cs typeface="Chelsea Market"/>
                <a:sym typeface="Chelsea Market"/>
              </a:rPr>
              <a:t>234,567</a:t>
            </a:r>
            <a:endParaRPr b="0" i="0" sz="24000" u="none" cap="none" strike="noStrike">
              <a:solidFill>
                <a:schemeClr val="dk1"/>
              </a:solidFill>
              <a:latin typeface="Calibri"/>
              <a:ea typeface="Calibri"/>
              <a:cs typeface="Calibri"/>
              <a:sym typeface="Calibri"/>
            </a:endParaRPr>
          </a:p>
        </p:txBody>
      </p:sp>
      <p:sp>
        <p:nvSpPr>
          <p:cNvPr id="312" name="Google Shape;312;g36be6beb336_0_277"/>
          <p:cNvSpPr/>
          <p:nvPr/>
        </p:nvSpPr>
        <p:spPr>
          <a:xfrm>
            <a:off x="4170355" y="74803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3" name="Google Shape;313;g36be6beb336_0_277"/>
          <p:cNvSpPr/>
          <p:nvPr/>
        </p:nvSpPr>
        <p:spPr>
          <a:xfrm>
            <a:off x="7483352" y="91059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318" name="Shape 318"/>
        <p:cNvGrpSpPr/>
        <p:nvPr/>
      </p:nvGrpSpPr>
      <p:grpSpPr>
        <a:xfrm>
          <a:off x="0" y="0"/>
          <a:ext cx="0" cy="0"/>
          <a:chOff x="0" y="0"/>
          <a:chExt cx="0" cy="0"/>
        </a:xfrm>
      </p:grpSpPr>
      <p:pic>
        <p:nvPicPr>
          <p:cNvPr descr=" " id="319" name="Google Shape;319;g36be6beb336_0_290"/>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320" name="Google Shape;320;g36be6beb336_0_290"/>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321" name="Google Shape;321;g36be6beb336_0_2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2" name="Google Shape;322;g36be6beb336_0_29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3" name="Google Shape;323;g36be6beb336_0_290"/>
          <p:cNvSpPr/>
          <p:nvPr/>
        </p:nvSpPr>
        <p:spPr>
          <a:xfrm>
            <a:off x="3391324" y="3263900"/>
            <a:ext cx="78750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6be6beb336_0_290"/>
          <p:cNvSpPr/>
          <p:nvPr/>
        </p:nvSpPr>
        <p:spPr>
          <a:xfrm>
            <a:off x="3397675" y="3263900"/>
            <a:ext cx="78624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36be6beb336_0_290"/>
          <p:cNvSpPr/>
          <p:nvPr/>
        </p:nvSpPr>
        <p:spPr>
          <a:xfrm>
            <a:off x="3397675" y="3263900"/>
            <a:ext cx="84042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233 Coins</a:t>
            </a:r>
            <a:endParaRPr b="0" i="0" sz="12800" u="none" cap="none" strike="noStrike">
              <a:solidFill>
                <a:schemeClr val="dk1"/>
              </a:solidFill>
              <a:latin typeface="Calibri"/>
              <a:ea typeface="Calibri"/>
              <a:cs typeface="Calibri"/>
              <a:sym typeface="Calibri"/>
            </a:endParaRPr>
          </a:p>
        </p:txBody>
      </p:sp>
      <p:sp>
        <p:nvSpPr>
          <p:cNvPr id="326" name="Google Shape;326;g36be6beb336_0_290"/>
          <p:cNvSpPr/>
          <p:nvPr/>
        </p:nvSpPr>
        <p:spPr>
          <a:xfrm>
            <a:off x="3391324" y="5334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6be6beb336_0_290"/>
          <p:cNvSpPr/>
          <p:nvPr/>
        </p:nvSpPr>
        <p:spPr>
          <a:xfrm>
            <a:off x="3323582" y="5334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8" name="Google Shape;328;g36be6beb336_0_290"/>
          <p:cNvSpPr/>
          <p:nvPr/>
        </p:nvSpPr>
        <p:spPr>
          <a:xfrm>
            <a:off x="3391324" y="6985000"/>
            <a:ext cx="78750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36be6beb336_0_290"/>
          <p:cNvSpPr/>
          <p:nvPr/>
        </p:nvSpPr>
        <p:spPr>
          <a:xfrm>
            <a:off x="3372271" y="6985000"/>
            <a:ext cx="79131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6be6beb336_0_290"/>
          <p:cNvSpPr/>
          <p:nvPr/>
        </p:nvSpPr>
        <p:spPr>
          <a:xfrm>
            <a:off x="3372271" y="6985000"/>
            <a:ext cx="84549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456 Hours</a:t>
            </a:r>
            <a:endParaRPr b="0" i="0" sz="12800" u="none" cap="none" strike="noStrike">
              <a:solidFill>
                <a:schemeClr val="dk1"/>
              </a:solidFill>
              <a:latin typeface="Calibri"/>
              <a:ea typeface="Calibri"/>
              <a:cs typeface="Calibri"/>
              <a:sym typeface="Calibri"/>
            </a:endParaRPr>
          </a:p>
        </p:txBody>
      </p:sp>
      <p:sp>
        <p:nvSpPr>
          <p:cNvPr id="331" name="Google Shape;331;g36be6beb336_0_290"/>
          <p:cNvSpPr/>
          <p:nvPr/>
        </p:nvSpPr>
        <p:spPr>
          <a:xfrm>
            <a:off x="3391324" y="9055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6be6beb336_0_290"/>
          <p:cNvSpPr/>
          <p:nvPr/>
        </p:nvSpPr>
        <p:spPr>
          <a:xfrm>
            <a:off x="3323582" y="9055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3" name="Google Shape;333;g36be6beb336_0_290"/>
          <p:cNvSpPr/>
          <p:nvPr/>
        </p:nvSpPr>
        <p:spPr>
          <a:xfrm>
            <a:off x="13552594" y="3263900"/>
            <a:ext cx="78750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6be6beb336_0_290"/>
          <p:cNvSpPr/>
          <p:nvPr/>
        </p:nvSpPr>
        <p:spPr>
          <a:xfrm>
            <a:off x="16067508" y="3263900"/>
            <a:ext cx="2845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6be6beb336_0_290"/>
          <p:cNvSpPr/>
          <p:nvPr/>
        </p:nvSpPr>
        <p:spPr>
          <a:xfrm>
            <a:off x="16067508" y="3263900"/>
            <a:ext cx="33870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85%</a:t>
            </a:r>
            <a:endParaRPr b="0" i="0" sz="12800" u="none" cap="none" strike="noStrike">
              <a:solidFill>
                <a:schemeClr val="dk1"/>
              </a:solidFill>
              <a:latin typeface="Calibri"/>
              <a:ea typeface="Calibri"/>
              <a:cs typeface="Calibri"/>
              <a:sym typeface="Calibri"/>
            </a:endParaRPr>
          </a:p>
        </p:txBody>
      </p:sp>
      <p:sp>
        <p:nvSpPr>
          <p:cNvPr id="336" name="Google Shape;336;g36be6beb336_0_290"/>
          <p:cNvSpPr/>
          <p:nvPr/>
        </p:nvSpPr>
        <p:spPr>
          <a:xfrm>
            <a:off x="13552594" y="5334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6be6beb336_0_290"/>
          <p:cNvSpPr/>
          <p:nvPr/>
        </p:nvSpPr>
        <p:spPr>
          <a:xfrm>
            <a:off x="13484852" y="5334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8" name="Google Shape;338;g36be6beb336_0_290"/>
          <p:cNvSpPr/>
          <p:nvPr/>
        </p:nvSpPr>
        <p:spPr>
          <a:xfrm>
            <a:off x="13552594" y="6985000"/>
            <a:ext cx="78750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6be6beb336_0_290"/>
          <p:cNvSpPr/>
          <p:nvPr/>
        </p:nvSpPr>
        <p:spPr>
          <a:xfrm>
            <a:off x="14644930" y="6985000"/>
            <a:ext cx="56904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36be6beb336_0_290"/>
          <p:cNvSpPr/>
          <p:nvPr/>
        </p:nvSpPr>
        <p:spPr>
          <a:xfrm>
            <a:off x="14644930" y="6985000"/>
            <a:ext cx="6232200" cy="2612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765 Km</a:t>
            </a:r>
            <a:endParaRPr b="0" i="0" sz="12800" u="none" cap="none" strike="noStrike">
              <a:solidFill>
                <a:schemeClr val="dk1"/>
              </a:solidFill>
              <a:latin typeface="Calibri"/>
              <a:ea typeface="Calibri"/>
              <a:cs typeface="Calibri"/>
              <a:sym typeface="Calibri"/>
            </a:endParaRPr>
          </a:p>
        </p:txBody>
      </p:sp>
      <p:sp>
        <p:nvSpPr>
          <p:cNvPr id="341" name="Google Shape;341;g36be6beb336_0_290"/>
          <p:cNvSpPr/>
          <p:nvPr/>
        </p:nvSpPr>
        <p:spPr>
          <a:xfrm>
            <a:off x="13552594" y="9055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36be6beb336_0_290"/>
          <p:cNvSpPr/>
          <p:nvPr/>
        </p:nvSpPr>
        <p:spPr>
          <a:xfrm>
            <a:off x="13484852" y="9055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347" name="Shape 347"/>
        <p:cNvGrpSpPr/>
        <p:nvPr/>
      </p:nvGrpSpPr>
      <p:grpSpPr>
        <a:xfrm>
          <a:off x="0" y="0"/>
          <a:ext cx="0" cy="0"/>
          <a:chOff x="0" y="0"/>
          <a:chExt cx="0" cy="0"/>
        </a:xfrm>
      </p:grpSpPr>
      <p:pic>
        <p:nvPicPr>
          <p:cNvPr descr=" " id="348" name="Google Shape;348;g36be6beb336_0_318"/>
          <p:cNvPicPr preferRelativeResize="0"/>
          <p:nvPr/>
        </p:nvPicPr>
        <p:blipFill rotWithShape="1">
          <a:blip r:embed="rId3">
            <a:alphaModFix/>
          </a:blip>
          <a:srcRect b="0" l="0" r="0" t="0"/>
          <a:stretch/>
        </p:blipFill>
        <p:spPr>
          <a:xfrm>
            <a:off x="0" y="6368107"/>
            <a:ext cx="12987161" cy="7347894"/>
          </a:xfrm>
          <a:prstGeom prst="rect">
            <a:avLst/>
          </a:prstGeom>
          <a:noFill/>
          <a:ln>
            <a:noFill/>
          </a:ln>
        </p:spPr>
      </p:pic>
      <p:pic>
        <p:nvPicPr>
          <p:cNvPr descr=" " id="349" name="Google Shape;349;g36be6beb336_0_318"/>
          <p:cNvPicPr preferRelativeResize="0"/>
          <p:nvPr/>
        </p:nvPicPr>
        <p:blipFill rotWithShape="1">
          <a:blip r:embed="rId4">
            <a:alphaModFix/>
          </a:blip>
          <a:srcRect b="0" l="0" r="0" t="0"/>
          <a:stretch/>
        </p:blipFill>
        <p:spPr>
          <a:xfrm>
            <a:off x="1536892" y="0"/>
            <a:ext cx="22850156" cy="3733800"/>
          </a:xfrm>
          <a:prstGeom prst="rect">
            <a:avLst/>
          </a:prstGeom>
          <a:noFill/>
          <a:ln>
            <a:noFill/>
          </a:ln>
        </p:spPr>
      </p:pic>
      <p:sp>
        <p:nvSpPr>
          <p:cNvPr id="350" name="Google Shape;350;g36be6beb336_0_3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1" name="Google Shape;351;g36be6beb336_0_3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2" name="Google Shape;352;g36be6beb336_0_318"/>
          <p:cNvSpPr/>
          <p:nvPr/>
        </p:nvSpPr>
        <p:spPr>
          <a:xfrm>
            <a:off x="6841922" y="1143000"/>
            <a:ext cx="106905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Some Graph</a:t>
            </a:r>
            <a:endParaRPr b="0" i="0" sz="8000" u="none" cap="none" strike="noStrike">
              <a:solidFill>
                <a:schemeClr val="dk1"/>
              </a:solidFill>
              <a:latin typeface="Calibri"/>
              <a:ea typeface="Calibri"/>
              <a:cs typeface="Calibri"/>
              <a:sym typeface="Calibri"/>
            </a:endParaRPr>
          </a:p>
        </p:txBody>
      </p:sp>
      <p:sp>
        <p:nvSpPr>
          <p:cNvPr id="353" name="Google Shape;353;g36be6beb336_0_318"/>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36be6beb336_0_318"/>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5" name="Google Shape;355;g36be6beb336_0_318"/>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6" name="Google Shape;356;g36be6beb336_0_318"/>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7" name="Google Shape;357;g36be6beb336_0_318"/>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8" name="Google Shape;358;g36be6beb336_0_318"/>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9" name="Google Shape;359;g36be6beb336_0_318"/>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60" name="Google Shape;360;g36be6beb336_0_318"/>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1" name="Google Shape;361;g36be6beb336_0_318"/>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2" name="Google Shape;362;g36be6beb336_0_318"/>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185"/>
              <a:buFont typeface="Lato"/>
              <a:buNone/>
            </a:pPr>
            <a:r>
              <a:rPr b="0" i="0" lang="en-US" sz="2185" u="none" cap="none" strike="noStrike">
                <a:solidFill>
                  <a:srgbClr val="00000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3" name="Google Shape;363;g36be6beb336_0_318"/>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4" name="Google Shape;364;g36be6beb336_0_318"/>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5" name="Google Shape;365;g36be6beb336_0_318"/>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6" name="Google Shape;366;g36be6beb336_0_318"/>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7" name="Google Shape;367;g36be6beb336_0_318"/>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8" name="Google Shape;368;g36be6beb336_0_318"/>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9" name="Google Shape;369;g36be6beb336_0_318"/>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70" name="Google Shape;370;g36be6beb336_0_318"/>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1" name="Google Shape;371;g36be6beb336_0_318"/>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2" name="Google Shape;372;g36be6beb336_0_318"/>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20"/>
              <a:buFont typeface="Lato"/>
              <a:buNone/>
            </a:pPr>
            <a:r>
              <a:rPr b="0" i="0" lang="en-US" sz="1820" u="none" cap="none" strike="noStrike">
                <a:solidFill>
                  <a:srgbClr val="00000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3" name="Google Shape;373;g36be6beb336_0_318"/>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4" name="Google Shape;374;g36be6beb336_0_318"/>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5" name="Google Shape;375;g36be6beb336_0_318"/>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6" name="Google Shape;376;g36be6beb336_0_318"/>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7" name="Google Shape;377;g36be6beb336_0_318"/>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8" name="Google Shape;378;g36be6beb336_0_318"/>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9" name="Google Shape;379;g36be6beb336_0_318"/>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80" name="Google Shape;380;g36be6beb336_0_318"/>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1" name="Google Shape;381;g36be6beb336_0_318"/>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2" name="Google Shape;382;g36be6beb336_0_318"/>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3" name="Google Shape;383;g36be6beb336_0_318"/>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4" name="Google Shape;384;g36be6beb336_0_318"/>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5" name="Google Shape;385;g36be6beb336_0_318"/>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6" name="Google Shape;386;g36be6beb336_0_318"/>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7" name="Google Shape;387;g36be6beb336_0_318"/>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8" name="Google Shape;388;g36be6beb336_0_318"/>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9" name="Google Shape;389;g36be6beb336_0_318"/>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90" name="Google Shape;390;g36be6beb336_0_318"/>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1" name="Google Shape;391;g36be6beb336_0_318"/>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2" name="Google Shape;392;g36be6beb336_0_318"/>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3" name="Google Shape;393;g36be6beb336_0_318"/>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4" name="Google Shape;394;g36be6beb336_0_318"/>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5" name="Google Shape;395;g36be6beb336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6be6beb336_0_318"/>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7" name="Google Shape;397;g36be6beb336_0_318"/>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8" name="Google Shape;398;g36be6beb336_0_318"/>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9" name="Google Shape;399;g36be6beb336_0_318"/>
          <p:cNvSpPr/>
          <p:nvPr/>
        </p:nvSpPr>
        <p:spPr>
          <a:xfrm>
            <a:off x="16289786" y="6365379"/>
            <a:ext cx="1816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36be6beb336_0_318"/>
          <p:cNvSpPr/>
          <p:nvPr/>
        </p:nvSpPr>
        <p:spPr>
          <a:xfrm>
            <a:off x="16289786" y="6286500"/>
            <a:ext cx="20196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34.574</a:t>
            </a:r>
            <a:endParaRPr b="0" i="0" sz="4800" u="none" cap="none" strike="noStrike">
              <a:solidFill>
                <a:schemeClr val="dk1"/>
              </a:solidFill>
              <a:latin typeface="Calibri"/>
              <a:ea typeface="Calibri"/>
              <a:cs typeface="Calibri"/>
              <a:sym typeface="Calibri"/>
            </a:endParaRPr>
          </a:p>
        </p:txBody>
      </p:sp>
      <p:sp>
        <p:nvSpPr>
          <p:cNvPr id="401" name="Google Shape;401;g36be6beb336_0_318"/>
          <p:cNvSpPr/>
          <p:nvPr/>
        </p:nvSpPr>
        <p:spPr>
          <a:xfrm>
            <a:off x="16696237" y="706120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2" name="Google Shape;402;g36be6beb336_0_318"/>
          <p:cNvSpPr/>
          <p:nvPr/>
        </p:nvSpPr>
        <p:spPr>
          <a:xfrm>
            <a:off x="13260457"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36be6beb336_0_318"/>
          <p:cNvSpPr/>
          <p:nvPr/>
        </p:nvSpPr>
        <p:spPr>
          <a:xfrm>
            <a:off x="13260457"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36be6beb336_0_318"/>
          <p:cNvSpPr/>
          <p:nvPr/>
        </p:nvSpPr>
        <p:spPr>
          <a:xfrm>
            <a:off x="13158845" y="10515600"/>
            <a:ext cx="80781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Treasure Found</a:t>
            </a:r>
            <a:endParaRPr b="0" i="0" sz="4800" u="none" cap="none" strike="noStrike">
              <a:solidFill>
                <a:schemeClr val="dk1"/>
              </a:solidFill>
              <a:latin typeface="Calibri"/>
              <a:ea typeface="Calibri"/>
              <a:cs typeface="Calibri"/>
              <a:sym typeface="Calibri"/>
            </a:endParaRPr>
          </a:p>
        </p:txBody>
      </p:sp>
      <p:sp>
        <p:nvSpPr>
          <p:cNvPr id="405" name="Google Shape;405;g36be6beb336_0_318"/>
          <p:cNvSpPr/>
          <p:nvPr/>
        </p:nvSpPr>
        <p:spPr>
          <a:xfrm>
            <a:off x="13192716" y="113919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6" name="Google Shape;406;g36be6beb336_0_318"/>
          <p:cNvSpPr/>
          <p:nvPr/>
        </p:nvSpPr>
        <p:spPr>
          <a:xfrm>
            <a:off x="3251606"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6be6beb336_0_318"/>
          <p:cNvSpPr/>
          <p:nvPr/>
        </p:nvSpPr>
        <p:spPr>
          <a:xfrm>
            <a:off x="3251606" y="10515600"/>
            <a:ext cx="78750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6be6beb336_0_318"/>
          <p:cNvSpPr/>
          <p:nvPr/>
        </p:nvSpPr>
        <p:spPr>
          <a:xfrm>
            <a:off x="3149994" y="10515600"/>
            <a:ext cx="80781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Spellcasting Progress</a:t>
            </a:r>
            <a:endParaRPr b="0" i="0" sz="4800" u="none" cap="none" strike="noStrike">
              <a:solidFill>
                <a:schemeClr val="dk1"/>
              </a:solidFill>
              <a:latin typeface="Calibri"/>
              <a:ea typeface="Calibri"/>
              <a:cs typeface="Calibri"/>
              <a:sym typeface="Calibri"/>
            </a:endParaRPr>
          </a:p>
        </p:txBody>
      </p:sp>
      <p:sp>
        <p:nvSpPr>
          <p:cNvPr id="409" name="Google Shape;409;g36be6beb336_0_318"/>
          <p:cNvSpPr/>
          <p:nvPr/>
        </p:nvSpPr>
        <p:spPr>
          <a:xfrm>
            <a:off x="3183865" y="113919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414" name="Shape 414"/>
        <p:cNvGrpSpPr/>
        <p:nvPr/>
      </p:nvGrpSpPr>
      <p:grpSpPr>
        <a:xfrm>
          <a:off x="0" y="0"/>
          <a:ext cx="0" cy="0"/>
          <a:chOff x="0" y="0"/>
          <a:chExt cx="0" cy="0"/>
        </a:xfrm>
      </p:grpSpPr>
      <p:pic>
        <p:nvPicPr>
          <p:cNvPr descr=" " id="415" name="Google Shape;415;g36be6beb336_0_384"/>
          <p:cNvPicPr preferRelativeResize="0"/>
          <p:nvPr/>
        </p:nvPicPr>
        <p:blipFill rotWithShape="1">
          <a:blip r:embed="rId3">
            <a:alphaModFix/>
          </a:blip>
          <a:srcRect b="0" l="0" r="0" t="0"/>
          <a:stretch/>
        </p:blipFill>
        <p:spPr>
          <a:xfrm>
            <a:off x="14771946" y="0"/>
            <a:ext cx="9615102" cy="6743700"/>
          </a:xfrm>
          <a:prstGeom prst="rect">
            <a:avLst/>
          </a:prstGeom>
          <a:noFill/>
          <a:ln>
            <a:noFill/>
          </a:ln>
        </p:spPr>
      </p:pic>
      <p:pic>
        <p:nvPicPr>
          <p:cNvPr descr=" " id="416" name="Google Shape;416;g36be6beb336_0_384"/>
          <p:cNvPicPr preferRelativeResize="0"/>
          <p:nvPr/>
        </p:nvPicPr>
        <p:blipFill rotWithShape="1">
          <a:blip r:embed="rId4">
            <a:alphaModFix/>
          </a:blip>
          <a:srcRect b="0" l="0" r="0" t="0"/>
          <a:stretch/>
        </p:blipFill>
        <p:spPr>
          <a:xfrm>
            <a:off x="0" y="7289800"/>
            <a:ext cx="24387048" cy="6426200"/>
          </a:xfrm>
          <a:prstGeom prst="rect">
            <a:avLst/>
          </a:prstGeom>
          <a:noFill/>
          <a:ln>
            <a:noFill/>
          </a:ln>
        </p:spPr>
      </p:pic>
      <p:sp>
        <p:nvSpPr>
          <p:cNvPr id="417" name="Google Shape;417;g36be6beb336_0_3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8" name="Google Shape;418;g36be6beb336_0_38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9" name="Google Shape;419;g36be6beb336_0_384"/>
          <p:cNvSpPr/>
          <p:nvPr/>
        </p:nvSpPr>
        <p:spPr>
          <a:xfrm>
            <a:off x="13450981" y="5753100"/>
            <a:ext cx="87387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36be6beb336_0_384"/>
          <p:cNvSpPr/>
          <p:nvPr/>
        </p:nvSpPr>
        <p:spPr>
          <a:xfrm>
            <a:off x="13450981" y="5753100"/>
            <a:ext cx="87387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36be6beb336_0_384"/>
          <p:cNvSpPr/>
          <p:nvPr/>
        </p:nvSpPr>
        <p:spPr>
          <a:xfrm>
            <a:off x="13450981" y="5753100"/>
            <a:ext cx="89418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 web application</a:t>
            </a:r>
            <a:endParaRPr b="0" i="0" sz="4800" u="none" cap="none" strike="noStrike">
              <a:solidFill>
                <a:schemeClr val="dk1"/>
              </a:solidFill>
              <a:latin typeface="Calibri"/>
              <a:ea typeface="Calibri"/>
              <a:cs typeface="Calibri"/>
              <a:sym typeface="Calibri"/>
            </a:endParaRPr>
          </a:p>
        </p:txBody>
      </p:sp>
      <p:sp>
        <p:nvSpPr>
          <p:cNvPr id="422" name="Google Shape;422;g36be6beb336_0_384"/>
          <p:cNvSpPr/>
          <p:nvPr/>
        </p:nvSpPr>
        <p:spPr>
          <a:xfrm>
            <a:off x="13450981" y="67310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3" name="Google Shape;423;g36be6beb336_0_384"/>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4" name="Google Shape;424;g36be6beb336_0_384"/>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5" name="Google Shape;425;g36be6beb336_0_384"/>
          <p:cNvSpPr/>
          <p:nvPr/>
        </p:nvSpPr>
        <p:spPr>
          <a:xfrm>
            <a:off x="6841922" y="1219200"/>
            <a:ext cx="106905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430" name="Shape 430"/>
        <p:cNvGrpSpPr/>
        <p:nvPr/>
      </p:nvGrpSpPr>
      <p:grpSpPr>
        <a:xfrm>
          <a:off x="0" y="0"/>
          <a:ext cx="0" cy="0"/>
          <a:chOff x="0" y="0"/>
          <a:chExt cx="0" cy="0"/>
        </a:xfrm>
      </p:grpSpPr>
      <p:pic>
        <p:nvPicPr>
          <p:cNvPr descr=" " id="431" name="Google Shape;431;g36be6beb336_0_399"/>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432" name="Google Shape;432;g36be6beb336_0_399"/>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433" name="Google Shape;433;g36be6beb336_0_3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4" name="Google Shape;434;g36be6beb336_0_39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5" name="Google Shape;435;g36be6beb336_0_399"/>
          <p:cNvSpPr/>
          <p:nvPr/>
        </p:nvSpPr>
        <p:spPr>
          <a:xfrm>
            <a:off x="2946768" y="4152900"/>
            <a:ext cx="8738700" cy="28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36be6beb336_0_399"/>
          <p:cNvSpPr/>
          <p:nvPr/>
        </p:nvSpPr>
        <p:spPr>
          <a:xfrm>
            <a:off x="2946768" y="4152900"/>
            <a:ext cx="8738700" cy="28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36be6beb336_0_399"/>
          <p:cNvSpPr/>
          <p:nvPr/>
        </p:nvSpPr>
        <p:spPr>
          <a:xfrm>
            <a:off x="2946768" y="4152900"/>
            <a:ext cx="89418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An mobile app</a:t>
            </a:r>
            <a:endParaRPr b="0" i="0" sz="4800" u="none" cap="none" strike="noStrike">
              <a:solidFill>
                <a:schemeClr val="dk1"/>
              </a:solidFill>
              <a:latin typeface="Calibri"/>
              <a:ea typeface="Calibri"/>
              <a:cs typeface="Calibri"/>
              <a:sym typeface="Calibri"/>
            </a:endParaRPr>
          </a:p>
        </p:txBody>
      </p:sp>
      <p:sp>
        <p:nvSpPr>
          <p:cNvPr id="438" name="Google Shape;438;g36be6beb336_0_399"/>
          <p:cNvSpPr/>
          <p:nvPr/>
        </p:nvSpPr>
        <p:spPr>
          <a:xfrm>
            <a:off x="2946768" y="51308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9" name="Google Shape;439;g36be6beb336_0_399"/>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40" name="Google Shape;440;g36be6beb336_0_399"/>
          <p:cNvSpPr/>
          <p:nvPr/>
        </p:nvSpPr>
        <p:spPr>
          <a:xfrm>
            <a:off x="2895962" y="1854200"/>
            <a:ext cx="129006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Future of Fantasy</a:t>
            </a:r>
            <a:endParaRPr b="0" i="0" sz="8000" u="none" cap="none" strike="noStrike">
              <a:solidFill>
                <a:schemeClr val="dk1"/>
              </a:solidFill>
              <a:latin typeface="Calibri"/>
              <a:ea typeface="Calibri"/>
              <a:cs typeface="Calibri"/>
              <a:sym typeface="Calibri"/>
            </a:endParaRPr>
          </a:p>
        </p:txBody>
      </p:sp>
      <p:pic>
        <p:nvPicPr>
          <p:cNvPr descr=" " id="441" name="Google Shape;441;g36be6beb336_0_399"/>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42" name="Google Shape;442;g36be6beb336_0_399"/>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447" name="Shape 447"/>
        <p:cNvGrpSpPr/>
        <p:nvPr/>
      </p:nvGrpSpPr>
      <p:grpSpPr>
        <a:xfrm>
          <a:off x="0" y="0"/>
          <a:ext cx="0" cy="0"/>
          <a:chOff x="0" y="0"/>
          <a:chExt cx="0" cy="0"/>
        </a:xfrm>
      </p:grpSpPr>
      <p:pic>
        <p:nvPicPr>
          <p:cNvPr descr=" " id="448" name="Google Shape;448;g36be6beb336_0_415"/>
          <p:cNvPicPr preferRelativeResize="0"/>
          <p:nvPr/>
        </p:nvPicPr>
        <p:blipFill rotWithShape="1">
          <a:blip r:embed="rId3">
            <a:alphaModFix/>
          </a:blip>
          <a:srcRect b="0" l="0" r="0" t="0"/>
          <a:stretch/>
        </p:blipFill>
        <p:spPr>
          <a:xfrm>
            <a:off x="11399886" y="6368107"/>
            <a:ext cx="12987161" cy="7347894"/>
          </a:xfrm>
          <a:prstGeom prst="rect">
            <a:avLst/>
          </a:prstGeom>
          <a:noFill/>
          <a:ln>
            <a:noFill/>
          </a:ln>
        </p:spPr>
      </p:pic>
      <p:pic>
        <p:nvPicPr>
          <p:cNvPr descr=" " id="449" name="Google Shape;449;g36be6beb336_0_415"/>
          <p:cNvPicPr preferRelativeResize="0"/>
          <p:nvPr/>
        </p:nvPicPr>
        <p:blipFill rotWithShape="1">
          <a:blip r:embed="rId4">
            <a:alphaModFix/>
          </a:blip>
          <a:srcRect b="0" l="0" r="0" t="0"/>
          <a:stretch/>
        </p:blipFill>
        <p:spPr>
          <a:xfrm>
            <a:off x="0" y="0"/>
            <a:ext cx="22850156" cy="3733800"/>
          </a:xfrm>
          <a:prstGeom prst="rect">
            <a:avLst/>
          </a:prstGeom>
          <a:noFill/>
          <a:ln>
            <a:noFill/>
          </a:ln>
        </p:spPr>
      </p:pic>
      <p:sp>
        <p:nvSpPr>
          <p:cNvPr id="450" name="Google Shape;450;g36be6beb336_0_4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1" name="Google Shape;451;g36be6beb336_0_4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52" name="Google Shape;452;g36be6beb336_0_415"/>
          <p:cNvSpPr/>
          <p:nvPr/>
        </p:nvSpPr>
        <p:spPr>
          <a:xfrm>
            <a:off x="876410" y="8305800"/>
            <a:ext cx="5715600"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36be6beb336_0_415"/>
          <p:cNvSpPr/>
          <p:nvPr/>
        </p:nvSpPr>
        <p:spPr>
          <a:xfrm>
            <a:off x="876410" y="8305800"/>
            <a:ext cx="5715600" cy="3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36be6beb336_0_415"/>
          <p:cNvSpPr/>
          <p:nvPr/>
        </p:nvSpPr>
        <p:spPr>
          <a:xfrm>
            <a:off x="876410" y="8305800"/>
            <a:ext cx="5919000" cy="175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 web application</a:t>
            </a:r>
            <a:endParaRPr b="0" i="0" sz="4800" u="none" cap="none" strike="noStrike">
              <a:solidFill>
                <a:schemeClr val="dk1"/>
              </a:solidFill>
              <a:latin typeface="Calibri"/>
              <a:ea typeface="Calibri"/>
              <a:cs typeface="Calibri"/>
              <a:sym typeface="Calibri"/>
            </a:endParaRPr>
          </a:p>
        </p:txBody>
      </p:sp>
      <p:sp>
        <p:nvSpPr>
          <p:cNvPr id="455" name="Google Shape;455;g36be6beb336_0_415"/>
          <p:cNvSpPr/>
          <p:nvPr/>
        </p:nvSpPr>
        <p:spPr>
          <a:xfrm>
            <a:off x="876410" y="100584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6" name="Google Shape;456;g36be6beb336_0_415"/>
          <p:cNvSpPr/>
          <p:nvPr/>
        </p:nvSpPr>
        <p:spPr>
          <a:xfrm>
            <a:off x="825603" y="1231900"/>
            <a:ext cx="7007100" cy="552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7" name="Google Shape;457;g36be6beb336_0_415"/>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8" name="Google Shape;458;g36be6beb336_0_415"/>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9" name="Google Shape;459;g36be6beb336_0_415"/>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464" name="Shape 464"/>
        <p:cNvGrpSpPr/>
        <p:nvPr/>
      </p:nvGrpSpPr>
      <p:grpSpPr>
        <a:xfrm>
          <a:off x="0" y="0"/>
          <a:ext cx="0" cy="0"/>
          <a:chOff x="0" y="0"/>
          <a:chExt cx="0" cy="0"/>
        </a:xfrm>
      </p:grpSpPr>
      <p:pic>
        <p:nvPicPr>
          <p:cNvPr descr=" " id="465" name="Google Shape;465;g36be6beb336_0_43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6" name="Google Shape;466;g36be6beb336_0_4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7" name="Google Shape;467;g36be6beb336_0_43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8" name="Google Shape;468;g36be6beb336_0_431"/>
          <p:cNvSpPr/>
          <p:nvPr/>
        </p:nvSpPr>
        <p:spPr>
          <a:xfrm>
            <a:off x="5863900" y="698500"/>
            <a:ext cx="126591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27" name="Shape 27"/>
        <p:cNvGrpSpPr/>
        <p:nvPr/>
      </p:nvGrpSpPr>
      <p:grpSpPr>
        <a:xfrm>
          <a:off x="0" y="0"/>
          <a:ext cx="0" cy="0"/>
          <a:chOff x="0" y="0"/>
          <a:chExt cx="0" cy="0"/>
        </a:xfrm>
      </p:grpSpPr>
      <p:pic>
        <p:nvPicPr>
          <p:cNvPr descr=" " id="28" name="Google Shape;28;g36be6beb336_0_11"/>
          <p:cNvPicPr preferRelativeResize="0"/>
          <p:nvPr/>
        </p:nvPicPr>
        <p:blipFill rotWithShape="1">
          <a:blip r:embed="rId3">
            <a:alphaModFix/>
          </a:blip>
          <a:srcRect b="0" l="0" r="0" t="0"/>
          <a:stretch/>
        </p:blipFill>
        <p:spPr>
          <a:xfrm>
            <a:off x="0" y="298339"/>
            <a:ext cx="9419812" cy="13417661"/>
          </a:xfrm>
          <a:prstGeom prst="rect">
            <a:avLst/>
          </a:prstGeom>
          <a:noFill/>
          <a:ln>
            <a:noFill/>
          </a:ln>
        </p:spPr>
      </p:pic>
      <p:pic>
        <p:nvPicPr>
          <p:cNvPr descr=" " id="29" name="Google Shape;29;g36be6beb336_0_11"/>
          <p:cNvPicPr preferRelativeResize="0"/>
          <p:nvPr/>
        </p:nvPicPr>
        <p:blipFill rotWithShape="1">
          <a:blip r:embed="rId4">
            <a:alphaModFix/>
          </a:blip>
          <a:srcRect b="0" l="0" r="0" t="0"/>
          <a:stretch/>
        </p:blipFill>
        <p:spPr>
          <a:xfrm>
            <a:off x="19047575" y="0"/>
            <a:ext cx="5339472" cy="13288563"/>
          </a:xfrm>
          <a:prstGeom prst="rect">
            <a:avLst/>
          </a:prstGeom>
          <a:noFill/>
          <a:ln>
            <a:noFill/>
          </a:ln>
        </p:spPr>
      </p:pic>
      <p:sp>
        <p:nvSpPr>
          <p:cNvPr id="30" name="Google Shape;30;g36be6beb336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36be6beb336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36be6beb336_0_11"/>
          <p:cNvSpPr/>
          <p:nvPr/>
        </p:nvSpPr>
        <p:spPr>
          <a:xfrm>
            <a:off x="3590315" y="698500"/>
            <a:ext cx="8124900" cy="2612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Welcome</a:t>
            </a:r>
            <a:endParaRPr b="0" i="0" sz="12800" u="none" cap="none" strike="noStrike">
              <a:solidFill>
                <a:schemeClr val="dk1"/>
              </a:solidFill>
              <a:latin typeface="Calibri"/>
              <a:ea typeface="Calibri"/>
              <a:cs typeface="Calibri"/>
              <a:sym typeface="Calibri"/>
            </a:endParaRPr>
          </a:p>
        </p:txBody>
      </p:sp>
      <p:sp>
        <p:nvSpPr>
          <p:cNvPr id="33" name="Google Shape;33;g36be6beb336_0_11"/>
          <p:cNvSpPr/>
          <p:nvPr/>
        </p:nvSpPr>
        <p:spPr>
          <a:xfrm>
            <a:off x="9466917" y="10782300"/>
            <a:ext cx="13548300" cy="2574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473" name="Shape 473"/>
        <p:cNvGrpSpPr/>
        <p:nvPr/>
      </p:nvGrpSpPr>
      <p:grpSpPr>
        <a:xfrm>
          <a:off x="0" y="0"/>
          <a:ext cx="0" cy="0"/>
          <a:chOff x="0" y="0"/>
          <a:chExt cx="0" cy="0"/>
        </a:xfrm>
      </p:grpSpPr>
      <p:pic>
        <p:nvPicPr>
          <p:cNvPr descr=" " id="474" name="Google Shape;474;g36be6beb336_0_439"/>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475" name="Google Shape;475;g36be6beb336_0_439"/>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476" name="Google Shape;476;g36be6beb336_0_4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7" name="Google Shape;477;g36be6beb336_0_4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8" name="Google Shape;478;g36be6beb336_0_439"/>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479" name="Google Shape;479;g36be6beb336_0_439"/>
          <p:cNvSpPr/>
          <p:nvPr/>
        </p:nvSpPr>
        <p:spPr>
          <a:xfrm>
            <a:off x="2967938" y="11696700"/>
            <a:ext cx="184512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Fantasy Realm at a Glance</a:t>
            </a:r>
            <a:endParaRPr b="0" i="0" sz="8000" u="none" cap="none" strike="noStrike">
              <a:solidFill>
                <a:schemeClr val="dk1"/>
              </a:solidFill>
              <a:latin typeface="Calibri"/>
              <a:ea typeface="Calibri"/>
              <a:cs typeface="Calibri"/>
              <a:sym typeface="Calibri"/>
            </a:endParaRPr>
          </a:p>
        </p:txBody>
      </p:sp>
      <p:sp>
        <p:nvSpPr>
          <p:cNvPr id="480" name="Google Shape;480;g36be6beb336_0_439"/>
          <p:cNvSpPr/>
          <p:nvPr/>
        </p:nvSpPr>
        <p:spPr>
          <a:xfrm>
            <a:off x="15724565" y="19367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36be6beb336_0_439"/>
          <p:cNvSpPr/>
          <p:nvPr/>
        </p:nvSpPr>
        <p:spPr>
          <a:xfrm>
            <a:off x="15724565" y="19367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36be6beb336_0_439"/>
          <p:cNvSpPr/>
          <p:nvPr/>
        </p:nvSpPr>
        <p:spPr>
          <a:xfrm>
            <a:off x="15724565" y="1936750"/>
            <a:ext cx="7138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Forest</a:t>
            </a:r>
            <a:endParaRPr b="0" i="0" sz="4800" u="none" cap="none" strike="noStrike">
              <a:solidFill>
                <a:schemeClr val="dk1"/>
              </a:solidFill>
              <a:latin typeface="Calibri"/>
              <a:ea typeface="Calibri"/>
              <a:cs typeface="Calibri"/>
              <a:sym typeface="Calibri"/>
            </a:endParaRPr>
          </a:p>
        </p:txBody>
      </p:sp>
      <p:sp>
        <p:nvSpPr>
          <p:cNvPr id="483" name="Google Shape;483;g36be6beb336_0_439"/>
          <p:cNvSpPr/>
          <p:nvPr/>
        </p:nvSpPr>
        <p:spPr>
          <a:xfrm>
            <a:off x="15724565" y="28130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484" name="Google Shape;484;g36be6beb336_0_439"/>
          <p:cNvSpPr/>
          <p:nvPr/>
        </p:nvSpPr>
        <p:spPr>
          <a:xfrm>
            <a:off x="15724565" y="52387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6be6beb336_0_439"/>
          <p:cNvSpPr/>
          <p:nvPr/>
        </p:nvSpPr>
        <p:spPr>
          <a:xfrm>
            <a:off x="15724565" y="52387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36be6beb336_0_439"/>
          <p:cNvSpPr/>
          <p:nvPr/>
        </p:nvSpPr>
        <p:spPr>
          <a:xfrm>
            <a:off x="15724565" y="5238750"/>
            <a:ext cx="7138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Caves</a:t>
            </a:r>
            <a:endParaRPr b="0" i="0" sz="4800" u="none" cap="none" strike="noStrike">
              <a:solidFill>
                <a:schemeClr val="dk1"/>
              </a:solidFill>
              <a:latin typeface="Calibri"/>
              <a:ea typeface="Calibri"/>
              <a:cs typeface="Calibri"/>
              <a:sym typeface="Calibri"/>
            </a:endParaRPr>
          </a:p>
        </p:txBody>
      </p:sp>
      <p:sp>
        <p:nvSpPr>
          <p:cNvPr id="487" name="Google Shape;487;g36be6beb336_0_439"/>
          <p:cNvSpPr/>
          <p:nvPr/>
        </p:nvSpPr>
        <p:spPr>
          <a:xfrm>
            <a:off x="15724565" y="61150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488" name="Google Shape;488;g36be6beb336_0_439"/>
          <p:cNvSpPr/>
          <p:nvPr/>
        </p:nvSpPr>
        <p:spPr>
          <a:xfrm>
            <a:off x="15724565" y="82613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36be6beb336_0_439"/>
          <p:cNvSpPr/>
          <p:nvPr/>
        </p:nvSpPr>
        <p:spPr>
          <a:xfrm>
            <a:off x="15724565" y="8261350"/>
            <a:ext cx="69351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6be6beb336_0_439"/>
          <p:cNvSpPr/>
          <p:nvPr/>
        </p:nvSpPr>
        <p:spPr>
          <a:xfrm>
            <a:off x="15724565" y="8261350"/>
            <a:ext cx="71382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Lair</a:t>
            </a:r>
            <a:endParaRPr b="0" i="0" sz="4800" u="none" cap="none" strike="noStrike">
              <a:solidFill>
                <a:schemeClr val="dk1"/>
              </a:solidFill>
              <a:latin typeface="Calibri"/>
              <a:ea typeface="Calibri"/>
              <a:cs typeface="Calibri"/>
              <a:sym typeface="Calibri"/>
            </a:endParaRPr>
          </a:p>
        </p:txBody>
      </p:sp>
      <p:sp>
        <p:nvSpPr>
          <p:cNvPr id="491" name="Google Shape;491;g36be6beb336_0_439"/>
          <p:cNvSpPr/>
          <p:nvPr/>
        </p:nvSpPr>
        <p:spPr>
          <a:xfrm>
            <a:off x="15724565" y="91376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496" name="Shape 496"/>
        <p:cNvGrpSpPr/>
        <p:nvPr/>
      </p:nvGrpSpPr>
      <p:grpSpPr>
        <a:xfrm>
          <a:off x="0" y="0"/>
          <a:ext cx="0" cy="0"/>
          <a:chOff x="0" y="0"/>
          <a:chExt cx="0" cy="0"/>
        </a:xfrm>
      </p:grpSpPr>
      <p:pic>
        <p:nvPicPr>
          <p:cNvPr descr=" " id="497" name="Google Shape;497;g36be6beb336_0_461"/>
          <p:cNvPicPr preferRelativeResize="0"/>
          <p:nvPr/>
        </p:nvPicPr>
        <p:blipFill rotWithShape="1">
          <a:blip r:embed="rId3">
            <a:alphaModFix/>
          </a:blip>
          <a:srcRect b="0" l="0" r="0" t="0"/>
          <a:stretch/>
        </p:blipFill>
        <p:spPr>
          <a:xfrm>
            <a:off x="11399886" y="6368107"/>
            <a:ext cx="12987161" cy="7347894"/>
          </a:xfrm>
          <a:prstGeom prst="rect">
            <a:avLst/>
          </a:prstGeom>
          <a:noFill/>
          <a:ln>
            <a:noFill/>
          </a:ln>
        </p:spPr>
      </p:pic>
      <p:pic>
        <p:nvPicPr>
          <p:cNvPr descr=" " id="498" name="Google Shape;498;g36be6beb336_0_461"/>
          <p:cNvPicPr preferRelativeResize="0"/>
          <p:nvPr/>
        </p:nvPicPr>
        <p:blipFill rotWithShape="1">
          <a:blip r:embed="rId4">
            <a:alphaModFix/>
          </a:blip>
          <a:srcRect b="0" l="0" r="0" t="0"/>
          <a:stretch/>
        </p:blipFill>
        <p:spPr>
          <a:xfrm>
            <a:off x="0" y="0"/>
            <a:ext cx="22850156" cy="3733800"/>
          </a:xfrm>
          <a:prstGeom prst="rect">
            <a:avLst/>
          </a:prstGeom>
          <a:noFill/>
          <a:ln>
            <a:noFill/>
          </a:ln>
        </p:spPr>
      </p:pic>
      <p:sp>
        <p:nvSpPr>
          <p:cNvPr id="499" name="Google Shape;499;g36be6beb336_0_46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0" name="Google Shape;500;g36be6beb336_0_46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01" name="Google Shape;501;g36be6beb336_0_461"/>
          <p:cNvSpPr/>
          <p:nvPr/>
        </p:nvSpPr>
        <p:spPr>
          <a:xfrm>
            <a:off x="6054423" y="965200"/>
            <a:ext cx="122781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Timeline</a:t>
            </a:r>
            <a:endParaRPr b="0" i="0" sz="8000" u="none" cap="none" strike="noStrike">
              <a:solidFill>
                <a:schemeClr val="dk1"/>
              </a:solidFill>
              <a:latin typeface="Calibri"/>
              <a:ea typeface="Calibri"/>
              <a:cs typeface="Calibri"/>
              <a:sym typeface="Calibri"/>
            </a:endParaRPr>
          </a:p>
        </p:txBody>
      </p:sp>
      <p:pic>
        <p:nvPicPr>
          <p:cNvPr descr=" " id="502" name="Google Shape;502;g36be6beb336_0_461"/>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03" name="Google Shape;503;g36be6beb336_0_461"/>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4" name="Google Shape;504;g36be6beb336_0_461"/>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05" name="Google Shape;505;g36be6beb336_0_461"/>
          <p:cNvSpPr/>
          <p:nvPr/>
        </p:nvSpPr>
        <p:spPr>
          <a:xfrm>
            <a:off x="3035679"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6be6beb336_0_461"/>
          <p:cNvSpPr/>
          <p:nvPr/>
        </p:nvSpPr>
        <p:spPr>
          <a:xfrm>
            <a:off x="3035679" y="7524750"/>
            <a:ext cx="16257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2022</a:t>
            </a:r>
            <a:endParaRPr b="0" i="0" sz="4800" u="none" cap="none" strike="noStrike">
              <a:solidFill>
                <a:schemeClr val="dk1"/>
              </a:solidFill>
              <a:latin typeface="Calibri"/>
              <a:ea typeface="Calibri"/>
              <a:cs typeface="Calibri"/>
              <a:sym typeface="Calibri"/>
            </a:endParaRPr>
          </a:p>
        </p:txBody>
      </p:sp>
      <p:sp>
        <p:nvSpPr>
          <p:cNvPr id="507" name="Google Shape;507;g36be6beb336_0_461"/>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8" name="Google Shape;508;g36be6beb336_0_461"/>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09" name="Google Shape;509;g36be6beb336_0_461"/>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10" name="Google Shape;510;g36be6beb336_0_461"/>
          <p:cNvSpPr/>
          <p:nvPr/>
        </p:nvSpPr>
        <p:spPr>
          <a:xfrm>
            <a:off x="8522765"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36be6beb336_0_461"/>
          <p:cNvSpPr/>
          <p:nvPr/>
        </p:nvSpPr>
        <p:spPr>
          <a:xfrm>
            <a:off x="8529116" y="7524750"/>
            <a:ext cx="16131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2023</a:t>
            </a:r>
            <a:endParaRPr b="0" i="0" sz="4800" u="none" cap="none" strike="noStrike">
              <a:solidFill>
                <a:schemeClr val="dk1"/>
              </a:solidFill>
              <a:latin typeface="Calibri"/>
              <a:ea typeface="Calibri"/>
              <a:cs typeface="Calibri"/>
              <a:sym typeface="Calibri"/>
            </a:endParaRPr>
          </a:p>
        </p:txBody>
      </p:sp>
      <p:sp>
        <p:nvSpPr>
          <p:cNvPr id="512" name="Google Shape;512;g36be6beb336_0_461"/>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3" name="Google Shape;513;g36be6beb336_0_461"/>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14" name="Google Shape;514;g36be6beb336_0_461"/>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15" name="Google Shape;515;g36be6beb336_0_461"/>
          <p:cNvSpPr/>
          <p:nvPr/>
        </p:nvSpPr>
        <p:spPr>
          <a:xfrm>
            <a:off x="14009851"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36be6beb336_0_461"/>
          <p:cNvSpPr/>
          <p:nvPr/>
        </p:nvSpPr>
        <p:spPr>
          <a:xfrm>
            <a:off x="14009851" y="7524750"/>
            <a:ext cx="16257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2024</a:t>
            </a:r>
            <a:endParaRPr b="0" i="0" sz="4800" u="none" cap="none" strike="noStrike">
              <a:solidFill>
                <a:schemeClr val="dk1"/>
              </a:solidFill>
              <a:latin typeface="Calibri"/>
              <a:ea typeface="Calibri"/>
              <a:cs typeface="Calibri"/>
              <a:sym typeface="Calibri"/>
            </a:endParaRPr>
          </a:p>
        </p:txBody>
      </p:sp>
      <p:sp>
        <p:nvSpPr>
          <p:cNvPr id="517" name="Google Shape;517;g36be6beb336_0_461"/>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8" name="Google Shape;518;g36be6beb336_0_461"/>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19" name="Google Shape;519;g36be6beb336_0_461"/>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20" name="Google Shape;520;g36be6beb336_0_461"/>
          <p:cNvSpPr/>
          <p:nvPr/>
        </p:nvSpPr>
        <p:spPr>
          <a:xfrm>
            <a:off x="19496937" y="72009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36be6beb336_0_461"/>
          <p:cNvSpPr/>
          <p:nvPr/>
        </p:nvSpPr>
        <p:spPr>
          <a:xfrm>
            <a:off x="19503288" y="7524750"/>
            <a:ext cx="16131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2025</a:t>
            </a:r>
            <a:endParaRPr b="0" i="0" sz="4800" u="none" cap="none" strike="noStrike">
              <a:solidFill>
                <a:schemeClr val="dk1"/>
              </a:solidFill>
              <a:latin typeface="Calibri"/>
              <a:ea typeface="Calibri"/>
              <a:cs typeface="Calibri"/>
              <a:sym typeface="Calibri"/>
            </a:endParaRPr>
          </a:p>
        </p:txBody>
      </p:sp>
      <p:sp>
        <p:nvSpPr>
          <p:cNvPr id="522" name="Google Shape;522;g36be6beb336_0_461"/>
          <p:cNvSpPr/>
          <p:nvPr/>
        </p:nvSpPr>
        <p:spPr>
          <a:xfrm>
            <a:off x="927216" y="45402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6be6beb336_0_461"/>
          <p:cNvSpPr/>
          <p:nvPr/>
        </p:nvSpPr>
        <p:spPr>
          <a:xfrm>
            <a:off x="927216" y="45402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36be6beb336_0_461"/>
          <p:cNvSpPr/>
          <p:nvPr/>
        </p:nvSpPr>
        <p:spPr>
          <a:xfrm>
            <a:off x="825603" y="45402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a:t>
            </a:r>
            <a:endParaRPr b="0" i="0" sz="4800" u="none" cap="none" strike="noStrike">
              <a:solidFill>
                <a:schemeClr val="dk1"/>
              </a:solidFill>
              <a:latin typeface="Calibri"/>
              <a:ea typeface="Calibri"/>
              <a:cs typeface="Calibri"/>
              <a:sym typeface="Calibri"/>
            </a:endParaRPr>
          </a:p>
        </p:txBody>
      </p:sp>
      <p:sp>
        <p:nvSpPr>
          <p:cNvPr id="525" name="Google Shape;525;g36be6beb336_0_461"/>
          <p:cNvSpPr/>
          <p:nvPr/>
        </p:nvSpPr>
        <p:spPr>
          <a:xfrm>
            <a:off x="859474" y="54165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26" name="Google Shape;526;g36be6beb336_0_461"/>
          <p:cNvSpPr/>
          <p:nvPr/>
        </p:nvSpPr>
        <p:spPr>
          <a:xfrm>
            <a:off x="11926791" y="45402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6be6beb336_0_461"/>
          <p:cNvSpPr/>
          <p:nvPr/>
        </p:nvSpPr>
        <p:spPr>
          <a:xfrm>
            <a:off x="11926791" y="45402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36be6beb336_0_461"/>
          <p:cNvSpPr/>
          <p:nvPr/>
        </p:nvSpPr>
        <p:spPr>
          <a:xfrm>
            <a:off x="11825178" y="45402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Unicorn Migration</a:t>
            </a:r>
            <a:endParaRPr b="0" i="0" sz="4800" u="none" cap="none" strike="noStrike">
              <a:solidFill>
                <a:schemeClr val="dk1"/>
              </a:solidFill>
              <a:latin typeface="Calibri"/>
              <a:ea typeface="Calibri"/>
              <a:cs typeface="Calibri"/>
              <a:sym typeface="Calibri"/>
            </a:endParaRPr>
          </a:p>
        </p:txBody>
      </p:sp>
      <p:sp>
        <p:nvSpPr>
          <p:cNvPr id="529" name="Google Shape;529;g36be6beb336_0_461"/>
          <p:cNvSpPr/>
          <p:nvPr/>
        </p:nvSpPr>
        <p:spPr>
          <a:xfrm>
            <a:off x="11859049" y="54165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30" name="Google Shape;530;g36be6beb336_0_461"/>
          <p:cNvSpPr/>
          <p:nvPr/>
        </p:nvSpPr>
        <p:spPr>
          <a:xfrm>
            <a:off x="17363070" y="95567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36be6beb336_0_461"/>
          <p:cNvSpPr/>
          <p:nvPr/>
        </p:nvSpPr>
        <p:spPr>
          <a:xfrm>
            <a:off x="17363070" y="95567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6be6beb336_0_461"/>
          <p:cNvSpPr/>
          <p:nvPr/>
        </p:nvSpPr>
        <p:spPr>
          <a:xfrm>
            <a:off x="17261457" y="95567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Rainbow Sightings</a:t>
            </a:r>
            <a:endParaRPr b="0" i="0" sz="4800" u="none" cap="none" strike="noStrike">
              <a:solidFill>
                <a:schemeClr val="dk1"/>
              </a:solidFill>
              <a:latin typeface="Calibri"/>
              <a:ea typeface="Calibri"/>
              <a:cs typeface="Calibri"/>
              <a:sym typeface="Calibri"/>
            </a:endParaRPr>
          </a:p>
        </p:txBody>
      </p:sp>
      <p:sp>
        <p:nvSpPr>
          <p:cNvPr id="533" name="Google Shape;533;g36be6beb336_0_461"/>
          <p:cNvSpPr/>
          <p:nvPr/>
        </p:nvSpPr>
        <p:spPr>
          <a:xfrm>
            <a:off x="17295328" y="104330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34" name="Google Shape;534;g36be6beb336_0_461"/>
          <p:cNvSpPr/>
          <p:nvPr/>
        </p:nvSpPr>
        <p:spPr>
          <a:xfrm>
            <a:off x="6490511" y="95567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36be6beb336_0_461"/>
          <p:cNvSpPr/>
          <p:nvPr/>
        </p:nvSpPr>
        <p:spPr>
          <a:xfrm>
            <a:off x="6490511" y="9556750"/>
            <a:ext cx="60969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6be6beb336_0_461"/>
          <p:cNvSpPr/>
          <p:nvPr/>
        </p:nvSpPr>
        <p:spPr>
          <a:xfrm>
            <a:off x="6388899" y="9556750"/>
            <a:ext cx="63000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Enchanted Pool</a:t>
            </a:r>
            <a:endParaRPr b="0" i="0" sz="4800" u="none" cap="none" strike="noStrike">
              <a:solidFill>
                <a:schemeClr val="dk1"/>
              </a:solidFill>
              <a:latin typeface="Calibri"/>
              <a:ea typeface="Calibri"/>
              <a:cs typeface="Calibri"/>
              <a:sym typeface="Calibri"/>
            </a:endParaRPr>
          </a:p>
        </p:txBody>
      </p:sp>
      <p:sp>
        <p:nvSpPr>
          <p:cNvPr id="537" name="Google Shape;537;g36be6beb336_0_461"/>
          <p:cNvSpPr/>
          <p:nvPr/>
        </p:nvSpPr>
        <p:spPr>
          <a:xfrm>
            <a:off x="6422769" y="104330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542" name="Shape 542"/>
        <p:cNvGrpSpPr/>
        <p:nvPr/>
      </p:nvGrpSpPr>
      <p:grpSpPr>
        <a:xfrm>
          <a:off x="0" y="0"/>
          <a:ext cx="0" cy="0"/>
          <a:chOff x="0" y="0"/>
          <a:chExt cx="0" cy="0"/>
        </a:xfrm>
      </p:grpSpPr>
      <p:pic>
        <p:nvPicPr>
          <p:cNvPr descr=" " id="543" name="Google Shape;543;g36be6beb336_0_506"/>
          <p:cNvPicPr preferRelativeResize="0"/>
          <p:nvPr/>
        </p:nvPicPr>
        <p:blipFill rotWithShape="1">
          <a:blip r:embed="rId3">
            <a:alphaModFix/>
          </a:blip>
          <a:srcRect b="0" l="0" r="0" t="0"/>
          <a:stretch/>
        </p:blipFill>
        <p:spPr>
          <a:xfrm>
            <a:off x="14771946" y="0"/>
            <a:ext cx="9615102" cy="6743700"/>
          </a:xfrm>
          <a:prstGeom prst="rect">
            <a:avLst/>
          </a:prstGeom>
          <a:noFill/>
          <a:ln>
            <a:noFill/>
          </a:ln>
        </p:spPr>
      </p:pic>
      <p:pic>
        <p:nvPicPr>
          <p:cNvPr descr=" " id="544" name="Google Shape;544;g36be6beb336_0_506"/>
          <p:cNvPicPr preferRelativeResize="0"/>
          <p:nvPr/>
        </p:nvPicPr>
        <p:blipFill rotWithShape="1">
          <a:blip r:embed="rId4">
            <a:alphaModFix/>
          </a:blip>
          <a:srcRect b="0" l="0" r="0" t="0"/>
          <a:stretch/>
        </p:blipFill>
        <p:spPr>
          <a:xfrm>
            <a:off x="0" y="7289800"/>
            <a:ext cx="24387048" cy="6426200"/>
          </a:xfrm>
          <a:prstGeom prst="rect">
            <a:avLst/>
          </a:prstGeom>
          <a:noFill/>
          <a:ln>
            <a:noFill/>
          </a:ln>
        </p:spPr>
      </p:pic>
      <p:sp>
        <p:nvSpPr>
          <p:cNvPr id="545" name="Google Shape;545;g36be6beb336_0_5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36be6beb336_0_5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7" name="Google Shape;547;g36be6beb336_0_506"/>
          <p:cNvSpPr/>
          <p:nvPr/>
        </p:nvSpPr>
        <p:spPr>
          <a:xfrm>
            <a:off x="3581848" y="711200"/>
            <a:ext cx="58512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Our Team</a:t>
            </a:r>
            <a:endParaRPr b="0" i="0" sz="8000" u="none" cap="none" strike="noStrike">
              <a:solidFill>
                <a:schemeClr val="dk1"/>
              </a:solidFill>
              <a:latin typeface="Calibri"/>
              <a:ea typeface="Calibri"/>
              <a:cs typeface="Calibri"/>
              <a:sym typeface="Calibri"/>
            </a:endParaRPr>
          </a:p>
        </p:txBody>
      </p:sp>
      <p:sp>
        <p:nvSpPr>
          <p:cNvPr id="548" name="Google Shape;548;g36be6beb336_0_506"/>
          <p:cNvSpPr/>
          <p:nvPr/>
        </p:nvSpPr>
        <p:spPr>
          <a:xfrm>
            <a:off x="3556445" y="2825750"/>
            <a:ext cx="4788600" cy="996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9" name="Google Shape;549;g36be6beb336_0_506"/>
          <p:cNvPicPr preferRelativeResize="0"/>
          <p:nvPr/>
        </p:nvPicPr>
        <p:blipFill rotWithShape="1">
          <a:blip r:embed="rId6">
            <a:alphaModFix/>
          </a:blip>
          <a:srcRect b="0" l="0" r="0" t="0"/>
          <a:stretch/>
        </p:blipFill>
        <p:spPr>
          <a:xfrm>
            <a:off x="3556445" y="2825750"/>
            <a:ext cx="4788498" cy="8229601"/>
          </a:xfrm>
          <a:prstGeom prst="rect">
            <a:avLst/>
          </a:prstGeom>
          <a:noFill/>
          <a:ln>
            <a:noFill/>
          </a:ln>
        </p:spPr>
      </p:pic>
      <p:sp>
        <p:nvSpPr>
          <p:cNvPr id="550" name="Google Shape;550;g36be6beb336_0_506"/>
          <p:cNvSpPr/>
          <p:nvPr/>
        </p:nvSpPr>
        <p:spPr>
          <a:xfrm>
            <a:off x="3556445" y="11258550"/>
            <a:ext cx="4788600" cy="15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36be6beb336_0_506"/>
          <p:cNvSpPr/>
          <p:nvPr/>
        </p:nvSpPr>
        <p:spPr>
          <a:xfrm>
            <a:off x="3556445" y="11258550"/>
            <a:ext cx="4788600" cy="15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36be6beb336_0_506"/>
          <p:cNvSpPr/>
          <p:nvPr/>
        </p:nvSpPr>
        <p:spPr>
          <a:xfrm>
            <a:off x="3454832" y="11258550"/>
            <a:ext cx="49917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Eldruin</a:t>
            </a:r>
            <a:endParaRPr b="0" i="0" sz="4800" u="none" cap="none" strike="noStrike">
              <a:solidFill>
                <a:schemeClr val="dk1"/>
              </a:solidFill>
              <a:latin typeface="Calibri"/>
              <a:ea typeface="Calibri"/>
              <a:cs typeface="Calibri"/>
              <a:sym typeface="Calibri"/>
            </a:endParaRPr>
          </a:p>
        </p:txBody>
      </p:sp>
      <p:sp>
        <p:nvSpPr>
          <p:cNvPr id="553" name="Google Shape;553;g36be6beb336_0_506"/>
          <p:cNvSpPr/>
          <p:nvPr/>
        </p:nvSpPr>
        <p:spPr>
          <a:xfrm>
            <a:off x="3488703" y="121856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54" name="Google Shape;554;g36be6beb336_0_506"/>
          <p:cNvSpPr/>
          <p:nvPr/>
        </p:nvSpPr>
        <p:spPr>
          <a:xfrm>
            <a:off x="9157845" y="2825750"/>
            <a:ext cx="4788600" cy="996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5" name="Google Shape;555;g36be6beb336_0_506"/>
          <p:cNvPicPr preferRelativeResize="0"/>
          <p:nvPr/>
        </p:nvPicPr>
        <p:blipFill rotWithShape="1">
          <a:blip r:embed="rId7">
            <a:alphaModFix/>
          </a:blip>
          <a:srcRect b="0" l="0" r="0" t="0"/>
          <a:stretch/>
        </p:blipFill>
        <p:spPr>
          <a:xfrm>
            <a:off x="9157845" y="2825750"/>
            <a:ext cx="4788498" cy="8229601"/>
          </a:xfrm>
          <a:prstGeom prst="rect">
            <a:avLst/>
          </a:prstGeom>
          <a:noFill/>
          <a:ln>
            <a:noFill/>
          </a:ln>
        </p:spPr>
      </p:pic>
      <p:sp>
        <p:nvSpPr>
          <p:cNvPr id="556" name="Google Shape;556;g36be6beb336_0_506"/>
          <p:cNvSpPr/>
          <p:nvPr/>
        </p:nvSpPr>
        <p:spPr>
          <a:xfrm>
            <a:off x="9157845" y="11258550"/>
            <a:ext cx="4788600" cy="15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6be6beb336_0_506"/>
          <p:cNvSpPr/>
          <p:nvPr/>
        </p:nvSpPr>
        <p:spPr>
          <a:xfrm>
            <a:off x="9157845" y="11258550"/>
            <a:ext cx="4788600" cy="15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36be6beb336_0_506"/>
          <p:cNvSpPr/>
          <p:nvPr/>
        </p:nvSpPr>
        <p:spPr>
          <a:xfrm>
            <a:off x="9056232" y="11258550"/>
            <a:ext cx="49917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Elementalen</a:t>
            </a:r>
            <a:endParaRPr b="0" i="0" sz="4800" u="none" cap="none" strike="noStrike">
              <a:solidFill>
                <a:schemeClr val="dk1"/>
              </a:solidFill>
              <a:latin typeface="Calibri"/>
              <a:ea typeface="Calibri"/>
              <a:cs typeface="Calibri"/>
              <a:sym typeface="Calibri"/>
            </a:endParaRPr>
          </a:p>
        </p:txBody>
      </p:sp>
      <p:sp>
        <p:nvSpPr>
          <p:cNvPr id="559" name="Google Shape;559;g36be6beb336_0_506"/>
          <p:cNvSpPr/>
          <p:nvPr/>
        </p:nvSpPr>
        <p:spPr>
          <a:xfrm>
            <a:off x="9090103" y="121856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60" name="Google Shape;560;g36be6beb336_0_506"/>
          <p:cNvSpPr/>
          <p:nvPr/>
        </p:nvSpPr>
        <p:spPr>
          <a:xfrm>
            <a:off x="14759245" y="2825750"/>
            <a:ext cx="4788600" cy="996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1" name="Google Shape;561;g36be6beb336_0_506"/>
          <p:cNvPicPr preferRelativeResize="0"/>
          <p:nvPr/>
        </p:nvPicPr>
        <p:blipFill rotWithShape="1">
          <a:blip r:embed="rId8">
            <a:alphaModFix/>
          </a:blip>
          <a:srcRect b="0" l="0" r="0" t="0"/>
          <a:stretch/>
        </p:blipFill>
        <p:spPr>
          <a:xfrm>
            <a:off x="14759245" y="2825750"/>
            <a:ext cx="4788498" cy="8229601"/>
          </a:xfrm>
          <a:prstGeom prst="rect">
            <a:avLst/>
          </a:prstGeom>
          <a:noFill/>
          <a:ln>
            <a:noFill/>
          </a:ln>
        </p:spPr>
      </p:pic>
      <p:sp>
        <p:nvSpPr>
          <p:cNvPr id="562" name="Google Shape;562;g36be6beb336_0_506"/>
          <p:cNvSpPr/>
          <p:nvPr/>
        </p:nvSpPr>
        <p:spPr>
          <a:xfrm>
            <a:off x="14759245" y="11258550"/>
            <a:ext cx="4788600" cy="15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36be6beb336_0_506"/>
          <p:cNvSpPr/>
          <p:nvPr/>
        </p:nvSpPr>
        <p:spPr>
          <a:xfrm>
            <a:off x="14759245" y="11258550"/>
            <a:ext cx="4788600" cy="15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36be6beb336_0_506"/>
          <p:cNvSpPr/>
          <p:nvPr/>
        </p:nvSpPr>
        <p:spPr>
          <a:xfrm>
            <a:off x="14657632" y="11258550"/>
            <a:ext cx="4991700" cy="97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Lunaria</a:t>
            </a:r>
            <a:endParaRPr b="0" i="0" sz="4800" u="none" cap="none" strike="noStrike">
              <a:solidFill>
                <a:schemeClr val="dk1"/>
              </a:solidFill>
              <a:latin typeface="Calibri"/>
              <a:ea typeface="Calibri"/>
              <a:cs typeface="Calibri"/>
              <a:sym typeface="Calibri"/>
            </a:endParaRPr>
          </a:p>
        </p:txBody>
      </p:sp>
      <p:sp>
        <p:nvSpPr>
          <p:cNvPr id="565" name="Google Shape;565;g36be6beb336_0_506"/>
          <p:cNvSpPr/>
          <p:nvPr/>
        </p:nvSpPr>
        <p:spPr>
          <a:xfrm>
            <a:off x="14691503" y="121856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570" name="Shape 570"/>
        <p:cNvGrpSpPr/>
        <p:nvPr/>
      </p:nvGrpSpPr>
      <p:grpSpPr>
        <a:xfrm>
          <a:off x="0" y="0"/>
          <a:ext cx="0" cy="0"/>
          <a:chOff x="0" y="0"/>
          <a:chExt cx="0" cy="0"/>
        </a:xfrm>
      </p:grpSpPr>
      <p:pic>
        <p:nvPicPr>
          <p:cNvPr descr=" " id="571" name="Google Shape;571;g36be6beb336_0_533"/>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572" name="Google Shape;572;g36be6beb336_0_533"/>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573" name="Google Shape;573;g36be6beb336_0_5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4" name="Google Shape;574;g36be6beb336_0_53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75" name="Google Shape;575;g36be6beb336_0_533"/>
          <p:cNvPicPr preferRelativeResize="0"/>
          <p:nvPr/>
        </p:nvPicPr>
        <p:blipFill rotWithShape="1">
          <a:blip r:embed="rId6">
            <a:alphaModFix/>
          </a:blip>
          <a:srcRect b="0" l="0" r="0" t="0"/>
          <a:stretch/>
        </p:blipFill>
        <p:spPr>
          <a:xfrm>
            <a:off x="152419" y="3289300"/>
            <a:ext cx="9907238" cy="8407400"/>
          </a:xfrm>
          <a:prstGeom prst="rect">
            <a:avLst/>
          </a:prstGeom>
          <a:noFill/>
          <a:ln>
            <a:noFill/>
          </a:ln>
        </p:spPr>
      </p:pic>
      <p:sp>
        <p:nvSpPr>
          <p:cNvPr id="576" name="Google Shape;576;g36be6beb336_0_533"/>
          <p:cNvSpPr/>
          <p:nvPr/>
        </p:nvSpPr>
        <p:spPr>
          <a:xfrm>
            <a:off x="10351794" y="18034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6be6beb336_0_533"/>
          <p:cNvSpPr/>
          <p:nvPr/>
        </p:nvSpPr>
        <p:spPr>
          <a:xfrm>
            <a:off x="10351794" y="18034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8" name="Google Shape;578;g36be6beb336_0_533"/>
          <p:cNvPicPr preferRelativeResize="0"/>
          <p:nvPr/>
        </p:nvPicPr>
        <p:blipFill rotWithShape="1">
          <a:blip r:embed="rId7">
            <a:alphaModFix/>
          </a:blip>
          <a:srcRect b="0" l="0" r="0" t="0"/>
          <a:stretch/>
        </p:blipFill>
        <p:spPr>
          <a:xfrm>
            <a:off x="10605826" y="2057400"/>
            <a:ext cx="1117740" cy="1117600"/>
          </a:xfrm>
          <a:prstGeom prst="rect">
            <a:avLst/>
          </a:prstGeom>
          <a:noFill/>
          <a:ln>
            <a:noFill/>
          </a:ln>
        </p:spPr>
      </p:pic>
      <p:pic>
        <p:nvPicPr>
          <p:cNvPr descr=" " id="579" name="Google Shape;579;g36be6beb336_0_533"/>
          <p:cNvPicPr preferRelativeResize="0"/>
          <p:nvPr/>
        </p:nvPicPr>
        <p:blipFill rotWithShape="1">
          <a:blip r:embed="rId8">
            <a:alphaModFix/>
          </a:blip>
          <a:srcRect b="0" l="0" r="0" t="0"/>
          <a:stretch/>
        </p:blipFill>
        <p:spPr>
          <a:xfrm>
            <a:off x="11126591" y="3429000"/>
            <a:ext cx="38105" cy="1625600"/>
          </a:xfrm>
          <a:prstGeom prst="rect">
            <a:avLst/>
          </a:prstGeom>
          <a:noFill/>
          <a:ln>
            <a:noFill/>
          </a:ln>
        </p:spPr>
      </p:pic>
      <p:sp>
        <p:nvSpPr>
          <p:cNvPr id="580" name="Google Shape;580;g36be6beb336_0_533"/>
          <p:cNvSpPr/>
          <p:nvPr/>
        </p:nvSpPr>
        <p:spPr>
          <a:xfrm>
            <a:off x="10351794" y="5054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1" name="Google Shape;581;g36be6beb336_0_533"/>
          <p:cNvPicPr preferRelativeResize="0"/>
          <p:nvPr/>
        </p:nvPicPr>
        <p:blipFill rotWithShape="1">
          <a:blip r:embed="rId9">
            <a:alphaModFix/>
          </a:blip>
          <a:srcRect b="0" l="0" r="0" t="0"/>
          <a:stretch/>
        </p:blipFill>
        <p:spPr>
          <a:xfrm>
            <a:off x="10605826" y="5308600"/>
            <a:ext cx="1117740" cy="1117600"/>
          </a:xfrm>
          <a:prstGeom prst="rect">
            <a:avLst/>
          </a:prstGeom>
          <a:noFill/>
          <a:ln>
            <a:noFill/>
          </a:ln>
        </p:spPr>
      </p:pic>
      <p:pic>
        <p:nvPicPr>
          <p:cNvPr descr=" " id="582" name="Google Shape;582;g36be6beb336_0_533"/>
          <p:cNvPicPr preferRelativeResize="0"/>
          <p:nvPr/>
        </p:nvPicPr>
        <p:blipFill rotWithShape="1">
          <a:blip r:embed="rId8">
            <a:alphaModFix/>
          </a:blip>
          <a:srcRect b="0" l="0" r="0" t="0"/>
          <a:stretch/>
        </p:blipFill>
        <p:spPr>
          <a:xfrm>
            <a:off x="11126591" y="6680200"/>
            <a:ext cx="38105" cy="1625600"/>
          </a:xfrm>
          <a:prstGeom prst="rect">
            <a:avLst/>
          </a:prstGeom>
          <a:noFill/>
          <a:ln>
            <a:noFill/>
          </a:ln>
        </p:spPr>
      </p:pic>
      <p:sp>
        <p:nvSpPr>
          <p:cNvPr id="583" name="Google Shape;583;g36be6beb336_0_533"/>
          <p:cNvSpPr/>
          <p:nvPr/>
        </p:nvSpPr>
        <p:spPr>
          <a:xfrm>
            <a:off x="10351794" y="8305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4" name="Google Shape;584;g36be6beb336_0_533"/>
          <p:cNvPicPr preferRelativeResize="0"/>
          <p:nvPr/>
        </p:nvPicPr>
        <p:blipFill rotWithShape="1">
          <a:blip r:embed="rId10">
            <a:alphaModFix/>
          </a:blip>
          <a:srcRect b="0" l="0" r="0" t="0"/>
          <a:stretch/>
        </p:blipFill>
        <p:spPr>
          <a:xfrm>
            <a:off x="10656632" y="8559800"/>
            <a:ext cx="1016127" cy="1117600"/>
          </a:xfrm>
          <a:prstGeom prst="rect">
            <a:avLst/>
          </a:prstGeom>
          <a:noFill/>
          <a:ln>
            <a:noFill/>
          </a:ln>
        </p:spPr>
      </p:pic>
      <p:pic>
        <p:nvPicPr>
          <p:cNvPr descr=" " id="585" name="Google Shape;585;g36be6beb336_0_533"/>
          <p:cNvPicPr preferRelativeResize="0"/>
          <p:nvPr/>
        </p:nvPicPr>
        <p:blipFill rotWithShape="1">
          <a:blip r:embed="rId8">
            <a:alphaModFix/>
          </a:blip>
          <a:srcRect b="0" l="0" r="0" t="0"/>
          <a:stretch/>
        </p:blipFill>
        <p:spPr>
          <a:xfrm>
            <a:off x="11126591" y="9931400"/>
            <a:ext cx="38105" cy="1625600"/>
          </a:xfrm>
          <a:prstGeom prst="rect">
            <a:avLst/>
          </a:prstGeom>
          <a:noFill/>
          <a:ln>
            <a:noFill/>
          </a:ln>
        </p:spPr>
      </p:pic>
      <p:sp>
        <p:nvSpPr>
          <p:cNvPr id="586" name="Google Shape;586;g36be6beb336_0_533"/>
          <p:cNvSpPr/>
          <p:nvPr/>
        </p:nvSpPr>
        <p:spPr>
          <a:xfrm>
            <a:off x="10351794" y="1155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7" name="Google Shape;587;g36be6beb336_0_533"/>
          <p:cNvPicPr preferRelativeResize="0"/>
          <p:nvPr/>
        </p:nvPicPr>
        <p:blipFill rotWithShape="1">
          <a:blip r:embed="rId11">
            <a:alphaModFix/>
          </a:blip>
          <a:srcRect b="0" l="0" r="0" t="0"/>
          <a:stretch/>
        </p:blipFill>
        <p:spPr>
          <a:xfrm>
            <a:off x="10605826" y="11811000"/>
            <a:ext cx="1117740" cy="1117600"/>
          </a:xfrm>
          <a:prstGeom prst="rect">
            <a:avLst/>
          </a:prstGeom>
          <a:noFill/>
          <a:ln>
            <a:noFill/>
          </a:ln>
        </p:spPr>
      </p:pic>
      <p:sp>
        <p:nvSpPr>
          <p:cNvPr id="588" name="Google Shape;588;g36be6beb336_0_533"/>
          <p:cNvSpPr/>
          <p:nvPr/>
        </p:nvSpPr>
        <p:spPr>
          <a:xfrm>
            <a:off x="11837880" y="34544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89" name="Google Shape;589;g36be6beb336_0_533"/>
          <p:cNvSpPr/>
          <p:nvPr/>
        </p:nvSpPr>
        <p:spPr>
          <a:xfrm>
            <a:off x="11837880" y="68707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90" name="Google Shape;590;g36be6beb336_0_533"/>
          <p:cNvSpPr/>
          <p:nvPr/>
        </p:nvSpPr>
        <p:spPr>
          <a:xfrm>
            <a:off x="11837880" y="10223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91" name="Google Shape;591;g36be6beb336_0_533"/>
          <p:cNvSpPr/>
          <p:nvPr/>
        </p:nvSpPr>
        <p:spPr>
          <a:xfrm>
            <a:off x="14699971" y="749300"/>
            <a:ext cx="8810700" cy="1634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596" name="Shape 596"/>
        <p:cNvGrpSpPr/>
        <p:nvPr/>
      </p:nvGrpSpPr>
      <p:grpSpPr>
        <a:xfrm>
          <a:off x="0" y="0"/>
          <a:ext cx="0" cy="0"/>
          <a:chOff x="0" y="0"/>
          <a:chExt cx="0" cy="0"/>
        </a:xfrm>
      </p:grpSpPr>
      <p:pic>
        <p:nvPicPr>
          <p:cNvPr descr=" " id="597" name="Google Shape;597;g36be6beb336_0_558"/>
          <p:cNvPicPr preferRelativeResize="0"/>
          <p:nvPr/>
        </p:nvPicPr>
        <p:blipFill rotWithShape="1">
          <a:blip r:embed="rId3">
            <a:alphaModFix/>
          </a:blip>
          <a:srcRect b="0" l="0" r="0" t="0"/>
          <a:stretch/>
        </p:blipFill>
        <p:spPr>
          <a:xfrm>
            <a:off x="11399886" y="6368107"/>
            <a:ext cx="12987161" cy="7347894"/>
          </a:xfrm>
          <a:prstGeom prst="rect">
            <a:avLst/>
          </a:prstGeom>
          <a:noFill/>
          <a:ln>
            <a:noFill/>
          </a:ln>
        </p:spPr>
      </p:pic>
      <p:pic>
        <p:nvPicPr>
          <p:cNvPr descr=" " id="598" name="Google Shape;598;g36be6beb336_0_558"/>
          <p:cNvPicPr preferRelativeResize="0"/>
          <p:nvPr/>
        </p:nvPicPr>
        <p:blipFill rotWithShape="1">
          <a:blip r:embed="rId4">
            <a:alphaModFix/>
          </a:blip>
          <a:srcRect b="0" l="0" r="0" t="0"/>
          <a:stretch/>
        </p:blipFill>
        <p:spPr>
          <a:xfrm>
            <a:off x="0" y="0"/>
            <a:ext cx="22850156" cy="3733800"/>
          </a:xfrm>
          <a:prstGeom prst="rect">
            <a:avLst/>
          </a:prstGeom>
          <a:noFill/>
          <a:ln>
            <a:noFill/>
          </a:ln>
        </p:spPr>
      </p:pic>
      <p:sp>
        <p:nvSpPr>
          <p:cNvPr id="599" name="Google Shape;599;g36be6beb336_0_5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g36be6beb336_0_55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01" name="Google Shape;601;g36be6beb336_0_558"/>
          <p:cNvSpPr/>
          <p:nvPr/>
        </p:nvSpPr>
        <p:spPr>
          <a:xfrm>
            <a:off x="787498" y="3124200"/>
            <a:ext cx="23167800" cy="896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6be6beb336_0_558"/>
          <p:cNvSpPr/>
          <p:nvPr/>
        </p:nvSpPr>
        <p:spPr>
          <a:xfrm>
            <a:off x="10173972" y="31242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3" name="Google Shape;603;g36be6beb336_0_558"/>
          <p:cNvPicPr preferRelativeResize="0"/>
          <p:nvPr/>
        </p:nvPicPr>
        <p:blipFill rotWithShape="1">
          <a:blip r:embed="rId6">
            <a:alphaModFix/>
          </a:blip>
          <a:srcRect b="0" l="0" r="0" t="0"/>
          <a:stretch/>
        </p:blipFill>
        <p:spPr>
          <a:xfrm>
            <a:off x="10478810" y="3416300"/>
            <a:ext cx="1117740" cy="1117600"/>
          </a:xfrm>
          <a:prstGeom prst="rect">
            <a:avLst/>
          </a:prstGeom>
          <a:noFill/>
          <a:ln>
            <a:noFill/>
          </a:ln>
        </p:spPr>
      </p:pic>
      <p:sp>
        <p:nvSpPr>
          <p:cNvPr id="604" name="Google Shape;604;g36be6beb336_0_558"/>
          <p:cNvSpPr/>
          <p:nvPr/>
        </p:nvSpPr>
        <p:spPr>
          <a:xfrm>
            <a:off x="11799775" y="33274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36be6beb336_0_558"/>
          <p:cNvSpPr/>
          <p:nvPr/>
        </p:nvSpPr>
        <p:spPr>
          <a:xfrm>
            <a:off x="11799775" y="33274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Chloe Ng</a:t>
            </a:r>
            <a:endParaRPr b="0" i="0" sz="3600" u="none" cap="none" strike="noStrike">
              <a:solidFill>
                <a:schemeClr val="dk1"/>
              </a:solidFill>
              <a:latin typeface="Calibri"/>
              <a:ea typeface="Calibri"/>
              <a:cs typeface="Calibri"/>
              <a:sym typeface="Calibri"/>
            </a:endParaRPr>
          </a:p>
        </p:txBody>
      </p:sp>
      <p:sp>
        <p:nvSpPr>
          <p:cNvPr id="606" name="Google Shape;606;g36be6beb336_0_558"/>
          <p:cNvSpPr/>
          <p:nvPr/>
        </p:nvSpPr>
        <p:spPr>
          <a:xfrm>
            <a:off x="11799775" y="4013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07" name="Google Shape;607;g36be6beb336_0_558"/>
          <p:cNvSpPr/>
          <p:nvPr/>
        </p:nvSpPr>
        <p:spPr>
          <a:xfrm>
            <a:off x="787498" y="56642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36be6beb336_0_558"/>
          <p:cNvPicPr preferRelativeResize="0"/>
          <p:nvPr/>
        </p:nvPicPr>
        <p:blipFill rotWithShape="1">
          <a:blip r:embed="rId7">
            <a:alphaModFix/>
          </a:blip>
          <a:srcRect b="0" l="0" r="0" t="0"/>
          <a:stretch/>
        </p:blipFill>
        <p:spPr>
          <a:xfrm>
            <a:off x="1092337" y="5956300"/>
            <a:ext cx="1117740" cy="1117600"/>
          </a:xfrm>
          <a:prstGeom prst="rect">
            <a:avLst/>
          </a:prstGeom>
          <a:noFill/>
          <a:ln>
            <a:noFill/>
          </a:ln>
        </p:spPr>
      </p:pic>
      <p:sp>
        <p:nvSpPr>
          <p:cNvPr id="609" name="Google Shape;609;g36be6beb336_0_558"/>
          <p:cNvSpPr/>
          <p:nvPr/>
        </p:nvSpPr>
        <p:spPr>
          <a:xfrm>
            <a:off x="2413302" y="58674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6be6beb336_0_558"/>
          <p:cNvSpPr/>
          <p:nvPr/>
        </p:nvSpPr>
        <p:spPr>
          <a:xfrm>
            <a:off x="2413302" y="58674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Valtorin</a:t>
            </a:r>
            <a:endParaRPr b="0" i="0" sz="3600" u="none" cap="none" strike="noStrike">
              <a:solidFill>
                <a:schemeClr val="dk1"/>
              </a:solidFill>
              <a:latin typeface="Calibri"/>
              <a:ea typeface="Calibri"/>
              <a:cs typeface="Calibri"/>
              <a:sym typeface="Calibri"/>
            </a:endParaRPr>
          </a:p>
        </p:txBody>
      </p:sp>
      <p:sp>
        <p:nvSpPr>
          <p:cNvPr id="611" name="Google Shape;611;g36be6beb336_0_558"/>
          <p:cNvSpPr/>
          <p:nvPr/>
        </p:nvSpPr>
        <p:spPr>
          <a:xfrm>
            <a:off x="2413302" y="6553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12" name="Google Shape;612;g36be6beb336_0_558"/>
          <p:cNvSpPr/>
          <p:nvPr/>
        </p:nvSpPr>
        <p:spPr>
          <a:xfrm>
            <a:off x="3835879" y="80010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g36be6beb336_0_558"/>
          <p:cNvPicPr preferRelativeResize="0"/>
          <p:nvPr/>
        </p:nvPicPr>
        <p:blipFill rotWithShape="1">
          <a:blip r:embed="rId8">
            <a:alphaModFix/>
          </a:blip>
          <a:srcRect b="0" l="0" r="0" t="0"/>
          <a:stretch/>
        </p:blipFill>
        <p:spPr>
          <a:xfrm>
            <a:off x="4140718" y="8293100"/>
            <a:ext cx="1117740" cy="1117600"/>
          </a:xfrm>
          <a:prstGeom prst="rect">
            <a:avLst/>
          </a:prstGeom>
          <a:noFill/>
          <a:ln>
            <a:noFill/>
          </a:ln>
        </p:spPr>
      </p:pic>
      <p:sp>
        <p:nvSpPr>
          <p:cNvPr id="614" name="Google Shape;614;g36be6beb336_0_558"/>
          <p:cNvSpPr/>
          <p:nvPr/>
        </p:nvSpPr>
        <p:spPr>
          <a:xfrm>
            <a:off x="5461683" y="82042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36be6beb336_0_558"/>
          <p:cNvSpPr/>
          <p:nvPr/>
        </p:nvSpPr>
        <p:spPr>
          <a:xfrm>
            <a:off x="5461683" y="82042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Lucian</a:t>
            </a:r>
            <a:endParaRPr b="0" i="0" sz="3600" u="none" cap="none" strike="noStrike">
              <a:solidFill>
                <a:schemeClr val="dk1"/>
              </a:solidFill>
              <a:latin typeface="Calibri"/>
              <a:ea typeface="Calibri"/>
              <a:cs typeface="Calibri"/>
              <a:sym typeface="Calibri"/>
            </a:endParaRPr>
          </a:p>
        </p:txBody>
      </p:sp>
      <p:sp>
        <p:nvSpPr>
          <p:cNvPr id="616" name="Google Shape;616;g36be6beb336_0_558"/>
          <p:cNvSpPr/>
          <p:nvPr/>
        </p:nvSpPr>
        <p:spPr>
          <a:xfrm>
            <a:off x="5461683" y="8890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17" name="Google Shape;617;g36be6beb336_0_558"/>
          <p:cNvSpPr/>
          <p:nvPr/>
        </p:nvSpPr>
        <p:spPr>
          <a:xfrm>
            <a:off x="3835879" y="103886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36be6beb336_0_558"/>
          <p:cNvPicPr preferRelativeResize="0"/>
          <p:nvPr/>
        </p:nvPicPr>
        <p:blipFill rotWithShape="1">
          <a:blip r:embed="rId9">
            <a:alphaModFix/>
          </a:blip>
          <a:srcRect b="0" l="0" r="0" t="0"/>
          <a:stretch/>
        </p:blipFill>
        <p:spPr>
          <a:xfrm>
            <a:off x="4140718" y="10680700"/>
            <a:ext cx="1117740" cy="1117600"/>
          </a:xfrm>
          <a:prstGeom prst="rect">
            <a:avLst/>
          </a:prstGeom>
          <a:noFill/>
          <a:ln>
            <a:noFill/>
          </a:ln>
        </p:spPr>
      </p:pic>
      <p:sp>
        <p:nvSpPr>
          <p:cNvPr id="619" name="Google Shape;619;g36be6beb336_0_558"/>
          <p:cNvSpPr/>
          <p:nvPr/>
        </p:nvSpPr>
        <p:spPr>
          <a:xfrm>
            <a:off x="5461683" y="105918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36be6beb336_0_558"/>
          <p:cNvSpPr/>
          <p:nvPr/>
        </p:nvSpPr>
        <p:spPr>
          <a:xfrm>
            <a:off x="5461683" y="105918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Cedric</a:t>
            </a:r>
            <a:endParaRPr b="0" i="0" sz="3600" u="none" cap="none" strike="noStrike">
              <a:solidFill>
                <a:schemeClr val="dk1"/>
              </a:solidFill>
              <a:latin typeface="Calibri"/>
              <a:ea typeface="Calibri"/>
              <a:cs typeface="Calibri"/>
              <a:sym typeface="Calibri"/>
            </a:endParaRPr>
          </a:p>
        </p:txBody>
      </p:sp>
      <p:sp>
        <p:nvSpPr>
          <p:cNvPr id="621" name="Google Shape;621;g36be6beb336_0_558"/>
          <p:cNvSpPr/>
          <p:nvPr/>
        </p:nvSpPr>
        <p:spPr>
          <a:xfrm>
            <a:off x="5461683" y="112776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22" name="Google Shape;622;g36be6beb336_0_558"/>
          <p:cNvSpPr/>
          <p:nvPr/>
        </p:nvSpPr>
        <p:spPr>
          <a:xfrm>
            <a:off x="15343518" y="80264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36be6beb336_0_558"/>
          <p:cNvPicPr preferRelativeResize="0"/>
          <p:nvPr/>
        </p:nvPicPr>
        <p:blipFill rotWithShape="1">
          <a:blip r:embed="rId10">
            <a:alphaModFix/>
          </a:blip>
          <a:srcRect b="0" l="0" r="0" t="0"/>
          <a:stretch/>
        </p:blipFill>
        <p:spPr>
          <a:xfrm>
            <a:off x="15648356" y="8318500"/>
            <a:ext cx="1117740" cy="1117600"/>
          </a:xfrm>
          <a:prstGeom prst="rect">
            <a:avLst/>
          </a:prstGeom>
          <a:noFill/>
          <a:ln>
            <a:noFill/>
          </a:ln>
        </p:spPr>
      </p:pic>
      <p:sp>
        <p:nvSpPr>
          <p:cNvPr id="624" name="Google Shape;624;g36be6beb336_0_558"/>
          <p:cNvSpPr/>
          <p:nvPr/>
        </p:nvSpPr>
        <p:spPr>
          <a:xfrm>
            <a:off x="16969321" y="82296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36be6beb336_0_558"/>
          <p:cNvSpPr/>
          <p:nvPr/>
        </p:nvSpPr>
        <p:spPr>
          <a:xfrm>
            <a:off x="16969321" y="82296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Elvina</a:t>
            </a:r>
            <a:endParaRPr b="0" i="0" sz="3600" u="none" cap="none" strike="noStrike">
              <a:solidFill>
                <a:schemeClr val="dk1"/>
              </a:solidFill>
              <a:latin typeface="Calibri"/>
              <a:ea typeface="Calibri"/>
              <a:cs typeface="Calibri"/>
              <a:sym typeface="Calibri"/>
            </a:endParaRPr>
          </a:p>
        </p:txBody>
      </p:sp>
      <p:sp>
        <p:nvSpPr>
          <p:cNvPr id="626" name="Google Shape;626;g36be6beb336_0_558"/>
          <p:cNvSpPr/>
          <p:nvPr/>
        </p:nvSpPr>
        <p:spPr>
          <a:xfrm>
            <a:off x="16969321" y="8915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27" name="Google Shape;627;g36be6beb336_0_558"/>
          <p:cNvSpPr/>
          <p:nvPr/>
        </p:nvSpPr>
        <p:spPr>
          <a:xfrm>
            <a:off x="15343518" y="103886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36be6beb336_0_558"/>
          <p:cNvPicPr preferRelativeResize="0"/>
          <p:nvPr/>
        </p:nvPicPr>
        <p:blipFill rotWithShape="1">
          <a:blip r:embed="rId11">
            <a:alphaModFix/>
          </a:blip>
          <a:srcRect b="0" l="0" r="0" t="0"/>
          <a:stretch/>
        </p:blipFill>
        <p:spPr>
          <a:xfrm>
            <a:off x="15648356" y="10680700"/>
            <a:ext cx="1117740" cy="1117600"/>
          </a:xfrm>
          <a:prstGeom prst="rect">
            <a:avLst/>
          </a:prstGeom>
          <a:noFill/>
          <a:ln>
            <a:noFill/>
          </a:ln>
        </p:spPr>
      </p:pic>
      <p:sp>
        <p:nvSpPr>
          <p:cNvPr id="629" name="Google Shape;629;g36be6beb336_0_558"/>
          <p:cNvSpPr/>
          <p:nvPr/>
        </p:nvSpPr>
        <p:spPr>
          <a:xfrm>
            <a:off x="16969321" y="105918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36be6beb336_0_558"/>
          <p:cNvSpPr/>
          <p:nvPr/>
        </p:nvSpPr>
        <p:spPr>
          <a:xfrm>
            <a:off x="16969321" y="105918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Seraphina</a:t>
            </a:r>
            <a:endParaRPr b="0" i="0" sz="3600" u="none" cap="none" strike="noStrike">
              <a:solidFill>
                <a:schemeClr val="dk1"/>
              </a:solidFill>
              <a:latin typeface="Calibri"/>
              <a:ea typeface="Calibri"/>
              <a:cs typeface="Calibri"/>
              <a:sym typeface="Calibri"/>
            </a:endParaRPr>
          </a:p>
        </p:txBody>
      </p:sp>
      <p:sp>
        <p:nvSpPr>
          <p:cNvPr id="631" name="Google Shape;631;g36be6beb336_0_558"/>
          <p:cNvSpPr/>
          <p:nvPr/>
        </p:nvSpPr>
        <p:spPr>
          <a:xfrm>
            <a:off x="16969321" y="112776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32" name="Google Shape;632;g36be6beb336_0_558"/>
          <p:cNvSpPr/>
          <p:nvPr/>
        </p:nvSpPr>
        <p:spPr>
          <a:xfrm>
            <a:off x="6681035" y="56642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36be6beb336_0_558"/>
          <p:cNvPicPr preferRelativeResize="0"/>
          <p:nvPr/>
        </p:nvPicPr>
        <p:blipFill rotWithShape="1">
          <a:blip r:embed="rId12">
            <a:alphaModFix/>
          </a:blip>
          <a:srcRect b="0" l="0" r="0" t="0"/>
          <a:stretch/>
        </p:blipFill>
        <p:spPr>
          <a:xfrm>
            <a:off x="6985873" y="5956300"/>
            <a:ext cx="1117740" cy="1117600"/>
          </a:xfrm>
          <a:prstGeom prst="rect">
            <a:avLst/>
          </a:prstGeom>
          <a:noFill/>
          <a:ln>
            <a:noFill/>
          </a:ln>
        </p:spPr>
      </p:pic>
      <p:sp>
        <p:nvSpPr>
          <p:cNvPr id="634" name="Google Shape;634;g36be6beb336_0_558"/>
          <p:cNvSpPr/>
          <p:nvPr/>
        </p:nvSpPr>
        <p:spPr>
          <a:xfrm>
            <a:off x="8306838" y="58674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36be6beb336_0_558"/>
          <p:cNvSpPr/>
          <p:nvPr/>
        </p:nvSpPr>
        <p:spPr>
          <a:xfrm>
            <a:off x="8306838" y="58674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Aurielle</a:t>
            </a:r>
            <a:endParaRPr b="0" i="0" sz="3600" u="none" cap="none" strike="noStrike">
              <a:solidFill>
                <a:schemeClr val="dk1"/>
              </a:solidFill>
              <a:latin typeface="Calibri"/>
              <a:ea typeface="Calibri"/>
              <a:cs typeface="Calibri"/>
              <a:sym typeface="Calibri"/>
            </a:endParaRPr>
          </a:p>
        </p:txBody>
      </p:sp>
      <p:sp>
        <p:nvSpPr>
          <p:cNvPr id="636" name="Google Shape;636;g36be6beb336_0_558"/>
          <p:cNvSpPr/>
          <p:nvPr/>
        </p:nvSpPr>
        <p:spPr>
          <a:xfrm>
            <a:off x="8306838" y="6553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37" name="Google Shape;637;g36be6beb336_0_558"/>
          <p:cNvSpPr/>
          <p:nvPr/>
        </p:nvSpPr>
        <p:spPr>
          <a:xfrm>
            <a:off x="18468108" y="56642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36be6beb336_0_558"/>
          <p:cNvPicPr preferRelativeResize="0"/>
          <p:nvPr/>
        </p:nvPicPr>
        <p:blipFill rotWithShape="1">
          <a:blip r:embed="rId13">
            <a:alphaModFix/>
          </a:blip>
          <a:srcRect b="0" l="0" r="0" t="0"/>
          <a:stretch/>
        </p:blipFill>
        <p:spPr>
          <a:xfrm>
            <a:off x="18772946" y="5956300"/>
            <a:ext cx="1117740" cy="1117600"/>
          </a:xfrm>
          <a:prstGeom prst="rect">
            <a:avLst/>
          </a:prstGeom>
          <a:noFill/>
          <a:ln>
            <a:noFill/>
          </a:ln>
        </p:spPr>
      </p:pic>
      <p:sp>
        <p:nvSpPr>
          <p:cNvPr id="639" name="Google Shape;639;g36be6beb336_0_558"/>
          <p:cNvSpPr/>
          <p:nvPr/>
        </p:nvSpPr>
        <p:spPr>
          <a:xfrm>
            <a:off x="20093911" y="58674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36be6beb336_0_558"/>
          <p:cNvSpPr/>
          <p:nvPr/>
        </p:nvSpPr>
        <p:spPr>
          <a:xfrm>
            <a:off x="20093911" y="58674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Dariana</a:t>
            </a:r>
            <a:endParaRPr b="0" i="0" sz="3600" u="none" cap="none" strike="noStrike">
              <a:solidFill>
                <a:schemeClr val="dk1"/>
              </a:solidFill>
              <a:latin typeface="Calibri"/>
              <a:ea typeface="Calibri"/>
              <a:cs typeface="Calibri"/>
              <a:sym typeface="Calibri"/>
            </a:endParaRPr>
          </a:p>
        </p:txBody>
      </p:sp>
      <p:sp>
        <p:nvSpPr>
          <p:cNvPr id="641" name="Google Shape;641;g36be6beb336_0_558"/>
          <p:cNvSpPr/>
          <p:nvPr/>
        </p:nvSpPr>
        <p:spPr>
          <a:xfrm>
            <a:off x="20093911" y="6553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42" name="Google Shape;642;g36be6beb336_0_558"/>
          <p:cNvSpPr/>
          <p:nvPr/>
        </p:nvSpPr>
        <p:spPr>
          <a:xfrm>
            <a:off x="12574572" y="5664200"/>
            <a:ext cx="5487000" cy="1701900"/>
          </a:xfrm>
          <a:prstGeom prst="roundRect">
            <a:avLst>
              <a:gd fmla="val 746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3" name="Google Shape;643;g36be6beb336_0_558"/>
          <p:cNvPicPr preferRelativeResize="0"/>
          <p:nvPr/>
        </p:nvPicPr>
        <p:blipFill rotWithShape="1">
          <a:blip r:embed="rId14">
            <a:alphaModFix/>
          </a:blip>
          <a:srcRect b="0" l="0" r="0" t="0"/>
          <a:stretch/>
        </p:blipFill>
        <p:spPr>
          <a:xfrm>
            <a:off x="12879410" y="5956300"/>
            <a:ext cx="1117740" cy="1117600"/>
          </a:xfrm>
          <a:prstGeom prst="rect">
            <a:avLst/>
          </a:prstGeom>
          <a:noFill/>
          <a:ln>
            <a:noFill/>
          </a:ln>
        </p:spPr>
      </p:pic>
      <p:sp>
        <p:nvSpPr>
          <p:cNvPr id="644" name="Google Shape;644;g36be6beb336_0_558"/>
          <p:cNvSpPr/>
          <p:nvPr/>
        </p:nvSpPr>
        <p:spPr>
          <a:xfrm>
            <a:off x="14200375" y="5867400"/>
            <a:ext cx="3556500" cy="1295400"/>
          </a:xfrm>
          <a:prstGeom prst="roundRect">
            <a:avLst>
              <a:gd fmla="val 423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36be6beb336_0_558"/>
          <p:cNvSpPr/>
          <p:nvPr/>
        </p:nvSpPr>
        <p:spPr>
          <a:xfrm>
            <a:off x="14200375" y="5867400"/>
            <a:ext cx="37089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Theronis</a:t>
            </a:r>
            <a:endParaRPr b="0" i="0" sz="3600" u="none" cap="none" strike="noStrike">
              <a:solidFill>
                <a:schemeClr val="dk1"/>
              </a:solidFill>
              <a:latin typeface="Calibri"/>
              <a:ea typeface="Calibri"/>
              <a:cs typeface="Calibri"/>
              <a:sym typeface="Calibri"/>
            </a:endParaRPr>
          </a:p>
        </p:txBody>
      </p:sp>
      <p:sp>
        <p:nvSpPr>
          <p:cNvPr id="646" name="Google Shape;646;g36be6beb336_0_558"/>
          <p:cNvSpPr/>
          <p:nvPr/>
        </p:nvSpPr>
        <p:spPr>
          <a:xfrm>
            <a:off x="14200375" y="6553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47" name="Google Shape;647;g36be6beb336_0_558"/>
          <p:cNvPicPr preferRelativeResize="0"/>
          <p:nvPr/>
        </p:nvPicPr>
        <p:blipFill rotWithShape="1">
          <a:blip r:embed="rId15">
            <a:alphaModFix/>
          </a:blip>
          <a:srcRect b="0" l="0" r="0" t="0"/>
          <a:stretch/>
        </p:blipFill>
        <p:spPr>
          <a:xfrm>
            <a:off x="3353219" y="5245100"/>
            <a:ext cx="17680610" cy="12700"/>
          </a:xfrm>
          <a:prstGeom prst="rect">
            <a:avLst/>
          </a:prstGeom>
          <a:noFill/>
          <a:ln>
            <a:noFill/>
          </a:ln>
        </p:spPr>
      </p:pic>
      <p:pic>
        <p:nvPicPr>
          <p:cNvPr descr=" " id="648" name="Google Shape;648;g36be6beb336_0_558"/>
          <p:cNvPicPr preferRelativeResize="0"/>
          <p:nvPr/>
        </p:nvPicPr>
        <p:blipFill rotWithShape="1">
          <a:blip r:embed="rId16">
            <a:alphaModFix/>
          </a:blip>
          <a:srcRect b="0" l="0" r="0" t="0"/>
          <a:stretch/>
        </p:blipFill>
        <p:spPr>
          <a:xfrm>
            <a:off x="13006426" y="4851400"/>
            <a:ext cx="12702" cy="406400"/>
          </a:xfrm>
          <a:prstGeom prst="rect">
            <a:avLst/>
          </a:prstGeom>
          <a:noFill/>
          <a:ln>
            <a:noFill/>
          </a:ln>
        </p:spPr>
      </p:pic>
      <p:pic>
        <p:nvPicPr>
          <p:cNvPr descr=" " id="649" name="Google Shape;649;g36be6beb336_0_558"/>
          <p:cNvPicPr preferRelativeResize="0"/>
          <p:nvPr/>
        </p:nvPicPr>
        <p:blipFill rotWithShape="1">
          <a:blip r:embed="rId17">
            <a:alphaModFix/>
          </a:blip>
          <a:srcRect b="0" l="0" r="0" t="0"/>
          <a:stretch/>
        </p:blipFill>
        <p:spPr>
          <a:xfrm>
            <a:off x="3353219" y="5257800"/>
            <a:ext cx="12702" cy="419100"/>
          </a:xfrm>
          <a:prstGeom prst="rect">
            <a:avLst/>
          </a:prstGeom>
          <a:noFill/>
          <a:ln>
            <a:noFill/>
          </a:ln>
        </p:spPr>
      </p:pic>
      <p:pic>
        <p:nvPicPr>
          <p:cNvPr descr=" " id="650" name="Google Shape;650;g36be6beb336_0_558"/>
          <p:cNvPicPr preferRelativeResize="0"/>
          <p:nvPr/>
        </p:nvPicPr>
        <p:blipFill rotWithShape="1">
          <a:blip r:embed="rId17">
            <a:alphaModFix/>
          </a:blip>
          <a:srcRect b="0" l="0" r="0" t="0"/>
          <a:stretch/>
        </p:blipFill>
        <p:spPr>
          <a:xfrm>
            <a:off x="9513489" y="5257800"/>
            <a:ext cx="12702" cy="419100"/>
          </a:xfrm>
          <a:prstGeom prst="rect">
            <a:avLst/>
          </a:prstGeom>
          <a:noFill/>
          <a:ln>
            <a:noFill/>
          </a:ln>
        </p:spPr>
      </p:pic>
      <p:pic>
        <p:nvPicPr>
          <p:cNvPr descr=" " id="651" name="Google Shape;651;g36be6beb336_0_558"/>
          <p:cNvPicPr preferRelativeResize="0"/>
          <p:nvPr/>
        </p:nvPicPr>
        <p:blipFill rotWithShape="1">
          <a:blip r:embed="rId17">
            <a:alphaModFix/>
          </a:blip>
          <a:srcRect b="0" l="0" r="0" t="0"/>
          <a:stretch/>
        </p:blipFill>
        <p:spPr>
          <a:xfrm>
            <a:off x="15407026" y="5257800"/>
            <a:ext cx="12702" cy="419100"/>
          </a:xfrm>
          <a:prstGeom prst="rect">
            <a:avLst/>
          </a:prstGeom>
          <a:noFill/>
          <a:ln>
            <a:noFill/>
          </a:ln>
        </p:spPr>
      </p:pic>
      <p:pic>
        <p:nvPicPr>
          <p:cNvPr descr=" " id="652" name="Google Shape;652;g36be6beb336_0_558"/>
          <p:cNvPicPr preferRelativeResize="0"/>
          <p:nvPr/>
        </p:nvPicPr>
        <p:blipFill rotWithShape="1">
          <a:blip r:embed="rId17">
            <a:alphaModFix/>
          </a:blip>
          <a:srcRect b="0" l="0" r="0" t="0"/>
          <a:stretch/>
        </p:blipFill>
        <p:spPr>
          <a:xfrm>
            <a:off x="21021127" y="5257800"/>
            <a:ext cx="12702" cy="419100"/>
          </a:xfrm>
          <a:prstGeom prst="rect">
            <a:avLst/>
          </a:prstGeom>
          <a:noFill/>
          <a:ln>
            <a:noFill/>
          </a:ln>
        </p:spPr>
      </p:pic>
      <p:pic>
        <p:nvPicPr>
          <p:cNvPr descr=" " id="653" name="Google Shape;653;g36be6beb336_0_558"/>
          <p:cNvPicPr preferRelativeResize="0"/>
          <p:nvPr/>
        </p:nvPicPr>
        <p:blipFill rotWithShape="1">
          <a:blip r:embed="rId18">
            <a:alphaModFix/>
          </a:blip>
          <a:srcRect b="0" l="0" r="0" t="0"/>
          <a:stretch/>
        </p:blipFill>
        <p:spPr>
          <a:xfrm>
            <a:off x="9513489" y="7073900"/>
            <a:ext cx="12702" cy="4165600"/>
          </a:xfrm>
          <a:prstGeom prst="rect">
            <a:avLst/>
          </a:prstGeom>
          <a:noFill/>
          <a:ln>
            <a:noFill/>
          </a:ln>
        </p:spPr>
      </p:pic>
      <p:pic>
        <p:nvPicPr>
          <p:cNvPr descr=" " id="654" name="Google Shape;654;g36be6beb336_0_558"/>
          <p:cNvPicPr preferRelativeResize="0"/>
          <p:nvPr/>
        </p:nvPicPr>
        <p:blipFill rotWithShape="1">
          <a:blip r:embed="rId19">
            <a:alphaModFix/>
          </a:blip>
          <a:srcRect b="0" l="0" r="0" t="0"/>
          <a:stretch/>
        </p:blipFill>
        <p:spPr>
          <a:xfrm>
            <a:off x="9322965" y="8763000"/>
            <a:ext cx="203225" cy="12700"/>
          </a:xfrm>
          <a:prstGeom prst="rect">
            <a:avLst/>
          </a:prstGeom>
          <a:noFill/>
          <a:ln>
            <a:noFill/>
          </a:ln>
        </p:spPr>
      </p:pic>
      <p:pic>
        <p:nvPicPr>
          <p:cNvPr descr=" " id="655" name="Google Shape;655;g36be6beb336_0_558"/>
          <p:cNvPicPr preferRelativeResize="0"/>
          <p:nvPr/>
        </p:nvPicPr>
        <p:blipFill rotWithShape="1">
          <a:blip r:embed="rId19">
            <a:alphaModFix/>
          </a:blip>
          <a:srcRect b="0" l="0" r="0" t="0"/>
          <a:stretch/>
        </p:blipFill>
        <p:spPr>
          <a:xfrm>
            <a:off x="20830603" y="8763000"/>
            <a:ext cx="203225" cy="12700"/>
          </a:xfrm>
          <a:prstGeom prst="rect">
            <a:avLst/>
          </a:prstGeom>
          <a:noFill/>
          <a:ln>
            <a:noFill/>
          </a:ln>
        </p:spPr>
      </p:pic>
      <p:pic>
        <p:nvPicPr>
          <p:cNvPr descr=" " id="656" name="Google Shape;656;g36be6beb336_0_558"/>
          <p:cNvPicPr preferRelativeResize="0"/>
          <p:nvPr/>
        </p:nvPicPr>
        <p:blipFill rotWithShape="1">
          <a:blip r:embed="rId19">
            <a:alphaModFix/>
          </a:blip>
          <a:srcRect b="0" l="0" r="0" t="0"/>
          <a:stretch/>
        </p:blipFill>
        <p:spPr>
          <a:xfrm>
            <a:off x="9322965" y="11226800"/>
            <a:ext cx="203225" cy="12700"/>
          </a:xfrm>
          <a:prstGeom prst="rect">
            <a:avLst/>
          </a:prstGeom>
          <a:noFill/>
          <a:ln>
            <a:noFill/>
          </a:ln>
        </p:spPr>
      </p:pic>
      <p:pic>
        <p:nvPicPr>
          <p:cNvPr descr=" " id="657" name="Google Shape;657;g36be6beb336_0_558"/>
          <p:cNvPicPr preferRelativeResize="0"/>
          <p:nvPr/>
        </p:nvPicPr>
        <p:blipFill rotWithShape="1">
          <a:blip r:embed="rId19">
            <a:alphaModFix/>
          </a:blip>
          <a:srcRect b="0" l="0" r="0" t="0"/>
          <a:stretch/>
        </p:blipFill>
        <p:spPr>
          <a:xfrm>
            <a:off x="20830603" y="11226800"/>
            <a:ext cx="203225" cy="12700"/>
          </a:xfrm>
          <a:prstGeom prst="rect">
            <a:avLst/>
          </a:prstGeom>
          <a:noFill/>
          <a:ln>
            <a:noFill/>
          </a:ln>
        </p:spPr>
      </p:pic>
      <p:pic>
        <p:nvPicPr>
          <p:cNvPr descr=" " id="658" name="Google Shape;658;g36be6beb336_0_558"/>
          <p:cNvPicPr preferRelativeResize="0"/>
          <p:nvPr/>
        </p:nvPicPr>
        <p:blipFill rotWithShape="1">
          <a:blip r:embed="rId20">
            <a:alphaModFix/>
          </a:blip>
          <a:srcRect b="0" l="0" r="0" t="0"/>
          <a:stretch/>
        </p:blipFill>
        <p:spPr>
          <a:xfrm>
            <a:off x="21021127" y="7213600"/>
            <a:ext cx="12702" cy="4025900"/>
          </a:xfrm>
          <a:prstGeom prst="rect">
            <a:avLst/>
          </a:prstGeom>
          <a:noFill/>
          <a:ln>
            <a:noFill/>
          </a:ln>
        </p:spPr>
      </p:pic>
      <p:sp>
        <p:nvSpPr>
          <p:cNvPr id="659" name="Google Shape;659;g36be6beb336_0_558"/>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60" name="Google Shape;660;g36be6beb336_0_558"/>
          <p:cNvSpPr/>
          <p:nvPr/>
        </p:nvSpPr>
        <p:spPr>
          <a:xfrm>
            <a:off x="6985873" y="571500"/>
            <a:ext cx="107541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665" name="Shape 665"/>
        <p:cNvGrpSpPr/>
        <p:nvPr/>
      </p:nvGrpSpPr>
      <p:grpSpPr>
        <a:xfrm>
          <a:off x="0" y="0"/>
          <a:ext cx="0" cy="0"/>
          <a:chOff x="0" y="0"/>
          <a:chExt cx="0" cy="0"/>
        </a:xfrm>
      </p:grpSpPr>
      <p:pic>
        <p:nvPicPr>
          <p:cNvPr descr=" " id="666" name="Google Shape;666;g36be6beb336_0_626"/>
          <p:cNvPicPr preferRelativeResize="0"/>
          <p:nvPr/>
        </p:nvPicPr>
        <p:blipFill rotWithShape="1">
          <a:blip r:embed="rId3">
            <a:alphaModFix/>
          </a:blip>
          <a:srcRect b="0" l="0" r="0" t="0"/>
          <a:stretch/>
        </p:blipFill>
        <p:spPr>
          <a:xfrm>
            <a:off x="0" y="298351"/>
            <a:ext cx="9419812" cy="13417648"/>
          </a:xfrm>
          <a:prstGeom prst="rect">
            <a:avLst/>
          </a:prstGeom>
          <a:noFill/>
          <a:ln>
            <a:noFill/>
          </a:ln>
        </p:spPr>
      </p:pic>
      <p:pic>
        <p:nvPicPr>
          <p:cNvPr descr=" " id="667" name="Google Shape;667;g36be6beb336_0_626"/>
          <p:cNvPicPr preferRelativeResize="0"/>
          <p:nvPr/>
        </p:nvPicPr>
        <p:blipFill rotWithShape="1">
          <a:blip r:embed="rId4">
            <a:alphaModFix/>
          </a:blip>
          <a:srcRect b="0" l="0" r="0" t="0"/>
          <a:stretch/>
        </p:blipFill>
        <p:spPr>
          <a:xfrm>
            <a:off x="19047575" y="0"/>
            <a:ext cx="5339472" cy="13288566"/>
          </a:xfrm>
          <a:prstGeom prst="rect">
            <a:avLst/>
          </a:prstGeom>
          <a:noFill/>
          <a:ln>
            <a:noFill/>
          </a:ln>
        </p:spPr>
      </p:pic>
      <p:sp>
        <p:nvSpPr>
          <p:cNvPr id="668" name="Google Shape;668;g36be6beb336_0_6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9" name="Google Shape;669;g36be6beb336_0_62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70" name="Google Shape;670;g36be6beb336_0_626"/>
          <p:cNvSpPr/>
          <p:nvPr/>
        </p:nvSpPr>
        <p:spPr>
          <a:xfrm>
            <a:off x="13476384" y="2260600"/>
            <a:ext cx="10093500" cy="292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Thank you for choosing EaTemp</a:t>
            </a:r>
            <a:endParaRPr b="0" i="0" sz="8000" u="none" cap="none" strike="noStrike">
              <a:solidFill>
                <a:schemeClr val="dk1"/>
              </a:solidFill>
              <a:latin typeface="Calibri"/>
              <a:ea typeface="Calibri"/>
              <a:cs typeface="Calibri"/>
              <a:sym typeface="Calibri"/>
            </a:endParaRPr>
          </a:p>
        </p:txBody>
      </p:sp>
      <p:sp>
        <p:nvSpPr>
          <p:cNvPr id="671" name="Google Shape;671;g36be6beb336_0_626"/>
          <p:cNvSpPr/>
          <p:nvPr/>
        </p:nvSpPr>
        <p:spPr>
          <a:xfrm>
            <a:off x="13476384" y="5918200"/>
            <a:ext cx="98904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72" name="Google Shape;672;g36be6beb336_0_626"/>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2400"/>
              <a:buFont typeface="Inter"/>
              <a:buNone/>
            </a:pPr>
            <a:r>
              <a:rPr b="0" i="0" lang="en-US" sz="2400" u="none" cap="none" strike="noStrike">
                <a:solidFill>
                  <a:srgbClr val="0E0E0E"/>
                </a:solidFill>
                <a:latin typeface="Inter"/>
                <a:ea typeface="Inter"/>
                <a:cs typeface="Inter"/>
                <a:sym typeface="Inter"/>
              </a:rPr>
              <a:t>Credit | Image: </a:t>
            </a:r>
            <a:r>
              <a:rPr b="0" i="0" lang="en-US" sz="2400" u="sng" cap="none" strike="noStrike">
                <a:solidFill>
                  <a:srgbClr val="0E0E0E"/>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E0E0E"/>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73" name="Google Shape;673;g36be6beb336_0_626"/>
          <p:cNvPicPr preferRelativeResize="0"/>
          <p:nvPr/>
        </p:nvPicPr>
        <p:blipFill rotWithShape="1">
          <a:blip r:embed="rId7">
            <a:alphaModFix/>
          </a:blip>
          <a:srcRect b="0" l="0" r="0" t="0"/>
          <a:stretch/>
        </p:blipFill>
        <p:spPr>
          <a:xfrm>
            <a:off x="203225" y="1968500"/>
            <a:ext cx="12714289" cy="979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38" name="Shape 38"/>
        <p:cNvGrpSpPr/>
        <p:nvPr/>
      </p:nvGrpSpPr>
      <p:grpSpPr>
        <a:xfrm>
          <a:off x="0" y="0"/>
          <a:ext cx="0" cy="0"/>
          <a:chOff x="0" y="0"/>
          <a:chExt cx="0" cy="0"/>
        </a:xfrm>
      </p:grpSpPr>
      <p:pic>
        <p:nvPicPr>
          <p:cNvPr descr=" " id="39" name="Google Shape;39;g36be6beb336_0_21"/>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40" name="Google Shape;40;g36be6beb336_0_21"/>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41" name="Google Shape;41;g36be6beb336_0_21"/>
          <p:cNvSpPr/>
          <p:nvPr/>
        </p:nvSpPr>
        <p:spPr>
          <a:xfrm>
            <a:off x="4530233" y="622300"/>
            <a:ext cx="15199500" cy="2612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Chelsea Market"/>
              <a:buNone/>
            </a:pPr>
            <a:r>
              <a:rPr b="0" i="0" lang="en-US" sz="12800" u="none" cap="none" strike="noStrike">
                <a:solidFill>
                  <a:srgbClr val="272727"/>
                </a:solidFill>
                <a:latin typeface="Chelsea Market"/>
                <a:ea typeface="Chelsea Market"/>
                <a:cs typeface="Chelsea Market"/>
                <a:sym typeface="Chelsea Market"/>
              </a:rPr>
              <a:t>Table of Contents</a:t>
            </a:r>
            <a:endParaRPr b="0" i="0" sz="12800" u="none" cap="none" strike="noStrike">
              <a:solidFill>
                <a:schemeClr val="dk1"/>
              </a:solidFill>
              <a:latin typeface="Calibri"/>
              <a:ea typeface="Calibri"/>
              <a:cs typeface="Calibri"/>
              <a:sym typeface="Calibri"/>
            </a:endParaRPr>
          </a:p>
        </p:txBody>
      </p:sp>
      <p:pic>
        <p:nvPicPr>
          <p:cNvPr descr=" " id="42" name="Google Shape;42;g36be6beb336_0_21"/>
          <p:cNvPicPr preferRelativeResize="0"/>
          <p:nvPr/>
        </p:nvPicPr>
        <p:blipFill rotWithShape="1">
          <a:blip r:embed="rId5">
            <a:alphaModFix/>
          </a:blip>
          <a:srcRect b="0" l="0" r="0" t="0"/>
          <a:stretch/>
        </p:blipFill>
        <p:spPr>
          <a:xfrm>
            <a:off x="14340092" y="4013200"/>
            <a:ext cx="10046956" cy="7950200"/>
          </a:xfrm>
          <a:prstGeom prst="rect">
            <a:avLst/>
          </a:prstGeom>
          <a:noFill/>
          <a:ln>
            <a:noFill/>
          </a:ln>
        </p:spPr>
      </p:pic>
      <p:sp>
        <p:nvSpPr>
          <p:cNvPr id="43" name="Google Shape;43;g36be6beb336_0_21"/>
          <p:cNvSpPr/>
          <p:nvPr/>
        </p:nvSpPr>
        <p:spPr>
          <a:xfrm>
            <a:off x="546168"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36be6beb336_0_21"/>
          <p:cNvSpPr/>
          <p:nvPr/>
        </p:nvSpPr>
        <p:spPr>
          <a:xfrm>
            <a:off x="546168" y="4051300"/>
            <a:ext cx="1625700" cy="1625700"/>
          </a:xfrm>
          <a:prstGeom prst="roundRect">
            <a:avLst>
              <a:gd fmla="val 781313"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36be6beb336_0_21"/>
          <p:cNvSpPr/>
          <p:nvPr/>
        </p:nvSpPr>
        <p:spPr>
          <a:xfrm>
            <a:off x="984373" y="4375150"/>
            <a:ext cx="7494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01</a:t>
            </a:r>
            <a:endParaRPr b="0" i="0" sz="4800" u="none" cap="none" strike="noStrike">
              <a:solidFill>
                <a:schemeClr val="dk1"/>
              </a:solidFill>
              <a:latin typeface="Calibri"/>
              <a:ea typeface="Calibri"/>
              <a:cs typeface="Calibri"/>
              <a:sym typeface="Calibri"/>
            </a:endParaRPr>
          </a:p>
        </p:txBody>
      </p:sp>
      <p:sp>
        <p:nvSpPr>
          <p:cNvPr id="46" name="Google Shape;46;g36be6beb336_0_21"/>
          <p:cNvSpPr/>
          <p:nvPr/>
        </p:nvSpPr>
        <p:spPr>
          <a:xfrm>
            <a:off x="2375197" y="4121150"/>
            <a:ext cx="54870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6be6beb336_0_21"/>
          <p:cNvSpPr/>
          <p:nvPr/>
        </p:nvSpPr>
        <p:spPr>
          <a:xfrm>
            <a:off x="2375197" y="4121150"/>
            <a:ext cx="569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Introduction</a:t>
            </a:r>
            <a:endParaRPr b="0" i="0" sz="4800" u="none" cap="none" strike="noStrike">
              <a:solidFill>
                <a:schemeClr val="dk1"/>
              </a:solidFill>
              <a:latin typeface="Calibri"/>
              <a:ea typeface="Calibri"/>
              <a:cs typeface="Calibri"/>
              <a:sym typeface="Calibri"/>
            </a:endParaRPr>
          </a:p>
        </p:txBody>
      </p:sp>
      <p:sp>
        <p:nvSpPr>
          <p:cNvPr id="48" name="Google Shape;48;g36be6beb336_0_21"/>
          <p:cNvSpPr/>
          <p:nvPr/>
        </p:nvSpPr>
        <p:spPr>
          <a:xfrm>
            <a:off x="2375197" y="49974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9" name="Google Shape;49;g36be6beb336_0_21"/>
          <p:cNvSpPr/>
          <p:nvPr/>
        </p:nvSpPr>
        <p:spPr>
          <a:xfrm>
            <a:off x="8014702"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6be6beb336_0_21"/>
          <p:cNvSpPr/>
          <p:nvPr/>
        </p:nvSpPr>
        <p:spPr>
          <a:xfrm>
            <a:off x="8014702" y="4051300"/>
            <a:ext cx="1625700" cy="1625700"/>
          </a:xfrm>
          <a:prstGeom prst="roundRect">
            <a:avLst>
              <a:gd fmla="val 781313"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36be6beb336_0_21"/>
          <p:cNvSpPr/>
          <p:nvPr/>
        </p:nvSpPr>
        <p:spPr>
          <a:xfrm>
            <a:off x="8363995" y="43751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02</a:t>
            </a:r>
            <a:endParaRPr b="0" i="0" sz="4800" u="none" cap="none" strike="noStrike">
              <a:solidFill>
                <a:schemeClr val="dk1"/>
              </a:solidFill>
              <a:latin typeface="Calibri"/>
              <a:ea typeface="Calibri"/>
              <a:cs typeface="Calibri"/>
              <a:sym typeface="Calibri"/>
            </a:endParaRPr>
          </a:p>
        </p:txBody>
      </p:sp>
      <p:sp>
        <p:nvSpPr>
          <p:cNvPr id="52" name="Google Shape;52;g36be6beb336_0_21"/>
          <p:cNvSpPr/>
          <p:nvPr/>
        </p:nvSpPr>
        <p:spPr>
          <a:xfrm>
            <a:off x="9843730" y="4121150"/>
            <a:ext cx="54870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36be6beb336_0_21"/>
          <p:cNvSpPr/>
          <p:nvPr/>
        </p:nvSpPr>
        <p:spPr>
          <a:xfrm>
            <a:off x="9843730" y="4121150"/>
            <a:ext cx="569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Encounters</a:t>
            </a:r>
            <a:endParaRPr b="0" i="0" sz="4800" u="none" cap="none" strike="noStrike">
              <a:solidFill>
                <a:schemeClr val="dk1"/>
              </a:solidFill>
              <a:latin typeface="Calibri"/>
              <a:ea typeface="Calibri"/>
              <a:cs typeface="Calibri"/>
              <a:sym typeface="Calibri"/>
            </a:endParaRPr>
          </a:p>
        </p:txBody>
      </p:sp>
      <p:sp>
        <p:nvSpPr>
          <p:cNvPr id="54" name="Google Shape;54;g36be6beb336_0_21"/>
          <p:cNvSpPr/>
          <p:nvPr/>
        </p:nvSpPr>
        <p:spPr>
          <a:xfrm>
            <a:off x="9843730" y="49974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5" name="Google Shape;55;g36be6beb336_0_21"/>
          <p:cNvSpPr/>
          <p:nvPr/>
        </p:nvSpPr>
        <p:spPr>
          <a:xfrm>
            <a:off x="546168"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6be6beb336_0_21"/>
          <p:cNvSpPr/>
          <p:nvPr/>
        </p:nvSpPr>
        <p:spPr>
          <a:xfrm>
            <a:off x="546168" y="7035800"/>
            <a:ext cx="1625700" cy="1625700"/>
          </a:xfrm>
          <a:prstGeom prst="roundRect">
            <a:avLst>
              <a:gd fmla="val 781313"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6be6beb336_0_21"/>
          <p:cNvSpPr/>
          <p:nvPr/>
        </p:nvSpPr>
        <p:spPr>
          <a:xfrm>
            <a:off x="895462" y="73596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03</a:t>
            </a:r>
            <a:endParaRPr b="0" i="0" sz="4800" u="none" cap="none" strike="noStrike">
              <a:solidFill>
                <a:schemeClr val="dk1"/>
              </a:solidFill>
              <a:latin typeface="Calibri"/>
              <a:ea typeface="Calibri"/>
              <a:cs typeface="Calibri"/>
              <a:sym typeface="Calibri"/>
            </a:endParaRPr>
          </a:p>
        </p:txBody>
      </p:sp>
      <p:sp>
        <p:nvSpPr>
          <p:cNvPr id="58" name="Google Shape;58;g36be6beb336_0_21"/>
          <p:cNvSpPr/>
          <p:nvPr/>
        </p:nvSpPr>
        <p:spPr>
          <a:xfrm>
            <a:off x="2375197" y="7105650"/>
            <a:ext cx="54870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6be6beb336_0_21"/>
          <p:cNvSpPr/>
          <p:nvPr/>
        </p:nvSpPr>
        <p:spPr>
          <a:xfrm>
            <a:off x="2375197" y="7105650"/>
            <a:ext cx="569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Wonders</a:t>
            </a:r>
            <a:endParaRPr b="0" i="0" sz="4800" u="none" cap="none" strike="noStrike">
              <a:solidFill>
                <a:schemeClr val="dk1"/>
              </a:solidFill>
              <a:latin typeface="Calibri"/>
              <a:ea typeface="Calibri"/>
              <a:cs typeface="Calibri"/>
              <a:sym typeface="Calibri"/>
            </a:endParaRPr>
          </a:p>
        </p:txBody>
      </p:sp>
      <p:sp>
        <p:nvSpPr>
          <p:cNvPr id="60" name="Google Shape;60;g36be6beb336_0_21"/>
          <p:cNvSpPr/>
          <p:nvPr/>
        </p:nvSpPr>
        <p:spPr>
          <a:xfrm>
            <a:off x="2375197" y="79819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1" name="Google Shape;61;g36be6beb336_0_21"/>
          <p:cNvSpPr/>
          <p:nvPr/>
        </p:nvSpPr>
        <p:spPr>
          <a:xfrm>
            <a:off x="8014702"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6be6beb336_0_21"/>
          <p:cNvSpPr/>
          <p:nvPr/>
        </p:nvSpPr>
        <p:spPr>
          <a:xfrm>
            <a:off x="8014702" y="7035800"/>
            <a:ext cx="1625700" cy="1625700"/>
          </a:xfrm>
          <a:prstGeom prst="roundRect">
            <a:avLst>
              <a:gd fmla="val 781313"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6be6beb336_0_21"/>
          <p:cNvSpPr/>
          <p:nvPr/>
        </p:nvSpPr>
        <p:spPr>
          <a:xfrm>
            <a:off x="8363995" y="73596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04</a:t>
            </a:r>
            <a:endParaRPr b="0" i="0" sz="4800" u="none" cap="none" strike="noStrike">
              <a:solidFill>
                <a:schemeClr val="dk1"/>
              </a:solidFill>
              <a:latin typeface="Calibri"/>
              <a:ea typeface="Calibri"/>
              <a:cs typeface="Calibri"/>
              <a:sym typeface="Calibri"/>
            </a:endParaRPr>
          </a:p>
        </p:txBody>
      </p:sp>
      <p:sp>
        <p:nvSpPr>
          <p:cNvPr id="64" name="Google Shape;64;g36be6beb336_0_21"/>
          <p:cNvSpPr/>
          <p:nvPr/>
        </p:nvSpPr>
        <p:spPr>
          <a:xfrm>
            <a:off x="9843730" y="7105650"/>
            <a:ext cx="54870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36be6beb336_0_21"/>
          <p:cNvSpPr/>
          <p:nvPr/>
        </p:nvSpPr>
        <p:spPr>
          <a:xfrm>
            <a:off x="9843730" y="7105650"/>
            <a:ext cx="569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Magic</a:t>
            </a:r>
            <a:endParaRPr b="0" i="0" sz="4800" u="none" cap="none" strike="noStrike">
              <a:solidFill>
                <a:schemeClr val="dk1"/>
              </a:solidFill>
              <a:latin typeface="Calibri"/>
              <a:ea typeface="Calibri"/>
              <a:cs typeface="Calibri"/>
              <a:sym typeface="Calibri"/>
            </a:endParaRPr>
          </a:p>
        </p:txBody>
      </p:sp>
      <p:sp>
        <p:nvSpPr>
          <p:cNvPr id="66" name="Google Shape;66;g36be6beb336_0_21"/>
          <p:cNvSpPr/>
          <p:nvPr/>
        </p:nvSpPr>
        <p:spPr>
          <a:xfrm>
            <a:off x="9843730" y="79819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7" name="Google Shape;67;g36be6beb336_0_21"/>
          <p:cNvSpPr/>
          <p:nvPr/>
        </p:nvSpPr>
        <p:spPr>
          <a:xfrm>
            <a:off x="546168"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6be6beb336_0_21"/>
          <p:cNvSpPr/>
          <p:nvPr/>
        </p:nvSpPr>
        <p:spPr>
          <a:xfrm>
            <a:off x="546168" y="10020300"/>
            <a:ext cx="1625700" cy="1625700"/>
          </a:xfrm>
          <a:prstGeom prst="roundRect">
            <a:avLst>
              <a:gd fmla="val 781313"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6be6beb336_0_21"/>
          <p:cNvSpPr/>
          <p:nvPr/>
        </p:nvSpPr>
        <p:spPr>
          <a:xfrm>
            <a:off x="895462" y="10344150"/>
            <a:ext cx="927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05</a:t>
            </a:r>
            <a:endParaRPr b="0" i="0" sz="4800" u="none" cap="none" strike="noStrike">
              <a:solidFill>
                <a:schemeClr val="dk1"/>
              </a:solidFill>
              <a:latin typeface="Calibri"/>
              <a:ea typeface="Calibri"/>
              <a:cs typeface="Calibri"/>
              <a:sym typeface="Calibri"/>
            </a:endParaRPr>
          </a:p>
        </p:txBody>
      </p:sp>
      <p:sp>
        <p:nvSpPr>
          <p:cNvPr id="70" name="Google Shape;70;g36be6beb336_0_21"/>
          <p:cNvSpPr/>
          <p:nvPr/>
        </p:nvSpPr>
        <p:spPr>
          <a:xfrm>
            <a:off x="2375197" y="10090150"/>
            <a:ext cx="54870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6be6beb336_0_21"/>
          <p:cNvSpPr/>
          <p:nvPr/>
        </p:nvSpPr>
        <p:spPr>
          <a:xfrm>
            <a:off x="2375197" y="10090150"/>
            <a:ext cx="569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Adventure</a:t>
            </a:r>
            <a:endParaRPr b="0" i="0" sz="4800" u="none" cap="none" strike="noStrike">
              <a:solidFill>
                <a:schemeClr val="dk1"/>
              </a:solidFill>
              <a:latin typeface="Calibri"/>
              <a:ea typeface="Calibri"/>
              <a:cs typeface="Calibri"/>
              <a:sym typeface="Calibri"/>
            </a:endParaRPr>
          </a:p>
        </p:txBody>
      </p:sp>
      <p:sp>
        <p:nvSpPr>
          <p:cNvPr id="72" name="Google Shape;72;g36be6beb336_0_21"/>
          <p:cNvSpPr/>
          <p:nvPr/>
        </p:nvSpPr>
        <p:spPr>
          <a:xfrm>
            <a:off x="2375197" y="109664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3" name="Google Shape;73;g36be6beb336_0_21"/>
          <p:cNvSpPr/>
          <p:nvPr/>
        </p:nvSpPr>
        <p:spPr>
          <a:xfrm>
            <a:off x="8014702"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36be6beb336_0_21"/>
          <p:cNvSpPr/>
          <p:nvPr/>
        </p:nvSpPr>
        <p:spPr>
          <a:xfrm>
            <a:off x="8014702" y="10020300"/>
            <a:ext cx="1625700" cy="1625700"/>
          </a:xfrm>
          <a:prstGeom prst="roundRect">
            <a:avLst>
              <a:gd fmla="val 781313"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36be6beb336_0_21"/>
          <p:cNvSpPr/>
          <p:nvPr/>
        </p:nvSpPr>
        <p:spPr>
          <a:xfrm>
            <a:off x="8389399" y="10344150"/>
            <a:ext cx="8763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06</a:t>
            </a:r>
            <a:endParaRPr b="0" i="0" sz="4800" u="none" cap="none" strike="noStrike">
              <a:solidFill>
                <a:schemeClr val="dk1"/>
              </a:solidFill>
              <a:latin typeface="Calibri"/>
              <a:ea typeface="Calibri"/>
              <a:cs typeface="Calibri"/>
              <a:sym typeface="Calibri"/>
            </a:endParaRPr>
          </a:p>
        </p:txBody>
      </p:sp>
      <p:sp>
        <p:nvSpPr>
          <p:cNvPr id="76" name="Google Shape;76;g36be6beb336_0_21"/>
          <p:cNvSpPr/>
          <p:nvPr/>
        </p:nvSpPr>
        <p:spPr>
          <a:xfrm>
            <a:off x="9843730" y="10090150"/>
            <a:ext cx="5487000" cy="148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6be6beb336_0_21"/>
          <p:cNvSpPr/>
          <p:nvPr/>
        </p:nvSpPr>
        <p:spPr>
          <a:xfrm>
            <a:off x="9843730" y="10090150"/>
            <a:ext cx="56904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Conclusion</a:t>
            </a:r>
            <a:endParaRPr b="0" i="0" sz="4800" u="none" cap="none" strike="noStrike">
              <a:solidFill>
                <a:schemeClr val="dk1"/>
              </a:solidFill>
              <a:latin typeface="Calibri"/>
              <a:ea typeface="Calibri"/>
              <a:cs typeface="Calibri"/>
              <a:sym typeface="Calibri"/>
            </a:endParaRPr>
          </a:p>
        </p:txBody>
      </p:sp>
      <p:sp>
        <p:nvSpPr>
          <p:cNvPr id="78" name="Google Shape;78;g36be6beb336_0_21"/>
          <p:cNvSpPr/>
          <p:nvPr/>
        </p:nvSpPr>
        <p:spPr>
          <a:xfrm>
            <a:off x="9843730" y="109664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sp>
        <p:nvSpPr>
          <p:cNvPr id="79" name="Google Shape;79;g36be6beb336_0_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0" name="Google Shape;80;g36be6beb336_0_2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85" name="Shape 85"/>
        <p:cNvGrpSpPr/>
        <p:nvPr/>
      </p:nvGrpSpPr>
      <p:grpSpPr>
        <a:xfrm>
          <a:off x="0" y="0"/>
          <a:ext cx="0" cy="0"/>
          <a:chOff x="0" y="0"/>
          <a:chExt cx="0" cy="0"/>
        </a:xfrm>
      </p:grpSpPr>
      <p:pic>
        <p:nvPicPr>
          <p:cNvPr descr=" " id="86" name="Google Shape;86;g36be6beb336_0_67"/>
          <p:cNvPicPr preferRelativeResize="0"/>
          <p:nvPr/>
        </p:nvPicPr>
        <p:blipFill rotWithShape="1">
          <a:blip r:embed="rId3">
            <a:alphaModFix/>
          </a:blip>
          <a:srcRect b="0" l="0" r="0" t="0"/>
          <a:stretch/>
        </p:blipFill>
        <p:spPr>
          <a:xfrm>
            <a:off x="11399886" y="6368098"/>
            <a:ext cx="12987161" cy="7347902"/>
          </a:xfrm>
          <a:prstGeom prst="rect">
            <a:avLst/>
          </a:prstGeom>
          <a:noFill/>
          <a:ln>
            <a:noFill/>
          </a:ln>
        </p:spPr>
      </p:pic>
      <p:pic>
        <p:nvPicPr>
          <p:cNvPr descr=" " id="87" name="Google Shape;87;g36be6beb336_0_67"/>
          <p:cNvPicPr preferRelativeResize="0"/>
          <p:nvPr/>
        </p:nvPicPr>
        <p:blipFill rotWithShape="1">
          <a:blip r:embed="rId4">
            <a:alphaModFix/>
          </a:blip>
          <a:srcRect b="0" l="0" r="0" t="0"/>
          <a:stretch/>
        </p:blipFill>
        <p:spPr>
          <a:xfrm>
            <a:off x="0" y="0"/>
            <a:ext cx="22850156" cy="3733800"/>
          </a:xfrm>
          <a:prstGeom prst="rect">
            <a:avLst/>
          </a:prstGeom>
          <a:noFill/>
          <a:ln>
            <a:noFill/>
          </a:ln>
        </p:spPr>
      </p:pic>
      <p:sp>
        <p:nvSpPr>
          <p:cNvPr id="88" name="Google Shape;88;g36be6beb336_0_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9" name="Google Shape;89;g36be6beb336_0_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0" name="Google Shape;90;g36be6beb336_0_67"/>
          <p:cNvSpPr/>
          <p:nvPr/>
        </p:nvSpPr>
        <p:spPr>
          <a:xfrm>
            <a:off x="2959470" y="2743200"/>
            <a:ext cx="16647600" cy="163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Realm of the Extraordinary</a:t>
            </a:r>
            <a:endParaRPr b="0" i="0" sz="8000" u="none" cap="none" strike="noStrike">
              <a:solidFill>
                <a:schemeClr val="dk1"/>
              </a:solidFill>
              <a:latin typeface="Calibri"/>
              <a:ea typeface="Calibri"/>
              <a:cs typeface="Calibri"/>
              <a:sym typeface="Calibri"/>
            </a:endParaRPr>
          </a:p>
        </p:txBody>
      </p:sp>
      <p:sp>
        <p:nvSpPr>
          <p:cNvPr id="91" name="Google Shape;91;g36be6beb336_0_67"/>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2" name="Google Shape;92;g36be6beb336_0_67"/>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97" name="Shape 97"/>
        <p:cNvGrpSpPr/>
        <p:nvPr/>
      </p:nvGrpSpPr>
      <p:grpSpPr>
        <a:xfrm>
          <a:off x="0" y="0"/>
          <a:ext cx="0" cy="0"/>
          <a:chOff x="0" y="0"/>
          <a:chExt cx="0" cy="0"/>
        </a:xfrm>
      </p:grpSpPr>
      <p:pic>
        <p:nvPicPr>
          <p:cNvPr descr=" " id="98" name="Google Shape;98;g36be6beb336_0_78"/>
          <p:cNvPicPr preferRelativeResize="0"/>
          <p:nvPr/>
        </p:nvPicPr>
        <p:blipFill rotWithShape="1">
          <a:blip r:embed="rId3">
            <a:alphaModFix/>
          </a:blip>
          <a:srcRect b="0" l="0" r="0" t="0"/>
          <a:stretch/>
        </p:blipFill>
        <p:spPr>
          <a:xfrm>
            <a:off x="14771946" y="0"/>
            <a:ext cx="9615102" cy="6743700"/>
          </a:xfrm>
          <a:prstGeom prst="rect">
            <a:avLst/>
          </a:prstGeom>
          <a:noFill/>
          <a:ln>
            <a:noFill/>
          </a:ln>
        </p:spPr>
      </p:pic>
      <p:pic>
        <p:nvPicPr>
          <p:cNvPr descr=" " id="99" name="Google Shape;99;g36be6beb336_0_78"/>
          <p:cNvPicPr preferRelativeResize="0"/>
          <p:nvPr/>
        </p:nvPicPr>
        <p:blipFill rotWithShape="1">
          <a:blip r:embed="rId4">
            <a:alphaModFix/>
          </a:blip>
          <a:srcRect b="0" l="0" r="0" t="0"/>
          <a:stretch/>
        </p:blipFill>
        <p:spPr>
          <a:xfrm>
            <a:off x="0" y="7289800"/>
            <a:ext cx="24387048" cy="6426200"/>
          </a:xfrm>
          <a:prstGeom prst="rect">
            <a:avLst/>
          </a:prstGeom>
          <a:noFill/>
          <a:ln>
            <a:noFill/>
          </a:ln>
        </p:spPr>
      </p:pic>
      <p:sp>
        <p:nvSpPr>
          <p:cNvPr id="100" name="Google Shape;100;g36be6beb336_0_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1" name="Google Shape;101;g36be6beb336_0_7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2" name="Google Shape;102;g36be6beb336_0_78"/>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3" name="Google Shape;103;g36be6beb336_0_78"/>
          <p:cNvSpPr/>
          <p:nvPr/>
        </p:nvSpPr>
        <p:spPr>
          <a:xfrm>
            <a:off x="13057232" y="2705100"/>
            <a:ext cx="99072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4" name="Google Shape;104;g36be6beb336_0_78"/>
          <p:cNvPicPr preferRelativeResize="0"/>
          <p:nvPr/>
        </p:nvPicPr>
        <p:blipFill rotWithShape="1">
          <a:blip r:embed="rId7">
            <a:alphaModFix/>
          </a:blip>
          <a:srcRect b="0" l="0" r="0" t="0"/>
          <a:stretch/>
        </p:blipFill>
        <p:spPr>
          <a:xfrm>
            <a:off x="13057232" y="3606800"/>
            <a:ext cx="1409876" cy="1612900"/>
          </a:xfrm>
          <a:prstGeom prst="rect">
            <a:avLst/>
          </a:prstGeom>
          <a:noFill/>
          <a:ln>
            <a:noFill/>
          </a:ln>
        </p:spPr>
      </p:pic>
      <p:sp>
        <p:nvSpPr>
          <p:cNvPr id="105" name="Google Shape;105;g36be6beb336_0_78"/>
          <p:cNvSpPr/>
          <p:nvPr/>
        </p:nvSpPr>
        <p:spPr>
          <a:xfrm>
            <a:off x="14873559" y="2705100"/>
            <a:ext cx="80910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36be6beb336_0_78"/>
          <p:cNvSpPr/>
          <p:nvPr/>
        </p:nvSpPr>
        <p:spPr>
          <a:xfrm>
            <a:off x="14873559" y="2705100"/>
            <a:ext cx="82941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Unicorn Sightings</a:t>
            </a:r>
            <a:endParaRPr b="0" i="0" sz="4800" u="none" cap="none" strike="noStrike">
              <a:solidFill>
                <a:schemeClr val="dk1"/>
              </a:solidFill>
              <a:latin typeface="Calibri"/>
              <a:ea typeface="Calibri"/>
              <a:cs typeface="Calibri"/>
              <a:sym typeface="Calibri"/>
            </a:endParaRPr>
          </a:p>
        </p:txBody>
      </p:sp>
      <p:sp>
        <p:nvSpPr>
          <p:cNvPr id="107" name="Google Shape;107;g36be6beb336_0_78"/>
          <p:cNvSpPr/>
          <p:nvPr/>
        </p:nvSpPr>
        <p:spPr>
          <a:xfrm>
            <a:off x="14873559" y="36830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8" name="Google Shape;108;g36be6beb336_0_78"/>
          <p:cNvSpPr/>
          <p:nvPr/>
        </p:nvSpPr>
        <p:spPr>
          <a:xfrm>
            <a:off x="13057232" y="6858000"/>
            <a:ext cx="99072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36be6beb336_0_78"/>
          <p:cNvPicPr preferRelativeResize="0"/>
          <p:nvPr/>
        </p:nvPicPr>
        <p:blipFill rotWithShape="1">
          <a:blip r:embed="rId8">
            <a:alphaModFix/>
          </a:blip>
          <a:srcRect b="0" l="0" r="0" t="0"/>
          <a:stretch/>
        </p:blipFill>
        <p:spPr>
          <a:xfrm>
            <a:off x="13057232" y="7861300"/>
            <a:ext cx="1409876" cy="1409700"/>
          </a:xfrm>
          <a:prstGeom prst="rect">
            <a:avLst/>
          </a:prstGeom>
          <a:noFill/>
          <a:ln>
            <a:noFill/>
          </a:ln>
        </p:spPr>
      </p:pic>
      <p:sp>
        <p:nvSpPr>
          <p:cNvPr id="110" name="Google Shape;110;g36be6beb336_0_78"/>
          <p:cNvSpPr/>
          <p:nvPr/>
        </p:nvSpPr>
        <p:spPr>
          <a:xfrm>
            <a:off x="14873559" y="6858000"/>
            <a:ext cx="8091000" cy="3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6be6beb336_0_78"/>
          <p:cNvSpPr/>
          <p:nvPr/>
        </p:nvSpPr>
        <p:spPr>
          <a:xfrm>
            <a:off x="14873559" y="6858000"/>
            <a:ext cx="82941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a:t>
            </a:r>
            <a:endParaRPr b="0" i="0" sz="4800" u="none" cap="none" strike="noStrike">
              <a:solidFill>
                <a:schemeClr val="dk1"/>
              </a:solidFill>
              <a:latin typeface="Calibri"/>
              <a:ea typeface="Calibri"/>
              <a:cs typeface="Calibri"/>
              <a:sym typeface="Calibri"/>
            </a:endParaRPr>
          </a:p>
        </p:txBody>
      </p:sp>
      <p:sp>
        <p:nvSpPr>
          <p:cNvPr id="112" name="Google Shape;112;g36be6beb336_0_78"/>
          <p:cNvSpPr/>
          <p:nvPr/>
        </p:nvSpPr>
        <p:spPr>
          <a:xfrm>
            <a:off x="14873559" y="78359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117" name="Shape 117"/>
        <p:cNvGrpSpPr/>
        <p:nvPr/>
      </p:nvGrpSpPr>
      <p:grpSpPr>
        <a:xfrm>
          <a:off x="0" y="0"/>
          <a:ext cx="0" cy="0"/>
          <a:chOff x="0" y="0"/>
          <a:chExt cx="0" cy="0"/>
        </a:xfrm>
      </p:grpSpPr>
      <p:pic>
        <p:nvPicPr>
          <p:cNvPr descr=" " id="118" name="Google Shape;118;g36be6beb336_0_97"/>
          <p:cNvPicPr preferRelativeResize="0"/>
          <p:nvPr/>
        </p:nvPicPr>
        <p:blipFill rotWithShape="1">
          <a:blip r:embed="rId3">
            <a:alphaModFix/>
          </a:blip>
          <a:srcRect b="0" l="0" r="0" t="0"/>
          <a:stretch/>
        </p:blipFill>
        <p:spPr>
          <a:xfrm>
            <a:off x="0" y="0"/>
            <a:ext cx="11672759" cy="13716000"/>
          </a:xfrm>
          <a:prstGeom prst="rect">
            <a:avLst/>
          </a:prstGeom>
          <a:noFill/>
          <a:ln>
            <a:noFill/>
          </a:ln>
        </p:spPr>
      </p:pic>
      <p:pic>
        <p:nvPicPr>
          <p:cNvPr descr=" " id="119" name="Google Shape;119;g36be6beb336_0_97"/>
          <p:cNvPicPr preferRelativeResize="0"/>
          <p:nvPr/>
        </p:nvPicPr>
        <p:blipFill rotWithShape="1">
          <a:blip r:embed="rId4">
            <a:alphaModFix/>
          </a:blip>
          <a:srcRect b="0" l="0" r="0" t="0"/>
          <a:stretch/>
        </p:blipFill>
        <p:spPr>
          <a:xfrm>
            <a:off x="18709438" y="0"/>
            <a:ext cx="4636079" cy="13716000"/>
          </a:xfrm>
          <a:prstGeom prst="rect">
            <a:avLst/>
          </a:prstGeom>
          <a:noFill/>
          <a:ln>
            <a:noFill/>
          </a:ln>
        </p:spPr>
      </p:pic>
      <p:sp>
        <p:nvSpPr>
          <p:cNvPr id="120" name="Google Shape;120;g36be6beb336_0_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36be6beb336_0_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2" name="Google Shape;122;g36be6beb336_0_97"/>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3" name="Google Shape;123;g36be6beb336_0_97"/>
          <p:cNvPicPr preferRelativeResize="0"/>
          <p:nvPr/>
        </p:nvPicPr>
        <p:blipFill rotWithShape="1">
          <a:blip r:embed="rId6">
            <a:alphaModFix/>
          </a:blip>
          <a:srcRect b="0" l="0" r="0" t="0"/>
          <a:stretch/>
        </p:blipFill>
        <p:spPr>
          <a:xfrm>
            <a:off x="6789854" y="1384300"/>
            <a:ext cx="1636793" cy="1625600"/>
          </a:xfrm>
          <a:prstGeom prst="rect">
            <a:avLst/>
          </a:prstGeom>
          <a:noFill/>
          <a:ln>
            <a:noFill/>
          </a:ln>
        </p:spPr>
      </p:pic>
      <p:sp>
        <p:nvSpPr>
          <p:cNvPr id="124" name="Google Shape;124;g36be6beb336_0_97"/>
          <p:cNvSpPr/>
          <p:nvPr/>
        </p:nvSpPr>
        <p:spPr>
          <a:xfrm>
            <a:off x="4921865" y="3619500"/>
            <a:ext cx="53727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6be6beb336_0_97"/>
          <p:cNvSpPr/>
          <p:nvPr/>
        </p:nvSpPr>
        <p:spPr>
          <a:xfrm>
            <a:off x="4921865" y="3619500"/>
            <a:ext cx="55761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Unicorn Sightings</a:t>
            </a:r>
            <a:endParaRPr b="0" i="0" sz="4800" u="none" cap="none" strike="noStrike">
              <a:solidFill>
                <a:schemeClr val="dk1"/>
              </a:solidFill>
              <a:latin typeface="Calibri"/>
              <a:ea typeface="Calibri"/>
              <a:cs typeface="Calibri"/>
              <a:sym typeface="Calibri"/>
            </a:endParaRPr>
          </a:p>
        </p:txBody>
      </p:sp>
      <p:sp>
        <p:nvSpPr>
          <p:cNvPr id="126" name="Google Shape;126;g36be6beb336_0_97"/>
          <p:cNvSpPr/>
          <p:nvPr/>
        </p:nvSpPr>
        <p:spPr>
          <a:xfrm>
            <a:off x="3543743" y="50038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6be6beb336_0_97"/>
          <p:cNvSpPr/>
          <p:nvPr/>
        </p:nvSpPr>
        <p:spPr>
          <a:xfrm>
            <a:off x="3476001" y="50038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8" name="Google Shape;128;g36be6beb336_0_97"/>
          <p:cNvPicPr preferRelativeResize="0"/>
          <p:nvPr/>
        </p:nvPicPr>
        <p:blipFill rotWithShape="1">
          <a:blip r:embed="rId7">
            <a:alphaModFix/>
          </a:blip>
          <a:srcRect b="0" l="0" r="0" t="0"/>
          <a:stretch/>
        </p:blipFill>
        <p:spPr>
          <a:xfrm>
            <a:off x="3543743" y="7442200"/>
            <a:ext cx="8129016" cy="5156200"/>
          </a:xfrm>
          <a:prstGeom prst="rect">
            <a:avLst/>
          </a:prstGeom>
          <a:noFill/>
          <a:ln>
            <a:noFill/>
          </a:ln>
        </p:spPr>
      </p:pic>
      <p:sp>
        <p:nvSpPr>
          <p:cNvPr id="129" name="Google Shape;129;g36be6beb336_0_97"/>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36be6beb336_0_97"/>
          <p:cNvPicPr preferRelativeResize="0"/>
          <p:nvPr/>
        </p:nvPicPr>
        <p:blipFill rotWithShape="1">
          <a:blip r:embed="rId8">
            <a:alphaModFix/>
          </a:blip>
          <a:srcRect b="0" l="0" r="0" t="0"/>
          <a:stretch/>
        </p:blipFill>
        <p:spPr>
          <a:xfrm>
            <a:off x="15925167" y="1384300"/>
            <a:ext cx="1605647" cy="1625600"/>
          </a:xfrm>
          <a:prstGeom prst="rect">
            <a:avLst/>
          </a:prstGeom>
          <a:noFill/>
          <a:ln>
            <a:noFill/>
          </a:ln>
        </p:spPr>
      </p:pic>
      <p:sp>
        <p:nvSpPr>
          <p:cNvPr id="131" name="Google Shape;131;g36be6beb336_0_97"/>
          <p:cNvSpPr/>
          <p:nvPr/>
        </p:nvSpPr>
        <p:spPr>
          <a:xfrm>
            <a:off x="14314689" y="3619500"/>
            <a:ext cx="4826700" cy="77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6be6beb336_0_97"/>
          <p:cNvSpPr/>
          <p:nvPr/>
        </p:nvSpPr>
        <p:spPr>
          <a:xfrm>
            <a:off x="14314689" y="3619500"/>
            <a:ext cx="5029800" cy="97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a:t>
            </a:r>
            <a:endParaRPr b="0" i="0" sz="4800" u="none" cap="none" strike="noStrike">
              <a:solidFill>
                <a:schemeClr val="dk1"/>
              </a:solidFill>
              <a:latin typeface="Calibri"/>
              <a:ea typeface="Calibri"/>
              <a:cs typeface="Calibri"/>
              <a:sym typeface="Calibri"/>
            </a:endParaRPr>
          </a:p>
        </p:txBody>
      </p:sp>
      <p:sp>
        <p:nvSpPr>
          <p:cNvPr id="133" name="Google Shape;133;g36be6beb336_0_97"/>
          <p:cNvSpPr/>
          <p:nvPr/>
        </p:nvSpPr>
        <p:spPr>
          <a:xfrm>
            <a:off x="12663483" y="50038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6be6beb336_0_97"/>
          <p:cNvSpPr/>
          <p:nvPr/>
        </p:nvSpPr>
        <p:spPr>
          <a:xfrm>
            <a:off x="12595741" y="50038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5" name="Google Shape;135;g36be6beb336_0_97"/>
          <p:cNvPicPr preferRelativeResize="0"/>
          <p:nvPr/>
        </p:nvPicPr>
        <p:blipFill rotWithShape="1">
          <a:blip r:embed="rId9">
            <a:alphaModFix/>
          </a:blip>
          <a:srcRect b="0" l="0" r="0" t="0"/>
          <a:stretch/>
        </p:blipFill>
        <p:spPr>
          <a:xfrm>
            <a:off x="12663483" y="7442200"/>
            <a:ext cx="8129016" cy="515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140" name="Shape 140"/>
        <p:cNvGrpSpPr/>
        <p:nvPr/>
      </p:nvGrpSpPr>
      <p:grpSpPr>
        <a:xfrm>
          <a:off x="0" y="0"/>
          <a:ext cx="0" cy="0"/>
          <a:chOff x="0" y="0"/>
          <a:chExt cx="0" cy="0"/>
        </a:xfrm>
      </p:grpSpPr>
      <p:pic>
        <p:nvPicPr>
          <p:cNvPr descr=" " id="141" name="Google Shape;141;g36be6beb336_0_119"/>
          <p:cNvPicPr preferRelativeResize="0"/>
          <p:nvPr/>
        </p:nvPicPr>
        <p:blipFill rotWithShape="1">
          <a:blip r:embed="rId3">
            <a:alphaModFix/>
          </a:blip>
          <a:srcRect b="0" l="0" r="0" t="0"/>
          <a:stretch/>
        </p:blipFill>
        <p:spPr>
          <a:xfrm>
            <a:off x="0" y="298338"/>
            <a:ext cx="9419812" cy="13417661"/>
          </a:xfrm>
          <a:prstGeom prst="rect">
            <a:avLst/>
          </a:prstGeom>
          <a:noFill/>
          <a:ln>
            <a:noFill/>
          </a:ln>
        </p:spPr>
      </p:pic>
      <p:pic>
        <p:nvPicPr>
          <p:cNvPr descr=" " id="142" name="Google Shape;142;g36be6beb336_0_119"/>
          <p:cNvPicPr preferRelativeResize="0"/>
          <p:nvPr/>
        </p:nvPicPr>
        <p:blipFill rotWithShape="1">
          <a:blip r:embed="rId4">
            <a:alphaModFix/>
          </a:blip>
          <a:srcRect b="0" l="0" r="0" t="0"/>
          <a:stretch/>
        </p:blipFill>
        <p:spPr>
          <a:xfrm>
            <a:off x="19047575" y="0"/>
            <a:ext cx="5339472" cy="13288566"/>
          </a:xfrm>
          <a:prstGeom prst="rect">
            <a:avLst/>
          </a:prstGeom>
          <a:noFill/>
          <a:ln>
            <a:noFill/>
          </a:ln>
        </p:spPr>
      </p:pic>
      <p:sp>
        <p:nvSpPr>
          <p:cNvPr id="143" name="Google Shape;143;g36be6beb336_0_1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4" name="Google Shape;144;g36be6beb336_0_11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45" name="Google Shape;145;g36be6beb336_0_119"/>
          <p:cNvPicPr preferRelativeResize="0"/>
          <p:nvPr/>
        </p:nvPicPr>
        <p:blipFill rotWithShape="1">
          <a:blip r:embed="rId6">
            <a:alphaModFix/>
          </a:blip>
          <a:srcRect b="0" l="0" r="0" t="0"/>
          <a:stretch/>
        </p:blipFill>
        <p:spPr>
          <a:xfrm>
            <a:off x="0" y="1384300"/>
            <a:ext cx="5458634" cy="4437887"/>
          </a:xfrm>
          <a:prstGeom prst="rect">
            <a:avLst/>
          </a:prstGeom>
          <a:noFill/>
          <a:ln>
            <a:noFill/>
          </a:ln>
        </p:spPr>
      </p:pic>
      <p:sp>
        <p:nvSpPr>
          <p:cNvPr id="146" name="Google Shape;146;g36be6beb336_0_119"/>
          <p:cNvSpPr/>
          <p:nvPr/>
        </p:nvSpPr>
        <p:spPr>
          <a:xfrm>
            <a:off x="5842730" y="4229100"/>
            <a:ext cx="13603500" cy="553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6be6beb336_0_119"/>
          <p:cNvSpPr/>
          <p:nvPr/>
        </p:nvSpPr>
        <p:spPr>
          <a:xfrm>
            <a:off x="5842730" y="4229100"/>
            <a:ext cx="13806600" cy="485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8" name="Google Shape;148;g36be6beb336_0_119"/>
          <p:cNvSpPr/>
          <p:nvPr/>
        </p:nvSpPr>
        <p:spPr>
          <a:xfrm>
            <a:off x="14987873" y="9182100"/>
            <a:ext cx="4610700" cy="736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Chelsea Market"/>
              <a:buNone/>
            </a:pPr>
            <a:r>
              <a:rPr b="0" i="0" lang="en-US" sz="3600" u="none" cap="none" strike="noStrike">
                <a:solidFill>
                  <a:srgbClr val="0E0E0E"/>
                </a:solidFill>
                <a:latin typeface="Chelsea Market"/>
                <a:ea typeface="Chelsea Market"/>
                <a:cs typeface="Chelsea Market"/>
                <a:sym typeface="Chelsea Market"/>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153" name="Shape 153"/>
        <p:cNvGrpSpPr/>
        <p:nvPr/>
      </p:nvGrpSpPr>
      <p:grpSpPr>
        <a:xfrm>
          <a:off x="0" y="0"/>
          <a:ext cx="0" cy="0"/>
          <a:chOff x="0" y="0"/>
          <a:chExt cx="0" cy="0"/>
        </a:xfrm>
      </p:grpSpPr>
      <p:pic>
        <p:nvPicPr>
          <p:cNvPr descr=" " id="154" name="Google Shape;154;g36be6beb336_0_131"/>
          <p:cNvPicPr preferRelativeResize="0"/>
          <p:nvPr/>
        </p:nvPicPr>
        <p:blipFill rotWithShape="1">
          <a:blip r:embed="rId3">
            <a:alphaModFix/>
          </a:blip>
          <a:srcRect b="0" l="0" r="0" t="0"/>
          <a:stretch/>
        </p:blipFill>
        <p:spPr>
          <a:xfrm>
            <a:off x="11399886" y="6368095"/>
            <a:ext cx="12987161" cy="7347905"/>
          </a:xfrm>
          <a:prstGeom prst="rect">
            <a:avLst/>
          </a:prstGeom>
          <a:noFill/>
          <a:ln>
            <a:noFill/>
          </a:ln>
        </p:spPr>
      </p:pic>
      <p:pic>
        <p:nvPicPr>
          <p:cNvPr descr=" " id="155" name="Google Shape;155;g36be6beb336_0_131"/>
          <p:cNvPicPr preferRelativeResize="0"/>
          <p:nvPr/>
        </p:nvPicPr>
        <p:blipFill rotWithShape="1">
          <a:blip r:embed="rId4">
            <a:alphaModFix/>
          </a:blip>
          <a:srcRect b="0" l="0" r="0" t="0"/>
          <a:stretch/>
        </p:blipFill>
        <p:spPr>
          <a:xfrm>
            <a:off x="0" y="0"/>
            <a:ext cx="22850156" cy="3733800"/>
          </a:xfrm>
          <a:prstGeom prst="rect">
            <a:avLst/>
          </a:prstGeom>
          <a:noFill/>
          <a:ln>
            <a:noFill/>
          </a:ln>
        </p:spPr>
      </p:pic>
      <p:sp>
        <p:nvSpPr>
          <p:cNvPr id="156" name="Google Shape;156;g36be6beb336_0_1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36be6beb336_0_13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8" name="Google Shape;158;g36be6beb336_0_131"/>
          <p:cNvSpPr/>
          <p:nvPr/>
        </p:nvSpPr>
        <p:spPr>
          <a:xfrm>
            <a:off x="2006851" y="1866900"/>
            <a:ext cx="4369200" cy="50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6be6beb336_0_131"/>
          <p:cNvSpPr/>
          <p:nvPr/>
        </p:nvSpPr>
        <p:spPr>
          <a:xfrm>
            <a:off x="2006851" y="1866900"/>
            <a:ext cx="4572600" cy="25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Dragon Taming Technique</a:t>
            </a:r>
            <a:endParaRPr b="0" i="0" sz="4800" u="none" cap="none" strike="noStrike">
              <a:solidFill>
                <a:schemeClr val="dk1"/>
              </a:solidFill>
              <a:latin typeface="Calibri"/>
              <a:ea typeface="Calibri"/>
              <a:cs typeface="Calibri"/>
              <a:sym typeface="Calibri"/>
            </a:endParaRPr>
          </a:p>
        </p:txBody>
      </p:sp>
      <p:sp>
        <p:nvSpPr>
          <p:cNvPr id="160" name="Google Shape;160;g36be6beb336_0_131"/>
          <p:cNvSpPr/>
          <p:nvPr/>
        </p:nvSpPr>
        <p:spPr>
          <a:xfrm>
            <a:off x="2006851" y="44958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1" name="Google Shape;161;g36be6beb336_0_131"/>
          <p:cNvSpPr/>
          <p:nvPr/>
        </p:nvSpPr>
        <p:spPr>
          <a:xfrm>
            <a:off x="18328391" y="6527800"/>
            <a:ext cx="4369200" cy="50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6be6beb336_0_131"/>
          <p:cNvSpPr/>
          <p:nvPr/>
        </p:nvSpPr>
        <p:spPr>
          <a:xfrm>
            <a:off x="18328391" y="6527800"/>
            <a:ext cx="4572600" cy="25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Chelsea Market"/>
              <a:buNone/>
            </a:pPr>
            <a:r>
              <a:rPr b="0" i="0" lang="en-US" sz="4800" u="none" cap="none" strike="noStrike">
                <a:solidFill>
                  <a:srgbClr val="0E0E0E"/>
                </a:solidFill>
                <a:latin typeface="Chelsea Market"/>
                <a:ea typeface="Chelsea Market"/>
                <a:cs typeface="Chelsea Market"/>
                <a:sym typeface="Chelsea Market"/>
              </a:rPr>
              <a:t>The Art of Unicorn Sighting</a:t>
            </a:r>
            <a:endParaRPr b="0" i="0" sz="4800" u="none" cap="none" strike="noStrike">
              <a:solidFill>
                <a:schemeClr val="dk1"/>
              </a:solidFill>
              <a:latin typeface="Calibri"/>
              <a:ea typeface="Calibri"/>
              <a:cs typeface="Calibri"/>
              <a:sym typeface="Calibri"/>
            </a:endParaRPr>
          </a:p>
        </p:txBody>
      </p:sp>
      <p:sp>
        <p:nvSpPr>
          <p:cNvPr id="163" name="Google Shape;163;g36be6beb336_0_131"/>
          <p:cNvSpPr/>
          <p:nvPr/>
        </p:nvSpPr>
        <p:spPr>
          <a:xfrm>
            <a:off x="18328391" y="91567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164" name="Google Shape;164;g36be6beb336_0_131"/>
          <p:cNvPicPr preferRelativeResize="0"/>
          <p:nvPr/>
        </p:nvPicPr>
        <p:blipFill rotWithShape="1">
          <a:blip r:embed="rId6">
            <a:alphaModFix/>
          </a:blip>
          <a:srcRect b="0" l="0" r="0" t="0"/>
          <a:stretch/>
        </p:blipFill>
        <p:spPr>
          <a:xfrm>
            <a:off x="6757245" y="2476500"/>
            <a:ext cx="10885260" cy="877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ACBFA"/>
        </a:solidFill>
      </p:bgPr>
    </p:bg>
    <p:spTree>
      <p:nvGrpSpPr>
        <p:cNvPr id="169" name="Shape 169"/>
        <p:cNvGrpSpPr/>
        <p:nvPr/>
      </p:nvGrpSpPr>
      <p:grpSpPr>
        <a:xfrm>
          <a:off x="0" y="0"/>
          <a:ext cx="0" cy="0"/>
          <a:chOff x="0" y="0"/>
          <a:chExt cx="0" cy="0"/>
        </a:xfrm>
      </p:grpSpPr>
      <p:pic>
        <p:nvPicPr>
          <p:cNvPr descr=" " id="170" name="Google Shape;170;g36be6beb336_0_146"/>
          <p:cNvPicPr preferRelativeResize="0"/>
          <p:nvPr/>
        </p:nvPicPr>
        <p:blipFill rotWithShape="1">
          <a:blip r:embed="rId3">
            <a:alphaModFix/>
          </a:blip>
          <a:srcRect b="0" l="0" r="0" t="0"/>
          <a:stretch/>
        </p:blipFill>
        <p:spPr>
          <a:xfrm>
            <a:off x="14771946" y="0"/>
            <a:ext cx="9615102" cy="6743700"/>
          </a:xfrm>
          <a:prstGeom prst="rect">
            <a:avLst/>
          </a:prstGeom>
          <a:noFill/>
          <a:ln>
            <a:noFill/>
          </a:ln>
        </p:spPr>
      </p:pic>
      <p:pic>
        <p:nvPicPr>
          <p:cNvPr descr=" " id="171" name="Google Shape;171;g36be6beb336_0_146"/>
          <p:cNvPicPr preferRelativeResize="0"/>
          <p:nvPr/>
        </p:nvPicPr>
        <p:blipFill rotWithShape="1">
          <a:blip r:embed="rId4">
            <a:alphaModFix/>
          </a:blip>
          <a:srcRect b="0" l="0" r="0" t="0"/>
          <a:stretch/>
        </p:blipFill>
        <p:spPr>
          <a:xfrm>
            <a:off x="0" y="7289800"/>
            <a:ext cx="24387048" cy="6426200"/>
          </a:xfrm>
          <a:prstGeom prst="rect">
            <a:avLst/>
          </a:prstGeom>
          <a:noFill/>
          <a:ln>
            <a:noFill/>
          </a:ln>
        </p:spPr>
      </p:pic>
      <p:sp>
        <p:nvSpPr>
          <p:cNvPr id="172" name="Google Shape;172;g36be6beb336_0_146"/>
          <p:cNvSpPr/>
          <p:nvPr/>
        </p:nvSpPr>
        <p:spPr>
          <a:xfrm>
            <a:off x="2091528" y="749300"/>
            <a:ext cx="20216700" cy="163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Chelsea Market"/>
              <a:buNone/>
            </a:pPr>
            <a:r>
              <a:rPr b="0" i="0" lang="en-US" sz="8000" u="none" cap="none" strike="noStrike">
                <a:solidFill>
                  <a:srgbClr val="272727"/>
                </a:solidFill>
                <a:latin typeface="Chelsea Market"/>
                <a:ea typeface="Chelsea Market"/>
                <a:cs typeface="Chelsea Market"/>
                <a:sym typeface="Chelsea Market"/>
              </a:rPr>
              <a:t>The Magic of Dragons: A Research</a:t>
            </a:r>
            <a:endParaRPr b="0" i="0" sz="8000" u="none" cap="none" strike="noStrike">
              <a:solidFill>
                <a:schemeClr val="dk1"/>
              </a:solidFill>
              <a:latin typeface="Calibri"/>
              <a:ea typeface="Calibri"/>
              <a:cs typeface="Calibri"/>
              <a:sym typeface="Calibri"/>
            </a:endParaRPr>
          </a:p>
        </p:txBody>
      </p:sp>
      <p:sp>
        <p:nvSpPr>
          <p:cNvPr id="173" name="Google Shape;173;g36be6beb336_0_146"/>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36be6beb336_0_146"/>
          <p:cNvSpPr/>
          <p:nvPr/>
        </p:nvSpPr>
        <p:spPr>
          <a:xfrm>
            <a:off x="2146568" y="4025900"/>
            <a:ext cx="8205300" cy="8204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6be6beb336_0_146"/>
          <p:cNvSpPr/>
          <p:nvPr/>
        </p:nvSpPr>
        <p:spPr>
          <a:xfrm>
            <a:off x="3175397" y="5918200"/>
            <a:ext cx="6160200" cy="6159600"/>
          </a:xfrm>
          <a:prstGeom prst="ellipse">
            <a:avLst/>
          </a:prstGeom>
          <a:solidFill>
            <a:srgbClr val="CAC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6be6beb336_0_146"/>
          <p:cNvSpPr/>
          <p:nvPr/>
        </p:nvSpPr>
        <p:spPr>
          <a:xfrm>
            <a:off x="4204225" y="7797800"/>
            <a:ext cx="4089900" cy="4089300"/>
          </a:xfrm>
          <a:prstGeom prst="ellipse">
            <a:avLst/>
          </a:prstGeom>
          <a:solidFill>
            <a:srgbClr val="FCF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6be6beb336_0_146"/>
          <p:cNvSpPr/>
          <p:nvPr/>
        </p:nvSpPr>
        <p:spPr>
          <a:xfrm>
            <a:off x="5487086" y="4546600"/>
            <a:ext cx="15114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Chelsea Market"/>
              <a:buNone/>
            </a:pPr>
            <a:r>
              <a:rPr b="0" i="0" lang="en-US" sz="4800" u="none" cap="none" strike="noStrike">
                <a:solidFill>
                  <a:srgbClr val="FFFFFF"/>
                </a:solidFill>
                <a:latin typeface="Chelsea Market"/>
                <a:ea typeface="Chelsea Market"/>
                <a:cs typeface="Chelsea Market"/>
                <a:sym typeface="Chelsea Market"/>
              </a:rPr>
              <a:t>6.7M</a:t>
            </a:r>
            <a:endParaRPr b="0" i="0" sz="4800" u="none" cap="none" strike="noStrike">
              <a:solidFill>
                <a:schemeClr val="dk1"/>
              </a:solidFill>
              <a:latin typeface="Calibri"/>
              <a:ea typeface="Calibri"/>
              <a:cs typeface="Calibri"/>
              <a:sym typeface="Calibri"/>
            </a:endParaRPr>
          </a:p>
        </p:txBody>
      </p:sp>
      <p:sp>
        <p:nvSpPr>
          <p:cNvPr id="178" name="Google Shape;178;g36be6beb336_0_146"/>
          <p:cNvSpPr/>
          <p:nvPr/>
        </p:nvSpPr>
        <p:spPr>
          <a:xfrm>
            <a:off x="5448981" y="9359900"/>
            <a:ext cx="16131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2.3M</a:t>
            </a:r>
            <a:endParaRPr b="0" i="0" sz="4800" u="none" cap="none" strike="noStrike">
              <a:solidFill>
                <a:schemeClr val="dk1"/>
              </a:solidFill>
              <a:latin typeface="Calibri"/>
              <a:ea typeface="Calibri"/>
              <a:cs typeface="Calibri"/>
              <a:sym typeface="Calibri"/>
            </a:endParaRPr>
          </a:p>
        </p:txBody>
      </p:sp>
      <p:sp>
        <p:nvSpPr>
          <p:cNvPr id="179" name="Google Shape;179;g36be6beb336_0_146"/>
          <p:cNvSpPr/>
          <p:nvPr/>
        </p:nvSpPr>
        <p:spPr>
          <a:xfrm>
            <a:off x="5436279" y="6426200"/>
            <a:ext cx="1625700" cy="978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Chelsea Market"/>
              <a:buNone/>
            </a:pPr>
            <a:r>
              <a:rPr b="0" i="0" lang="en-US" sz="4800" u="none" cap="none" strike="noStrike">
                <a:solidFill>
                  <a:srgbClr val="000000"/>
                </a:solidFill>
                <a:latin typeface="Chelsea Market"/>
                <a:ea typeface="Chelsea Market"/>
                <a:cs typeface="Chelsea Market"/>
                <a:sym typeface="Chelsea Market"/>
              </a:rPr>
              <a:t>4.4M</a:t>
            </a:r>
            <a:endParaRPr b="0" i="0" sz="4800" u="none" cap="none" strike="noStrike">
              <a:solidFill>
                <a:schemeClr val="dk1"/>
              </a:solidFill>
              <a:latin typeface="Calibri"/>
              <a:ea typeface="Calibri"/>
              <a:cs typeface="Calibri"/>
              <a:sym typeface="Calibri"/>
            </a:endParaRPr>
          </a:p>
        </p:txBody>
      </p:sp>
      <p:sp>
        <p:nvSpPr>
          <p:cNvPr id="180" name="Google Shape;180;g36be6beb336_0_1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36be6beb336_0_1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2" name="Google Shape;182;g36be6beb336_0_146"/>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36be6beb336_0_146"/>
          <p:cNvPicPr preferRelativeResize="0"/>
          <p:nvPr/>
        </p:nvPicPr>
        <p:blipFill rotWithShape="1">
          <a:blip r:embed="rId6">
            <a:alphaModFix/>
          </a:blip>
          <a:srcRect b="0" l="0" r="0" t="0"/>
          <a:stretch/>
        </p:blipFill>
        <p:spPr>
          <a:xfrm>
            <a:off x="12638080" y="3594100"/>
            <a:ext cx="1117740" cy="1117600"/>
          </a:xfrm>
          <a:prstGeom prst="rect">
            <a:avLst/>
          </a:prstGeom>
          <a:noFill/>
          <a:ln>
            <a:noFill/>
          </a:ln>
        </p:spPr>
      </p:pic>
      <p:sp>
        <p:nvSpPr>
          <p:cNvPr id="184" name="Google Shape;184;g36be6beb336_0_146"/>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6be6beb336_0_146"/>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6" name="Google Shape;186;g36be6beb336_0_146"/>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36be6beb336_0_146"/>
          <p:cNvPicPr preferRelativeResize="0"/>
          <p:nvPr/>
        </p:nvPicPr>
        <p:blipFill rotWithShape="1">
          <a:blip r:embed="rId7">
            <a:alphaModFix/>
          </a:blip>
          <a:srcRect b="0" l="0" r="0" t="0"/>
          <a:stretch/>
        </p:blipFill>
        <p:spPr>
          <a:xfrm>
            <a:off x="12638080" y="6946900"/>
            <a:ext cx="1130441" cy="1117600"/>
          </a:xfrm>
          <a:prstGeom prst="rect">
            <a:avLst/>
          </a:prstGeom>
          <a:noFill/>
          <a:ln>
            <a:noFill/>
          </a:ln>
        </p:spPr>
      </p:pic>
      <p:sp>
        <p:nvSpPr>
          <p:cNvPr id="188" name="Google Shape;188;g36be6beb336_0_146"/>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6be6beb336_0_146"/>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90" name="Google Shape;190;g36be6beb336_0_146"/>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36be6beb336_0_146"/>
          <p:cNvPicPr preferRelativeResize="0"/>
          <p:nvPr/>
        </p:nvPicPr>
        <p:blipFill rotWithShape="1">
          <a:blip r:embed="rId8">
            <a:alphaModFix/>
          </a:blip>
          <a:srcRect b="0" l="0" r="0" t="0"/>
          <a:stretch/>
        </p:blipFill>
        <p:spPr>
          <a:xfrm>
            <a:off x="12638080" y="10299700"/>
            <a:ext cx="939917" cy="1117600"/>
          </a:xfrm>
          <a:prstGeom prst="rect">
            <a:avLst/>
          </a:prstGeom>
          <a:noFill/>
          <a:ln>
            <a:noFill/>
          </a:ln>
        </p:spPr>
      </p:pic>
      <p:sp>
        <p:nvSpPr>
          <p:cNvPr id="192" name="Google Shape;192;g36be6beb336_0_146"/>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6be6beb336_0_146"/>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2025-07-07T05:03:02Z</dcterms:created>
  <dc:creator>PptxGenJS</dc:creator>
</cp:coreProperties>
</file>